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3" r:id="rId2"/>
  </p:sldMasterIdLst>
  <p:notesMasterIdLst>
    <p:notesMasterId r:id="rId53"/>
  </p:notesMasterIdLst>
  <p:handoutMasterIdLst>
    <p:handoutMasterId r:id="rId5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5143500" type="screen16x9"/>
  <p:notesSz cx="6858000" cy="9144000"/>
  <p:embeddedFontLst>
    <p:embeddedFont>
      <p:font typeface="Indie Flower" panose="020B0604020202020204" charset="0"/>
      <p:regular r:id="rId55"/>
    </p:embeddedFont>
    <p:embeddedFont>
      <p:font typeface="Maven Pro" panose="020B0604020202020204" charset="0"/>
      <p:regular r:id="rId56"/>
      <p:bold r:id="rId57"/>
    </p:embeddedFont>
    <p:embeddedFont>
      <p:font typeface="Proxima Nova Semibold" panose="020B0604020202020204" charset="0"/>
      <p:regular r:id="rId58"/>
      <p:bold r:id="rId59"/>
      <p:boldItalic r:id="rId60"/>
    </p:embeddedFont>
    <p:embeddedFont>
      <p:font typeface="Proxima Nova" panose="020B060402020202020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gNpy1PLj5tV6z7Y8dtAfb/bBB8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888FCA-E2EA-4458-AF73-51BF1587C268}">
  <a:tblStyle styleId="{CA888FCA-E2EA-4458-AF73-51BF1587C26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C57B5-7986-4C3F-9E08-E4F1DAA28EF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8A108-73D3-4857-965B-0CBC2B0B18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2" name="Google Shape;10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1" name="Google Shape;10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1" name="Google Shape;10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0" name="Google Shape;10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3" name="Google Shape;10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6" name="Google Shape;10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7" name="Google Shape;11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4" name="Google Shape;11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2" name="Google Shape;12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8" name="Google Shape;12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2" name="Google Shape;131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4" name="Google Shape;14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9" name="Google Shape;14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7" name="Google Shape;144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0" name="Google Shape;15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9" name="Google Shape;158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7" name="Google Shape;159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2" name="Google Shape;162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8" name="Google Shape;168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9" name="Google Shape;175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4" name="Google Shape;178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7" name="Google Shape;181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0" name="Google Shape;189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8" name="Google Shape;191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4" name="Google Shape;195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5" name="Google Shape;197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0" name="Google Shape;198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7" name="Google Shape;198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5" name="Google Shape;199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8" name="Google Shape;215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5" name="Google Shape;356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8" name="Google Shape;595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9" name="Google Shape;595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/>
          <p:nvPr/>
        </p:nvSpPr>
        <p:spPr>
          <a:xfrm>
            <a:off x="-225" y="0"/>
            <a:ext cx="9144000" cy="5143500"/>
          </a:xfrm>
          <a:prstGeom prst="rect">
            <a:avLst/>
          </a:prstGeom>
          <a:solidFill>
            <a:srgbClr val="FFDF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2"/>
          <p:cNvSpPr txBox="1">
            <a:spLocks noGrp="1"/>
          </p:cNvSpPr>
          <p:nvPr>
            <p:ph type="ctrTitle"/>
          </p:nvPr>
        </p:nvSpPr>
        <p:spPr>
          <a:xfrm>
            <a:off x="2625075" y="930025"/>
            <a:ext cx="3893400" cy="20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subTitle" idx="1"/>
          </p:nvPr>
        </p:nvSpPr>
        <p:spPr>
          <a:xfrm>
            <a:off x="2625131" y="2989175"/>
            <a:ext cx="38934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1"/>
          <p:cNvSpPr txBox="1">
            <a:spLocks noGrp="1"/>
          </p:cNvSpPr>
          <p:nvPr>
            <p:ph type="title"/>
          </p:nvPr>
        </p:nvSpPr>
        <p:spPr>
          <a:xfrm>
            <a:off x="2374662" y="2371112"/>
            <a:ext cx="43947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2" name="Google Shape;142;p61"/>
          <p:cNvSpPr txBox="1">
            <a:spLocks noGrp="1"/>
          </p:cNvSpPr>
          <p:nvPr>
            <p:ph type="title" idx="2"/>
          </p:nvPr>
        </p:nvSpPr>
        <p:spPr>
          <a:xfrm>
            <a:off x="2374662" y="768100"/>
            <a:ext cx="43947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43" name="Google Shape;143;p61"/>
          <p:cNvSpPr txBox="1">
            <a:spLocks noGrp="1"/>
          </p:cNvSpPr>
          <p:nvPr>
            <p:ph type="subTitle" idx="1"/>
          </p:nvPr>
        </p:nvSpPr>
        <p:spPr>
          <a:xfrm>
            <a:off x="2374623" y="3047499"/>
            <a:ext cx="43947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61"/>
          <p:cNvGrpSpPr/>
          <p:nvPr/>
        </p:nvGrpSpPr>
        <p:grpSpPr>
          <a:xfrm>
            <a:off x="411873" y="715335"/>
            <a:ext cx="5801385" cy="1844436"/>
            <a:chOff x="411873" y="715335"/>
            <a:chExt cx="5801385" cy="1844436"/>
          </a:xfrm>
        </p:grpSpPr>
        <p:grpSp>
          <p:nvGrpSpPr>
            <p:cNvPr id="145" name="Google Shape;145;p61"/>
            <p:cNvGrpSpPr/>
            <p:nvPr/>
          </p:nvGrpSpPr>
          <p:grpSpPr>
            <a:xfrm>
              <a:off x="2019150" y="715335"/>
              <a:ext cx="4194108" cy="1844436"/>
              <a:chOff x="-342999" y="700891"/>
              <a:chExt cx="3148257" cy="1384504"/>
            </a:xfrm>
          </p:grpSpPr>
          <p:sp>
            <p:nvSpPr>
              <p:cNvPr id="146" name="Google Shape;146;p61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1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61"/>
            <p:cNvSpPr/>
            <p:nvPr/>
          </p:nvSpPr>
          <p:spPr>
            <a:xfrm rot="4954116" flipH="1">
              <a:off x="920821" y="3775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" name="Google Shape;14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15214"/>
            <a:ext cx="3105850" cy="2866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2"/>
          <p:cNvSpPr txBox="1">
            <a:spLocks noGrp="1"/>
          </p:cNvSpPr>
          <p:nvPr>
            <p:ph type="body" idx="1"/>
          </p:nvPr>
        </p:nvSpPr>
        <p:spPr>
          <a:xfrm>
            <a:off x="2636225" y="1718100"/>
            <a:ext cx="5794500" cy="25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52" name="Google Shape;152;p62"/>
          <p:cNvGrpSpPr/>
          <p:nvPr/>
        </p:nvGrpSpPr>
        <p:grpSpPr>
          <a:xfrm rot="10800000" flipH="1">
            <a:off x="-622242" y="214580"/>
            <a:ext cx="2546131" cy="922480"/>
            <a:chOff x="-802302" y="724803"/>
            <a:chExt cx="3604375" cy="1305889"/>
          </a:xfrm>
        </p:grpSpPr>
        <p:sp>
          <p:nvSpPr>
            <p:cNvPr id="153" name="Google Shape;153;p62"/>
            <p:cNvSpPr/>
            <p:nvPr/>
          </p:nvSpPr>
          <p:spPr>
            <a:xfrm rot="-5009497">
              <a:off x="846113" y="-255654"/>
              <a:ext cx="770010" cy="307444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2"/>
            <p:cNvSpPr/>
            <p:nvPr/>
          </p:nvSpPr>
          <p:spPr>
            <a:xfrm rot="5845884">
              <a:off x="-293354" y="1124295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62"/>
          <p:cNvSpPr/>
          <p:nvPr/>
        </p:nvSpPr>
        <p:spPr>
          <a:xfrm rot="4916822" flipH="1">
            <a:off x="218005" y="3656259"/>
            <a:ext cx="462357" cy="184606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62"/>
          <p:cNvGrpSpPr/>
          <p:nvPr/>
        </p:nvGrpSpPr>
        <p:grpSpPr>
          <a:xfrm rot="10800000" flipH="1">
            <a:off x="7580691" y="4299046"/>
            <a:ext cx="2117931" cy="767340"/>
            <a:chOff x="-802302" y="724803"/>
            <a:chExt cx="3604375" cy="1305889"/>
          </a:xfrm>
        </p:grpSpPr>
        <p:sp>
          <p:nvSpPr>
            <p:cNvPr id="157" name="Google Shape;157;p62"/>
            <p:cNvSpPr/>
            <p:nvPr/>
          </p:nvSpPr>
          <p:spPr>
            <a:xfrm rot="-5009497">
              <a:off x="846113" y="-255654"/>
              <a:ext cx="770010" cy="307444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2"/>
            <p:cNvSpPr/>
            <p:nvPr/>
          </p:nvSpPr>
          <p:spPr>
            <a:xfrm rot="5845884">
              <a:off x="-293354" y="1124295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62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3"/>
          <p:cNvSpPr txBox="1">
            <a:spLocks noGrp="1"/>
          </p:cNvSpPr>
          <p:nvPr>
            <p:ph type="title"/>
          </p:nvPr>
        </p:nvSpPr>
        <p:spPr>
          <a:xfrm>
            <a:off x="4761725" y="3570000"/>
            <a:ext cx="3669000" cy="1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CUSTOM_3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4"/>
          <p:cNvSpPr txBox="1">
            <a:spLocks noGrp="1"/>
          </p:cNvSpPr>
          <p:nvPr>
            <p:ph type="title"/>
          </p:nvPr>
        </p:nvSpPr>
        <p:spPr>
          <a:xfrm>
            <a:off x="713225" y="1447300"/>
            <a:ext cx="29889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4"/>
          <p:cNvSpPr txBox="1">
            <a:spLocks noGrp="1"/>
          </p:cNvSpPr>
          <p:nvPr>
            <p:ph type="subTitle" idx="1"/>
          </p:nvPr>
        </p:nvSpPr>
        <p:spPr>
          <a:xfrm>
            <a:off x="713267" y="3134150"/>
            <a:ext cx="29889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64"/>
          <p:cNvGrpSpPr/>
          <p:nvPr/>
        </p:nvGrpSpPr>
        <p:grpSpPr>
          <a:xfrm rot="10800000" flipH="1">
            <a:off x="2536912" y="-87687"/>
            <a:ext cx="3110478" cy="1415465"/>
            <a:chOff x="-342999" y="429557"/>
            <a:chExt cx="3148257" cy="1432657"/>
          </a:xfrm>
        </p:grpSpPr>
        <p:sp>
          <p:nvSpPr>
            <p:cNvPr id="166" name="Google Shape;166;p64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4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5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5"/>
          <p:cNvSpPr txBox="1">
            <a:spLocks noGrp="1"/>
          </p:cNvSpPr>
          <p:nvPr>
            <p:ph type="body" idx="1"/>
          </p:nvPr>
        </p:nvSpPr>
        <p:spPr>
          <a:xfrm>
            <a:off x="1097400" y="2998787"/>
            <a:ext cx="299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1" name="Google Shape;171;p65"/>
          <p:cNvSpPr txBox="1">
            <a:spLocks noGrp="1"/>
          </p:cNvSpPr>
          <p:nvPr>
            <p:ph type="body" idx="2"/>
          </p:nvPr>
        </p:nvSpPr>
        <p:spPr>
          <a:xfrm>
            <a:off x="5053510" y="2998787"/>
            <a:ext cx="299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2" name="Google Shape;172;p65"/>
          <p:cNvSpPr txBox="1">
            <a:spLocks noGrp="1"/>
          </p:cNvSpPr>
          <p:nvPr>
            <p:ph type="title" idx="3"/>
          </p:nvPr>
        </p:nvSpPr>
        <p:spPr>
          <a:xfrm>
            <a:off x="1097388" y="2620413"/>
            <a:ext cx="2993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73" name="Google Shape;173;p65"/>
          <p:cNvSpPr txBox="1">
            <a:spLocks noGrp="1"/>
          </p:cNvSpPr>
          <p:nvPr>
            <p:ph type="title" idx="4"/>
          </p:nvPr>
        </p:nvSpPr>
        <p:spPr>
          <a:xfrm>
            <a:off x="5053507" y="2620413"/>
            <a:ext cx="2993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grpSp>
        <p:nvGrpSpPr>
          <p:cNvPr id="174" name="Google Shape;174;p65"/>
          <p:cNvGrpSpPr/>
          <p:nvPr/>
        </p:nvGrpSpPr>
        <p:grpSpPr>
          <a:xfrm rot="10800000" flipH="1">
            <a:off x="7301600" y="-58540"/>
            <a:ext cx="2258244" cy="1027645"/>
            <a:chOff x="-342999" y="429557"/>
            <a:chExt cx="3148257" cy="1432657"/>
          </a:xfrm>
        </p:grpSpPr>
        <p:sp>
          <p:nvSpPr>
            <p:cNvPr id="175" name="Google Shape;175;p6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5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65"/>
          <p:cNvGrpSpPr/>
          <p:nvPr/>
        </p:nvGrpSpPr>
        <p:grpSpPr>
          <a:xfrm>
            <a:off x="232850" y="4460779"/>
            <a:ext cx="2258244" cy="1027645"/>
            <a:chOff x="-342999" y="429557"/>
            <a:chExt cx="3148257" cy="1432657"/>
          </a:xfrm>
        </p:grpSpPr>
        <p:sp>
          <p:nvSpPr>
            <p:cNvPr id="178" name="Google Shape;178;p6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5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6"/>
          <p:cNvSpPr txBox="1">
            <a:spLocks noGrp="1"/>
          </p:cNvSpPr>
          <p:nvPr>
            <p:ph type="title"/>
          </p:nvPr>
        </p:nvSpPr>
        <p:spPr>
          <a:xfrm>
            <a:off x="2597400" y="1138675"/>
            <a:ext cx="3949200" cy="21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7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7"/>
          <p:cNvSpPr txBox="1">
            <a:spLocks noGrp="1"/>
          </p:cNvSpPr>
          <p:nvPr>
            <p:ph type="title" idx="2"/>
          </p:nvPr>
        </p:nvSpPr>
        <p:spPr>
          <a:xfrm>
            <a:off x="713275" y="2511691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85" name="Google Shape;185;p67"/>
          <p:cNvSpPr txBox="1">
            <a:spLocks noGrp="1"/>
          </p:cNvSpPr>
          <p:nvPr>
            <p:ph type="subTitle" idx="1"/>
          </p:nvPr>
        </p:nvSpPr>
        <p:spPr>
          <a:xfrm>
            <a:off x="713275" y="2779548"/>
            <a:ext cx="24210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67"/>
          <p:cNvSpPr txBox="1">
            <a:spLocks noGrp="1"/>
          </p:cNvSpPr>
          <p:nvPr>
            <p:ph type="title" idx="3"/>
          </p:nvPr>
        </p:nvSpPr>
        <p:spPr>
          <a:xfrm>
            <a:off x="3361433" y="2511691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87" name="Google Shape;187;p67"/>
          <p:cNvSpPr txBox="1">
            <a:spLocks noGrp="1"/>
          </p:cNvSpPr>
          <p:nvPr>
            <p:ph type="subTitle" idx="4"/>
          </p:nvPr>
        </p:nvSpPr>
        <p:spPr>
          <a:xfrm>
            <a:off x="3361436" y="2779548"/>
            <a:ext cx="24210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67"/>
          <p:cNvSpPr txBox="1">
            <a:spLocks noGrp="1"/>
          </p:cNvSpPr>
          <p:nvPr>
            <p:ph type="title" idx="5"/>
          </p:nvPr>
        </p:nvSpPr>
        <p:spPr>
          <a:xfrm>
            <a:off x="6009592" y="2511691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89" name="Google Shape;189;p67"/>
          <p:cNvSpPr txBox="1">
            <a:spLocks noGrp="1"/>
          </p:cNvSpPr>
          <p:nvPr>
            <p:ph type="subTitle" idx="6"/>
          </p:nvPr>
        </p:nvSpPr>
        <p:spPr>
          <a:xfrm>
            <a:off x="6009597" y="2779548"/>
            <a:ext cx="24210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67"/>
          <p:cNvGrpSpPr/>
          <p:nvPr/>
        </p:nvGrpSpPr>
        <p:grpSpPr>
          <a:xfrm rot="10800000">
            <a:off x="7329900" y="4052135"/>
            <a:ext cx="2258244" cy="1091321"/>
            <a:chOff x="-342999" y="340786"/>
            <a:chExt cx="3148257" cy="1521428"/>
          </a:xfrm>
        </p:grpSpPr>
        <p:sp>
          <p:nvSpPr>
            <p:cNvPr id="191" name="Google Shape;191;p67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7"/>
            <p:cNvSpPr/>
            <p:nvPr/>
          </p:nvSpPr>
          <p:spPr>
            <a:xfrm rot="5845884">
              <a:off x="614424" y="-68667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67"/>
          <p:cNvGrpSpPr/>
          <p:nvPr/>
        </p:nvGrpSpPr>
        <p:grpSpPr>
          <a:xfrm rot="10800000" flipH="1">
            <a:off x="-954875" y="1271535"/>
            <a:ext cx="2258244" cy="1027645"/>
            <a:chOff x="-342999" y="429557"/>
            <a:chExt cx="3148257" cy="1432657"/>
          </a:xfrm>
        </p:grpSpPr>
        <p:sp>
          <p:nvSpPr>
            <p:cNvPr id="194" name="Google Shape;194;p67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7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68"/>
          <p:cNvGrpSpPr/>
          <p:nvPr/>
        </p:nvGrpSpPr>
        <p:grpSpPr>
          <a:xfrm>
            <a:off x="-360466" y="268550"/>
            <a:ext cx="8739550" cy="4901114"/>
            <a:chOff x="-360466" y="268550"/>
            <a:chExt cx="8739550" cy="4901114"/>
          </a:xfrm>
        </p:grpSpPr>
        <p:grpSp>
          <p:nvGrpSpPr>
            <p:cNvPr id="198" name="Google Shape;198;p68"/>
            <p:cNvGrpSpPr/>
            <p:nvPr/>
          </p:nvGrpSpPr>
          <p:grpSpPr>
            <a:xfrm>
              <a:off x="-360466" y="821443"/>
              <a:ext cx="4276907" cy="1880710"/>
              <a:chOff x="-342999" y="700891"/>
              <a:chExt cx="3148257" cy="1384504"/>
            </a:xfrm>
          </p:grpSpPr>
          <p:sp>
            <p:nvSpPr>
              <p:cNvPr id="199" name="Google Shape;199;p68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68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68"/>
            <p:cNvGrpSpPr/>
            <p:nvPr/>
          </p:nvGrpSpPr>
          <p:grpSpPr>
            <a:xfrm rot="-273256">
              <a:off x="5115608" y="393814"/>
              <a:ext cx="3211891" cy="1427038"/>
              <a:chOff x="6686475" y="613813"/>
              <a:chExt cx="3212028" cy="1427100"/>
            </a:xfrm>
          </p:grpSpPr>
          <p:sp>
            <p:nvSpPr>
              <p:cNvPr id="202" name="Google Shape;202;p68"/>
              <p:cNvSpPr/>
              <p:nvPr/>
            </p:nvSpPr>
            <p:spPr>
              <a:xfrm rot="-5400000" flipH="1">
                <a:off x="7715872" y="-415584"/>
                <a:ext cx="687931" cy="2746725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68"/>
              <p:cNvSpPr/>
              <p:nvPr/>
            </p:nvSpPr>
            <p:spPr>
              <a:xfrm rot="5400000" flipH="1">
                <a:off x="8696088" y="838497"/>
                <a:ext cx="481666" cy="1923165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" name="Google Shape;204;p68"/>
            <p:cNvSpPr/>
            <p:nvPr/>
          </p:nvSpPr>
          <p:spPr>
            <a:xfrm rot="5126635" flipH="1">
              <a:off x="877644" y="2721247"/>
              <a:ext cx="343728" cy="1372270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" name="Google Shape;205;p68"/>
            <p:cNvGrpSpPr/>
            <p:nvPr/>
          </p:nvGrpSpPr>
          <p:grpSpPr>
            <a:xfrm>
              <a:off x="1657324" y="3752577"/>
              <a:ext cx="2539625" cy="1417087"/>
              <a:chOff x="-61526" y="3752577"/>
              <a:chExt cx="2539625" cy="1417087"/>
            </a:xfrm>
          </p:grpSpPr>
          <p:grpSp>
            <p:nvGrpSpPr>
              <p:cNvPr id="206" name="Google Shape;206;p68"/>
              <p:cNvGrpSpPr/>
              <p:nvPr/>
            </p:nvGrpSpPr>
            <p:grpSpPr>
              <a:xfrm flipH="1">
                <a:off x="955125" y="3752577"/>
                <a:ext cx="1522974" cy="1417087"/>
                <a:chOff x="-61526" y="3752577"/>
                <a:chExt cx="1522974" cy="1417087"/>
              </a:xfrm>
            </p:grpSpPr>
            <p:sp>
              <p:nvSpPr>
                <p:cNvPr id="207" name="Google Shape;207;p68"/>
                <p:cNvSpPr/>
                <p:nvPr/>
              </p:nvSpPr>
              <p:spPr>
                <a:xfrm>
                  <a:off x="-61526" y="3752577"/>
                  <a:ext cx="1522974" cy="141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4" h="14221" fill="none" extrusionOk="0">
                      <a:moveTo>
                        <a:pt x="14246" y="14196"/>
                      </a:moveTo>
                      <a:cubicBezTo>
                        <a:pt x="14246" y="14196"/>
                        <a:pt x="15283" y="9258"/>
                        <a:pt x="13629" y="7506"/>
                      </a:cubicBezTo>
                      <a:cubicBezTo>
                        <a:pt x="12839" y="6666"/>
                        <a:pt x="12024" y="6888"/>
                        <a:pt x="11407" y="7333"/>
                      </a:cubicBezTo>
                      <a:cubicBezTo>
                        <a:pt x="10987" y="7678"/>
                        <a:pt x="10345" y="7382"/>
                        <a:pt x="10370" y="6839"/>
                      </a:cubicBezTo>
                      <a:cubicBezTo>
                        <a:pt x="10444" y="4889"/>
                        <a:pt x="10345" y="1951"/>
                        <a:pt x="9210" y="1235"/>
                      </a:cubicBezTo>
                      <a:cubicBezTo>
                        <a:pt x="7259" y="0"/>
                        <a:pt x="6000" y="1037"/>
                        <a:pt x="5531" y="6567"/>
                      </a:cubicBezTo>
                      <a:cubicBezTo>
                        <a:pt x="5531" y="6592"/>
                        <a:pt x="5012" y="9110"/>
                        <a:pt x="3655" y="7333"/>
                      </a:cubicBezTo>
                      <a:cubicBezTo>
                        <a:pt x="50" y="2592"/>
                        <a:pt x="1" y="14221"/>
                        <a:pt x="1" y="14221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2468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68"/>
                <p:cNvSpPr/>
                <p:nvPr/>
              </p:nvSpPr>
              <p:spPr>
                <a:xfrm>
                  <a:off x="118036" y="4079423"/>
                  <a:ext cx="1119512" cy="108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5" h="10843" extrusionOk="0">
                      <a:moveTo>
                        <a:pt x="4225" y="1"/>
                      </a:moveTo>
                      <a:cubicBezTo>
                        <a:pt x="4078" y="1"/>
                        <a:pt x="3929" y="41"/>
                        <a:pt x="3778" y="127"/>
                      </a:cubicBezTo>
                      <a:cubicBezTo>
                        <a:pt x="2149" y="1090"/>
                        <a:pt x="3754" y="6127"/>
                        <a:pt x="4519" y="8225"/>
                      </a:cubicBezTo>
                      <a:cubicBezTo>
                        <a:pt x="4622" y="8492"/>
                        <a:pt x="4468" y="8810"/>
                        <a:pt x="4286" y="8810"/>
                      </a:cubicBezTo>
                      <a:cubicBezTo>
                        <a:pt x="4249" y="8810"/>
                        <a:pt x="4211" y="8797"/>
                        <a:pt x="4173" y="8768"/>
                      </a:cubicBezTo>
                      <a:cubicBezTo>
                        <a:pt x="3219" y="8072"/>
                        <a:pt x="2089" y="6912"/>
                        <a:pt x="1324" y="6912"/>
                      </a:cubicBezTo>
                      <a:cubicBezTo>
                        <a:pt x="1139" y="6912"/>
                        <a:pt x="975" y="6980"/>
                        <a:pt x="840" y="7139"/>
                      </a:cubicBezTo>
                      <a:cubicBezTo>
                        <a:pt x="1" y="8102"/>
                        <a:pt x="1063" y="9929"/>
                        <a:pt x="1630" y="10842"/>
                      </a:cubicBezTo>
                      <a:lnTo>
                        <a:pt x="11210" y="10842"/>
                      </a:lnTo>
                      <a:cubicBezTo>
                        <a:pt x="11234" y="8991"/>
                        <a:pt x="11185" y="3510"/>
                        <a:pt x="9605" y="2349"/>
                      </a:cubicBezTo>
                      <a:cubicBezTo>
                        <a:pt x="9505" y="2271"/>
                        <a:pt x="9385" y="2234"/>
                        <a:pt x="9265" y="2234"/>
                      </a:cubicBezTo>
                      <a:cubicBezTo>
                        <a:pt x="9119" y="2234"/>
                        <a:pt x="8973" y="2290"/>
                        <a:pt x="8864" y="2399"/>
                      </a:cubicBezTo>
                      <a:cubicBezTo>
                        <a:pt x="8568" y="2695"/>
                        <a:pt x="8124" y="3287"/>
                        <a:pt x="7852" y="4596"/>
                      </a:cubicBezTo>
                      <a:cubicBezTo>
                        <a:pt x="7788" y="4877"/>
                        <a:pt x="7618" y="5019"/>
                        <a:pt x="7446" y="5019"/>
                      </a:cubicBezTo>
                      <a:cubicBezTo>
                        <a:pt x="7285" y="5019"/>
                        <a:pt x="7121" y="4895"/>
                        <a:pt x="7037" y="4645"/>
                      </a:cubicBezTo>
                      <a:cubicBezTo>
                        <a:pt x="6443" y="2666"/>
                        <a:pt x="5419" y="1"/>
                        <a:pt x="42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9" name="Google Shape;209;p68"/>
              <p:cNvSpPr/>
              <p:nvPr/>
            </p:nvSpPr>
            <p:spPr>
              <a:xfrm>
                <a:off x="-61526" y="3948098"/>
                <a:ext cx="1380429" cy="1212846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68"/>
              <p:cNvSpPr/>
              <p:nvPr/>
            </p:nvSpPr>
            <p:spPr>
              <a:xfrm>
                <a:off x="102697" y="4112540"/>
                <a:ext cx="1014127" cy="1041169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1" name="Google Shape;211;p68"/>
          <p:cNvSpPr txBox="1">
            <a:spLocks noGrp="1"/>
          </p:cNvSpPr>
          <p:nvPr>
            <p:ph type="title"/>
          </p:nvPr>
        </p:nvSpPr>
        <p:spPr>
          <a:xfrm>
            <a:off x="2924025" y="1777688"/>
            <a:ext cx="48411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2" name="Google Shape;212;p68"/>
          <p:cNvSpPr txBox="1">
            <a:spLocks noGrp="1"/>
          </p:cNvSpPr>
          <p:nvPr>
            <p:ph type="subTitle" idx="1"/>
          </p:nvPr>
        </p:nvSpPr>
        <p:spPr>
          <a:xfrm>
            <a:off x="2924025" y="2393113"/>
            <a:ext cx="48411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3" name="Google Shape;213;p68"/>
          <p:cNvSpPr txBox="1">
            <a:spLocks noGrp="1"/>
          </p:cNvSpPr>
          <p:nvPr>
            <p:ph type="title" idx="2"/>
          </p:nvPr>
        </p:nvSpPr>
        <p:spPr>
          <a:xfrm>
            <a:off x="713226" y="1381875"/>
            <a:ext cx="16902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9"/>
          <p:cNvSpPr/>
          <p:nvPr/>
        </p:nvSpPr>
        <p:spPr>
          <a:xfrm>
            <a:off x="-225" y="0"/>
            <a:ext cx="9144000" cy="5143500"/>
          </a:xfrm>
          <a:prstGeom prst="rect">
            <a:avLst/>
          </a:prstGeom>
          <a:solidFill>
            <a:srgbClr val="FFDF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9"/>
          <p:cNvSpPr txBox="1">
            <a:spLocks noGrp="1"/>
          </p:cNvSpPr>
          <p:nvPr>
            <p:ph type="title"/>
          </p:nvPr>
        </p:nvSpPr>
        <p:spPr>
          <a:xfrm>
            <a:off x="2433150" y="539500"/>
            <a:ext cx="42777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69"/>
          <p:cNvSpPr txBox="1">
            <a:spLocks noGrp="1"/>
          </p:cNvSpPr>
          <p:nvPr>
            <p:ph type="subTitle" idx="1"/>
          </p:nvPr>
        </p:nvSpPr>
        <p:spPr>
          <a:xfrm>
            <a:off x="2433150" y="1719325"/>
            <a:ext cx="42777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18" name="Google Shape;218;p69"/>
          <p:cNvGrpSpPr/>
          <p:nvPr/>
        </p:nvGrpSpPr>
        <p:grpSpPr>
          <a:xfrm>
            <a:off x="6726688" y="1309351"/>
            <a:ext cx="3148257" cy="1497713"/>
            <a:chOff x="-612524" y="1375501"/>
            <a:chExt cx="3148257" cy="1497713"/>
          </a:xfrm>
        </p:grpSpPr>
        <p:sp>
          <p:nvSpPr>
            <p:cNvPr id="219" name="Google Shape;219;p6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9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9"/>
          <p:cNvGrpSpPr/>
          <p:nvPr/>
        </p:nvGrpSpPr>
        <p:grpSpPr>
          <a:xfrm>
            <a:off x="-612524" y="460176"/>
            <a:ext cx="3202363" cy="1681819"/>
            <a:chOff x="-612524" y="1414576"/>
            <a:chExt cx="3202363" cy="1681819"/>
          </a:xfrm>
        </p:grpSpPr>
        <p:sp>
          <p:nvSpPr>
            <p:cNvPr id="222" name="Google Shape;222;p6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0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7" name="Google Shape;227;p70"/>
          <p:cNvGrpSpPr/>
          <p:nvPr/>
        </p:nvGrpSpPr>
        <p:grpSpPr>
          <a:xfrm rot="10800000" flipH="1">
            <a:off x="-705333" y="3842731"/>
            <a:ext cx="2265584" cy="1029894"/>
            <a:chOff x="-178174" y="-51952"/>
            <a:chExt cx="2982208" cy="1355659"/>
          </a:xfrm>
        </p:grpSpPr>
        <p:sp>
          <p:nvSpPr>
            <p:cNvPr id="228" name="Google Shape;228;p70"/>
            <p:cNvSpPr/>
            <p:nvPr/>
          </p:nvSpPr>
          <p:spPr>
            <a:xfrm rot="5769038">
              <a:off x="832532" y="-896382"/>
              <a:ext cx="656965" cy="262308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0"/>
            <p:cNvSpPr/>
            <p:nvPr/>
          </p:nvSpPr>
          <p:spPr>
            <a:xfrm rot="-5031018">
              <a:off x="1636403" y="58380"/>
              <a:ext cx="459979" cy="183657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0"/>
          <p:cNvSpPr/>
          <p:nvPr/>
        </p:nvSpPr>
        <p:spPr>
          <a:xfrm rot="-5031057">
            <a:off x="8393527" y="275416"/>
            <a:ext cx="349447" cy="13952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p70"/>
          <p:cNvGrpSpPr/>
          <p:nvPr/>
        </p:nvGrpSpPr>
        <p:grpSpPr>
          <a:xfrm>
            <a:off x="7733981" y="4302736"/>
            <a:ext cx="1532224" cy="855004"/>
            <a:chOff x="81640" y="3525089"/>
            <a:chExt cx="2958532" cy="1650906"/>
          </a:xfrm>
        </p:grpSpPr>
        <p:grpSp>
          <p:nvGrpSpPr>
            <p:cNvPr id="232" name="Google Shape;232;p70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233" name="Google Shape;233;p70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70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" name="Google Shape;235;p70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0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3"/>
          <p:cNvSpPr/>
          <p:nvPr/>
        </p:nvSpPr>
        <p:spPr>
          <a:xfrm>
            <a:off x="3775296" y="0"/>
            <a:ext cx="5368705" cy="5143500"/>
          </a:xfrm>
          <a:prstGeom prst="rect">
            <a:avLst/>
          </a:prstGeom>
          <a:solidFill>
            <a:srgbClr val="F3A1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3"/>
          <p:cNvSpPr/>
          <p:nvPr/>
        </p:nvSpPr>
        <p:spPr>
          <a:xfrm>
            <a:off x="787652" y="1120367"/>
            <a:ext cx="7679602" cy="2902767"/>
          </a:xfrm>
          <a:prstGeom prst="frame">
            <a:avLst>
              <a:gd name="adj1" fmla="val 2689"/>
            </a:avLst>
          </a:prstGeom>
          <a:solidFill>
            <a:srgbClr val="97C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3"/>
          <p:cNvSpPr/>
          <p:nvPr/>
        </p:nvSpPr>
        <p:spPr>
          <a:xfrm>
            <a:off x="3768505" y="1120367"/>
            <a:ext cx="4698749" cy="2902767"/>
          </a:xfrm>
          <a:custGeom>
            <a:avLst/>
            <a:gdLst/>
            <a:ahLst/>
            <a:cxnLst/>
            <a:rect l="l" t="t" r="r" b="b"/>
            <a:pathLst>
              <a:path w="6264998" h="3870356" extrusionOk="0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3"/>
          <p:cNvSpPr txBox="1">
            <a:spLocks noGrp="1"/>
          </p:cNvSpPr>
          <p:nvPr>
            <p:ph type="body" idx="1"/>
          </p:nvPr>
        </p:nvSpPr>
        <p:spPr>
          <a:xfrm>
            <a:off x="4274288" y="2196455"/>
            <a:ext cx="3812720" cy="5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body" idx="2"/>
          </p:nvPr>
        </p:nvSpPr>
        <p:spPr>
          <a:xfrm>
            <a:off x="4274288" y="2704517"/>
            <a:ext cx="381272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3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71"/>
          <p:cNvGrpSpPr/>
          <p:nvPr/>
        </p:nvGrpSpPr>
        <p:grpSpPr>
          <a:xfrm>
            <a:off x="259473" y="715335"/>
            <a:ext cx="5801385" cy="1844436"/>
            <a:chOff x="411873" y="715335"/>
            <a:chExt cx="5801385" cy="1844436"/>
          </a:xfrm>
        </p:grpSpPr>
        <p:grpSp>
          <p:nvGrpSpPr>
            <p:cNvPr id="239" name="Google Shape;239;p71"/>
            <p:cNvGrpSpPr/>
            <p:nvPr/>
          </p:nvGrpSpPr>
          <p:grpSpPr>
            <a:xfrm>
              <a:off x="2019150" y="715335"/>
              <a:ext cx="4194108" cy="1844436"/>
              <a:chOff x="-342999" y="700891"/>
              <a:chExt cx="3148257" cy="1384504"/>
            </a:xfrm>
          </p:grpSpPr>
          <p:sp>
            <p:nvSpPr>
              <p:cNvPr id="240" name="Google Shape;240;p71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71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" name="Google Shape;242;p71"/>
            <p:cNvSpPr/>
            <p:nvPr/>
          </p:nvSpPr>
          <p:spPr>
            <a:xfrm rot="4954116" flipH="1">
              <a:off x="920821" y="3775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p71"/>
          <p:cNvSpPr txBox="1">
            <a:spLocks noGrp="1"/>
          </p:cNvSpPr>
          <p:nvPr>
            <p:ph type="title"/>
          </p:nvPr>
        </p:nvSpPr>
        <p:spPr>
          <a:xfrm>
            <a:off x="1803450" y="1777688"/>
            <a:ext cx="48411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4" name="Google Shape;244;p71"/>
          <p:cNvSpPr txBox="1">
            <a:spLocks noGrp="1"/>
          </p:cNvSpPr>
          <p:nvPr>
            <p:ph type="subTitle" idx="1"/>
          </p:nvPr>
        </p:nvSpPr>
        <p:spPr>
          <a:xfrm>
            <a:off x="1803450" y="2393113"/>
            <a:ext cx="48411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5" name="Google Shape;245;p71"/>
          <p:cNvSpPr txBox="1">
            <a:spLocks noGrp="1"/>
          </p:cNvSpPr>
          <p:nvPr>
            <p:ph type="title" idx="2"/>
          </p:nvPr>
        </p:nvSpPr>
        <p:spPr>
          <a:xfrm>
            <a:off x="6740528" y="1381875"/>
            <a:ext cx="16902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2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72"/>
          <p:cNvSpPr txBox="1">
            <a:spLocks noGrp="1"/>
          </p:cNvSpPr>
          <p:nvPr>
            <p:ph type="title" idx="2"/>
          </p:nvPr>
        </p:nvSpPr>
        <p:spPr>
          <a:xfrm>
            <a:off x="1419788" y="1982350"/>
            <a:ext cx="2913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249" name="Google Shape;249;p72"/>
          <p:cNvSpPr txBox="1">
            <a:spLocks noGrp="1"/>
          </p:cNvSpPr>
          <p:nvPr>
            <p:ph type="subTitle" idx="1"/>
          </p:nvPr>
        </p:nvSpPr>
        <p:spPr>
          <a:xfrm>
            <a:off x="1419788" y="2189300"/>
            <a:ext cx="291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2"/>
          <p:cNvSpPr txBox="1">
            <a:spLocks noGrp="1"/>
          </p:cNvSpPr>
          <p:nvPr>
            <p:ph type="title" idx="3"/>
          </p:nvPr>
        </p:nvSpPr>
        <p:spPr>
          <a:xfrm>
            <a:off x="4811213" y="1982350"/>
            <a:ext cx="2913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251" name="Google Shape;251;p72"/>
          <p:cNvSpPr txBox="1">
            <a:spLocks noGrp="1"/>
          </p:cNvSpPr>
          <p:nvPr>
            <p:ph type="subTitle" idx="4"/>
          </p:nvPr>
        </p:nvSpPr>
        <p:spPr>
          <a:xfrm>
            <a:off x="4811213" y="2189300"/>
            <a:ext cx="291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72"/>
          <p:cNvSpPr txBox="1">
            <a:spLocks noGrp="1"/>
          </p:cNvSpPr>
          <p:nvPr>
            <p:ph type="title" idx="5"/>
          </p:nvPr>
        </p:nvSpPr>
        <p:spPr>
          <a:xfrm>
            <a:off x="1419788" y="3824300"/>
            <a:ext cx="2913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253" name="Google Shape;253;p72"/>
          <p:cNvSpPr txBox="1">
            <a:spLocks noGrp="1"/>
          </p:cNvSpPr>
          <p:nvPr>
            <p:ph type="subTitle" idx="6"/>
          </p:nvPr>
        </p:nvSpPr>
        <p:spPr>
          <a:xfrm>
            <a:off x="1419788" y="4031250"/>
            <a:ext cx="291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72"/>
          <p:cNvSpPr txBox="1">
            <a:spLocks noGrp="1"/>
          </p:cNvSpPr>
          <p:nvPr>
            <p:ph type="title" idx="7"/>
          </p:nvPr>
        </p:nvSpPr>
        <p:spPr>
          <a:xfrm>
            <a:off x="4811213" y="3824300"/>
            <a:ext cx="2913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255" name="Google Shape;255;p72"/>
          <p:cNvSpPr txBox="1">
            <a:spLocks noGrp="1"/>
          </p:cNvSpPr>
          <p:nvPr>
            <p:ph type="subTitle" idx="8"/>
          </p:nvPr>
        </p:nvSpPr>
        <p:spPr>
          <a:xfrm>
            <a:off x="4811213" y="4031250"/>
            <a:ext cx="291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72"/>
          <p:cNvGrpSpPr/>
          <p:nvPr/>
        </p:nvGrpSpPr>
        <p:grpSpPr>
          <a:xfrm rot="10800000" flipH="1">
            <a:off x="-622350" y="2962460"/>
            <a:ext cx="2258244" cy="1027645"/>
            <a:chOff x="-342999" y="429557"/>
            <a:chExt cx="3148257" cy="1432657"/>
          </a:xfrm>
        </p:grpSpPr>
        <p:sp>
          <p:nvSpPr>
            <p:cNvPr id="257" name="Google Shape;257;p72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2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72"/>
          <p:cNvGrpSpPr/>
          <p:nvPr/>
        </p:nvGrpSpPr>
        <p:grpSpPr>
          <a:xfrm rot="10800000" flipH="1">
            <a:off x="8098416" y="2079029"/>
            <a:ext cx="1500459" cy="682948"/>
            <a:chOff x="-342999" y="429557"/>
            <a:chExt cx="3148257" cy="1432657"/>
          </a:xfrm>
        </p:grpSpPr>
        <p:sp>
          <p:nvSpPr>
            <p:cNvPr id="260" name="Google Shape;260;p72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2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6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73"/>
          <p:cNvGrpSpPr/>
          <p:nvPr/>
        </p:nvGrpSpPr>
        <p:grpSpPr>
          <a:xfrm>
            <a:off x="411873" y="715335"/>
            <a:ext cx="5801385" cy="1844436"/>
            <a:chOff x="411873" y="715335"/>
            <a:chExt cx="5801385" cy="1844436"/>
          </a:xfrm>
        </p:grpSpPr>
        <p:grpSp>
          <p:nvGrpSpPr>
            <p:cNvPr id="264" name="Google Shape;264;p73"/>
            <p:cNvGrpSpPr/>
            <p:nvPr/>
          </p:nvGrpSpPr>
          <p:grpSpPr>
            <a:xfrm>
              <a:off x="2019150" y="715335"/>
              <a:ext cx="4194108" cy="1844436"/>
              <a:chOff x="-342999" y="700891"/>
              <a:chExt cx="3148257" cy="1384504"/>
            </a:xfrm>
          </p:grpSpPr>
          <p:sp>
            <p:nvSpPr>
              <p:cNvPr id="265" name="Google Shape;265;p73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73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7" name="Google Shape;267;p73"/>
            <p:cNvSpPr/>
            <p:nvPr/>
          </p:nvSpPr>
          <p:spPr>
            <a:xfrm rot="4954116" flipH="1">
              <a:off x="920821" y="3775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73"/>
          <p:cNvSpPr txBox="1">
            <a:spLocks noGrp="1"/>
          </p:cNvSpPr>
          <p:nvPr>
            <p:ph type="title"/>
          </p:nvPr>
        </p:nvSpPr>
        <p:spPr>
          <a:xfrm flipH="1">
            <a:off x="713226" y="3133063"/>
            <a:ext cx="48411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9" name="Google Shape;269;p73"/>
          <p:cNvSpPr txBox="1">
            <a:spLocks noGrp="1"/>
          </p:cNvSpPr>
          <p:nvPr>
            <p:ph type="subTitle" idx="1"/>
          </p:nvPr>
        </p:nvSpPr>
        <p:spPr>
          <a:xfrm flipH="1">
            <a:off x="713226" y="3748488"/>
            <a:ext cx="48411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0" name="Google Shape;270;p73"/>
          <p:cNvSpPr txBox="1">
            <a:spLocks noGrp="1"/>
          </p:cNvSpPr>
          <p:nvPr>
            <p:ph type="title" idx="2"/>
          </p:nvPr>
        </p:nvSpPr>
        <p:spPr>
          <a:xfrm flipH="1">
            <a:off x="713225" y="1456302"/>
            <a:ext cx="16902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4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74"/>
          <p:cNvSpPr txBox="1">
            <a:spLocks noGrp="1"/>
          </p:cNvSpPr>
          <p:nvPr>
            <p:ph type="title" idx="2"/>
          </p:nvPr>
        </p:nvSpPr>
        <p:spPr>
          <a:xfrm>
            <a:off x="713275" y="1936765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274" name="Google Shape;274;p74"/>
          <p:cNvSpPr txBox="1">
            <a:spLocks noGrp="1"/>
          </p:cNvSpPr>
          <p:nvPr>
            <p:ph type="subTitle" idx="1"/>
          </p:nvPr>
        </p:nvSpPr>
        <p:spPr>
          <a:xfrm>
            <a:off x="713275" y="2151000"/>
            <a:ext cx="24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74"/>
          <p:cNvSpPr txBox="1">
            <a:spLocks noGrp="1"/>
          </p:cNvSpPr>
          <p:nvPr>
            <p:ph type="title" idx="3"/>
          </p:nvPr>
        </p:nvSpPr>
        <p:spPr>
          <a:xfrm>
            <a:off x="3361433" y="1936765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276" name="Google Shape;276;p74"/>
          <p:cNvSpPr txBox="1">
            <a:spLocks noGrp="1"/>
          </p:cNvSpPr>
          <p:nvPr>
            <p:ph type="subTitle" idx="4"/>
          </p:nvPr>
        </p:nvSpPr>
        <p:spPr>
          <a:xfrm>
            <a:off x="3361433" y="2151000"/>
            <a:ext cx="24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74"/>
          <p:cNvSpPr txBox="1">
            <a:spLocks noGrp="1"/>
          </p:cNvSpPr>
          <p:nvPr>
            <p:ph type="title" idx="5"/>
          </p:nvPr>
        </p:nvSpPr>
        <p:spPr>
          <a:xfrm>
            <a:off x="6009592" y="1936765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278" name="Google Shape;278;p74"/>
          <p:cNvSpPr txBox="1">
            <a:spLocks noGrp="1"/>
          </p:cNvSpPr>
          <p:nvPr>
            <p:ph type="subTitle" idx="6"/>
          </p:nvPr>
        </p:nvSpPr>
        <p:spPr>
          <a:xfrm>
            <a:off x="6009592" y="2151000"/>
            <a:ext cx="24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74"/>
          <p:cNvSpPr txBox="1">
            <a:spLocks noGrp="1"/>
          </p:cNvSpPr>
          <p:nvPr>
            <p:ph type="title" idx="7"/>
          </p:nvPr>
        </p:nvSpPr>
        <p:spPr>
          <a:xfrm>
            <a:off x="713275" y="3646490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280" name="Google Shape;280;p74"/>
          <p:cNvSpPr txBox="1">
            <a:spLocks noGrp="1"/>
          </p:cNvSpPr>
          <p:nvPr>
            <p:ph type="subTitle" idx="8"/>
          </p:nvPr>
        </p:nvSpPr>
        <p:spPr>
          <a:xfrm>
            <a:off x="713275" y="3860725"/>
            <a:ext cx="24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74"/>
          <p:cNvSpPr txBox="1">
            <a:spLocks noGrp="1"/>
          </p:cNvSpPr>
          <p:nvPr>
            <p:ph type="title" idx="9"/>
          </p:nvPr>
        </p:nvSpPr>
        <p:spPr>
          <a:xfrm>
            <a:off x="3361433" y="3646490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282" name="Google Shape;282;p74"/>
          <p:cNvSpPr txBox="1">
            <a:spLocks noGrp="1"/>
          </p:cNvSpPr>
          <p:nvPr>
            <p:ph type="subTitle" idx="13"/>
          </p:nvPr>
        </p:nvSpPr>
        <p:spPr>
          <a:xfrm>
            <a:off x="3361433" y="3860725"/>
            <a:ext cx="24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74"/>
          <p:cNvSpPr txBox="1">
            <a:spLocks noGrp="1"/>
          </p:cNvSpPr>
          <p:nvPr>
            <p:ph type="title" idx="14"/>
          </p:nvPr>
        </p:nvSpPr>
        <p:spPr>
          <a:xfrm>
            <a:off x="6009592" y="3646490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284" name="Google Shape;284;p74"/>
          <p:cNvSpPr txBox="1">
            <a:spLocks noGrp="1"/>
          </p:cNvSpPr>
          <p:nvPr>
            <p:ph type="subTitle" idx="15"/>
          </p:nvPr>
        </p:nvSpPr>
        <p:spPr>
          <a:xfrm>
            <a:off x="6009592" y="3860725"/>
            <a:ext cx="24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5"/>
          <p:cNvSpPr txBox="1">
            <a:spLocks noGrp="1"/>
          </p:cNvSpPr>
          <p:nvPr>
            <p:ph type="title"/>
          </p:nvPr>
        </p:nvSpPr>
        <p:spPr>
          <a:xfrm>
            <a:off x="1805100" y="890985"/>
            <a:ext cx="55338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87" name="Google Shape;287;p75"/>
          <p:cNvSpPr txBox="1">
            <a:spLocks noGrp="1"/>
          </p:cNvSpPr>
          <p:nvPr>
            <p:ph type="subTitle" idx="1"/>
          </p:nvPr>
        </p:nvSpPr>
        <p:spPr>
          <a:xfrm>
            <a:off x="1805100" y="1565400"/>
            <a:ext cx="55338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75"/>
          <p:cNvSpPr txBox="1">
            <a:spLocks noGrp="1"/>
          </p:cNvSpPr>
          <p:nvPr>
            <p:ph type="title" idx="2"/>
          </p:nvPr>
        </p:nvSpPr>
        <p:spPr>
          <a:xfrm>
            <a:off x="1805100" y="1956325"/>
            <a:ext cx="55338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89" name="Google Shape;289;p75"/>
          <p:cNvSpPr txBox="1">
            <a:spLocks noGrp="1"/>
          </p:cNvSpPr>
          <p:nvPr>
            <p:ph type="subTitle" idx="3"/>
          </p:nvPr>
        </p:nvSpPr>
        <p:spPr>
          <a:xfrm>
            <a:off x="1805100" y="2629583"/>
            <a:ext cx="55338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75"/>
          <p:cNvSpPr txBox="1">
            <a:spLocks noGrp="1"/>
          </p:cNvSpPr>
          <p:nvPr>
            <p:ph type="title" idx="4"/>
          </p:nvPr>
        </p:nvSpPr>
        <p:spPr>
          <a:xfrm>
            <a:off x="1805100" y="3246325"/>
            <a:ext cx="55338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91" name="Google Shape;291;p75"/>
          <p:cNvSpPr txBox="1">
            <a:spLocks noGrp="1"/>
          </p:cNvSpPr>
          <p:nvPr>
            <p:ph type="subTitle" idx="5"/>
          </p:nvPr>
        </p:nvSpPr>
        <p:spPr>
          <a:xfrm>
            <a:off x="1805100" y="3916825"/>
            <a:ext cx="55338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6"/>
          <p:cNvSpPr txBox="1">
            <a:spLocks noGrp="1"/>
          </p:cNvSpPr>
          <p:nvPr>
            <p:ph type="title" hasCustomPrompt="1"/>
          </p:nvPr>
        </p:nvSpPr>
        <p:spPr>
          <a:xfrm>
            <a:off x="1544275" y="1406975"/>
            <a:ext cx="6055500" cy="1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76"/>
          <p:cNvSpPr txBox="1">
            <a:spLocks noGrp="1"/>
          </p:cNvSpPr>
          <p:nvPr>
            <p:ph type="body" idx="1"/>
          </p:nvPr>
        </p:nvSpPr>
        <p:spPr>
          <a:xfrm>
            <a:off x="1544275" y="2755977"/>
            <a:ext cx="60555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5" name="Google Shape;295;p76"/>
          <p:cNvGrpSpPr/>
          <p:nvPr/>
        </p:nvGrpSpPr>
        <p:grpSpPr>
          <a:xfrm>
            <a:off x="-408886" y="693947"/>
            <a:ext cx="8075864" cy="2284603"/>
            <a:chOff x="-408886" y="693947"/>
            <a:chExt cx="8075864" cy="2284603"/>
          </a:xfrm>
        </p:grpSpPr>
        <p:sp>
          <p:nvSpPr>
            <p:cNvPr id="296" name="Google Shape;296;p76"/>
            <p:cNvSpPr/>
            <p:nvPr/>
          </p:nvSpPr>
          <p:spPr>
            <a:xfrm rot="4954045" flipH="1">
              <a:off x="870724" y="699614"/>
              <a:ext cx="828513" cy="330835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" name="Google Shape;297;p76"/>
            <p:cNvGrpSpPr/>
            <p:nvPr/>
          </p:nvGrpSpPr>
          <p:grpSpPr>
            <a:xfrm rot="10800000" flipH="1">
              <a:off x="2029241" y="693947"/>
              <a:ext cx="5637737" cy="1969532"/>
              <a:chOff x="-2099678" y="1414576"/>
              <a:chExt cx="4689517" cy="1638274"/>
            </a:xfrm>
          </p:grpSpPr>
          <p:sp>
            <p:nvSpPr>
              <p:cNvPr id="298" name="Google Shape;298;p76"/>
              <p:cNvSpPr/>
              <p:nvPr/>
            </p:nvSpPr>
            <p:spPr>
              <a:xfrm rot="5846029">
                <a:off x="576596" y="755316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76"/>
              <p:cNvSpPr/>
              <p:nvPr/>
            </p:nvSpPr>
            <p:spPr>
              <a:xfrm rot="5845884">
                <a:off x="-1590730" y="2146453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76"/>
              <p:cNvSpPr/>
              <p:nvPr/>
            </p:nvSpPr>
            <p:spPr>
              <a:xfrm rot="4954116" flipH="1">
                <a:off x="1751371" y="1005123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 3">
  <p:cSld name="CUSTOM_2_1_1_1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7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77"/>
          <p:cNvSpPr txBox="1">
            <a:spLocks noGrp="1"/>
          </p:cNvSpPr>
          <p:nvPr>
            <p:ph type="subTitle" idx="1"/>
          </p:nvPr>
        </p:nvSpPr>
        <p:spPr>
          <a:xfrm>
            <a:off x="1858400" y="2498727"/>
            <a:ext cx="2421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78"/>
          <p:cNvSpPr txBox="1">
            <a:spLocks noGrp="1"/>
          </p:cNvSpPr>
          <p:nvPr>
            <p:ph type="body" idx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50" b="0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07" name="Google Shape;307;p78"/>
          <p:cNvSpPr/>
          <p:nvPr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8"/>
          <p:cNvSpPr/>
          <p:nvPr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8"/>
          <p:cNvSpPr/>
          <p:nvPr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rgbClr val="4848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8"/>
          <p:cNvSpPr txBox="1"/>
          <p:nvPr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8"/>
          <p:cNvSpPr txBox="1"/>
          <p:nvPr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8"/>
          <p:cNvSpPr txBox="1"/>
          <p:nvPr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105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lantillaspowerpoint.org</a:t>
            </a: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8"/>
          <p:cNvSpPr txBox="1"/>
          <p:nvPr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82"/>
          <p:cNvGrpSpPr/>
          <p:nvPr/>
        </p:nvGrpSpPr>
        <p:grpSpPr>
          <a:xfrm>
            <a:off x="713229" y="207332"/>
            <a:ext cx="2811995" cy="1476805"/>
            <a:chOff x="-612524" y="1414576"/>
            <a:chExt cx="3202363" cy="1681819"/>
          </a:xfrm>
        </p:grpSpPr>
        <p:sp>
          <p:nvSpPr>
            <p:cNvPr id="317" name="Google Shape;317;p82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82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2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82"/>
          <p:cNvGrpSpPr/>
          <p:nvPr/>
        </p:nvGrpSpPr>
        <p:grpSpPr>
          <a:xfrm flipH="1">
            <a:off x="5661058" y="3035507"/>
            <a:ext cx="2965412" cy="1951009"/>
            <a:chOff x="-841346" y="1414576"/>
            <a:chExt cx="3377078" cy="2221853"/>
          </a:xfrm>
        </p:grpSpPr>
        <p:sp>
          <p:nvSpPr>
            <p:cNvPr id="321" name="Google Shape;321;p82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82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82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54"/>
          <p:cNvGrpSpPr/>
          <p:nvPr/>
        </p:nvGrpSpPr>
        <p:grpSpPr>
          <a:xfrm rot="3164773">
            <a:off x="7508245" y="3352527"/>
            <a:ext cx="884193" cy="1032134"/>
            <a:chOff x="7862735" y="208021"/>
            <a:chExt cx="1093002" cy="1275881"/>
          </a:xfrm>
        </p:grpSpPr>
        <p:grpSp>
          <p:nvGrpSpPr>
            <p:cNvPr id="21" name="Google Shape;21;p54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22" name="Google Shape;22;p5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5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5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54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0" name="Google Shape;30;p5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37;p54"/>
          <p:cNvGrpSpPr/>
          <p:nvPr/>
        </p:nvGrpSpPr>
        <p:grpSpPr>
          <a:xfrm>
            <a:off x="2256202" y="3564938"/>
            <a:ext cx="2672695" cy="1630461"/>
            <a:chOff x="6102849" y="3185238"/>
            <a:chExt cx="3269752" cy="1994692"/>
          </a:xfrm>
        </p:grpSpPr>
        <p:grpSp>
          <p:nvGrpSpPr>
            <p:cNvPr id="38" name="Google Shape;38;p54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9" name="Google Shape;39;p5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5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41;p54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4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54"/>
          <p:cNvGrpSpPr/>
          <p:nvPr/>
        </p:nvGrpSpPr>
        <p:grpSpPr>
          <a:xfrm flipH="1">
            <a:off x="8034161" y="4148098"/>
            <a:ext cx="1192007" cy="1047297"/>
            <a:chOff x="6102849" y="3460147"/>
            <a:chExt cx="1942961" cy="1707086"/>
          </a:xfrm>
        </p:grpSpPr>
        <p:sp>
          <p:nvSpPr>
            <p:cNvPr id="44" name="Google Shape;44;p54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4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54"/>
          <p:cNvGrpSpPr/>
          <p:nvPr/>
        </p:nvGrpSpPr>
        <p:grpSpPr>
          <a:xfrm>
            <a:off x="1380519" y="4196939"/>
            <a:ext cx="697336" cy="814012"/>
            <a:chOff x="7862735" y="208021"/>
            <a:chExt cx="1093002" cy="1275881"/>
          </a:xfrm>
        </p:grpSpPr>
        <p:grpSp>
          <p:nvGrpSpPr>
            <p:cNvPr id="47" name="Google Shape;47;p54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48" name="Google Shape;48;p5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54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56" name="Google Shape;56;p5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3" name="Google Shape;63;p54"/>
          <p:cNvSpPr/>
          <p:nvPr/>
        </p:nvSpPr>
        <p:spPr>
          <a:xfrm rot="-5846059" flipH="1">
            <a:off x="1012544" y="-1450747"/>
            <a:ext cx="1000622" cy="399521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4"/>
          <p:cNvSpPr/>
          <p:nvPr/>
        </p:nvSpPr>
        <p:spPr>
          <a:xfrm rot="5846015">
            <a:off x="1017726" y="430909"/>
            <a:ext cx="448361" cy="179034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83"/>
          <p:cNvGrpSpPr/>
          <p:nvPr/>
        </p:nvGrpSpPr>
        <p:grpSpPr>
          <a:xfrm rot="10800000" flipH="1">
            <a:off x="5447976" y="170125"/>
            <a:ext cx="3202363" cy="1681819"/>
            <a:chOff x="-612524" y="1414576"/>
            <a:chExt cx="3202363" cy="1681819"/>
          </a:xfrm>
        </p:grpSpPr>
        <p:sp>
          <p:nvSpPr>
            <p:cNvPr id="326" name="Google Shape;326;p83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83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83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83"/>
          <p:cNvGrpSpPr/>
          <p:nvPr/>
        </p:nvGrpSpPr>
        <p:grpSpPr>
          <a:xfrm>
            <a:off x="142732" y="3620023"/>
            <a:ext cx="884239" cy="1032187"/>
            <a:chOff x="7862735" y="208021"/>
            <a:chExt cx="1093002" cy="1275881"/>
          </a:xfrm>
        </p:grpSpPr>
        <p:grpSp>
          <p:nvGrpSpPr>
            <p:cNvPr id="330" name="Google Shape;330;p83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31" name="Google Shape;331;p83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3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83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83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83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83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83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83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9" name="Google Shape;339;p83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83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83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83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83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83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83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6" name="Google Shape;346;p83"/>
          <p:cNvGrpSpPr/>
          <p:nvPr/>
        </p:nvGrpSpPr>
        <p:grpSpPr>
          <a:xfrm>
            <a:off x="1211307" y="3818473"/>
            <a:ext cx="884239" cy="1032187"/>
            <a:chOff x="7862735" y="208021"/>
            <a:chExt cx="1093002" cy="1275881"/>
          </a:xfrm>
        </p:grpSpPr>
        <p:grpSp>
          <p:nvGrpSpPr>
            <p:cNvPr id="347" name="Google Shape;347;p83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8" name="Google Shape;348;p83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83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83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83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83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83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83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83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6" name="Google Shape;356;p83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83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83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83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83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83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83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4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50" b="0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84"/>
          <p:cNvSpPr/>
          <p:nvPr/>
        </p:nvSpPr>
        <p:spPr>
          <a:xfrm>
            <a:off x="0" y="4734577"/>
            <a:ext cx="9144000" cy="417605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5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50" b="0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85"/>
          <p:cNvSpPr/>
          <p:nvPr/>
        </p:nvSpPr>
        <p:spPr>
          <a:xfrm>
            <a:off x="3714750" y="899705"/>
            <a:ext cx="171450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85"/>
          <p:cNvGrpSpPr/>
          <p:nvPr/>
        </p:nvGrpSpPr>
        <p:grpSpPr>
          <a:xfrm>
            <a:off x="-836" y="4620127"/>
            <a:ext cx="9144002" cy="523373"/>
            <a:chOff x="0" y="6176210"/>
            <a:chExt cx="12192002" cy="697831"/>
          </a:xfrm>
        </p:grpSpPr>
        <p:sp>
          <p:nvSpPr>
            <p:cNvPr id="370" name="Google Shape;370;p85"/>
            <p:cNvSpPr/>
            <p:nvPr/>
          </p:nvSpPr>
          <p:spPr>
            <a:xfrm rot="-5400000">
              <a:off x="5747085" y="429125"/>
              <a:ext cx="697831" cy="121920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1" name="Google Shape;371;p8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137193" y="6306693"/>
              <a:ext cx="922500" cy="461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6"/>
          <p:cNvSpPr/>
          <p:nvPr/>
        </p:nvSpPr>
        <p:spPr>
          <a:xfrm>
            <a:off x="1" y="0"/>
            <a:ext cx="2021681" cy="51435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4" name="Google Shape;374;p86"/>
          <p:cNvCxnSpPr/>
          <p:nvPr/>
        </p:nvCxnSpPr>
        <p:spPr>
          <a:xfrm>
            <a:off x="0" y="352094"/>
            <a:ext cx="20931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s slide layout">
  <p:cSld name="4_Contents slide layou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7"/>
          <p:cNvSpPr/>
          <p:nvPr/>
        </p:nvSpPr>
        <p:spPr>
          <a:xfrm>
            <a:off x="0" y="0"/>
            <a:ext cx="2093119" cy="51435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87"/>
          <p:cNvCxnSpPr/>
          <p:nvPr/>
        </p:nvCxnSpPr>
        <p:spPr>
          <a:xfrm>
            <a:off x="0" y="352094"/>
            <a:ext cx="20931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8" name="Google Shape;378;p87"/>
          <p:cNvCxnSpPr/>
          <p:nvPr/>
        </p:nvCxnSpPr>
        <p:spPr>
          <a:xfrm>
            <a:off x="0" y="4782213"/>
            <a:ext cx="118586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>
  <p:cSld name="1_One-column text 4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2143775" y="2613688"/>
            <a:ext cx="48564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subTitle" idx="1"/>
          </p:nvPr>
        </p:nvSpPr>
        <p:spPr>
          <a:xfrm>
            <a:off x="2143816" y="1604713"/>
            <a:ext cx="4856400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68" name="Google Shape;68;p55"/>
          <p:cNvGrpSpPr/>
          <p:nvPr/>
        </p:nvGrpSpPr>
        <p:grpSpPr>
          <a:xfrm rot="10800000">
            <a:off x="-1396350" y="2587226"/>
            <a:ext cx="3608410" cy="1465854"/>
            <a:chOff x="-803152" y="700891"/>
            <a:chExt cx="3608410" cy="1465854"/>
          </a:xfrm>
        </p:grpSpPr>
        <p:sp>
          <p:nvSpPr>
            <p:cNvPr id="69" name="Google Shape;69;p5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5"/>
            <p:cNvSpPr/>
            <p:nvPr/>
          </p:nvSpPr>
          <p:spPr>
            <a:xfrm rot="5845884">
              <a:off x="-294204" y="12603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55"/>
          <p:cNvGrpSpPr/>
          <p:nvPr/>
        </p:nvGrpSpPr>
        <p:grpSpPr>
          <a:xfrm>
            <a:off x="7050351" y="430891"/>
            <a:ext cx="3148257" cy="1518929"/>
            <a:chOff x="-342999" y="700891"/>
            <a:chExt cx="3148257" cy="1518929"/>
          </a:xfrm>
        </p:grpSpPr>
        <p:sp>
          <p:nvSpPr>
            <p:cNvPr id="72" name="Google Shape;72;p5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5"/>
            <p:cNvSpPr/>
            <p:nvPr/>
          </p:nvSpPr>
          <p:spPr>
            <a:xfrm rot="5845884">
              <a:off x="1243246" y="13134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55"/>
          <p:cNvSpPr/>
          <p:nvPr/>
        </p:nvSpPr>
        <p:spPr>
          <a:xfrm rot="5762065">
            <a:off x="2568476" y="168520"/>
            <a:ext cx="329509" cy="131579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55"/>
          <p:cNvGrpSpPr/>
          <p:nvPr/>
        </p:nvGrpSpPr>
        <p:grpSpPr>
          <a:xfrm>
            <a:off x="6904687" y="3893929"/>
            <a:ext cx="2239313" cy="1249571"/>
            <a:chOff x="81640" y="3525089"/>
            <a:chExt cx="2958532" cy="1650906"/>
          </a:xfrm>
        </p:grpSpPr>
        <p:grpSp>
          <p:nvGrpSpPr>
            <p:cNvPr id="76" name="Google Shape;76;p55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77" name="Google Shape;77;p55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55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" name="Google Shape;79;p55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5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6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56"/>
          <p:cNvGrpSpPr/>
          <p:nvPr/>
        </p:nvGrpSpPr>
        <p:grpSpPr>
          <a:xfrm rot="10800000">
            <a:off x="7461617" y="134339"/>
            <a:ext cx="2265584" cy="1029894"/>
            <a:chOff x="-178174" y="-51952"/>
            <a:chExt cx="2982208" cy="1355659"/>
          </a:xfrm>
        </p:grpSpPr>
        <p:sp>
          <p:nvSpPr>
            <p:cNvPr id="84" name="Google Shape;84;p56"/>
            <p:cNvSpPr/>
            <p:nvPr/>
          </p:nvSpPr>
          <p:spPr>
            <a:xfrm rot="5769038">
              <a:off x="832532" y="-896382"/>
              <a:ext cx="656965" cy="262308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6"/>
            <p:cNvSpPr/>
            <p:nvPr/>
          </p:nvSpPr>
          <p:spPr>
            <a:xfrm rot="-5031018">
              <a:off x="1636403" y="58380"/>
              <a:ext cx="459979" cy="183657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6" name="Google Shape;86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71514"/>
            <a:ext cx="2394857" cy="221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CUSTOM_3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7"/>
          <p:cNvSpPr txBox="1">
            <a:spLocks noGrp="1"/>
          </p:cNvSpPr>
          <p:nvPr>
            <p:ph type="title"/>
          </p:nvPr>
        </p:nvSpPr>
        <p:spPr>
          <a:xfrm>
            <a:off x="2754725" y="1185725"/>
            <a:ext cx="3634500" cy="1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7"/>
          <p:cNvSpPr txBox="1">
            <a:spLocks noGrp="1"/>
          </p:cNvSpPr>
          <p:nvPr>
            <p:ph type="subTitle" idx="1"/>
          </p:nvPr>
        </p:nvSpPr>
        <p:spPr>
          <a:xfrm>
            <a:off x="2754775" y="2703700"/>
            <a:ext cx="3634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57"/>
          <p:cNvGrpSpPr/>
          <p:nvPr/>
        </p:nvGrpSpPr>
        <p:grpSpPr>
          <a:xfrm>
            <a:off x="6686475" y="918613"/>
            <a:ext cx="3212028" cy="1427100"/>
            <a:chOff x="6686475" y="613813"/>
            <a:chExt cx="3212028" cy="1427100"/>
          </a:xfrm>
        </p:grpSpPr>
        <p:sp>
          <p:nvSpPr>
            <p:cNvPr id="91" name="Google Shape;91;p57"/>
            <p:cNvSpPr/>
            <p:nvPr/>
          </p:nvSpPr>
          <p:spPr>
            <a:xfrm rot="-5400000" flipH="1">
              <a:off x="7715872" y="-415584"/>
              <a:ext cx="687931" cy="274672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7"/>
            <p:cNvSpPr/>
            <p:nvPr/>
          </p:nvSpPr>
          <p:spPr>
            <a:xfrm rot="5400000" flipH="1">
              <a:off x="8696088" y="838497"/>
              <a:ext cx="481666" cy="192316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57"/>
          <p:cNvGrpSpPr/>
          <p:nvPr/>
        </p:nvGrpSpPr>
        <p:grpSpPr>
          <a:xfrm>
            <a:off x="-342999" y="91291"/>
            <a:ext cx="3148257" cy="1384504"/>
            <a:chOff x="-342999" y="700891"/>
            <a:chExt cx="3148257" cy="1384504"/>
          </a:xfrm>
        </p:grpSpPr>
        <p:sp>
          <p:nvSpPr>
            <p:cNvPr id="94" name="Google Shape;94;p57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7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57"/>
          <p:cNvSpPr/>
          <p:nvPr/>
        </p:nvSpPr>
        <p:spPr>
          <a:xfrm rot="5845884">
            <a:off x="7521421" y="3575898"/>
            <a:ext cx="329521" cy="13158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>
  <p:cSld name="CUSTOM_3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01317" y="1965639"/>
            <a:ext cx="3442683" cy="31778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8"/>
          <p:cNvSpPr txBox="1">
            <a:spLocks noGrp="1"/>
          </p:cNvSpPr>
          <p:nvPr>
            <p:ph type="title"/>
          </p:nvPr>
        </p:nvSpPr>
        <p:spPr>
          <a:xfrm>
            <a:off x="2143775" y="2613688"/>
            <a:ext cx="48564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0" name="Google Shape;100;p58"/>
          <p:cNvSpPr txBox="1">
            <a:spLocks noGrp="1"/>
          </p:cNvSpPr>
          <p:nvPr>
            <p:ph type="subTitle" idx="1"/>
          </p:nvPr>
        </p:nvSpPr>
        <p:spPr>
          <a:xfrm>
            <a:off x="2143816" y="1604713"/>
            <a:ext cx="4856400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101" name="Google Shape;101;p58"/>
          <p:cNvGrpSpPr/>
          <p:nvPr/>
        </p:nvGrpSpPr>
        <p:grpSpPr>
          <a:xfrm rot="10800000">
            <a:off x="-1396350" y="2587226"/>
            <a:ext cx="3608410" cy="1465854"/>
            <a:chOff x="-803152" y="700891"/>
            <a:chExt cx="3608410" cy="1465854"/>
          </a:xfrm>
        </p:grpSpPr>
        <p:sp>
          <p:nvSpPr>
            <p:cNvPr id="102" name="Google Shape;102;p58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8"/>
            <p:cNvSpPr/>
            <p:nvPr/>
          </p:nvSpPr>
          <p:spPr>
            <a:xfrm rot="5845884">
              <a:off x="-294204" y="12603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58"/>
          <p:cNvGrpSpPr/>
          <p:nvPr/>
        </p:nvGrpSpPr>
        <p:grpSpPr>
          <a:xfrm>
            <a:off x="7050351" y="430891"/>
            <a:ext cx="3148257" cy="1518929"/>
            <a:chOff x="-342999" y="700891"/>
            <a:chExt cx="3148257" cy="1518929"/>
          </a:xfrm>
        </p:grpSpPr>
        <p:sp>
          <p:nvSpPr>
            <p:cNvPr id="105" name="Google Shape;105;p58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8"/>
            <p:cNvSpPr/>
            <p:nvPr/>
          </p:nvSpPr>
          <p:spPr>
            <a:xfrm rot="5845884">
              <a:off x="1243246" y="13134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58"/>
          <p:cNvSpPr/>
          <p:nvPr/>
        </p:nvSpPr>
        <p:spPr>
          <a:xfrm rot="5762065">
            <a:off x="2568476" y="168520"/>
            <a:ext cx="329509" cy="131579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58"/>
          <p:cNvGrpSpPr/>
          <p:nvPr/>
        </p:nvGrpSpPr>
        <p:grpSpPr>
          <a:xfrm>
            <a:off x="6904687" y="3893929"/>
            <a:ext cx="2239313" cy="1249571"/>
            <a:chOff x="81640" y="3525089"/>
            <a:chExt cx="2958532" cy="1650906"/>
          </a:xfrm>
        </p:grpSpPr>
        <p:grpSp>
          <p:nvGrpSpPr>
            <p:cNvPr id="109" name="Google Shape;109;p58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110" name="Google Shape;110;p58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58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" name="Google Shape;112;p58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8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9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9"/>
          <p:cNvSpPr txBox="1">
            <a:spLocks noGrp="1"/>
          </p:cNvSpPr>
          <p:nvPr>
            <p:ph type="title" idx="2"/>
          </p:nvPr>
        </p:nvSpPr>
        <p:spPr>
          <a:xfrm>
            <a:off x="1560725" y="1766000"/>
            <a:ext cx="26067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17" name="Google Shape;117;p59"/>
          <p:cNvSpPr txBox="1">
            <a:spLocks noGrp="1"/>
          </p:cNvSpPr>
          <p:nvPr>
            <p:ph type="subTitle" idx="1"/>
          </p:nvPr>
        </p:nvSpPr>
        <p:spPr>
          <a:xfrm>
            <a:off x="1560725" y="2142800"/>
            <a:ext cx="260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9"/>
          <p:cNvSpPr txBox="1">
            <a:spLocks noGrp="1"/>
          </p:cNvSpPr>
          <p:nvPr>
            <p:ph type="title" idx="3"/>
          </p:nvPr>
        </p:nvSpPr>
        <p:spPr>
          <a:xfrm>
            <a:off x="713225" y="1766000"/>
            <a:ext cx="8475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9" name="Google Shape;119;p59"/>
          <p:cNvSpPr txBox="1">
            <a:spLocks noGrp="1"/>
          </p:cNvSpPr>
          <p:nvPr>
            <p:ph type="title" idx="4"/>
          </p:nvPr>
        </p:nvSpPr>
        <p:spPr>
          <a:xfrm>
            <a:off x="1560725" y="3181400"/>
            <a:ext cx="26067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20" name="Google Shape;120;p59"/>
          <p:cNvSpPr txBox="1">
            <a:spLocks noGrp="1"/>
          </p:cNvSpPr>
          <p:nvPr>
            <p:ph type="subTitle" idx="5"/>
          </p:nvPr>
        </p:nvSpPr>
        <p:spPr>
          <a:xfrm>
            <a:off x="1560725" y="3558200"/>
            <a:ext cx="260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9"/>
          <p:cNvSpPr txBox="1">
            <a:spLocks noGrp="1"/>
          </p:cNvSpPr>
          <p:nvPr>
            <p:ph type="title" idx="6"/>
          </p:nvPr>
        </p:nvSpPr>
        <p:spPr>
          <a:xfrm>
            <a:off x="713225" y="3181400"/>
            <a:ext cx="8475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2" name="Google Shape;122;p59"/>
          <p:cNvSpPr txBox="1">
            <a:spLocks noGrp="1"/>
          </p:cNvSpPr>
          <p:nvPr>
            <p:ph type="title" idx="7"/>
          </p:nvPr>
        </p:nvSpPr>
        <p:spPr>
          <a:xfrm>
            <a:off x="5014925" y="1766000"/>
            <a:ext cx="26067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23" name="Google Shape;123;p59"/>
          <p:cNvSpPr txBox="1">
            <a:spLocks noGrp="1"/>
          </p:cNvSpPr>
          <p:nvPr>
            <p:ph type="subTitle" idx="8"/>
          </p:nvPr>
        </p:nvSpPr>
        <p:spPr>
          <a:xfrm>
            <a:off x="5014925" y="2142800"/>
            <a:ext cx="260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9"/>
          <p:cNvSpPr txBox="1">
            <a:spLocks noGrp="1"/>
          </p:cNvSpPr>
          <p:nvPr>
            <p:ph type="title" idx="9"/>
          </p:nvPr>
        </p:nvSpPr>
        <p:spPr>
          <a:xfrm>
            <a:off x="4167425" y="1766000"/>
            <a:ext cx="8475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59"/>
          <p:cNvSpPr txBox="1">
            <a:spLocks noGrp="1"/>
          </p:cNvSpPr>
          <p:nvPr>
            <p:ph type="title" idx="13"/>
          </p:nvPr>
        </p:nvSpPr>
        <p:spPr>
          <a:xfrm>
            <a:off x="5014925" y="3181400"/>
            <a:ext cx="26067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26" name="Google Shape;126;p59"/>
          <p:cNvSpPr txBox="1">
            <a:spLocks noGrp="1"/>
          </p:cNvSpPr>
          <p:nvPr>
            <p:ph type="subTitle" idx="14"/>
          </p:nvPr>
        </p:nvSpPr>
        <p:spPr>
          <a:xfrm>
            <a:off x="5014925" y="3558200"/>
            <a:ext cx="260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9"/>
          <p:cNvSpPr txBox="1">
            <a:spLocks noGrp="1"/>
          </p:cNvSpPr>
          <p:nvPr>
            <p:ph type="title" idx="15"/>
          </p:nvPr>
        </p:nvSpPr>
        <p:spPr>
          <a:xfrm>
            <a:off x="4167425" y="3181400"/>
            <a:ext cx="8475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8" name="Google Shape;128;p59"/>
          <p:cNvGrpSpPr/>
          <p:nvPr/>
        </p:nvGrpSpPr>
        <p:grpSpPr>
          <a:xfrm rot="10800000" flipH="1">
            <a:off x="6122817" y="495905"/>
            <a:ext cx="2265584" cy="1029894"/>
            <a:chOff x="-178174" y="-51952"/>
            <a:chExt cx="2982208" cy="1355659"/>
          </a:xfrm>
        </p:grpSpPr>
        <p:sp>
          <p:nvSpPr>
            <p:cNvPr id="129" name="Google Shape;129;p59"/>
            <p:cNvSpPr/>
            <p:nvPr/>
          </p:nvSpPr>
          <p:spPr>
            <a:xfrm rot="5769038">
              <a:off x="832532" y="-896382"/>
              <a:ext cx="656965" cy="262308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9"/>
            <p:cNvSpPr/>
            <p:nvPr/>
          </p:nvSpPr>
          <p:spPr>
            <a:xfrm rot="-5031018">
              <a:off x="1636403" y="58380"/>
              <a:ext cx="459979" cy="183657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59"/>
          <p:cNvGrpSpPr/>
          <p:nvPr/>
        </p:nvGrpSpPr>
        <p:grpSpPr>
          <a:xfrm flipH="1">
            <a:off x="-76196" y="4397965"/>
            <a:ext cx="1336122" cy="745531"/>
            <a:chOff x="8059283" y="4525012"/>
            <a:chExt cx="1139550" cy="635847"/>
          </a:xfrm>
        </p:grpSpPr>
        <p:grpSp>
          <p:nvGrpSpPr>
            <p:cNvPr id="132" name="Google Shape;132;p59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133" name="Google Shape;133;p59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59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" name="Google Shape;135;p59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9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71514"/>
            <a:ext cx="2394857" cy="221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590846" y="2786743"/>
            <a:ext cx="2553154" cy="2356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51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5" name="TextBox 11"/>
          <p:cNvSpPr txBox="1"/>
          <p:nvPr userDrawn="1"/>
        </p:nvSpPr>
        <p:spPr>
          <a:xfrm rot="16200000">
            <a:off x="-2346346" y="1477307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36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892" y="4273947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9"/>
          <p:cNvSpPr/>
          <p:nvPr/>
        </p:nvSpPr>
        <p:spPr>
          <a:xfrm>
            <a:off x="-225" y="0"/>
            <a:ext cx="9144000" cy="5143500"/>
          </a:xfrm>
          <a:prstGeom prst="rect">
            <a:avLst/>
          </a:prstGeom>
          <a:solidFill>
            <a:srgbClr val="FFDF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7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82" name="Google Shape;382;p7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" name="TextBox 11"/>
          <p:cNvSpPr txBox="1"/>
          <p:nvPr userDrawn="1"/>
        </p:nvSpPr>
        <p:spPr>
          <a:xfrm rot="16200000">
            <a:off x="-2346346" y="1477307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tx1"/>
                </a:solidFill>
                <a:hlinkClick r:id="rId3"/>
              </a:rPr>
              <a:t>plantillaspowerpoint.org</a:t>
            </a:r>
            <a:endParaRPr lang="en-US" sz="1000" baseline="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892" y="4273947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vnl4foG760lxYVmPmlKD4jTQ2NDxuDlmvlsuwshRqic/cop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"/>
          <p:cNvSpPr/>
          <p:nvPr/>
        </p:nvSpPr>
        <p:spPr>
          <a:xfrm>
            <a:off x="2783551" y="4723801"/>
            <a:ext cx="3694035" cy="386548"/>
          </a:xfrm>
          <a:prstGeom prst="ellipse">
            <a:avLst/>
          </a:prstGeom>
          <a:solidFill>
            <a:srgbClr val="1249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"/>
          <p:cNvSpPr txBox="1">
            <a:spLocks noGrp="1"/>
          </p:cNvSpPr>
          <p:nvPr>
            <p:ph type="ctrTitle"/>
          </p:nvPr>
        </p:nvSpPr>
        <p:spPr>
          <a:xfrm>
            <a:off x="1192588" y="956443"/>
            <a:ext cx="7015981" cy="20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9600">
                <a:solidFill>
                  <a:srgbClr val="97C9BA"/>
                </a:solidFill>
              </a:rPr>
              <a:t>ZOOLOGICO</a:t>
            </a:r>
            <a:endParaRPr sz="9600">
              <a:solidFill>
                <a:srgbClr val="97C9BA"/>
              </a:solidFill>
            </a:endParaRPr>
          </a:p>
        </p:txBody>
      </p:sp>
      <p:sp>
        <p:nvSpPr>
          <p:cNvPr id="390" name="Google Shape;390;p1"/>
          <p:cNvSpPr txBox="1">
            <a:spLocks noGrp="1"/>
          </p:cNvSpPr>
          <p:nvPr>
            <p:ph type="subTitle" idx="1"/>
          </p:nvPr>
        </p:nvSpPr>
        <p:spPr>
          <a:xfrm>
            <a:off x="2760507" y="3150621"/>
            <a:ext cx="38934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391" name="Google Shape;391;p1"/>
          <p:cNvGrpSpPr/>
          <p:nvPr/>
        </p:nvGrpSpPr>
        <p:grpSpPr>
          <a:xfrm>
            <a:off x="-178174" y="-51952"/>
            <a:ext cx="2982208" cy="1355659"/>
            <a:chOff x="-178174" y="-51952"/>
            <a:chExt cx="2982208" cy="1355659"/>
          </a:xfrm>
        </p:grpSpPr>
        <p:sp>
          <p:nvSpPr>
            <p:cNvPr id="392" name="Google Shape;392;p1"/>
            <p:cNvSpPr/>
            <p:nvPr/>
          </p:nvSpPr>
          <p:spPr>
            <a:xfrm rot="5769038">
              <a:off x="832532" y="-896382"/>
              <a:ext cx="656965" cy="262308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 rot="-5031018">
              <a:off x="1636403" y="58380"/>
              <a:ext cx="459979" cy="183657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1"/>
          <p:cNvSpPr/>
          <p:nvPr/>
        </p:nvSpPr>
        <p:spPr>
          <a:xfrm rot="5001423" flipH="1">
            <a:off x="7580894" y="-995948"/>
            <a:ext cx="689518" cy="2753064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"/>
          <p:cNvSpPr/>
          <p:nvPr/>
        </p:nvSpPr>
        <p:spPr>
          <a:xfrm>
            <a:off x="-68650" y="2756627"/>
            <a:ext cx="1728531" cy="154291"/>
          </a:xfrm>
          <a:custGeom>
            <a:avLst/>
            <a:gdLst/>
            <a:ahLst/>
            <a:cxnLst/>
            <a:rect l="l" t="t" r="r" b="b"/>
            <a:pathLst>
              <a:path w="39381" h="3515" extrusionOk="0">
                <a:moveTo>
                  <a:pt x="13941" y="0"/>
                </a:moveTo>
                <a:cubicBezTo>
                  <a:pt x="12579" y="0"/>
                  <a:pt x="11216" y="19"/>
                  <a:pt x="9845" y="51"/>
                </a:cubicBezTo>
                <a:cubicBezTo>
                  <a:pt x="6577" y="90"/>
                  <a:pt x="3269" y="246"/>
                  <a:pt x="0" y="518"/>
                </a:cubicBezTo>
                <a:lnTo>
                  <a:pt x="117" y="3515"/>
                </a:lnTo>
                <a:cubicBezTo>
                  <a:pt x="3386" y="3476"/>
                  <a:pt x="6655" y="3398"/>
                  <a:pt x="9923" y="3320"/>
                </a:cubicBezTo>
                <a:cubicBezTo>
                  <a:pt x="13192" y="3242"/>
                  <a:pt x="16461" y="3126"/>
                  <a:pt x="19691" y="3087"/>
                </a:cubicBezTo>
                <a:cubicBezTo>
                  <a:pt x="20169" y="3075"/>
                  <a:pt x="20648" y="3071"/>
                  <a:pt x="21125" y="3071"/>
                </a:cubicBezTo>
                <a:cubicBezTo>
                  <a:pt x="22276" y="3071"/>
                  <a:pt x="23415" y="3098"/>
                  <a:pt x="24516" y="3126"/>
                </a:cubicBezTo>
                <a:lnTo>
                  <a:pt x="27006" y="3281"/>
                </a:lnTo>
                <a:lnTo>
                  <a:pt x="28290" y="3281"/>
                </a:lnTo>
                <a:cubicBezTo>
                  <a:pt x="28719" y="3242"/>
                  <a:pt x="29108" y="3242"/>
                  <a:pt x="29536" y="3242"/>
                </a:cubicBezTo>
                <a:cubicBezTo>
                  <a:pt x="32882" y="3048"/>
                  <a:pt x="36190" y="2425"/>
                  <a:pt x="39381" y="1374"/>
                </a:cubicBezTo>
                <a:lnTo>
                  <a:pt x="39186" y="557"/>
                </a:lnTo>
                <a:cubicBezTo>
                  <a:pt x="37591" y="752"/>
                  <a:pt x="35956" y="908"/>
                  <a:pt x="34361" y="985"/>
                </a:cubicBezTo>
                <a:cubicBezTo>
                  <a:pt x="33351" y="1033"/>
                  <a:pt x="32356" y="1067"/>
                  <a:pt x="31366" y="1067"/>
                </a:cubicBezTo>
                <a:cubicBezTo>
                  <a:pt x="30755" y="1067"/>
                  <a:pt x="30145" y="1054"/>
                  <a:pt x="29536" y="1024"/>
                </a:cubicBezTo>
                <a:cubicBezTo>
                  <a:pt x="28757" y="985"/>
                  <a:pt x="27940" y="908"/>
                  <a:pt x="27162" y="830"/>
                </a:cubicBezTo>
                <a:lnTo>
                  <a:pt x="24749" y="479"/>
                </a:lnTo>
                <a:cubicBezTo>
                  <a:pt x="23076" y="285"/>
                  <a:pt x="21403" y="168"/>
                  <a:pt x="19729" y="129"/>
                </a:cubicBezTo>
                <a:cubicBezTo>
                  <a:pt x="17792" y="38"/>
                  <a:pt x="15868" y="0"/>
                  <a:pt x="13941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"/>
          <p:cNvSpPr/>
          <p:nvPr/>
        </p:nvSpPr>
        <p:spPr>
          <a:xfrm>
            <a:off x="-61537" y="1754526"/>
            <a:ext cx="253823" cy="101344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"/>
          <p:cNvSpPr/>
          <p:nvPr/>
        </p:nvSpPr>
        <p:spPr>
          <a:xfrm rot="1315102">
            <a:off x="122384" y="2118022"/>
            <a:ext cx="162779" cy="64993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"/>
          <p:cNvSpPr/>
          <p:nvPr/>
        </p:nvSpPr>
        <p:spPr>
          <a:xfrm>
            <a:off x="7957274" y="2839547"/>
            <a:ext cx="373619" cy="110692"/>
          </a:xfrm>
          <a:custGeom>
            <a:avLst/>
            <a:gdLst/>
            <a:ahLst/>
            <a:cxnLst/>
            <a:rect l="l" t="t" r="r" b="b"/>
            <a:pathLst>
              <a:path w="14632" h="4335" extrusionOk="0">
                <a:moveTo>
                  <a:pt x="5213" y="1"/>
                </a:moveTo>
                <a:cubicBezTo>
                  <a:pt x="2332" y="1"/>
                  <a:pt x="219" y="628"/>
                  <a:pt x="0" y="668"/>
                </a:cubicBezTo>
                <a:lnTo>
                  <a:pt x="428" y="590"/>
                </a:lnTo>
                <a:cubicBezTo>
                  <a:pt x="3607" y="3498"/>
                  <a:pt x="6705" y="4335"/>
                  <a:pt x="9192" y="4335"/>
                </a:cubicBezTo>
                <a:cubicBezTo>
                  <a:pt x="12429" y="4335"/>
                  <a:pt x="14632" y="2918"/>
                  <a:pt x="14632" y="2808"/>
                </a:cubicBezTo>
                <a:cubicBezTo>
                  <a:pt x="11449" y="579"/>
                  <a:pt x="7978" y="1"/>
                  <a:pt x="5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"/>
          <p:cNvSpPr/>
          <p:nvPr/>
        </p:nvSpPr>
        <p:spPr>
          <a:xfrm>
            <a:off x="7969199" y="2854612"/>
            <a:ext cx="359703" cy="94988"/>
          </a:xfrm>
          <a:custGeom>
            <a:avLst/>
            <a:gdLst/>
            <a:ahLst/>
            <a:cxnLst/>
            <a:rect l="l" t="t" r="r" b="b"/>
            <a:pathLst>
              <a:path w="14087" h="3720" extrusionOk="0">
                <a:moveTo>
                  <a:pt x="0" y="0"/>
                </a:moveTo>
                <a:lnTo>
                  <a:pt x="0" y="0"/>
                </a:lnTo>
                <a:cubicBezTo>
                  <a:pt x="3155" y="2889"/>
                  <a:pt x="6229" y="3719"/>
                  <a:pt x="8701" y="3719"/>
                </a:cubicBezTo>
                <a:cubicBezTo>
                  <a:pt x="11655" y="3719"/>
                  <a:pt x="13748" y="2532"/>
                  <a:pt x="14087" y="2257"/>
                </a:cubicBezTo>
                <a:cubicBezTo>
                  <a:pt x="11674" y="1790"/>
                  <a:pt x="9223" y="1090"/>
                  <a:pt x="6810" y="623"/>
                </a:cubicBezTo>
                <a:cubicBezTo>
                  <a:pt x="4553" y="233"/>
                  <a:pt x="2257" y="39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"/>
          <p:cNvSpPr/>
          <p:nvPr/>
        </p:nvSpPr>
        <p:spPr>
          <a:xfrm>
            <a:off x="8009926" y="2868503"/>
            <a:ext cx="11950" cy="8988"/>
          </a:xfrm>
          <a:custGeom>
            <a:avLst/>
            <a:gdLst/>
            <a:ahLst/>
            <a:cxnLst/>
            <a:rect l="l" t="t" r="r" b="b"/>
            <a:pathLst>
              <a:path w="468" h="352" extrusionOk="0">
                <a:moveTo>
                  <a:pt x="234" y="1"/>
                </a:moveTo>
                <a:cubicBezTo>
                  <a:pt x="1" y="1"/>
                  <a:pt x="1" y="351"/>
                  <a:pt x="234" y="351"/>
                </a:cubicBezTo>
                <a:cubicBezTo>
                  <a:pt x="468" y="351"/>
                  <a:pt x="468" y="1"/>
                  <a:pt x="234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"/>
          <p:cNvSpPr/>
          <p:nvPr/>
        </p:nvSpPr>
        <p:spPr>
          <a:xfrm>
            <a:off x="8046696" y="2878435"/>
            <a:ext cx="8962" cy="8988"/>
          </a:xfrm>
          <a:custGeom>
            <a:avLst/>
            <a:gdLst/>
            <a:ahLst/>
            <a:cxnLst/>
            <a:rect l="l" t="t" r="r" b="b"/>
            <a:pathLst>
              <a:path w="351" h="352" extrusionOk="0">
                <a:moveTo>
                  <a:pt x="78" y="1"/>
                </a:moveTo>
                <a:cubicBezTo>
                  <a:pt x="78" y="40"/>
                  <a:pt x="78" y="40"/>
                  <a:pt x="39" y="79"/>
                </a:cubicBezTo>
                <a:lnTo>
                  <a:pt x="39" y="157"/>
                </a:lnTo>
                <a:cubicBezTo>
                  <a:pt x="1" y="157"/>
                  <a:pt x="1" y="196"/>
                  <a:pt x="39" y="234"/>
                </a:cubicBezTo>
                <a:cubicBezTo>
                  <a:pt x="1" y="234"/>
                  <a:pt x="1" y="273"/>
                  <a:pt x="39" y="273"/>
                </a:cubicBezTo>
                <a:cubicBezTo>
                  <a:pt x="39" y="312"/>
                  <a:pt x="39" y="312"/>
                  <a:pt x="78" y="312"/>
                </a:cubicBezTo>
                <a:cubicBezTo>
                  <a:pt x="78" y="351"/>
                  <a:pt x="117" y="351"/>
                  <a:pt x="117" y="351"/>
                </a:cubicBezTo>
                <a:lnTo>
                  <a:pt x="273" y="351"/>
                </a:lnTo>
                <a:cubicBezTo>
                  <a:pt x="312" y="312"/>
                  <a:pt x="312" y="273"/>
                  <a:pt x="312" y="273"/>
                </a:cubicBezTo>
                <a:lnTo>
                  <a:pt x="351" y="196"/>
                </a:lnTo>
                <a:cubicBezTo>
                  <a:pt x="351" y="157"/>
                  <a:pt x="351" y="157"/>
                  <a:pt x="351" y="118"/>
                </a:cubicBezTo>
                <a:cubicBezTo>
                  <a:pt x="351" y="118"/>
                  <a:pt x="351" y="79"/>
                  <a:pt x="351" y="79"/>
                </a:cubicBezTo>
                <a:cubicBezTo>
                  <a:pt x="351" y="40"/>
                  <a:pt x="312" y="40"/>
                  <a:pt x="312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"/>
          <p:cNvSpPr/>
          <p:nvPr/>
        </p:nvSpPr>
        <p:spPr>
          <a:xfrm>
            <a:off x="8037759" y="2891356"/>
            <a:ext cx="8962" cy="8988"/>
          </a:xfrm>
          <a:custGeom>
            <a:avLst/>
            <a:gdLst/>
            <a:ahLst/>
            <a:cxnLst/>
            <a:rect l="l" t="t" r="r" b="b"/>
            <a:pathLst>
              <a:path w="351" h="352" extrusionOk="0">
                <a:moveTo>
                  <a:pt x="156" y="1"/>
                </a:moveTo>
                <a:cubicBezTo>
                  <a:pt x="117" y="1"/>
                  <a:pt x="78" y="40"/>
                  <a:pt x="78" y="40"/>
                </a:cubicBezTo>
                <a:lnTo>
                  <a:pt x="39" y="79"/>
                </a:lnTo>
                <a:cubicBezTo>
                  <a:pt x="39" y="79"/>
                  <a:pt x="39" y="118"/>
                  <a:pt x="39" y="156"/>
                </a:cubicBezTo>
                <a:cubicBezTo>
                  <a:pt x="39" y="156"/>
                  <a:pt x="39" y="156"/>
                  <a:pt x="39" y="195"/>
                </a:cubicBezTo>
                <a:cubicBezTo>
                  <a:pt x="0" y="195"/>
                  <a:pt x="0" y="234"/>
                  <a:pt x="39" y="234"/>
                </a:cubicBezTo>
                <a:cubicBezTo>
                  <a:pt x="39" y="273"/>
                  <a:pt x="39" y="273"/>
                  <a:pt x="39" y="273"/>
                </a:cubicBezTo>
                <a:lnTo>
                  <a:pt x="39" y="312"/>
                </a:lnTo>
                <a:lnTo>
                  <a:pt x="78" y="351"/>
                </a:lnTo>
                <a:lnTo>
                  <a:pt x="234" y="351"/>
                </a:lnTo>
                <a:cubicBezTo>
                  <a:pt x="273" y="351"/>
                  <a:pt x="273" y="351"/>
                  <a:pt x="312" y="312"/>
                </a:cubicBezTo>
                <a:cubicBezTo>
                  <a:pt x="312" y="312"/>
                  <a:pt x="351" y="273"/>
                  <a:pt x="351" y="273"/>
                </a:cubicBezTo>
                <a:cubicBezTo>
                  <a:pt x="351" y="234"/>
                  <a:pt x="351" y="234"/>
                  <a:pt x="351" y="195"/>
                </a:cubicBezTo>
                <a:cubicBezTo>
                  <a:pt x="351" y="195"/>
                  <a:pt x="351" y="156"/>
                  <a:pt x="351" y="118"/>
                </a:cubicBezTo>
                <a:lnTo>
                  <a:pt x="351" y="79"/>
                </a:lnTo>
                <a:cubicBezTo>
                  <a:pt x="312" y="40"/>
                  <a:pt x="312" y="40"/>
                  <a:pt x="273" y="40"/>
                </a:cubicBezTo>
                <a:lnTo>
                  <a:pt x="273" y="1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"/>
          <p:cNvSpPr/>
          <p:nvPr/>
        </p:nvSpPr>
        <p:spPr>
          <a:xfrm>
            <a:off x="8036763" y="2871490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1"/>
                </a:moveTo>
                <a:cubicBezTo>
                  <a:pt x="0" y="39"/>
                  <a:pt x="0" y="312"/>
                  <a:pt x="195" y="351"/>
                </a:cubicBezTo>
                <a:cubicBezTo>
                  <a:pt x="390" y="312"/>
                  <a:pt x="390" y="39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"/>
          <p:cNvSpPr/>
          <p:nvPr/>
        </p:nvSpPr>
        <p:spPr>
          <a:xfrm>
            <a:off x="8041717" y="2864544"/>
            <a:ext cx="8988" cy="8962"/>
          </a:xfrm>
          <a:custGeom>
            <a:avLst/>
            <a:gdLst/>
            <a:ahLst/>
            <a:cxnLst/>
            <a:rect l="l" t="t" r="r" b="b"/>
            <a:pathLst>
              <a:path w="352" h="351" extrusionOk="0">
                <a:moveTo>
                  <a:pt x="196" y="0"/>
                </a:moveTo>
                <a:cubicBezTo>
                  <a:pt x="1" y="39"/>
                  <a:pt x="1" y="311"/>
                  <a:pt x="196" y="350"/>
                </a:cubicBezTo>
                <a:cubicBezTo>
                  <a:pt x="351" y="311"/>
                  <a:pt x="351" y="39"/>
                  <a:pt x="196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"/>
          <p:cNvSpPr/>
          <p:nvPr/>
        </p:nvSpPr>
        <p:spPr>
          <a:xfrm>
            <a:off x="8077491" y="2880427"/>
            <a:ext cx="8988" cy="7992"/>
          </a:xfrm>
          <a:custGeom>
            <a:avLst/>
            <a:gdLst/>
            <a:ahLst/>
            <a:cxnLst/>
            <a:rect l="l" t="t" r="r" b="b"/>
            <a:pathLst>
              <a:path w="352" h="313" extrusionOk="0">
                <a:moveTo>
                  <a:pt x="156" y="1"/>
                </a:moveTo>
                <a:cubicBezTo>
                  <a:pt x="1" y="1"/>
                  <a:pt x="1" y="273"/>
                  <a:pt x="156" y="312"/>
                </a:cubicBezTo>
                <a:cubicBezTo>
                  <a:pt x="351" y="273"/>
                  <a:pt x="351" y="1"/>
                  <a:pt x="156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"/>
          <p:cNvSpPr/>
          <p:nvPr/>
        </p:nvSpPr>
        <p:spPr>
          <a:xfrm>
            <a:off x="8061608" y="2896335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78" y="0"/>
                </a:moveTo>
                <a:cubicBezTo>
                  <a:pt x="78" y="39"/>
                  <a:pt x="39" y="39"/>
                  <a:pt x="39" y="78"/>
                </a:cubicBezTo>
                <a:cubicBezTo>
                  <a:pt x="0" y="78"/>
                  <a:pt x="0" y="78"/>
                  <a:pt x="0" y="117"/>
                </a:cubicBezTo>
                <a:lnTo>
                  <a:pt x="0" y="156"/>
                </a:lnTo>
                <a:cubicBezTo>
                  <a:pt x="0" y="195"/>
                  <a:pt x="0" y="234"/>
                  <a:pt x="0" y="234"/>
                </a:cubicBezTo>
                <a:lnTo>
                  <a:pt x="39" y="273"/>
                </a:lnTo>
                <a:cubicBezTo>
                  <a:pt x="39" y="312"/>
                  <a:pt x="78" y="312"/>
                  <a:pt x="117" y="312"/>
                </a:cubicBezTo>
                <a:lnTo>
                  <a:pt x="117" y="351"/>
                </a:lnTo>
                <a:lnTo>
                  <a:pt x="312" y="351"/>
                </a:lnTo>
                <a:cubicBezTo>
                  <a:pt x="312" y="351"/>
                  <a:pt x="350" y="312"/>
                  <a:pt x="350" y="312"/>
                </a:cubicBezTo>
                <a:cubicBezTo>
                  <a:pt x="389" y="273"/>
                  <a:pt x="389" y="273"/>
                  <a:pt x="389" y="234"/>
                </a:cubicBezTo>
                <a:lnTo>
                  <a:pt x="389" y="195"/>
                </a:lnTo>
                <a:cubicBezTo>
                  <a:pt x="389" y="156"/>
                  <a:pt x="389" y="156"/>
                  <a:pt x="389" y="117"/>
                </a:cubicBezTo>
                <a:lnTo>
                  <a:pt x="350" y="78"/>
                </a:lnTo>
                <a:cubicBezTo>
                  <a:pt x="350" y="78"/>
                  <a:pt x="312" y="39"/>
                  <a:pt x="273" y="39"/>
                </a:cubicBezTo>
                <a:lnTo>
                  <a:pt x="195" y="0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"/>
          <p:cNvSpPr/>
          <p:nvPr/>
        </p:nvSpPr>
        <p:spPr>
          <a:xfrm>
            <a:off x="8083466" y="2911247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78" y="0"/>
                </a:moveTo>
                <a:cubicBezTo>
                  <a:pt x="39" y="0"/>
                  <a:pt x="39" y="39"/>
                  <a:pt x="39" y="39"/>
                </a:cubicBezTo>
                <a:cubicBezTo>
                  <a:pt x="0" y="78"/>
                  <a:pt x="0" y="78"/>
                  <a:pt x="0" y="117"/>
                </a:cubicBezTo>
                <a:lnTo>
                  <a:pt x="0" y="156"/>
                </a:lnTo>
                <a:cubicBezTo>
                  <a:pt x="0" y="156"/>
                  <a:pt x="0" y="195"/>
                  <a:pt x="0" y="234"/>
                </a:cubicBezTo>
                <a:lnTo>
                  <a:pt x="39" y="272"/>
                </a:lnTo>
                <a:cubicBezTo>
                  <a:pt x="39" y="272"/>
                  <a:pt x="78" y="311"/>
                  <a:pt x="117" y="311"/>
                </a:cubicBezTo>
                <a:lnTo>
                  <a:pt x="156" y="350"/>
                </a:lnTo>
                <a:lnTo>
                  <a:pt x="312" y="350"/>
                </a:lnTo>
                <a:lnTo>
                  <a:pt x="351" y="311"/>
                </a:lnTo>
                <a:cubicBezTo>
                  <a:pt x="351" y="272"/>
                  <a:pt x="351" y="272"/>
                  <a:pt x="389" y="234"/>
                </a:cubicBezTo>
                <a:lnTo>
                  <a:pt x="389" y="195"/>
                </a:lnTo>
                <a:cubicBezTo>
                  <a:pt x="389" y="156"/>
                  <a:pt x="389" y="117"/>
                  <a:pt x="389" y="117"/>
                </a:cubicBezTo>
                <a:lnTo>
                  <a:pt x="351" y="78"/>
                </a:lnTo>
                <a:cubicBezTo>
                  <a:pt x="312" y="39"/>
                  <a:pt x="312" y="39"/>
                  <a:pt x="273" y="39"/>
                </a:cubicBezTo>
                <a:lnTo>
                  <a:pt x="195" y="0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"/>
          <p:cNvSpPr/>
          <p:nvPr/>
        </p:nvSpPr>
        <p:spPr>
          <a:xfrm>
            <a:off x="8108311" y="2921180"/>
            <a:ext cx="11950" cy="7967"/>
          </a:xfrm>
          <a:custGeom>
            <a:avLst/>
            <a:gdLst/>
            <a:ahLst/>
            <a:cxnLst/>
            <a:rect l="l" t="t" r="r" b="b"/>
            <a:pathLst>
              <a:path w="468" h="312" extrusionOk="0">
                <a:moveTo>
                  <a:pt x="234" y="0"/>
                </a:moveTo>
                <a:cubicBezTo>
                  <a:pt x="0" y="0"/>
                  <a:pt x="0" y="312"/>
                  <a:pt x="234" y="312"/>
                </a:cubicBezTo>
                <a:cubicBezTo>
                  <a:pt x="467" y="312"/>
                  <a:pt x="467" y="0"/>
                  <a:pt x="234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"/>
          <p:cNvSpPr/>
          <p:nvPr/>
        </p:nvSpPr>
        <p:spPr>
          <a:xfrm>
            <a:off x="8123197" y="2907264"/>
            <a:ext cx="8988" cy="8962"/>
          </a:xfrm>
          <a:custGeom>
            <a:avLst/>
            <a:gdLst/>
            <a:ahLst/>
            <a:cxnLst/>
            <a:rect l="l" t="t" r="r" b="b"/>
            <a:pathLst>
              <a:path w="352" h="351" extrusionOk="0">
                <a:moveTo>
                  <a:pt x="157" y="0"/>
                </a:moveTo>
                <a:cubicBezTo>
                  <a:pt x="1" y="39"/>
                  <a:pt x="1" y="312"/>
                  <a:pt x="157" y="351"/>
                </a:cubicBezTo>
                <a:cubicBezTo>
                  <a:pt x="351" y="312"/>
                  <a:pt x="351" y="39"/>
                  <a:pt x="157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"/>
          <p:cNvSpPr/>
          <p:nvPr/>
        </p:nvSpPr>
        <p:spPr>
          <a:xfrm>
            <a:off x="8110276" y="2897586"/>
            <a:ext cx="9984" cy="9703"/>
          </a:xfrm>
          <a:custGeom>
            <a:avLst/>
            <a:gdLst/>
            <a:ahLst/>
            <a:cxnLst/>
            <a:rect l="l" t="t" r="r" b="b"/>
            <a:pathLst>
              <a:path w="391" h="380" extrusionOk="0">
                <a:moveTo>
                  <a:pt x="118" y="0"/>
                </a:moveTo>
                <a:cubicBezTo>
                  <a:pt x="108" y="0"/>
                  <a:pt x="98" y="10"/>
                  <a:pt x="79" y="29"/>
                </a:cubicBezTo>
                <a:cubicBezTo>
                  <a:pt x="79" y="29"/>
                  <a:pt x="40" y="29"/>
                  <a:pt x="40" y="68"/>
                </a:cubicBezTo>
                <a:cubicBezTo>
                  <a:pt x="40" y="68"/>
                  <a:pt x="1" y="68"/>
                  <a:pt x="1" y="107"/>
                </a:cubicBezTo>
                <a:lnTo>
                  <a:pt x="1" y="146"/>
                </a:lnTo>
                <a:cubicBezTo>
                  <a:pt x="1" y="185"/>
                  <a:pt x="1" y="224"/>
                  <a:pt x="1" y="224"/>
                </a:cubicBezTo>
                <a:lnTo>
                  <a:pt x="40" y="263"/>
                </a:lnTo>
                <a:cubicBezTo>
                  <a:pt x="79" y="302"/>
                  <a:pt x="79" y="302"/>
                  <a:pt x="118" y="302"/>
                </a:cubicBezTo>
                <a:lnTo>
                  <a:pt x="118" y="341"/>
                </a:lnTo>
                <a:lnTo>
                  <a:pt x="196" y="379"/>
                </a:lnTo>
                <a:lnTo>
                  <a:pt x="273" y="379"/>
                </a:lnTo>
                <a:cubicBezTo>
                  <a:pt x="312" y="379"/>
                  <a:pt x="351" y="341"/>
                  <a:pt x="351" y="302"/>
                </a:cubicBezTo>
                <a:cubicBezTo>
                  <a:pt x="390" y="302"/>
                  <a:pt x="390" y="263"/>
                  <a:pt x="390" y="263"/>
                </a:cubicBezTo>
                <a:lnTo>
                  <a:pt x="390" y="185"/>
                </a:lnTo>
                <a:cubicBezTo>
                  <a:pt x="390" y="185"/>
                  <a:pt x="390" y="146"/>
                  <a:pt x="390" y="107"/>
                </a:cubicBezTo>
                <a:lnTo>
                  <a:pt x="351" y="68"/>
                </a:lnTo>
                <a:cubicBezTo>
                  <a:pt x="351" y="68"/>
                  <a:pt x="312" y="29"/>
                  <a:pt x="312" y="29"/>
                </a:cubicBezTo>
                <a:lnTo>
                  <a:pt x="157" y="29"/>
                </a:lnTo>
                <a:cubicBezTo>
                  <a:pt x="137" y="10"/>
                  <a:pt x="127" y="0"/>
                  <a:pt x="118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"/>
          <p:cNvSpPr/>
          <p:nvPr/>
        </p:nvSpPr>
        <p:spPr>
          <a:xfrm>
            <a:off x="8104327" y="2900318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0"/>
                </a:moveTo>
                <a:cubicBezTo>
                  <a:pt x="1" y="39"/>
                  <a:pt x="1" y="311"/>
                  <a:pt x="195" y="350"/>
                </a:cubicBezTo>
                <a:cubicBezTo>
                  <a:pt x="390" y="311"/>
                  <a:pt x="390" y="39"/>
                  <a:pt x="195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"/>
          <p:cNvSpPr/>
          <p:nvPr/>
        </p:nvSpPr>
        <p:spPr>
          <a:xfrm>
            <a:off x="8144084" y="2927129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1"/>
                </a:moveTo>
                <a:cubicBezTo>
                  <a:pt x="0" y="40"/>
                  <a:pt x="0" y="312"/>
                  <a:pt x="195" y="351"/>
                </a:cubicBezTo>
                <a:cubicBezTo>
                  <a:pt x="389" y="312"/>
                  <a:pt x="389" y="40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"/>
          <p:cNvSpPr/>
          <p:nvPr/>
        </p:nvSpPr>
        <p:spPr>
          <a:xfrm>
            <a:off x="8167908" y="2926134"/>
            <a:ext cx="8988" cy="7992"/>
          </a:xfrm>
          <a:custGeom>
            <a:avLst/>
            <a:gdLst/>
            <a:ahLst/>
            <a:cxnLst/>
            <a:rect l="l" t="t" r="r" b="b"/>
            <a:pathLst>
              <a:path w="352" h="313" extrusionOk="0">
                <a:moveTo>
                  <a:pt x="196" y="1"/>
                </a:moveTo>
                <a:cubicBezTo>
                  <a:pt x="1" y="1"/>
                  <a:pt x="1" y="273"/>
                  <a:pt x="196" y="312"/>
                </a:cubicBezTo>
                <a:cubicBezTo>
                  <a:pt x="351" y="273"/>
                  <a:pt x="351" y="1"/>
                  <a:pt x="196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"/>
          <p:cNvSpPr/>
          <p:nvPr/>
        </p:nvSpPr>
        <p:spPr>
          <a:xfrm>
            <a:off x="8197732" y="2926134"/>
            <a:ext cx="8962" cy="8988"/>
          </a:xfrm>
          <a:custGeom>
            <a:avLst/>
            <a:gdLst/>
            <a:ahLst/>
            <a:cxnLst/>
            <a:rect l="l" t="t" r="r" b="b"/>
            <a:pathLst>
              <a:path w="351" h="352" extrusionOk="0">
                <a:moveTo>
                  <a:pt x="78" y="1"/>
                </a:moveTo>
                <a:cubicBezTo>
                  <a:pt x="39" y="1"/>
                  <a:pt x="39" y="40"/>
                  <a:pt x="39" y="40"/>
                </a:cubicBezTo>
                <a:cubicBezTo>
                  <a:pt x="0" y="79"/>
                  <a:pt x="0" y="79"/>
                  <a:pt x="0" y="118"/>
                </a:cubicBezTo>
                <a:lnTo>
                  <a:pt x="0" y="156"/>
                </a:lnTo>
                <a:cubicBezTo>
                  <a:pt x="0" y="195"/>
                  <a:pt x="0" y="195"/>
                  <a:pt x="0" y="234"/>
                </a:cubicBezTo>
                <a:lnTo>
                  <a:pt x="39" y="273"/>
                </a:lnTo>
                <a:cubicBezTo>
                  <a:pt x="39" y="273"/>
                  <a:pt x="78" y="312"/>
                  <a:pt x="78" y="312"/>
                </a:cubicBezTo>
                <a:lnTo>
                  <a:pt x="156" y="351"/>
                </a:lnTo>
                <a:lnTo>
                  <a:pt x="234" y="351"/>
                </a:lnTo>
                <a:cubicBezTo>
                  <a:pt x="273" y="351"/>
                  <a:pt x="312" y="312"/>
                  <a:pt x="351" y="273"/>
                </a:cubicBezTo>
                <a:cubicBezTo>
                  <a:pt x="351" y="273"/>
                  <a:pt x="351" y="234"/>
                  <a:pt x="351" y="234"/>
                </a:cubicBezTo>
                <a:lnTo>
                  <a:pt x="351" y="195"/>
                </a:lnTo>
                <a:cubicBezTo>
                  <a:pt x="351" y="156"/>
                  <a:pt x="351" y="118"/>
                  <a:pt x="351" y="118"/>
                </a:cubicBezTo>
                <a:lnTo>
                  <a:pt x="351" y="79"/>
                </a:lnTo>
                <a:cubicBezTo>
                  <a:pt x="312" y="40"/>
                  <a:pt x="312" y="40"/>
                  <a:pt x="273" y="40"/>
                </a:cubicBezTo>
                <a:lnTo>
                  <a:pt x="195" y="1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"/>
          <p:cNvSpPr/>
          <p:nvPr/>
        </p:nvSpPr>
        <p:spPr>
          <a:xfrm>
            <a:off x="8186803" y="2939054"/>
            <a:ext cx="10954" cy="8962"/>
          </a:xfrm>
          <a:custGeom>
            <a:avLst/>
            <a:gdLst/>
            <a:ahLst/>
            <a:cxnLst/>
            <a:rect l="l" t="t" r="r" b="b"/>
            <a:pathLst>
              <a:path w="429" h="351" extrusionOk="0">
                <a:moveTo>
                  <a:pt x="195" y="1"/>
                </a:moveTo>
                <a:cubicBezTo>
                  <a:pt x="0" y="1"/>
                  <a:pt x="0" y="351"/>
                  <a:pt x="195" y="351"/>
                </a:cubicBezTo>
                <a:cubicBezTo>
                  <a:pt x="428" y="351"/>
                  <a:pt x="428" y="1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"/>
          <p:cNvSpPr/>
          <p:nvPr/>
        </p:nvSpPr>
        <p:spPr>
          <a:xfrm>
            <a:off x="8224569" y="2935096"/>
            <a:ext cx="11924" cy="8962"/>
          </a:xfrm>
          <a:custGeom>
            <a:avLst/>
            <a:gdLst/>
            <a:ahLst/>
            <a:cxnLst/>
            <a:rect l="l" t="t" r="r" b="b"/>
            <a:pathLst>
              <a:path w="467" h="351" extrusionOk="0">
                <a:moveTo>
                  <a:pt x="234" y="0"/>
                </a:moveTo>
                <a:cubicBezTo>
                  <a:pt x="0" y="0"/>
                  <a:pt x="0" y="350"/>
                  <a:pt x="234" y="350"/>
                </a:cubicBezTo>
                <a:cubicBezTo>
                  <a:pt x="467" y="350"/>
                  <a:pt x="467" y="0"/>
                  <a:pt x="234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"/>
          <p:cNvSpPr/>
          <p:nvPr/>
        </p:nvSpPr>
        <p:spPr>
          <a:xfrm>
            <a:off x="8218594" y="2919188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78" y="0"/>
                </a:moveTo>
                <a:cubicBezTo>
                  <a:pt x="39" y="0"/>
                  <a:pt x="39" y="39"/>
                  <a:pt x="39" y="39"/>
                </a:cubicBezTo>
                <a:cubicBezTo>
                  <a:pt x="1" y="39"/>
                  <a:pt x="1" y="78"/>
                  <a:pt x="1" y="117"/>
                </a:cubicBezTo>
                <a:lnTo>
                  <a:pt x="1" y="156"/>
                </a:lnTo>
                <a:cubicBezTo>
                  <a:pt x="1" y="156"/>
                  <a:pt x="1" y="195"/>
                  <a:pt x="1" y="234"/>
                </a:cubicBezTo>
                <a:lnTo>
                  <a:pt x="39" y="273"/>
                </a:lnTo>
                <a:cubicBezTo>
                  <a:pt x="39" y="273"/>
                  <a:pt x="78" y="312"/>
                  <a:pt x="78" y="312"/>
                </a:cubicBezTo>
                <a:lnTo>
                  <a:pt x="78" y="351"/>
                </a:lnTo>
                <a:lnTo>
                  <a:pt x="312" y="351"/>
                </a:lnTo>
                <a:cubicBezTo>
                  <a:pt x="312" y="312"/>
                  <a:pt x="312" y="312"/>
                  <a:pt x="351" y="273"/>
                </a:cubicBezTo>
                <a:cubicBezTo>
                  <a:pt x="351" y="273"/>
                  <a:pt x="351" y="234"/>
                  <a:pt x="390" y="234"/>
                </a:cubicBezTo>
                <a:lnTo>
                  <a:pt x="390" y="195"/>
                </a:lnTo>
                <a:cubicBezTo>
                  <a:pt x="390" y="156"/>
                  <a:pt x="390" y="117"/>
                  <a:pt x="390" y="117"/>
                </a:cubicBezTo>
                <a:lnTo>
                  <a:pt x="351" y="78"/>
                </a:lnTo>
                <a:cubicBezTo>
                  <a:pt x="312" y="39"/>
                  <a:pt x="312" y="39"/>
                  <a:pt x="273" y="39"/>
                </a:cubicBezTo>
                <a:lnTo>
                  <a:pt x="195" y="0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"/>
          <p:cNvSpPr/>
          <p:nvPr/>
        </p:nvSpPr>
        <p:spPr>
          <a:xfrm>
            <a:off x="8244434" y="2925138"/>
            <a:ext cx="11950" cy="8988"/>
          </a:xfrm>
          <a:custGeom>
            <a:avLst/>
            <a:gdLst/>
            <a:ahLst/>
            <a:cxnLst/>
            <a:rect l="l" t="t" r="r" b="b"/>
            <a:pathLst>
              <a:path w="468" h="352" extrusionOk="0">
                <a:moveTo>
                  <a:pt x="234" y="1"/>
                </a:moveTo>
                <a:cubicBezTo>
                  <a:pt x="0" y="1"/>
                  <a:pt x="0" y="351"/>
                  <a:pt x="234" y="351"/>
                </a:cubicBezTo>
                <a:cubicBezTo>
                  <a:pt x="467" y="351"/>
                  <a:pt x="467" y="1"/>
                  <a:pt x="234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"/>
          <p:cNvSpPr/>
          <p:nvPr/>
        </p:nvSpPr>
        <p:spPr>
          <a:xfrm>
            <a:off x="8262308" y="2921180"/>
            <a:ext cx="8962" cy="8962"/>
          </a:xfrm>
          <a:custGeom>
            <a:avLst/>
            <a:gdLst/>
            <a:ahLst/>
            <a:cxnLst/>
            <a:rect l="l" t="t" r="r" b="b"/>
            <a:pathLst>
              <a:path w="351" h="351" extrusionOk="0">
                <a:moveTo>
                  <a:pt x="195" y="0"/>
                </a:moveTo>
                <a:cubicBezTo>
                  <a:pt x="1" y="39"/>
                  <a:pt x="1" y="312"/>
                  <a:pt x="195" y="350"/>
                </a:cubicBezTo>
                <a:cubicBezTo>
                  <a:pt x="351" y="312"/>
                  <a:pt x="351" y="39"/>
                  <a:pt x="195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"/>
          <p:cNvSpPr/>
          <p:nvPr/>
        </p:nvSpPr>
        <p:spPr>
          <a:xfrm>
            <a:off x="8288149" y="2916201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1"/>
                </a:moveTo>
                <a:cubicBezTo>
                  <a:pt x="1" y="40"/>
                  <a:pt x="1" y="312"/>
                  <a:pt x="195" y="351"/>
                </a:cubicBezTo>
                <a:cubicBezTo>
                  <a:pt x="390" y="312"/>
                  <a:pt x="390" y="40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"/>
          <p:cNvSpPr/>
          <p:nvPr/>
        </p:nvSpPr>
        <p:spPr>
          <a:xfrm>
            <a:off x="7261743" y="2668798"/>
            <a:ext cx="317980" cy="209663"/>
          </a:xfrm>
          <a:custGeom>
            <a:avLst/>
            <a:gdLst/>
            <a:ahLst/>
            <a:cxnLst/>
            <a:rect l="l" t="t" r="r" b="b"/>
            <a:pathLst>
              <a:path w="12453" h="8211" extrusionOk="0">
                <a:moveTo>
                  <a:pt x="12452" y="0"/>
                </a:moveTo>
                <a:lnTo>
                  <a:pt x="12180" y="350"/>
                </a:lnTo>
                <a:cubicBezTo>
                  <a:pt x="12106" y="350"/>
                  <a:pt x="12033" y="349"/>
                  <a:pt x="11961" y="349"/>
                </a:cubicBezTo>
                <a:cubicBezTo>
                  <a:pt x="2223" y="349"/>
                  <a:pt x="1" y="8056"/>
                  <a:pt x="117" y="8211"/>
                </a:cubicBezTo>
                <a:cubicBezTo>
                  <a:pt x="8015" y="7238"/>
                  <a:pt x="12179" y="351"/>
                  <a:pt x="124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"/>
          <p:cNvSpPr/>
          <p:nvPr/>
        </p:nvSpPr>
        <p:spPr>
          <a:xfrm>
            <a:off x="7264705" y="2677709"/>
            <a:ext cx="307051" cy="198785"/>
          </a:xfrm>
          <a:custGeom>
            <a:avLst/>
            <a:gdLst/>
            <a:ahLst/>
            <a:cxnLst/>
            <a:rect l="l" t="t" r="r" b="b"/>
            <a:pathLst>
              <a:path w="12025" h="7785" extrusionOk="0">
                <a:moveTo>
                  <a:pt x="11870" y="1"/>
                </a:moveTo>
                <a:cubicBezTo>
                  <a:pt x="2580" y="1"/>
                  <a:pt x="117" y="6971"/>
                  <a:pt x="1" y="7784"/>
                </a:cubicBezTo>
                <a:cubicBezTo>
                  <a:pt x="2180" y="6461"/>
                  <a:pt x="4437" y="5410"/>
                  <a:pt x="6538" y="4087"/>
                </a:cubicBezTo>
                <a:cubicBezTo>
                  <a:pt x="8484" y="2881"/>
                  <a:pt x="10313" y="1519"/>
                  <a:pt x="12025" y="1"/>
                </a:cubicBezTo>
                <a:cubicBezTo>
                  <a:pt x="11973" y="1"/>
                  <a:pt x="11922" y="1"/>
                  <a:pt x="118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"/>
          <p:cNvSpPr/>
          <p:nvPr/>
        </p:nvSpPr>
        <p:spPr>
          <a:xfrm>
            <a:off x="7520075" y="2691651"/>
            <a:ext cx="8962" cy="8962"/>
          </a:xfrm>
          <a:custGeom>
            <a:avLst/>
            <a:gdLst/>
            <a:ahLst/>
            <a:cxnLst/>
            <a:rect l="l" t="t" r="r" b="b"/>
            <a:pathLst>
              <a:path w="351" h="351" extrusionOk="0">
                <a:moveTo>
                  <a:pt x="156" y="0"/>
                </a:moveTo>
                <a:cubicBezTo>
                  <a:pt x="0" y="39"/>
                  <a:pt x="0" y="311"/>
                  <a:pt x="156" y="350"/>
                </a:cubicBezTo>
                <a:cubicBezTo>
                  <a:pt x="351" y="311"/>
                  <a:pt x="351" y="39"/>
                  <a:pt x="156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"/>
          <p:cNvSpPr/>
          <p:nvPr/>
        </p:nvSpPr>
        <p:spPr>
          <a:xfrm>
            <a:off x="7487289" y="2707534"/>
            <a:ext cx="8962" cy="9959"/>
          </a:xfrm>
          <a:custGeom>
            <a:avLst/>
            <a:gdLst/>
            <a:ahLst/>
            <a:cxnLst/>
            <a:rect l="l" t="t" r="r" b="b"/>
            <a:pathLst>
              <a:path w="351" h="390" extrusionOk="0">
                <a:moveTo>
                  <a:pt x="78" y="1"/>
                </a:moveTo>
                <a:cubicBezTo>
                  <a:pt x="39" y="1"/>
                  <a:pt x="0" y="40"/>
                  <a:pt x="0" y="79"/>
                </a:cubicBezTo>
                <a:lnTo>
                  <a:pt x="0" y="118"/>
                </a:lnTo>
                <a:cubicBezTo>
                  <a:pt x="0" y="118"/>
                  <a:pt x="0" y="156"/>
                  <a:pt x="0" y="195"/>
                </a:cubicBezTo>
                <a:lnTo>
                  <a:pt x="39" y="273"/>
                </a:lnTo>
                <a:cubicBezTo>
                  <a:pt x="39" y="273"/>
                  <a:pt x="39" y="312"/>
                  <a:pt x="78" y="312"/>
                </a:cubicBezTo>
                <a:cubicBezTo>
                  <a:pt x="78" y="351"/>
                  <a:pt x="78" y="351"/>
                  <a:pt x="117" y="351"/>
                </a:cubicBezTo>
                <a:cubicBezTo>
                  <a:pt x="117" y="390"/>
                  <a:pt x="156" y="390"/>
                  <a:pt x="195" y="390"/>
                </a:cubicBezTo>
                <a:lnTo>
                  <a:pt x="273" y="390"/>
                </a:lnTo>
                <a:cubicBezTo>
                  <a:pt x="311" y="390"/>
                  <a:pt x="311" y="351"/>
                  <a:pt x="350" y="312"/>
                </a:cubicBezTo>
                <a:lnTo>
                  <a:pt x="350" y="273"/>
                </a:lnTo>
                <a:cubicBezTo>
                  <a:pt x="350" y="273"/>
                  <a:pt x="350" y="234"/>
                  <a:pt x="350" y="195"/>
                </a:cubicBezTo>
                <a:lnTo>
                  <a:pt x="350" y="156"/>
                </a:lnTo>
                <a:lnTo>
                  <a:pt x="311" y="118"/>
                </a:lnTo>
                <a:cubicBezTo>
                  <a:pt x="311" y="79"/>
                  <a:pt x="311" y="79"/>
                  <a:pt x="273" y="40"/>
                </a:cubicBezTo>
                <a:cubicBezTo>
                  <a:pt x="273" y="40"/>
                  <a:pt x="234" y="1"/>
                  <a:pt x="234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"/>
          <p:cNvSpPr/>
          <p:nvPr/>
        </p:nvSpPr>
        <p:spPr>
          <a:xfrm>
            <a:off x="7483305" y="2692647"/>
            <a:ext cx="8962" cy="9959"/>
          </a:xfrm>
          <a:custGeom>
            <a:avLst/>
            <a:gdLst/>
            <a:ahLst/>
            <a:cxnLst/>
            <a:rect l="l" t="t" r="r" b="b"/>
            <a:pathLst>
              <a:path w="351" h="390" extrusionOk="0">
                <a:moveTo>
                  <a:pt x="78" y="0"/>
                </a:moveTo>
                <a:lnTo>
                  <a:pt x="39" y="39"/>
                </a:lnTo>
                <a:lnTo>
                  <a:pt x="39" y="78"/>
                </a:lnTo>
                <a:cubicBezTo>
                  <a:pt x="39" y="78"/>
                  <a:pt x="39" y="39"/>
                  <a:pt x="78" y="39"/>
                </a:cubicBezTo>
                <a:cubicBezTo>
                  <a:pt x="78" y="0"/>
                  <a:pt x="117" y="0"/>
                  <a:pt x="117" y="0"/>
                </a:cubicBezTo>
                <a:close/>
                <a:moveTo>
                  <a:pt x="39" y="78"/>
                </a:moveTo>
                <a:cubicBezTo>
                  <a:pt x="1" y="117"/>
                  <a:pt x="1" y="117"/>
                  <a:pt x="39" y="156"/>
                </a:cubicBezTo>
                <a:cubicBezTo>
                  <a:pt x="1" y="156"/>
                  <a:pt x="1" y="195"/>
                  <a:pt x="39" y="195"/>
                </a:cubicBezTo>
                <a:cubicBezTo>
                  <a:pt x="1" y="195"/>
                  <a:pt x="1" y="234"/>
                  <a:pt x="39" y="234"/>
                </a:cubicBezTo>
                <a:cubicBezTo>
                  <a:pt x="39" y="272"/>
                  <a:pt x="78" y="311"/>
                  <a:pt x="78" y="311"/>
                </a:cubicBezTo>
                <a:lnTo>
                  <a:pt x="234" y="311"/>
                </a:lnTo>
                <a:lnTo>
                  <a:pt x="273" y="350"/>
                </a:lnTo>
                <a:lnTo>
                  <a:pt x="312" y="350"/>
                </a:lnTo>
                <a:lnTo>
                  <a:pt x="312" y="272"/>
                </a:lnTo>
                <a:lnTo>
                  <a:pt x="312" y="234"/>
                </a:lnTo>
                <a:lnTo>
                  <a:pt x="312" y="195"/>
                </a:lnTo>
                <a:cubicBezTo>
                  <a:pt x="351" y="156"/>
                  <a:pt x="351" y="156"/>
                  <a:pt x="312" y="156"/>
                </a:cubicBezTo>
                <a:lnTo>
                  <a:pt x="312" y="117"/>
                </a:lnTo>
                <a:lnTo>
                  <a:pt x="273" y="78"/>
                </a:lnTo>
                <a:lnTo>
                  <a:pt x="117" y="78"/>
                </a:lnTo>
                <a:cubicBezTo>
                  <a:pt x="78" y="78"/>
                  <a:pt x="78" y="117"/>
                  <a:pt x="39" y="117"/>
                </a:cubicBezTo>
                <a:lnTo>
                  <a:pt x="39" y="78"/>
                </a:lnTo>
                <a:close/>
                <a:moveTo>
                  <a:pt x="39" y="311"/>
                </a:moveTo>
                <a:lnTo>
                  <a:pt x="39" y="350"/>
                </a:lnTo>
                <a:cubicBezTo>
                  <a:pt x="78" y="350"/>
                  <a:pt x="117" y="389"/>
                  <a:pt x="117" y="389"/>
                </a:cubicBezTo>
                <a:lnTo>
                  <a:pt x="156" y="389"/>
                </a:lnTo>
                <a:cubicBezTo>
                  <a:pt x="195" y="389"/>
                  <a:pt x="234" y="389"/>
                  <a:pt x="234" y="350"/>
                </a:cubicBezTo>
                <a:lnTo>
                  <a:pt x="78" y="350"/>
                </a:lnTo>
                <a:lnTo>
                  <a:pt x="39" y="311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"/>
          <p:cNvSpPr/>
          <p:nvPr/>
        </p:nvSpPr>
        <p:spPr>
          <a:xfrm>
            <a:off x="7498217" y="2706538"/>
            <a:ext cx="9959" cy="7992"/>
          </a:xfrm>
          <a:custGeom>
            <a:avLst/>
            <a:gdLst/>
            <a:ahLst/>
            <a:cxnLst/>
            <a:rect l="l" t="t" r="r" b="b"/>
            <a:pathLst>
              <a:path w="390" h="313" extrusionOk="0">
                <a:moveTo>
                  <a:pt x="195" y="1"/>
                </a:moveTo>
                <a:cubicBezTo>
                  <a:pt x="0" y="40"/>
                  <a:pt x="0" y="312"/>
                  <a:pt x="195" y="312"/>
                </a:cubicBezTo>
                <a:cubicBezTo>
                  <a:pt x="389" y="312"/>
                  <a:pt x="389" y="40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"/>
          <p:cNvSpPr/>
          <p:nvPr/>
        </p:nvSpPr>
        <p:spPr>
          <a:xfrm>
            <a:off x="7498217" y="2714505"/>
            <a:ext cx="11950" cy="7967"/>
          </a:xfrm>
          <a:custGeom>
            <a:avLst/>
            <a:gdLst/>
            <a:ahLst/>
            <a:cxnLst/>
            <a:rect l="l" t="t" r="r" b="b"/>
            <a:pathLst>
              <a:path w="468" h="312" extrusionOk="0">
                <a:moveTo>
                  <a:pt x="234" y="0"/>
                </a:moveTo>
                <a:cubicBezTo>
                  <a:pt x="0" y="0"/>
                  <a:pt x="0" y="311"/>
                  <a:pt x="234" y="311"/>
                </a:cubicBezTo>
                <a:cubicBezTo>
                  <a:pt x="467" y="311"/>
                  <a:pt x="467" y="0"/>
                  <a:pt x="234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"/>
          <p:cNvSpPr/>
          <p:nvPr/>
        </p:nvSpPr>
        <p:spPr>
          <a:xfrm>
            <a:off x="7462444" y="2726429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0"/>
                </a:moveTo>
                <a:cubicBezTo>
                  <a:pt x="0" y="39"/>
                  <a:pt x="0" y="311"/>
                  <a:pt x="195" y="350"/>
                </a:cubicBezTo>
                <a:cubicBezTo>
                  <a:pt x="389" y="311"/>
                  <a:pt x="389" y="39"/>
                  <a:pt x="195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"/>
          <p:cNvSpPr/>
          <p:nvPr/>
        </p:nvSpPr>
        <p:spPr>
          <a:xfrm>
            <a:off x="7463440" y="2703576"/>
            <a:ext cx="8962" cy="8962"/>
          </a:xfrm>
          <a:custGeom>
            <a:avLst/>
            <a:gdLst/>
            <a:ahLst/>
            <a:cxnLst/>
            <a:rect l="l" t="t" r="r" b="b"/>
            <a:pathLst>
              <a:path w="351" h="351" extrusionOk="0">
                <a:moveTo>
                  <a:pt x="156" y="0"/>
                </a:moveTo>
                <a:lnTo>
                  <a:pt x="78" y="39"/>
                </a:lnTo>
                <a:cubicBezTo>
                  <a:pt x="78" y="39"/>
                  <a:pt x="39" y="39"/>
                  <a:pt x="39" y="78"/>
                </a:cubicBezTo>
                <a:cubicBezTo>
                  <a:pt x="39" y="78"/>
                  <a:pt x="0" y="78"/>
                  <a:pt x="0" y="117"/>
                </a:cubicBezTo>
                <a:cubicBezTo>
                  <a:pt x="0" y="117"/>
                  <a:pt x="0" y="156"/>
                  <a:pt x="0" y="156"/>
                </a:cubicBezTo>
                <a:cubicBezTo>
                  <a:pt x="0" y="195"/>
                  <a:pt x="0" y="195"/>
                  <a:pt x="0" y="234"/>
                </a:cubicBezTo>
                <a:lnTo>
                  <a:pt x="0" y="273"/>
                </a:lnTo>
                <a:cubicBezTo>
                  <a:pt x="0" y="311"/>
                  <a:pt x="39" y="311"/>
                  <a:pt x="39" y="350"/>
                </a:cubicBezTo>
                <a:lnTo>
                  <a:pt x="234" y="350"/>
                </a:lnTo>
                <a:cubicBezTo>
                  <a:pt x="273" y="350"/>
                  <a:pt x="312" y="311"/>
                  <a:pt x="312" y="311"/>
                </a:cubicBezTo>
                <a:cubicBezTo>
                  <a:pt x="312" y="311"/>
                  <a:pt x="350" y="273"/>
                  <a:pt x="350" y="273"/>
                </a:cubicBezTo>
                <a:cubicBezTo>
                  <a:pt x="350" y="234"/>
                  <a:pt x="350" y="234"/>
                  <a:pt x="350" y="195"/>
                </a:cubicBezTo>
                <a:cubicBezTo>
                  <a:pt x="350" y="156"/>
                  <a:pt x="350" y="156"/>
                  <a:pt x="350" y="117"/>
                </a:cubicBezTo>
                <a:lnTo>
                  <a:pt x="350" y="78"/>
                </a:lnTo>
                <a:cubicBezTo>
                  <a:pt x="350" y="78"/>
                  <a:pt x="312" y="39"/>
                  <a:pt x="273" y="39"/>
                </a:cubicBezTo>
                <a:lnTo>
                  <a:pt x="156" y="39"/>
                </a:lnTo>
                <a:lnTo>
                  <a:pt x="156" y="0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"/>
          <p:cNvSpPr/>
          <p:nvPr/>
        </p:nvSpPr>
        <p:spPr>
          <a:xfrm>
            <a:off x="7437599" y="2707534"/>
            <a:ext cx="9959" cy="8988"/>
          </a:xfrm>
          <a:custGeom>
            <a:avLst/>
            <a:gdLst/>
            <a:ahLst/>
            <a:cxnLst/>
            <a:rect l="l" t="t" r="r" b="b"/>
            <a:pathLst>
              <a:path w="390" h="352" extrusionOk="0">
                <a:moveTo>
                  <a:pt x="195" y="1"/>
                </a:moveTo>
                <a:lnTo>
                  <a:pt x="117" y="40"/>
                </a:lnTo>
                <a:cubicBezTo>
                  <a:pt x="78" y="40"/>
                  <a:pt x="78" y="40"/>
                  <a:pt x="39" y="79"/>
                </a:cubicBezTo>
                <a:cubicBezTo>
                  <a:pt x="39" y="79"/>
                  <a:pt x="1" y="79"/>
                  <a:pt x="1" y="118"/>
                </a:cubicBezTo>
                <a:cubicBezTo>
                  <a:pt x="1" y="118"/>
                  <a:pt x="1" y="156"/>
                  <a:pt x="1" y="156"/>
                </a:cubicBezTo>
                <a:cubicBezTo>
                  <a:pt x="1" y="195"/>
                  <a:pt x="1" y="195"/>
                  <a:pt x="1" y="234"/>
                </a:cubicBezTo>
                <a:lnTo>
                  <a:pt x="1" y="273"/>
                </a:lnTo>
                <a:cubicBezTo>
                  <a:pt x="39" y="312"/>
                  <a:pt x="39" y="312"/>
                  <a:pt x="78" y="351"/>
                </a:cubicBezTo>
                <a:lnTo>
                  <a:pt x="195" y="351"/>
                </a:lnTo>
                <a:lnTo>
                  <a:pt x="273" y="312"/>
                </a:lnTo>
                <a:cubicBezTo>
                  <a:pt x="273" y="312"/>
                  <a:pt x="312" y="312"/>
                  <a:pt x="312" y="273"/>
                </a:cubicBezTo>
                <a:cubicBezTo>
                  <a:pt x="351" y="273"/>
                  <a:pt x="351" y="234"/>
                  <a:pt x="351" y="234"/>
                </a:cubicBezTo>
                <a:cubicBezTo>
                  <a:pt x="390" y="234"/>
                  <a:pt x="390" y="195"/>
                  <a:pt x="390" y="156"/>
                </a:cubicBezTo>
                <a:cubicBezTo>
                  <a:pt x="390" y="156"/>
                  <a:pt x="390" y="118"/>
                  <a:pt x="390" y="118"/>
                </a:cubicBezTo>
                <a:lnTo>
                  <a:pt x="390" y="79"/>
                </a:lnTo>
                <a:cubicBezTo>
                  <a:pt x="351" y="40"/>
                  <a:pt x="351" y="1"/>
                  <a:pt x="312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"/>
          <p:cNvSpPr/>
          <p:nvPr/>
        </p:nvSpPr>
        <p:spPr>
          <a:xfrm>
            <a:off x="7411758" y="2718463"/>
            <a:ext cx="8962" cy="7992"/>
          </a:xfrm>
          <a:custGeom>
            <a:avLst/>
            <a:gdLst/>
            <a:ahLst/>
            <a:cxnLst/>
            <a:rect l="l" t="t" r="r" b="b"/>
            <a:pathLst>
              <a:path w="351" h="313" extrusionOk="0">
                <a:moveTo>
                  <a:pt x="195" y="1"/>
                </a:moveTo>
                <a:cubicBezTo>
                  <a:pt x="1" y="40"/>
                  <a:pt x="1" y="312"/>
                  <a:pt x="195" y="312"/>
                </a:cubicBezTo>
                <a:cubicBezTo>
                  <a:pt x="351" y="312"/>
                  <a:pt x="351" y="40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"/>
          <p:cNvSpPr/>
          <p:nvPr/>
        </p:nvSpPr>
        <p:spPr>
          <a:xfrm>
            <a:off x="7410762" y="2737358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0"/>
                </a:moveTo>
                <a:cubicBezTo>
                  <a:pt x="1" y="39"/>
                  <a:pt x="1" y="312"/>
                  <a:pt x="195" y="350"/>
                </a:cubicBezTo>
                <a:cubicBezTo>
                  <a:pt x="390" y="312"/>
                  <a:pt x="390" y="39"/>
                  <a:pt x="195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"/>
          <p:cNvSpPr/>
          <p:nvPr/>
        </p:nvSpPr>
        <p:spPr>
          <a:xfrm>
            <a:off x="7425674" y="2735366"/>
            <a:ext cx="9959" cy="8707"/>
          </a:xfrm>
          <a:custGeom>
            <a:avLst/>
            <a:gdLst/>
            <a:ahLst/>
            <a:cxnLst/>
            <a:rect l="l" t="t" r="r" b="b"/>
            <a:pathLst>
              <a:path w="390" h="341" extrusionOk="0">
                <a:moveTo>
                  <a:pt x="195" y="0"/>
                </a:moveTo>
                <a:lnTo>
                  <a:pt x="117" y="39"/>
                </a:lnTo>
                <a:lnTo>
                  <a:pt x="39" y="39"/>
                </a:lnTo>
                <a:cubicBezTo>
                  <a:pt x="39" y="78"/>
                  <a:pt x="1" y="78"/>
                  <a:pt x="1" y="117"/>
                </a:cubicBezTo>
                <a:cubicBezTo>
                  <a:pt x="1" y="117"/>
                  <a:pt x="1" y="156"/>
                  <a:pt x="1" y="156"/>
                </a:cubicBezTo>
                <a:cubicBezTo>
                  <a:pt x="1" y="195"/>
                  <a:pt x="1" y="195"/>
                  <a:pt x="1" y="234"/>
                </a:cubicBezTo>
                <a:lnTo>
                  <a:pt x="1" y="273"/>
                </a:lnTo>
                <a:cubicBezTo>
                  <a:pt x="39" y="312"/>
                  <a:pt x="39" y="312"/>
                  <a:pt x="78" y="312"/>
                </a:cubicBezTo>
                <a:lnTo>
                  <a:pt x="117" y="312"/>
                </a:lnTo>
                <a:cubicBezTo>
                  <a:pt x="137" y="331"/>
                  <a:pt x="146" y="341"/>
                  <a:pt x="156" y="341"/>
                </a:cubicBezTo>
                <a:cubicBezTo>
                  <a:pt x="166" y="341"/>
                  <a:pt x="176" y="331"/>
                  <a:pt x="195" y="312"/>
                </a:cubicBezTo>
                <a:lnTo>
                  <a:pt x="273" y="312"/>
                </a:lnTo>
                <a:cubicBezTo>
                  <a:pt x="273" y="312"/>
                  <a:pt x="312" y="273"/>
                  <a:pt x="312" y="273"/>
                </a:cubicBezTo>
                <a:cubicBezTo>
                  <a:pt x="351" y="273"/>
                  <a:pt x="351" y="234"/>
                  <a:pt x="351" y="234"/>
                </a:cubicBezTo>
                <a:cubicBezTo>
                  <a:pt x="390" y="195"/>
                  <a:pt x="390" y="195"/>
                  <a:pt x="351" y="156"/>
                </a:cubicBezTo>
                <a:cubicBezTo>
                  <a:pt x="390" y="156"/>
                  <a:pt x="390" y="117"/>
                  <a:pt x="351" y="78"/>
                </a:cubicBezTo>
                <a:lnTo>
                  <a:pt x="351" y="39"/>
                </a:lnTo>
                <a:cubicBezTo>
                  <a:pt x="351" y="39"/>
                  <a:pt x="351" y="0"/>
                  <a:pt x="312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"/>
          <p:cNvSpPr/>
          <p:nvPr/>
        </p:nvSpPr>
        <p:spPr>
          <a:xfrm>
            <a:off x="7428662" y="2730387"/>
            <a:ext cx="8962" cy="7992"/>
          </a:xfrm>
          <a:custGeom>
            <a:avLst/>
            <a:gdLst/>
            <a:ahLst/>
            <a:cxnLst/>
            <a:rect l="l" t="t" r="r" b="b"/>
            <a:pathLst>
              <a:path w="351" h="313" extrusionOk="0">
                <a:moveTo>
                  <a:pt x="195" y="1"/>
                </a:moveTo>
                <a:cubicBezTo>
                  <a:pt x="0" y="1"/>
                  <a:pt x="0" y="273"/>
                  <a:pt x="195" y="312"/>
                </a:cubicBezTo>
                <a:cubicBezTo>
                  <a:pt x="351" y="273"/>
                  <a:pt x="351" y="1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"/>
          <p:cNvSpPr/>
          <p:nvPr/>
        </p:nvSpPr>
        <p:spPr>
          <a:xfrm>
            <a:off x="7380964" y="2736362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0"/>
                </a:moveTo>
                <a:cubicBezTo>
                  <a:pt x="0" y="39"/>
                  <a:pt x="0" y="312"/>
                  <a:pt x="195" y="351"/>
                </a:cubicBezTo>
                <a:cubicBezTo>
                  <a:pt x="390" y="312"/>
                  <a:pt x="390" y="39"/>
                  <a:pt x="195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"/>
          <p:cNvSpPr/>
          <p:nvPr/>
        </p:nvSpPr>
        <p:spPr>
          <a:xfrm>
            <a:off x="7365055" y="2753240"/>
            <a:ext cx="9959" cy="8988"/>
          </a:xfrm>
          <a:custGeom>
            <a:avLst/>
            <a:gdLst/>
            <a:ahLst/>
            <a:cxnLst/>
            <a:rect l="l" t="t" r="r" b="b"/>
            <a:pathLst>
              <a:path w="390" h="352" extrusionOk="0">
                <a:moveTo>
                  <a:pt x="195" y="1"/>
                </a:moveTo>
                <a:cubicBezTo>
                  <a:pt x="1" y="40"/>
                  <a:pt x="1" y="312"/>
                  <a:pt x="195" y="351"/>
                </a:cubicBezTo>
                <a:cubicBezTo>
                  <a:pt x="390" y="312"/>
                  <a:pt x="390" y="40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"/>
          <p:cNvSpPr/>
          <p:nvPr/>
        </p:nvSpPr>
        <p:spPr>
          <a:xfrm>
            <a:off x="7343198" y="2772366"/>
            <a:ext cx="8962" cy="8733"/>
          </a:xfrm>
          <a:custGeom>
            <a:avLst/>
            <a:gdLst/>
            <a:ahLst/>
            <a:cxnLst/>
            <a:rect l="l" t="t" r="r" b="b"/>
            <a:pathLst>
              <a:path w="351" h="342" extrusionOk="0">
                <a:moveTo>
                  <a:pt x="210" y="1"/>
                </a:moveTo>
                <a:cubicBezTo>
                  <a:pt x="195" y="1"/>
                  <a:pt x="176" y="11"/>
                  <a:pt x="156" y="30"/>
                </a:cubicBezTo>
                <a:lnTo>
                  <a:pt x="79" y="30"/>
                </a:lnTo>
                <a:cubicBezTo>
                  <a:pt x="79" y="30"/>
                  <a:pt x="40" y="69"/>
                  <a:pt x="40" y="69"/>
                </a:cubicBezTo>
                <a:cubicBezTo>
                  <a:pt x="1" y="69"/>
                  <a:pt x="1" y="108"/>
                  <a:pt x="1" y="108"/>
                </a:cubicBezTo>
                <a:cubicBezTo>
                  <a:pt x="1" y="147"/>
                  <a:pt x="1" y="147"/>
                  <a:pt x="1" y="186"/>
                </a:cubicBezTo>
                <a:cubicBezTo>
                  <a:pt x="1" y="186"/>
                  <a:pt x="1" y="225"/>
                  <a:pt x="1" y="264"/>
                </a:cubicBezTo>
                <a:lnTo>
                  <a:pt x="1" y="302"/>
                </a:lnTo>
                <a:cubicBezTo>
                  <a:pt x="1" y="302"/>
                  <a:pt x="40" y="341"/>
                  <a:pt x="40" y="341"/>
                </a:cubicBezTo>
                <a:lnTo>
                  <a:pt x="195" y="341"/>
                </a:lnTo>
                <a:lnTo>
                  <a:pt x="234" y="302"/>
                </a:lnTo>
                <a:lnTo>
                  <a:pt x="312" y="302"/>
                </a:lnTo>
                <a:cubicBezTo>
                  <a:pt x="312" y="264"/>
                  <a:pt x="351" y="264"/>
                  <a:pt x="351" y="264"/>
                </a:cubicBezTo>
                <a:cubicBezTo>
                  <a:pt x="351" y="225"/>
                  <a:pt x="351" y="186"/>
                  <a:pt x="351" y="186"/>
                </a:cubicBezTo>
                <a:cubicBezTo>
                  <a:pt x="351" y="147"/>
                  <a:pt x="351" y="147"/>
                  <a:pt x="351" y="108"/>
                </a:cubicBezTo>
                <a:lnTo>
                  <a:pt x="351" y="69"/>
                </a:lnTo>
                <a:cubicBezTo>
                  <a:pt x="351" y="30"/>
                  <a:pt x="312" y="30"/>
                  <a:pt x="273" y="30"/>
                </a:cubicBezTo>
                <a:lnTo>
                  <a:pt x="234" y="30"/>
                </a:lnTo>
                <a:cubicBezTo>
                  <a:pt x="234" y="11"/>
                  <a:pt x="224" y="1"/>
                  <a:pt x="210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"/>
          <p:cNvSpPr/>
          <p:nvPr/>
        </p:nvSpPr>
        <p:spPr>
          <a:xfrm>
            <a:off x="7341207" y="2756228"/>
            <a:ext cx="9984" cy="8962"/>
          </a:xfrm>
          <a:custGeom>
            <a:avLst/>
            <a:gdLst/>
            <a:ahLst/>
            <a:cxnLst/>
            <a:rect l="l" t="t" r="r" b="b"/>
            <a:pathLst>
              <a:path w="391" h="351" extrusionOk="0">
                <a:moveTo>
                  <a:pt x="195" y="1"/>
                </a:moveTo>
                <a:cubicBezTo>
                  <a:pt x="1" y="39"/>
                  <a:pt x="1" y="312"/>
                  <a:pt x="195" y="351"/>
                </a:cubicBezTo>
                <a:cubicBezTo>
                  <a:pt x="390" y="312"/>
                  <a:pt x="390" y="39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"/>
          <p:cNvSpPr/>
          <p:nvPr/>
        </p:nvSpPr>
        <p:spPr>
          <a:xfrm>
            <a:off x="7315391" y="2786027"/>
            <a:ext cx="9959" cy="8988"/>
          </a:xfrm>
          <a:custGeom>
            <a:avLst/>
            <a:gdLst/>
            <a:ahLst/>
            <a:cxnLst/>
            <a:rect l="l" t="t" r="r" b="b"/>
            <a:pathLst>
              <a:path w="390" h="352" extrusionOk="0">
                <a:moveTo>
                  <a:pt x="195" y="1"/>
                </a:moveTo>
                <a:cubicBezTo>
                  <a:pt x="0" y="40"/>
                  <a:pt x="0" y="312"/>
                  <a:pt x="195" y="351"/>
                </a:cubicBezTo>
                <a:cubicBezTo>
                  <a:pt x="389" y="312"/>
                  <a:pt x="389" y="40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"/>
          <p:cNvSpPr/>
          <p:nvPr/>
        </p:nvSpPr>
        <p:spPr>
          <a:xfrm>
            <a:off x="7331273" y="2792002"/>
            <a:ext cx="9959" cy="7967"/>
          </a:xfrm>
          <a:custGeom>
            <a:avLst/>
            <a:gdLst/>
            <a:ahLst/>
            <a:cxnLst/>
            <a:rect l="l" t="t" r="r" b="b"/>
            <a:pathLst>
              <a:path w="390" h="312" extrusionOk="0">
                <a:moveTo>
                  <a:pt x="118" y="0"/>
                </a:moveTo>
                <a:cubicBezTo>
                  <a:pt x="118" y="39"/>
                  <a:pt x="79" y="39"/>
                  <a:pt x="79" y="39"/>
                </a:cubicBezTo>
                <a:lnTo>
                  <a:pt x="40" y="78"/>
                </a:lnTo>
                <a:cubicBezTo>
                  <a:pt x="1" y="117"/>
                  <a:pt x="1" y="117"/>
                  <a:pt x="40" y="156"/>
                </a:cubicBezTo>
                <a:cubicBezTo>
                  <a:pt x="1" y="195"/>
                  <a:pt x="1" y="195"/>
                  <a:pt x="40" y="234"/>
                </a:cubicBezTo>
                <a:lnTo>
                  <a:pt x="40" y="273"/>
                </a:lnTo>
                <a:cubicBezTo>
                  <a:pt x="40" y="273"/>
                  <a:pt x="40" y="312"/>
                  <a:pt x="79" y="312"/>
                </a:cubicBezTo>
                <a:lnTo>
                  <a:pt x="273" y="312"/>
                </a:lnTo>
                <a:cubicBezTo>
                  <a:pt x="312" y="273"/>
                  <a:pt x="312" y="273"/>
                  <a:pt x="351" y="273"/>
                </a:cubicBezTo>
                <a:lnTo>
                  <a:pt x="390" y="195"/>
                </a:lnTo>
                <a:cubicBezTo>
                  <a:pt x="390" y="195"/>
                  <a:pt x="390" y="156"/>
                  <a:pt x="390" y="156"/>
                </a:cubicBezTo>
                <a:cubicBezTo>
                  <a:pt x="390" y="117"/>
                  <a:pt x="390" y="117"/>
                  <a:pt x="390" y="78"/>
                </a:cubicBezTo>
                <a:lnTo>
                  <a:pt x="390" y="39"/>
                </a:lnTo>
                <a:cubicBezTo>
                  <a:pt x="351" y="39"/>
                  <a:pt x="351" y="0"/>
                  <a:pt x="312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"/>
          <p:cNvSpPr/>
          <p:nvPr/>
        </p:nvSpPr>
        <p:spPr>
          <a:xfrm>
            <a:off x="7307424" y="2805918"/>
            <a:ext cx="8988" cy="8962"/>
          </a:xfrm>
          <a:custGeom>
            <a:avLst/>
            <a:gdLst/>
            <a:ahLst/>
            <a:cxnLst/>
            <a:rect l="l" t="t" r="r" b="b"/>
            <a:pathLst>
              <a:path w="352" h="351" extrusionOk="0">
                <a:moveTo>
                  <a:pt x="156" y="0"/>
                </a:moveTo>
                <a:cubicBezTo>
                  <a:pt x="1" y="39"/>
                  <a:pt x="1" y="312"/>
                  <a:pt x="156" y="350"/>
                </a:cubicBezTo>
                <a:cubicBezTo>
                  <a:pt x="351" y="312"/>
                  <a:pt x="351" y="39"/>
                  <a:pt x="156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"/>
          <p:cNvSpPr/>
          <p:nvPr/>
        </p:nvSpPr>
        <p:spPr>
          <a:xfrm>
            <a:off x="7298488" y="2819834"/>
            <a:ext cx="8962" cy="8962"/>
          </a:xfrm>
          <a:custGeom>
            <a:avLst/>
            <a:gdLst/>
            <a:ahLst/>
            <a:cxnLst/>
            <a:rect l="l" t="t" r="r" b="b"/>
            <a:pathLst>
              <a:path w="351" h="351" extrusionOk="0">
                <a:moveTo>
                  <a:pt x="156" y="0"/>
                </a:moveTo>
                <a:cubicBezTo>
                  <a:pt x="1" y="39"/>
                  <a:pt x="1" y="311"/>
                  <a:pt x="156" y="350"/>
                </a:cubicBezTo>
                <a:cubicBezTo>
                  <a:pt x="351" y="311"/>
                  <a:pt x="351" y="39"/>
                  <a:pt x="156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"/>
          <p:cNvSpPr/>
          <p:nvPr/>
        </p:nvSpPr>
        <p:spPr>
          <a:xfrm>
            <a:off x="7281609" y="2840696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0"/>
                </a:moveTo>
                <a:cubicBezTo>
                  <a:pt x="0" y="39"/>
                  <a:pt x="0" y="312"/>
                  <a:pt x="195" y="350"/>
                </a:cubicBezTo>
                <a:cubicBezTo>
                  <a:pt x="389" y="312"/>
                  <a:pt x="389" y="39"/>
                  <a:pt x="195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"/>
          <p:cNvSpPr/>
          <p:nvPr/>
        </p:nvSpPr>
        <p:spPr>
          <a:xfrm>
            <a:off x="8454097" y="917012"/>
            <a:ext cx="661775" cy="2086670"/>
          </a:xfrm>
          <a:custGeom>
            <a:avLst/>
            <a:gdLst/>
            <a:ahLst/>
            <a:cxnLst/>
            <a:rect l="l" t="t" r="r" b="b"/>
            <a:pathLst>
              <a:path w="25917" h="81720" fill="none" extrusionOk="0">
                <a:moveTo>
                  <a:pt x="12297" y="80435"/>
                </a:moveTo>
                <a:cubicBezTo>
                  <a:pt x="12297" y="80435"/>
                  <a:pt x="23543" y="74053"/>
                  <a:pt x="20897" y="65025"/>
                </a:cubicBezTo>
                <a:cubicBezTo>
                  <a:pt x="18212" y="55997"/>
                  <a:pt x="15838" y="56581"/>
                  <a:pt x="20897" y="50471"/>
                </a:cubicBezTo>
                <a:cubicBezTo>
                  <a:pt x="25916" y="44362"/>
                  <a:pt x="25566" y="42300"/>
                  <a:pt x="22259" y="34828"/>
                </a:cubicBezTo>
                <a:cubicBezTo>
                  <a:pt x="18951" y="27318"/>
                  <a:pt x="25683" y="19924"/>
                  <a:pt x="21636" y="14515"/>
                </a:cubicBezTo>
                <a:cubicBezTo>
                  <a:pt x="17550" y="9106"/>
                  <a:pt x="3697" y="0"/>
                  <a:pt x="8444" y="9768"/>
                </a:cubicBezTo>
                <a:cubicBezTo>
                  <a:pt x="13153" y="19535"/>
                  <a:pt x="18445" y="21053"/>
                  <a:pt x="13153" y="30470"/>
                </a:cubicBezTo>
                <a:cubicBezTo>
                  <a:pt x="7900" y="39926"/>
                  <a:pt x="0" y="48720"/>
                  <a:pt x="6538" y="54441"/>
                </a:cubicBezTo>
                <a:cubicBezTo>
                  <a:pt x="13036" y="60161"/>
                  <a:pt x="4242" y="66815"/>
                  <a:pt x="5020" y="74287"/>
                </a:cubicBezTo>
                <a:cubicBezTo>
                  <a:pt x="5837" y="81719"/>
                  <a:pt x="12297" y="80435"/>
                  <a:pt x="12297" y="80435"/>
                </a:cubicBezTo>
                <a:close/>
              </a:path>
            </a:pathLst>
          </a:custGeom>
          <a:noFill/>
          <a:ln w="17500" cap="flat" cmpd="sng">
            <a:solidFill>
              <a:schemeClr val="accent1"/>
            </a:solidFill>
            <a:prstDash val="solid"/>
            <a:miter lim="389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"/>
          <p:cNvSpPr/>
          <p:nvPr/>
        </p:nvSpPr>
        <p:spPr>
          <a:xfrm>
            <a:off x="8425320" y="1450681"/>
            <a:ext cx="365499" cy="1459341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rgbClr val="94C8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"/>
          <p:cNvSpPr/>
          <p:nvPr/>
        </p:nvSpPr>
        <p:spPr>
          <a:xfrm>
            <a:off x="7329282" y="2633969"/>
            <a:ext cx="1936630" cy="431863"/>
          </a:xfrm>
          <a:custGeom>
            <a:avLst/>
            <a:gdLst/>
            <a:ahLst/>
            <a:cxnLst/>
            <a:rect l="l" t="t" r="r" b="b"/>
            <a:pathLst>
              <a:path w="75844" h="16913" extrusionOk="0">
                <a:moveTo>
                  <a:pt x="11505" y="1"/>
                </a:moveTo>
                <a:cubicBezTo>
                  <a:pt x="10926" y="1"/>
                  <a:pt x="10347" y="14"/>
                  <a:pt x="9768" y="41"/>
                </a:cubicBezTo>
                <a:cubicBezTo>
                  <a:pt x="6499" y="158"/>
                  <a:pt x="3231" y="469"/>
                  <a:pt x="1" y="936"/>
                </a:cubicBezTo>
                <a:lnTo>
                  <a:pt x="546" y="3582"/>
                </a:lnTo>
                <a:cubicBezTo>
                  <a:pt x="4515" y="2412"/>
                  <a:pt x="8634" y="1690"/>
                  <a:pt x="12740" y="1690"/>
                </a:cubicBezTo>
                <a:cubicBezTo>
                  <a:pt x="14913" y="1690"/>
                  <a:pt x="17083" y="1893"/>
                  <a:pt x="19224" y="2337"/>
                </a:cubicBezTo>
                <a:cubicBezTo>
                  <a:pt x="22298" y="2999"/>
                  <a:pt x="25295" y="4049"/>
                  <a:pt x="28097" y="5450"/>
                </a:cubicBezTo>
                <a:cubicBezTo>
                  <a:pt x="29536" y="6112"/>
                  <a:pt x="30937" y="6851"/>
                  <a:pt x="32299" y="7668"/>
                </a:cubicBezTo>
                <a:lnTo>
                  <a:pt x="33311" y="8252"/>
                </a:lnTo>
                <a:cubicBezTo>
                  <a:pt x="33661" y="8446"/>
                  <a:pt x="33972" y="8641"/>
                  <a:pt x="34323" y="8874"/>
                </a:cubicBezTo>
                <a:cubicBezTo>
                  <a:pt x="35023" y="9303"/>
                  <a:pt x="35724" y="9731"/>
                  <a:pt x="36424" y="10120"/>
                </a:cubicBezTo>
                <a:cubicBezTo>
                  <a:pt x="39304" y="11793"/>
                  <a:pt x="42339" y="13194"/>
                  <a:pt x="45491" y="14245"/>
                </a:cubicBezTo>
                <a:cubicBezTo>
                  <a:pt x="47086" y="14789"/>
                  <a:pt x="48721" y="15217"/>
                  <a:pt x="50355" y="15607"/>
                </a:cubicBezTo>
                <a:cubicBezTo>
                  <a:pt x="52028" y="15996"/>
                  <a:pt x="53663" y="16307"/>
                  <a:pt x="55375" y="16502"/>
                </a:cubicBezTo>
                <a:cubicBezTo>
                  <a:pt x="57583" y="16782"/>
                  <a:pt x="59816" y="16912"/>
                  <a:pt x="62059" y="16912"/>
                </a:cubicBezTo>
                <a:cubicBezTo>
                  <a:pt x="66655" y="16912"/>
                  <a:pt x="71293" y="16366"/>
                  <a:pt x="75843" y="15451"/>
                </a:cubicBezTo>
                <a:lnTo>
                  <a:pt x="72964" y="6968"/>
                </a:lnTo>
                <a:cubicBezTo>
                  <a:pt x="67594" y="9731"/>
                  <a:pt x="61679" y="11248"/>
                  <a:pt x="55608" y="11482"/>
                </a:cubicBezTo>
                <a:cubicBezTo>
                  <a:pt x="55273" y="11490"/>
                  <a:pt x="54939" y="11494"/>
                  <a:pt x="54604" y="11494"/>
                </a:cubicBezTo>
                <a:cubicBezTo>
                  <a:pt x="48761" y="11494"/>
                  <a:pt x="43008" y="10210"/>
                  <a:pt x="37708" y="7707"/>
                </a:cubicBezTo>
                <a:cubicBezTo>
                  <a:pt x="37008" y="7357"/>
                  <a:pt x="36307" y="7007"/>
                  <a:pt x="35607" y="6656"/>
                </a:cubicBezTo>
                <a:cubicBezTo>
                  <a:pt x="35257" y="6462"/>
                  <a:pt x="34867" y="6267"/>
                  <a:pt x="34478" y="6112"/>
                </a:cubicBezTo>
                <a:lnTo>
                  <a:pt x="33389" y="5567"/>
                </a:lnTo>
                <a:cubicBezTo>
                  <a:pt x="31910" y="4866"/>
                  <a:pt x="30431" y="4244"/>
                  <a:pt x="28914" y="3621"/>
                </a:cubicBezTo>
                <a:cubicBezTo>
                  <a:pt x="25878" y="2376"/>
                  <a:pt x="22726" y="1442"/>
                  <a:pt x="19536" y="780"/>
                </a:cubicBezTo>
                <a:cubicBezTo>
                  <a:pt x="17940" y="469"/>
                  <a:pt x="16306" y="236"/>
                  <a:pt x="14671" y="119"/>
                </a:cubicBezTo>
                <a:cubicBezTo>
                  <a:pt x="13616" y="44"/>
                  <a:pt x="12561" y="1"/>
                  <a:pt x="11505" y="1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"/>
          <p:cNvSpPr/>
          <p:nvPr/>
        </p:nvSpPr>
        <p:spPr>
          <a:xfrm>
            <a:off x="7966569" y="2705950"/>
            <a:ext cx="88093" cy="24334"/>
          </a:xfrm>
          <a:custGeom>
            <a:avLst/>
            <a:gdLst/>
            <a:ahLst/>
            <a:cxnLst/>
            <a:rect l="l" t="t" r="r" b="b"/>
            <a:pathLst>
              <a:path w="3450" h="953" extrusionOk="0">
                <a:moveTo>
                  <a:pt x="1141" y="0"/>
                </a:moveTo>
                <a:cubicBezTo>
                  <a:pt x="1010" y="0"/>
                  <a:pt x="938" y="30"/>
                  <a:pt x="959" y="102"/>
                </a:cubicBezTo>
                <a:cubicBezTo>
                  <a:pt x="959" y="294"/>
                  <a:pt x="1117" y="433"/>
                  <a:pt x="1282" y="433"/>
                </a:cubicBezTo>
                <a:cubicBezTo>
                  <a:pt x="1306" y="433"/>
                  <a:pt x="1330" y="430"/>
                  <a:pt x="1354" y="424"/>
                </a:cubicBezTo>
                <a:lnTo>
                  <a:pt x="1354" y="424"/>
                </a:lnTo>
                <a:cubicBezTo>
                  <a:pt x="1141" y="495"/>
                  <a:pt x="1" y="884"/>
                  <a:pt x="531" y="919"/>
                </a:cubicBezTo>
                <a:cubicBezTo>
                  <a:pt x="758" y="919"/>
                  <a:pt x="1256" y="953"/>
                  <a:pt x="1778" y="953"/>
                </a:cubicBezTo>
                <a:cubicBezTo>
                  <a:pt x="2510" y="953"/>
                  <a:pt x="3291" y="886"/>
                  <a:pt x="3450" y="569"/>
                </a:cubicBezTo>
                <a:cubicBezTo>
                  <a:pt x="3450" y="569"/>
                  <a:pt x="1719" y="0"/>
                  <a:pt x="1141" y="0"/>
                </a:cubicBezTo>
                <a:close/>
              </a:path>
            </a:pathLst>
          </a:custGeom>
          <a:solidFill>
            <a:srgbClr val="070707"/>
          </a:solidFill>
          <a:ln w="9525" cap="rnd" cmpd="sng">
            <a:solidFill>
              <a:srgbClr val="070707"/>
            </a:solidFill>
            <a:prstDash val="solid"/>
            <a:miter lim="389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"/>
          <p:cNvSpPr txBox="1"/>
          <p:nvPr/>
        </p:nvSpPr>
        <p:spPr>
          <a:xfrm>
            <a:off x="1994306" y="3086878"/>
            <a:ext cx="5512836" cy="31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ndie Flower"/>
              <a:buNone/>
            </a:pPr>
            <a:r>
              <a:rPr lang="en" sz="4400" b="1" i="0" u="none" strike="noStrike" cap="none">
                <a:solidFill>
                  <a:srgbClr val="783F04"/>
                </a:solidFill>
                <a:latin typeface="Indie Flower"/>
                <a:ea typeface="Indie Flower"/>
                <a:cs typeface="Indie Flower"/>
                <a:sym typeface="Indie Flower"/>
              </a:rPr>
              <a:t>Free Template</a:t>
            </a:r>
            <a:endParaRPr sz="4400" b="1" i="0" u="none" strike="noStrike" cap="none">
              <a:solidFill>
                <a:srgbClr val="783F04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49" name="Google Shape;4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473" y="3400912"/>
            <a:ext cx="2930501" cy="172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01362">
            <a:off x="7774619" y="1456474"/>
            <a:ext cx="944083" cy="131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69" y="2012509"/>
            <a:ext cx="1562073" cy="830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0"/>
          <p:cNvSpPr txBox="1">
            <a:spLocks noGrp="1"/>
          </p:cNvSpPr>
          <p:nvPr>
            <p:ph type="body" idx="4294967295"/>
          </p:nvPr>
        </p:nvSpPr>
        <p:spPr>
          <a:xfrm>
            <a:off x="463550" y="254000"/>
            <a:ext cx="8680450" cy="54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</a:pPr>
            <a:r>
              <a:rPr lang="en" sz="3200">
                <a:solidFill>
                  <a:srgbClr val="97C9BA"/>
                </a:solidFill>
              </a:rPr>
              <a:t>Infographic Style</a:t>
            </a:r>
            <a:endParaRPr/>
          </a:p>
        </p:txBody>
      </p:sp>
      <p:grpSp>
        <p:nvGrpSpPr>
          <p:cNvPr id="812" name="Google Shape;812;p10"/>
          <p:cNvGrpSpPr/>
          <p:nvPr/>
        </p:nvGrpSpPr>
        <p:grpSpPr>
          <a:xfrm>
            <a:off x="4529994" y="2344189"/>
            <a:ext cx="4147830" cy="574213"/>
            <a:chOff x="395534" y="3722056"/>
            <a:chExt cx="3972999" cy="765616"/>
          </a:xfrm>
        </p:grpSpPr>
        <p:sp>
          <p:nvSpPr>
            <p:cNvPr id="813" name="Google Shape;813;p10"/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0"/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815" name="Google Shape;815;p10"/>
          <p:cNvGrpSpPr/>
          <p:nvPr/>
        </p:nvGrpSpPr>
        <p:grpSpPr>
          <a:xfrm>
            <a:off x="4529994" y="2913190"/>
            <a:ext cx="4147830" cy="574213"/>
            <a:chOff x="395534" y="3722056"/>
            <a:chExt cx="3972999" cy="765616"/>
          </a:xfrm>
        </p:grpSpPr>
        <p:sp>
          <p:nvSpPr>
            <p:cNvPr id="816" name="Google Shape;816;p10"/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0"/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818" name="Google Shape;818;p10"/>
          <p:cNvGrpSpPr/>
          <p:nvPr/>
        </p:nvGrpSpPr>
        <p:grpSpPr>
          <a:xfrm>
            <a:off x="4529995" y="3482193"/>
            <a:ext cx="3643595" cy="574213"/>
            <a:chOff x="395534" y="3722056"/>
            <a:chExt cx="3972999" cy="765616"/>
          </a:xfrm>
        </p:grpSpPr>
        <p:sp>
          <p:nvSpPr>
            <p:cNvPr id="819" name="Google Shape;819;p10"/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0"/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821" name="Google Shape;821;p10"/>
          <p:cNvGrpSpPr/>
          <p:nvPr/>
        </p:nvGrpSpPr>
        <p:grpSpPr>
          <a:xfrm>
            <a:off x="4529995" y="4051194"/>
            <a:ext cx="3643595" cy="574213"/>
            <a:chOff x="395534" y="3722056"/>
            <a:chExt cx="3972999" cy="765616"/>
          </a:xfrm>
        </p:grpSpPr>
        <p:sp>
          <p:nvSpPr>
            <p:cNvPr id="822" name="Google Shape;822;p10"/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0"/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824" name="Google Shape;824;p10"/>
          <p:cNvGrpSpPr/>
          <p:nvPr/>
        </p:nvGrpSpPr>
        <p:grpSpPr>
          <a:xfrm>
            <a:off x="4458556" y="1397504"/>
            <a:ext cx="225902" cy="225902"/>
            <a:chOff x="4972700" y="3925047"/>
            <a:chExt cx="391388" cy="391388"/>
          </a:xfrm>
        </p:grpSpPr>
        <p:sp>
          <p:nvSpPr>
            <p:cNvPr id="825" name="Google Shape;825;p10"/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7" name="Google Shape;827;p10"/>
          <p:cNvSpPr txBox="1"/>
          <p:nvPr/>
        </p:nvSpPr>
        <p:spPr>
          <a:xfrm>
            <a:off x="4785736" y="1364531"/>
            <a:ext cx="389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200" b="1" i="0" u="none" strike="noStrike" cap="none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0"/>
          <p:cNvSpPr txBox="1"/>
          <p:nvPr/>
        </p:nvSpPr>
        <p:spPr>
          <a:xfrm>
            <a:off x="4785737" y="1648575"/>
            <a:ext cx="389248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  <a:endParaRPr/>
          </a:p>
        </p:txBody>
      </p:sp>
      <p:pic>
        <p:nvPicPr>
          <p:cNvPr id="829" name="Google Shape;8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82" y="2060798"/>
            <a:ext cx="3903750" cy="31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1"/>
          <p:cNvSpPr txBox="1">
            <a:spLocks noGrp="1"/>
          </p:cNvSpPr>
          <p:nvPr>
            <p:ph type="title"/>
          </p:nvPr>
        </p:nvSpPr>
        <p:spPr>
          <a:xfrm>
            <a:off x="2374662" y="2371112"/>
            <a:ext cx="43947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835" name="Google Shape;835;p11"/>
          <p:cNvSpPr txBox="1">
            <a:spLocks noGrp="1"/>
          </p:cNvSpPr>
          <p:nvPr>
            <p:ph type="title" idx="2"/>
          </p:nvPr>
        </p:nvSpPr>
        <p:spPr>
          <a:xfrm>
            <a:off x="2374662" y="768100"/>
            <a:ext cx="43947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36" name="Google Shape;836;p11"/>
          <p:cNvSpPr txBox="1">
            <a:spLocks noGrp="1"/>
          </p:cNvSpPr>
          <p:nvPr>
            <p:ph type="subTitle" idx="1"/>
          </p:nvPr>
        </p:nvSpPr>
        <p:spPr>
          <a:xfrm>
            <a:off x="2374623" y="3047499"/>
            <a:ext cx="43947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Here you can enter a subtitle if you need it</a:t>
            </a:r>
            <a:endParaRPr/>
          </a:p>
        </p:txBody>
      </p:sp>
      <p:grpSp>
        <p:nvGrpSpPr>
          <p:cNvPr id="837" name="Google Shape;837;p11"/>
          <p:cNvGrpSpPr/>
          <p:nvPr/>
        </p:nvGrpSpPr>
        <p:grpSpPr>
          <a:xfrm>
            <a:off x="6771888" y="2913713"/>
            <a:ext cx="2206302" cy="2285428"/>
            <a:chOff x="6501300" y="2625681"/>
            <a:chExt cx="2521200" cy="2611619"/>
          </a:xfrm>
        </p:grpSpPr>
        <p:sp>
          <p:nvSpPr>
            <p:cNvPr id="838" name="Google Shape;838;p11"/>
            <p:cNvSpPr/>
            <p:nvPr/>
          </p:nvSpPr>
          <p:spPr>
            <a:xfrm>
              <a:off x="6501300" y="4774700"/>
              <a:ext cx="2521200" cy="46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9" name="Google Shape;839;p11"/>
            <p:cNvGrpSpPr/>
            <p:nvPr/>
          </p:nvGrpSpPr>
          <p:grpSpPr>
            <a:xfrm>
              <a:off x="6850550" y="2625681"/>
              <a:ext cx="2111433" cy="2466879"/>
              <a:chOff x="236450" y="3260725"/>
              <a:chExt cx="1031225" cy="1204825"/>
            </a:xfrm>
          </p:grpSpPr>
          <p:sp>
            <p:nvSpPr>
              <p:cNvPr id="840" name="Google Shape;840;p11"/>
              <p:cNvSpPr/>
              <p:nvPr/>
            </p:nvSpPr>
            <p:spPr>
              <a:xfrm>
                <a:off x="236450" y="4239750"/>
                <a:ext cx="209075" cy="165250"/>
              </a:xfrm>
              <a:custGeom>
                <a:avLst/>
                <a:gdLst/>
                <a:ahLst/>
                <a:cxnLst/>
                <a:rect l="l" t="t" r="r" b="b"/>
                <a:pathLst>
                  <a:path w="8363" h="6610" extrusionOk="0">
                    <a:moveTo>
                      <a:pt x="4709" y="1"/>
                    </a:moveTo>
                    <a:lnTo>
                      <a:pt x="3696" y="1309"/>
                    </a:lnTo>
                    <a:cubicBezTo>
                      <a:pt x="3227" y="1927"/>
                      <a:pt x="2659" y="2445"/>
                      <a:pt x="2042" y="2889"/>
                    </a:cubicBezTo>
                    <a:cubicBezTo>
                      <a:pt x="1425" y="3309"/>
                      <a:pt x="265" y="4618"/>
                      <a:pt x="92" y="5482"/>
                    </a:cubicBezTo>
                    <a:cubicBezTo>
                      <a:pt x="0" y="5924"/>
                      <a:pt x="123" y="6076"/>
                      <a:pt x="336" y="6076"/>
                    </a:cubicBezTo>
                    <a:cubicBezTo>
                      <a:pt x="813" y="6076"/>
                      <a:pt x="1746" y="5309"/>
                      <a:pt x="1746" y="5309"/>
                    </a:cubicBezTo>
                    <a:lnTo>
                      <a:pt x="1746" y="5309"/>
                    </a:lnTo>
                    <a:cubicBezTo>
                      <a:pt x="1746" y="5309"/>
                      <a:pt x="1087" y="6609"/>
                      <a:pt x="1658" y="6609"/>
                    </a:cubicBezTo>
                    <a:cubicBezTo>
                      <a:pt x="1769" y="6609"/>
                      <a:pt x="1925" y="6561"/>
                      <a:pt x="2141" y="6445"/>
                    </a:cubicBezTo>
                    <a:cubicBezTo>
                      <a:pt x="2832" y="6074"/>
                      <a:pt x="3499" y="5630"/>
                      <a:pt x="4091" y="5111"/>
                    </a:cubicBezTo>
                    <a:lnTo>
                      <a:pt x="4091" y="5111"/>
                    </a:lnTo>
                    <a:cubicBezTo>
                      <a:pt x="3975" y="5559"/>
                      <a:pt x="3658" y="6605"/>
                      <a:pt x="4086" y="6605"/>
                    </a:cubicBezTo>
                    <a:cubicBezTo>
                      <a:pt x="4201" y="6605"/>
                      <a:pt x="4369" y="6529"/>
                      <a:pt x="4610" y="6346"/>
                    </a:cubicBezTo>
                    <a:cubicBezTo>
                      <a:pt x="5943" y="5334"/>
                      <a:pt x="6758" y="3334"/>
                      <a:pt x="6758" y="3334"/>
                    </a:cubicBezTo>
                    <a:cubicBezTo>
                      <a:pt x="6758" y="3334"/>
                      <a:pt x="6850" y="4336"/>
                      <a:pt x="7169" y="4336"/>
                    </a:cubicBezTo>
                    <a:cubicBezTo>
                      <a:pt x="7287" y="4336"/>
                      <a:pt x="7436" y="4200"/>
                      <a:pt x="7622" y="3828"/>
                    </a:cubicBezTo>
                    <a:cubicBezTo>
                      <a:pt x="8042" y="2939"/>
                      <a:pt x="8288" y="1976"/>
                      <a:pt x="8362" y="988"/>
                    </a:cubicBezTo>
                    <a:lnTo>
                      <a:pt x="4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1"/>
              <p:cNvSpPr/>
              <p:nvPr/>
            </p:nvSpPr>
            <p:spPr>
              <a:xfrm>
                <a:off x="268775" y="3425225"/>
                <a:ext cx="998900" cy="1040325"/>
              </a:xfrm>
              <a:custGeom>
                <a:avLst/>
                <a:gdLst/>
                <a:ahLst/>
                <a:cxnLst/>
                <a:rect l="l" t="t" r="r" b="b"/>
                <a:pathLst>
                  <a:path w="39956" h="41613" extrusionOk="0">
                    <a:moveTo>
                      <a:pt x="16025" y="0"/>
                    </a:moveTo>
                    <a:cubicBezTo>
                      <a:pt x="11686" y="0"/>
                      <a:pt x="6184" y="4038"/>
                      <a:pt x="5070" y="4585"/>
                    </a:cubicBezTo>
                    <a:cubicBezTo>
                      <a:pt x="3712" y="5276"/>
                      <a:pt x="2206" y="9473"/>
                      <a:pt x="2625" y="13547"/>
                    </a:cubicBezTo>
                    <a:cubicBezTo>
                      <a:pt x="3021" y="17620"/>
                      <a:pt x="5317" y="26311"/>
                      <a:pt x="5613" y="28212"/>
                    </a:cubicBezTo>
                    <a:cubicBezTo>
                      <a:pt x="5884" y="30113"/>
                      <a:pt x="83" y="36779"/>
                      <a:pt x="58" y="37199"/>
                    </a:cubicBezTo>
                    <a:cubicBezTo>
                      <a:pt x="1" y="37728"/>
                      <a:pt x="598" y="37868"/>
                      <a:pt x="1403" y="37868"/>
                    </a:cubicBezTo>
                    <a:cubicBezTo>
                      <a:pt x="1988" y="37868"/>
                      <a:pt x="2683" y="37794"/>
                      <a:pt x="3317" y="37742"/>
                    </a:cubicBezTo>
                    <a:cubicBezTo>
                      <a:pt x="4798" y="37594"/>
                      <a:pt x="5761" y="34730"/>
                      <a:pt x="8082" y="32705"/>
                    </a:cubicBezTo>
                    <a:cubicBezTo>
                      <a:pt x="10378" y="30656"/>
                      <a:pt x="9859" y="26582"/>
                      <a:pt x="10921" y="25496"/>
                    </a:cubicBezTo>
                    <a:cubicBezTo>
                      <a:pt x="11038" y="25380"/>
                      <a:pt x="11148" y="25326"/>
                      <a:pt x="11253" y="25326"/>
                    </a:cubicBezTo>
                    <a:cubicBezTo>
                      <a:pt x="12124" y="25326"/>
                      <a:pt x="12609" y="29062"/>
                      <a:pt x="13094" y="31619"/>
                    </a:cubicBezTo>
                    <a:cubicBezTo>
                      <a:pt x="13637" y="34483"/>
                      <a:pt x="20426" y="36779"/>
                      <a:pt x="16204" y="38013"/>
                    </a:cubicBezTo>
                    <a:cubicBezTo>
                      <a:pt x="12007" y="39223"/>
                      <a:pt x="12279" y="40309"/>
                      <a:pt x="14723" y="40729"/>
                    </a:cubicBezTo>
                    <a:cubicBezTo>
                      <a:pt x="14873" y="40753"/>
                      <a:pt x="15032" y="40765"/>
                      <a:pt x="15198" y="40765"/>
                    </a:cubicBezTo>
                    <a:cubicBezTo>
                      <a:pt x="17745" y="40765"/>
                      <a:pt x="22006" y="38070"/>
                      <a:pt x="21241" y="37051"/>
                    </a:cubicBezTo>
                    <a:cubicBezTo>
                      <a:pt x="20516" y="36083"/>
                      <a:pt x="24292" y="32532"/>
                      <a:pt x="24850" y="32532"/>
                    </a:cubicBezTo>
                    <a:cubicBezTo>
                      <a:pt x="24918" y="32532"/>
                      <a:pt x="24938" y="32586"/>
                      <a:pt x="24895" y="32705"/>
                    </a:cubicBezTo>
                    <a:cubicBezTo>
                      <a:pt x="24475" y="33792"/>
                      <a:pt x="25907" y="35841"/>
                      <a:pt x="26450" y="37199"/>
                    </a:cubicBezTo>
                    <a:cubicBezTo>
                      <a:pt x="26993" y="38557"/>
                      <a:pt x="21932" y="39519"/>
                      <a:pt x="22031" y="41396"/>
                    </a:cubicBezTo>
                    <a:cubicBezTo>
                      <a:pt x="22045" y="41545"/>
                      <a:pt x="22364" y="41612"/>
                      <a:pt x="22879" y="41612"/>
                    </a:cubicBezTo>
                    <a:cubicBezTo>
                      <a:pt x="25167" y="41612"/>
                      <a:pt x="31315" y="40282"/>
                      <a:pt x="31536" y="38952"/>
                    </a:cubicBezTo>
                    <a:cubicBezTo>
                      <a:pt x="31833" y="37322"/>
                      <a:pt x="27759" y="39371"/>
                      <a:pt x="32228" y="36507"/>
                    </a:cubicBezTo>
                    <a:cubicBezTo>
                      <a:pt x="36696" y="33643"/>
                      <a:pt x="39955" y="21571"/>
                      <a:pt x="36696" y="16682"/>
                    </a:cubicBezTo>
                    <a:cubicBezTo>
                      <a:pt x="33437" y="11794"/>
                      <a:pt x="28425" y="11251"/>
                      <a:pt x="25833" y="5671"/>
                    </a:cubicBezTo>
                    <a:cubicBezTo>
                      <a:pt x="23265" y="116"/>
                      <a:pt x="22994" y="3227"/>
                      <a:pt x="18649" y="659"/>
                    </a:cubicBezTo>
                    <a:cubicBezTo>
                      <a:pt x="17869" y="194"/>
                      <a:pt x="16975" y="0"/>
                      <a:pt x="16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1"/>
              <p:cNvSpPr/>
              <p:nvPr/>
            </p:nvSpPr>
            <p:spPr>
              <a:xfrm>
                <a:off x="312175" y="3260725"/>
                <a:ext cx="445050" cy="464250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18570" extrusionOk="0">
                    <a:moveTo>
                      <a:pt x="10758" y="1"/>
                    </a:moveTo>
                    <a:cubicBezTo>
                      <a:pt x="10116" y="1"/>
                      <a:pt x="9329" y="71"/>
                      <a:pt x="8296" y="178"/>
                    </a:cubicBezTo>
                    <a:cubicBezTo>
                      <a:pt x="4222" y="573"/>
                      <a:pt x="939" y="3437"/>
                      <a:pt x="1630" y="6548"/>
                    </a:cubicBezTo>
                    <a:cubicBezTo>
                      <a:pt x="2297" y="9683"/>
                      <a:pt x="1" y="11313"/>
                      <a:pt x="2865" y="14029"/>
                    </a:cubicBezTo>
                    <a:cubicBezTo>
                      <a:pt x="2727" y="14648"/>
                      <a:pt x="3782" y="18569"/>
                      <a:pt x="8070" y="18569"/>
                    </a:cubicBezTo>
                    <a:cubicBezTo>
                      <a:pt x="8397" y="18569"/>
                      <a:pt x="8744" y="18546"/>
                      <a:pt x="9111" y="18497"/>
                    </a:cubicBezTo>
                    <a:cubicBezTo>
                      <a:pt x="9111" y="18497"/>
                      <a:pt x="9184" y="18504"/>
                      <a:pt x="9315" y="18504"/>
                    </a:cubicBezTo>
                    <a:cubicBezTo>
                      <a:pt x="10399" y="18504"/>
                      <a:pt x="15459" y="18071"/>
                      <a:pt x="16295" y="10078"/>
                    </a:cubicBezTo>
                    <a:cubicBezTo>
                      <a:pt x="16345" y="9659"/>
                      <a:pt x="17801" y="5313"/>
                      <a:pt x="15209" y="2622"/>
                    </a:cubicBezTo>
                    <a:cubicBezTo>
                      <a:pt x="13278" y="599"/>
                      <a:pt x="12635" y="1"/>
                      <a:pt x="107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1"/>
              <p:cNvSpPr/>
              <p:nvPr/>
            </p:nvSpPr>
            <p:spPr>
              <a:xfrm>
                <a:off x="536850" y="3454975"/>
                <a:ext cx="429000" cy="941575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37663" extrusionOk="0">
                    <a:moveTo>
                      <a:pt x="8242" y="0"/>
                    </a:moveTo>
                    <a:cubicBezTo>
                      <a:pt x="6869" y="0"/>
                      <a:pt x="6394" y="1243"/>
                      <a:pt x="5358" y="2185"/>
                    </a:cubicBezTo>
                    <a:cubicBezTo>
                      <a:pt x="3975" y="3395"/>
                      <a:pt x="4124" y="12505"/>
                      <a:pt x="5210" y="14677"/>
                    </a:cubicBezTo>
                    <a:cubicBezTo>
                      <a:pt x="6296" y="16850"/>
                      <a:pt x="7259" y="26207"/>
                      <a:pt x="6296" y="27837"/>
                    </a:cubicBezTo>
                    <a:cubicBezTo>
                      <a:pt x="5358" y="29466"/>
                      <a:pt x="0" y="36181"/>
                      <a:pt x="50" y="36675"/>
                    </a:cubicBezTo>
                    <a:cubicBezTo>
                      <a:pt x="118" y="37316"/>
                      <a:pt x="524" y="37663"/>
                      <a:pt x="1423" y="37663"/>
                    </a:cubicBezTo>
                    <a:cubicBezTo>
                      <a:pt x="2152" y="37663"/>
                      <a:pt x="3206" y="37434"/>
                      <a:pt x="4667" y="36947"/>
                    </a:cubicBezTo>
                    <a:cubicBezTo>
                      <a:pt x="7926" y="35861"/>
                      <a:pt x="10790" y="29738"/>
                      <a:pt x="12962" y="26898"/>
                    </a:cubicBezTo>
                    <a:cubicBezTo>
                      <a:pt x="15135" y="24035"/>
                      <a:pt x="15011" y="16430"/>
                      <a:pt x="16073" y="12776"/>
                    </a:cubicBezTo>
                    <a:cubicBezTo>
                      <a:pt x="17159" y="9098"/>
                      <a:pt x="15950" y="7345"/>
                      <a:pt x="14592" y="3666"/>
                    </a:cubicBezTo>
                    <a:cubicBezTo>
                      <a:pt x="13234" y="12"/>
                      <a:pt x="12567" y="1642"/>
                      <a:pt x="9827" y="407"/>
                    </a:cubicBezTo>
                    <a:cubicBezTo>
                      <a:pt x="9182" y="120"/>
                      <a:pt x="8669" y="0"/>
                      <a:pt x="8242" y="0"/>
                    </a:cubicBezTo>
                    <a:close/>
                  </a:path>
                </a:pathLst>
              </a:custGeom>
              <a:solidFill>
                <a:srgbClr val="FFCD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1"/>
              <p:cNvSpPr/>
              <p:nvPr/>
            </p:nvSpPr>
            <p:spPr>
              <a:xfrm>
                <a:off x="494250" y="37385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1"/>
              <p:cNvSpPr/>
              <p:nvPr/>
            </p:nvSpPr>
            <p:spPr>
              <a:xfrm>
                <a:off x="494250" y="37824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1"/>
              <p:cNvSpPr/>
              <p:nvPr/>
            </p:nvSpPr>
            <p:spPr>
              <a:xfrm>
                <a:off x="517100" y="3809550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cubicBezTo>
                      <a:pt x="272" y="223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1"/>
              <p:cNvSpPr/>
              <p:nvPr/>
            </p:nvSpPr>
            <p:spPr>
              <a:xfrm>
                <a:off x="530675" y="3863875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72" y="222"/>
                      <a:pt x="272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1"/>
              <p:cNvSpPr/>
              <p:nvPr/>
            </p:nvSpPr>
            <p:spPr>
              <a:xfrm>
                <a:off x="548575" y="38848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1"/>
              <p:cNvSpPr/>
              <p:nvPr/>
            </p:nvSpPr>
            <p:spPr>
              <a:xfrm>
                <a:off x="578200" y="3933000"/>
                <a:ext cx="55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3" extrusionOk="0">
                    <a:moveTo>
                      <a:pt x="75" y="0"/>
                    </a:moveTo>
                    <a:cubicBezTo>
                      <a:pt x="50" y="0"/>
                      <a:pt x="50" y="25"/>
                      <a:pt x="25" y="25"/>
                    </a:cubicBezTo>
                    <a:lnTo>
                      <a:pt x="25" y="50"/>
                    </a:lnTo>
                    <a:cubicBezTo>
                      <a:pt x="1" y="75"/>
                      <a:pt x="1" y="75"/>
                      <a:pt x="1" y="99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198"/>
                    </a:cubicBezTo>
                    <a:cubicBezTo>
                      <a:pt x="1" y="247"/>
                      <a:pt x="25" y="247"/>
                      <a:pt x="50" y="272"/>
                    </a:cubicBezTo>
                    <a:lnTo>
                      <a:pt x="124" y="272"/>
                    </a:lnTo>
                    <a:cubicBezTo>
                      <a:pt x="149" y="247"/>
                      <a:pt x="173" y="247"/>
                      <a:pt x="173" y="247"/>
                    </a:cubicBezTo>
                    <a:lnTo>
                      <a:pt x="198" y="223"/>
                    </a:lnTo>
                    <a:cubicBezTo>
                      <a:pt x="198" y="198"/>
                      <a:pt x="198" y="173"/>
                      <a:pt x="198" y="173"/>
                    </a:cubicBezTo>
                    <a:lnTo>
                      <a:pt x="223" y="173"/>
                    </a:lnTo>
                    <a:lnTo>
                      <a:pt x="223" y="99"/>
                    </a:lnTo>
                    <a:cubicBezTo>
                      <a:pt x="223" y="99"/>
                      <a:pt x="223" y="75"/>
                      <a:pt x="223" y="75"/>
                    </a:cubicBezTo>
                    <a:cubicBezTo>
                      <a:pt x="198" y="50"/>
                      <a:pt x="198" y="50"/>
                      <a:pt x="198" y="25"/>
                    </a:cubicBezTo>
                    <a:cubicBezTo>
                      <a:pt x="173" y="0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1"/>
              <p:cNvSpPr/>
              <p:nvPr/>
            </p:nvSpPr>
            <p:spPr>
              <a:xfrm>
                <a:off x="605975" y="3964475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1"/>
                    </a:moveTo>
                    <a:cubicBezTo>
                      <a:pt x="1" y="25"/>
                      <a:pt x="1" y="198"/>
                      <a:pt x="124" y="223"/>
                    </a:cubicBezTo>
                    <a:cubicBezTo>
                      <a:pt x="248" y="198"/>
                      <a:pt x="248" y="25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1"/>
              <p:cNvSpPr/>
              <p:nvPr/>
            </p:nvSpPr>
            <p:spPr>
              <a:xfrm>
                <a:off x="636850" y="3992250"/>
                <a:ext cx="68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99" extrusionOk="0">
                    <a:moveTo>
                      <a:pt x="49" y="1"/>
                    </a:moveTo>
                    <a:cubicBezTo>
                      <a:pt x="49" y="1"/>
                      <a:pt x="25" y="1"/>
                      <a:pt x="25" y="25"/>
                    </a:cubicBezTo>
                    <a:cubicBezTo>
                      <a:pt x="0" y="50"/>
                      <a:pt x="0" y="75"/>
                      <a:pt x="0" y="99"/>
                    </a:cubicBezTo>
                    <a:lnTo>
                      <a:pt x="0" y="124"/>
                    </a:lnTo>
                    <a:cubicBezTo>
                      <a:pt x="0" y="149"/>
                      <a:pt x="0" y="173"/>
                      <a:pt x="25" y="173"/>
                    </a:cubicBezTo>
                    <a:lnTo>
                      <a:pt x="49" y="198"/>
                    </a:lnTo>
                    <a:lnTo>
                      <a:pt x="198" y="198"/>
                    </a:lnTo>
                    <a:cubicBezTo>
                      <a:pt x="222" y="198"/>
                      <a:pt x="222" y="198"/>
                      <a:pt x="247" y="173"/>
                    </a:cubicBezTo>
                    <a:cubicBezTo>
                      <a:pt x="247" y="173"/>
                      <a:pt x="247" y="149"/>
                      <a:pt x="272" y="149"/>
                    </a:cubicBezTo>
                    <a:cubicBezTo>
                      <a:pt x="272" y="124"/>
                      <a:pt x="272" y="124"/>
                      <a:pt x="272" y="99"/>
                    </a:cubicBezTo>
                    <a:lnTo>
                      <a:pt x="272" y="75"/>
                    </a:lnTo>
                    <a:cubicBezTo>
                      <a:pt x="247" y="50"/>
                      <a:pt x="247" y="25"/>
                      <a:pt x="222" y="25"/>
                    </a:cubicBezTo>
                    <a:lnTo>
                      <a:pt x="198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1"/>
              <p:cNvSpPr/>
              <p:nvPr/>
            </p:nvSpPr>
            <p:spPr>
              <a:xfrm>
                <a:off x="659675" y="4044725"/>
                <a:ext cx="49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72" extrusionOk="0">
                    <a:moveTo>
                      <a:pt x="75" y="0"/>
                    </a:moveTo>
                    <a:cubicBezTo>
                      <a:pt x="50" y="0"/>
                      <a:pt x="25" y="0"/>
                      <a:pt x="25" y="25"/>
                    </a:cubicBezTo>
                    <a:lnTo>
                      <a:pt x="25" y="50"/>
                    </a:lnTo>
                    <a:cubicBezTo>
                      <a:pt x="1" y="50"/>
                      <a:pt x="1" y="74"/>
                      <a:pt x="1" y="99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198"/>
                    </a:cubicBezTo>
                    <a:cubicBezTo>
                      <a:pt x="1" y="222"/>
                      <a:pt x="25" y="222"/>
                      <a:pt x="25" y="247"/>
                    </a:cubicBezTo>
                    <a:cubicBezTo>
                      <a:pt x="50" y="247"/>
                      <a:pt x="50" y="247"/>
                      <a:pt x="75" y="272"/>
                    </a:cubicBezTo>
                    <a:lnTo>
                      <a:pt x="149" y="272"/>
                    </a:lnTo>
                    <a:cubicBezTo>
                      <a:pt x="149" y="247"/>
                      <a:pt x="173" y="247"/>
                      <a:pt x="198" y="247"/>
                    </a:cubicBezTo>
                    <a:lnTo>
                      <a:pt x="198" y="222"/>
                    </a:lnTo>
                    <a:cubicBezTo>
                      <a:pt x="198" y="198"/>
                      <a:pt x="198" y="173"/>
                      <a:pt x="198" y="148"/>
                    </a:cubicBezTo>
                    <a:lnTo>
                      <a:pt x="198" y="99"/>
                    </a:lnTo>
                    <a:cubicBezTo>
                      <a:pt x="198" y="74"/>
                      <a:pt x="198" y="74"/>
                      <a:pt x="198" y="50"/>
                    </a:cubicBezTo>
                    <a:cubicBezTo>
                      <a:pt x="198" y="25"/>
                      <a:pt x="198" y="25"/>
                      <a:pt x="173" y="25"/>
                    </a:cubicBezTo>
                    <a:cubicBezTo>
                      <a:pt x="173" y="0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1"/>
              <p:cNvSpPr/>
              <p:nvPr/>
            </p:nvSpPr>
            <p:spPr>
              <a:xfrm>
                <a:off x="679425" y="40700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1"/>
              <p:cNvSpPr/>
              <p:nvPr/>
            </p:nvSpPr>
            <p:spPr>
              <a:xfrm>
                <a:off x="680650" y="40397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1"/>
              <p:cNvSpPr/>
              <p:nvPr/>
            </p:nvSpPr>
            <p:spPr>
              <a:xfrm>
                <a:off x="686225" y="399472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74" y="0"/>
                    </a:moveTo>
                    <a:cubicBezTo>
                      <a:pt x="50" y="0"/>
                      <a:pt x="50" y="0"/>
                      <a:pt x="25" y="25"/>
                    </a:cubicBezTo>
                    <a:cubicBezTo>
                      <a:pt x="25" y="25"/>
                      <a:pt x="25" y="50"/>
                      <a:pt x="25" y="50"/>
                    </a:cubicBezTo>
                    <a:cubicBezTo>
                      <a:pt x="0" y="74"/>
                      <a:pt x="0" y="74"/>
                      <a:pt x="25" y="99"/>
                    </a:cubicBezTo>
                    <a:lnTo>
                      <a:pt x="25" y="124"/>
                    </a:lnTo>
                    <a:cubicBezTo>
                      <a:pt x="25" y="148"/>
                      <a:pt x="25" y="173"/>
                      <a:pt x="50" y="173"/>
                    </a:cubicBezTo>
                    <a:lnTo>
                      <a:pt x="74" y="198"/>
                    </a:lnTo>
                    <a:cubicBezTo>
                      <a:pt x="74" y="198"/>
                      <a:pt x="99" y="198"/>
                      <a:pt x="124" y="223"/>
                    </a:cubicBezTo>
                    <a:lnTo>
                      <a:pt x="222" y="223"/>
                    </a:lnTo>
                    <a:cubicBezTo>
                      <a:pt x="247" y="198"/>
                      <a:pt x="247" y="198"/>
                      <a:pt x="247" y="198"/>
                    </a:cubicBezTo>
                    <a:cubicBezTo>
                      <a:pt x="272" y="173"/>
                      <a:pt x="272" y="173"/>
                      <a:pt x="272" y="148"/>
                    </a:cubicBezTo>
                    <a:cubicBezTo>
                      <a:pt x="272" y="148"/>
                      <a:pt x="272" y="124"/>
                      <a:pt x="272" y="124"/>
                    </a:cubicBezTo>
                    <a:lnTo>
                      <a:pt x="272" y="74"/>
                    </a:lnTo>
                    <a:cubicBezTo>
                      <a:pt x="272" y="50"/>
                      <a:pt x="272" y="50"/>
                      <a:pt x="247" y="25"/>
                    </a:cubicBezTo>
                    <a:lnTo>
                      <a:pt x="173" y="25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1"/>
              <p:cNvSpPr/>
              <p:nvPr/>
            </p:nvSpPr>
            <p:spPr>
              <a:xfrm>
                <a:off x="664625" y="397497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72" y="222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1"/>
              <p:cNvSpPr/>
              <p:nvPr/>
            </p:nvSpPr>
            <p:spPr>
              <a:xfrm>
                <a:off x="670175" y="39577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7" y="222"/>
                      <a:pt x="297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1"/>
              <p:cNvSpPr/>
              <p:nvPr/>
            </p:nvSpPr>
            <p:spPr>
              <a:xfrm>
                <a:off x="660300" y="3910150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0" y="26"/>
                      <a:pt x="0" y="198"/>
                      <a:pt x="124" y="223"/>
                    </a:cubicBezTo>
                    <a:cubicBezTo>
                      <a:pt x="247" y="198"/>
                      <a:pt x="247" y="26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1"/>
              <p:cNvSpPr/>
              <p:nvPr/>
            </p:nvSpPr>
            <p:spPr>
              <a:xfrm>
                <a:off x="643625" y="3883625"/>
                <a:ext cx="6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98" extrusionOk="0">
                    <a:moveTo>
                      <a:pt x="149" y="0"/>
                    </a:moveTo>
                    <a:cubicBezTo>
                      <a:pt x="1" y="0"/>
                      <a:pt x="1" y="198"/>
                      <a:pt x="149" y="198"/>
                    </a:cubicBezTo>
                    <a:cubicBezTo>
                      <a:pt x="272" y="198"/>
                      <a:pt x="272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1"/>
              <p:cNvSpPr/>
              <p:nvPr/>
            </p:nvSpPr>
            <p:spPr>
              <a:xfrm>
                <a:off x="649175" y="38533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1"/>
              <p:cNvSpPr/>
              <p:nvPr/>
            </p:nvSpPr>
            <p:spPr>
              <a:xfrm>
                <a:off x="625100" y="3823125"/>
                <a:ext cx="745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4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1"/>
              <p:cNvSpPr/>
              <p:nvPr/>
            </p:nvSpPr>
            <p:spPr>
              <a:xfrm>
                <a:off x="593625" y="38243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1"/>
              <p:cNvSpPr/>
              <p:nvPr/>
            </p:nvSpPr>
            <p:spPr>
              <a:xfrm>
                <a:off x="581900" y="3862025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0"/>
                    </a:moveTo>
                    <a:cubicBezTo>
                      <a:pt x="1" y="25"/>
                      <a:pt x="1" y="198"/>
                      <a:pt x="149" y="222"/>
                    </a:cubicBezTo>
                    <a:cubicBezTo>
                      <a:pt x="272" y="198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1"/>
              <p:cNvSpPr/>
              <p:nvPr/>
            </p:nvSpPr>
            <p:spPr>
              <a:xfrm>
                <a:off x="602900" y="3884850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72" y="223"/>
                      <a:pt x="272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1"/>
              <p:cNvSpPr/>
              <p:nvPr/>
            </p:nvSpPr>
            <p:spPr>
              <a:xfrm>
                <a:off x="618325" y="3856475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222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1"/>
              <p:cNvSpPr/>
              <p:nvPr/>
            </p:nvSpPr>
            <p:spPr>
              <a:xfrm>
                <a:off x="601050" y="38484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1"/>
              <p:cNvSpPr/>
              <p:nvPr/>
            </p:nvSpPr>
            <p:spPr>
              <a:xfrm>
                <a:off x="620800" y="39268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96" y="223"/>
                      <a:pt x="296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1"/>
              <p:cNvSpPr/>
              <p:nvPr/>
            </p:nvSpPr>
            <p:spPr>
              <a:xfrm>
                <a:off x="587450" y="390585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1"/>
              <p:cNvSpPr/>
              <p:nvPr/>
            </p:nvSpPr>
            <p:spPr>
              <a:xfrm>
                <a:off x="630050" y="3910150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0" y="26"/>
                      <a:pt x="0" y="198"/>
                      <a:pt x="124" y="223"/>
                    </a:cubicBezTo>
                    <a:cubicBezTo>
                      <a:pt x="247" y="198"/>
                      <a:pt x="247" y="26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1"/>
              <p:cNvSpPr/>
              <p:nvPr/>
            </p:nvSpPr>
            <p:spPr>
              <a:xfrm>
                <a:off x="649175" y="3940550"/>
                <a:ext cx="49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85" extrusionOk="0">
                    <a:moveTo>
                      <a:pt x="124" y="1"/>
                    </a:moveTo>
                    <a:cubicBezTo>
                      <a:pt x="118" y="1"/>
                      <a:pt x="112" y="7"/>
                      <a:pt x="100" y="19"/>
                    </a:cubicBezTo>
                    <a:lnTo>
                      <a:pt x="75" y="19"/>
                    </a:lnTo>
                    <a:cubicBezTo>
                      <a:pt x="50" y="19"/>
                      <a:pt x="26" y="19"/>
                      <a:pt x="26" y="44"/>
                    </a:cubicBezTo>
                    <a:lnTo>
                      <a:pt x="1" y="69"/>
                    </a:lnTo>
                    <a:cubicBezTo>
                      <a:pt x="1" y="69"/>
                      <a:pt x="1" y="93"/>
                      <a:pt x="1" y="118"/>
                    </a:cubicBezTo>
                    <a:lnTo>
                      <a:pt x="1" y="168"/>
                    </a:lnTo>
                    <a:cubicBezTo>
                      <a:pt x="1" y="192"/>
                      <a:pt x="1" y="192"/>
                      <a:pt x="1" y="217"/>
                    </a:cubicBezTo>
                    <a:cubicBezTo>
                      <a:pt x="26" y="242"/>
                      <a:pt x="26" y="266"/>
                      <a:pt x="75" y="266"/>
                    </a:cubicBezTo>
                    <a:cubicBezTo>
                      <a:pt x="75" y="279"/>
                      <a:pt x="81" y="285"/>
                      <a:pt x="87" y="285"/>
                    </a:cubicBezTo>
                    <a:cubicBezTo>
                      <a:pt x="93" y="285"/>
                      <a:pt x="100" y="279"/>
                      <a:pt x="100" y="266"/>
                    </a:cubicBezTo>
                    <a:lnTo>
                      <a:pt x="149" y="266"/>
                    </a:lnTo>
                    <a:cubicBezTo>
                      <a:pt x="149" y="266"/>
                      <a:pt x="174" y="266"/>
                      <a:pt x="174" y="242"/>
                    </a:cubicBezTo>
                    <a:lnTo>
                      <a:pt x="198" y="217"/>
                    </a:lnTo>
                    <a:cubicBezTo>
                      <a:pt x="198" y="217"/>
                      <a:pt x="198" y="192"/>
                      <a:pt x="198" y="168"/>
                    </a:cubicBezTo>
                    <a:lnTo>
                      <a:pt x="198" y="118"/>
                    </a:lnTo>
                    <a:cubicBezTo>
                      <a:pt x="198" y="93"/>
                      <a:pt x="198" y="69"/>
                      <a:pt x="198" y="69"/>
                    </a:cubicBezTo>
                    <a:cubicBezTo>
                      <a:pt x="198" y="44"/>
                      <a:pt x="198" y="44"/>
                      <a:pt x="174" y="19"/>
                    </a:cubicBezTo>
                    <a:lnTo>
                      <a:pt x="149" y="19"/>
                    </a:lnTo>
                    <a:cubicBezTo>
                      <a:pt x="137" y="7"/>
                      <a:pt x="130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11"/>
              <p:cNvSpPr/>
              <p:nvPr/>
            </p:nvSpPr>
            <p:spPr>
              <a:xfrm>
                <a:off x="630050" y="39527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223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11"/>
              <p:cNvSpPr/>
              <p:nvPr/>
            </p:nvSpPr>
            <p:spPr>
              <a:xfrm>
                <a:off x="643625" y="3968800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72" y="223"/>
                      <a:pt x="272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11"/>
              <p:cNvSpPr/>
              <p:nvPr/>
            </p:nvSpPr>
            <p:spPr>
              <a:xfrm>
                <a:off x="653500" y="400397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11"/>
              <p:cNvSpPr/>
              <p:nvPr/>
            </p:nvSpPr>
            <p:spPr>
              <a:xfrm>
                <a:off x="670175" y="40157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97" y="223"/>
                      <a:pt x="297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1"/>
              <p:cNvSpPr/>
              <p:nvPr/>
            </p:nvSpPr>
            <p:spPr>
              <a:xfrm>
                <a:off x="656600" y="402497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1"/>
              <p:cNvSpPr/>
              <p:nvPr/>
            </p:nvSpPr>
            <p:spPr>
              <a:xfrm>
                <a:off x="675100" y="3928675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1"/>
                    </a:moveTo>
                    <a:cubicBezTo>
                      <a:pt x="1" y="1"/>
                      <a:pt x="1" y="198"/>
                      <a:pt x="149" y="223"/>
                    </a:cubicBezTo>
                    <a:cubicBezTo>
                      <a:pt x="272" y="198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11"/>
              <p:cNvSpPr/>
              <p:nvPr/>
            </p:nvSpPr>
            <p:spPr>
              <a:xfrm>
                <a:off x="664625" y="388177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72" y="222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11"/>
              <p:cNvSpPr/>
              <p:nvPr/>
            </p:nvSpPr>
            <p:spPr>
              <a:xfrm>
                <a:off x="655350" y="38293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1"/>
              <p:cNvSpPr/>
              <p:nvPr/>
            </p:nvSpPr>
            <p:spPr>
              <a:xfrm>
                <a:off x="631900" y="3794750"/>
                <a:ext cx="55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2" extrusionOk="0">
                    <a:moveTo>
                      <a:pt x="75" y="0"/>
                    </a:moveTo>
                    <a:cubicBezTo>
                      <a:pt x="50" y="0"/>
                      <a:pt x="50" y="0"/>
                      <a:pt x="25" y="25"/>
                    </a:cubicBezTo>
                    <a:lnTo>
                      <a:pt x="1" y="50"/>
                    </a:lnTo>
                    <a:cubicBezTo>
                      <a:pt x="1" y="74"/>
                      <a:pt x="1" y="74"/>
                      <a:pt x="1" y="99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198"/>
                    </a:cubicBezTo>
                    <a:cubicBezTo>
                      <a:pt x="25" y="222"/>
                      <a:pt x="25" y="222"/>
                      <a:pt x="25" y="247"/>
                    </a:cubicBezTo>
                    <a:cubicBezTo>
                      <a:pt x="50" y="247"/>
                      <a:pt x="50" y="247"/>
                      <a:pt x="75" y="272"/>
                    </a:cubicBezTo>
                    <a:lnTo>
                      <a:pt x="149" y="272"/>
                    </a:lnTo>
                    <a:cubicBezTo>
                      <a:pt x="149" y="247"/>
                      <a:pt x="173" y="247"/>
                      <a:pt x="198" y="247"/>
                    </a:cubicBezTo>
                    <a:lnTo>
                      <a:pt x="198" y="222"/>
                    </a:lnTo>
                    <a:cubicBezTo>
                      <a:pt x="198" y="198"/>
                      <a:pt x="198" y="173"/>
                      <a:pt x="198" y="148"/>
                    </a:cubicBezTo>
                    <a:lnTo>
                      <a:pt x="198" y="99"/>
                    </a:lnTo>
                    <a:cubicBezTo>
                      <a:pt x="223" y="74"/>
                      <a:pt x="223" y="74"/>
                      <a:pt x="198" y="50"/>
                    </a:cubicBezTo>
                    <a:cubicBezTo>
                      <a:pt x="198" y="50"/>
                      <a:pt x="198" y="25"/>
                      <a:pt x="173" y="25"/>
                    </a:cubicBezTo>
                    <a:cubicBezTo>
                      <a:pt x="173" y="0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1"/>
              <p:cNvSpPr/>
              <p:nvPr/>
            </p:nvSpPr>
            <p:spPr>
              <a:xfrm>
                <a:off x="637450" y="3761400"/>
                <a:ext cx="68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4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72" y="223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1"/>
              <p:cNvSpPr/>
              <p:nvPr/>
            </p:nvSpPr>
            <p:spPr>
              <a:xfrm>
                <a:off x="626975" y="373857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3"/>
                      <a:pt x="148" y="223"/>
                    </a:cubicBezTo>
                    <a:cubicBezTo>
                      <a:pt x="272" y="223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11"/>
              <p:cNvSpPr/>
              <p:nvPr/>
            </p:nvSpPr>
            <p:spPr>
              <a:xfrm>
                <a:off x="628200" y="3712025"/>
                <a:ext cx="68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4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cubicBezTo>
                      <a:pt x="272" y="223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11"/>
              <p:cNvSpPr/>
              <p:nvPr/>
            </p:nvSpPr>
            <p:spPr>
              <a:xfrm>
                <a:off x="588075" y="3736100"/>
                <a:ext cx="55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3" extrusionOk="0">
                    <a:moveTo>
                      <a:pt x="99" y="1"/>
                    </a:moveTo>
                    <a:cubicBezTo>
                      <a:pt x="75" y="1"/>
                      <a:pt x="50" y="1"/>
                      <a:pt x="50" y="25"/>
                    </a:cubicBezTo>
                    <a:lnTo>
                      <a:pt x="25" y="50"/>
                    </a:lnTo>
                    <a:cubicBezTo>
                      <a:pt x="25" y="50"/>
                      <a:pt x="25" y="75"/>
                      <a:pt x="25" y="99"/>
                    </a:cubicBezTo>
                    <a:lnTo>
                      <a:pt x="25" y="174"/>
                    </a:lnTo>
                    <a:cubicBezTo>
                      <a:pt x="1" y="174"/>
                      <a:pt x="1" y="198"/>
                      <a:pt x="25" y="198"/>
                    </a:cubicBezTo>
                    <a:cubicBezTo>
                      <a:pt x="25" y="223"/>
                      <a:pt x="25" y="223"/>
                      <a:pt x="50" y="248"/>
                    </a:cubicBezTo>
                    <a:cubicBezTo>
                      <a:pt x="50" y="248"/>
                      <a:pt x="50" y="248"/>
                      <a:pt x="75" y="272"/>
                    </a:cubicBezTo>
                    <a:lnTo>
                      <a:pt x="149" y="272"/>
                    </a:lnTo>
                    <a:cubicBezTo>
                      <a:pt x="173" y="248"/>
                      <a:pt x="173" y="248"/>
                      <a:pt x="198" y="223"/>
                    </a:cubicBezTo>
                    <a:lnTo>
                      <a:pt x="223" y="223"/>
                    </a:lnTo>
                    <a:cubicBezTo>
                      <a:pt x="223" y="198"/>
                      <a:pt x="223" y="174"/>
                      <a:pt x="223" y="149"/>
                    </a:cubicBezTo>
                    <a:lnTo>
                      <a:pt x="223" y="99"/>
                    </a:lnTo>
                    <a:cubicBezTo>
                      <a:pt x="223" y="75"/>
                      <a:pt x="223" y="75"/>
                      <a:pt x="223" y="50"/>
                    </a:cubicBezTo>
                    <a:cubicBezTo>
                      <a:pt x="223" y="25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11"/>
              <p:cNvSpPr/>
              <p:nvPr/>
            </p:nvSpPr>
            <p:spPr>
              <a:xfrm>
                <a:off x="533775" y="3734250"/>
                <a:ext cx="617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23" extrusionOk="0">
                    <a:moveTo>
                      <a:pt x="123" y="1"/>
                    </a:moveTo>
                    <a:cubicBezTo>
                      <a:pt x="0" y="25"/>
                      <a:pt x="0" y="198"/>
                      <a:pt x="123" y="223"/>
                    </a:cubicBezTo>
                    <a:cubicBezTo>
                      <a:pt x="247" y="198"/>
                      <a:pt x="247" y="25"/>
                      <a:pt x="12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1"/>
              <p:cNvSpPr/>
              <p:nvPr/>
            </p:nvSpPr>
            <p:spPr>
              <a:xfrm>
                <a:off x="509700" y="37373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0" y="25"/>
                      <a:pt x="0" y="198"/>
                      <a:pt x="124" y="222"/>
                    </a:cubicBezTo>
                    <a:cubicBezTo>
                      <a:pt x="247" y="198"/>
                      <a:pt x="247" y="25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1"/>
              <p:cNvSpPr/>
              <p:nvPr/>
            </p:nvSpPr>
            <p:spPr>
              <a:xfrm>
                <a:off x="536225" y="377375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1"/>
              <p:cNvSpPr/>
              <p:nvPr/>
            </p:nvSpPr>
            <p:spPr>
              <a:xfrm>
                <a:off x="565250" y="375832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3"/>
                      <a:pt x="148" y="223"/>
                    </a:cubicBezTo>
                    <a:cubicBezTo>
                      <a:pt x="272" y="223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11"/>
              <p:cNvSpPr/>
              <p:nvPr/>
            </p:nvSpPr>
            <p:spPr>
              <a:xfrm>
                <a:off x="584375" y="37947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11"/>
              <p:cNvSpPr/>
              <p:nvPr/>
            </p:nvSpPr>
            <p:spPr>
              <a:xfrm>
                <a:off x="552275" y="3812650"/>
                <a:ext cx="55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2" extrusionOk="0">
                    <a:moveTo>
                      <a:pt x="99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50" y="49"/>
                    </a:lnTo>
                    <a:cubicBezTo>
                      <a:pt x="25" y="74"/>
                      <a:pt x="25" y="99"/>
                      <a:pt x="25" y="99"/>
                    </a:cubicBezTo>
                    <a:lnTo>
                      <a:pt x="1" y="99"/>
                    </a:lnTo>
                    <a:lnTo>
                      <a:pt x="1" y="173"/>
                    </a:lnTo>
                    <a:cubicBezTo>
                      <a:pt x="1" y="173"/>
                      <a:pt x="1" y="198"/>
                      <a:pt x="1" y="222"/>
                    </a:cubicBezTo>
                    <a:cubicBezTo>
                      <a:pt x="1" y="222"/>
                      <a:pt x="25" y="247"/>
                      <a:pt x="25" y="247"/>
                    </a:cubicBezTo>
                    <a:cubicBezTo>
                      <a:pt x="25" y="247"/>
                      <a:pt x="50" y="272"/>
                      <a:pt x="50" y="272"/>
                    </a:cubicBezTo>
                    <a:lnTo>
                      <a:pt x="124" y="272"/>
                    </a:lnTo>
                    <a:cubicBezTo>
                      <a:pt x="149" y="272"/>
                      <a:pt x="174" y="247"/>
                      <a:pt x="174" y="247"/>
                    </a:cubicBezTo>
                    <a:lnTo>
                      <a:pt x="198" y="222"/>
                    </a:lnTo>
                    <a:cubicBezTo>
                      <a:pt x="223" y="198"/>
                      <a:pt x="223" y="173"/>
                      <a:pt x="223" y="173"/>
                    </a:cubicBezTo>
                    <a:lnTo>
                      <a:pt x="223" y="99"/>
                    </a:lnTo>
                    <a:cubicBezTo>
                      <a:pt x="223" y="99"/>
                      <a:pt x="223" y="74"/>
                      <a:pt x="223" y="49"/>
                    </a:cubicBezTo>
                    <a:cubicBezTo>
                      <a:pt x="223" y="49"/>
                      <a:pt x="198" y="25"/>
                      <a:pt x="198" y="25"/>
                    </a:cubicBezTo>
                    <a:cubicBezTo>
                      <a:pt x="174" y="0"/>
                      <a:pt x="174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1"/>
              <p:cNvSpPr/>
              <p:nvPr/>
            </p:nvSpPr>
            <p:spPr>
              <a:xfrm>
                <a:off x="563400" y="38472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96" y="223"/>
                      <a:pt x="296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1"/>
              <p:cNvSpPr/>
              <p:nvPr/>
            </p:nvSpPr>
            <p:spPr>
              <a:xfrm>
                <a:off x="536225" y="38398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11"/>
              <p:cNvSpPr/>
              <p:nvPr/>
            </p:nvSpPr>
            <p:spPr>
              <a:xfrm>
                <a:off x="576350" y="3832550"/>
                <a:ext cx="6825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17" extrusionOk="0">
                    <a:moveTo>
                      <a:pt x="87" y="0"/>
                    </a:moveTo>
                    <a:cubicBezTo>
                      <a:pt x="81" y="0"/>
                      <a:pt x="75" y="6"/>
                      <a:pt x="75" y="19"/>
                    </a:cubicBezTo>
                    <a:lnTo>
                      <a:pt x="25" y="19"/>
                    </a:lnTo>
                    <a:cubicBezTo>
                      <a:pt x="25" y="44"/>
                      <a:pt x="1" y="44"/>
                      <a:pt x="1" y="68"/>
                    </a:cubicBezTo>
                    <a:cubicBezTo>
                      <a:pt x="1" y="68"/>
                      <a:pt x="1" y="93"/>
                      <a:pt x="1" y="118"/>
                    </a:cubicBezTo>
                    <a:lnTo>
                      <a:pt x="1" y="142"/>
                    </a:lnTo>
                    <a:cubicBezTo>
                      <a:pt x="25" y="142"/>
                      <a:pt x="25" y="167"/>
                      <a:pt x="25" y="192"/>
                    </a:cubicBezTo>
                    <a:lnTo>
                      <a:pt x="124" y="192"/>
                    </a:lnTo>
                    <a:lnTo>
                      <a:pt x="124" y="216"/>
                    </a:lnTo>
                    <a:lnTo>
                      <a:pt x="223" y="216"/>
                    </a:lnTo>
                    <a:cubicBezTo>
                      <a:pt x="247" y="192"/>
                      <a:pt x="272" y="167"/>
                      <a:pt x="272" y="142"/>
                    </a:cubicBezTo>
                    <a:cubicBezTo>
                      <a:pt x="272" y="142"/>
                      <a:pt x="272" y="118"/>
                      <a:pt x="272" y="93"/>
                    </a:cubicBezTo>
                    <a:lnTo>
                      <a:pt x="272" y="68"/>
                    </a:lnTo>
                    <a:cubicBezTo>
                      <a:pt x="272" y="68"/>
                      <a:pt x="272" y="44"/>
                      <a:pt x="247" y="19"/>
                    </a:cubicBezTo>
                    <a:lnTo>
                      <a:pt x="223" y="19"/>
                    </a:lnTo>
                    <a:cubicBezTo>
                      <a:pt x="210" y="6"/>
                      <a:pt x="198" y="0"/>
                      <a:pt x="189" y="0"/>
                    </a:cubicBezTo>
                    <a:cubicBezTo>
                      <a:pt x="180" y="0"/>
                      <a:pt x="173" y="6"/>
                      <a:pt x="173" y="19"/>
                    </a:cubicBezTo>
                    <a:lnTo>
                      <a:pt x="99" y="19"/>
                    </a:lnTo>
                    <a:cubicBezTo>
                      <a:pt x="99" y="6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554750" y="3789800"/>
                <a:ext cx="867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23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lnTo>
                      <a:pt x="198" y="223"/>
                    </a:lnTo>
                    <a:cubicBezTo>
                      <a:pt x="346" y="223"/>
                      <a:pt x="346" y="1"/>
                      <a:pt x="19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1"/>
              <p:cNvSpPr/>
              <p:nvPr/>
            </p:nvSpPr>
            <p:spPr>
              <a:xfrm>
                <a:off x="528825" y="37867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509075" y="37657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589325" y="37688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548575" y="37552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557825" y="37342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1"/>
                    </a:moveTo>
                    <a:cubicBezTo>
                      <a:pt x="1" y="25"/>
                      <a:pt x="1" y="198"/>
                      <a:pt x="124" y="223"/>
                    </a:cubicBezTo>
                    <a:cubicBezTo>
                      <a:pt x="248" y="198"/>
                      <a:pt x="248" y="25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607200" y="3723750"/>
                <a:ext cx="745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4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607200" y="37540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1"/>
              <p:cNvSpPr/>
              <p:nvPr/>
            </p:nvSpPr>
            <p:spPr>
              <a:xfrm>
                <a:off x="611525" y="37780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11"/>
              <p:cNvSpPr/>
              <p:nvPr/>
            </p:nvSpPr>
            <p:spPr>
              <a:xfrm>
                <a:off x="604125" y="380337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1"/>
              <p:cNvSpPr/>
              <p:nvPr/>
            </p:nvSpPr>
            <p:spPr>
              <a:xfrm>
                <a:off x="644875" y="38108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1"/>
              <p:cNvSpPr/>
              <p:nvPr/>
            </p:nvSpPr>
            <p:spPr>
              <a:xfrm>
                <a:off x="576350" y="3880525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1" y="1"/>
                      <a:pt x="1" y="198"/>
                      <a:pt x="124" y="223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1"/>
              <p:cNvSpPr/>
              <p:nvPr/>
            </p:nvSpPr>
            <p:spPr>
              <a:xfrm>
                <a:off x="615225" y="3898425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1" y="26"/>
                      <a:pt x="1" y="198"/>
                      <a:pt x="124" y="223"/>
                    </a:cubicBezTo>
                    <a:cubicBezTo>
                      <a:pt x="248" y="198"/>
                      <a:pt x="248" y="26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1"/>
              <p:cNvSpPr/>
              <p:nvPr/>
            </p:nvSpPr>
            <p:spPr>
              <a:xfrm>
                <a:off x="891750" y="3841025"/>
                <a:ext cx="187675" cy="40185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6074" extrusionOk="0">
                    <a:moveTo>
                      <a:pt x="7506" y="1"/>
                    </a:moveTo>
                    <a:lnTo>
                      <a:pt x="7506" y="1"/>
                    </a:lnTo>
                    <a:cubicBezTo>
                      <a:pt x="6963" y="544"/>
                      <a:pt x="6469" y="1112"/>
                      <a:pt x="5951" y="1680"/>
                    </a:cubicBezTo>
                    <a:cubicBezTo>
                      <a:pt x="5457" y="2247"/>
                      <a:pt x="4988" y="2840"/>
                      <a:pt x="4519" y="3433"/>
                    </a:cubicBezTo>
                    <a:cubicBezTo>
                      <a:pt x="3630" y="4667"/>
                      <a:pt x="2815" y="5951"/>
                      <a:pt x="2149" y="7309"/>
                    </a:cubicBezTo>
                    <a:cubicBezTo>
                      <a:pt x="1976" y="7654"/>
                      <a:pt x="1828" y="8000"/>
                      <a:pt x="1679" y="8346"/>
                    </a:cubicBezTo>
                    <a:cubicBezTo>
                      <a:pt x="1531" y="8691"/>
                      <a:pt x="1359" y="9062"/>
                      <a:pt x="1235" y="9407"/>
                    </a:cubicBezTo>
                    <a:cubicBezTo>
                      <a:pt x="1112" y="9753"/>
                      <a:pt x="963" y="10099"/>
                      <a:pt x="840" y="10469"/>
                    </a:cubicBezTo>
                    <a:lnTo>
                      <a:pt x="643" y="11012"/>
                    </a:lnTo>
                    <a:cubicBezTo>
                      <a:pt x="593" y="11185"/>
                      <a:pt x="544" y="11358"/>
                      <a:pt x="494" y="11555"/>
                    </a:cubicBezTo>
                    <a:cubicBezTo>
                      <a:pt x="247" y="13061"/>
                      <a:pt x="75" y="14567"/>
                      <a:pt x="1" y="16073"/>
                    </a:cubicBezTo>
                    <a:lnTo>
                      <a:pt x="322" y="13827"/>
                    </a:lnTo>
                    <a:cubicBezTo>
                      <a:pt x="445" y="13086"/>
                      <a:pt x="544" y="12345"/>
                      <a:pt x="717" y="11605"/>
                    </a:cubicBezTo>
                    <a:cubicBezTo>
                      <a:pt x="815" y="11259"/>
                      <a:pt x="939" y="10913"/>
                      <a:pt x="1087" y="10568"/>
                    </a:cubicBezTo>
                    <a:cubicBezTo>
                      <a:pt x="1210" y="10197"/>
                      <a:pt x="1359" y="9852"/>
                      <a:pt x="1507" y="9506"/>
                    </a:cubicBezTo>
                    <a:cubicBezTo>
                      <a:pt x="1630" y="9160"/>
                      <a:pt x="1754" y="8815"/>
                      <a:pt x="1951" y="8469"/>
                    </a:cubicBezTo>
                    <a:cubicBezTo>
                      <a:pt x="2124" y="8123"/>
                      <a:pt x="2247" y="7778"/>
                      <a:pt x="2420" y="7457"/>
                    </a:cubicBezTo>
                    <a:cubicBezTo>
                      <a:pt x="2741" y="6766"/>
                      <a:pt x="3111" y="6124"/>
                      <a:pt x="3482" y="5457"/>
                    </a:cubicBezTo>
                    <a:cubicBezTo>
                      <a:pt x="3877" y="4815"/>
                      <a:pt x="4296" y="4198"/>
                      <a:pt x="4716" y="3581"/>
                    </a:cubicBezTo>
                    <a:cubicBezTo>
                      <a:pt x="5605" y="2346"/>
                      <a:pt x="6543" y="1186"/>
                      <a:pt x="7506" y="1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1"/>
              <p:cNvSpPr/>
              <p:nvPr/>
            </p:nvSpPr>
            <p:spPr>
              <a:xfrm>
                <a:off x="473900" y="3789175"/>
                <a:ext cx="72850" cy="269750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0790" extrusionOk="0">
                    <a:moveTo>
                      <a:pt x="0" y="1"/>
                    </a:moveTo>
                    <a:lnTo>
                      <a:pt x="519" y="1285"/>
                    </a:lnTo>
                    <a:cubicBezTo>
                      <a:pt x="716" y="1729"/>
                      <a:pt x="889" y="2174"/>
                      <a:pt x="1062" y="2593"/>
                    </a:cubicBezTo>
                    <a:cubicBezTo>
                      <a:pt x="1383" y="3482"/>
                      <a:pt x="1704" y="4346"/>
                      <a:pt x="1951" y="5260"/>
                    </a:cubicBezTo>
                    <a:cubicBezTo>
                      <a:pt x="2222" y="6148"/>
                      <a:pt x="2420" y="7062"/>
                      <a:pt x="2568" y="8000"/>
                    </a:cubicBezTo>
                    <a:cubicBezTo>
                      <a:pt x="2642" y="8445"/>
                      <a:pt x="2716" y="8914"/>
                      <a:pt x="2765" y="9383"/>
                    </a:cubicBezTo>
                    <a:lnTo>
                      <a:pt x="2815" y="10074"/>
                    </a:lnTo>
                    <a:cubicBezTo>
                      <a:pt x="2839" y="10321"/>
                      <a:pt x="2864" y="10543"/>
                      <a:pt x="2889" y="10790"/>
                    </a:cubicBezTo>
                    <a:cubicBezTo>
                      <a:pt x="2913" y="10321"/>
                      <a:pt x="2913" y="9827"/>
                      <a:pt x="2913" y="9358"/>
                    </a:cubicBezTo>
                    <a:cubicBezTo>
                      <a:pt x="2889" y="8889"/>
                      <a:pt x="2864" y="8420"/>
                      <a:pt x="2815" y="7951"/>
                    </a:cubicBezTo>
                    <a:cubicBezTo>
                      <a:pt x="2716" y="7013"/>
                      <a:pt x="2518" y="6074"/>
                      <a:pt x="2272" y="5186"/>
                    </a:cubicBezTo>
                    <a:cubicBezTo>
                      <a:pt x="2000" y="4272"/>
                      <a:pt x="1679" y="3383"/>
                      <a:pt x="1284" y="2519"/>
                    </a:cubicBezTo>
                    <a:cubicBezTo>
                      <a:pt x="914" y="1655"/>
                      <a:pt x="469" y="816"/>
                      <a:pt x="0" y="1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1"/>
              <p:cNvSpPr/>
              <p:nvPr/>
            </p:nvSpPr>
            <p:spPr>
              <a:xfrm>
                <a:off x="824475" y="4397150"/>
                <a:ext cx="93850" cy="6112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2445" extrusionOk="0">
                    <a:moveTo>
                      <a:pt x="3753" y="1"/>
                    </a:moveTo>
                    <a:lnTo>
                      <a:pt x="3753" y="1"/>
                    </a:lnTo>
                    <a:cubicBezTo>
                      <a:pt x="3383" y="124"/>
                      <a:pt x="3037" y="247"/>
                      <a:pt x="2692" y="420"/>
                    </a:cubicBezTo>
                    <a:cubicBezTo>
                      <a:pt x="2346" y="568"/>
                      <a:pt x="2025" y="766"/>
                      <a:pt x="1704" y="963"/>
                    </a:cubicBezTo>
                    <a:cubicBezTo>
                      <a:pt x="1383" y="1161"/>
                      <a:pt x="1087" y="1383"/>
                      <a:pt x="791" y="1630"/>
                    </a:cubicBezTo>
                    <a:cubicBezTo>
                      <a:pt x="519" y="1877"/>
                      <a:pt x="247" y="2148"/>
                      <a:pt x="1" y="2445"/>
                    </a:cubicBezTo>
                    <a:cubicBezTo>
                      <a:pt x="321" y="2198"/>
                      <a:pt x="568" y="1976"/>
                      <a:pt x="889" y="1753"/>
                    </a:cubicBezTo>
                    <a:cubicBezTo>
                      <a:pt x="1186" y="1531"/>
                      <a:pt x="1482" y="1309"/>
                      <a:pt x="1803" y="1112"/>
                    </a:cubicBezTo>
                    <a:cubicBezTo>
                      <a:pt x="2124" y="914"/>
                      <a:pt x="2420" y="716"/>
                      <a:pt x="2766" y="544"/>
                    </a:cubicBezTo>
                    <a:cubicBezTo>
                      <a:pt x="3087" y="346"/>
                      <a:pt x="3408" y="173"/>
                      <a:pt x="3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11"/>
              <p:cNvSpPr/>
              <p:nvPr/>
            </p:nvSpPr>
            <p:spPr>
              <a:xfrm>
                <a:off x="881875" y="4404550"/>
                <a:ext cx="8027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2149" extrusionOk="0">
                    <a:moveTo>
                      <a:pt x="3210" y="1"/>
                    </a:moveTo>
                    <a:lnTo>
                      <a:pt x="3210" y="1"/>
                    </a:lnTo>
                    <a:cubicBezTo>
                      <a:pt x="2914" y="124"/>
                      <a:pt x="2618" y="272"/>
                      <a:pt x="2346" y="445"/>
                    </a:cubicBezTo>
                    <a:cubicBezTo>
                      <a:pt x="2050" y="593"/>
                      <a:pt x="1778" y="766"/>
                      <a:pt x="1507" y="939"/>
                    </a:cubicBezTo>
                    <a:cubicBezTo>
                      <a:pt x="1260" y="1136"/>
                      <a:pt x="988" y="1309"/>
                      <a:pt x="741" y="1507"/>
                    </a:cubicBezTo>
                    <a:cubicBezTo>
                      <a:pt x="470" y="1704"/>
                      <a:pt x="247" y="1927"/>
                      <a:pt x="1" y="2149"/>
                    </a:cubicBezTo>
                    <a:cubicBezTo>
                      <a:pt x="297" y="1976"/>
                      <a:pt x="544" y="1803"/>
                      <a:pt x="815" y="1630"/>
                    </a:cubicBezTo>
                    <a:lnTo>
                      <a:pt x="1605" y="1087"/>
                    </a:lnTo>
                    <a:lnTo>
                      <a:pt x="2420" y="544"/>
                    </a:lnTo>
                    <a:cubicBezTo>
                      <a:pt x="2667" y="371"/>
                      <a:pt x="2939" y="198"/>
                      <a:pt x="3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1"/>
              <p:cNvSpPr/>
              <p:nvPr/>
            </p:nvSpPr>
            <p:spPr>
              <a:xfrm>
                <a:off x="607200" y="4382950"/>
                <a:ext cx="913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3655" h="1655" extrusionOk="0">
                    <a:moveTo>
                      <a:pt x="3655" y="1"/>
                    </a:moveTo>
                    <a:lnTo>
                      <a:pt x="3655" y="1"/>
                    </a:lnTo>
                    <a:cubicBezTo>
                      <a:pt x="3309" y="75"/>
                      <a:pt x="2988" y="149"/>
                      <a:pt x="2667" y="248"/>
                    </a:cubicBezTo>
                    <a:cubicBezTo>
                      <a:pt x="2346" y="346"/>
                      <a:pt x="2025" y="445"/>
                      <a:pt x="1705" y="569"/>
                    </a:cubicBezTo>
                    <a:cubicBezTo>
                      <a:pt x="1408" y="692"/>
                      <a:pt x="1087" y="865"/>
                      <a:pt x="816" y="1038"/>
                    </a:cubicBezTo>
                    <a:cubicBezTo>
                      <a:pt x="519" y="1210"/>
                      <a:pt x="248" y="1408"/>
                      <a:pt x="1" y="1655"/>
                    </a:cubicBezTo>
                    <a:cubicBezTo>
                      <a:pt x="273" y="1482"/>
                      <a:pt x="569" y="1284"/>
                      <a:pt x="865" y="1136"/>
                    </a:cubicBezTo>
                    <a:cubicBezTo>
                      <a:pt x="1186" y="988"/>
                      <a:pt x="1482" y="865"/>
                      <a:pt x="1803" y="741"/>
                    </a:cubicBezTo>
                    <a:cubicBezTo>
                      <a:pt x="2100" y="618"/>
                      <a:pt x="2421" y="494"/>
                      <a:pt x="2717" y="371"/>
                    </a:cubicBezTo>
                    <a:cubicBezTo>
                      <a:pt x="3038" y="248"/>
                      <a:pt x="3334" y="124"/>
                      <a:pt x="3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1"/>
              <p:cNvSpPr/>
              <p:nvPr/>
            </p:nvSpPr>
            <p:spPr>
              <a:xfrm>
                <a:off x="648575" y="4400225"/>
                <a:ext cx="77175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656" extrusionOk="0">
                    <a:moveTo>
                      <a:pt x="3086" y="1"/>
                    </a:moveTo>
                    <a:lnTo>
                      <a:pt x="3086" y="1"/>
                    </a:lnTo>
                    <a:cubicBezTo>
                      <a:pt x="2790" y="50"/>
                      <a:pt x="2494" y="124"/>
                      <a:pt x="2222" y="223"/>
                    </a:cubicBezTo>
                    <a:cubicBezTo>
                      <a:pt x="1951" y="322"/>
                      <a:pt x="1679" y="445"/>
                      <a:pt x="1407" y="569"/>
                    </a:cubicBezTo>
                    <a:cubicBezTo>
                      <a:pt x="1136" y="717"/>
                      <a:pt x="889" y="865"/>
                      <a:pt x="667" y="1063"/>
                    </a:cubicBezTo>
                    <a:cubicBezTo>
                      <a:pt x="420" y="1235"/>
                      <a:pt x="198" y="1433"/>
                      <a:pt x="0" y="1655"/>
                    </a:cubicBezTo>
                    <a:cubicBezTo>
                      <a:pt x="247" y="1482"/>
                      <a:pt x="494" y="1309"/>
                      <a:pt x="741" y="1161"/>
                    </a:cubicBezTo>
                    <a:cubicBezTo>
                      <a:pt x="988" y="1013"/>
                      <a:pt x="1235" y="865"/>
                      <a:pt x="1481" y="742"/>
                    </a:cubicBezTo>
                    <a:cubicBezTo>
                      <a:pt x="1753" y="593"/>
                      <a:pt x="2000" y="470"/>
                      <a:pt x="2272" y="347"/>
                    </a:cubicBezTo>
                    <a:cubicBezTo>
                      <a:pt x="2543" y="223"/>
                      <a:pt x="2815" y="124"/>
                      <a:pt x="30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1"/>
              <p:cNvSpPr/>
              <p:nvPr/>
            </p:nvSpPr>
            <p:spPr>
              <a:xfrm>
                <a:off x="567700" y="4296550"/>
                <a:ext cx="6977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3284" extrusionOk="0">
                    <a:moveTo>
                      <a:pt x="2791" y="0"/>
                    </a:moveTo>
                    <a:cubicBezTo>
                      <a:pt x="2519" y="247"/>
                      <a:pt x="2272" y="519"/>
                      <a:pt x="2025" y="766"/>
                    </a:cubicBezTo>
                    <a:cubicBezTo>
                      <a:pt x="1779" y="1037"/>
                      <a:pt x="1556" y="1309"/>
                      <a:pt x="1309" y="1580"/>
                    </a:cubicBezTo>
                    <a:cubicBezTo>
                      <a:pt x="1087" y="1852"/>
                      <a:pt x="865" y="2123"/>
                      <a:pt x="643" y="2420"/>
                    </a:cubicBezTo>
                    <a:cubicBezTo>
                      <a:pt x="421" y="2691"/>
                      <a:pt x="198" y="2963"/>
                      <a:pt x="1" y="3284"/>
                    </a:cubicBezTo>
                    <a:cubicBezTo>
                      <a:pt x="248" y="3012"/>
                      <a:pt x="495" y="2765"/>
                      <a:pt x="742" y="2494"/>
                    </a:cubicBezTo>
                    <a:cubicBezTo>
                      <a:pt x="988" y="2247"/>
                      <a:pt x="1235" y="1975"/>
                      <a:pt x="1458" y="1679"/>
                    </a:cubicBezTo>
                    <a:cubicBezTo>
                      <a:pt x="1680" y="1407"/>
                      <a:pt x="1902" y="1136"/>
                      <a:pt x="2149" y="864"/>
                    </a:cubicBezTo>
                    <a:cubicBezTo>
                      <a:pt x="2371" y="568"/>
                      <a:pt x="2569" y="296"/>
                      <a:pt x="2791" y="0"/>
                    </a:cubicBezTo>
                    <a:close/>
                  </a:path>
                </a:pathLst>
              </a:custGeom>
              <a:solidFill>
                <a:srgbClr val="B7A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11"/>
              <p:cNvSpPr/>
              <p:nvPr/>
            </p:nvSpPr>
            <p:spPr>
              <a:xfrm>
                <a:off x="627575" y="4307650"/>
                <a:ext cx="5435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2766" extrusionOk="0">
                    <a:moveTo>
                      <a:pt x="2173" y="1"/>
                    </a:moveTo>
                    <a:lnTo>
                      <a:pt x="2173" y="1"/>
                    </a:lnTo>
                    <a:cubicBezTo>
                      <a:pt x="1976" y="198"/>
                      <a:pt x="1778" y="420"/>
                      <a:pt x="1581" y="643"/>
                    </a:cubicBezTo>
                    <a:cubicBezTo>
                      <a:pt x="1383" y="865"/>
                      <a:pt x="1210" y="1087"/>
                      <a:pt x="1013" y="1334"/>
                    </a:cubicBezTo>
                    <a:cubicBezTo>
                      <a:pt x="840" y="1556"/>
                      <a:pt x="667" y="1778"/>
                      <a:pt x="495" y="2025"/>
                    </a:cubicBezTo>
                    <a:cubicBezTo>
                      <a:pt x="297" y="2272"/>
                      <a:pt x="149" y="2519"/>
                      <a:pt x="1" y="2766"/>
                    </a:cubicBezTo>
                    <a:cubicBezTo>
                      <a:pt x="198" y="2568"/>
                      <a:pt x="396" y="2346"/>
                      <a:pt x="593" y="2124"/>
                    </a:cubicBezTo>
                    <a:cubicBezTo>
                      <a:pt x="791" y="1902"/>
                      <a:pt x="988" y="1679"/>
                      <a:pt x="1161" y="1433"/>
                    </a:cubicBezTo>
                    <a:cubicBezTo>
                      <a:pt x="1334" y="1210"/>
                      <a:pt x="1507" y="963"/>
                      <a:pt x="1680" y="741"/>
                    </a:cubicBezTo>
                    <a:cubicBezTo>
                      <a:pt x="1877" y="494"/>
                      <a:pt x="2025" y="248"/>
                      <a:pt x="2173" y="1"/>
                    </a:cubicBezTo>
                    <a:close/>
                  </a:path>
                </a:pathLst>
              </a:custGeom>
              <a:solidFill>
                <a:srgbClr val="B7A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11"/>
              <p:cNvSpPr/>
              <p:nvPr/>
            </p:nvSpPr>
            <p:spPr>
              <a:xfrm>
                <a:off x="835575" y="3530475"/>
                <a:ext cx="265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2967" extrusionOk="0">
                    <a:moveTo>
                      <a:pt x="93" y="0"/>
                    </a:moveTo>
                    <a:cubicBezTo>
                      <a:pt x="64" y="0"/>
                      <a:pt x="32" y="8"/>
                      <a:pt x="1" y="29"/>
                    </a:cubicBezTo>
                    <a:cubicBezTo>
                      <a:pt x="21" y="22"/>
                      <a:pt x="40" y="19"/>
                      <a:pt x="59" y="19"/>
                    </a:cubicBezTo>
                    <a:cubicBezTo>
                      <a:pt x="176" y="19"/>
                      <a:pt x="258" y="141"/>
                      <a:pt x="322" y="226"/>
                    </a:cubicBezTo>
                    <a:cubicBezTo>
                      <a:pt x="371" y="350"/>
                      <a:pt x="421" y="473"/>
                      <a:pt x="470" y="597"/>
                    </a:cubicBezTo>
                    <a:cubicBezTo>
                      <a:pt x="569" y="868"/>
                      <a:pt x="643" y="1115"/>
                      <a:pt x="717" y="1362"/>
                    </a:cubicBezTo>
                    <a:cubicBezTo>
                      <a:pt x="791" y="1634"/>
                      <a:pt x="840" y="1905"/>
                      <a:pt x="914" y="2152"/>
                    </a:cubicBezTo>
                    <a:cubicBezTo>
                      <a:pt x="964" y="2424"/>
                      <a:pt x="988" y="2695"/>
                      <a:pt x="1038" y="2967"/>
                    </a:cubicBezTo>
                    <a:cubicBezTo>
                      <a:pt x="1063" y="2695"/>
                      <a:pt x="1063" y="2424"/>
                      <a:pt x="1038" y="2152"/>
                    </a:cubicBezTo>
                    <a:cubicBezTo>
                      <a:pt x="1013" y="1856"/>
                      <a:pt x="964" y="1584"/>
                      <a:pt x="890" y="1337"/>
                    </a:cubicBezTo>
                    <a:cubicBezTo>
                      <a:pt x="791" y="1066"/>
                      <a:pt x="692" y="794"/>
                      <a:pt x="569" y="547"/>
                    </a:cubicBezTo>
                    <a:cubicBezTo>
                      <a:pt x="495" y="424"/>
                      <a:pt x="445" y="301"/>
                      <a:pt x="371" y="177"/>
                    </a:cubicBezTo>
                    <a:cubicBezTo>
                      <a:pt x="322" y="128"/>
                      <a:pt x="272" y="78"/>
                      <a:pt x="198" y="29"/>
                    </a:cubicBezTo>
                    <a:cubicBezTo>
                      <a:pt x="170" y="15"/>
                      <a:pt x="13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1"/>
              <p:cNvSpPr/>
              <p:nvPr/>
            </p:nvSpPr>
            <p:spPr>
              <a:xfrm>
                <a:off x="859650" y="3525625"/>
                <a:ext cx="173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26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" y="223"/>
                      <a:pt x="174" y="420"/>
                      <a:pt x="223" y="643"/>
                    </a:cubicBezTo>
                    <a:cubicBezTo>
                      <a:pt x="297" y="865"/>
                      <a:pt x="371" y="1087"/>
                      <a:pt x="420" y="1285"/>
                    </a:cubicBezTo>
                    <a:cubicBezTo>
                      <a:pt x="470" y="1507"/>
                      <a:pt x="519" y="1729"/>
                      <a:pt x="544" y="1951"/>
                    </a:cubicBezTo>
                    <a:cubicBezTo>
                      <a:pt x="569" y="2173"/>
                      <a:pt x="593" y="2420"/>
                      <a:pt x="618" y="2642"/>
                    </a:cubicBezTo>
                    <a:cubicBezTo>
                      <a:pt x="667" y="2420"/>
                      <a:pt x="692" y="2173"/>
                      <a:pt x="667" y="1951"/>
                    </a:cubicBezTo>
                    <a:cubicBezTo>
                      <a:pt x="667" y="1482"/>
                      <a:pt x="569" y="1013"/>
                      <a:pt x="371" y="593"/>
                    </a:cubicBezTo>
                    <a:cubicBezTo>
                      <a:pt x="272" y="371"/>
                      <a:pt x="149" y="17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1"/>
              <p:cNvSpPr/>
              <p:nvPr/>
            </p:nvSpPr>
            <p:spPr>
              <a:xfrm>
                <a:off x="876325" y="3525625"/>
                <a:ext cx="123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15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" y="124"/>
                      <a:pt x="124" y="223"/>
                      <a:pt x="149" y="371"/>
                    </a:cubicBezTo>
                    <a:cubicBezTo>
                      <a:pt x="198" y="495"/>
                      <a:pt x="223" y="618"/>
                      <a:pt x="272" y="741"/>
                    </a:cubicBezTo>
                    <a:cubicBezTo>
                      <a:pt x="297" y="865"/>
                      <a:pt x="321" y="988"/>
                      <a:pt x="346" y="1112"/>
                    </a:cubicBezTo>
                    <a:cubicBezTo>
                      <a:pt x="371" y="1260"/>
                      <a:pt x="371" y="1383"/>
                      <a:pt x="371" y="1531"/>
                    </a:cubicBezTo>
                    <a:cubicBezTo>
                      <a:pt x="445" y="1408"/>
                      <a:pt x="469" y="1260"/>
                      <a:pt x="469" y="1112"/>
                    </a:cubicBezTo>
                    <a:cubicBezTo>
                      <a:pt x="494" y="988"/>
                      <a:pt x="469" y="840"/>
                      <a:pt x="445" y="692"/>
                    </a:cubicBezTo>
                    <a:cubicBezTo>
                      <a:pt x="395" y="569"/>
                      <a:pt x="346" y="420"/>
                      <a:pt x="272" y="297"/>
                    </a:cubicBezTo>
                    <a:cubicBezTo>
                      <a:pt x="198" y="174"/>
                      <a:pt x="124" y="7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1"/>
              <p:cNvSpPr/>
              <p:nvPr/>
            </p:nvSpPr>
            <p:spPr>
              <a:xfrm>
                <a:off x="689925" y="3593525"/>
                <a:ext cx="86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50" extrusionOk="0">
                    <a:moveTo>
                      <a:pt x="173" y="1"/>
                    </a:moveTo>
                    <a:cubicBezTo>
                      <a:pt x="99" y="346"/>
                      <a:pt x="50" y="667"/>
                      <a:pt x="25" y="1013"/>
                    </a:cubicBezTo>
                    <a:cubicBezTo>
                      <a:pt x="0" y="1358"/>
                      <a:pt x="0" y="1704"/>
                      <a:pt x="25" y="2050"/>
                    </a:cubicBezTo>
                    <a:cubicBezTo>
                      <a:pt x="25" y="2395"/>
                      <a:pt x="74" y="2716"/>
                      <a:pt x="124" y="3062"/>
                    </a:cubicBezTo>
                    <a:cubicBezTo>
                      <a:pt x="173" y="3408"/>
                      <a:pt x="247" y="3729"/>
                      <a:pt x="346" y="4050"/>
                    </a:cubicBezTo>
                    <a:cubicBezTo>
                      <a:pt x="321" y="3704"/>
                      <a:pt x="272" y="3383"/>
                      <a:pt x="247" y="3037"/>
                    </a:cubicBezTo>
                    <a:cubicBezTo>
                      <a:pt x="223" y="2716"/>
                      <a:pt x="223" y="2371"/>
                      <a:pt x="198" y="2025"/>
                    </a:cubicBezTo>
                    <a:cubicBezTo>
                      <a:pt x="173" y="1704"/>
                      <a:pt x="173" y="1358"/>
                      <a:pt x="173" y="1013"/>
                    </a:cubicBezTo>
                    <a:lnTo>
                      <a:pt x="1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1"/>
              <p:cNvSpPr/>
              <p:nvPr/>
            </p:nvSpPr>
            <p:spPr>
              <a:xfrm>
                <a:off x="672650" y="3612650"/>
                <a:ext cx="4950" cy="6977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791" extrusionOk="0">
                    <a:moveTo>
                      <a:pt x="99" y="1"/>
                    </a:moveTo>
                    <a:cubicBezTo>
                      <a:pt x="49" y="223"/>
                      <a:pt x="25" y="470"/>
                      <a:pt x="0" y="692"/>
                    </a:cubicBezTo>
                    <a:cubicBezTo>
                      <a:pt x="0" y="939"/>
                      <a:pt x="0" y="1161"/>
                      <a:pt x="0" y="1408"/>
                    </a:cubicBezTo>
                    <a:cubicBezTo>
                      <a:pt x="25" y="1630"/>
                      <a:pt x="25" y="1877"/>
                      <a:pt x="74" y="2099"/>
                    </a:cubicBezTo>
                    <a:cubicBezTo>
                      <a:pt x="99" y="2322"/>
                      <a:pt x="123" y="2569"/>
                      <a:pt x="198" y="2791"/>
                    </a:cubicBezTo>
                    <a:lnTo>
                      <a:pt x="198" y="2099"/>
                    </a:lnTo>
                    <a:cubicBezTo>
                      <a:pt x="198" y="1853"/>
                      <a:pt x="198" y="1630"/>
                      <a:pt x="198" y="1383"/>
                    </a:cubicBezTo>
                    <a:cubicBezTo>
                      <a:pt x="173" y="1161"/>
                      <a:pt x="173" y="939"/>
                      <a:pt x="148" y="692"/>
                    </a:cubicBezTo>
                    <a:cubicBezTo>
                      <a:pt x="148" y="470"/>
                      <a:pt x="148" y="248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1"/>
              <p:cNvSpPr/>
              <p:nvPr/>
            </p:nvSpPr>
            <p:spPr>
              <a:xfrm>
                <a:off x="655350" y="3615125"/>
                <a:ext cx="7450" cy="734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39" extrusionOk="0">
                    <a:moveTo>
                      <a:pt x="198" y="1"/>
                    </a:moveTo>
                    <a:cubicBezTo>
                      <a:pt x="124" y="223"/>
                      <a:pt x="75" y="470"/>
                      <a:pt x="50" y="717"/>
                    </a:cubicBezTo>
                    <a:cubicBezTo>
                      <a:pt x="1" y="1210"/>
                      <a:pt x="25" y="1729"/>
                      <a:pt x="99" y="2223"/>
                    </a:cubicBezTo>
                    <a:cubicBezTo>
                      <a:pt x="149" y="2470"/>
                      <a:pt x="198" y="2692"/>
                      <a:pt x="297" y="2939"/>
                    </a:cubicBezTo>
                    <a:lnTo>
                      <a:pt x="248" y="2198"/>
                    </a:lnTo>
                    <a:cubicBezTo>
                      <a:pt x="223" y="1951"/>
                      <a:pt x="198" y="1704"/>
                      <a:pt x="198" y="1457"/>
                    </a:cubicBezTo>
                    <a:lnTo>
                      <a:pt x="198" y="717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1"/>
              <p:cNvSpPr/>
              <p:nvPr/>
            </p:nvSpPr>
            <p:spPr>
              <a:xfrm>
                <a:off x="868925" y="3724375"/>
                <a:ext cx="1360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2865" extrusionOk="0">
                    <a:moveTo>
                      <a:pt x="543" y="1"/>
                    </a:moveTo>
                    <a:lnTo>
                      <a:pt x="272" y="1433"/>
                    </a:lnTo>
                    <a:lnTo>
                      <a:pt x="0" y="2865"/>
                    </a:lnTo>
                    <a:cubicBezTo>
                      <a:pt x="99" y="2642"/>
                      <a:pt x="198" y="2420"/>
                      <a:pt x="272" y="2198"/>
                    </a:cubicBezTo>
                    <a:cubicBezTo>
                      <a:pt x="346" y="1951"/>
                      <a:pt x="395" y="1704"/>
                      <a:pt x="445" y="1482"/>
                    </a:cubicBezTo>
                    <a:cubicBezTo>
                      <a:pt x="494" y="1235"/>
                      <a:pt x="519" y="988"/>
                      <a:pt x="543" y="741"/>
                    </a:cubicBezTo>
                    <a:cubicBezTo>
                      <a:pt x="543" y="494"/>
                      <a:pt x="543" y="247"/>
                      <a:pt x="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11"/>
              <p:cNvSpPr/>
              <p:nvPr/>
            </p:nvSpPr>
            <p:spPr>
              <a:xfrm>
                <a:off x="876325" y="3728700"/>
                <a:ext cx="25950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3630" extrusionOk="0">
                    <a:moveTo>
                      <a:pt x="1013" y="0"/>
                    </a:moveTo>
                    <a:cubicBezTo>
                      <a:pt x="963" y="321"/>
                      <a:pt x="963" y="618"/>
                      <a:pt x="889" y="939"/>
                    </a:cubicBezTo>
                    <a:cubicBezTo>
                      <a:pt x="840" y="1235"/>
                      <a:pt x="766" y="1556"/>
                      <a:pt x="667" y="1852"/>
                    </a:cubicBezTo>
                    <a:cubicBezTo>
                      <a:pt x="568" y="2173"/>
                      <a:pt x="469" y="2469"/>
                      <a:pt x="371" y="2766"/>
                    </a:cubicBezTo>
                    <a:cubicBezTo>
                      <a:pt x="247" y="3062"/>
                      <a:pt x="124" y="3333"/>
                      <a:pt x="0" y="3630"/>
                    </a:cubicBezTo>
                    <a:cubicBezTo>
                      <a:pt x="198" y="3383"/>
                      <a:pt x="346" y="3087"/>
                      <a:pt x="494" y="2815"/>
                    </a:cubicBezTo>
                    <a:cubicBezTo>
                      <a:pt x="618" y="2519"/>
                      <a:pt x="741" y="2222"/>
                      <a:pt x="840" y="1901"/>
                    </a:cubicBezTo>
                    <a:cubicBezTo>
                      <a:pt x="914" y="1605"/>
                      <a:pt x="988" y="1284"/>
                      <a:pt x="1013" y="963"/>
                    </a:cubicBezTo>
                    <a:cubicBezTo>
                      <a:pt x="1037" y="642"/>
                      <a:pt x="1037" y="321"/>
                      <a:pt x="1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11"/>
              <p:cNvSpPr/>
              <p:nvPr/>
            </p:nvSpPr>
            <p:spPr>
              <a:xfrm>
                <a:off x="896700" y="3733025"/>
                <a:ext cx="2840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284" extrusionOk="0">
                    <a:moveTo>
                      <a:pt x="1037" y="0"/>
                    </a:moveTo>
                    <a:cubicBezTo>
                      <a:pt x="1086" y="272"/>
                      <a:pt x="1037" y="568"/>
                      <a:pt x="914" y="815"/>
                    </a:cubicBezTo>
                    <a:cubicBezTo>
                      <a:pt x="790" y="1087"/>
                      <a:pt x="667" y="1358"/>
                      <a:pt x="568" y="1630"/>
                    </a:cubicBezTo>
                    <a:cubicBezTo>
                      <a:pt x="445" y="1901"/>
                      <a:pt x="346" y="2173"/>
                      <a:pt x="247" y="2444"/>
                    </a:cubicBezTo>
                    <a:cubicBezTo>
                      <a:pt x="173" y="2716"/>
                      <a:pt x="74" y="3012"/>
                      <a:pt x="0" y="3284"/>
                    </a:cubicBezTo>
                    <a:cubicBezTo>
                      <a:pt x="148" y="3037"/>
                      <a:pt x="247" y="2765"/>
                      <a:pt x="370" y="2494"/>
                    </a:cubicBezTo>
                    <a:cubicBezTo>
                      <a:pt x="494" y="2222"/>
                      <a:pt x="617" y="1951"/>
                      <a:pt x="716" y="1679"/>
                    </a:cubicBezTo>
                    <a:cubicBezTo>
                      <a:pt x="840" y="1408"/>
                      <a:pt x="938" y="1136"/>
                      <a:pt x="1037" y="864"/>
                    </a:cubicBezTo>
                    <a:cubicBezTo>
                      <a:pt x="1086" y="716"/>
                      <a:pt x="1111" y="568"/>
                      <a:pt x="1136" y="420"/>
                    </a:cubicBezTo>
                    <a:cubicBezTo>
                      <a:pt x="1136" y="272"/>
                      <a:pt x="1111" y="124"/>
                      <a:pt x="10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11"/>
              <p:cNvSpPr/>
              <p:nvPr/>
            </p:nvSpPr>
            <p:spPr>
              <a:xfrm>
                <a:off x="712750" y="3787950"/>
                <a:ext cx="9300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285" extrusionOk="0">
                    <a:moveTo>
                      <a:pt x="1" y="1"/>
                    </a:moveTo>
                    <a:cubicBezTo>
                      <a:pt x="1" y="272"/>
                      <a:pt x="1" y="544"/>
                      <a:pt x="25" y="815"/>
                    </a:cubicBezTo>
                    <a:cubicBezTo>
                      <a:pt x="25" y="1112"/>
                      <a:pt x="50" y="1383"/>
                      <a:pt x="100" y="1655"/>
                    </a:cubicBezTo>
                    <a:cubicBezTo>
                      <a:pt x="124" y="1926"/>
                      <a:pt x="149" y="2198"/>
                      <a:pt x="198" y="2469"/>
                    </a:cubicBezTo>
                    <a:cubicBezTo>
                      <a:pt x="248" y="2741"/>
                      <a:pt x="297" y="3013"/>
                      <a:pt x="346" y="3284"/>
                    </a:cubicBezTo>
                    <a:cubicBezTo>
                      <a:pt x="371" y="3013"/>
                      <a:pt x="346" y="2716"/>
                      <a:pt x="322" y="2445"/>
                    </a:cubicBezTo>
                    <a:cubicBezTo>
                      <a:pt x="322" y="2173"/>
                      <a:pt x="297" y="1902"/>
                      <a:pt x="272" y="1630"/>
                    </a:cubicBezTo>
                    <a:cubicBezTo>
                      <a:pt x="223" y="1358"/>
                      <a:pt x="198" y="1087"/>
                      <a:pt x="149" y="815"/>
                    </a:cubicBezTo>
                    <a:cubicBezTo>
                      <a:pt x="100" y="544"/>
                      <a:pt x="75" y="27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11"/>
              <p:cNvSpPr/>
              <p:nvPr/>
            </p:nvSpPr>
            <p:spPr>
              <a:xfrm>
                <a:off x="693625" y="3813250"/>
                <a:ext cx="154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470" extrusionOk="0">
                    <a:moveTo>
                      <a:pt x="0" y="1"/>
                    </a:moveTo>
                    <a:cubicBezTo>
                      <a:pt x="0" y="223"/>
                      <a:pt x="0" y="445"/>
                      <a:pt x="50" y="667"/>
                    </a:cubicBezTo>
                    <a:cubicBezTo>
                      <a:pt x="75" y="865"/>
                      <a:pt x="99" y="1062"/>
                      <a:pt x="149" y="1285"/>
                    </a:cubicBezTo>
                    <a:cubicBezTo>
                      <a:pt x="198" y="1482"/>
                      <a:pt x="272" y="1680"/>
                      <a:pt x="346" y="1902"/>
                    </a:cubicBezTo>
                    <a:cubicBezTo>
                      <a:pt x="420" y="2099"/>
                      <a:pt x="519" y="2272"/>
                      <a:pt x="618" y="2470"/>
                    </a:cubicBezTo>
                    <a:cubicBezTo>
                      <a:pt x="593" y="2247"/>
                      <a:pt x="519" y="2050"/>
                      <a:pt x="470" y="1852"/>
                    </a:cubicBezTo>
                    <a:lnTo>
                      <a:pt x="321" y="1235"/>
                    </a:lnTo>
                    <a:lnTo>
                      <a:pt x="173" y="618"/>
                    </a:lnTo>
                    <a:cubicBezTo>
                      <a:pt x="124" y="396"/>
                      <a:pt x="75" y="19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1"/>
              <p:cNvSpPr/>
              <p:nvPr/>
            </p:nvSpPr>
            <p:spPr>
              <a:xfrm>
                <a:off x="674500" y="3807075"/>
                <a:ext cx="1545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69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223"/>
                      <a:pt x="49" y="470"/>
                      <a:pt x="99" y="692"/>
                    </a:cubicBezTo>
                    <a:cubicBezTo>
                      <a:pt x="124" y="914"/>
                      <a:pt x="173" y="1137"/>
                      <a:pt x="222" y="1359"/>
                    </a:cubicBezTo>
                    <a:cubicBezTo>
                      <a:pt x="272" y="1581"/>
                      <a:pt x="321" y="1803"/>
                      <a:pt x="395" y="2025"/>
                    </a:cubicBezTo>
                    <a:cubicBezTo>
                      <a:pt x="469" y="2248"/>
                      <a:pt x="543" y="2470"/>
                      <a:pt x="617" y="2692"/>
                    </a:cubicBezTo>
                    <a:cubicBezTo>
                      <a:pt x="593" y="2445"/>
                      <a:pt x="568" y="2223"/>
                      <a:pt x="519" y="2001"/>
                    </a:cubicBezTo>
                    <a:cubicBezTo>
                      <a:pt x="494" y="1779"/>
                      <a:pt x="444" y="1532"/>
                      <a:pt x="395" y="1309"/>
                    </a:cubicBezTo>
                    <a:cubicBezTo>
                      <a:pt x="346" y="1087"/>
                      <a:pt x="296" y="865"/>
                      <a:pt x="222" y="643"/>
                    </a:cubicBezTo>
                    <a:cubicBezTo>
                      <a:pt x="148" y="421"/>
                      <a:pt x="74" y="19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1"/>
              <p:cNvSpPr/>
              <p:nvPr/>
            </p:nvSpPr>
            <p:spPr>
              <a:xfrm>
                <a:off x="713375" y="3979900"/>
                <a:ext cx="12375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3532" extrusionOk="0">
                    <a:moveTo>
                      <a:pt x="75" y="1"/>
                    </a:moveTo>
                    <a:cubicBezTo>
                      <a:pt x="25" y="297"/>
                      <a:pt x="0" y="593"/>
                      <a:pt x="25" y="890"/>
                    </a:cubicBezTo>
                    <a:cubicBezTo>
                      <a:pt x="0" y="1186"/>
                      <a:pt x="25" y="1482"/>
                      <a:pt x="75" y="1803"/>
                    </a:cubicBezTo>
                    <a:cubicBezTo>
                      <a:pt x="99" y="2099"/>
                      <a:pt x="149" y="2396"/>
                      <a:pt x="223" y="2667"/>
                    </a:cubicBezTo>
                    <a:cubicBezTo>
                      <a:pt x="297" y="2963"/>
                      <a:pt x="371" y="3260"/>
                      <a:pt x="494" y="3531"/>
                    </a:cubicBezTo>
                    <a:lnTo>
                      <a:pt x="346" y="2643"/>
                    </a:lnTo>
                    <a:cubicBezTo>
                      <a:pt x="321" y="2346"/>
                      <a:pt x="272" y="2075"/>
                      <a:pt x="247" y="1778"/>
                    </a:cubicBezTo>
                    <a:cubicBezTo>
                      <a:pt x="198" y="1482"/>
                      <a:pt x="173" y="1186"/>
                      <a:pt x="149" y="890"/>
                    </a:cubicBezTo>
                    <a:lnTo>
                      <a:pt x="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11"/>
              <p:cNvSpPr/>
              <p:nvPr/>
            </p:nvSpPr>
            <p:spPr>
              <a:xfrm>
                <a:off x="729425" y="4000900"/>
                <a:ext cx="1545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766" extrusionOk="0">
                    <a:moveTo>
                      <a:pt x="25" y="0"/>
                    </a:moveTo>
                    <a:cubicBezTo>
                      <a:pt x="0" y="222"/>
                      <a:pt x="25" y="469"/>
                      <a:pt x="50" y="716"/>
                    </a:cubicBezTo>
                    <a:cubicBezTo>
                      <a:pt x="74" y="938"/>
                      <a:pt x="124" y="1185"/>
                      <a:pt x="173" y="1407"/>
                    </a:cubicBezTo>
                    <a:cubicBezTo>
                      <a:pt x="223" y="1654"/>
                      <a:pt x="272" y="1877"/>
                      <a:pt x="346" y="2099"/>
                    </a:cubicBezTo>
                    <a:cubicBezTo>
                      <a:pt x="420" y="2346"/>
                      <a:pt x="519" y="2568"/>
                      <a:pt x="618" y="2765"/>
                    </a:cubicBezTo>
                    <a:cubicBezTo>
                      <a:pt x="593" y="2543"/>
                      <a:pt x="544" y="2321"/>
                      <a:pt x="494" y="2074"/>
                    </a:cubicBezTo>
                    <a:lnTo>
                      <a:pt x="346" y="1383"/>
                    </a:lnTo>
                    <a:lnTo>
                      <a:pt x="173" y="692"/>
                    </a:lnTo>
                    <a:cubicBezTo>
                      <a:pt x="124" y="469"/>
                      <a:pt x="74" y="222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11"/>
              <p:cNvSpPr/>
              <p:nvPr/>
            </p:nvSpPr>
            <p:spPr>
              <a:xfrm>
                <a:off x="747325" y="3983600"/>
                <a:ext cx="6200" cy="679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717" extrusionOk="0">
                    <a:moveTo>
                      <a:pt x="74" y="1"/>
                    </a:moveTo>
                    <a:cubicBezTo>
                      <a:pt x="25" y="223"/>
                      <a:pt x="0" y="470"/>
                      <a:pt x="0" y="692"/>
                    </a:cubicBezTo>
                    <a:cubicBezTo>
                      <a:pt x="0" y="914"/>
                      <a:pt x="0" y="1137"/>
                      <a:pt x="0" y="1384"/>
                    </a:cubicBezTo>
                    <a:cubicBezTo>
                      <a:pt x="25" y="1606"/>
                      <a:pt x="50" y="1828"/>
                      <a:pt x="74" y="2050"/>
                    </a:cubicBezTo>
                    <a:cubicBezTo>
                      <a:pt x="124" y="2272"/>
                      <a:pt x="173" y="2495"/>
                      <a:pt x="247" y="2717"/>
                    </a:cubicBezTo>
                    <a:cubicBezTo>
                      <a:pt x="247" y="2495"/>
                      <a:pt x="223" y="2248"/>
                      <a:pt x="223" y="2025"/>
                    </a:cubicBezTo>
                    <a:lnTo>
                      <a:pt x="173" y="1359"/>
                    </a:lnTo>
                    <a:lnTo>
                      <a:pt x="124" y="692"/>
                    </a:lnTo>
                    <a:cubicBezTo>
                      <a:pt x="124" y="470"/>
                      <a:pt x="99" y="248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11"/>
              <p:cNvSpPr/>
              <p:nvPr/>
            </p:nvSpPr>
            <p:spPr>
              <a:xfrm>
                <a:off x="829425" y="3996575"/>
                <a:ext cx="352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3210" extrusionOk="0">
                    <a:moveTo>
                      <a:pt x="1407" y="0"/>
                    </a:moveTo>
                    <a:lnTo>
                      <a:pt x="1407" y="0"/>
                    </a:lnTo>
                    <a:cubicBezTo>
                      <a:pt x="1358" y="272"/>
                      <a:pt x="1234" y="568"/>
                      <a:pt x="1136" y="840"/>
                    </a:cubicBezTo>
                    <a:cubicBezTo>
                      <a:pt x="1062" y="1111"/>
                      <a:pt x="938" y="1383"/>
                      <a:pt x="839" y="1655"/>
                    </a:cubicBezTo>
                    <a:cubicBezTo>
                      <a:pt x="716" y="1926"/>
                      <a:pt x="593" y="2173"/>
                      <a:pt x="444" y="2445"/>
                    </a:cubicBezTo>
                    <a:cubicBezTo>
                      <a:pt x="296" y="2691"/>
                      <a:pt x="148" y="2963"/>
                      <a:pt x="0" y="3210"/>
                    </a:cubicBezTo>
                    <a:cubicBezTo>
                      <a:pt x="198" y="2988"/>
                      <a:pt x="395" y="2766"/>
                      <a:pt x="568" y="2519"/>
                    </a:cubicBezTo>
                    <a:cubicBezTo>
                      <a:pt x="889" y="2025"/>
                      <a:pt x="1136" y="1457"/>
                      <a:pt x="1284" y="889"/>
                    </a:cubicBezTo>
                    <a:cubicBezTo>
                      <a:pt x="1358" y="593"/>
                      <a:pt x="1407" y="297"/>
                      <a:pt x="1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1"/>
              <p:cNvSpPr/>
              <p:nvPr/>
            </p:nvSpPr>
            <p:spPr>
              <a:xfrm>
                <a:off x="835575" y="4021875"/>
                <a:ext cx="40150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2593" extrusionOk="0">
                    <a:moveTo>
                      <a:pt x="1606" y="1"/>
                    </a:moveTo>
                    <a:lnTo>
                      <a:pt x="1606" y="1"/>
                    </a:lnTo>
                    <a:cubicBezTo>
                      <a:pt x="1507" y="248"/>
                      <a:pt x="1408" y="494"/>
                      <a:pt x="1309" y="741"/>
                    </a:cubicBezTo>
                    <a:cubicBezTo>
                      <a:pt x="1087" y="1186"/>
                      <a:pt x="816" y="1605"/>
                      <a:pt x="495" y="2000"/>
                    </a:cubicBezTo>
                    <a:cubicBezTo>
                      <a:pt x="347" y="2223"/>
                      <a:pt x="174" y="2420"/>
                      <a:pt x="1" y="2593"/>
                    </a:cubicBezTo>
                    <a:cubicBezTo>
                      <a:pt x="223" y="2470"/>
                      <a:pt x="445" y="2297"/>
                      <a:pt x="618" y="2099"/>
                    </a:cubicBezTo>
                    <a:cubicBezTo>
                      <a:pt x="791" y="1902"/>
                      <a:pt x="964" y="1704"/>
                      <a:pt x="1112" y="1482"/>
                    </a:cubicBezTo>
                    <a:cubicBezTo>
                      <a:pt x="1235" y="1260"/>
                      <a:pt x="1334" y="1013"/>
                      <a:pt x="1433" y="766"/>
                    </a:cubicBezTo>
                    <a:cubicBezTo>
                      <a:pt x="1507" y="519"/>
                      <a:pt x="1581" y="272"/>
                      <a:pt x="1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11"/>
              <p:cNvSpPr/>
              <p:nvPr/>
            </p:nvSpPr>
            <p:spPr>
              <a:xfrm>
                <a:off x="843600" y="4057675"/>
                <a:ext cx="376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927" extrusionOk="0">
                    <a:moveTo>
                      <a:pt x="1482" y="1"/>
                    </a:moveTo>
                    <a:cubicBezTo>
                      <a:pt x="1309" y="840"/>
                      <a:pt x="766" y="1531"/>
                      <a:pt x="1" y="1926"/>
                    </a:cubicBezTo>
                    <a:cubicBezTo>
                      <a:pt x="223" y="1877"/>
                      <a:pt x="421" y="1803"/>
                      <a:pt x="618" y="1679"/>
                    </a:cubicBezTo>
                    <a:cubicBezTo>
                      <a:pt x="988" y="1433"/>
                      <a:pt x="1285" y="1062"/>
                      <a:pt x="1408" y="643"/>
                    </a:cubicBezTo>
                    <a:cubicBezTo>
                      <a:pt x="1482" y="445"/>
                      <a:pt x="1507" y="223"/>
                      <a:pt x="1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11"/>
              <p:cNvSpPr/>
              <p:nvPr/>
            </p:nvSpPr>
            <p:spPr>
              <a:xfrm>
                <a:off x="348600" y="3671925"/>
                <a:ext cx="7425" cy="969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877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223" y="296"/>
                      <a:pt x="148" y="617"/>
                      <a:pt x="99" y="938"/>
                    </a:cubicBezTo>
                    <a:cubicBezTo>
                      <a:pt x="50" y="1259"/>
                      <a:pt x="0" y="1580"/>
                      <a:pt x="0" y="1926"/>
                    </a:cubicBezTo>
                    <a:lnTo>
                      <a:pt x="0" y="2889"/>
                    </a:lnTo>
                    <a:cubicBezTo>
                      <a:pt x="0" y="3234"/>
                      <a:pt x="25" y="3555"/>
                      <a:pt x="74" y="3876"/>
                    </a:cubicBezTo>
                    <a:cubicBezTo>
                      <a:pt x="99" y="3555"/>
                      <a:pt x="124" y="3210"/>
                      <a:pt x="148" y="2889"/>
                    </a:cubicBezTo>
                    <a:lnTo>
                      <a:pt x="198" y="1926"/>
                    </a:lnTo>
                    <a:lnTo>
                      <a:pt x="247" y="963"/>
                    </a:lnTo>
                    <a:cubicBezTo>
                      <a:pt x="272" y="642"/>
                      <a:pt x="297" y="321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11"/>
              <p:cNvSpPr/>
              <p:nvPr/>
            </p:nvSpPr>
            <p:spPr>
              <a:xfrm>
                <a:off x="366500" y="3703400"/>
                <a:ext cx="6200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72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98" y="173"/>
                      <a:pt x="124" y="346"/>
                      <a:pt x="99" y="543"/>
                    </a:cubicBezTo>
                    <a:cubicBezTo>
                      <a:pt x="74" y="741"/>
                      <a:pt x="50" y="914"/>
                      <a:pt x="25" y="1111"/>
                    </a:cubicBezTo>
                    <a:cubicBezTo>
                      <a:pt x="0" y="1309"/>
                      <a:pt x="0" y="1506"/>
                      <a:pt x="25" y="1704"/>
                    </a:cubicBezTo>
                    <a:cubicBezTo>
                      <a:pt x="50" y="1877"/>
                      <a:pt x="74" y="2074"/>
                      <a:pt x="124" y="2272"/>
                    </a:cubicBezTo>
                    <a:cubicBezTo>
                      <a:pt x="148" y="2074"/>
                      <a:pt x="173" y="1877"/>
                      <a:pt x="173" y="1679"/>
                    </a:cubicBezTo>
                    <a:lnTo>
                      <a:pt x="198" y="1136"/>
                    </a:lnTo>
                    <a:lnTo>
                      <a:pt x="223" y="568"/>
                    </a:lnTo>
                    <a:cubicBezTo>
                      <a:pt x="223" y="371"/>
                      <a:pt x="247" y="173"/>
                      <a:pt x="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11"/>
              <p:cNvSpPr/>
              <p:nvPr/>
            </p:nvSpPr>
            <p:spPr>
              <a:xfrm>
                <a:off x="391800" y="3709575"/>
                <a:ext cx="4350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24" extrusionOk="0">
                    <a:moveTo>
                      <a:pt x="124" y="0"/>
                    </a:moveTo>
                    <a:cubicBezTo>
                      <a:pt x="75" y="173"/>
                      <a:pt x="50" y="346"/>
                      <a:pt x="25" y="543"/>
                    </a:cubicBezTo>
                    <a:cubicBezTo>
                      <a:pt x="1" y="716"/>
                      <a:pt x="1" y="889"/>
                      <a:pt x="1" y="1062"/>
                    </a:cubicBezTo>
                    <a:lnTo>
                      <a:pt x="1" y="1580"/>
                    </a:lnTo>
                    <a:cubicBezTo>
                      <a:pt x="1" y="1753"/>
                      <a:pt x="25" y="1950"/>
                      <a:pt x="50" y="2123"/>
                    </a:cubicBezTo>
                    <a:cubicBezTo>
                      <a:pt x="75" y="1950"/>
                      <a:pt x="99" y="1778"/>
                      <a:pt x="124" y="1580"/>
                    </a:cubicBezTo>
                    <a:cubicBezTo>
                      <a:pt x="149" y="1407"/>
                      <a:pt x="173" y="1235"/>
                      <a:pt x="173" y="1062"/>
                    </a:cubicBezTo>
                    <a:lnTo>
                      <a:pt x="173" y="543"/>
                    </a:lnTo>
                    <a:cubicBezTo>
                      <a:pt x="173" y="346"/>
                      <a:pt x="149" y="173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11"/>
              <p:cNvSpPr/>
              <p:nvPr/>
            </p:nvSpPr>
            <p:spPr>
              <a:xfrm>
                <a:off x="373900" y="3868200"/>
                <a:ext cx="17300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3778" extrusionOk="0">
                    <a:moveTo>
                      <a:pt x="1" y="0"/>
                    </a:moveTo>
                    <a:cubicBezTo>
                      <a:pt x="1" y="321"/>
                      <a:pt x="1" y="642"/>
                      <a:pt x="25" y="938"/>
                    </a:cubicBezTo>
                    <a:cubicBezTo>
                      <a:pt x="50" y="1284"/>
                      <a:pt x="99" y="1605"/>
                      <a:pt x="149" y="1901"/>
                    </a:cubicBezTo>
                    <a:cubicBezTo>
                      <a:pt x="223" y="2222"/>
                      <a:pt x="297" y="2543"/>
                      <a:pt x="371" y="2864"/>
                    </a:cubicBezTo>
                    <a:cubicBezTo>
                      <a:pt x="470" y="3160"/>
                      <a:pt x="568" y="3481"/>
                      <a:pt x="692" y="3778"/>
                    </a:cubicBezTo>
                    <a:lnTo>
                      <a:pt x="494" y="2839"/>
                    </a:lnTo>
                    <a:lnTo>
                      <a:pt x="322" y="1901"/>
                    </a:lnTo>
                    <a:lnTo>
                      <a:pt x="173" y="9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11"/>
              <p:cNvSpPr/>
              <p:nvPr/>
            </p:nvSpPr>
            <p:spPr>
              <a:xfrm>
                <a:off x="395500" y="3880525"/>
                <a:ext cx="1670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865" extrusionOk="0">
                    <a:moveTo>
                      <a:pt x="50" y="1"/>
                    </a:moveTo>
                    <a:cubicBezTo>
                      <a:pt x="25" y="248"/>
                      <a:pt x="1" y="495"/>
                      <a:pt x="25" y="742"/>
                    </a:cubicBezTo>
                    <a:cubicBezTo>
                      <a:pt x="25" y="988"/>
                      <a:pt x="75" y="1235"/>
                      <a:pt x="124" y="1482"/>
                    </a:cubicBezTo>
                    <a:cubicBezTo>
                      <a:pt x="174" y="1729"/>
                      <a:pt x="248" y="1976"/>
                      <a:pt x="322" y="2198"/>
                    </a:cubicBezTo>
                    <a:cubicBezTo>
                      <a:pt x="420" y="2420"/>
                      <a:pt x="519" y="2643"/>
                      <a:pt x="667" y="2865"/>
                    </a:cubicBezTo>
                    <a:cubicBezTo>
                      <a:pt x="593" y="2618"/>
                      <a:pt x="519" y="2396"/>
                      <a:pt x="445" y="2149"/>
                    </a:cubicBezTo>
                    <a:cubicBezTo>
                      <a:pt x="396" y="1927"/>
                      <a:pt x="346" y="1680"/>
                      <a:pt x="297" y="1458"/>
                    </a:cubicBezTo>
                    <a:cubicBezTo>
                      <a:pt x="248" y="1211"/>
                      <a:pt x="198" y="964"/>
                      <a:pt x="149" y="742"/>
                    </a:cubicBezTo>
                    <a:cubicBezTo>
                      <a:pt x="124" y="495"/>
                      <a:pt x="75" y="248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11"/>
              <p:cNvSpPr/>
              <p:nvPr/>
            </p:nvSpPr>
            <p:spPr>
              <a:xfrm>
                <a:off x="420800" y="3889175"/>
                <a:ext cx="8050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853" extrusionOk="0">
                    <a:moveTo>
                      <a:pt x="50" y="1"/>
                    </a:moveTo>
                    <a:cubicBezTo>
                      <a:pt x="26" y="149"/>
                      <a:pt x="1" y="297"/>
                      <a:pt x="26" y="470"/>
                    </a:cubicBezTo>
                    <a:cubicBezTo>
                      <a:pt x="26" y="618"/>
                      <a:pt x="26" y="791"/>
                      <a:pt x="50" y="939"/>
                    </a:cubicBezTo>
                    <a:cubicBezTo>
                      <a:pt x="75" y="1087"/>
                      <a:pt x="100" y="1235"/>
                      <a:pt x="149" y="1408"/>
                    </a:cubicBezTo>
                    <a:cubicBezTo>
                      <a:pt x="198" y="1556"/>
                      <a:pt x="248" y="1704"/>
                      <a:pt x="322" y="1852"/>
                    </a:cubicBezTo>
                    <a:cubicBezTo>
                      <a:pt x="322" y="1679"/>
                      <a:pt x="297" y="1531"/>
                      <a:pt x="297" y="1383"/>
                    </a:cubicBezTo>
                    <a:cubicBezTo>
                      <a:pt x="273" y="1210"/>
                      <a:pt x="248" y="1062"/>
                      <a:pt x="223" y="914"/>
                    </a:cubicBezTo>
                    <a:cubicBezTo>
                      <a:pt x="198" y="766"/>
                      <a:pt x="174" y="593"/>
                      <a:pt x="149" y="445"/>
                    </a:cubicBezTo>
                    <a:cubicBezTo>
                      <a:pt x="124" y="297"/>
                      <a:pt x="100" y="149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11"/>
              <p:cNvSpPr/>
              <p:nvPr/>
            </p:nvSpPr>
            <p:spPr>
              <a:xfrm>
                <a:off x="413400" y="4051500"/>
                <a:ext cx="17300" cy="623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495" extrusionOk="0">
                    <a:moveTo>
                      <a:pt x="1" y="1"/>
                    </a:moveTo>
                    <a:cubicBezTo>
                      <a:pt x="25" y="223"/>
                      <a:pt x="25" y="420"/>
                      <a:pt x="75" y="643"/>
                    </a:cubicBezTo>
                    <a:cubicBezTo>
                      <a:pt x="124" y="865"/>
                      <a:pt x="173" y="1087"/>
                      <a:pt x="223" y="1285"/>
                    </a:cubicBezTo>
                    <a:cubicBezTo>
                      <a:pt x="272" y="1482"/>
                      <a:pt x="346" y="1704"/>
                      <a:pt x="420" y="1902"/>
                    </a:cubicBezTo>
                    <a:cubicBezTo>
                      <a:pt x="494" y="2099"/>
                      <a:pt x="593" y="2321"/>
                      <a:pt x="692" y="2494"/>
                    </a:cubicBezTo>
                    <a:cubicBezTo>
                      <a:pt x="667" y="2297"/>
                      <a:pt x="593" y="2075"/>
                      <a:pt x="544" y="1852"/>
                    </a:cubicBezTo>
                    <a:cubicBezTo>
                      <a:pt x="494" y="1655"/>
                      <a:pt x="445" y="1433"/>
                      <a:pt x="396" y="1235"/>
                    </a:cubicBezTo>
                    <a:cubicBezTo>
                      <a:pt x="322" y="1038"/>
                      <a:pt x="272" y="815"/>
                      <a:pt x="198" y="618"/>
                    </a:cubicBezTo>
                    <a:cubicBezTo>
                      <a:pt x="149" y="420"/>
                      <a:pt x="75" y="19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11"/>
              <p:cNvSpPr/>
              <p:nvPr/>
            </p:nvSpPr>
            <p:spPr>
              <a:xfrm>
                <a:off x="438100" y="4057675"/>
                <a:ext cx="1422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347" extrusionOk="0">
                    <a:moveTo>
                      <a:pt x="25" y="1"/>
                    </a:moveTo>
                    <a:cubicBezTo>
                      <a:pt x="0" y="198"/>
                      <a:pt x="25" y="396"/>
                      <a:pt x="25" y="593"/>
                    </a:cubicBezTo>
                    <a:cubicBezTo>
                      <a:pt x="50" y="815"/>
                      <a:pt x="74" y="1013"/>
                      <a:pt x="124" y="1210"/>
                    </a:cubicBezTo>
                    <a:cubicBezTo>
                      <a:pt x="173" y="1408"/>
                      <a:pt x="222" y="1605"/>
                      <a:pt x="296" y="1803"/>
                    </a:cubicBezTo>
                    <a:cubicBezTo>
                      <a:pt x="371" y="2000"/>
                      <a:pt x="445" y="2173"/>
                      <a:pt x="568" y="2346"/>
                    </a:cubicBezTo>
                    <a:cubicBezTo>
                      <a:pt x="519" y="2149"/>
                      <a:pt x="469" y="1951"/>
                      <a:pt x="420" y="1754"/>
                    </a:cubicBezTo>
                    <a:lnTo>
                      <a:pt x="296" y="1186"/>
                    </a:lnTo>
                    <a:lnTo>
                      <a:pt x="173" y="593"/>
                    </a:lnTo>
                    <a:cubicBezTo>
                      <a:pt x="124" y="396"/>
                      <a:pt x="74" y="198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11"/>
              <p:cNvSpPr/>
              <p:nvPr/>
            </p:nvSpPr>
            <p:spPr>
              <a:xfrm>
                <a:off x="464025" y="4066325"/>
                <a:ext cx="55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33" extrusionOk="0">
                    <a:moveTo>
                      <a:pt x="25" y="0"/>
                    </a:moveTo>
                    <a:cubicBezTo>
                      <a:pt x="25" y="99"/>
                      <a:pt x="0" y="222"/>
                      <a:pt x="0" y="346"/>
                    </a:cubicBezTo>
                    <a:cubicBezTo>
                      <a:pt x="0" y="469"/>
                      <a:pt x="25" y="593"/>
                      <a:pt x="25" y="716"/>
                    </a:cubicBezTo>
                    <a:cubicBezTo>
                      <a:pt x="50" y="840"/>
                      <a:pt x="74" y="963"/>
                      <a:pt x="99" y="1062"/>
                    </a:cubicBezTo>
                    <a:cubicBezTo>
                      <a:pt x="124" y="1185"/>
                      <a:pt x="148" y="1309"/>
                      <a:pt x="198" y="1432"/>
                    </a:cubicBezTo>
                    <a:cubicBezTo>
                      <a:pt x="222" y="1309"/>
                      <a:pt x="222" y="1185"/>
                      <a:pt x="222" y="1062"/>
                    </a:cubicBezTo>
                    <a:cubicBezTo>
                      <a:pt x="222" y="938"/>
                      <a:pt x="222" y="815"/>
                      <a:pt x="198" y="692"/>
                    </a:cubicBezTo>
                    <a:cubicBezTo>
                      <a:pt x="198" y="568"/>
                      <a:pt x="173" y="445"/>
                      <a:pt x="148" y="346"/>
                    </a:cubicBezTo>
                    <a:cubicBezTo>
                      <a:pt x="124" y="222"/>
                      <a:pt x="74" y="99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1"/>
              <p:cNvSpPr/>
              <p:nvPr/>
            </p:nvSpPr>
            <p:spPr>
              <a:xfrm>
                <a:off x="399200" y="4188525"/>
                <a:ext cx="2905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2198" extrusionOk="0">
                    <a:moveTo>
                      <a:pt x="1161" y="1"/>
                    </a:moveTo>
                    <a:lnTo>
                      <a:pt x="1161" y="1"/>
                    </a:lnTo>
                    <a:cubicBezTo>
                      <a:pt x="1038" y="149"/>
                      <a:pt x="914" y="322"/>
                      <a:pt x="816" y="519"/>
                    </a:cubicBezTo>
                    <a:cubicBezTo>
                      <a:pt x="692" y="692"/>
                      <a:pt x="593" y="865"/>
                      <a:pt x="495" y="1062"/>
                    </a:cubicBezTo>
                    <a:cubicBezTo>
                      <a:pt x="421" y="1235"/>
                      <a:pt x="322" y="1408"/>
                      <a:pt x="223" y="1605"/>
                    </a:cubicBezTo>
                    <a:cubicBezTo>
                      <a:pt x="149" y="1803"/>
                      <a:pt x="50" y="2000"/>
                      <a:pt x="1" y="2198"/>
                    </a:cubicBezTo>
                    <a:cubicBezTo>
                      <a:pt x="124" y="2025"/>
                      <a:pt x="248" y="1852"/>
                      <a:pt x="346" y="1680"/>
                    </a:cubicBezTo>
                    <a:cubicBezTo>
                      <a:pt x="470" y="1507"/>
                      <a:pt x="569" y="1309"/>
                      <a:pt x="667" y="1136"/>
                    </a:cubicBezTo>
                    <a:cubicBezTo>
                      <a:pt x="766" y="939"/>
                      <a:pt x="840" y="766"/>
                      <a:pt x="939" y="569"/>
                    </a:cubicBezTo>
                    <a:cubicBezTo>
                      <a:pt x="1013" y="396"/>
                      <a:pt x="1112" y="198"/>
                      <a:pt x="1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11"/>
              <p:cNvSpPr/>
              <p:nvPr/>
            </p:nvSpPr>
            <p:spPr>
              <a:xfrm>
                <a:off x="378225" y="4197175"/>
                <a:ext cx="2717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877" extrusionOk="0">
                    <a:moveTo>
                      <a:pt x="1087" y="0"/>
                    </a:moveTo>
                    <a:lnTo>
                      <a:pt x="1087" y="0"/>
                    </a:lnTo>
                    <a:cubicBezTo>
                      <a:pt x="963" y="124"/>
                      <a:pt x="865" y="272"/>
                      <a:pt x="766" y="445"/>
                    </a:cubicBezTo>
                    <a:cubicBezTo>
                      <a:pt x="642" y="593"/>
                      <a:pt x="568" y="716"/>
                      <a:pt x="469" y="889"/>
                    </a:cubicBezTo>
                    <a:cubicBezTo>
                      <a:pt x="371" y="1062"/>
                      <a:pt x="297" y="1210"/>
                      <a:pt x="223" y="1358"/>
                    </a:cubicBezTo>
                    <a:cubicBezTo>
                      <a:pt x="124" y="1531"/>
                      <a:pt x="50" y="1704"/>
                      <a:pt x="0" y="1877"/>
                    </a:cubicBezTo>
                    <a:cubicBezTo>
                      <a:pt x="124" y="1729"/>
                      <a:pt x="223" y="1580"/>
                      <a:pt x="321" y="1432"/>
                    </a:cubicBezTo>
                    <a:cubicBezTo>
                      <a:pt x="445" y="1284"/>
                      <a:pt x="544" y="1161"/>
                      <a:pt x="618" y="988"/>
                    </a:cubicBezTo>
                    <a:cubicBezTo>
                      <a:pt x="716" y="815"/>
                      <a:pt x="790" y="667"/>
                      <a:pt x="889" y="519"/>
                    </a:cubicBezTo>
                    <a:cubicBezTo>
                      <a:pt x="963" y="346"/>
                      <a:pt x="1037" y="173"/>
                      <a:pt x="1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1"/>
              <p:cNvSpPr/>
              <p:nvPr/>
            </p:nvSpPr>
            <p:spPr>
              <a:xfrm>
                <a:off x="679425" y="4152125"/>
                <a:ext cx="29650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2124" extrusionOk="0">
                    <a:moveTo>
                      <a:pt x="1186" y="0"/>
                    </a:moveTo>
                    <a:lnTo>
                      <a:pt x="1186" y="0"/>
                    </a:lnTo>
                    <a:cubicBezTo>
                      <a:pt x="1013" y="148"/>
                      <a:pt x="889" y="296"/>
                      <a:pt x="741" y="469"/>
                    </a:cubicBezTo>
                    <a:cubicBezTo>
                      <a:pt x="643" y="642"/>
                      <a:pt x="544" y="815"/>
                      <a:pt x="445" y="988"/>
                    </a:cubicBezTo>
                    <a:cubicBezTo>
                      <a:pt x="346" y="1160"/>
                      <a:pt x="272" y="1358"/>
                      <a:pt x="198" y="1555"/>
                    </a:cubicBezTo>
                    <a:cubicBezTo>
                      <a:pt x="124" y="1728"/>
                      <a:pt x="50" y="1926"/>
                      <a:pt x="1" y="2123"/>
                    </a:cubicBezTo>
                    <a:cubicBezTo>
                      <a:pt x="124" y="1950"/>
                      <a:pt x="223" y="1778"/>
                      <a:pt x="322" y="1605"/>
                    </a:cubicBezTo>
                    <a:lnTo>
                      <a:pt x="618" y="1086"/>
                    </a:lnTo>
                    <a:lnTo>
                      <a:pt x="889" y="543"/>
                    </a:lnTo>
                    <a:cubicBezTo>
                      <a:pt x="988" y="370"/>
                      <a:pt x="1087" y="198"/>
                      <a:pt x="1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1"/>
              <p:cNvSpPr/>
              <p:nvPr/>
            </p:nvSpPr>
            <p:spPr>
              <a:xfrm>
                <a:off x="693625" y="4158900"/>
                <a:ext cx="32125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2198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161" y="173"/>
                      <a:pt x="1037" y="346"/>
                      <a:pt x="914" y="519"/>
                    </a:cubicBezTo>
                    <a:cubicBezTo>
                      <a:pt x="790" y="692"/>
                      <a:pt x="692" y="865"/>
                      <a:pt x="568" y="1062"/>
                    </a:cubicBezTo>
                    <a:cubicBezTo>
                      <a:pt x="470" y="1235"/>
                      <a:pt x="371" y="1408"/>
                      <a:pt x="272" y="1605"/>
                    </a:cubicBezTo>
                    <a:cubicBezTo>
                      <a:pt x="173" y="1803"/>
                      <a:pt x="75" y="2000"/>
                      <a:pt x="0" y="2198"/>
                    </a:cubicBezTo>
                    <a:cubicBezTo>
                      <a:pt x="149" y="2025"/>
                      <a:pt x="272" y="1852"/>
                      <a:pt x="395" y="1679"/>
                    </a:cubicBezTo>
                    <a:cubicBezTo>
                      <a:pt x="494" y="1507"/>
                      <a:pt x="618" y="1334"/>
                      <a:pt x="716" y="1136"/>
                    </a:cubicBezTo>
                    <a:cubicBezTo>
                      <a:pt x="840" y="963"/>
                      <a:pt x="939" y="766"/>
                      <a:pt x="1037" y="593"/>
                    </a:cubicBezTo>
                    <a:cubicBezTo>
                      <a:pt x="1136" y="396"/>
                      <a:pt x="1210" y="198"/>
                      <a:pt x="1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1"/>
              <p:cNvSpPr/>
              <p:nvPr/>
            </p:nvSpPr>
            <p:spPr>
              <a:xfrm>
                <a:off x="1113950" y="4089150"/>
                <a:ext cx="2347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2199" extrusionOk="0">
                    <a:moveTo>
                      <a:pt x="939" y="1"/>
                    </a:moveTo>
                    <a:lnTo>
                      <a:pt x="939" y="1"/>
                    </a:lnTo>
                    <a:cubicBezTo>
                      <a:pt x="840" y="198"/>
                      <a:pt x="766" y="371"/>
                      <a:pt x="692" y="544"/>
                    </a:cubicBezTo>
                    <a:lnTo>
                      <a:pt x="445" y="1087"/>
                    </a:lnTo>
                    <a:lnTo>
                      <a:pt x="223" y="1655"/>
                    </a:lnTo>
                    <a:cubicBezTo>
                      <a:pt x="149" y="1828"/>
                      <a:pt x="75" y="2001"/>
                      <a:pt x="1" y="2198"/>
                    </a:cubicBezTo>
                    <a:cubicBezTo>
                      <a:pt x="124" y="2050"/>
                      <a:pt x="248" y="1877"/>
                      <a:pt x="346" y="1704"/>
                    </a:cubicBezTo>
                    <a:cubicBezTo>
                      <a:pt x="445" y="1531"/>
                      <a:pt x="544" y="1359"/>
                      <a:pt x="618" y="1161"/>
                    </a:cubicBezTo>
                    <a:cubicBezTo>
                      <a:pt x="692" y="988"/>
                      <a:pt x="766" y="791"/>
                      <a:pt x="815" y="593"/>
                    </a:cubicBezTo>
                    <a:cubicBezTo>
                      <a:pt x="865" y="396"/>
                      <a:pt x="914" y="198"/>
                      <a:pt x="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1"/>
              <p:cNvSpPr/>
              <p:nvPr/>
            </p:nvSpPr>
            <p:spPr>
              <a:xfrm>
                <a:off x="1128775" y="4065700"/>
                <a:ext cx="4137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5161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1556" y="445"/>
                      <a:pt x="1556" y="914"/>
                      <a:pt x="1407" y="1334"/>
                    </a:cubicBezTo>
                    <a:cubicBezTo>
                      <a:pt x="1309" y="1778"/>
                      <a:pt x="1161" y="2198"/>
                      <a:pt x="1012" y="2642"/>
                    </a:cubicBezTo>
                    <a:cubicBezTo>
                      <a:pt x="716" y="3482"/>
                      <a:pt x="371" y="4346"/>
                      <a:pt x="0" y="5161"/>
                    </a:cubicBezTo>
                    <a:cubicBezTo>
                      <a:pt x="247" y="4790"/>
                      <a:pt x="469" y="4371"/>
                      <a:pt x="667" y="3975"/>
                    </a:cubicBezTo>
                    <a:cubicBezTo>
                      <a:pt x="864" y="3556"/>
                      <a:pt x="1037" y="3136"/>
                      <a:pt x="1185" y="2692"/>
                    </a:cubicBezTo>
                    <a:cubicBezTo>
                      <a:pt x="1333" y="2247"/>
                      <a:pt x="1457" y="1803"/>
                      <a:pt x="1556" y="1358"/>
                    </a:cubicBezTo>
                    <a:cubicBezTo>
                      <a:pt x="1654" y="914"/>
                      <a:pt x="1630" y="445"/>
                      <a:pt x="1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1"/>
              <p:cNvSpPr/>
              <p:nvPr/>
            </p:nvSpPr>
            <p:spPr>
              <a:xfrm>
                <a:off x="1173200" y="4108300"/>
                <a:ext cx="1917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778" extrusionOk="0">
                    <a:moveTo>
                      <a:pt x="766" y="0"/>
                    </a:moveTo>
                    <a:lnTo>
                      <a:pt x="766" y="0"/>
                    </a:lnTo>
                    <a:cubicBezTo>
                      <a:pt x="692" y="148"/>
                      <a:pt x="618" y="296"/>
                      <a:pt x="569" y="445"/>
                    </a:cubicBezTo>
                    <a:lnTo>
                      <a:pt x="371" y="889"/>
                    </a:lnTo>
                    <a:lnTo>
                      <a:pt x="174" y="1309"/>
                    </a:lnTo>
                    <a:cubicBezTo>
                      <a:pt x="124" y="1457"/>
                      <a:pt x="50" y="1605"/>
                      <a:pt x="1" y="1778"/>
                    </a:cubicBezTo>
                    <a:cubicBezTo>
                      <a:pt x="100" y="1654"/>
                      <a:pt x="198" y="1531"/>
                      <a:pt x="297" y="1383"/>
                    </a:cubicBezTo>
                    <a:cubicBezTo>
                      <a:pt x="396" y="1259"/>
                      <a:pt x="470" y="1111"/>
                      <a:pt x="544" y="963"/>
                    </a:cubicBezTo>
                    <a:cubicBezTo>
                      <a:pt x="593" y="815"/>
                      <a:pt x="643" y="642"/>
                      <a:pt x="692" y="494"/>
                    </a:cubicBezTo>
                    <a:cubicBezTo>
                      <a:pt x="717" y="321"/>
                      <a:pt x="741" y="173"/>
                      <a:pt x="7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1"/>
              <p:cNvSpPr/>
              <p:nvPr/>
            </p:nvSpPr>
            <p:spPr>
              <a:xfrm>
                <a:off x="930650" y="4173725"/>
                <a:ext cx="14825" cy="14135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654" extrusionOk="0">
                    <a:moveTo>
                      <a:pt x="395" y="0"/>
                    </a:moveTo>
                    <a:cubicBezTo>
                      <a:pt x="247" y="445"/>
                      <a:pt x="148" y="914"/>
                      <a:pt x="99" y="1407"/>
                    </a:cubicBezTo>
                    <a:cubicBezTo>
                      <a:pt x="0" y="2346"/>
                      <a:pt x="25" y="3308"/>
                      <a:pt x="198" y="4271"/>
                    </a:cubicBezTo>
                    <a:cubicBezTo>
                      <a:pt x="296" y="4740"/>
                      <a:pt x="420" y="5209"/>
                      <a:pt x="593" y="5654"/>
                    </a:cubicBezTo>
                    <a:cubicBezTo>
                      <a:pt x="494" y="5160"/>
                      <a:pt x="395" y="4716"/>
                      <a:pt x="346" y="4247"/>
                    </a:cubicBezTo>
                    <a:cubicBezTo>
                      <a:pt x="222" y="3308"/>
                      <a:pt x="198" y="2346"/>
                      <a:pt x="247" y="1407"/>
                    </a:cubicBezTo>
                    <a:cubicBezTo>
                      <a:pt x="272" y="938"/>
                      <a:pt x="321" y="469"/>
                      <a:pt x="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1"/>
              <p:cNvSpPr/>
              <p:nvPr/>
            </p:nvSpPr>
            <p:spPr>
              <a:xfrm>
                <a:off x="954100" y="4187900"/>
                <a:ext cx="14825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396" extrusionOk="0">
                    <a:moveTo>
                      <a:pt x="371" y="1"/>
                    </a:moveTo>
                    <a:cubicBezTo>
                      <a:pt x="222" y="347"/>
                      <a:pt x="124" y="717"/>
                      <a:pt x="74" y="1087"/>
                    </a:cubicBezTo>
                    <a:cubicBezTo>
                      <a:pt x="25" y="1458"/>
                      <a:pt x="0" y="1853"/>
                      <a:pt x="25" y="2223"/>
                    </a:cubicBezTo>
                    <a:cubicBezTo>
                      <a:pt x="25" y="2593"/>
                      <a:pt x="74" y="2988"/>
                      <a:pt x="173" y="3359"/>
                    </a:cubicBezTo>
                    <a:cubicBezTo>
                      <a:pt x="272" y="3704"/>
                      <a:pt x="395" y="4075"/>
                      <a:pt x="593" y="4396"/>
                    </a:cubicBezTo>
                    <a:cubicBezTo>
                      <a:pt x="469" y="4050"/>
                      <a:pt x="371" y="3680"/>
                      <a:pt x="321" y="3309"/>
                    </a:cubicBezTo>
                    <a:cubicBezTo>
                      <a:pt x="247" y="2964"/>
                      <a:pt x="198" y="2593"/>
                      <a:pt x="198" y="2223"/>
                    </a:cubicBezTo>
                    <a:cubicBezTo>
                      <a:pt x="173" y="1853"/>
                      <a:pt x="173" y="1482"/>
                      <a:pt x="198" y="1112"/>
                    </a:cubicBezTo>
                    <a:cubicBezTo>
                      <a:pt x="247" y="742"/>
                      <a:pt x="296" y="37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1"/>
              <p:cNvSpPr/>
              <p:nvPr/>
            </p:nvSpPr>
            <p:spPr>
              <a:xfrm>
                <a:off x="977550" y="4199025"/>
                <a:ext cx="74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69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223" y="198"/>
                      <a:pt x="149" y="420"/>
                      <a:pt x="124" y="642"/>
                    </a:cubicBezTo>
                    <a:cubicBezTo>
                      <a:pt x="74" y="864"/>
                      <a:pt x="25" y="1111"/>
                      <a:pt x="25" y="1334"/>
                    </a:cubicBezTo>
                    <a:cubicBezTo>
                      <a:pt x="0" y="1556"/>
                      <a:pt x="0" y="1803"/>
                      <a:pt x="25" y="2025"/>
                    </a:cubicBezTo>
                    <a:cubicBezTo>
                      <a:pt x="50" y="2247"/>
                      <a:pt x="74" y="2469"/>
                      <a:pt x="149" y="2691"/>
                    </a:cubicBezTo>
                    <a:lnTo>
                      <a:pt x="149" y="2025"/>
                    </a:lnTo>
                    <a:cubicBezTo>
                      <a:pt x="149" y="1803"/>
                      <a:pt x="173" y="1556"/>
                      <a:pt x="173" y="1334"/>
                    </a:cubicBezTo>
                    <a:cubicBezTo>
                      <a:pt x="198" y="1111"/>
                      <a:pt x="223" y="889"/>
                      <a:pt x="223" y="667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1"/>
              <p:cNvSpPr/>
              <p:nvPr/>
            </p:nvSpPr>
            <p:spPr>
              <a:xfrm>
                <a:off x="1013350" y="3892875"/>
                <a:ext cx="70375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4914" extrusionOk="0">
                    <a:moveTo>
                      <a:pt x="2815" y="1"/>
                    </a:moveTo>
                    <a:lnTo>
                      <a:pt x="2815" y="1"/>
                    </a:lnTo>
                    <a:cubicBezTo>
                      <a:pt x="2469" y="322"/>
                      <a:pt x="2173" y="692"/>
                      <a:pt x="1877" y="1062"/>
                    </a:cubicBezTo>
                    <a:cubicBezTo>
                      <a:pt x="1605" y="1457"/>
                      <a:pt x="1334" y="1852"/>
                      <a:pt x="1087" y="2272"/>
                    </a:cubicBezTo>
                    <a:cubicBezTo>
                      <a:pt x="840" y="2692"/>
                      <a:pt x="642" y="3111"/>
                      <a:pt x="445" y="3556"/>
                    </a:cubicBezTo>
                    <a:cubicBezTo>
                      <a:pt x="272" y="4000"/>
                      <a:pt x="99" y="4445"/>
                      <a:pt x="0" y="4914"/>
                    </a:cubicBezTo>
                    <a:cubicBezTo>
                      <a:pt x="173" y="4469"/>
                      <a:pt x="371" y="4025"/>
                      <a:pt x="568" y="3605"/>
                    </a:cubicBezTo>
                    <a:cubicBezTo>
                      <a:pt x="790" y="3186"/>
                      <a:pt x="1013" y="2766"/>
                      <a:pt x="1235" y="2346"/>
                    </a:cubicBezTo>
                    <a:cubicBezTo>
                      <a:pt x="1482" y="1951"/>
                      <a:pt x="1729" y="1531"/>
                      <a:pt x="2000" y="1161"/>
                    </a:cubicBezTo>
                    <a:cubicBezTo>
                      <a:pt x="2247" y="766"/>
                      <a:pt x="2543" y="371"/>
                      <a:pt x="2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1"/>
              <p:cNvSpPr/>
              <p:nvPr/>
            </p:nvSpPr>
            <p:spPr>
              <a:xfrm>
                <a:off x="1042350" y="3912025"/>
                <a:ext cx="56825" cy="7407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963" extrusionOk="0">
                    <a:moveTo>
                      <a:pt x="2272" y="0"/>
                    </a:moveTo>
                    <a:cubicBezTo>
                      <a:pt x="2001" y="173"/>
                      <a:pt x="1754" y="370"/>
                      <a:pt x="1507" y="593"/>
                    </a:cubicBezTo>
                    <a:cubicBezTo>
                      <a:pt x="1285" y="815"/>
                      <a:pt x="1087" y="1037"/>
                      <a:pt x="890" y="1309"/>
                    </a:cubicBezTo>
                    <a:cubicBezTo>
                      <a:pt x="717" y="1555"/>
                      <a:pt x="544" y="1827"/>
                      <a:pt x="396" y="2099"/>
                    </a:cubicBezTo>
                    <a:cubicBezTo>
                      <a:pt x="223" y="2370"/>
                      <a:pt x="99" y="2666"/>
                      <a:pt x="1" y="2963"/>
                    </a:cubicBezTo>
                    <a:cubicBezTo>
                      <a:pt x="174" y="2691"/>
                      <a:pt x="322" y="2420"/>
                      <a:pt x="494" y="2173"/>
                    </a:cubicBezTo>
                    <a:cubicBezTo>
                      <a:pt x="667" y="1901"/>
                      <a:pt x="840" y="1654"/>
                      <a:pt x="1038" y="1407"/>
                    </a:cubicBezTo>
                    <a:cubicBezTo>
                      <a:pt x="1235" y="1160"/>
                      <a:pt x="1433" y="914"/>
                      <a:pt x="1630" y="691"/>
                    </a:cubicBezTo>
                    <a:cubicBezTo>
                      <a:pt x="1828" y="444"/>
                      <a:pt x="2050" y="222"/>
                      <a:pt x="2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1"/>
              <p:cNvSpPr/>
              <p:nvPr/>
            </p:nvSpPr>
            <p:spPr>
              <a:xfrm>
                <a:off x="1069525" y="3945350"/>
                <a:ext cx="46300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223" extrusionOk="0">
                    <a:moveTo>
                      <a:pt x="1852" y="0"/>
                    </a:moveTo>
                    <a:cubicBezTo>
                      <a:pt x="1629" y="124"/>
                      <a:pt x="1432" y="272"/>
                      <a:pt x="1234" y="445"/>
                    </a:cubicBezTo>
                    <a:cubicBezTo>
                      <a:pt x="1062" y="593"/>
                      <a:pt x="889" y="766"/>
                      <a:pt x="741" y="963"/>
                    </a:cubicBezTo>
                    <a:cubicBezTo>
                      <a:pt x="568" y="1161"/>
                      <a:pt x="444" y="1358"/>
                      <a:pt x="321" y="1556"/>
                    </a:cubicBezTo>
                    <a:cubicBezTo>
                      <a:pt x="198" y="1778"/>
                      <a:pt x="99" y="1975"/>
                      <a:pt x="0" y="2222"/>
                    </a:cubicBezTo>
                    <a:lnTo>
                      <a:pt x="444" y="1630"/>
                    </a:lnTo>
                    <a:cubicBezTo>
                      <a:pt x="568" y="1457"/>
                      <a:pt x="716" y="1259"/>
                      <a:pt x="889" y="1087"/>
                    </a:cubicBezTo>
                    <a:cubicBezTo>
                      <a:pt x="1037" y="889"/>
                      <a:pt x="1185" y="716"/>
                      <a:pt x="1358" y="543"/>
                    </a:cubicBezTo>
                    <a:lnTo>
                      <a:pt x="18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1"/>
              <p:cNvSpPr/>
              <p:nvPr/>
            </p:nvSpPr>
            <p:spPr>
              <a:xfrm>
                <a:off x="386075" y="3349725"/>
                <a:ext cx="3020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8445" extrusionOk="0">
                    <a:moveTo>
                      <a:pt x="8007" y="0"/>
                    </a:moveTo>
                    <a:cubicBezTo>
                      <a:pt x="8007" y="0"/>
                      <a:pt x="7337" y="192"/>
                      <a:pt x="6107" y="192"/>
                    </a:cubicBezTo>
                    <a:cubicBezTo>
                      <a:pt x="5569" y="192"/>
                      <a:pt x="4924" y="155"/>
                      <a:pt x="4180" y="50"/>
                    </a:cubicBezTo>
                    <a:cubicBezTo>
                      <a:pt x="4033" y="29"/>
                      <a:pt x="3888" y="19"/>
                      <a:pt x="3746" y="19"/>
                    </a:cubicBezTo>
                    <a:cubicBezTo>
                      <a:pt x="1511" y="19"/>
                      <a:pt x="1" y="2481"/>
                      <a:pt x="674" y="4222"/>
                    </a:cubicBezTo>
                    <a:cubicBezTo>
                      <a:pt x="1415" y="6099"/>
                      <a:pt x="3044" y="8172"/>
                      <a:pt x="3044" y="8172"/>
                    </a:cubicBezTo>
                    <a:lnTo>
                      <a:pt x="9093" y="8444"/>
                    </a:lnTo>
                    <a:cubicBezTo>
                      <a:pt x="9093" y="8444"/>
                      <a:pt x="9142" y="6494"/>
                      <a:pt x="10179" y="5407"/>
                    </a:cubicBezTo>
                    <a:cubicBezTo>
                      <a:pt x="11191" y="4321"/>
                      <a:pt x="12080" y="0"/>
                      <a:pt x="8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1"/>
              <p:cNvSpPr/>
              <p:nvPr/>
            </p:nvSpPr>
            <p:spPr>
              <a:xfrm>
                <a:off x="408475" y="3379975"/>
                <a:ext cx="2345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4938" extrusionOk="0">
                    <a:moveTo>
                      <a:pt x="2815" y="0"/>
                    </a:moveTo>
                    <a:cubicBezTo>
                      <a:pt x="2467" y="0"/>
                      <a:pt x="2112" y="69"/>
                      <a:pt x="1778" y="247"/>
                    </a:cubicBezTo>
                    <a:cubicBezTo>
                      <a:pt x="346" y="1037"/>
                      <a:pt x="0" y="2617"/>
                      <a:pt x="1037" y="3457"/>
                    </a:cubicBezTo>
                    <a:cubicBezTo>
                      <a:pt x="1605" y="3852"/>
                      <a:pt x="2074" y="4370"/>
                      <a:pt x="2444" y="4938"/>
                    </a:cubicBezTo>
                    <a:lnTo>
                      <a:pt x="7209" y="4543"/>
                    </a:lnTo>
                    <a:cubicBezTo>
                      <a:pt x="7209" y="4543"/>
                      <a:pt x="8444" y="3457"/>
                      <a:pt x="8839" y="2765"/>
                    </a:cubicBezTo>
                    <a:cubicBezTo>
                      <a:pt x="9209" y="2074"/>
                      <a:pt x="9382" y="148"/>
                      <a:pt x="7506" y="99"/>
                    </a:cubicBezTo>
                    <a:cubicBezTo>
                      <a:pt x="7441" y="97"/>
                      <a:pt x="7378" y="96"/>
                      <a:pt x="7316" y="96"/>
                    </a:cubicBezTo>
                    <a:cubicBezTo>
                      <a:pt x="5589" y="96"/>
                      <a:pt x="5037" y="741"/>
                      <a:pt x="5037" y="741"/>
                    </a:cubicBezTo>
                    <a:cubicBezTo>
                      <a:pt x="5037" y="741"/>
                      <a:pt x="3962" y="0"/>
                      <a:pt x="2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1"/>
              <p:cNvSpPr/>
              <p:nvPr/>
            </p:nvSpPr>
            <p:spPr>
              <a:xfrm>
                <a:off x="444875" y="3483650"/>
                <a:ext cx="17840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6248" extrusionOk="0">
                    <a:moveTo>
                      <a:pt x="3877" y="1"/>
                    </a:moveTo>
                    <a:cubicBezTo>
                      <a:pt x="643" y="1"/>
                      <a:pt x="1" y="1779"/>
                      <a:pt x="1" y="2815"/>
                    </a:cubicBezTo>
                    <a:cubicBezTo>
                      <a:pt x="1" y="3828"/>
                      <a:pt x="1" y="6247"/>
                      <a:pt x="3383" y="6247"/>
                    </a:cubicBezTo>
                    <a:cubicBezTo>
                      <a:pt x="6790" y="6247"/>
                      <a:pt x="6889" y="3210"/>
                      <a:pt x="6889" y="3210"/>
                    </a:cubicBezTo>
                    <a:cubicBezTo>
                      <a:pt x="6889" y="3210"/>
                      <a:pt x="7136" y="1"/>
                      <a:pt x="38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1"/>
              <p:cNvSpPr/>
              <p:nvPr/>
            </p:nvSpPr>
            <p:spPr>
              <a:xfrm>
                <a:off x="481300" y="3507125"/>
                <a:ext cx="284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494" fill="none" extrusionOk="0">
                    <a:moveTo>
                      <a:pt x="1136" y="494"/>
                    </a:moveTo>
                    <a:cubicBezTo>
                      <a:pt x="1136" y="494"/>
                      <a:pt x="790" y="0"/>
                      <a:pt x="395" y="247"/>
                    </a:cubicBezTo>
                    <a:cubicBezTo>
                      <a:pt x="0" y="494"/>
                      <a:pt x="1136" y="494"/>
                      <a:pt x="1136" y="4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70707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11"/>
              <p:cNvSpPr/>
              <p:nvPr/>
            </p:nvSpPr>
            <p:spPr>
              <a:xfrm>
                <a:off x="559075" y="3512050"/>
                <a:ext cx="247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692" fill="none" extrusionOk="0">
                    <a:moveTo>
                      <a:pt x="0" y="544"/>
                    </a:moveTo>
                    <a:cubicBezTo>
                      <a:pt x="0" y="544"/>
                      <a:pt x="790" y="1"/>
                      <a:pt x="889" y="346"/>
                    </a:cubicBezTo>
                    <a:cubicBezTo>
                      <a:pt x="988" y="692"/>
                      <a:pt x="0" y="544"/>
                      <a:pt x="0" y="54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70707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11"/>
              <p:cNvSpPr/>
              <p:nvPr/>
            </p:nvSpPr>
            <p:spPr>
              <a:xfrm>
                <a:off x="473950" y="3419475"/>
                <a:ext cx="140700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828" extrusionOk="0">
                    <a:moveTo>
                      <a:pt x="2418" y="0"/>
                    </a:moveTo>
                    <a:cubicBezTo>
                      <a:pt x="2171" y="0"/>
                      <a:pt x="1949" y="198"/>
                      <a:pt x="1924" y="445"/>
                    </a:cubicBezTo>
                    <a:cubicBezTo>
                      <a:pt x="1825" y="1333"/>
                      <a:pt x="1628" y="3235"/>
                      <a:pt x="1628" y="3235"/>
                    </a:cubicBezTo>
                    <a:cubicBezTo>
                      <a:pt x="1628" y="3235"/>
                      <a:pt x="1544" y="3227"/>
                      <a:pt x="1416" y="3227"/>
                    </a:cubicBezTo>
                    <a:cubicBezTo>
                      <a:pt x="972" y="3227"/>
                      <a:pt x="1" y="3317"/>
                      <a:pt x="270" y="4123"/>
                    </a:cubicBezTo>
                    <a:cubicBezTo>
                      <a:pt x="411" y="4579"/>
                      <a:pt x="824" y="4710"/>
                      <a:pt x="1263" y="4710"/>
                    </a:cubicBezTo>
                    <a:cubicBezTo>
                      <a:pt x="1824" y="4710"/>
                      <a:pt x="2427" y="4497"/>
                      <a:pt x="2566" y="4469"/>
                    </a:cubicBezTo>
                    <a:cubicBezTo>
                      <a:pt x="2566" y="4469"/>
                      <a:pt x="3368" y="4828"/>
                      <a:pt x="4089" y="4828"/>
                    </a:cubicBezTo>
                    <a:cubicBezTo>
                      <a:pt x="4471" y="4828"/>
                      <a:pt x="4830" y="4727"/>
                      <a:pt x="5035" y="4420"/>
                    </a:cubicBezTo>
                    <a:cubicBezTo>
                      <a:pt x="5627" y="3531"/>
                      <a:pt x="3307" y="3333"/>
                      <a:pt x="3307" y="3333"/>
                    </a:cubicBezTo>
                    <a:lnTo>
                      <a:pt x="2911" y="445"/>
                    </a:lnTo>
                    <a:cubicBezTo>
                      <a:pt x="2887" y="198"/>
                      <a:pt x="2665" y="0"/>
                      <a:pt x="2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1"/>
              <p:cNvSpPr/>
              <p:nvPr/>
            </p:nvSpPr>
            <p:spPr>
              <a:xfrm>
                <a:off x="494250" y="3514900"/>
                <a:ext cx="37075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37" extrusionOk="0">
                    <a:moveTo>
                      <a:pt x="749" y="181"/>
                    </a:moveTo>
                    <a:cubicBezTo>
                      <a:pt x="887" y="181"/>
                      <a:pt x="1024" y="202"/>
                      <a:pt x="1161" y="232"/>
                    </a:cubicBezTo>
                    <a:cubicBezTo>
                      <a:pt x="1169" y="234"/>
                      <a:pt x="1177" y="235"/>
                      <a:pt x="1185" y="235"/>
                    </a:cubicBezTo>
                    <a:cubicBezTo>
                      <a:pt x="1206" y="235"/>
                      <a:pt x="1225" y="228"/>
                      <a:pt x="1240" y="218"/>
                    </a:cubicBezTo>
                    <a:lnTo>
                      <a:pt x="1240" y="218"/>
                    </a:lnTo>
                    <a:cubicBezTo>
                      <a:pt x="1245" y="224"/>
                      <a:pt x="1252" y="228"/>
                      <a:pt x="1260" y="232"/>
                    </a:cubicBezTo>
                    <a:cubicBezTo>
                      <a:pt x="1260" y="232"/>
                      <a:pt x="1260" y="257"/>
                      <a:pt x="1235" y="257"/>
                    </a:cubicBezTo>
                    <a:cubicBezTo>
                      <a:pt x="1211" y="282"/>
                      <a:pt x="1161" y="306"/>
                      <a:pt x="1137" y="331"/>
                    </a:cubicBezTo>
                    <a:cubicBezTo>
                      <a:pt x="1038" y="380"/>
                      <a:pt x="939" y="405"/>
                      <a:pt x="816" y="430"/>
                    </a:cubicBezTo>
                    <a:cubicBezTo>
                      <a:pt x="717" y="430"/>
                      <a:pt x="618" y="454"/>
                      <a:pt x="519" y="454"/>
                    </a:cubicBezTo>
                    <a:cubicBezTo>
                      <a:pt x="421" y="454"/>
                      <a:pt x="347" y="430"/>
                      <a:pt x="248" y="405"/>
                    </a:cubicBezTo>
                    <a:cubicBezTo>
                      <a:pt x="198" y="380"/>
                      <a:pt x="198" y="331"/>
                      <a:pt x="248" y="282"/>
                    </a:cubicBezTo>
                    <a:cubicBezTo>
                      <a:pt x="322" y="232"/>
                      <a:pt x="421" y="208"/>
                      <a:pt x="495" y="208"/>
                    </a:cubicBezTo>
                    <a:cubicBezTo>
                      <a:pt x="580" y="189"/>
                      <a:pt x="664" y="181"/>
                      <a:pt x="749" y="181"/>
                    </a:cubicBezTo>
                    <a:close/>
                    <a:moveTo>
                      <a:pt x="693" y="0"/>
                    </a:moveTo>
                    <a:cubicBezTo>
                      <a:pt x="627" y="0"/>
                      <a:pt x="561" y="3"/>
                      <a:pt x="495" y="10"/>
                    </a:cubicBezTo>
                    <a:cubicBezTo>
                      <a:pt x="322" y="35"/>
                      <a:pt x="75" y="109"/>
                      <a:pt x="26" y="331"/>
                    </a:cubicBezTo>
                    <a:cubicBezTo>
                      <a:pt x="1" y="553"/>
                      <a:pt x="272" y="627"/>
                      <a:pt x="445" y="627"/>
                    </a:cubicBezTo>
                    <a:cubicBezTo>
                      <a:pt x="501" y="633"/>
                      <a:pt x="558" y="637"/>
                      <a:pt x="615" y="637"/>
                    </a:cubicBezTo>
                    <a:cubicBezTo>
                      <a:pt x="788" y="637"/>
                      <a:pt x="964" y="609"/>
                      <a:pt x="1112" y="553"/>
                    </a:cubicBezTo>
                    <a:cubicBezTo>
                      <a:pt x="1235" y="504"/>
                      <a:pt x="1334" y="454"/>
                      <a:pt x="1433" y="356"/>
                    </a:cubicBezTo>
                    <a:cubicBezTo>
                      <a:pt x="1482" y="257"/>
                      <a:pt x="1458" y="133"/>
                      <a:pt x="1359" y="59"/>
                    </a:cubicBezTo>
                    <a:cubicBezTo>
                      <a:pt x="1347" y="53"/>
                      <a:pt x="1335" y="51"/>
                      <a:pt x="1323" y="51"/>
                    </a:cubicBezTo>
                    <a:cubicBezTo>
                      <a:pt x="1298" y="51"/>
                      <a:pt x="1275" y="63"/>
                      <a:pt x="1257" y="81"/>
                    </a:cubicBezTo>
                    <a:lnTo>
                      <a:pt x="1257" y="81"/>
                    </a:lnTo>
                    <a:cubicBezTo>
                      <a:pt x="1245" y="71"/>
                      <a:pt x="1230" y="63"/>
                      <a:pt x="1211" y="59"/>
                    </a:cubicBezTo>
                    <a:cubicBezTo>
                      <a:pt x="1048" y="23"/>
                      <a:pt x="872" y="0"/>
                      <a:pt x="69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1"/>
              <p:cNvSpPr/>
              <p:nvPr/>
            </p:nvSpPr>
            <p:spPr>
              <a:xfrm>
                <a:off x="549800" y="3514525"/>
                <a:ext cx="370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850" extrusionOk="0">
                    <a:moveTo>
                      <a:pt x="442" y="182"/>
                    </a:moveTo>
                    <a:cubicBezTo>
                      <a:pt x="555" y="182"/>
                      <a:pt x="665" y="194"/>
                      <a:pt x="766" y="223"/>
                    </a:cubicBezTo>
                    <a:cubicBezTo>
                      <a:pt x="865" y="247"/>
                      <a:pt x="964" y="272"/>
                      <a:pt x="1063" y="297"/>
                    </a:cubicBezTo>
                    <a:cubicBezTo>
                      <a:pt x="1137" y="321"/>
                      <a:pt x="1186" y="371"/>
                      <a:pt x="1260" y="420"/>
                    </a:cubicBezTo>
                    <a:cubicBezTo>
                      <a:pt x="1285" y="469"/>
                      <a:pt x="1285" y="544"/>
                      <a:pt x="1260" y="593"/>
                    </a:cubicBezTo>
                    <a:cubicBezTo>
                      <a:pt x="1186" y="642"/>
                      <a:pt x="1112" y="667"/>
                      <a:pt x="1038" y="667"/>
                    </a:cubicBezTo>
                    <a:cubicBezTo>
                      <a:pt x="840" y="642"/>
                      <a:pt x="643" y="618"/>
                      <a:pt x="470" y="544"/>
                    </a:cubicBezTo>
                    <a:lnTo>
                      <a:pt x="322" y="469"/>
                    </a:lnTo>
                    <a:cubicBezTo>
                      <a:pt x="273" y="469"/>
                      <a:pt x="223" y="445"/>
                      <a:pt x="198" y="395"/>
                    </a:cubicBezTo>
                    <a:cubicBezTo>
                      <a:pt x="178" y="375"/>
                      <a:pt x="208" y="270"/>
                      <a:pt x="247" y="192"/>
                    </a:cubicBezTo>
                    <a:lnTo>
                      <a:pt x="247" y="192"/>
                    </a:lnTo>
                    <a:cubicBezTo>
                      <a:pt x="313" y="185"/>
                      <a:pt x="378" y="182"/>
                      <a:pt x="442" y="182"/>
                    </a:cubicBezTo>
                    <a:close/>
                    <a:moveTo>
                      <a:pt x="444" y="0"/>
                    </a:moveTo>
                    <a:cubicBezTo>
                      <a:pt x="360" y="0"/>
                      <a:pt x="275" y="6"/>
                      <a:pt x="190" y="19"/>
                    </a:cubicBezTo>
                    <a:lnTo>
                      <a:pt x="190" y="19"/>
                    </a:lnTo>
                    <a:cubicBezTo>
                      <a:pt x="184" y="17"/>
                      <a:pt x="178" y="17"/>
                      <a:pt x="173" y="17"/>
                    </a:cubicBezTo>
                    <a:cubicBezTo>
                      <a:pt x="159" y="17"/>
                      <a:pt x="147" y="21"/>
                      <a:pt x="136" y="32"/>
                    </a:cubicBezTo>
                    <a:lnTo>
                      <a:pt x="136" y="32"/>
                    </a:lnTo>
                    <a:cubicBezTo>
                      <a:pt x="116" y="45"/>
                      <a:pt x="102" y="62"/>
                      <a:pt x="95" y="82"/>
                    </a:cubicBezTo>
                    <a:lnTo>
                      <a:pt x="95" y="82"/>
                    </a:lnTo>
                    <a:cubicBezTo>
                      <a:pt x="47" y="156"/>
                      <a:pt x="1" y="275"/>
                      <a:pt x="1" y="371"/>
                    </a:cubicBezTo>
                    <a:cubicBezTo>
                      <a:pt x="26" y="494"/>
                      <a:pt x="100" y="593"/>
                      <a:pt x="223" y="642"/>
                    </a:cubicBezTo>
                    <a:cubicBezTo>
                      <a:pt x="445" y="741"/>
                      <a:pt x="692" y="815"/>
                      <a:pt x="964" y="840"/>
                    </a:cubicBezTo>
                    <a:cubicBezTo>
                      <a:pt x="993" y="846"/>
                      <a:pt x="1022" y="849"/>
                      <a:pt x="1050" y="849"/>
                    </a:cubicBezTo>
                    <a:cubicBezTo>
                      <a:pt x="1241" y="849"/>
                      <a:pt x="1415" y="712"/>
                      <a:pt x="1458" y="519"/>
                    </a:cubicBezTo>
                    <a:cubicBezTo>
                      <a:pt x="1482" y="272"/>
                      <a:pt x="1211" y="148"/>
                      <a:pt x="1013" y="99"/>
                    </a:cubicBezTo>
                    <a:cubicBezTo>
                      <a:pt x="832" y="33"/>
                      <a:pt x="640" y="0"/>
                      <a:pt x="44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>
                <a:off x="472650" y="3542925"/>
                <a:ext cx="113375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2925" extrusionOk="0">
                    <a:moveTo>
                      <a:pt x="100" y="0"/>
                    </a:moveTo>
                    <a:cubicBezTo>
                      <a:pt x="56" y="0"/>
                      <a:pt x="13" y="25"/>
                      <a:pt x="1" y="74"/>
                    </a:cubicBezTo>
                    <a:cubicBezTo>
                      <a:pt x="25" y="1333"/>
                      <a:pt x="766" y="2568"/>
                      <a:pt x="2050" y="2864"/>
                    </a:cubicBezTo>
                    <a:cubicBezTo>
                      <a:pt x="2210" y="2904"/>
                      <a:pt x="2371" y="2924"/>
                      <a:pt x="2530" y="2924"/>
                    </a:cubicBezTo>
                    <a:cubicBezTo>
                      <a:pt x="2963" y="2924"/>
                      <a:pt x="3379" y="2776"/>
                      <a:pt x="3704" y="2469"/>
                    </a:cubicBezTo>
                    <a:cubicBezTo>
                      <a:pt x="4124" y="1975"/>
                      <a:pt x="4420" y="1358"/>
                      <a:pt x="4519" y="716"/>
                    </a:cubicBezTo>
                    <a:cubicBezTo>
                      <a:pt x="4534" y="654"/>
                      <a:pt x="4463" y="602"/>
                      <a:pt x="4401" y="602"/>
                    </a:cubicBezTo>
                    <a:cubicBezTo>
                      <a:pt x="4364" y="602"/>
                      <a:pt x="4331" y="621"/>
                      <a:pt x="4321" y="667"/>
                    </a:cubicBezTo>
                    <a:cubicBezTo>
                      <a:pt x="4247" y="1234"/>
                      <a:pt x="4025" y="1778"/>
                      <a:pt x="3679" y="2247"/>
                    </a:cubicBezTo>
                    <a:cubicBezTo>
                      <a:pt x="3376" y="2568"/>
                      <a:pt x="2956" y="2747"/>
                      <a:pt x="2532" y="2747"/>
                    </a:cubicBezTo>
                    <a:cubicBezTo>
                      <a:pt x="2370" y="2747"/>
                      <a:pt x="2207" y="2721"/>
                      <a:pt x="2050" y="2666"/>
                    </a:cubicBezTo>
                    <a:cubicBezTo>
                      <a:pt x="865" y="2370"/>
                      <a:pt x="223" y="1234"/>
                      <a:pt x="198" y="74"/>
                    </a:cubicBezTo>
                    <a:cubicBezTo>
                      <a:pt x="186" y="25"/>
                      <a:pt x="143" y="0"/>
                      <a:pt x="10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1"/>
              <p:cNvSpPr/>
              <p:nvPr/>
            </p:nvSpPr>
            <p:spPr>
              <a:xfrm>
                <a:off x="542400" y="334292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1" y="1"/>
                      <a:pt x="1" y="198"/>
                      <a:pt x="124" y="198"/>
                    </a:cubicBezTo>
                    <a:cubicBezTo>
                      <a:pt x="248" y="198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1"/>
              <p:cNvSpPr/>
              <p:nvPr/>
            </p:nvSpPr>
            <p:spPr>
              <a:xfrm>
                <a:off x="523875" y="3342325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1"/>
              <p:cNvSpPr/>
              <p:nvPr/>
            </p:nvSpPr>
            <p:spPr>
              <a:xfrm>
                <a:off x="506600" y="3341075"/>
                <a:ext cx="497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99" extrusionOk="0">
                    <a:moveTo>
                      <a:pt x="99" y="1"/>
                    </a:moveTo>
                    <a:cubicBezTo>
                      <a:pt x="1" y="25"/>
                      <a:pt x="1" y="174"/>
                      <a:pt x="99" y="198"/>
                    </a:cubicBezTo>
                    <a:cubicBezTo>
                      <a:pt x="198" y="174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>
                <a:off x="489325" y="3341700"/>
                <a:ext cx="43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7" extrusionOk="0">
                    <a:moveTo>
                      <a:pt x="50" y="0"/>
                    </a:moveTo>
                    <a:cubicBezTo>
                      <a:pt x="25" y="0"/>
                      <a:pt x="25" y="25"/>
                      <a:pt x="0" y="25"/>
                    </a:cubicBezTo>
                    <a:lnTo>
                      <a:pt x="0" y="50"/>
                    </a:lnTo>
                    <a:cubicBezTo>
                      <a:pt x="0" y="75"/>
                      <a:pt x="0" y="75"/>
                      <a:pt x="0" y="99"/>
                    </a:cubicBezTo>
                    <a:lnTo>
                      <a:pt x="0" y="124"/>
                    </a:lnTo>
                    <a:cubicBezTo>
                      <a:pt x="0" y="124"/>
                      <a:pt x="0" y="149"/>
                      <a:pt x="0" y="173"/>
                    </a:cubicBezTo>
                    <a:cubicBezTo>
                      <a:pt x="0" y="173"/>
                      <a:pt x="25" y="173"/>
                      <a:pt x="25" y="198"/>
                    </a:cubicBezTo>
                    <a:lnTo>
                      <a:pt x="50" y="198"/>
                    </a:lnTo>
                    <a:cubicBezTo>
                      <a:pt x="62" y="210"/>
                      <a:pt x="68" y="216"/>
                      <a:pt x="74" y="216"/>
                    </a:cubicBezTo>
                    <a:cubicBezTo>
                      <a:pt x="81" y="216"/>
                      <a:pt x="87" y="210"/>
                      <a:pt x="99" y="198"/>
                    </a:cubicBezTo>
                    <a:lnTo>
                      <a:pt x="124" y="198"/>
                    </a:lnTo>
                    <a:cubicBezTo>
                      <a:pt x="124" y="198"/>
                      <a:pt x="149" y="198"/>
                      <a:pt x="149" y="173"/>
                    </a:cubicBezTo>
                    <a:cubicBezTo>
                      <a:pt x="149" y="149"/>
                      <a:pt x="149" y="124"/>
                      <a:pt x="149" y="124"/>
                    </a:cubicBezTo>
                    <a:lnTo>
                      <a:pt x="173" y="124"/>
                    </a:lnTo>
                    <a:lnTo>
                      <a:pt x="173" y="99"/>
                    </a:lnTo>
                    <a:cubicBezTo>
                      <a:pt x="173" y="75"/>
                      <a:pt x="173" y="75"/>
                      <a:pt x="173" y="50"/>
                    </a:cubicBezTo>
                    <a:cubicBezTo>
                      <a:pt x="149" y="50"/>
                      <a:pt x="149" y="25"/>
                      <a:pt x="149" y="25"/>
                    </a:cubicBezTo>
                    <a:cubicBezTo>
                      <a:pt x="124" y="25"/>
                      <a:pt x="124" y="0"/>
                      <a:pt x="9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1"/>
              <p:cNvSpPr/>
              <p:nvPr/>
            </p:nvSpPr>
            <p:spPr>
              <a:xfrm>
                <a:off x="509075" y="3321325"/>
                <a:ext cx="557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9" extrusionOk="0">
                    <a:moveTo>
                      <a:pt x="99" y="1"/>
                    </a:moveTo>
                    <a:cubicBezTo>
                      <a:pt x="0" y="1"/>
                      <a:pt x="0" y="198"/>
                      <a:pt x="99" y="198"/>
                    </a:cubicBezTo>
                    <a:cubicBezTo>
                      <a:pt x="223" y="198"/>
                      <a:pt x="223" y="1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1"/>
              <p:cNvSpPr/>
              <p:nvPr/>
            </p:nvSpPr>
            <p:spPr>
              <a:xfrm>
                <a:off x="503525" y="3335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>
                <a:off x="493025" y="3327500"/>
                <a:ext cx="49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99" y="1"/>
                    </a:moveTo>
                    <a:cubicBezTo>
                      <a:pt x="1" y="25"/>
                      <a:pt x="1" y="149"/>
                      <a:pt x="99" y="173"/>
                    </a:cubicBezTo>
                    <a:cubicBezTo>
                      <a:pt x="198" y="149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1"/>
              <p:cNvSpPr/>
              <p:nvPr/>
            </p:nvSpPr>
            <p:spPr>
              <a:xfrm>
                <a:off x="510300" y="3313925"/>
                <a:ext cx="49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00" y="0"/>
                    </a:moveTo>
                    <a:cubicBezTo>
                      <a:pt x="1" y="0"/>
                      <a:pt x="1" y="149"/>
                      <a:pt x="100" y="173"/>
                    </a:cubicBezTo>
                    <a:cubicBezTo>
                      <a:pt x="198" y="149"/>
                      <a:pt x="198" y="0"/>
                      <a:pt x="10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1"/>
              <p:cNvSpPr/>
              <p:nvPr/>
            </p:nvSpPr>
            <p:spPr>
              <a:xfrm>
                <a:off x="487475" y="3315775"/>
                <a:ext cx="49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68" extrusionOk="0">
                    <a:moveTo>
                      <a:pt x="50" y="1"/>
                    </a:moveTo>
                    <a:cubicBezTo>
                      <a:pt x="50" y="1"/>
                      <a:pt x="25" y="1"/>
                      <a:pt x="25" y="25"/>
                    </a:cubicBezTo>
                    <a:cubicBezTo>
                      <a:pt x="0" y="25"/>
                      <a:pt x="0" y="25"/>
                      <a:pt x="0" y="50"/>
                    </a:cubicBezTo>
                    <a:cubicBezTo>
                      <a:pt x="0" y="50"/>
                      <a:pt x="0" y="75"/>
                      <a:pt x="0" y="75"/>
                    </a:cubicBezTo>
                    <a:lnTo>
                      <a:pt x="0" y="99"/>
                    </a:lnTo>
                    <a:cubicBezTo>
                      <a:pt x="0" y="124"/>
                      <a:pt x="0" y="124"/>
                      <a:pt x="25" y="149"/>
                    </a:cubicBezTo>
                    <a:lnTo>
                      <a:pt x="124" y="149"/>
                    </a:lnTo>
                    <a:cubicBezTo>
                      <a:pt x="124" y="161"/>
                      <a:pt x="130" y="167"/>
                      <a:pt x="136" y="167"/>
                    </a:cubicBezTo>
                    <a:cubicBezTo>
                      <a:pt x="142" y="167"/>
                      <a:pt x="148" y="161"/>
                      <a:pt x="148" y="149"/>
                    </a:cubicBezTo>
                    <a:lnTo>
                      <a:pt x="173" y="149"/>
                    </a:lnTo>
                    <a:cubicBezTo>
                      <a:pt x="198" y="124"/>
                      <a:pt x="198" y="124"/>
                      <a:pt x="198" y="124"/>
                    </a:cubicBezTo>
                    <a:cubicBezTo>
                      <a:pt x="198" y="99"/>
                      <a:pt x="198" y="75"/>
                      <a:pt x="198" y="75"/>
                    </a:cubicBezTo>
                    <a:lnTo>
                      <a:pt x="198" y="50"/>
                    </a:lnTo>
                    <a:cubicBezTo>
                      <a:pt x="198" y="25"/>
                      <a:pt x="173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1"/>
              <p:cNvSpPr/>
              <p:nvPr/>
            </p:nvSpPr>
            <p:spPr>
              <a:xfrm>
                <a:off x="475750" y="3327500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99" y="1"/>
                    </a:moveTo>
                    <a:cubicBezTo>
                      <a:pt x="0" y="25"/>
                      <a:pt x="0" y="149"/>
                      <a:pt x="99" y="173"/>
                    </a:cubicBezTo>
                    <a:cubicBezTo>
                      <a:pt x="198" y="149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1"/>
              <p:cNvSpPr/>
              <p:nvPr/>
            </p:nvSpPr>
            <p:spPr>
              <a:xfrm>
                <a:off x="468325" y="3338625"/>
                <a:ext cx="49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98" extrusionOk="0">
                    <a:moveTo>
                      <a:pt x="100" y="0"/>
                    </a:moveTo>
                    <a:cubicBezTo>
                      <a:pt x="1" y="25"/>
                      <a:pt x="1" y="173"/>
                      <a:pt x="100" y="198"/>
                    </a:cubicBezTo>
                    <a:cubicBezTo>
                      <a:pt x="198" y="173"/>
                      <a:pt x="198" y="25"/>
                      <a:pt x="10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1"/>
              <p:cNvSpPr/>
              <p:nvPr/>
            </p:nvSpPr>
            <p:spPr>
              <a:xfrm>
                <a:off x="452900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>
                <a:off x="460325" y="3323175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49" y="1"/>
                    </a:moveTo>
                    <a:cubicBezTo>
                      <a:pt x="25" y="1"/>
                      <a:pt x="25" y="1"/>
                      <a:pt x="0" y="25"/>
                    </a:cubicBezTo>
                    <a:cubicBezTo>
                      <a:pt x="0" y="25"/>
                      <a:pt x="0" y="25"/>
                      <a:pt x="0" y="50"/>
                    </a:cubicBezTo>
                    <a:cubicBezTo>
                      <a:pt x="0" y="50"/>
                      <a:pt x="0" y="75"/>
                      <a:pt x="0" y="75"/>
                    </a:cubicBezTo>
                    <a:lnTo>
                      <a:pt x="0" y="100"/>
                    </a:lnTo>
                    <a:cubicBezTo>
                      <a:pt x="0" y="124"/>
                      <a:pt x="0" y="124"/>
                      <a:pt x="25" y="149"/>
                    </a:cubicBezTo>
                    <a:lnTo>
                      <a:pt x="49" y="149"/>
                    </a:lnTo>
                    <a:cubicBezTo>
                      <a:pt x="49" y="149"/>
                      <a:pt x="74" y="174"/>
                      <a:pt x="74" y="174"/>
                    </a:cubicBezTo>
                    <a:lnTo>
                      <a:pt x="148" y="174"/>
                    </a:lnTo>
                    <a:cubicBezTo>
                      <a:pt x="173" y="149"/>
                      <a:pt x="198" y="124"/>
                      <a:pt x="198" y="124"/>
                    </a:cubicBezTo>
                    <a:cubicBezTo>
                      <a:pt x="198" y="100"/>
                      <a:pt x="198" y="100"/>
                      <a:pt x="198" y="75"/>
                    </a:cubicBezTo>
                    <a:lnTo>
                      <a:pt x="198" y="50"/>
                    </a:lnTo>
                    <a:cubicBezTo>
                      <a:pt x="198" y="25"/>
                      <a:pt x="173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11"/>
              <p:cNvSpPr/>
              <p:nvPr/>
            </p:nvSpPr>
            <p:spPr>
              <a:xfrm>
                <a:off x="438100" y="334540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11"/>
              <p:cNvSpPr/>
              <p:nvPr/>
            </p:nvSpPr>
            <p:spPr>
              <a:xfrm>
                <a:off x="519575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>
                <a:off x="544875" y="3327500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99" y="1"/>
                    </a:moveTo>
                    <a:cubicBezTo>
                      <a:pt x="0" y="25"/>
                      <a:pt x="0" y="149"/>
                      <a:pt x="99" y="173"/>
                    </a:cubicBezTo>
                    <a:cubicBezTo>
                      <a:pt x="198" y="149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1"/>
              <p:cNvSpPr/>
              <p:nvPr/>
            </p:nvSpPr>
            <p:spPr>
              <a:xfrm>
                <a:off x="554750" y="3335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11"/>
              <p:cNvSpPr/>
              <p:nvPr/>
            </p:nvSpPr>
            <p:spPr>
              <a:xfrm>
                <a:off x="566475" y="3341850"/>
                <a:ext cx="49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11" extrusionOk="0">
                    <a:moveTo>
                      <a:pt x="139" y="1"/>
                    </a:moveTo>
                    <a:cubicBezTo>
                      <a:pt x="130" y="1"/>
                      <a:pt x="124" y="7"/>
                      <a:pt x="124" y="19"/>
                    </a:cubicBezTo>
                    <a:lnTo>
                      <a:pt x="50" y="19"/>
                    </a:lnTo>
                    <a:lnTo>
                      <a:pt x="25" y="69"/>
                    </a:lnTo>
                    <a:cubicBezTo>
                      <a:pt x="25" y="69"/>
                      <a:pt x="1" y="69"/>
                      <a:pt x="1" y="93"/>
                    </a:cubicBezTo>
                    <a:cubicBezTo>
                      <a:pt x="1" y="93"/>
                      <a:pt x="1" y="118"/>
                      <a:pt x="1" y="118"/>
                    </a:cubicBezTo>
                    <a:cubicBezTo>
                      <a:pt x="1" y="143"/>
                      <a:pt x="1" y="143"/>
                      <a:pt x="1" y="167"/>
                    </a:cubicBezTo>
                    <a:cubicBezTo>
                      <a:pt x="1" y="167"/>
                      <a:pt x="25" y="192"/>
                      <a:pt x="25" y="192"/>
                    </a:cubicBezTo>
                    <a:lnTo>
                      <a:pt x="50" y="192"/>
                    </a:lnTo>
                    <a:cubicBezTo>
                      <a:pt x="50" y="204"/>
                      <a:pt x="56" y="210"/>
                      <a:pt x="65" y="210"/>
                    </a:cubicBezTo>
                    <a:cubicBezTo>
                      <a:pt x="75" y="210"/>
                      <a:pt x="87" y="204"/>
                      <a:pt x="99" y="192"/>
                    </a:cubicBezTo>
                    <a:lnTo>
                      <a:pt x="149" y="192"/>
                    </a:lnTo>
                    <a:lnTo>
                      <a:pt x="173" y="143"/>
                    </a:lnTo>
                    <a:cubicBezTo>
                      <a:pt x="198" y="143"/>
                      <a:pt x="198" y="143"/>
                      <a:pt x="198" y="118"/>
                    </a:cubicBezTo>
                    <a:cubicBezTo>
                      <a:pt x="198" y="118"/>
                      <a:pt x="198" y="93"/>
                      <a:pt x="198" y="93"/>
                    </a:cubicBezTo>
                    <a:cubicBezTo>
                      <a:pt x="198" y="69"/>
                      <a:pt x="198" y="69"/>
                      <a:pt x="198" y="44"/>
                    </a:cubicBezTo>
                    <a:cubicBezTo>
                      <a:pt x="198" y="44"/>
                      <a:pt x="198" y="19"/>
                      <a:pt x="173" y="19"/>
                    </a:cubicBezTo>
                    <a:cubicBezTo>
                      <a:pt x="161" y="7"/>
                      <a:pt x="149" y="1"/>
                      <a:pt x="13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>
                <a:off x="585600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11"/>
              <p:cNvSpPr/>
              <p:nvPr/>
            </p:nvSpPr>
            <p:spPr>
              <a:xfrm>
                <a:off x="598575" y="3331200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50" y="1"/>
                    </a:moveTo>
                    <a:cubicBezTo>
                      <a:pt x="50" y="25"/>
                      <a:pt x="25" y="25"/>
                      <a:pt x="25" y="25"/>
                    </a:cubicBezTo>
                    <a:cubicBezTo>
                      <a:pt x="0" y="25"/>
                      <a:pt x="0" y="50"/>
                      <a:pt x="0" y="50"/>
                    </a:cubicBezTo>
                    <a:cubicBezTo>
                      <a:pt x="0" y="75"/>
                      <a:pt x="0" y="75"/>
                      <a:pt x="0" y="100"/>
                    </a:cubicBezTo>
                    <a:lnTo>
                      <a:pt x="0" y="124"/>
                    </a:lnTo>
                    <a:cubicBezTo>
                      <a:pt x="0" y="124"/>
                      <a:pt x="0" y="149"/>
                      <a:pt x="25" y="149"/>
                    </a:cubicBezTo>
                    <a:lnTo>
                      <a:pt x="50" y="174"/>
                    </a:lnTo>
                    <a:lnTo>
                      <a:pt x="148" y="174"/>
                    </a:lnTo>
                    <a:cubicBezTo>
                      <a:pt x="148" y="174"/>
                      <a:pt x="173" y="174"/>
                      <a:pt x="173" y="149"/>
                    </a:cubicBezTo>
                    <a:cubicBezTo>
                      <a:pt x="198" y="149"/>
                      <a:pt x="198" y="149"/>
                      <a:pt x="198" y="124"/>
                    </a:cubicBezTo>
                    <a:cubicBezTo>
                      <a:pt x="198" y="124"/>
                      <a:pt x="198" y="100"/>
                      <a:pt x="198" y="100"/>
                    </a:cubicBezTo>
                    <a:lnTo>
                      <a:pt x="198" y="75"/>
                    </a:lnTo>
                    <a:cubicBezTo>
                      <a:pt x="198" y="50"/>
                      <a:pt x="173" y="25"/>
                      <a:pt x="173" y="25"/>
                    </a:cubicBez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1"/>
              <p:cNvSpPr/>
              <p:nvPr/>
            </p:nvSpPr>
            <p:spPr>
              <a:xfrm>
                <a:off x="605350" y="3334300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1"/>
              <p:cNvSpPr/>
              <p:nvPr/>
            </p:nvSpPr>
            <p:spPr>
              <a:xfrm>
                <a:off x="619550" y="332687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11"/>
              <p:cNvSpPr/>
              <p:nvPr/>
            </p:nvSpPr>
            <p:spPr>
              <a:xfrm>
                <a:off x="606600" y="331762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11"/>
              <p:cNvSpPr/>
              <p:nvPr/>
            </p:nvSpPr>
            <p:spPr>
              <a:xfrm>
                <a:off x="597950" y="3320725"/>
                <a:ext cx="43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3" extrusionOk="0">
                    <a:moveTo>
                      <a:pt x="50" y="0"/>
                    </a:moveTo>
                    <a:cubicBezTo>
                      <a:pt x="25" y="0"/>
                      <a:pt x="25" y="0"/>
                      <a:pt x="1" y="25"/>
                    </a:cubicBezTo>
                    <a:cubicBezTo>
                      <a:pt x="1" y="49"/>
                      <a:pt x="1" y="74"/>
                      <a:pt x="1" y="74"/>
                    </a:cubicBezTo>
                    <a:lnTo>
                      <a:pt x="1" y="148"/>
                    </a:lnTo>
                    <a:cubicBezTo>
                      <a:pt x="1" y="148"/>
                      <a:pt x="1" y="173"/>
                      <a:pt x="1" y="173"/>
                    </a:cubicBezTo>
                    <a:cubicBezTo>
                      <a:pt x="25" y="173"/>
                      <a:pt x="25" y="198"/>
                      <a:pt x="25" y="198"/>
                    </a:cubicBezTo>
                    <a:cubicBezTo>
                      <a:pt x="25" y="222"/>
                      <a:pt x="50" y="222"/>
                      <a:pt x="50" y="222"/>
                    </a:cubicBezTo>
                    <a:lnTo>
                      <a:pt x="124" y="222"/>
                    </a:lnTo>
                    <a:cubicBezTo>
                      <a:pt x="124" y="222"/>
                      <a:pt x="149" y="198"/>
                      <a:pt x="149" y="198"/>
                    </a:cubicBezTo>
                    <a:lnTo>
                      <a:pt x="149" y="173"/>
                    </a:lnTo>
                    <a:cubicBezTo>
                      <a:pt x="173" y="173"/>
                      <a:pt x="173" y="148"/>
                      <a:pt x="149" y="123"/>
                    </a:cubicBezTo>
                    <a:lnTo>
                      <a:pt x="149" y="74"/>
                    </a:lnTo>
                    <a:cubicBezTo>
                      <a:pt x="173" y="74"/>
                      <a:pt x="173" y="49"/>
                      <a:pt x="149" y="49"/>
                    </a:cubicBezTo>
                    <a:cubicBezTo>
                      <a:pt x="149" y="25"/>
                      <a:pt x="149" y="25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1"/>
              <p:cNvSpPr/>
              <p:nvPr/>
            </p:nvSpPr>
            <p:spPr>
              <a:xfrm>
                <a:off x="573275" y="3320725"/>
                <a:ext cx="61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98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198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1"/>
              <p:cNvSpPr/>
              <p:nvPr/>
            </p:nvSpPr>
            <p:spPr>
              <a:xfrm>
                <a:off x="570175" y="3331200"/>
                <a:ext cx="49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24" y="1"/>
                    </a:moveTo>
                    <a:lnTo>
                      <a:pt x="124" y="25"/>
                    </a:lnTo>
                    <a:lnTo>
                      <a:pt x="25" y="25"/>
                    </a:lnTo>
                    <a:cubicBezTo>
                      <a:pt x="1" y="50"/>
                      <a:pt x="1" y="50"/>
                      <a:pt x="1" y="75"/>
                    </a:cubicBezTo>
                    <a:cubicBezTo>
                      <a:pt x="1" y="75"/>
                      <a:pt x="1" y="100"/>
                      <a:pt x="1" y="100"/>
                    </a:cubicBezTo>
                    <a:lnTo>
                      <a:pt x="1" y="124"/>
                    </a:lnTo>
                    <a:cubicBezTo>
                      <a:pt x="1" y="149"/>
                      <a:pt x="25" y="149"/>
                      <a:pt x="25" y="174"/>
                    </a:cubicBezTo>
                    <a:lnTo>
                      <a:pt x="149" y="174"/>
                    </a:lnTo>
                    <a:cubicBezTo>
                      <a:pt x="173" y="174"/>
                      <a:pt x="173" y="149"/>
                      <a:pt x="173" y="149"/>
                    </a:cubicBezTo>
                    <a:cubicBezTo>
                      <a:pt x="198" y="149"/>
                      <a:pt x="198" y="124"/>
                      <a:pt x="198" y="124"/>
                    </a:cubicBezTo>
                    <a:cubicBezTo>
                      <a:pt x="198" y="100"/>
                      <a:pt x="198" y="100"/>
                      <a:pt x="198" y="75"/>
                    </a:cubicBezTo>
                    <a:lnTo>
                      <a:pt x="198" y="50"/>
                    </a:lnTo>
                    <a:cubicBezTo>
                      <a:pt x="198" y="50"/>
                      <a:pt x="198" y="25"/>
                      <a:pt x="173" y="25"/>
                    </a:cubicBezTo>
                    <a:lnTo>
                      <a:pt x="149" y="25"/>
                    </a:lnTo>
                    <a:cubicBezTo>
                      <a:pt x="149" y="1"/>
                      <a:pt x="124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1"/>
              <p:cNvSpPr/>
              <p:nvPr/>
            </p:nvSpPr>
            <p:spPr>
              <a:xfrm>
                <a:off x="555375" y="331762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1"/>
              <p:cNvSpPr/>
              <p:nvPr/>
            </p:nvSpPr>
            <p:spPr>
              <a:xfrm>
                <a:off x="550425" y="3306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1" y="0"/>
                      <a:pt x="1" y="173"/>
                      <a:pt x="124" y="173"/>
                    </a:cubicBezTo>
                    <a:cubicBezTo>
                      <a:pt x="248" y="173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1"/>
              <p:cNvSpPr/>
              <p:nvPr/>
            </p:nvSpPr>
            <p:spPr>
              <a:xfrm>
                <a:off x="527600" y="3314550"/>
                <a:ext cx="43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98" extrusionOk="0">
                    <a:moveTo>
                      <a:pt x="50" y="0"/>
                    </a:moveTo>
                    <a:cubicBezTo>
                      <a:pt x="50" y="0"/>
                      <a:pt x="25" y="0"/>
                      <a:pt x="25" y="25"/>
                    </a:cubicBezTo>
                    <a:lnTo>
                      <a:pt x="0" y="25"/>
                    </a:lnTo>
                    <a:cubicBezTo>
                      <a:pt x="0" y="50"/>
                      <a:pt x="0" y="74"/>
                      <a:pt x="0" y="74"/>
                    </a:cubicBezTo>
                    <a:lnTo>
                      <a:pt x="0" y="99"/>
                    </a:lnTo>
                    <a:cubicBezTo>
                      <a:pt x="0" y="124"/>
                      <a:pt x="0" y="124"/>
                      <a:pt x="0" y="148"/>
                    </a:cubicBezTo>
                    <a:cubicBezTo>
                      <a:pt x="0" y="148"/>
                      <a:pt x="25" y="173"/>
                      <a:pt x="25" y="173"/>
                    </a:cubicBezTo>
                    <a:cubicBezTo>
                      <a:pt x="25" y="173"/>
                      <a:pt x="50" y="198"/>
                      <a:pt x="50" y="198"/>
                    </a:cubicBezTo>
                    <a:lnTo>
                      <a:pt x="124" y="198"/>
                    </a:lnTo>
                    <a:cubicBezTo>
                      <a:pt x="124" y="198"/>
                      <a:pt x="148" y="173"/>
                      <a:pt x="148" y="173"/>
                    </a:cubicBezTo>
                    <a:lnTo>
                      <a:pt x="148" y="148"/>
                    </a:lnTo>
                    <a:cubicBezTo>
                      <a:pt x="148" y="124"/>
                      <a:pt x="148" y="124"/>
                      <a:pt x="148" y="99"/>
                    </a:cubicBezTo>
                    <a:lnTo>
                      <a:pt x="173" y="124"/>
                    </a:lnTo>
                    <a:lnTo>
                      <a:pt x="173" y="99"/>
                    </a:lnTo>
                    <a:cubicBezTo>
                      <a:pt x="173" y="74"/>
                      <a:pt x="173" y="50"/>
                      <a:pt x="173" y="50"/>
                    </a:cubicBezTo>
                    <a:cubicBezTo>
                      <a:pt x="173" y="25"/>
                      <a:pt x="173" y="25"/>
                      <a:pt x="148" y="25"/>
                    </a:cubicBezTo>
                    <a:cubicBezTo>
                      <a:pt x="148" y="0"/>
                      <a:pt x="124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1"/>
              <p:cNvSpPr/>
              <p:nvPr/>
            </p:nvSpPr>
            <p:spPr>
              <a:xfrm>
                <a:off x="528825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1"/>
              <p:cNvSpPr/>
              <p:nvPr/>
            </p:nvSpPr>
            <p:spPr>
              <a:xfrm>
                <a:off x="539925" y="33151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1"/>
              <p:cNvSpPr/>
              <p:nvPr/>
            </p:nvSpPr>
            <p:spPr>
              <a:xfrm>
                <a:off x="574500" y="330960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1"/>
              <p:cNvSpPr/>
              <p:nvPr/>
            </p:nvSpPr>
            <p:spPr>
              <a:xfrm>
                <a:off x="593625" y="330527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1"/>
              <p:cNvSpPr/>
              <p:nvPr/>
            </p:nvSpPr>
            <p:spPr>
              <a:xfrm>
                <a:off x="608450" y="330527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1"/>
              <p:cNvSpPr/>
              <p:nvPr/>
            </p:nvSpPr>
            <p:spPr>
              <a:xfrm>
                <a:off x="582525" y="3296025"/>
                <a:ext cx="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98" extrusionOk="0">
                    <a:moveTo>
                      <a:pt x="99" y="0"/>
                    </a:moveTo>
                    <a:cubicBezTo>
                      <a:pt x="75" y="0"/>
                      <a:pt x="75" y="25"/>
                      <a:pt x="50" y="25"/>
                    </a:cubicBezTo>
                    <a:lnTo>
                      <a:pt x="25" y="50"/>
                    </a:lnTo>
                    <a:cubicBezTo>
                      <a:pt x="0" y="50"/>
                      <a:pt x="0" y="50"/>
                      <a:pt x="0" y="75"/>
                    </a:cubicBezTo>
                    <a:cubicBezTo>
                      <a:pt x="0" y="75"/>
                      <a:pt x="0" y="99"/>
                      <a:pt x="0" y="99"/>
                    </a:cubicBezTo>
                    <a:cubicBezTo>
                      <a:pt x="0" y="124"/>
                      <a:pt x="0" y="124"/>
                      <a:pt x="0" y="149"/>
                    </a:cubicBezTo>
                    <a:cubicBezTo>
                      <a:pt x="0" y="149"/>
                      <a:pt x="0" y="173"/>
                      <a:pt x="25" y="173"/>
                    </a:cubicBezTo>
                    <a:lnTo>
                      <a:pt x="25" y="198"/>
                    </a:lnTo>
                    <a:lnTo>
                      <a:pt x="124" y="198"/>
                    </a:lnTo>
                    <a:cubicBezTo>
                      <a:pt x="124" y="173"/>
                      <a:pt x="149" y="173"/>
                      <a:pt x="149" y="173"/>
                    </a:cubicBezTo>
                    <a:lnTo>
                      <a:pt x="173" y="149"/>
                    </a:lnTo>
                    <a:cubicBezTo>
                      <a:pt x="198" y="124"/>
                      <a:pt x="198" y="124"/>
                      <a:pt x="198" y="99"/>
                    </a:cubicBezTo>
                    <a:cubicBezTo>
                      <a:pt x="198" y="99"/>
                      <a:pt x="198" y="75"/>
                      <a:pt x="198" y="75"/>
                    </a:cubicBezTo>
                    <a:cubicBezTo>
                      <a:pt x="198" y="50"/>
                      <a:pt x="198" y="50"/>
                      <a:pt x="198" y="25"/>
                    </a:cubicBezTo>
                    <a:cubicBezTo>
                      <a:pt x="198" y="25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1"/>
              <p:cNvSpPr/>
              <p:nvPr/>
            </p:nvSpPr>
            <p:spPr>
              <a:xfrm>
                <a:off x="559675" y="3303425"/>
                <a:ext cx="56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74" extrusionOk="0">
                    <a:moveTo>
                      <a:pt x="75" y="1"/>
                    </a:moveTo>
                    <a:lnTo>
                      <a:pt x="26" y="25"/>
                    </a:lnTo>
                    <a:cubicBezTo>
                      <a:pt x="26" y="25"/>
                      <a:pt x="26" y="50"/>
                      <a:pt x="26" y="50"/>
                    </a:cubicBezTo>
                    <a:cubicBezTo>
                      <a:pt x="1" y="50"/>
                      <a:pt x="1" y="75"/>
                      <a:pt x="26" y="75"/>
                    </a:cubicBezTo>
                    <a:lnTo>
                      <a:pt x="26" y="100"/>
                    </a:lnTo>
                    <a:cubicBezTo>
                      <a:pt x="26" y="124"/>
                      <a:pt x="26" y="149"/>
                      <a:pt x="26" y="149"/>
                    </a:cubicBezTo>
                    <a:lnTo>
                      <a:pt x="50" y="174"/>
                    </a:lnTo>
                    <a:lnTo>
                      <a:pt x="174" y="174"/>
                    </a:lnTo>
                    <a:cubicBezTo>
                      <a:pt x="174" y="149"/>
                      <a:pt x="198" y="149"/>
                      <a:pt x="223" y="124"/>
                    </a:cubicBezTo>
                    <a:cubicBezTo>
                      <a:pt x="223" y="100"/>
                      <a:pt x="223" y="100"/>
                      <a:pt x="223" y="75"/>
                    </a:cubicBezTo>
                    <a:lnTo>
                      <a:pt x="223" y="50"/>
                    </a:lnTo>
                    <a:cubicBezTo>
                      <a:pt x="198" y="50"/>
                      <a:pt x="198" y="25"/>
                      <a:pt x="198" y="25"/>
                    </a:cubicBez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1"/>
              <p:cNvSpPr/>
              <p:nvPr/>
            </p:nvSpPr>
            <p:spPr>
              <a:xfrm>
                <a:off x="585000" y="3317000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1"/>
              <p:cNvSpPr/>
              <p:nvPr/>
            </p:nvSpPr>
            <p:spPr>
              <a:xfrm>
                <a:off x="535000" y="3305900"/>
                <a:ext cx="55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23" y="173"/>
                      <a:pt x="223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11"/>
              <p:cNvSpPr/>
              <p:nvPr/>
            </p:nvSpPr>
            <p:spPr>
              <a:xfrm>
                <a:off x="512775" y="3302825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11"/>
              <p:cNvSpPr/>
              <p:nvPr/>
            </p:nvSpPr>
            <p:spPr>
              <a:xfrm>
                <a:off x="494250" y="3306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1" y="0"/>
                      <a:pt x="1" y="173"/>
                      <a:pt x="124" y="173"/>
                    </a:cubicBezTo>
                    <a:cubicBezTo>
                      <a:pt x="248" y="173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1"/>
              <p:cNvSpPr/>
              <p:nvPr/>
            </p:nvSpPr>
            <p:spPr>
              <a:xfrm>
                <a:off x="473900" y="3313925"/>
                <a:ext cx="55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74" extrusionOk="0">
                    <a:moveTo>
                      <a:pt x="124" y="0"/>
                    </a:moveTo>
                    <a:cubicBezTo>
                      <a:pt x="0" y="0"/>
                      <a:pt x="0" y="149"/>
                      <a:pt x="124" y="173"/>
                    </a:cubicBezTo>
                    <a:cubicBezTo>
                      <a:pt x="222" y="149"/>
                      <a:pt x="222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11"/>
              <p:cNvSpPr/>
              <p:nvPr/>
            </p:nvSpPr>
            <p:spPr>
              <a:xfrm>
                <a:off x="449825" y="33398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0" y="0"/>
                      <a:pt x="0" y="173"/>
                      <a:pt x="124" y="173"/>
                    </a:cubicBezTo>
                    <a:cubicBezTo>
                      <a:pt x="247" y="173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11"/>
              <p:cNvSpPr/>
              <p:nvPr/>
            </p:nvSpPr>
            <p:spPr>
              <a:xfrm>
                <a:off x="623250" y="3338000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1"/>
              <p:cNvSpPr/>
              <p:nvPr/>
            </p:nvSpPr>
            <p:spPr>
              <a:xfrm>
                <a:off x="623250" y="33188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11"/>
              <p:cNvSpPr/>
              <p:nvPr/>
            </p:nvSpPr>
            <p:spPr>
              <a:xfrm>
                <a:off x="575125" y="3414525"/>
                <a:ext cx="370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58" extrusionOk="0">
                    <a:moveTo>
                      <a:pt x="1358" y="1"/>
                    </a:moveTo>
                    <a:cubicBezTo>
                      <a:pt x="1333" y="1"/>
                      <a:pt x="1284" y="50"/>
                      <a:pt x="1284" y="75"/>
                    </a:cubicBezTo>
                    <a:cubicBezTo>
                      <a:pt x="1284" y="322"/>
                      <a:pt x="1259" y="569"/>
                      <a:pt x="1210" y="791"/>
                    </a:cubicBezTo>
                    <a:cubicBezTo>
                      <a:pt x="1161" y="1013"/>
                      <a:pt x="1012" y="1186"/>
                      <a:pt x="815" y="1211"/>
                    </a:cubicBezTo>
                    <a:cubicBezTo>
                      <a:pt x="802" y="1212"/>
                      <a:pt x="790" y="1213"/>
                      <a:pt x="777" y="1213"/>
                    </a:cubicBezTo>
                    <a:cubicBezTo>
                      <a:pt x="598" y="1213"/>
                      <a:pt x="461" y="1050"/>
                      <a:pt x="346" y="865"/>
                    </a:cubicBezTo>
                    <a:cubicBezTo>
                      <a:pt x="247" y="643"/>
                      <a:pt x="173" y="396"/>
                      <a:pt x="124" y="174"/>
                    </a:cubicBezTo>
                    <a:cubicBezTo>
                      <a:pt x="124" y="149"/>
                      <a:pt x="74" y="124"/>
                      <a:pt x="50" y="124"/>
                    </a:cubicBezTo>
                    <a:cubicBezTo>
                      <a:pt x="25" y="124"/>
                      <a:pt x="0" y="149"/>
                      <a:pt x="0" y="198"/>
                    </a:cubicBezTo>
                    <a:cubicBezTo>
                      <a:pt x="0" y="445"/>
                      <a:pt x="74" y="717"/>
                      <a:pt x="173" y="964"/>
                    </a:cubicBezTo>
                    <a:cubicBezTo>
                      <a:pt x="222" y="1087"/>
                      <a:pt x="296" y="1211"/>
                      <a:pt x="420" y="1309"/>
                    </a:cubicBezTo>
                    <a:cubicBezTo>
                      <a:pt x="519" y="1408"/>
                      <a:pt x="667" y="1457"/>
                      <a:pt x="840" y="1457"/>
                    </a:cubicBezTo>
                    <a:cubicBezTo>
                      <a:pt x="988" y="1457"/>
                      <a:pt x="1136" y="1359"/>
                      <a:pt x="1235" y="1235"/>
                    </a:cubicBezTo>
                    <a:cubicBezTo>
                      <a:pt x="1333" y="1136"/>
                      <a:pt x="1383" y="988"/>
                      <a:pt x="1432" y="865"/>
                    </a:cubicBezTo>
                    <a:cubicBezTo>
                      <a:pt x="1482" y="593"/>
                      <a:pt x="1482" y="322"/>
                      <a:pt x="1432" y="75"/>
                    </a:cubicBezTo>
                    <a:cubicBezTo>
                      <a:pt x="1432" y="25"/>
                      <a:pt x="1407" y="1"/>
                      <a:pt x="1358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1"/>
              <p:cNvSpPr/>
              <p:nvPr/>
            </p:nvSpPr>
            <p:spPr>
              <a:xfrm>
                <a:off x="446125" y="3415150"/>
                <a:ext cx="3705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3" extrusionOk="0">
                    <a:moveTo>
                      <a:pt x="124" y="0"/>
                    </a:moveTo>
                    <a:cubicBezTo>
                      <a:pt x="74" y="0"/>
                      <a:pt x="25" y="25"/>
                      <a:pt x="25" y="75"/>
                    </a:cubicBezTo>
                    <a:cubicBezTo>
                      <a:pt x="0" y="321"/>
                      <a:pt x="0" y="593"/>
                      <a:pt x="50" y="840"/>
                    </a:cubicBezTo>
                    <a:cubicBezTo>
                      <a:pt x="74" y="988"/>
                      <a:pt x="148" y="1111"/>
                      <a:pt x="222" y="1235"/>
                    </a:cubicBezTo>
                    <a:cubicBezTo>
                      <a:pt x="321" y="1358"/>
                      <a:pt x="469" y="1432"/>
                      <a:pt x="642" y="1432"/>
                    </a:cubicBezTo>
                    <a:cubicBezTo>
                      <a:pt x="790" y="1432"/>
                      <a:pt x="938" y="1383"/>
                      <a:pt x="1062" y="1284"/>
                    </a:cubicBezTo>
                    <a:cubicBezTo>
                      <a:pt x="1161" y="1186"/>
                      <a:pt x="1259" y="1062"/>
                      <a:pt x="1309" y="939"/>
                    </a:cubicBezTo>
                    <a:cubicBezTo>
                      <a:pt x="1407" y="692"/>
                      <a:pt x="1457" y="445"/>
                      <a:pt x="1482" y="173"/>
                    </a:cubicBezTo>
                    <a:cubicBezTo>
                      <a:pt x="1482" y="149"/>
                      <a:pt x="1457" y="124"/>
                      <a:pt x="1432" y="99"/>
                    </a:cubicBezTo>
                    <a:cubicBezTo>
                      <a:pt x="1383" y="99"/>
                      <a:pt x="1358" y="124"/>
                      <a:pt x="1358" y="173"/>
                    </a:cubicBezTo>
                    <a:cubicBezTo>
                      <a:pt x="1309" y="395"/>
                      <a:pt x="1235" y="642"/>
                      <a:pt x="1111" y="840"/>
                    </a:cubicBezTo>
                    <a:cubicBezTo>
                      <a:pt x="1012" y="1062"/>
                      <a:pt x="840" y="1210"/>
                      <a:pt x="642" y="1210"/>
                    </a:cubicBezTo>
                    <a:cubicBezTo>
                      <a:pt x="445" y="1210"/>
                      <a:pt x="321" y="1013"/>
                      <a:pt x="272" y="790"/>
                    </a:cubicBezTo>
                    <a:cubicBezTo>
                      <a:pt x="198" y="544"/>
                      <a:pt x="173" y="321"/>
                      <a:pt x="173" y="75"/>
                    </a:cubicBezTo>
                    <a:cubicBezTo>
                      <a:pt x="173" y="25"/>
                      <a:pt x="148" y="0"/>
                      <a:pt x="124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1"/>
              <p:cNvSpPr/>
              <p:nvPr/>
            </p:nvSpPr>
            <p:spPr>
              <a:xfrm>
                <a:off x="502900" y="4276800"/>
                <a:ext cx="21975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5996" extrusionOk="0">
                    <a:moveTo>
                      <a:pt x="4173" y="0"/>
                    </a:moveTo>
                    <a:cubicBezTo>
                      <a:pt x="4173" y="0"/>
                      <a:pt x="1136" y="1309"/>
                      <a:pt x="1408" y="1630"/>
                    </a:cubicBezTo>
                    <a:cubicBezTo>
                      <a:pt x="1679" y="1975"/>
                      <a:pt x="2593" y="2123"/>
                      <a:pt x="2593" y="2123"/>
                    </a:cubicBezTo>
                    <a:cubicBezTo>
                      <a:pt x="2593" y="2123"/>
                      <a:pt x="1" y="4790"/>
                      <a:pt x="371" y="5284"/>
                    </a:cubicBezTo>
                    <a:cubicBezTo>
                      <a:pt x="432" y="5365"/>
                      <a:pt x="526" y="5398"/>
                      <a:pt x="642" y="5398"/>
                    </a:cubicBezTo>
                    <a:cubicBezTo>
                      <a:pt x="1232" y="5398"/>
                      <a:pt x="2371" y="4518"/>
                      <a:pt x="2371" y="4518"/>
                    </a:cubicBezTo>
                    <a:lnTo>
                      <a:pt x="2371" y="4518"/>
                    </a:lnTo>
                    <a:cubicBezTo>
                      <a:pt x="2371" y="4518"/>
                      <a:pt x="2168" y="5996"/>
                      <a:pt x="2672" y="5996"/>
                    </a:cubicBezTo>
                    <a:cubicBezTo>
                      <a:pt x="2750" y="5996"/>
                      <a:pt x="2846" y="5960"/>
                      <a:pt x="2963" y="5876"/>
                    </a:cubicBezTo>
                    <a:cubicBezTo>
                      <a:pt x="3852" y="5284"/>
                      <a:pt x="5630" y="3753"/>
                      <a:pt x="5630" y="3753"/>
                    </a:cubicBezTo>
                    <a:lnTo>
                      <a:pt x="5630" y="3753"/>
                    </a:lnTo>
                    <a:cubicBezTo>
                      <a:pt x="5630" y="3753"/>
                      <a:pt x="4843" y="5263"/>
                      <a:pt x="5559" y="5263"/>
                    </a:cubicBezTo>
                    <a:cubicBezTo>
                      <a:pt x="5614" y="5263"/>
                      <a:pt x="5679" y="5254"/>
                      <a:pt x="5753" y="5234"/>
                    </a:cubicBezTo>
                    <a:cubicBezTo>
                      <a:pt x="6790" y="4963"/>
                      <a:pt x="8790" y="1901"/>
                      <a:pt x="8790" y="1901"/>
                    </a:cubicBezTo>
                    <a:lnTo>
                      <a:pt x="4173" y="0"/>
                    </a:lnTo>
                    <a:close/>
                  </a:path>
                </a:pathLst>
              </a:custGeom>
              <a:solidFill>
                <a:srgbClr val="FFCD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465551" y="2509706"/>
            <a:ext cx="1484987" cy="261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12"/>
          <p:cNvSpPr txBox="1">
            <a:spLocks noGrp="1"/>
          </p:cNvSpPr>
          <p:nvPr>
            <p:ph type="body" idx="1"/>
          </p:nvPr>
        </p:nvSpPr>
        <p:spPr>
          <a:xfrm>
            <a:off x="2636225" y="1718100"/>
            <a:ext cx="5794500" cy="25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Do you know what helps you make your point clear? Lists like this one: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solidFill>
                  <a:schemeClr val="dk2"/>
                </a:solidFill>
              </a:rPr>
              <a:t>●</a:t>
            </a:r>
            <a:r>
              <a:rPr lang="en"/>
              <a:t> Because they’re simple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solidFill>
                  <a:schemeClr val="dk2"/>
                </a:solidFill>
              </a:rPr>
              <a:t>●</a:t>
            </a:r>
            <a:r>
              <a:rPr lang="en"/>
              <a:t> You can organize your ideas clearly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>
                <a:solidFill>
                  <a:schemeClr val="dk2"/>
                </a:solidFill>
              </a:rPr>
              <a:t>● </a:t>
            </a:r>
            <a:r>
              <a:rPr lang="en"/>
              <a:t>And because you’ll never forget to buy milk!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</p:txBody>
      </p:sp>
      <p:sp>
        <p:nvSpPr>
          <p:cNvPr id="1016" name="Google Shape;1016;p12"/>
          <p:cNvSpPr/>
          <p:nvPr/>
        </p:nvSpPr>
        <p:spPr>
          <a:xfrm>
            <a:off x="-118284" y="3539784"/>
            <a:ext cx="1995701" cy="178129"/>
          </a:xfrm>
          <a:custGeom>
            <a:avLst/>
            <a:gdLst/>
            <a:ahLst/>
            <a:cxnLst/>
            <a:rect l="l" t="t" r="r" b="b"/>
            <a:pathLst>
              <a:path w="39381" h="3515" extrusionOk="0">
                <a:moveTo>
                  <a:pt x="13941" y="0"/>
                </a:moveTo>
                <a:cubicBezTo>
                  <a:pt x="12579" y="0"/>
                  <a:pt x="11216" y="19"/>
                  <a:pt x="9845" y="51"/>
                </a:cubicBezTo>
                <a:cubicBezTo>
                  <a:pt x="6577" y="90"/>
                  <a:pt x="3269" y="246"/>
                  <a:pt x="0" y="518"/>
                </a:cubicBezTo>
                <a:lnTo>
                  <a:pt x="117" y="3515"/>
                </a:lnTo>
                <a:cubicBezTo>
                  <a:pt x="3386" y="3476"/>
                  <a:pt x="6655" y="3398"/>
                  <a:pt x="9923" y="3320"/>
                </a:cubicBezTo>
                <a:cubicBezTo>
                  <a:pt x="13192" y="3242"/>
                  <a:pt x="16461" y="3126"/>
                  <a:pt x="19691" y="3087"/>
                </a:cubicBezTo>
                <a:cubicBezTo>
                  <a:pt x="20169" y="3075"/>
                  <a:pt x="20648" y="3071"/>
                  <a:pt x="21125" y="3071"/>
                </a:cubicBezTo>
                <a:cubicBezTo>
                  <a:pt x="22276" y="3071"/>
                  <a:pt x="23415" y="3098"/>
                  <a:pt x="24516" y="3126"/>
                </a:cubicBezTo>
                <a:lnTo>
                  <a:pt x="27006" y="3281"/>
                </a:lnTo>
                <a:lnTo>
                  <a:pt x="28290" y="3281"/>
                </a:lnTo>
                <a:cubicBezTo>
                  <a:pt x="28719" y="3242"/>
                  <a:pt x="29108" y="3242"/>
                  <a:pt x="29536" y="3242"/>
                </a:cubicBezTo>
                <a:cubicBezTo>
                  <a:pt x="32882" y="3048"/>
                  <a:pt x="36190" y="2425"/>
                  <a:pt x="39381" y="1374"/>
                </a:cubicBezTo>
                <a:lnTo>
                  <a:pt x="39186" y="557"/>
                </a:lnTo>
                <a:cubicBezTo>
                  <a:pt x="37591" y="752"/>
                  <a:pt x="35956" y="908"/>
                  <a:pt x="34361" y="985"/>
                </a:cubicBezTo>
                <a:cubicBezTo>
                  <a:pt x="33351" y="1033"/>
                  <a:pt x="32356" y="1067"/>
                  <a:pt x="31366" y="1067"/>
                </a:cubicBezTo>
                <a:cubicBezTo>
                  <a:pt x="30755" y="1067"/>
                  <a:pt x="30145" y="1054"/>
                  <a:pt x="29536" y="1024"/>
                </a:cubicBezTo>
                <a:cubicBezTo>
                  <a:pt x="28757" y="985"/>
                  <a:pt x="27940" y="908"/>
                  <a:pt x="27162" y="830"/>
                </a:cubicBezTo>
                <a:lnTo>
                  <a:pt x="24749" y="479"/>
                </a:lnTo>
                <a:cubicBezTo>
                  <a:pt x="23076" y="285"/>
                  <a:pt x="21403" y="168"/>
                  <a:pt x="19729" y="129"/>
                </a:cubicBezTo>
                <a:cubicBezTo>
                  <a:pt x="17792" y="38"/>
                  <a:pt x="15868" y="0"/>
                  <a:pt x="13941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12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And Here Comes the Slide Title!</a:t>
            </a:r>
            <a:endParaRPr/>
          </a:p>
        </p:txBody>
      </p:sp>
      <p:pic>
        <p:nvPicPr>
          <p:cNvPr id="1018" name="Google Shape;101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64163"/>
            <a:ext cx="2250000" cy="16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C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13"/>
          <p:cNvSpPr/>
          <p:nvPr/>
        </p:nvSpPr>
        <p:spPr>
          <a:xfrm rot="-4953960">
            <a:off x="5654723" y="956664"/>
            <a:ext cx="2486450" cy="626077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13"/>
          <p:cNvSpPr txBox="1">
            <a:spLocks noGrp="1"/>
          </p:cNvSpPr>
          <p:nvPr>
            <p:ph type="title"/>
          </p:nvPr>
        </p:nvSpPr>
        <p:spPr>
          <a:xfrm>
            <a:off x="5196114" y="3773200"/>
            <a:ext cx="3669000" cy="1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id="1026" name="Google Shape;102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857" y="453494"/>
            <a:ext cx="5021943" cy="42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13"/>
          <p:cNvSpPr/>
          <p:nvPr/>
        </p:nvSpPr>
        <p:spPr>
          <a:xfrm rot="-4953960">
            <a:off x="1212000" y="-381800"/>
            <a:ext cx="972940" cy="244981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3"/>
          <p:cNvSpPr/>
          <p:nvPr/>
        </p:nvSpPr>
        <p:spPr>
          <a:xfrm rot="-4953960">
            <a:off x="6411478" y="-336979"/>
            <a:ext cx="972940" cy="244981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Google Shape;10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6211" y="1599629"/>
            <a:ext cx="3847500" cy="35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14"/>
          <p:cNvSpPr/>
          <p:nvPr/>
        </p:nvSpPr>
        <p:spPr>
          <a:xfrm flipH="1">
            <a:off x="4" y="125"/>
            <a:ext cx="5013171" cy="5143254"/>
          </a:xfrm>
          <a:custGeom>
            <a:avLst/>
            <a:gdLst/>
            <a:ahLst/>
            <a:cxnLst/>
            <a:rect l="l" t="t" r="r" b="b"/>
            <a:pathLst>
              <a:path w="226789" h="208250" extrusionOk="0">
                <a:moveTo>
                  <a:pt x="29256" y="0"/>
                </a:moveTo>
                <a:cubicBezTo>
                  <a:pt x="17354" y="0"/>
                  <a:pt x="6019" y="58841"/>
                  <a:pt x="5137" y="86548"/>
                </a:cubicBezTo>
                <a:cubicBezTo>
                  <a:pt x="4048" y="121648"/>
                  <a:pt x="16228" y="112815"/>
                  <a:pt x="8095" y="139548"/>
                </a:cubicBezTo>
                <a:cubicBezTo>
                  <a:pt x="1" y="166321"/>
                  <a:pt x="1907" y="169278"/>
                  <a:pt x="6460" y="196051"/>
                </a:cubicBezTo>
                <a:cubicBezTo>
                  <a:pt x="7918" y="204608"/>
                  <a:pt x="11133" y="208250"/>
                  <a:pt x="14970" y="208250"/>
                </a:cubicBezTo>
                <a:cubicBezTo>
                  <a:pt x="15129" y="208250"/>
                  <a:pt x="15289" y="208243"/>
                  <a:pt x="15449" y="208231"/>
                </a:cubicBezTo>
                <a:lnTo>
                  <a:pt x="226789" y="208231"/>
                </a:lnTo>
                <a:lnTo>
                  <a:pt x="226789" y="4"/>
                </a:lnTo>
                <a:lnTo>
                  <a:pt x="29808" y="4"/>
                </a:lnTo>
                <a:lnTo>
                  <a:pt x="29808" y="43"/>
                </a:lnTo>
                <a:cubicBezTo>
                  <a:pt x="29624" y="14"/>
                  <a:pt x="29440" y="0"/>
                  <a:pt x="292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5" name="Google Shape;103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133" y="2239581"/>
            <a:ext cx="6412501" cy="29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14"/>
          <p:cNvSpPr txBox="1">
            <a:spLocks noGrp="1"/>
          </p:cNvSpPr>
          <p:nvPr>
            <p:ph type="title"/>
          </p:nvPr>
        </p:nvSpPr>
        <p:spPr>
          <a:xfrm>
            <a:off x="713225" y="1447300"/>
            <a:ext cx="29889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 Picture Always Reinforces the Concept</a:t>
            </a:r>
            <a:endParaRPr/>
          </a:p>
        </p:txBody>
      </p:sp>
      <p:sp>
        <p:nvSpPr>
          <p:cNvPr id="1037" name="Google Shape;1037;p14"/>
          <p:cNvSpPr txBox="1">
            <a:spLocks noGrp="1"/>
          </p:cNvSpPr>
          <p:nvPr>
            <p:ph type="subTitle" idx="1"/>
          </p:nvPr>
        </p:nvSpPr>
        <p:spPr>
          <a:xfrm>
            <a:off x="713267" y="3134150"/>
            <a:ext cx="29889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Images reveal large amounts of data, so remember: use an image instead of long texts.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grpSp>
        <p:nvGrpSpPr>
          <p:cNvPr id="1038" name="Google Shape;1038;p14"/>
          <p:cNvGrpSpPr/>
          <p:nvPr/>
        </p:nvGrpSpPr>
        <p:grpSpPr>
          <a:xfrm>
            <a:off x="2536912" y="-87687"/>
            <a:ext cx="3182701" cy="5260323"/>
            <a:chOff x="2536912" y="-87687"/>
            <a:chExt cx="3182701" cy="5260323"/>
          </a:xfrm>
        </p:grpSpPr>
        <p:grpSp>
          <p:nvGrpSpPr>
            <p:cNvPr id="1039" name="Google Shape;1039;p14"/>
            <p:cNvGrpSpPr/>
            <p:nvPr/>
          </p:nvGrpSpPr>
          <p:grpSpPr>
            <a:xfrm>
              <a:off x="3424384" y="3891864"/>
              <a:ext cx="2295229" cy="1280773"/>
              <a:chOff x="81640" y="3525089"/>
              <a:chExt cx="2958532" cy="1650906"/>
            </a:xfrm>
          </p:grpSpPr>
          <p:grpSp>
            <p:nvGrpSpPr>
              <p:cNvPr id="1040" name="Google Shape;1040;p14"/>
              <p:cNvGrpSpPr/>
              <p:nvPr/>
            </p:nvGrpSpPr>
            <p:grpSpPr>
              <a:xfrm flipH="1">
                <a:off x="1266059" y="3525089"/>
                <a:ext cx="1774113" cy="1650906"/>
                <a:chOff x="-61526" y="3752577"/>
                <a:chExt cx="1522974" cy="1417087"/>
              </a:xfrm>
            </p:grpSpPr>
            <p:sp>
              <p:nvSpPr>
                <p:cNvPr id="1041" name="Google Shape;1041;p14"/>
                <p:cNvSpPr/>
                <p:nvPr/>
              </p:nvSpPr>
              <p:spPr>
                <a:xfrm>
                  <a:off x="-61526" y="3752577"/>
                  <a:ext cx="1522974" cy="141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4" h="14221" fill="none" extrusionOk="0">
                      <a:moveTo>
                        <a:pt x="14246" y="14196"/>
                      </a:moveTo>
                      <a:cubicBezTo>
                        <a:pt x="14246" y="14196"/>
                        <a:pt x="15283" y="9258"/>
                        <a:pt x="13629" y="7506"/>
                      </a:cubicBezTo>
                      <a:cubicBezTo>
                        <a:pt x="12839" y="6666"/>
                        <a:pt x="12024" y="6888"/>
                        <a:pt x="11407" y="7333"/>
                      </a:cubicBezTo>
                      <a:cubicBezTo>
                        <a:pt x="10987" y="7678"/>
                        <a:pt x="10345" y="7382"/>
                        <a:pt x="10370" y="6839"/>
                      </a:cubicBezTo>
                      <a:cubicBezTo>
                        <a:pt x="10444" y="4889"/>
                        <a:pt x="10345" y="1951"/>
                        <a:pt x="9210" y="1235"/>
                      </a:cubicBezTo>
                      <a:cubicBezTo>
                        <a:pt x="7259" y="0"/>
                        <a:pt x="6000" y="1037"/>
                        <a:pt x="5531" y="6567"/>
                      </a:cubicBezTo>
                      <a:cubicBezTo>
                        <a:pt x="5531" y="6592"/>
                        <a:pt x="5012" y="9110"/>
                        <a:pt x="3655" y="7333"/>
                      </a:cubicBezTo>
                      <a:cubicBezTo>
                        <a:pt x="50" y="2592"/>
                        <a:pt x="1" y="14221"/>
                        <a:pt x="1" y="14221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2468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14"/>
                <p:cNvSpPr/>
                <p:nvPr/>
              </p:nvSpPr>
              <p:spPr>
                <a:xfrm>
                  <a:off x="118036" y="4079423"/>
                  <a:ext cx="1119512" cy="108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5" h="10843" extrusionOk="0">
                      <a:moveTo>
                        <a:pt x="4225" y="1"/>
                      </a:moveTo>
                      <a:cubicBezTo>
                        <a:pt x="4078" y="1"/>
                        <a:pt x="3929" y="41"/>
                        <a:pt x="3778" y="127"/>
                      </a:cubicBezTo>
                      <a:cubicBezTo>
                        <a:pt x="2149" y="1090"/>
                        <a:pt x="3754" y="6127"/>
                        <a:pt x="4519" y="8225"/>
                      </a:cubicBezTo>
                      <a:cubicBezTo>
                        <a:pt x="4622" y="8492"/>
                        <a:pt x="4468" y="8810"/>
                        <a:pt x="4286" y="8810"/>
                      </a:cubicBezTo>
                      <a:cubicBezTo>
                        <a:pt x="4249" y="8810"/>
                        <a:pt x="4211" y="8797"/>
                        <a:pt x="4173" y="8768"/>
                      </a:cubicBezTo>
                      <a:cubicBezTo>
                        <a:pt x="3219" y="8072"/>
                        <a:pt x="2089" y="6912"/>
                        <a:pt x="1324" y="6912"/>
                      </a:cubicBezTo>
                      <a:cubicBezTo>
                        <a:pt x="1139" y="6912"/>
                        <a:pt x="975" y="6980"/>
                        <a:pt x="840" y="7139"/>
                      </a:cubicBezTo>
                      <a:cubicBezTo>
                        <a:pt x="1" y="8102"/>
                        <a:pt x="1063" y="9929"/>
                        <a:pt x="1630" y="10842"/>
                      </a:cubicBezTo>
                      <a:lnTo>
                        <a:pt x="11210" y="10842"/>
                      </a:lnTo>
                      <a:cubicBezTo>
                        <a:pt x="11234" y="8991"/>
                        <a:pt x="11185" y="3510"/>
                        <a:pt x="9605" y="2349"/>
                      </a:cubicBezTo>
                      <a:cubicBezTo>
                        <a:pt x="9505" y="2271"/>
                        <a:pt x="9385" y="2234"/>
                        <a:pt x="9265" y="2234"/>
                      </a:cubicBezTo>
                      <a:cubicBezTo>
                        <a:pt x="9119" y="2234"/>
                        <a:pt x="8973" y="2290"/>
                        <a:pt x="8864" y="2399"/>
                      </a:cubicBezTo>
                      <a:cubicBezTo>
                        <a:pt x="8568" y="2695"/>
                        <a:pt x="8124" y="3287"/>
                        <a:pt x="7852" y="4596"/>
                      </a:cubicBezTo>
                      <a:cubicBezTo>
                        <a:pt x="7788" y="4877"/>
                        <a:pt x="7618" y="5019"/>
                        <a:pt x="7446" y="5019"/>
                      </a:cubicBezTo>
                      <a:cubicBezTo>
                        <a:pt x="7285" y="5019"/>
                        <a:pt x="7121" y="4895"/>
                        <a:pt x="7037" y="4645"/>
                      </a:cubicBezTo>
                      <a:cubicBezTo>
                        <a:pt x="6443" y="2666"/>
                        <a:pt x="5419" y="1"/>
                        <a:pt x="42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43" name="Google Shape;1043;p14"/>
              <p:cNvSpPr/>
              <p:nvPr/>
            </p:nvSpPr>
            <p:spPr>
              <a:xfrm>
                <a:off x="81640" y="3752714"/>
                <a:ext cx="1608124" cy="1412898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14"/>
              <p:cNvSpPr/>
              <p:nvPr/>
            </p:nvSpPr>
            <p:spPr>
              <a:xfrm>
                <a:off x="272952" y="3944282"/>
                <a:ext cx="1181403" cy="1212904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14"/>
            <p:cNvGrpSpPr/>
            <p:nvPr/>
          </p:nvGrpSpPr>
          <p:grpSpPr>
            <a:xfrm rot="10800000" flipH="1">
              <a:off x="2536912" y="-87687"/>
              <a:ext cx="3110478" cy="1415465"/>
              <a:chOff x="-342999" y="429557"/>
              <a:chExt cx="3148257" cy="1432657"/>
            </a:xfrm>
          </p:grpSpPr>
          <p:sp>
            <p:nvSpPr>
              <p:cNvPr id="1046" name="Google Shape;1046;p14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14"/>
              <p:cNvSpPr/>
              <p:nvPr/>
            </p:nvSpPr>
            <p:spPr>
              <a:xfrm rot="5845884">
                <a:off x="1689533" y="20104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Google Shape;105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572522" y="2556842"/>
            <a:ext cx="2571478" cy="260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79858"/>
            <a:ext cx="1146629" cy="11636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15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Maybe You Need to Divide the Content</a:t>
            </a:r>
            <a:endParaRPr/>
          </a:p>
        </p:txBody>
      </p:sp>
      <p:sp>
        <p:nvSpPr>
          <p:cNvPr id="1055" name="Google Shape;1055;p15"/>
          <p:cNvSpPr txBox="1">
            <a:spLocks noGrp="1"/>
          </p:cNvSpPr>
          <p:nvPr>
            <p:ph type="body" idx="1"/>
          </p:nvPr>
        </p:nvSpPr>
        <p:spPr>
          <a:xfrm>
            <a:off x="1097400" y="2998787"/>
            <a:ext cx="299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1056" name="Google Shape;1056;p15"/>
          <p:cNvSpPr txBox="1">
            <a:spLocks noGrp="1"/>
          </p:cNvSpPr>
          <p:nvPr>
            <p:ph type="body" idx="2"/>
          </p:nvPr>
        </p:nvSpPr>
        <p:spPr>
          <a:xfrm>
            <a:off x="5053510" y="2998787"/>
            <a:ext cx="299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Venus has a beautiful name and is the second planet from the Sun. It’s terribly hot</a:t>
            </a:r>
            <a:endParaRPr/>
          </a:p>
        </p:txBody>
      </p:sp>
      <p:sp>
        <p:nvSpPr>
          <p:cNvPr id="1057" name="Google Shape;1057;p15"/>
          <p:cNvSpPr txBox="1">
            <a:spLocks noGrp="1"/>
          </p:cNvSpPr>
          <p:nvPr>
            <p:ph type="title" idx="3"/>
          </p:nvPr>
        </p:nvSpPr>
        <p:spPr>
          <a:xfrm>
            <a:off x="1097388" y="2620413"/>
            <a:ext cx="2993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Frog Jump</a:t>
            </a:r>
            <a:endParaRPr/>
          </a:p>
        </p:txBody>
      </p:sp>
      <p:sp>
        <p:nvSpPr>
          <p:cNvPr id="1058" name="Google Shape;1058;p15"/>
          <p:cNvSpPr txBox="1">
            <a:spLocks noGrp="1"/>
          </p:cNvSpPr>
          <p:nvPr>
            <p:ph type="title" idx="4"/>
          </p:nvPr>
        </p:nvSpPr>
        <p:spPr>
          <a:xfrm>
            <a:off x="5053507" y="2620413"/>
            <a:ext cx="2993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Gorilla Shuffle</a:t>
            </a:r>
            <a:endParaRPr/>
          </a:p>
        </p:txBody>
      </p:sp>
      <p:pic>
        <p:nvPicPr>
          <p:cNvPr id="1059" name="Google Shape;10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5813" y="1630642"/>
            <a:ext cx="1316250" cy="8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9397" y="1699976"/>
            <a:ext cx="1766250" cy="7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91" y="839401"/>
            <a:ext cx="5568751" cy="4263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6" name="Google Shape;1066;p16"/>
          <p:cNvGrpSpPr/>
          <p:nvPr/>
        </p:nvGrpSpPr>
        <p:grpSpPr>
          <a:xfrm>
            <a:off x="534070" y="686672"/>
            <a:ext cx="8075864" cy="2649618"/>
            <a:chOff x="534070" y="686672"/>
            <a:chExt cx="8075864" cy="2649618"/>
          </a:xfrm>
        </p:grpSpPr>
        <p:sp>
          <p:nvSpPr>
            <p:cNvPr id="1067" name="Google Shape;1067;p16"/>
            <p:cNvSpPr/>
            <p:nvPr/>
          </p:nvSpPr>
          <p:spPr>
            <a:xfrm rot="-4954063">
              <a:off x="2988878" y="2500752"/>
              <a:ext cx="303754" cy="1212971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8" name="Google Shape;1068;p16"/>
            <p:cNvGrpSpPr/>
            <p:nvPr/>
          </p:nvGrpSpPr>
          <p:grpSpPr>
            <a:xfrm flipH="1">
              <a:off x="534070" y="686672"/>
              <a:ext cx="8075864" cy="2284603"/>
              <a:chOff x="-408886" y="693947"/>
              <a:chExt cx="8075864" cy="2284603"/>
            </a:xfrm>
          </p:grpSpPr>
          <p:sp>
            <p:nvSpPr>
              <p:cNvPr id="1069" name="Google Shape;1069;p16"/>
              <p:cNvSpPr/>
              <p:nvPr/>
            </p:nvSpPr>
            <p:spPr>
              <a:xfrm rot="4954045" flipH="1">
                <a:off x="870724" y="699614"/>
                <a:ext cx="828513" cy="3308354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70" name="Google Shape;1070;p16"/>
              <p:cNvGrpSpPr/>
              <p:nvPr/>
            </p:nvGrpSpPr>
            <p:grpSpPr>
              <a:xfrm rot="10800000" flipH="1">
                <a:off x="2029241" y="693947"/>
                <a:ext cx="5637737" cy="1969532"/>
                <a:chOff x="-2099678" y="1414576"/>
                <a:chExt cx="4689517" cy="1638274"/>
              </a:xfrm>
            </p:grpSpPr>
            <p:sp>
              <p:nvSpPr>
                <p:cNvPr id="1071" name="Google Shape;1071;p16"/>
                <p:cNvSpPr/>
                <p:nvPr/>
              </p:nvSpPr>
              <p:spPr>
                <a:xfrm rot="5846029">
                  <a:off x="576596" y="755316"/>
                  <a:ext cx="770017" cy="307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4" h="57152" extrusionOk="0">
                      <a:moveTo>
                        <a:pt x="4727" y="1"/>
                      </a:moveTo>
                      <a:cubicBezTo>
                        <a:pt x="2389" y="1"/>
                        <a:pt x="1" y="5098"/>
                        <a:pt x="193" y="11087"/>
                      </a:cubicBezTo>
                      <a:cubicBezTo>
                        <a:pt x="504" y="19571"/>
                        <a:pt x="3851" y="24552"/>
                        <a:pt x="2450" y="31789"/>
                      </a:cubicBezTo>
                      <a:cubicBezTo>
                        <a:pt x="1049" y="39027"/>
                        <a:pt x="1244" y="39339"/>
                        <a:pt x="4551" y="43191"/>
                      </a:cubicBezTo>
                      <a:cubicBezTo>
                        <a:pt x="7898" y="47044"/>
                        <a:pt x="6847" y="52453"/>
                        <a:pt x="7470" y="53659"/>
                      </a:cubicBezTo>
                      <a:cubicBezTo>
                        <a:pt x="8735" y="56119"/>
                        <a:pt x="9778" y="57151"/>
                        <a:pt x="10626" y="57151"/>
                      </a:cubicBezTo>
                      <a:cubicBezTo>
                        <a:pt x="14061" y="57151"/>
                        <a:pt x="14314" y="40244"/>
                        <a:pt x="13190" y="32568"/>
                      </a:cubicBezTo>
                      <a:cubicBezTo>
                        <a:pt x="11750" y="22995"/>
                        <a:pt x="8832" y="25991"/>
                        <a:pt x="9727" y="18325"/>
                      </a:cubicBezTo>
                      <a:cubicBezTo>
                        <a:pt x="10661" y="10698"/>
                        <a:pt x="9999" y="9998"/>
                        <a:pt x="7431" y="2954"/>
                      </a:cubicBezTo>
                      <a:cubicBezTo>
                        <a:pt x="6665" y="884"/>
                        <a:pt x="5700" y="1"/>
                        <a:pt x="47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16"/>
                <p:cNvSpPr/>
                <p:nvPr/>
              </p:nvSpPr>
              <p:spPr>
                <a:xfrm rot="5845884">
                  <a:off x="-1590730" y="2146453"/>
                  <a:ext cx="329521" cy="1315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4" h="57152" extrusionOk="0">
                      <a:moveTo>
                        <a:pt x="4727" y="1"/>
                      </a:moveTo>
                      <a:cubicBezTo>
                        <a:pt x="2389" y="1"/>
                        <a:pt x="1" y="5098"/>
                        <a:pt x="193" y="11087"/>
                      </a:cubicBezTo>
                      <a:cubicBezTo>
                        <a:pt x="504" y="19571"/>
                        <a:pt x="3851" y="24552"/>
                        <a:pt x="2450" y="31789"/>
                      </a:cubicBezTo>
                      <a:cubicBezTo>
                        <a:pt x="1049" y="39027"/>
                        <a:pt x="1244" y="39339"/>
                        <a:pt x="4551" y="43191"/>
                      </a:cubicBezTo>
                      <a:cubicBezTo>
                        <a:pt x="7898" y="47044"/>
                        <a:pt x="6847" y="52453"/>
                        <a:pt x="7470" y="53659"/>
                      </a:cubicBezTo>
                      <a:cubicBezTo>
                        <a:pt x="8735" y="56119"/>
                        <a:pt x="9778" y="57151"/>
                        <a:pt x="10626" y="57151"/>
                      </a:cubicBezTo>
                      <a:cubicBezTo>
                        <a:pt x="14061" y="57151"/>
                        <a:pt x="14314" y="40244"/>
                        <a:pt x="13190" y="32568"/>
                      </a:cubicBezTo>
                      <a:cubicBezTo>
                        <a:pt x="11750" y="22995"/>
                        <a:pt x="8832" y="25991"/>
                        <a:pt x="9727" y="18325"/>
                      </a:cubicBezTo>
                      <a:cubicBezTo>
                        <a:pt x="10661" y="10698"/>
                        <a:pt x="9999" y="9998"/>
                        <a:pt x="7431" y="2954"/>
                      </a:cubicBezTo>
                      <a:cubicBezTo>
                        <a:pt x="6665" y="884"/>
                        <a:pt x="5700" y="1"/>
                        <a:pt x="47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16"/>
                <p:cNvSpPr/>
                <p:nvPr/>
              </p:nvSpPr>
              <p:spPr>
                <a:xfrm rot="4954116" flipH="1">
                  <a:off x="1751371" y="1005123"/>
                  <a:ext cx="329521" cy="1315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4" h="57152" extrusionOk="0">
                      <a:moveTo>
                        <a:pt x="4727" y="1"/>
                      </a:moveTo>
                      <a:cubicBezTo>
                        <a:pt x="2389" y="1"/>
                        <a:pt x="1" y="5098"/>
                        <a:pt x="193" y="11087"/>
                      </a:cubicBezTo>
                      <a:cubicBezTo>
                        <a:pt x="504" y="19571"/>
                        <a:pt x="3851" y="24552"/>
                        <a:pt x="2450" y="31789"/>
                      </a:cubicBezTo>
                      <a:cubicBezTo>
                        <a:pt x="1049" y="39027"/>
                        <a:pt x="1244" y="39339"/>
                        <a:pt x="4551" y="43191"/>
                      </a:cubicBezTo>
                      <a:cubicBezTo>
                        <a:pt x="7898" y="47044"/>
                        <a:pt x="6847" y="52453"/>
                        <a:pt x="7470" y="53659"/>
                      </a:cubicBezTo>
                      <a:cubicBezTo>
                        <a:pt x="8735" y="56119"/>
                        <a:pt x="9778" y="57151"/>
                        <a:pt x="10626" y="57151"/>
                      </a:cubicBezTo>
                      <a:cubicBezTo>
                        <a:pt x="14061" y="57151"/>
                        <a:pt x="14314" y="40244"/>
                        <a:pt x="13190" y="32568"/>
                      </a:cubicBezTo>
                      <a:cubicBezTo>
                        <a:pt x="11750" y="22995"/>
                        <a:pt x="8832" y="25991"/>
                        <a:pt x="9727" y="18325"/>
                      </a:cubicBezTo>
                      <a:cubicBezTo>
                        <a:pt x="10661" y="10698"/>
                        <a:pt x="9999" y="9998"/>
                        <a:pt x="7431" y="2954"/>
                      </a:cubicBezTo>
                      <a:cubicBezTo>
                        <a:pt x="6665" y="884"/>
                        <a:pt x="5700" y="1"/>
                        <a:pt x="47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074" name="Google Shape;1074;p16"/>
          <p:cNvSpPr txBox="1">
            <a:spLocks noGrp="1"/>
          </p:cNvSpPr>
          <p:nvPr>
            <p:ph type="title"/>
          </p:nvPr>
        </p:nvSpPr>
        <p:spPr>
          <a:xfrm>
            <a:off x="2597400" y="1138675"/>
            <a:ext cx="3949200" cy="21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Awesome Words</a:t>
            </a:r>
            <a:endParaRPr/>
          </a:p>
        </p:txBody>
      </p:sp>
      <p:grpSp>
        <p:nvGrpSpPr>
          <p:cNvPr id="1075" name="Google Shape;1075;p16"/>
          <p:cNvGrpSpPr/>
          <p:nvPr/>
        </p:nvGrpSpPr>
        <p:grpSpPr>
          <a:xfrm flipH="1">
            <a:off x="5952075" y="3757633"/>
            <a:ext cx="1575959" cy="1384478"/>
            <a:chOff x="8579401" y="4612750"/>
            <a:chExt cx="619432" cy="544192"/>
          </a:xfrm>
        </p:grpSpPr>
        <p:sp>
          <p:nvSpPr>
            <p:cNvPr id="1076" name="Google Shape;1076;p16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6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8" name="Google Shape;1078;p16"/>
          <p:cNvGrpSpPr/>
          <p:nvPr/>
        </p:nvGrpSpPr>
        <p:grpSpPr>
          <a:xfrm>
            <a:off x="6835615" y="3964291"/>
            <a:ext cx="2308384" cy="1177970"/>
            <a:chOff x="8059283" y="4525012"/>
            <a:chExt cx="1139550" cy="635847"/>
          </a:xfrm>
        </p:grpSpPr>
        <p:grpSp>
          <p:nvGrpSpPr>
            <p:cNvPr id="1079" name="Google Shape;1079;p16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1080" name="Google Shape;1080;p16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6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2" name="Google Shape;1082;p16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6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903055" y="566249"/>
            <a:ext cx="3250122" cy="460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7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This is a timeline</a:t>
            </a:r>
            <a:endParaRPr/>
          </a:p>
        </p:txBody>
      </p:sp>
      <p:grpSp>
        <p:nvGrpSpPr>
          <p:cNvPr id="1090" name="Google Shape;1090;p17"/>
          <p:cNvGrpSpPr/>
          <p:nvPr/>
        </p:nvGrpSpPr>
        <p:grpSpPr>
          <a:xfrm>
            <a:off x="2562598" y="1255875"/>
            <a:ext cx="4018793" cy="3348075"/>
            <a:chOff x="2562598" y="1255875"/>
            <a:chExt cx="4018793" cy="3348075"/>
          </a:xfrm>
        </p:grpSpPr>
        <p:sp>
          <p:nvSpPr>
            <p:cNvPr id="1091" name="Google Shape;1091;p17"/>
            <p:cNvSpPr/>
            <p:nvPr/>
          </p:nvSpPr>
          <p:spPr>
            <a:xfrm rot="10800000">
              <a:off x="4574250" y="1255875"/>
              <a:ext cx="1098900" cy="1098900"/>
            </a:xfrm>
            <a:prstGeom prst="arc">
              <a:avLst>
                <a:gd name="adj1" fmla="val 16200000"/>
                <a:gd name="adj2" fmla="val 10773410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4574250" y="2354775"/>
              <a:ext cx="1098900" cy="1098900"/>
            </a:xfrm>
            <a:prstGeom prst="arc">
              <a:avLst>
                <a:gd name="adj1" fmla="val 16200000"/>
                <a:gd name="adj2" fmla="val 10773410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3" name="Google Shape;1093;p17"/>
            <p:cNvGrpSpPr/>
            <p:nvPr/>
          </p:nvGrpSpPr>
          <p:grpSpPr>
            <a:xfrm>
              <a:off x="4740597" y="1435199"/>
              <a:ext cx="766193" cy="740256"/>
              <a:chOff x="3762575" y="3653050"/>
              <a:chExt cx="496175" cy="478325"/>
            </a:xfrm>
          </p:grpSpPr>
          <p:sp>
            <p:nvSpPr>
              <p:cNvPr id="1094" name="Google Shape;1094;p17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7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7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7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7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7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7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1" name="Google Shape;1101;p17"/>
            <p:cNvSpPr/>
            <p:nvPr/>
          </p:nvSpPr>
          <p:spPr>
            <a:xfrm rot="10800000">
              <a:off x="3475350" y="2406150"/>
              <a:ext cx="1098900" cy="1098900"/>
            </a:xfrm>
            <a:prstGeom prst="arc">
              <a:avLst>
                <a:gd name="adj1" fmla="val 16200000"/>
                <a:gd name="adj2" fmla="val 10773410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3475350" y="3505050"/>
              <a:ext cx="1098900" cy="1098900"/>
            </a:xfrm>
            <a:prstGeom prst="arc">
              <a:avLst>
                <a:gd name="adj1" fmla="val 16200000"/>
                <a:gd name="adj2" fmla="val 10773410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3" name="Google Shape;1103;p17"/>
            <p:cNvGrpSpPr/>
            <p:nvPr/>
          </p:nvGrpSpPr>
          <p:grpSpPr>
            <a:xfrm>
              <a:off x="4740597" y="2534099"/>
              <a:ext cx="766193" cy="740256"/>
              <a:chOff x="3762575" y="3653050"/>
              <a:chExt cx="496175" cy="478325"/>
            </a:xfrm>
          </p:grpSpPr>
          <p:sp>
            <p:nvSpPr>
              <p:cNvPr id="1104" name="Google Shape;1104;p17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17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7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17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17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7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17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1" name="Google Shape;1111;p17"/>
            <p:cNvGrpSpPr/>
            <p:nvPr/>
          </p:nvGrpSpPr>
          <p:grpSpPr>
            <a:xfrm>
              <a:off x="3641697" y="2585474"/>
              <a:ext cx="766193" cy="740256"/>
              <a:chOff x="3762575" y="3653050"/>
              <a:chExt cx="496175" cy="478325"/>
            </a:xfrm>
          </p:grpSpPr>
          <p:sp>
            <p:nvSpPr>
              <p:cNvPr id="1112" name="Google Shape;1112;p17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17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17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17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17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17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17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Google Shape;1119;p17"/>
            <p:cNvGrpSpPr/>
            <p:nvPr/>
          </p:nvGrpSpPr>
          <p:grpSpPr>
            <a:xfrm>
              <a:off x="3641697" y="3684374"/>
              <a:ext cx="766193" cy="740256"/>
              <a:chOff x="3762575" y="3653050"/>
              <a:chExt cx="496175" cy="478325"/>
            </a:xfrm>
          </p:grpSpPr>
          <p:sp>
            <p:nvSpPr>
              <p:cNvPr id="1120" name="Google Shape;1120;p17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17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7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17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17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17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17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7" name="Google Shape;1127;p17"/>
            <p:cNvSpPr/>
            <p:nvPr/>
          </p:nvSpPr>
          <p:spPr>
            <a:xfrm>
              <a:off x="3662702" y="1524650"/>
              <a:ext cx="1017520" cy="561353"/>
            </a:xfrm>
            <a:custGeom>
              <a:avLst/>
              <a:gdLst/>
              <a:ahLst/>
              <a:cxnLst/>
              <a:rect l="l" t="t" r="r" b="b"/>
              <a:pathLst>
                <a:path w="8767" h="4479" extrusionOk="0">
                  <a:moveTo>
                    <a:pt x="2123" y="1"/>
                  </a:moveTo>
                  <a:cubicBezTo>
                    <a:pt x="952" y="1"/>
                    <a:pt x="1" y="950"/>
                    <a:pt x="1" y="2123"/>
                  </a:cubicBezTo>
                  <a:lnTo>
                    <a:pt x="1" y="2356"/>
                  </a:lnTo>
                  <a:cubicBezTo>
                    <a:pt x="1" y="3527"/>
                    <a:pt x="952" y="4478"/>
                    <a:pt x="2123" y="4478"/>
                  </a:cubicBezTo>
                  <a:lnTo>
                    <a:pt x="8766" y="4478"/>
                  </a:lnTo>
                  <a:cubicBezTo>
                    <a:pt x="7702" y="3181"/>
                    <a:pt x="7684" y="1319"/>
                    <a:pt x="8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chemeClr val="dk1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Step 1</a:t>
              </a:r>
              <a:endParaRPr sz="2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  <p:sp>
          <p:nvSpPr>
            <p:cNvPr id="1128" name="Google Shape;1128;p17"/>
            <p:cNvSpPr/>
            <p:nvPr/>
          </p:nvSpPr>
          <p:spPr>
            <a:xfrm>
              <a:off x="2562598" y="2674925"/>
              <a:ext cx="1017520" cy="561353"/>
            </a:xfrm>
            <a:custGeom>
              <a:avLst/>
              <a:gdLst/>
              <a:ahLst/>
              <a:cxnLst/>
              <a:rect l="l" t="t" r="r" b="b"/>
              <a:pathLst>
                <a:path w="8767" h="4479" extrusionOk="0">
                  <a:moveTo>
                    <a:pt x="2123" y="1"/>
                  </a:moveTo>
                  <a:cubicBezTo>
                    <a:pt x="952" y="1"/>
                    <a:pt x="1" y="950"/>
                    <a:pt x="1" y="2123"/>
                  </a:cubicBezTo>
                  <a:lnTo>
                    <a:pt x="1" y="2356"/>
                  </a:lnTo>
                  <a:cubicBezTo>
                    <a:pt x="1" y="3527"/>
                    <a:pt x="952" y="4478"/>
                    <a:pt x="2123" y="4478"/>
                  </a:cubicBezTo>
                  <a:lnTo>
                    <a:pt x="8766" y="4478"/>
                  </a:lnTo>
                  <a:cubicBezTo>
                    <a:pt x="7702" y="3181"/>
                    <a:pt x="7684" y="1319"/>
                    <a:pt x="8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chemeClr val="dk1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Step 3</a:t>
              </a:r>
              <a:endParaRPr sz="2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  <p:sp>
          <p:nvSpPr>
            <p:cNvPr id="1129" name="Google Shape;1129;p17"/>
            <p:cNvSpPr/>
            <p:nvPr/>
          </p:nvSpPr>
          <p:spPr>
            <a:xfrm flipH="1">
              <a:off x="5563871" y="2623550"/>
              <a:ext cx="1017520" cy="561353"/>
            </a:xfrm>
            <a:custGeom>
              <a:avLst/>
              <a:gdLst/>
              <a:ahLst/>
              <a:cxnLst/>
              <a:rect l="l" t="t" r="r" b="b"/>
              <a:pathLst>
                <a:path w="8767" h="4479" extrusionOk="0">
                  <a:moveTo>
                    <a:pt x="2123" y="1"/>
                  </a:moveTo>
                  <a:cubicBezTo>
                    <a:pt x="952" y="1"/>
                    <a:pt x="1" y="950"/>
                    <a:pt x="1" y="2123"/>
                  </a:cubicBezTo>
                  <a:lnTo>
                    <a:pt x="1" y="2356"/>
                  </a:lnTo>
                  <a:cubicBezTo>
                    <a:pt x="1" y="3527"/>
                    <a:pt x="952" y="4478"/>
                    <a:pt x="2123" y="4478"/>
                  </a:cubicBezTo>
                  <a:lnTo>
                    <a:pt x="8766" y="4478"/>
                  </a:lnTo>
                  <a:cubicBezTo>
                    <a:pt x="7702" y="3181"/>
                    <a:pt x="7684" y="1319"/>
                    <a:pt x="8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chemeClr val="dk1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Step 2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7"/>
            <p:cNvSpPr/>
            <p:nvPr/>
          </p:nvSpPr>
          <p:spPr>
            <a:xfrm flipH="1">
              <a:off x="4467414" y="3773825"/>
              <a:ext cx="1017520" cy="561353"/>
            </a:xfrm>
            <a:custGeom>
              <a:avLst/>
              <a:gdLst/>
              <a:ahLst/>
              <a:cxnLst/>
              <a:rect l="l" t="t" r="r" b="b"/>
              <a:pathLst>
                <a:path w="8767" h="4479" extrusionOk="0">
                  <a:moveTo>
                    <a:pt x="2123" y="1"/>
                  </a:moveTo>
                  <a:cubicBezTo>
                    <a:pt x="952" y="1"/>
                    <a:pt x="1" y="950"/>
                    <a:pt x="1" y="2123"/>
                  </a:cubicBezTo>
                  <a:lnTo>
                    <a:pt x="1" y="2356"/>
                  </a:lnTo>
                  <a:cubicBezTo>
                    <a:pt x="1" y="3527"/>
                    <a:pt x="952" y="4478"/>
                    <a:pt x="2123" y="4478"/>
                  </a:cubicBezTo>
                  <a:lnTo>
                    <a:pt x="8766" y="4478"/>
                  </a:lnTo>
                  <a:cubicBezTo>
                    <a:pt x="7702" y="3181"/>
                    <a:pt x="7684" y="1319"/>
                    <a:pt x="8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chemeClr val="dk1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Step 4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1" name="Google Shape;1131;p17"/>
          <p:cNvSpPr txBox="1"/>
          <p:nvPr/>
        </p:nvSpPr>
        <p:spPr>
          <a:xfrm>
            <a:off x="5561125" y="3712650"/>
            <a:ext cx="19281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Venus has a beautiful name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132" name="Google Shape;1132;p17"/>
          <p:cNvSpPr txBox="1"/>
          <p:nvPr/>
        </p:nvSpPr>
        <p:spPr>
          <a:xfrm>
            <a:off x="558450" y="2613750"/>
            <a:ext cx="19281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Despite being red, Mars is cold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133" name="Google Shape;1133;p17"/>
          <p:cNvSpPr txBox="1"/>
          <p:nvPr/>
        </p:nvSpPr>
        <p:spPr>
          <a:xfrm>
            <a:off x="6657600" y="2562375"/>
            <a:ext cx="19281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 is the biggest planet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134" name="Google Shape;1134;p17"/>
          <p:cNvSpPr txBox="1"/>
          <p:nvPr/>
        </p:nvSpPr>
        <p:spPr>
          <a:xfrm>
            <a:off x="1651100" y="1463475"/>
            <a:ext cx="19281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 is the closest to the Sun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Google Shape;11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572522" y="2556842"/>
            <a:ext cx="2571478" cy="2609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18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You Could Use Three Columns, Why Not?</a:t>
            </a:r>
            <a:endParaRPr/>
          </a:p>
        </p:txBody>
      </p:sp>
      <p:sp>
        <p:nvSpPr>
          <p:cNvPr id="1141" name="Google Shape;1141;p18"/>
          <p:cNvSpPr txBox="1">
            <a:spLocks noGrp="1"/>
          </p:cNvSpPr>
          <p:nvPr>
            <p:ph type="title" idx="2"/>
          </p:nvPr>
        </p:nvSpPr>
        <p:spPr>
          <a:xfrm>
            <a:off x="713275" y="2762416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Turtle Walk</a:t>
            </a:r>
            <a:endParaRPr/>
          </a:p>
        </p:txBody>
      </p:sp>
      <p:sp>
        <p:nvSpPr>
          <p:cNvPr id="1142" name="Google Shape;1142;p18"/>
          <p:cNvSpPr txBox="1">
            <a:spLocks noGrp="1"/>
          </p:cNvSpPr>
          <p:nvPr>
            <p:ph type="subTitle" idx="1"/>
          </p:nvPr>
        </p:nvSpPr>
        <p:spPr>
          <a:xfrm>
            <a:off x="713275" y="3030273"/>
            <a:ext cx="24210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Despite being red, Mars is cold, not hot. It’s full of iron oxide dust</a:t>
            </a:r>
            <a:endParaRPr/>
          </a:p>
        </p:txBody>
      </p:sp>
      <p:sp>
        <p:nvSpPr>
          <p:cNvPr id="1143" name="Google Shape;1143;p18"/>
          <p:cNvSpPr txBox="1">
            <a:spLocks noGrp="1"/>
          </p:cNvSpPr>
          <p:nvPr>
            <p:ph type="title" idx="3"/>
          </p:nvPr>
        </p:nvSpPr>
        <p:spPr>
          <a:xfrm>
            <a:off x="3361433" y="2762416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Penguin Balance</a:t>
            </a:r>
            <a:endParaRPr/>
          </a:p>
        </p:txBody>
      </p:sp>
      <p:sp>
        <p:nvSpPr>
          <p:cNvPr id="1144" name="Google Shape;1144;p18"/>
          <p:cNvSpPr txBox="1">
            <a:spLocks noGrp="1"/>
          </p:cNvSpPr>
          <p:nvPr>
            <p:ph type="subTitle" idx="4"/>
          </p:nvPr>
        </p:nvSpPr>
        <p:spPr>
          <a:xfrm>
            <a:off x="3361436" y="3030273"/>
            <a:ext cx="24210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It’s a gas giant and the biggest planet in our Solar System</a:t>
            </a:r>
            <a:endParaRPr/>
          </a:p>
        </p:txBody>
      </p:sp>
      <p:sp>
        <p:nvSpPr>
          <p:cNvPr id="1145" name="Google Shape;1145;p18"/>
          <p:cNvSpPr txBox="1">
            <a:spLocks noGrp="1"/>
          </p:cNvSpPr>
          <p:nvPr>
            <p:ph type="title" idx="5"/>
          </p:nvPr>
        </p:nvSpPr>
        <p:spPr>
          <a:xfrm>
            <a:off x="6009592" y="2762416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Cricket Jump</a:t>
            </a:r>
            <a:endParaRPr/>
          </a:p>
        </p:txBody>
      </p:sp>
      <p:sp>
        <p:nvSpPr>
          <p:cNvPr id="1146" name="Google Shape;1146;p18"/>
          <p:cNvSpPr txBox="1">
            <a:spLocks noGrp="1"/>
          </p:cNvSpPr>
          <p:nvPr>
            <p:ph type="subTitle" idx="6"/>
          </p:nvPr>
        </p:nvSpPr>
        <p:spPr>
          <a:xfrm>
            <a:off x="6009597" y="3030273"/>
            <a:ext cx="24210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Saturn is the ringed one. It’s composed of hydrogen and helium</a:t>
            </a:r>
            <a:endParaRPr/>
          </a:p>
        </p:txBody>
      </p:sp>
      <p:grpSp>
        <p:nvGrpSpPr>
          <p:cNvPr id="1147" name="Google Shape;1147;p18"/>
          <p:cNvGrpSpPr/>
          <p:nvPr/>
        </p:nvGrpSpPr>
        <p:grpSpPr>
          <a:xfrm>
            <a:off x="1697256" y="2147461"/>
            <a:ext cx="453032" cy="282010"/>
            <a:chOff x="1946369" y="2563122"/>
            <a:chExt cx="374067" cy="233394"/>
          </a:xfrm>
        </p:grpSpPr>
        <p:sp>
          <p:nvSpPr>
            <p:cNvPr id="1148" name="Google Shape;1148;p18"/>
            <p:cNvSpPr/>
            <p:nvPr/>
          </p:nvSpPr>
          <p:spPr>
            <a:xfrm>
              <a:off x="1946369" y="2563148"/>
              <a:ext cx="334223" cy="215401"/>
            </a:xfrm>
            <a:custGeom>
              <a:avLst/>
              <a:gdLst/>
              <a:ahLst/>
              <a:cxnLst/>
              <a:rect l="l" t="t" r="r" b="b"/>
              <a:pathLst>
                <a:path w="12742" h="8212" extrusionOk="0">
                  <a:moveTo>
                    <a:pt x="1820" y="0"/>
                  </a:moveTo>
                  <a:cubicBezTo>
                    <a:pt x="1757" y="0"/>
                    <a:pt x="1693" y="5"/>
                    <a:pt x="1628" y="14"/>
                  </a:cubicBezTo>
                  <a:lnTo>
                    <a:pt x="781" y="136"/>
                  </a:lnTo>
                  <a:cubicBezTo>
                    <a:pt x="333" y="197"/>
                    <a:pt x="1" y="584"/>
                    <a:pt x="1" y="1038"/>
                  </a:cubicBezTo>
                  <a:lnTo>
                    <a:pt x="1" y="1838"/>
                  </a:lnTo>
                  <a:cubicBezTo>
                    <a:pt x="1" y="1967"/>
                    <a:pt x="102" y="2068"/>
                    <a:pt x="231" y="2068"/>
                  </a:cubicBezTo>
                  <a:lnTo>
                    <a:pt x="231" y="2387"/>
                  </a:lnTo>
                  <a:cubicBezTo>
                    <a:pt x="231" y="2597"/>
                    <a:pt x="374" y="2787"/>
                    <a:pt x="577" y="2835"/>
                  </a:cubicBezTo>
                  <a:lnTo>
                    <a:pt x="991" y="2936"/>
                  </a:lnTo>
                  <a:cubicBezTo>
                    <a:pt x="1086" y="2957"/>
                    <a:pt x="1153" y="3038"/>
                    <a:pt x="1160" y="3140"/>
                  </a:cubicBezTo>
                  <a:cubicBezTo>
                    <a:pt x="1221" y="4021"/>
                    <a:pt x="1832" y="8212"/>
                    <a:pt x="7738" y="8212"/>
                  </a:cubicBezTo>
                  <a:cubicBezTo>
                    <a:pt x="12742" y="8212"/>
                    <a:pt x="12742" y="6618"/>
                    <a:pt x="12742" y="6618"/>
                  </a:cubicBezTo>
                  <a:lnTo>
                    <a:pt x="12742" y="6164"/>
                  </a:lnTo>
                  <a:lnTo>
                    <a:pt x="3181" y="3431"/>
                  </a:lnTo>
                  <a:lnTo>
                    <a:pt x="3181" y="1363"/>
                  </a:lnTo>
                  <a:cubicBezTo>
                    <a:pt x="3181" y="601"/>
                    <a:pt x="2560" y="0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1995656" y="2698836"/>
              <a:ext cx="107254" cy="97497"/>
            </a:xfrm>
            <a:custGeom>
              <a:avLst/>
              <a:gdLst/>
              <a:ahLst/>
              <a:cxnLst/>
              <a:rect l="l" t="t" r="r" b="b"/>
              <a:pathLst>
                <a:path w="4089" h="3717" extrusionOk="0">
                  <a:moveTo>
                    <a:pt x="2224" y="1"/>
                  </a:moveTo>
                  <a:lnTo>
                    <a:pt x="1722" y="164"/>
                  </a:lnTo>
                  <a:cubicBezTo>
                    <a:pt x="1471" y="252"/>
                    <a:pt x="1288" y="476"/>
                    <a:pt x="1261" y="747"/>
                  </a:cubicBezTo>
                  <a:lnTo>
                    <a:pt x="1078" y="2584"/>
                  </a:lnTo>
                  <a:lnTo>
                    <a:pt x="854" y="2584"/>
                  </a:lnTo>
                  <a:cubicBezTo>
                    <a:pt x="570" y="2584"/>
                    <a:pt x="319" y="2754"/>
                    <a:pt x="217" y="3012"/>
                  </a:cubicBezTo>
                  <a:lnTo>
                    <a:pt x="61" y="3405"/>
                  </a:lnTo>
                  <a:cubicBezTo>
                    <a:pt x="0" y="3554"/>
                    <a:pt x="109" y="3717"/>
                    <a:pt x="271" y="3717"/>
                  </a:cubicBezTo>
                  <a:lnTo>
                    <a:pt x="1431" y="3717"/>
                  </a:lnTo>
                  <a:cubicBezTo>
                    <a:pt x="1756" y="3717"/>
                    <a:pt x="2034" y="3493"/>
                    <a:pt x="2095" y="3168"/>
                  </a:cubicBezTo>
                  <a:lnTo>
                    <a:pt x="2339" y="1961"/>
                  </a:lnTo>
                  <a:cubicBezTo>
                    <a:pt x="2644" y="1961"/>
                    <a:pt x="3648" y="1866"/>
                    <a:pt x="4089" y="1371"/>
                  </a:cubicBezTo>
                  <a:lnTo>
                    <a:pt x="2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2186846" y="2736738"/>
              <a:ext cx="57811" cy="59778"/>
            </a:xfrm>
            <a:custGeom>
              <a:avLst/>
              <a:gdLst/>
              <a:ahLst/>
              <a:cxnLst/>
              <a:rect l="l" t="t" r="r" b="b"/>
              <a:pathLst>
                <a:path w="2204" h="2279" extrusionOk="0">
                  <a:moveTo>
                    <a:pt x="1065" y="0"/>
                  </a:moveTo>
                  <a:lnTo>
                    <a:pt x="1065" y="1133"/>
                  </a:lnTo>
                  <a:lnTo>
                    <a:pt x="882" y="1133"/>
                  </a:lnTo>
                  <a:cubicBezTo>
                    <a:pt x="610" y="1133"/>
                    <a:pt x="366" y="1295"/>
                    <a:pt x="258" y="1546"/>
                  </a:cubicBezTo>
                  <a:lnTo>
                    <a:pt x="68" y="1960"/>
                  </a:lnTo>
                  <a:cubicBezTo>
                    <a:pt x="0" y="2109"/>
                    <a:pt x="115" y="2279"/>
                    <a:pt x="278" y="2279"/>
                  </a:cubicBezTo>
                  <a:lnTo>
                    <a:pt x="1750" y="2279"/>
                  </a:lnTo>
                  <a:cubicBezTo>
                    <a:pt x="2001" y="2279"/>
                    <a:pt x="2204" y="2075"/>
                    <a:pt x="2204" y="1824"/>
                  </a:cubicBezTo>
                  <a:lnTo>
                    <a:pt x="2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1974645" y="2580433"/>
              <a:ext cx="14977" cy="20433"/>
            </a:xfrm>
            <a:custGeom>
              <a:avLst/>
              <a:gdLst/>
              <a:ahLst/>
              <a:cxnLst/>
              <a:rect l="l" t="t" r="r" b="b"/>
              <a:pathLst>
                <a:path w="571" h="779" extrusionOk="0">
                  <a:moveTo>
                    <a:pt x="286" y="1"/>
                  </a:moveTo>
                  <a:cubicBezTo>
                    <a:pt x="148" y="1"/>
                    <a:pt x="11" y="91"/>
                    <a:pt x="1" y="270"/>
                  </a:cubicBezTo>
                  <a:lnTo>
                    <a:pt x="1" y="494"/>
                  </a:lnTo>
                  <a:cubicBezTo>
                    <a:pt x="1" y="657"/>
                    <a:pt x="130" y="779"/>
                    <a:pt x="286" y="779"/>
                  </a:cubicBezTo>
                  <a:cubicBezTo>
                    <a:pt x="442" y="779"/>
                    <a:pt x="570" y="657"/>
                    <a:pt x="570" y="494"/>
                  </a:cubicBezTo>
                  <a:lnTo>
                    <a:pt x="570" y="270"/>
                  </a:lnTo>
                  <a:cubicBezTo>
                    <a:pt x="560" y="91"/>
                    <a:pt x="423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1952429" y="2612408"/>
              <a:ext cx="38506" cy="16918"/>
            </a:xfrm>
            <a:custGeom>
              <a:avLst/>
              <a:gdLst/>
              <a:ahLst/>
              <a:cxnLst/>
              <a:rect l="l" t="t" r="r" b="b"/>
              <a:pathLst>
                <a:path w="1468" h="645" extrusionOk="0">
                  <a:moveTo>
                    <a:pt x="1140" y="0"/>
                  </a:moveTo>
                  <a:cubicBezTo>
                    <a:pt x="1105" y="0"/>
                    <a:pt x="1069" y="9"/>
                    <a:pt x="1031" y="28"/>
                  </a:cubicBezTo>
                  <a:cubicBezTo>
                    <a:pt x="861" y="116"/>
                    <a:pt x="482" y="170"/>
                    <a:pt x="0" y="190"/>
                  </a:cubicBezTo>
                  <a:lnTo>
                    <a:pt x="0" y="509"/>
                  </a:lnTo>
                  <a:cubicBezTo>
                    <a:pt x="0" y="557"/>
                    <a:pt x="7" y="597"/>
                    <a:pt x="14" y="645"/>
                  </a:cubicBezTo>
                  <a:cubicBezTo>
                    <a:pt x="414" y="631"/>
                    <a:pt x="943" y="577"/>
                    <a:pt x="1234" y="435"/>
                  </a:cubicBezTo>
                  <a:cubicBezTo>
                    <a:pt x="1468" y="318"/>
                    <a:pt x="1350" y="0"/>
                    <a:pt x="1140" y="0"/>
                  </a:cubicBezTo>
                  <a:close/>
                </a:path>
              </a:pathLst>
            </a:custGeom>
            <a:solidFill>
              <a:srgbClr val="737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1978029" y="2563122"/>
              <a:ext cx="51962" cy="90048"/>
            </a:xfrm>
            <a:custGeom>
              <a:avLst/>
              <a:gdLst/>
              <a:ahLst/>
              <a:cxnLst/>
              <a:rect l="l" t="t" r="r" b="b"/>
              <a:pathLst>
                <a:path w="1981" h="3433" extrusionOk="0">
                  <a:moveTo>
                    <a:pt x="621" y="0"/>
                  </a:moveTo>
                  <a:cubicBezTo>
                    <a:pt x="556" y="0"/>
                    <a:pt x="489" y="5"/>
                    <a:pt x="421" y="15"/>
                  </a:cubicBezTo>
                  <a:lnTo>
                    <a:pt x="1" y="76"/>
                  </a:lnTo>
                  <a:cubicBezTo>
                    <a:pt x="550" y="266"/>
                    <a:pt x="923" y="781"/>
                    <a:pt x="923" y="1364"/>
                  </a:cubicBezTo>
                  <a:lnTo>
                    <a:pt x="923" y="2368"/>
                  </a:lnTo>
                  <a:cubicBezTo>
                    <a:pt x="923" y="2958"/>
                    <a:pt x="1398" y="3432"/>
                    <a:pt x="1981" y="3432"/>
                  </a:cubicBezTo>
                  <a:lnTo>
                    <a:pt x="1981" y="1364"/>
                  </a:lnTo>
                  <a:cubicBezTo>
                    <a:pt x="1981" y="605"/>
                    <a:pt x="1358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2029781" y="2601417"/>
              <a:ext cx="290655" cy="147098"/>
            </a:xfrm>
            <a:custGeom>
              <a:avLst/>
              <a:gdLst/>
              <a:ahLst/>
              <a:cxnLst/>
              <a:rect l="l" t="t" r="r" b="b"/>
              <a:pathLst>
                <a:path w="11081" h="5608" extrusionOk="0">
                  <a:moveTo>
                    <a:pt x="4780" y="1"/>
                  </a:moveTo>
                  <a:cubicBezTo>
                    <a:pt x="3382" y="1"/>
                    <a:pt x="1781" y="537"/>
                    <a:pt x="1" y="1972"/>
                  </a:cubicBezTo>
                  <a:cubicBezTo>
                    <a:pt x="1" y="1972"/>
                    <a:pt x="154" y="5607"/>
                    <a:pt x="5730" y="5607"/>
                  </a:cubicBezTo>
                  <a:cubicBezTo>
                    <a:pt x="6987" y="5607"/>
                    <a:pt x="8520" y="5422"/>
                    <a:pt x="10389" y="4969"/>
                  </a:cubicBezTo>
                  <a:cubicBezTo>
                    <a:pt x="10864" y="4854"/>
                    <a:pt x="11080" y="4305"/>
                    <a:pt x="10809" y="3905"/>
                  </a:cubicBezTo>
                  <a:cubicBezTo>
                    <a:pt x="9930" y="2569"/>
                    <a:pt x="7839" y="1"/>
                    <a:pt x="4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2029781" y="2604932"/>
              <a:ext cx="286379" cy="143635"/>
            </a:xfrm>
            <a:custGeom>
              <a:avLst/>
              <a:gdLst/>
              <a:ahLst/>
              <a:cxnLst/>
              <a:rect l="l" t="t" r="r" b="b"/>
              <a:pathLst>
                <a:path w="10918" h="5476" extrusionOk="0">
                  <a:moveTo>
                    <a:pt x="5808" y="1913"/>
                  </a:moveTo>
                  <a:cubicBezTo>
                    <a:pt x="5894" y="1913"/>
                    <a:pt x="5980" y="1937"/>
                    <a:pt x="6056" y="1988"/>
                  </a:cubicBezTo>
                  <a:lnTo>
                    <a:pt x="7053" y="2645"/>
                  </a:lnTo>
                  <a:cubicBezTo>
                    <a:pt x="7148" y="2713"/>
                    <a:pt x="7216" y="2808"/>
                    <a:pt x="7243" y="2923"/>
                  </a:cubicBezTo>
                  <a:lnTo>
                    <a:pt x="7677" y="4720"/>
                  </a:lnTo>
                  <a:cubicBezTo>
                    <a:pt x="7144" y="4770"/>
                    <a:pt x="6648" y="4793"/>
                    <a:pt x="6188" y="4793"/>
                  </a:cubicBezTo>
                  <a:cubicBezTo>
                    <a:pt x="5151" y="4793"/>
                    <a:pt x="4293" y="4675"/>
                    <a:pt x="3588" y="4483"/>
                  </a:cubicBezTo>
                  <a:cubicBezTo>
                    <a:pt x="3296" y="4408"/>
                    <a:pt x="3154" y="4090"/>
                    <a:pt x="3296" y="3825"/>
                  </a:cubicBezTo>
                  <a:lnTo>
                    <a:pt x="3913" y="2672"/>
                  </a:lnTo>
                  <a:cubicBezTo>
                    <a:pt x="3968" y="2571"/>
                    <a:pt x="4056" y="2496"/>
                    <a:pt x="4164" y="2455"/>
                  </a:cubicBezTo>
                  <a:lnTo>
                    <a:pt x="5649" y="1940"/>
                  </a:lnTo>
                  <a:cubicBezTo>
                    <a:pt x="5701" y="1922"/>
                    <a:pt x="5754" y="1913"/>
                    <a:pt x="5808" y="1913"/>
                  </a:cubicBezTo>
                  <a:close/>
                  <a:moveTo>
                    <a:pt x="5968" y="1"/>
                  </a:moveTo>
                  <a:lnTo>
                    <a:pt x="5737" y="1187"/>
                  </a:lnTo>
                  <a:cubicBezTo>
                    <a:pt x="5710" y="1343"/>
                    <a:pt x="5595" y="1472"/>
                    <a:pt x="5446" y="1526"/>
                  </a:cubicBezTo>
                  <a:lnTo>
                    <a:pt x="4347" y="1906"/>
                  </a:lnTo>
                  <a:cubicBezTo>
                    <a:pt x="4297" y="1925"/>
                    <a:pt x="4246" y="1933"/>
                    <a:pt x="4195" y="1933"/>
                  </a:cubicBezTo>
                  <a:cubicBezTo>
                    <a:pt x="4021" y="1933"/>
                    <a:pt x="3858" y="1830"/>
                    <a:pt x="3785" y="1662"/>
                  </a:cubicBezTo>
                  <a:lnTo>
                    <a:pt x="3086" y="130"/>
                  </a:lnTo>
                  <a:cubicBezTo>
                    <a:pt x="2944" y="170"/>
                    <a:pt x="2801" y="218"/>
                    <a:pt x="2652" y="272"/>
                  </a:cubicBezTo>
                  <a:lnTo>
                    <a:pt x="3486" y="2123"/>
                  </a:lnTo>
                  <a:cubicBezTo>
                    <a:pt x="3547" y="2252"/>
                    <a:pt x="3540" y="2401"/>
                    <a:pt x="3473" y="2523"/>
                  </a:cubicBezTo>
                  <a:lnTo>
                    <a:pt x="2822" y="3751"/>
                  </a:lnTo>
                  <a:cubicBezTo>
                    <a:pt x="2743" y="3904"/>
                    <a:pt x="2584" y="3990"/>
                    <a:pt x="2422" y="3990"/>
                  </a:cubicBezTo>
                  <a:cubicBezTo>
                    <a:pt x="2348" y="3990"/>
                    <a:pt x="2273" y="3972"/>
                    <a:pt x="2205" y="3934"/>
                  </a:cubicBezTo>
                  <a:cubicBezTo>
                    <a:pt x="910" y="3201"/>
                    <a:pt x="462" y="2177"/>
                    <a:pt x="306" y="1601"/>
                  </a:cubicBezTo>
                  <a:cubicBezTo>
                    <a:pt x="204" y="1682"/>
                    <a:pt x="103" y="1757"/>
                    <a:pt x="1" y="1838"/>
                  </a:cubicBezTo>
                  <a:cubicBezTo>
                    <a:pt x="1" y="1838"/>
                    <a:pt x="154" y="5476"/>
                    <a:pt x="5726" y="5476"/>
                  </a:cubicBezTo>
                  <a:cubicBezTo>
                    <a:pt x="6984" y="5476"/>
                    <a:pt x="8518" y="5290"/>
                    <a:pt x="10389" y="4835"/>
                  </a:cubicBezTo>
                  <a:cubicBezTo>
                    <a:pt x="10694" y="4761"/>
                    <a:pt x="10911" y="4496"/>
                    <a:pt x="10918" y="4191"/>
                  </a:cubicBezTo>
                  <a:lnTo>
                    <a:pt x="10918" y="4191"/>
                  </a:lnTo>
                  <a:cubicBezTo>
                    <a:pt x="9996" y="4401"/>
                    <a:pt x="9067" y="4564"/>
                    <a:pt x="8124" y="4673"/>
                  </a:cubicBezTo>
                  <a:lnTo>
                    <a:pt x="7724" y="2998"/>
                  </a:lnTo>
                  <a:cubicBezTo>
                    <a:pt x="7683" y="2815"/>
                    <a:pt x="7751" y="2632"/>
                    <a:pt x="7900" y="2523"/>
                  </a:cubicBezTo>
                  <a:lnTo>
                    <a:pt x="9046" y="1689"/>
                  </a:lnTo>
                  <a:cubicBezTo>
                    <a:pt x="8931" y="1588"/>
                    <a:pt x="8809" y="1486"/>
                    <a:pt x="8687" y="1384"/>
                  </a:cubicBezTo>
                  <a:lnTo>
                    <a:pt x="7643" y="2144"/>
                  </a:lnTo>
                  <a:cubicBezTo>
                    <a:pt x="7566" y="2203"/>
                    <a:pt x="7473" y="2232"/>
                    <a:pt x="7379" y="2232"/>
                  </a:cubicBezTo>
                  <a:cubicBezTo>
                    <a:pt x="7291" y="2232"/>
                    <a:pt x="7203" y="2206"/>
                    <a:pt x="7127" y="2157"/>
                  </a:cubicBezTo>
                  <a:lnTo>
                    <a:pt x="6395" y="1676"/>
                  </a:lnTo>
                  <a:cubicBezTo>
                    <a:pt x="6239" y="1574"/>
                    <a:pt x="6165" y="1391"/>
                    <a:pt x="6198" y="1208"/>
                  </a:cubicBezTo>
                  <a:lnTo>
                    <a:pt x="6409" y="116"/>
                  </a:lnTo>
                  <a:cubicBezTo>
                    <a:pt x="6266" y="69"/>
                    <a:pt x="6117" y="35"/>
                    <a:pt x="5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6" name="Google Shape;1156;p18"/>
          <p:cNvGrpSpPr/>
          <p:nvPr/>
        </p:nvGrpSpPr>
        <p:grpSpPr>
          <a:xfrm>
            <a:off x="4345422" y="1927033"/>
            <a:ext cx="453030" cy="502453"/>
            <a:chOff x="1416733" y="1512190"/>
            <a:chExt cx="332964" cy="370159"/>
          </a:xfrm>
        </p:grpSpPr>
        <p:sp>
          <p:nvSpPr>
            <p:cNvPr id="1157" name="Google Shape;1157;p18"/>
            <p:cNvSpPr/>
            <p:nvPr/>
          </p:nvSpPr>
          <p:spPr>
            <a:xfrm>
              <a:off x="1416733" y="1637596"/>
              <a:ext cx="106913" cy="144134"/>
            </a:xfrm>
            <a:custGeom>
              <a:avLst/>
              <a:gdLst/>
              <a:ahLst/>
              <a:cxnLst/>
              <a:rect l="l" t="t" r="r" b="b"/>
              <a:pathLst>
                <a:path w="4076" h="5495" extrusionOk="0">
                  <a:moveTo>
                    <a:pt x="4075" y="0"/>
                  </a:moveTo>
                  <a:cubicBezTo>
                    <a:pt x="4075" y="0"/>
                    <a:pt x="1010" y="1092"/>
                    <a:pt x="34" y="5215"/>
                  </a:cubicBezTo>
                  <a:cubicBezTo>
                    <a:pt x="0" y="5343"/>
                    <a:pt x="95" y="5472"/>
                    <a:pt x="231" y="5486"/>
                  </a:cubicBezTo>
                  <a:cubicBezTo>
                    <a:pt x="310" y="5491"/>
                    <a:pt x="405" y="5494"/>
                    <a:pt x="510" y="5494"/>
                  </a:cubicBezTo>
                  <a:cubicBezTo>
                    <a:pt x="993" y="5494"/>
                    <a:pt x="1706" y="5416"/>
                    <a:pt x="2251" y="5004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1642967" y="1637596"/>
              <a:ext cx="106730" cy="144134"/>
            </a:xfrm>
            <a:custGeom>
              <a:avLst/>
              <a:gdLst/>
              <a:ahLst/>
              <a:cxnLst/>
              <a:rect l="l" t="t" r="r" b="b"/>
              <a:pathLst>
                <a:path w="4069" h="5495" extrusionOk="0">
                  <a:moveTo>
                    <a:pt x="0" y="0"/>
                  </a:moveTo>
                  <a:lnTo>
                    <a:pt x="1817" y="5004"/>
                  </a:lnTo>
                  <a:cubicBezTo>
                    <a:pt x="2362" y="5416"/>
                    <a:pt x="3080" y="5494"/>
                    <a:pt x="3561" y="5494"/>
                  </a:cubicBezTo>
                  <a:cubicBezTo>
                    <a:pt x="3666" y="5494"/>
                    <a:pt x="3760" y="5491"/>
                    <a:pt x="3838" y="5486"/>
                  </a:cubicBezTo>
                  <a:cubicBezTo>
                    <a:pt x="3973" y="5472"/>
                    <a:pt x="4068" y="5343"/>
                    <a:pt x="4034" y="5215"/>
                  </a:cubicBezTo>
                  <a:cubicBezTo>
                    <a:pt x="3058" y="109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1463685" y="1643472"/>
              <a:ext cx="238877" cy="238877"/>
            </a:xfrm>
            <a:custGeom>
              <a:avLst/>
              <a:gdLst/>
              <a:ahLst/>
              <a:cxnLst/>
              <a:rect l="l" t="t" r="r" b="b"/>
              <a:pathLst>
                <a:path w="9107" h="9107" extrusionOk="0">
                  <a:moveTo>
                    <a:pt x="1892" y="0"/>
                  </a:moveTo>
                  <a:cubicBezTo>
                    <a:pt x="746" y="1261"/>
                    <a:pt x="7" y="3221"/>
                    <a:pt x="7" y="5004"/>
                  </a:cubicBezTo>
                  <a:cubicBezTo>
                    <a:pt x="0" y="6272"/>
                    <a:pt x="529" y="7479"/>
                    <a:pt x="1458" y="8340"/>
                  </a:cubicBezTo>
                  <a:lnTo>
                    <a:pt x="3641" y="9106"/>
                  </a:lnTo>
                  <a:lnTo>
                    <a:pt x="5465" y="9106"/>
                  </a:lnTo>
                  <a:lnTo>
                    <a:pt x="7662" y="8333"/>
                  </a:lnTo>
                  <a:cubicBezTo>
                    <a:pt x="8578" y="7472"/>
                    <a:pt x="9100" y="6272"/>
                    <a:pt x="9100" y="5011"/>
                  </a:cubicBezTo>
                  <a:cubicBezTo>
                    <a:pt x="9107" y="3228"/>
                    <a:pt x="8367" y="1282"/>
                    <a:pt x="7235" y="14"/>
                  </a:cubicBezTo>
                  <a:lnTo>
                    <a:pt x="1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1506178" y="1643472"/>
              <a:ext cx="154049" cy="47765"/>
            </a:xfrm>
            <a:custGeom>
              <a:avLst/>
              <a:gdLst/>
              <a:ahLst/>
              <a:cxnLst/>
              <a:rect l="l" t="t" r="r" b="b"/>
              <a:pathLst>
                <a:path w="5873" h="1821" extrusionOk="0">
                  <a:moveTo>
                    <a:pt x="272" y="0"/>
                  </a:moveTo>
                  <a:cubicBezTo>
                    <a:pt x="184" y="102"/>
                    <a:pt x="89" y="210"/>
                    <a:pt x="1" y="326"/>
                  </a:cubicBezTo>
                  <a:cubicBezTo>
                    <a:pt x="726" y="1322"/>
                    <a:pt x="1831" y="1821"/>
                    <a:pt x="2937" y="1821"/>
                  </a:cubicBezTo>
                  <a:cubicBezTo>
                    <a:pt x="4042" y="1821"/>
                    <a:pt x="5147" y="1322"/>
                    <a:pt x="5873" y="326"/>
                  </a:cubicBezTo>
                  <a:cubicBezTo>
                    <a:pt x="5791" y="217"/>
                    <a:pt x="5703" y="115"/>
                    <a:pt x="5615" y="14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1499594" y="1643472"/>
              <a:ext cx="167216" cy="196909"/>
            </a:xfrm>
            <a:custGeom>
              <a:avLst/>
              <a:gdLst/>
              <a:ahLst/>
              <a:cxnLst/>
              <a:rect l="l" t="t" r="r" b="b"/>
              <a:pathLst>
                <a:path w="6375" h="7507" extrusionOk="0">
                  <a:moveTo>
                    <a:pt x="1140" y="0"/>
                  </a:moveTo>
                  <a:cubicBezTo>
                    <a:pt x="543" y="1004"/>
                    <a:pt x="1" y="2828"/>
                    <a:pt x="1" y="4096"/>
                  </a:cubicBezTo>
                  <a:cubicBezTo>
                    <a:pt x="1" y="5981"/>
                    <a:pt x="1425" y="7506"/>
                    <a:pt x="3188" y="7506"/>
                  </a:cubicBezTo>
                  <a:cubicBezTo>
                    <a:pt x="4944" y="7506"/>
                    <a:pt x="6375" y="5981"/>
                    <a:pt x="6375" y="4096"/>
                  </a:cubicBezTo>
                  <a:cubicBezTo>
                    <a:pt x="6375" y="2828"/>
                    <a:pt x="5825" y="1004"/>
                    <a:pt x="5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1518637" y="1643472"/>
              <a:ext cx="129157" cy="47765"/>
            </a:xfrm>
            <a:custGeom>
              <a:avLst/>
              <a:gdLst/>
              <a:ahLst/>
              <a:cxnLst/>
              <a:rect l="l" t="t" r="r" b="b"/>
              <a:pathLst>
                <a:path w="4924" h="1821" extrusionOk="0">
                  <a:moveTo>
                    <a:pt x="414" y="0"/>
                  </a:moveTo>
                  <a:cubicBezTo>
                    <a:pt x="258" y="278"/>
                    <a:pt x="116" y="563"/>
                    <a:pt x="0" y="854"/>
                  </a:cubicBezTo>
                  <a:cubicBezTo>
                    <a:pt x="695" y="1499"/>
                    <a:pt x="1579" y="1821"/>
                    <a:pt x="2462" y="1821"/>
                  </a:cubicBezTo>
                  <a:cubicBezTo>
                    <a:pt x="3345" y="1821"/>
                    <a:pt x="4228" y="1499"/>
                    <a:pt x="4923" y="854"/>
                  </a:cubicBezTo>
                  <a:cubicBezTo>
                    <a:pt x="4808" y="563"/>
                    <a:pt x="4665" y="278"/>
                    <a:pt x="4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1493745" y="1858295"/>
              <a:ext cx="71687" cy="23869"/>
            </a:xfrm>
            <a:custGeom>
              <a:avLst/>
              <a:gdLst/>
              <a:ahLst/>
              <a:cxnLst/>
              <a:rect l="l" t="t" r="r" b="b"/>
              <a:pathLst>
                <a:path w="2733" h="910" extrusionOk="0">
                  <a:moveTo>
                    <a:pt x="909" y="1"/>
                  </a:moveTo>
                  <a:cubicBezTo>
                    <a:pt x="407" y="1"/>
                    <a:pt x="0" y="408"/>
                    <a:pt x="0" y="910"/>
                  </a:cubicBezTo>
                  <a:lnTo>
                    <a:pt x="2733" y="910"/>
                  </a:lnTo>
                  <a:cubicBezTo>
                    <a:pt x="2733" y="408"/>
                    <a:pt x="2319" y="1"/>
                    <a:pt x="1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1493745" y="1858295"/>
              <a:ext cx="47686" cy="23869"/>
            </a:xfrm>
            <a:custGeom>
              <a:avLst/>
              <a:gdLst/>
              <a:ahLst/>
              <a:cxnLst/>
              <a:rect l="l" t="t" r="r" b="b"/>
              <a:pathLst>
                <a:path w="1818" h="910" extrusionOk="0">
                  <a:moveTo>
                    <a:pt x="909" y="1"/>
                  </a:moveTo>
                  <a:cubicBezTo>
                    <a:pt x="407" y="1"/>
                    <a:pt x="0" y="408"/>
                    <a:pt x="0" y="910"/>
                  </a:cubicBezTo>
                  <a:lnTo>
                    <a:pt x="909" y="910"/>
                  </a:lnTo>
                  <a:cubicBezTo>
                    <a:pt x="909" y="408"/>
                    <a:pt x="1315" y="1"/>
                    <a:pt x="1817" y="1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8"/>
            <p:cNvSpPr/>
            <p:nvPr/>
          </p:nvSpPr>
          <p:spPr>
            <a:xfrm>
              <a:off x="1601156" y="1858295"/>
              <a:ext cx="71713" cy="23869"/>
            </a:xfrm>
            <a:custGeom>
              <a:avLst/>
              <a:gdLst/>
              <a:ahLst/>
              <a:cxnLst/>
              <a:rect l="l" t="t" r="r" b="b"/>
              <a:pathLst>
                <a:path w="2734" h="910" extrusionOk="0">
                  <a:moveTo>
                    <a:pt x="909" y="1"/>
                  </a:moveTo>
                  <a:cubicBezTo>
                    <a:pt x="407" y="1"/>
                    <a:pt x="1" y="408"/>
                    <a:pt x="1" y="910"/>
                  </a:cubicBezTo>
                  <a:lnTo>
                    <a:pt x="2733" y="910"/>
                  </a:lnTo>
                  <a:cubicBezTo>
                    <a:pt x="2733" y="408"/>
                    <a:pt x="2326" y="1"/>
                    <a:pt x="1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8"/>
            <p:cNvSpPr/>
            <p:nvPr/>
          </p:nvSpPr>
          <p:spPr>
            <a:xfrm>
              <a:off x="1601156" y="1858295"/>
              <a:ext cx="47870" cy="23869"/>
            </a:xfrm>
            <a:custGeom>
              <a:avLst/>
              <a:gdLst/>
              <a:ahLst/>
              <a:cxnLst/>
              <a:rect l="l" t="t" r="r" b="b"/>
              <a:pathLst>
                <a:path w="1825" h="910" extrusionOk="0">
                  <a:moveTo>
                    <a:pt x="909" y="1"/>
                  </a:moveTo>
                  <a:cubicBezTo>
                    <a:pt x="407" y="1"/>
                    <a:pt x="1" y="408"/>
                    <a:pt x="1" y="910"/>
                  </a:cubicBezTo>
                  <a:lnTo>
                    <a:pt x="909" y="910"/>
                  </a:lnTo>
                  <a:cubicBezTo>
                    <a:pt x="909" y="408"/>
                    <a:pt x="1316" y="1"/>
                    <a:pt x="1825" y="1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8"/>
            <p:cNvSpPr/>
            <p:nvPr/>
          </p:nvSpPr>
          <p:spPr>
            <a:xfrm>
              <a:off x="1499594" y="1512217"/>
              <a:ext cx="167216" cy="167190"/>
            </a:xfrm>
            <a:custGeom>
              <a:avLst/>
              <a:gdLst/>
              <a:ahLst/>
              <a:cxnLst/>
              <a:rect l="l" t="t" r="r" b="b"/>
              <a:pathLst>
                <a:path w="6375" h="6374" extrusionOk="0">
                  <a:moveTo>
                    <a:pt x="3188" y="0"/>
                  </a:moveTo>
                  <a:cubicBezTo>
                    <a:pt x="1432" y="0"/>
                    <a:pt x="1" y="1424"/>
                    <a:pt x="1" y="3187"/>
                  </a:cubicBezTo>
                  <a:cubicBezTo>
                    <a:pt x="1" y="4943"/>
                    <a:pt x="1432" y="6374"/>
                    <a:pt x="3188" y="6374"/>
                  </a:cubicBezTo>
                  <a:cubicBezTo>
                    <a:pt x="4944" y="6374"/>
                    <a:pt x="6375" y="4943"/>
                    <a:pt x="6375" y="3187"/>
                  </a:cubicBezTo>
                  <a:cubicBezTo>
                    <a:pt x="6375" y="1424"/>
                    <a:pt x="4944" y="0"/>
                    <a:pt x="3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1566480" y="1620415"/>
              <a:ext cx="33286" cy="32263"/>
            </a:xfrm>
            <a:custGeom>
              <a:avLst/>
              <a:gdLst/>
              <a:ahLst/>
              <a:cxnLst/>
              <a:rect l="l" t="t" r="r" b="b"/>
              <a:pathLst>
                <a:path w="1269" h="1230" extrusionOk="0">
                  <a:moveTo>
                    <a:pt x="638" y="1"/>
                  </a:moveTo>
                  <a:cubicBezTo>
                    <a:pt x="607" y="1"/>
                    <a:pt x="577" y="11"/>
                    <a:pt x="550" y="31"/>
                  </a:cubicBezTo>
                  <a:lnTo>
                    <a:pt x="95" y="330"/>
                  </a:lnTo>
                  <a:cubicBezTo>
                    <a:pt x="14" y="384"/>
                    <a:pt x="0" y="486"/>
                    <a:pt x="55" y="560"/>
                  </a:cubicBezTo>
                  <a:lnTo>
                    <a:pt x="509" y="1164"/>
                  </a:lnTo>
                  <a:cubicBezTo>
                    <a:pt x="539" y="1208"/>
                    <a:pt x="587" y="1230"/>
                    <a:pt x="634" y="1230"/>
                  </a:cubicBezTo>
                  <a:cubicBezTo>
                    <a:pt x="682" y="1230"/>
                    <a:pt x="729" y="1208"/>
                    <a:pt x="760" y="1164"/>
                  </a:cubicBezTo>
                  <a:lnTo>
                    <a:pt x="1214" y="560"/>
                  </a:lnTo>
                  <a:cubicBezTo>
                    <a:pt x="1268" y="486"/>
                    <a:pt x="1255" y="384"/>
                    <a:pt x="1180" y="330"/>
                  </a:cubicBezTo>
                  <a:lnTo>
                    <a:pt x="726" y="31"/>
                  </a:lnTo>
                  <a:cubicBezTo>
                    <a:pt x="699" y="11"/>
                    <a:pt x="668" y="1"/>
                    <a:pt x="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1499253" y="1512190"/>
              <a:ext cx="98913" cy="167190"/>
            </a:xfrm>
            <a:custGeom>
              <a:avLst/>
              <a:gdLst/>
              <a:ahLst/>
              <a:cxnLst/>
              <a:rect l="l" t="t" r="r" b="b"/>
              <a:pathLst>
                <a:path w="3771" h="6374" extrusionOk="0">
                  <a:moveTo>
                    <a:pt x="3179" y="0"/>
                  </a:moveTo>
                  <a:cubicBezTo>
                    <a:pt x="1461" y="0"/>
                    <a:pt x="0" y="1397"/>
                    <a:pt x="0" y="3188"/>
                  </a:cubicBezTo>
                  <a:cubicBezTo>
                    <a:pt x="0" y="4981"/>
                    <a:pt x="1465" y="6374"/>
                    <a:pt x="3186" y="6374"/>
                  </a:cubicBezTo>
                  <a:cubicBezTo>
                    <a:pt x="3378" y="6374"/>
                    <a:pt x="3574" y="6357"/>
                    <a:pt x="3770" y="6320"/>
                  </a:cubicBezTo>
                  <a:cubicBezTo>
                    <a:pt x="2258" y="6042"/>
                    <a:pt x="1153" y="4727"/>
                    <a:pt x="1153" y="3188"/>
                  </a:cubicBezTo>
                  <a:cubicBezTo>
                    <a:pt x="1153" y="1649"/>
                    <a:pt x="2258" y="326"/>
                    <a:pt x="3770" y="55"/>
                  </a:cubicBezTo>
                  <a:cubicBezTo>
                    <a:pt x="3571" y="18"/>
                    <a:pt x="3373" y="0"/>
                    <a:pt x="3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1499594" y="1512217"/>
              <a:ext cx="167216" cy="86638"/>
            </a:xfrm>
            <a:custGeom>
              <a:avLst/>
              <a:gdLst/>
              <a:ahLst/>
              <a:cxnLst/>
              <a:rect l="l" t="t" r="r" b="b"/>
              <a:pathLst>
                <a:path w="6375" h="3303" extrusionOk="0">
                  <a:moveTo>
                    <a:pt x="3188" y="0"/>
                  </a:moveTo>
                  <a:cubicBezTo>
                    <a:pt x="1432" y="0"/>
                    <a:pt x="1" y="1424"/>
                    <a:pt x="1" y="3187"/>
                  </a:cubicBezTo>
                  <a:cubicBezTo>
                    <a:pt x="1" y="3221"/>
                    <a:pt x="8" y="3261"/>
                    <a:pt x="8" y="3302"/>
                  </a:cubicBezTo>
                  <a:cubicBezTo>
                    <a:pt x="72" y="2331"/>
                    <a:pt x="878" y="1704"/>
                    <a:pt x="1717" y="1704"/>
                  </a:cubicBezTo>
                  <a:cubicBezTo>
                    <a:pt x="2109" y="1704"/>
                    <a:pt x="2507" y="1841"/>
                    <a:pt x="2842" y="2143"/>
                  </a:cubicBezTo>
                  <a:cubicBezTo>
                    <a:pt x="2940" y="2231"/>
                    <a:pt x="3064" y="2275"/>
                    <a:pt x="3188" y="2275"/>
                  </a:cubicBezTo>
                  <a:cubicBezTo>
                    <a:pt x="3311" y="2275"/>
                    <a:pt x="3435" y="2231"/>
                    <a:pt x="3534" y="2143"/>
                  </a:cubicBezTo>
                  <a:cubicBezTo>
                    <a:pt x="3868" y="1838"/>
                    <a:pt x="4268" y="1701"/>
                    <a:pt x="4662" y="1701"/>
                  </a:cubicBezTo>
                  <a:cubicBezTo>
                    <a:pt x="5504" y="1701"/>
                    <a:pt x="6315" y="2331"/>
                    <a:pt x="6375" y="3302"/>
                  </a:cubicBezTo>
                  <a:cubicBezTo>
                    <a:pt x="6375" y="3261"/>
                    <a:pt x="6375" y="3221"/>
                    <a:pt x="6375" y="3187"/>
                  </a:cubicBezTo>
                  <a:cubicBezTo>
                    <a:pt x="6375" y="1424"/>
                    <a:pt x="4951" y="0"/>
                    <a:pt x="3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1499594" y="1512217"/>
              <a:ext cx="98572" cy="86638"/>
            </a:xfrm>
            <a:custGeom>
              <a:avLst/>
              <a:gdLst/>
              <a:ahLst/>
              <a:cxnLst/>
              <a:rect l="l" t="t" r="r" b="b"/>
              <a:pathLst>
                <a:path w="3758" h="3303" extrusionOk="0">
                  <a:moveTo>
                    <a:pt x="3188" y="0"/>
                  </a:moveTo>
                  <a:cubicBezTo>
                    <a:pt x="1432" y="0"/>
                    <a:pt x="1" y="1424"/>
                    <a:pt x="1" y="3187"/>
                  </a:cubicBezTo>
                  <a:cubicBezTo>
                    <a:pt x="1" y="3221"/>
                    <a:pt x="8" y="3261"/>
                    <a:pt x="8" y="3302"/>
                  </a:cubicBezTo>
                  <a:cubicBezTo>
                    <a:pt x="62" y="2482"/>
                    <a:pt x="686" y="1824"/>
                    <a:pt x="1499" y="1722"/>
                  </a:cubicBezTo>
                  <a:cubicBezTo>
                    <a:pt x="1954" y="848"/>
                    <a:pt x="2788" y="231"/>
                    <a:pt x="3757" y="54"/>
                  </a:cubicBezTo>
                  <a:cubicBezTo>
                    <a:pt x="3567" y="20"/>
                    <a:pt x="3378" y="0"/>
                    <a:pt x="3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8"/>
            <p:cNvSpPr/>
            <p:nvPr/>
          </p:nvSpPr>
          <p:spPr>
            <a:xfrm>
              <a:off x="1535529" y="1583877"/>
              <a:ext cx="23869" cy="29745"/>
            </a:xfrm>
            <a:custGeom>
              <a:avLst/>
              <a:gdLst/>
              <a:ahLst/>
              <a:cxnLst/>
              <a:rect l="l" t="t" r="r" b="b"/>
              <a:pathLst>
                <a:path w="910" h="1134" extrusionOk="0">
                  <a:moveTo>
                    <a:pt x="455" y="1"/>
                  </a:moveTo>
                  <a:cubicBezTo>
                    <a:pt x="204" y="1"/>
                    <a:pt x="0" y="204"/>
                    <a:pt x="0" y="455"/>
                  </a:cubicBezTo>
                  <a:lnTo>
                    <a:pt x="0" y="679"/>
                  </a:lnTo>
                  <a:cubicBezTo>
                    <a:pt x="0" y="930"/>
                    <a:pt x="204" y="1133"/>
                    <a:pt x="455" y="1133"/>
                  </a:cubicBezTo>
                  <a:cubicBezTo>
                    <a:pt x="459" y="1133"/>
                    <a:pt x="463" y="1133"/>
                    <a:pt x="467" y="1133"/>
                  </a:cubicBezTo>
                  <a:cubicBezTo>
                    <a:pt x="712" y="1133"/>
                    <a:pt x="909" y="926"/>
                    <a:pt x="909" y="679"/>
                  </a:cubicBezTo>
                  <a:lnTo>
                    <a:pt x="909" y="455"/>
                  </a:lnTo>
                  <a:cubicBezTo>
                    <a:pt x="909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8"/>
            <p:cNvSpPr/>
            <p:nvPr/>
          </p:nvSpPr>
          <p:spPr>
            <a:xfrm>
              <a:off x="1541404" y="1589753"/>
              <a:ext cx="11935" cy="1193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1" y="0"/>
                  </a:moveTo>
                  <a:cubicBezTo>
                    <a:pt x="102" y="0"/>
                    <a:pt x="0" y="102"/>
                    <a:pt x="0" y="231"/>
                  </a:cubicBezTo>
                  <a:cubicBezTo>
                    <a:pt x="0" y="353"/>
                    <a:pt x="102" y="455"/>
                    <a:pt x="231" y="455"/>
                  </a:cubicBezTo>
                  <a:cubicBezTo>
                    <a:pt x="353" y="455"/>
                    <a:pt x="455" y="353"/>
                    <a:pt x="455" y="231"/>
                  </a:cubicBezTo>
                  <a:cubicBezTo>
                    <a:pt x="455" y="102"/>
                    <a:pt x="353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1607032" y="1583877"/>
              <a:ext cx="23843" cy="29719"/>
            </a:xfrm>
            <a:custGeom>
              <a:avLst/>
              <a:gdLst/>
              <a:ahLst/>
              <a:cxnLst/>
              <a:rect l="l" t="t" r="r" b="b"/>
              <a:pathLst>
                <a:path w="909" h="1133" extrusionOk="0">
                  <a:moveTo>
                    <a:pt x="455" y="1"/>
                  </a:moveTo>
                  <a:cubicBezTo>
                    <a:pt x="204" y="1"/>
                    <a:pt x="0" y="204"/>
                    <a:pt x="0" y="455"/>
                  </a:cubicBezTo>
                  <a:lnTo>
                    <a:pt x="0" y="679"/>
                  </a:lnTo>
                  <a:cubicBezTo>
                    <a:pt x="0" y="930"/>
                    <a:pt x="204" y="1133"/>
                    <a:pt x="455" y="1133"/>
                  </a:cubicBezTo>
                  <a:cubicBezTo>
                    <a:pt x="705" y="1133"/>
                    <a:pt x="909" y="930"/>
                    <a:pt x="909" y="679"/>
                  </a:cubicBezTo>
                  <a:lnTo>
                    <a:pt x="909" y="455"/>
                  </a:lnTo>
                  <a:cubicBezTo>
                    <a:pt x="909" y="204"/>
                    <a:pt x="705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1613065" y="1589753"/>
              <a:ext cx="11961" cy="11935"/>
            </a:xfrm>
            <a:custGeom>
              <a:avLst/>
              <a:gdLst/>
              <a:ahLst/>
              <a:cxnLst/>
              <a:rect l="l" t="t" r="r" b="b"/>
              <a:pathLst>
                <a:path w="456" h="455" extrusionOk="0">
                  <a:moveTo>
                    <a:pt x="225" y="0"/>
                  </a:moveTo>
                  <a:cubicBezTo>
                    <a:pt x="103" y="0"/>
                    <a:pt x="1" y="102"/>
                    <a:pt x="1" y="231"/>
                  </a:cubicBezTo>
                  <a:cubicBezTo>
                    <a:pt x="1" y="353"/>
                    <a:pt x="103" y="455"/>
                    <a:pt x="225" y="455"/>
                  </a:cubicBezTo>
                  <a:cubicBezTo>
                    <a:pt x="353" y="455"/>
                    <a:pt x="455" y="353"/>
                    <a:pt x="455" y="231"/>
                  </a:cubicBezTo>
                  <a:cubicBezTo>
                    <a:pt x="455" y="102"/>
                    <a:pt x="353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6" name="Google Shape;1176;p18"/>
          <p:cNvGrpSpPr/>
          <p:nvPr/>
        </p:nvGrpSpPr>
        <p:grpSpPr>
          <a:xfrm>
            <a:off x="6993594" y="2140584"/>
            <a:ext cx="453021" cy="288781"/>
            <a:chOff x="1398582" y="2973490"/>
            <a:chExt cx="371390" cy="235126"/>
          </a:xfrm>
        </p:grpSpPr>
        <p:sp>
          <p:nvSpPr>
            <p:cNvPr id="1177" name="Google Shape;1177;p18"/>
            <p:cNvSpPr/>
            <p:nvPr/>
          </p:nvSpPr>
          <p:spPr>
            <a:xfrm>
              <a:off x="1398582" y="2973490"/>
              <a:ext cx="44302" cy="114704"/>
            </a:xfrm>
            <a:custGeom>
              <a:avLst/>
              <a:gdLst/>
              <a:ahLst/>
              <a:cxnLst/>
              <a:rect l="l" t="t" r="r" b="b"/>
              <a:pathLst>
                <a:path w="1689" h="4373" extrusionOk="0">
                  <a:moveTo>
                    <a:pt x="689" y="1"/>
                  </a:moveTo>
                  <a:cubicBezTo>
                    <a:pt x="633" y="1"/>
                    <a:pt x="574" y="24"/>
                    <a:pt x="523" y="81"/>
                  </a:cubicBezTo>
                  <a:cubicBezTo>
                    <a:pt x="509" y="101"/>
                    <a:pt x="0" y="616"/>
                    <a:pt x="0" y="1850"/>
                  </a:cubicBezTo>
                  <a:cubicBezTo>
                    <a:pt x="0" y="3315"/>
                    <a:pt x="1180" y="4285"/>
                    <a:pt x="1234" y="4325"/>
                  </a:cubicBezTo>
                  <a:cubicBezTo>
                    <a:pt x="1275" y="4352"/>
                    <a:pt x="1323" y="4373"/>
                    <a:pt x="1377" y="4373"/>
                  </a:cubicBezTo>
                  <a:cubicBezTo>
                    <a:pt x="1594" y="4373"/>
                    <a:pt x="1689" y="4101"/>
                    <a:pt x="1519" y="3966"/>
                  </a:cubicBezTo>
                  <a:cubicBezTo>
                    <a:pt x="1506" y="3952"/>
                    <a:pt x="455" y="3098"/>
                    <a:pt x="455" y="1844"/>
                  </a:cubicBezTo>
                  <a:cubicBezTo>
                    <a:pt x="455" y="826"/>
                    <a:pt x="848" y="406"/>
                    <a:pt x="848" y="406"/>
                  </a:cubicBezTo>
                  <a:cubicBezTo>
                    <a:pt x="1024" y="241"/>
                    <a:pt x="869" y="1"/>
                    <a:pt x="689" y="1"/>
                  </a:cubicBezTo>
                  <a:close/>
                </a:path>
              </a:pathLst>
            </a:custGeom>
            <a:solidFill>
              <a:srgbClr val="23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1403907" y="2991903"/>
              <a:ext cx="38847" cy="96290"/>
            </a:xfrm>
            <a:custGeom>
              <a:avLst/>
              <a:gdLst/>
              <a:ahLst/>
              <a:cxnLst/>
              <a:rect l="l" t="t" r="r" b="b"/>
              <a:pathLst>
                <a:path w="1481" h="3671" extrusionOk="0">
                  <a:moveTo>
                    <a:pt x="1163" y="0"/>
                  </a:moveTo>
                  <a:cubicBezTo>
                    <a:pt x="1104" y="0"/>
                    <a:pt x="1042" y="25"/>
                    <a:pt x="991" y="84"/>
                  </a:cubicBezTo>
                  <a:cubicBezTo>
                    <a:pt x="950" y="138"/>
                    <a:pt x="1" y="1365"/>
                    <a:pt x="964" y="3535"/>
                  </a:cubicBezTo>
                  <a:cubicBezTo>
                    <a:pt x="998" y="3616"/>
                    <a:pt x="1079" y="3671"/>
                    <a:pt x="1174" y="3671"/>
                  </a:cubicBezTo>
                  <a:cubicBezTo>
                    <a:pt x="1337" y="3671"/>
                    <a:pt x="1452" y="3494"/>
                    <a:pt x="1384" y="3345"/>
                  </a:cubicBezTo>
                  <a:cubicBezTo>
                    <a:pt x="543" y="1453"/>
                    <a:pt x="1316" y="416"/>
                    <a:pt x="1350" y="369"/>
                  </a:cubicBezTo>
                  <a:cubicBezTo>
                    <a:pt x="1480" y="194"/>
                    <a:pt x="1330" y="0"/>
                    <a:pt x="1163" y="0"/>
                  </a:cubicBezTo>
                  <a:close/>
                </a:path>
              </a:pathLst>
            </a:custGeom>
            <a:solidFill>
              <a:srgbClr val="23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1459226" y="3099210"/>
              <a:ext cx="280320" cy="80001"/>
            </a:xfrm>
            <a:custGeom>
              <a:avLst/>
              <a:gdLst/>
              <a:ahLst/>
              <a:cxnLst/>
              <a:rect l="l" t="t" r="r" b="b"/>
              <a:pathLst>
                <a:path w="10687" h="3050" extrusionOk="0">
                  <a:moveTo>
                    <a:pt x="1" y="0"/>
                  </a:moveTo>
                  <a:lnTo>
                    <a:pt x="1" y="2529"/>
                  </a:lnTo>
                  <a:cubicBezTo>
                    <a:pt x="1424" y="2882"/>
                    <a:pt x="3038" y="3050"/>
                    <a:pt x="4601" y="3050"/>
                  </a:cubicBezTo>
                  <a:cubicBezTo>
                    <a:pt x="6948" y="3050"/>
                    <a:pt x="9177" y="2671"/>
                    <a:pt x="10463" y="1966"/>
                  </a:cubicBezTo>
                  <a:cubicBezTo>
                    <a:pt x="10653" y="1865"/>
                    <a:pt x="10687" y="1600"/>
                    <a:pt x="10524" y="1458"/>
                  </a:cubicBezTo>
                  <a:lnTo>
                    <a:pt x="9683" y="7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1459226" y="3099210"/>
              <a:ext cx="276071" cy="71870"/>
            </a:xfrm>
            <a:custGeom>
              <a:avLst/>
              <a:gdLst/>
              <a:ahLst/>
              <a:cxnLst/>
              <a:rect l="l" t="t" r="r" b="b"/>
              <a:pathLst>
                <a:path w="10525" h="2740" extrusionOk="0">
                  <a:moveTo>
                    <a:pt x="1" y="0"/>
                  </a:moveTo>
                  <a:lnTo>
                    <a:pt x="1" y="2522"/>
                  </a:lnTo>
                  <a:cubicBezTo>
                    <a:pt x="326" y="2611"/>
                    <a:pt x="665" y="2678"/>
                    <a:pt x="1011" y="2739"/>
                  </a:cubicBezTo>
                  <a:cubicBezTo>
                    <a:pt x="1377" y="2305"/>
                    <a:pt x="1703" y="1838"/>
                    <a:pt x="1981" y="1343"/>
                  </a:cubicBezTo>
                  <a:cubicBezTo>
                    <a:pt x="2057" y="1196"/>
                    <a:pt x="2209" y="1105"/>
                    <a:pt x="2372" y="1105"/>
                  </a:cubicBezTo>
                  <a:cubicBezTo>
                    <a:pt x="2397" y="1105"/>
                    <a:pt x="2423" y="1107"/>
                    <a:pt x="2448" y="1112"/>
                  </a:cubicBezTo>
                  <a:cubicBezTo>
                    <a:pt x="4238" y="1390"/>
                    <a:pt x="6273" y="1532"/>
                    <a:pt x="8524" y="1532"/>
                  </a:cubicBezTo>
                  <a:cubicBezTo>
                    <a:pt x="8623" y="1533"/>
                    <a:pt x="8721" y="1534"/>
                    <a:pt x="8817" y="1534"/>
                  </a:cubicBezTo>
                  <a:cubicBezTo>
                    <a:pt x="9441" y="1534"/>
                    <a:pt x="10011" y="1516"/>
                    <a:pt x="10504" y="1499"/>
                  </a:cubicBezTo>
                  <a:lnTo>
                    <a:pt x="10524" y="1451"/>
                  </a:lnTo>
                  <a:lnTo>
                    <a:pt x="9677" y="7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1446609" y="3061780"/>
              <a:ext cx="323363" cy="65732"/>
            </a:xfrm>
            <a:custGeom>
              <a:avLst/>
              <a:gdLst/>
              <a:ahLst/>
              <a:cxnLst/>
              <a:rect l="l" t="t" r="r" b="b"/>
              <a:pathLst>
                <a:path w="12328" h="2506" extrusionOk="0">
                  <a:moveTo>
                    <a:pt x="4457" y="1"/>
                  </a:moveTo>
                  <a:cubicBezTo>
                    <a:pt x="3088" y="1"/>
                    <a:pt x="1594" y="188"/>
                    <a:pt x="0" y="661"/>
                  </a:cubicBezTo>
                  <a:lnTo>
                    <a:pt x="949" y="1664"/>
                  </a:lnTo>
                  <a:cubicBezTo>
                    <a:pt x="3625" y="2344"/>
                    <a:pt x="6667" y="2506"/>
                    <a:pt x="9020" y="2506"/>
                  </a:cubicBezTo>
                  <a:cubicBezTo>
                    <a:pt x="10328" y="2506"/>
                    <a:pt x="11424" y="2456"/>
                    <a:pt x="12124" y="2417"/>
                  </a:cubicBezTo>
                  <a:cubicBezTo>
                    <a:pt x="12280" y="2403"/>
                    <a:pt x="12327" y="2200"/>
                    <a:pt x="12192" y="2125"/>
                  </a:cubicBezTo>
                  <a:cubicBezTo>
                    <a:pt x="10769" y="1287"/>
                    <a:pt x="8040" y="1"/>
                    <a:pt x="4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1404615" y="3076076"/>
              <a:ext cx="72237" cy="102481"/>
            </a:xfrm>
            <a:custGeom>
              <a:avLst/>
              <a:gdLst/>
              <a:ahLst/>
              <a:cxnLst/>
              <a:rect l="l" t="t" r="r" b="b"/>
              <a:pathLst>
                <a:path w="2754" h="3907" extrusionOk="0">
                  <a:moveTo>
                    <a:pt x="1377" y="1"/>
                  </a:moveTo>
                  <a:cubicBezTo>
                    <a:pt x="611" y="1"/>
                    <a:pt x="1" y="468"/>
                    <a:pt x="1" y="1608"/>
                  </a:cubicBezTo>
                  <a:cubicBezTo>
                    <a:pt x="1" y="2754"/>
                    <a:pt x="686" y="3906"/>
                    <a:pt x="1377" y="3906"/>
                  </a:cubicBezTo>
                  <a:cubicBezTo>
                    <a:pt x="2062" y="3906"/>
                    <a:pt x="2754" y="2754"/>
                    <a:pt x="2754" y="1608"/>
                  </a:cubicBezTo>
                  <a:cubicBezTo>
                    <a:pt x="2754" y="475"/>
                    <a:pt x="2137" y="1"/>
                    <a:pt x="1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1650967" y="3040324"/>
              <a:ext cx="110455" cy="168292"/>
            </a:xfrm>
            <a:custGeom>
              <a:avLst/>
              <a:gdLst/>
              <a:ahLst/>
              <a:cxnLst/>
              <a:rect l="l" t="t" r="r" b="b"/>
              <a:pathLst>
                <a:path w="4211" h="6416" extrusionOk="0">
                  <a:moveTo>
                    <a:pt x="285" y="1"/>
                  </a:moveTo>
                  <a:lnTo>
                    <a:pt x="0" y="570"/>
                  </a:lnTo>
                  <a:lnTo>
                    <a:pt x="1973" y="5961"/>
                  </a:lnTo>
                  <a:cubicBezTo>
                    <a:pt x="2068" y="6232"/>
                    <a:pt x="2326" y="6415"/>
                    <a:pt x="2617" y="6415"/>
                  </a:cubicBezTo>
                  <a:lnTo>
                    <a:pt x="3906" y="6415"/>
                  </a:lnTo>
                  <a:cubicBezTo>
                    <a:pt x="4211" y="6415"/>
                    <a:pt x="4211" y="5954"/>
                    <a:pt x="3906" y="5954"/>
                  </a:cubicBezTo>
                  <a:lnTo>
                    <a:pt x="2617" y="5954"/>
                  </a:lnTo>
                  <a:cubicBezTo>
                    <a:pt x="2523" y="5954"/>
                    <a:pt x="2434" y="5893"/>
                    <a:pt x="2400" y="5805"/>
                  </a:cubicBezTo>
                  <a:lnTo>
                    <a:pt x="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1521312" y="3032953"/>
              <a:ext cx="138730" cy="154259"/>
            </a:xfrm>
            <a:custGeom>
              <a:avLst/>
              <a:gdLst/>
              <a:ahLst/>
              <a:cxnLst/>
              <a:rect l="l" t="t" r="r" b="b"/>
              <a:pathLst>
                <a:path w="5289" h="5881" extrusionOk="0">
                  <a:moveTo>
                    <a:pt x="4796" y="0"/>
                  </a:moveTo>
                  <a:cubicBezTo>
                    <a:pt x="4672" y="0"/>
                    <a:pt x="4548" y="49"/>
                    <a:pt x="4455" y="153"/>
                  </a:cubicBezTo>
                  <a:lnTo>
                    <a:pt x="115" y="5089"/>
                  </a:lnTo>
                  <a:cubicBezTo>
                    <a:pt x="0" y="5218"/>
                    <a:pt x="20" y="5415"/>
                    <a:pt x="170" y="5510"/>
                  </a:cubicBezTo>
                  <a:cubicBezTo>
                    <a:pt x="416" y="5674"/>
                    <a:pt x="807" y="5881"/>
                    <a:pt x="1210" y="5881"/>
                  </a:cubicBezTo>
                  <a:cubicBezTo>
                    <a:pt x="1472" y="5881"/>
                    <a:pt x="1738" y="5793"/>
                    <a:pt x="1973" y="5550"/>
                  </a:cubicBezTo>
                  <a:cubicBezTo>
                    <a:pt x="2251" y="5265"/>
                    <a:pt x="4048" y="2533"/>
                    <a:pt x="5174" y="790"/>
                  </a:cubicBezTo>
                  <a:cubicBezTo>
                    <a:pt x="5269" y="641"/>
                    <a:pt x="5289" y="465"/>
                    <a:pt x="5235" y="302"/>
                  </a:cubicBezTo>
                  <a:cubicBezTo>
                    <a:pt x="5162" y="108"/>
                    <a:pt x="4980" y="0"/>
                    <a:pt x="4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1428642" y="3100260"/>
              <a:ext cx="30086" cy="36145"/>
            </a:xfrm>
            <a:custGeom>
              <a:avLst/>
              <a:gdLst/>
              <a:ahLst/>
              <a:cxnLst/>
              <a:rect l="l" t="t" r="r" b="b"/>
              <a:pathLst>
                <a:path w="1147" h="1378" extrusionOk="0">
                  <a:moveTo>
                    <a:pt x="577" y="1"/>
                  </a:moveTo>
                  <a:cubicBezTo>
                    <a:pt x="258" y="1"/>
                    <a:pt x="0" y="258"/>
                    <a:pt x="0" y="570"/>
                  </a:cubicBezTo>
                  <a:lnTo>
                    <a:pt x="0" y="801"/>
                  </a:lnTo>
                  <a:cubicBezTo>
                    <a:pt x="0" y="1120"/>
                    <a:pt x="258" y="1377"/>
                    <a:pt x="577" y="1377"/>
                  </a:cubicBezTo>
                  <a:cubicBezTo>
                    <a:pt x="889" y="1377"/>
                    <a:pt x="1146" y="1120"/>
                    <a:pt x="1146" y="801"/>
                  </a:cubicBezTo>
                  <a:lnTo>
                    <a:pt x="1146" y="570"/>
                  </a:lnTo>
                  <a:cubicBezTo>
                    <a:pt x="1146" y="258"/>
                    <a:pt x="889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1446609" y="3100443"/>
              <a:ext cx="12118" cy="23948"/>
            </a:xfrm>
            <a:custGeom>
              <a:avLst/>
              <a:gdLst/>
              <a:ahLst/>
              <a:cxnLst/>
              <a:rect l="l" t="t" r="r" b="b"/>
              <a:pathLst>
                <a:path w="462" h="913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835"/>
                    <a:pt x="115" y="913"/>
                    <a:pt x="231" y="913"/>
                  </a:cubicBezTo>
                  <a:cubicBezTo>
                    <a:pt x="346" y="913"/>
                    <a:pt x="461" y="835"/>
                    <a:pt x="461" y="679"/>
                  </a:cubicBezTo>
                  <a:lnTo>
                    <a:pt x="461" y="570"/>
                  </a:lnTo>
                  <a:cubicBezTo>
                    <a:pt x="461" y="292"/>
                    <a:pt x="265" y="55"/>
                    <a:pt x="0" y="1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1440734" y="3106319"/>
              <a:ext cx="11935" cy="1193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1" y="0"/>
                  </a:moveTo>
                  <a:cubicBezTo>
                    <a:pt x="102" y="0"/>
                    <a:pt x="0" y="102"/>
                    <a:pt x="0" y="224"/>
                  </a:cubicBezTo>
                  <a:cubicBezTo>
                    <a:pt x="0" y="353"/>
                    <a:pt x="102" y="455"/>
                    <a:pt x="231" y="455"/>
                  </a:cubicBezTo>
                  <a:cubicBezTo>
                    <a:pt x="353" y="455"/>
                    <a:pt x="455" y="353"/>
                    <a:pt x="455" y="224"/>
                  </a:cubicBezTo>
                  <a:cubicBezTo>
                    <a:pt x="455" y="102"/>
                    <a:pt x="353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1404615" y="3081584"/>
              <a:ext cx="56054" cy="96972"/>
            </a:xfrm>
            <a:custGeom>
              <a:avLst/>
              <a:gdLst/>
              <a:ahLst/>
              <a:cxnLst/>
              <a:rect l="l" t="t" r="r" b="b"/>
              <a:pathLst>
                <a:path w="2137" h="3697" extrusionOk="0">
                  <a:moveTo>
                    <a:pt x="604" y="1"/>
                  </a:moveTo>
                  <a:cubicBezTo>
                    <a:pt x="238" y="238"/>
                    <a:pt x="1" y="686"/>
                    <a:pt x="1" y="1398"/>
                  </a:cubicBezTo>
                  <a:cubicBezTo>
                    <a:pt x="1" y="2544"/>
                    <a:pt x="686" y="3696"/>
                    <a:pt x="1377" y="3696"/>
                  </a:cubicBezTo>
                  <a:cubicBezTo>
                    <a:pt x="1642" y="3696"/>
                    <a:pt x="1913" y="3513"/>
                    <a:pt x="2137" y="3235"/>
                  </a:cubicBezTo>
                  <a:cubicBezTo>
                    <a:pt x="1296" y="3201"/>
                    <a:pt x="455" y="1994"/>
                    <a:pt x="455" y="808"/>
                  </a:cubicBezTo>
                  <a:cubicBezTo>
                    <a:pt x="448" y="530"/>
                    <a:pt x="503" y="252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1414582" y="3154005"/>
              <a:ext cx="76513" cy="54611"/>
            </a:xfrm>
            <a:custGeom>
              <a:avLst/>
              <a:gdLst/>
              <a:ahLst/>
              <a:cxnLst/>
              <a:rect l="l" t="t" r="r" b="b"/>
              <a:pathLst>
                <a:path w="2917" h="2082" extrusionOk="0">
                  <a:moveTo>
                    <a:pt x="2597" y="1"/>
                  </a:moveTo>
                  <a:cubicBezTo>
                    <a:pt x="2523" y="1"/>
                    <a:pt x="2448" y="38"/>
                    <a:pt x="2401" y="128"/>
                  </a:cubicBezTo>
                  <a:lnTo>
                    <a:pt x="1553" y="1620"/>
                  </a:lnTo>
                  <a:lnTo>
                    <a:pt x="306" y="1620"/>
                  </a:lnTo>
                  <a:cubicBezTo>
                    <a:pt x="1" y="1620"/>
                    <a:pt x="1" y="2081"/>
                    <a:pt x="306" y="2081"/>
                  </a:cubicBezTo>
                  <a:lnTo>
                    <a:pt x="1553" y="2081"/>
                  </a:lnTo>
                  <a:cubicBezTo>
                    <a:pt x="1716" y="2081"/>
                    <a:pt x="1865" y="1993"/>
                    <a:pt x="1947" y="1851"/>
                  </a:cubicBezTo>
                  <a:lnTo>
                    <a:pt x="2801" y="359"/>
                  </a:lnTo>
                  <a:cubicBezTo>
                    <a:pt x="2917" y="174"/>
                    <a:pt x="2757" y="1"/>
                    <a:pt x="2597" y="1"/>
                  </a:cubicBezTo>
                  <a:close/>
                </a:path>
              </a:pathLst>
            </a:custGeom>
            <a:solidFill>
              <a:srgbClr val="23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8"/>
            <p:cNvSpPr/>
            <p:nvPr/>
          </p:nvSpPr>
          <p:spPr>
            <a:xfrm>
              <a:off x="1474702" y="3154372"/>
              <a:ext cx="32210" cy="54244"/>
            </a:xfrm>
            <a:custGeom>
              <a:avLst/>
              <a:gdLst/>
              <a:ahLst/>
              <a:cxnLst/>
              <a:rect l="l" t="t" r="r" b="b"/>
              <a:pathLst>
                <a:path w="1228" h="2068" extrusionOk="0">
                  <a:moveTo>
                    <a:pt x="997" y="1"/>
                  </a:moveTo>
                  <a:cubicBezTo>
                    <a:pt x="882" y="1"/>
                    <a:pt x="767" y="77"/>
                    <a:pt x="767" y="230"/>
                  </a:cubicBezTo>
                  <a:lnTo>
                    <a:pt x="767" y="1606"/>
                  </a:lnTo>
                  <a:lnTo>
                    <a:pt x="312" y="1606"/>
                  </a:lnTo>
                  <a:cubicBezTo>
                    <a:pt x="1" y="1606"/>
                    <a:pt x="1" y="2067"/>
                    <a:pt x="312" y="2067"/>
                  </a:cubicBezTo>
                  <a:lnTo>
                    <a:pt x="767" y="2067"/>
                  </a:lnTo>
                  <a:cubicBezTo>
                    <a:pt x="1024" y="2067"/>
                    <a:pt x="1228" y="1857"/>
                    <a:pt x="1228" y="1606"/>
                  </a:cubicBezTo>
                  <a:lnTo>
                    <a:pt x="1228" y="230"/>
                  </a:lnTo>
                  <a:cubicBezTo>
                    <a:pt x="1228" y="77"/>
                    <a:pt x="1113" y="1"/>
                    <a:pt x="997" y="1"/>
                  </a:cubicBezTo>
                  <a:close/>
                </a:path>
              </a:pathLst>
            </a:custGeom>
            <a:solidFill>
              <a:srgbClr val="23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8"/>
            <p:cNvSpPr/>
            <p:nvPr/>
          </p:nvSpPr>
          <p:spPr>
            <a:xfrm>
              <a:off x="1469534" y="3061859"/>
              <a:ext cx="102664" cy="48027"/>
            </a:xfrm>
            <a:custGeom>
              <a:avLst/>
              <a:gdLst/>
              <a:ahLst/>
              <a:cxnLst/>
              <a:rect l="l" t="t" r="r" b="b"/>
              <a:pathLst>
                <a:path w="3914" h="1831" extrusionOk="0">
                  <a:moveTo>
                    <a:pt x="3405" y="0"/>
                  </a:moveTo>
                  <a:cubicBezTo>
                    <a:pt x="2998" y="604"/>
                    <a:pt x="1303" y="1227"/>
                    <a:pt x="1" y="1580"/>
                  </a:cubicBezTo>
                  <a:lnTo>
                    <a:pt x="75" y="1661"/>
                  </a:lnTo>
                  <a:cubicBezTo>
                    <a:pt x="320" y="1722"/>
                    <a:pt x="564" y="1777"/>
                    <a:pt x="808" y="1831"/>
                  </a:cubicBezTo>
                  <a:cubicBezTo>
                    <a:pt x="3242" y="1099"/>
                    <a:pt x="3791" y="312"/>
                    <a:pt x="3913" y="0"/>
                  </a:cubicBezTo>
                  <a:close/>
                </a:path>
              </a:pathLst>
            </a:custGeom>
            <a:solidFill>
              <a:srgbClr val="1A5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5249" y="1869750"/>
            <a:ext cx="5388751" cy="32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19"/>
          <p:cNvSpPr txBox="1">
            <a:spLocks noGrp="1"/>
          </p:cNvSpPr>
          <p:nvPr>
            <p:ph type="title"/>
          </p:nvPr>
        </p:nvSpPr>
        <p:spPr>
          <a:xfrm>
            <a:off x="2924025" y="1777688"/>
            <a:ext cx="48411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1198" name="Google Shape;1198;p19"/>
          <p:cNvSpPr txBox="1">
            <a:spLocks noGrp="1"/>
          </p:cNvSpPr>
          <p:nvPr>
            <p:ph type="subTitle" idx="1"/>
          </p:nvPr>
        </p:nvSpPr>
        <p:spPr>
          <a:xfrm>
            <a:off x="2924025" y="2393113"/>
            <a:ext cx="48411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Here you can enter a subtitle if you need it</a:t>
            </a:r>
            <a:endParaRPr/>
          </a:p>
        </p:txBody>
      </p:sp>
      <p:sp>
        <p:nvSpPr>
          <p:cNvPr id="1199" name="Google Shape;1199;p19"/>
          <p:cNvSpPr txBox="1">
            <a:spLocks noGrp="1"/>
          </p:cNvSpPr>
          <p:nvPr>
            <p:ph type="title" idx="2"/>
          </p:nvPr>
        </p:nvSpPr>
        <p:spPr>
          <a:xfrm>
            <a:off x="713226" y="1381875"/>
            <a:ext cx="16902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12" y="834307"/>
            <a:ext cx="4072500" cy="43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"/>
          <p:cNvSpPr txBox="1">
            <a:spLocks noGrp="1"/>
          </p:cNvSpPr>
          <p:nvPr>
            <p:ph type="body" idx="1"/>
          </p:nvPr>
        </p:nvSpPr>
        <p:spPr>
          <a:xfrm>
            <a:off x="4274288" y="2196455"/>
            <a:ext cx="3812720" cy="5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Section Break</a:t>
            </a:r>
            <a:endParaRPr/>
          </a:p>
        </p:txBody>
      </p:sp>
      <p:sp>
        <p:nvSpPr>
          <p:cNvPr id="458" name="Google Shape;458;p2"/>
          <p:cNvSpPr txBox="1">
            <a:spLocks noGrp="1"/>
          </p:cNvSpPr>
          <p:nvPr>
            <p:ph type="body" idx="2"/>
          </p:nvPr>
        </p:nvSpPr>
        <p:spPr>
          <a:xfrm>
            <a:off x="4274288" y="2704517"/>
            <a:ext cx="381272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Insert your subtitle here</a:t>
            </a:r>
            <a:endParaRPr/>
          </a:p>
        </p:txBody>
      </p:sp>
      <p:pic>
        <p:nvPicPr>
          <p:cNvPr id="459" name="Google Shape;45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22432"/>
            <a:ext cx="2090057" cy="212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20"/>
          <p:cNvSpPr/>
          <p:nvPr/>
        </p:nvSpPr>
        <p:spPr>
          <a:xfrm rot="-5642169" flipH="1">
            <a:off x="4455309" y="-2002251"/>
            <a:ext cx="906499" cy="688186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05" name="Google Shape;1205;p20"/>
          <p:cNvGraphicFramePr/>
          <p:nvPr/>
        </p:nvGraphicFramePr>
        <p:xfrm>
          <a:off x="713350" y="1213200"/>
          <a:ext cx="7717450" cy="3413610"/>
        </p:xfrm>
        <a:graphic>
          <a:graphicData uri="http://schemas.openxmlformats.org/drawingml/2006/table">
            <a:tbl>
              <a:tblPr>
                <a:noFill/>
                <a:tableStyleId>{CA888FCA-E2EA-4458-AF73-51BF1587C268}</a:tableStyleId>
              </a:tblPr>
              <a:tblGrid>
                <a:gridCol w="78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6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6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Mon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Tue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Wed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Thu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Fri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10:00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Despite being red, Mars is a cold place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11:00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Mercury is the closest planet to  the Sun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14:00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It’s the biggest planet in our Solar System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15:00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Saturn is the ringed one and a gas giant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06" name="Google Shape;1206;p20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Schedule</a:t>
            </a:r>
            <a:endParaRPr/>
          </a:p>
        </p:txBody>
      </p:sp>
      <p:pic>
        <p:nvPicPr>
          <p:cNvPr id="1207" name="Google Shape;120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572522" y="2556842"/>
            <a:ext cx="2571478" cy="2609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9399" y="711902"/>
            <a:ext cx="4500000" cy="42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21"/>
          <p:cNvSpPr txBox="1">
            <a:spLocks noGrp="1"/>
          </p:cNvSpPr>
          <p:nvPr>
            <p:ph type="subTitle" idx="1"/>
          </p:nvPr>
        </p:nvSpPr>
        <p:spPr>
          <a:xfrm>
            <a:off x="2375093" y="123002"/>
            <a:ext cx="42777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4000"/>
              <a:t>Infographic Style</a:t>
            </a:r>
            <a:endParaRPr/>
          </a:p>
        </p:txBody>
      </p:sp>
      <p:grpSp>
        <p:nvGrpSpPr>
          <p:cNvPr id="1214" name="Google Shape;1214;p21"/>
          <p:cNvGrpSpPr/>
          <p:nvPr/>
        </p:nvGrpSpPr>
        <p:grpSpPr>
          <a:xfrm>
            <a:off x="716512" y="1452594"/>
            <a:ext cx="2225774" cy="757050"/>
            <a:chOff x="1985513" y="4307149"/>
            <a:chExt cx="2380861" cy="1009400"/>
          </a:xfrm>
        </p:grpSpPr>
        <p:sp>
          <p:nvSpPr>
            <p:cNvPr id="1215" name="Google Shape;1215;p21"/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216" name="Google Shape;1216;p21"/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COLORS.</a:t>
              </a:r>
              <a:endPara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7" name="Google Shape;1217;p21"/>
          <p:cNvGrpSpPr/>
          <p:nvPr/>
        </p:nvGrpSpPr>
        <p:grpSpPr>
          <a:xfrm>
            <a:off x="397903" y="3542878"/>
            <a:ext cx="2225774" cy="757050"/>
            <a:chOff x="1985513" y="4307149"/>
            <a:chExt cx="2380861" cy="1009400"/>
          </a:xfrm>
        </p:grpSpPr>
        <p:sp>
          <p:nvSpPr>
            <p:cNvPr id="1218" name="Google Shape;1218;p21"/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219" name="Google Shape;1219;p21"/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COLORS.</a:t>
              </a:r>
              <a:endPara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0" name="Google Shape;1220;p21"/>
          <p:cNvGrpSpPr/>
          <p:nvPr/>
        </p:nvGrpSpPr>
        <p:grpSpPr>
          <a:xfrm>
            <a:off x="5864083" y="3542878"/>
            <a:ext cx="2225774" cy="757050"/>
            <a:chOff x="1985513" y="4307149"/>
            <a:chExt cx="2380861" cy="1009400"/>
          </a:xfrm>
        </p:grpSpPr>
        <p:sp>
          <p:nvSpPr>
            <p:cNvPr id="1221" name="Google Shape;1221;p21"/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222" name="Google Shape;1222;p21"/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COLORS.</a:t>
              </a:r>
              <a:endPara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21"/>
          <p:cNvGrpSpPr/>
          <p:nvPr/>
        </p:nvGrpSpPr>
        <p:grpSpPr>
          <a:xfrm>
            <a:off x="6184107" y="1452594"/>
            <a:ext cx="2225774" cy="757050"/>
            <a:chOff x="1985513" y="4307149"/>
            <a:chExt cx="2380861" cy="1009400"/>
          </a:xfrm>
        </p:grpSpPr>
        <p:sp>
          <p:nvSpPr>
            <p:cNvPr id="1224" name="Google Shape;1224;p21"/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225" name="Google Shape;1225;p21"/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COLORS.</a:t>
              </a:r>
              <a:endPara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22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Timeline Always Works Fine</a:t>
            </a:r>
            <a:endParaRPr/>
          </a:p>
        </p:txBody>
      </p:sp>
      <p:grpSp>
        <p:nvGrpSpPr>
          <p:cNvPr id="1231" name="Google Shape;1231;p22"/>
          <p:cNvGrpSpPr/>
          <p:nvPr/>
        </p:nvGrpSpPr>
        <p:grpSpPr>
          <a:xfrm>
            <a:off x="-166484" y="2058601"/>
            <a:ext cx="9250632" cy="1262778"/>
            <a:chOff x="-623684" y="2058601"/>
            <a:chExt cx="9250632" cy="1262778"/>
          </a:xfrm>
        </p:grpSpPr>
        <p:grpSp>
          <p:nvGrpSpPr>
            <p:cNvPr id="1232" name="Google Shape;1232;p22"/>
            <p:cNvGrpSpPr/>
            <p:nvPr/>
          </p:nvGrpSpPr>
          <p:grpSpPr>
            <a:xfrm>
              <a:off x="7700884" y="2058601"/>
              <a:ext cx="772562" cy="855456"/>
              <a:chOff x="4193534" y="2145850"/>
              <a:chExt cx="772562" cy="855456"/>
            </a:xfrm>
          </p:grpSpPr>
          <p:sp>
            <p:nvSpPr>
              <p:cNvPr id="1233" name="Google Shape;1233;p22"/>
              <p:cNvSpPr/>
              <p:nvPr/>
            </p:nvSpPr>
            <p:spPr>
              <a:xfrm flipH="1">
                <a:off x="4193534" y="2145850"/>
                <a:ext cx="772562" cy="855456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693" extrusionOk="0">
                    <a:moveTo>
                      <a:pt x="2403" y="0"/>
                    </a:moveTo>
                    <a:cubicBezTo>
                      <a:pt x="2132" y="0"/>
                      <a:pt x="1" y="7381"/>
                      <a:pt x="7820" y="9692"/>
                    </a:cubicBezTo>
                    <a:cubicBezTo>
                      <a:pt x="7820" y="9692"/>
                      <a:pt x="8753" y="3738"/>
                      <a:pt x="2411" y="3"/>
                    </a:cubicBezTo>
                    <a:cubicBezTo>
                      <a:pt x="2408" y="1"/>
                      <a:pt x="2406" y="0"/>
                      <a:pt x="2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2"/>
              <p:cNvSpPr/>
              <p:nvPr/>
            </p:nvSpPr>
            <p:spPr>
              <a:xfrm flipH="1">
                <a:off x="4196975" y="2152910"/>
                <a:ext cx="546106" cy="84839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96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6" y="740"/>
                      <a:pt x="351" y="1518"/>
                      <a:pt x="584" y="2258"/>
                    </a:cubicBezTo>
                    <a:cubicBezTo>
                      <a:pt x="1090" y="3581"/>
                      <a:pt x="1751" y="4904"/>
                      <a:pt x="2530" y="6110"/>
                    </a:cubicBezTo>
                    <a:cubicBezTo>
                      <a:pt x="3230" y="7238"/>
                      <a:pt x="4008" y="8367"/>
                      <a:pt x="4826" y="9457"/>
                    </a:cubicBezTo>
                    <a:lnTo>
                      <a:pt x="5254" y="9612"/>
                    </a:lnTo>
                    <a:cubicBezTo>
                      <a:pt x="5254" y="9612"/>
                      <a:pt x="6188" y="3736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2"/>
              <p:cNvSpPr/>
              <p:nvPr/>
            </p:nvSpPr>
            <p:spPr>
              <a:xfrm flipH="1">
                <a:off x="4660565" y="2255903"/>
                <a:ext cx="30977" cy="3106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2" extrusionOk="0">
                    <a:moveTo>
                      <a:pt x="195" y="1"/>
                    </a:moveTo>
                    <a:cubicBezTo>
                      <a:pt x="0" y="40"/>
                      <a:pt x="0" y="312"/>
                      <a:pt x="195" y="351"/>
                    </a:cubicBezTo>
                    <a:cubicBezTo>
                      <a:pt x="350" y="312"/>
                      <a:pt x="350" y="40"/>
                      <a:pt x="195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2"/>
              <p:cNvSpPr/>
              <p:nvPr/>
            </p:nvSpPr>
            <p:spPr>
              <a:xfrm flipH="1">
                <a:off x="4595346" y="2362426"/>
                <a:ext cx="30977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1" extrusionOk="0">
                    <a:moveTo>
                      <a:pt x="195" y="0"/>
                    </a:moveTo>
                    <a:cubicBezTo>
                      <a:pt x="0" y="39"/>
                      <a:pt x="0" y="312"/>
                      <a:pt x="195" y="350"/>
                    </a:cubicBezTo>
                    <a:cubicBezTo>
                      <a:pt x="351" y="312"/>
                      <a:pt x="351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2"/>
              <p:cNvSpPr/>
              <p:nvPr/>
            </p:nvSpPr>
            <p:spPr>
              <a:xfrm flipH="1">
                <a:off x="4581579" y="2286881"/>
                <a:ext cx="34418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1" extrusionOk="0">
                    <a:moveTo>
                      <a:pt x="234" y="0"/>
                    </a:moveTo>
                    <a:lnTo>
                      <a:pt x="234" y="39"/>
                    </a:lnTo>
                    <a:lnTo>
                      <a:pt x="78" y="39"/>
                    </a:lnTo>
                    <a:cubicBezTo>
                      <a:pt x="78" y="39"/>
                      <a:pt x="39" y="39"/>
                      <a:pt x="39" y="78"/>
                    </a:cubicBezTo>
                    <a:cubicBezTo>
                      <a:pt x="0" y="78"/>
                      <a:pt x="0" y="117"/>
                      <a:pt x="0" y="117"/>
                    </a:cubicBezTo>
                    <a:cubicBezTo>
                      <a:pt x="0" y="156"/>
                      <a:pt x="0" y="156"/>
                      <a:pt x="0" y="195"/>
                    </a:cubicBezTo>
                    <a:lnTo>
                      <a:pt x="0" y="234"/>
                    </a:lnTo>
                    <a:cubicBezTo>
                      <a:pt x="0" y="273"/>
                      <a:pt x="39" y="273"/>
                      <a:pt x="39" y="311"/>
                    </a:cubicBezTo>
                    <a:lnTo>
                      <a:pt x="78" y="350"/>
                    </a:lnTo>
                    <a:lnTo>
                      <a:pt x="311" y="350"/>
                    </a:lnTo>
                    <a:cubicBezTo>
                      <a:pt x="311" y="311"/>
                      <a:pt x="350" y="311"/>
                      <a:pt x="350" y="311"/>
                    </a:cubicBezTo>
                    <a:cubicBezTo>
                      <a:pt x="350" y="273"/>
                      <a:pt x="389" y="273"/>
                      <a:pt x="389" y="234"/>
                    </a:cubicBezTo>
                    <a:cubicBezTo>
                      <a:pt x="389" y="234"/>
                      <a:pt x="389" y="195"/>
                      <a:pt x="389" y="195"/>
                    </a:cubicBezTo>
                    <a:lnTo>
                      <a:pt x="389" y="156"/>
                    </a:lnTo>
                    <a:cubicBezTo>
                      <a:pt x="389" y="117"/>
                      <a:pt x="350" y="78"/>
                      <a:pt x="350" y="78"/>
                    </a:cubicBezTo>
                    <a:lnTo>
                      <a:pt x="311" y="39"/>
                    </a:lnTo>
                    <a:cubicBezTo>
                      <a:pt x="273" y="39"/>
                      <a:pt x="273" y="0"/>
                      <a:pt x="23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22"/>
              <p:cNvSpPr/>
              <p:nvPr/>
            </p:nvSpPr>
            <p:spPr>
              <a:xfrm flipH="1">
                <a:off x="4512918" y="2365868"/>
                <a:ext cx="34418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12" extrusionOk="0">
                    <a:moveTo>
                      <a:pt x="195" y="0"/>
                    </a:moveTo>
                    <a:cubicBezTo>
                      <a:pt x="0" y="0"/>
                      <a:pt x="0" y="273"/>
                      <a:pt x="195" y="311"/>
                    </a:cubicBezTo>
                    <a:cubicBezTo>
                      <a:pt x="390" y="273"/>
                      <a:pt x="390" y="0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22"/>
              <p:cNvSpPr/>
              <p:nvPr/>
            </p:nvSpPr>
            <p:spPr>
              <a:xfrm flipH="1">
                <a:off x="4526685" y="2444856"/>
                <a:ext cx="34418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1" extrusionOk="0">
                    <a:moveTo>
                      <a:pt x="195" y="0"/>
                    </a:moveTo>
                    <a:cubicBezTo>
                      <a:pt x="1" y="39"/>
                      <a:pt x="1" y="311"/>
                      <a:pt x="195" y="350"/>
                    </a:cubicBezTo>
                    <a:cubicBezTo>
                      <a:pt x="390" y="311"/>
                      <a:pt x="390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22"/>
              <p:cNvSpPr/>
              <p:nvPr/>
            </p:nvSpPr>
            <p:spPr>
              <a:xfrm flipH="1">
                <a:off x="4574695" y="2458535"/>
                <a:ext cx="34507" cy="27624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13" extrusionOk="0">
                    <a:moveTo>
                      <a:pt x="196" y="1"/>
                    </a:moveTo>
                    <a:cubicBezTo>
                      <a:pt x="1" y="40"/>
                      <a:pt x="1" y="312"/>
                      <a:pt x="196" y="312"/>
                    </a:cubicBezTo>
                    <a:cubicBezTo>
                      <a:pt x="390" y="312"/>
                      <a:pt x="390" y="40"/>
                      <a:pt x="19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22"/>
              <p:cNvSpPr/>
              <p:nvPr/>
            </p:nvSpPr>
            <p:spPr>
              <a:xfrm flipH="1">
                <a:off x="4457936" y="2472303"/>
                <a:ext cx="34418" cy="3441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90" extrusionOk="0">
                    <a:moveTo>
                      <a:pt x="195" y="0"/>
                    </a:moveTo>
                    <a:cubicBezTo>
                      <a:pt x="156" y="0"/>
                      <a:pt x="156" y="0"/>
                      <a:pt x="117" y="39"/>
                    </a:cubicBezTo>
                    <a:lnTo>
                      <a:pt x="39" y="117"/>
                    </a:lnTo>
                    <a:cubicBezTo>
                      <a:pt x="39" y="156"/>
                      <a:pt x="0" y="156"/>
                      <a:pt x="0" y="195"/>
                    </a:cubicBezTo>
                    <a:cubicBezTo>
                      <a:pt x="0" y="234"/>
                      <a:pt x="0" y="273"/>
                      <a:pt x="0" y="312"/>
                    </a:cubicBezTo>
                    <a:cubicBezTo>
                      <a:pt x="0" y="312"/>
                      <a:pt x="39" y="351"/>
                      <a:pt x="39" y="351"/>
                    </a:cubicBezTo>
                    <a:lnTo>
                      <a:pt x="78" y="390"/>
                    </a:lnTo>
                    <a:lnTo>
                      <a:pt x="195" y="390"/>
                    </a:lnTo>
                    <a:cubicBezTo>
                      <a:pt x="233" y="390"/>
                      <a:pt x="272" y="351"/>
                      <a:pt x="272" y="351"/>
                    </a:cubicBezTo>
                    <a:lnTo>
                      <a:pt x="350" y="273"/>
                    </a:lnTo>
                    <a:cubicBezTo>
                      <a:pt x="389" y="273"/>
                      <a:pt x="389" y="234"/>
                      <a:pt x="389" y="234"/>
                    </a:cubicBezTo>
                    <a:cubicBezTo>
                      <a:pt x="389" y="195"/>
                      <a:pt x="389" y="195"/>
                      <a:pt x="389" y="156"/>
                    </a:cubicBezTo>
                    <a:cubicBezTo>
                      <a:pt x="389" y="117"/>
                      <a:pt x="389" y="117"/>
                      <a:pt x="389" y="78"/>
                    </a:cubicBezTo>
                    <a:cubicBezTo>
                      <a:pt x="389" y="78"/>
                      <a:pt x="389" y="39"/>
                      <a:pt x="350" y="39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2"/>
              <p:cNvSpPr/>
              <p:nvPr/>
            </p:nvSpPr>
            <p:spPr>
              <a:xfrm flipH="1">
                <a:off x="4403043" y="2537523"/>
                <a:ext cx="30977" cy="3106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2" extrusionOk="0">
                    <a:moveTo>
                      <a:pt x="195" y="1"/>
                    </a:moveTo>
                    <a:cubicBezTo>
                      <a:pt x="1" y="40"/>
                      <a:pt x="1" y="312"/>
                      <a:pt x="195" y="351"/>
                    </a:cubicBezTo>
                    <a:cubicBezTo>
                      <a:pt x="351" y="312"/>
                      <a:pt x="351" y="40"/>
                      <a:pt x="195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2"/>
              <p:cNvSpPr/>
              <p:nvPr/>
            </p:nvSpPr>
            <p:spPr>
              <a:xfrm flipH="1">
                <a:off x="4354945" y="2647488"/>
                <a:ext cx="34418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1" extrusionOk="0">
                    <a:moveTo>
                      <a:pt x="195" y="0"/>
                    </a:moveTo>
                    <a:cubicBezTo>
                      <a:pt x="0" y="39"/>
                      <a:pt x="0" y="311"/>
                      <a:pt x="195" y="350"/>
                    </a:cubicBezTo>
                    <a:cubicBezTo>
                      <a:pt x="390" y="311"/>
                      <a:pt x="390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 flipH="1">
                <a:off x="4337736" y="2767691"/>
                <a:ext cx="34507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51" extrusionOk="0">
                    <a:moveTo>
                      <a:pt x="196" y="0"/>
                    </a:moveTo>
                    <a:cubicBezTo>
                      <a:pt x="1" y="39"/>
                      <a:pt x="1" y="311"/>
                      <a:pt x="196" y="350"/>
                    </a:cubicBezTo>
                    <a:cubicBezTo>
                      <a:pt x="390" y="311"/>
                      <a:pt x="390" y="39"/>
                      <a:pt x="19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2"/>
              <p:cNvSpPr/>
              <p:nvPr/>
            </p:nvSpPr>
            <p:spPr>
              <a:xfrm flipH="1">
                <a:off x="4306847" y="2843237"/>
                <a:ext cx="3097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2" extrusionOk="0">
                    <a:moveTo>
                      <a:pt x="195" y="0"/>
                    </a:moveTo>
                    <a:cubicBezTo>
                      <a:pt x="0" y="0"/>
                      <a:pt x="0" y="273"/>
                      <a:pt x="195" y="311"/>
                    </a:cubicBezTo>
                    <a:cubicBezTo>
                      <a:pt x="350" y="273"/>
                      <a:pt x="350" y="0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2"/>
              <p:cNvSpPr/>
              <p:nvPr/>
            </p:nvSpPr>
            <p:spPr>
              <a:xfrm flipH="1">
                <a:off x="4403043" y="2674935"/>
                <a:ext cx="34418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12" extrusionOk="0">
                    <a:moveTo>
                      <a:pt x="195" y="0"/>
                    </a:moveTo>
                    <a:cubicBezTo>
                      <a:pt x="1" y="0"/>
                      <a:pt x="1" y="273"/>
                      <a:pt x="195" y="312"/>
                    </a:cubicBezTo>
                    <a:cubicBezTo>
                      <a:pt x="390" y="273"/>
                      <a:pt x="390" y="0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2"/>
              <p:cNvSpPr/>
              <p:nvPr/>
            </p:nvSpPr>
            <p:spPr>
              <a:xfrm flipH="1">
                <a:off x="4437373" y="2571854"/>
                <a:ext cx="30977" cy="3106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2" extrusionOk="0">
                    <a:moveTo>
                      <a:pt x="195" y="1"/>
                    </a:moveTo>
                    <a:cubicBezTo>
                      <a:pt x="0" y="40"/>
                      <a:pt x="0" y="312"/>
                      <a:pt x="195" y="351"/>
                    </a:cubicBezTo>
                    <a:cubicBezTo>
                      <a:pt x="351" y="312"/>
                      <a:pt x="351" y="40"/>
                      <a:pt x="195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2"/>
              <p:cNvSpPr/>
              <p:nvPr/>
            </p:nvSpPr>
            <p:spPr>
              <a:xfrm flipH="1">
                <a:off x="4523243" y="2516960"/>
                <a:ext cx="30977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1" extrusionOk="0">
                    <a:moveTo>
                      <a:pt x="195" y="0"/>
                    </a:moveTo>
                    <a:cubicBezTo>
                      <a:pt x="1" y="39"/>
                      <a:pt x="1" y="312"/>
                      <a:pt x="195" y="351"/>
                    </a:cubicBezTo>
                    <a:cubicBezTo>
                      <a:pt x="351" y="312"/>
                      <a:pt x="351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2"/>
              <p:cNvSpPr/>
              <p:nvPr/>
            </p:nvSpPr>
            <p:spPr>
              <a:xfrm flipH="1">
                <a:off x="4348061" y="2592506"/>
                <a:ext cx="34418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1" extrusionOk="0">
                    <a:moveTo>
                      <a:pt x="195" y="0"/>
                    </a:moveTo>
                    <a:cubicBezTo>
                      <a:pt x="0" y="39"/>
                      <a:pt x="0" y="312"/>
                      <a:pt x="195" y="351"/>
                    </a:cubicBezTo>
                    <a:cubicBezTo>
                      <a:pt x="389" y="312"/>
                      <a:pt x="389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0" name="Google Shape;1250;p22"/>
            <p:cNvGrpSpPr/>
            <p:nvPr/>
          </p:nvGrpSpPr>
          <p:grpSpPr>
            <a:xfrm rot="539198">
              <a:off x="8010808" y="2990269"/>
              <a:ext cx="597454" cy="286204"/>
              <a:chOff x="4595349" y="3093791"/>
              <a:chExt cx="597469" cy="286211"/>
            </a:xfrm>
          </p:grpSpPr>
          <p:sp>
            <p:nvSpPr>
              <p:cNvPr id="1251" name="Google Shape;1251;p22"/>
              <p:cNvSpPr/>
              <p:nvPr/>
            </p:nvSpPr>
            <p:spPr>
              <a:xfrm flipH="1">
                <a:off x="4595349" y="3094056"/>
                <a:ext cx="597469" cy="285946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3240" extrusionOk="0">
                    <a:moveTo>
                      <a:pt x="5277" y="0"/>
                    </a:moveTo>
                    <a:cubicBezTo>
                      <a:pt x="3924" y="0"/>
                      <a:pt x="1874" y="435"/>
                      <a:pt x="76" y="2606"/>
                    </a:cubicBezTo>
                    <a:cubicBezTo>
                      <a:pt x="1" y="2682"/>
                      <a:pt x="1045" y="3239"/>
                      <a:pt x="2402" y="3239"/>
                    </a:cubicBezTo>
                    <a:cubicBezTo>
                      <a:pt x="3826" y="3239"/>
                      <a:pt x="5594" y="2625"/>
                      <a:pt x="6770" y="193"/>
                    </a:cubicBezTo>
                    <a:cubicBezTo>
                      <a:pt x="6770" y="193"/>
                      <a:pt x="6178" y="0"/>
                      <a:pt x="52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2"/>
              <p:cNvSpPr/>
              <p:nvPr/>
            </p:nvSpPr>
            <p:spPr>
              <a:xfrm flipH="1">
                <a:off x="4595349" y="3093791"/>
                <a:ext cx="587320" cy="226904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2571" extrusionOk="0">
                    <a:moveTo>
                      <a:pt x="5158" y="1"/>
                    </a:moveTo>
                    <a:cubicBezTo>
                      <a:pt x="3817" y="1"/>
                      <a:pt x="1790" y="431"/>
                      <a:pt x="0" y="2570"/>
                    </a:cubicBezTo>
                    <a:cubicBezTo>
                      <a:pt x="506" y="2531"/>
                      <a:pt x="973" y="2453"/>
                      <a:pt x="1479" y="2376"/>
                    </a:cubicBezTo>
                    <a:cubicBezTo>
                      <a:pt x="2413" y="2220"/>
                      <a:pt x="3269" y="1948"/>
                      <a:pt x="4125" y="1558"/>
                    </a:cubicBezTo>
                    <a:cubicBezTo>
                      <a:pt x="4942" y="1247"/>
                      <a:pt x="5721" y="858"/>
                      <a:pt x="6499" y="469"/>
                    </a:cubicBezTo>
                    <a:lnTo>
                      <a:pt x="6655" y="196"/>
                    </a:lnTo>
                    <a:cubicBezTo>
                      <a:pt x="6655" y="196"/>
                      <a:pt x="6062" y="1"/>
                      <a:pt x="5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2"/>
              <p:cNvSpPr/>
              <p:nvPr/>
            </p:nvSpPr>
            <p:spPr>
              <a:xfrm flipH="1">
                <a:off x="5089827" y="3279390"/>
                <a:ext cx="24181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34" extrusionOk="0">
                    <a:moveTo>
                      <a:pt x="156" y="0"/>
                    </a:moveTo>
                    <a:cubicBezTo>
                      <a:pt x="1" y="39"/>
                      <a:pt x="1" y="195"/>
                      <a:pt x="156" y="234"/>
                    </a:cubicBezTo>
                    <a:cubicBezTo>
                      <a:pt x="273" y="195"/>
                      <a:pt x="273" y="39"/>
                      <a:pt x="1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22"/>
              <p:cNvSpPr/>
              <p:nvPr/>
            </p:nvSpPr>
            <p:spPr>
              <a:xfrm flipH="1">
                <a:off x="5014283" y="3248413"/>
                <a:ext cx="24181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35" extrusionOk="0">
                    <a:moveTo>
                      <a:pt x="156" y="1"/>
                    </a:moveTo>
                    <a:cubicBezTo>
                      <a:pt x="1" y="1"/>
                      <a:pt x="1" y="234"/>
                      <a:pt x="156" y="234"/>
                    </a:cubicBezTo>
                    <a:cubicBezTo>
                      <a:pt x="273" y="234"/>
                      <a:pt x="273" y="1"/>
                      <a:pt x="15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22"/>
              <p:cNvSpPr/>
              <p:nvPr/>
            </p:nvSpPr>
            <p:spPr>
              <a:xfrm flipH="1">
                <a:off x="5065822" y="3234733"/>
                <a:ext cx="13856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34" extrusionOk="0">
                    <a:moveTo>
                      <a:pt x="1" y="0"/>
                    </a:moveTo>
                    <a:cubicBezTo>
                      <a:pt x="1" y="0"/>
                      <a:pt x="1" y="39"/>
                      <a:pt x="1" y="39"/>
                    </a:cubicBezTo>
                    <a:lnTo>
                      <a:pt x="1" y="117"/>
                    </a:lnTo>
                    <a:cubicBezTo>
                      <a:pt x="1" y="117"/>
                      <a:pt x="1" y="117"/>
                      <a:pt x="1" y="156"/>
                    </a:cubicBezTo>
                    <a:cubicBezTo>
                      <a:pt x="1" y="156"/>
                      <a:pt x="1" y="156"/>
                      <a:pt x="1" y="195"/>
                    </a:cubicBezTo>
                    <a:cubicBezTo>
                      <a:pt x="1" y="195"/>
                      <a:pt x="1" y="195"/>
                      <a:pt x="1" y="234"/>
                    </a:cubicBezTo>
                    <a:lnTo>
                      <a:pt x="156" y="234"/>
                    </a:lnTo>
                    <a:cubicBezTo>
                      <a:pt x="156" y="195"/>
                      <a:pt x="156" y="195"/>
                      <a:pt x="156" y="156"/>
                    </a:cubicBezTo>
                    <a:lnTo>
                      <a:pt x="156" y="117"/>
                    </a:lnTo>
                    <a:cubicBezTo>
                      <a:pt x="156" y="117"/>
                      <a:pt x="156" y="78"/>
                      <a:pt x="156" y="78"/>
                    </a:cubicBezTo>
                    <a:cubicBezTo>
                      <a:pt x="156" y="78"/>
                      <a:pt x="156" y="39"/>
                      <a:pt x="156" y="39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2"/>
              <p:cNvSpPr/>
              <p:nvPr/>
            </p:nvSpPr>
            <p:spPr>
              <a:xfrm flipH="1">
                <a:off x="5004045" y="3196960"/>
                <a:ext cx="24093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34" extrusionOk="0">
                    <a:moveTo>
                      <a:pt x="156" y="0"/>
                    </a:moveTo>
                    <a:cubicBezTo>
                      <a:pt x="0" y="0"/>
                      <a:pt x="0" y="234"/>
                      <a:pt x="156" y="234"/>
                    </a:cubicBezTo>
                    <a:cubicBezTo>
                      <a:pt x="273" y="234"/>
                      <a:pt x="273" y="0"/>
                      <a:pt x="1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2"/>
              <p:cNvSpPr/>
              <p:nvPr/>
            </p:nvSpPr>
            <p:spPr>
              <a:xfrm flipH="1">
                <a:off x="4955948" y="3214082"/>
                <a:ext cx="20651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17" y="1"/>
                    </a:moveTo>
                    <a:cubicBezTo>
                      <a:pt x="0" y="40"/>
                      <a:pt x="0" y="195"/>
                      <a:pt x="117" y="234"/>
                    </a:cubicBezTo>
                    <a:cubicBezTo>
                      <a:pt x="234" y="195"/>
                      <a:pt x="234" y="40"/>
                      <a:pt x="11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2"/>
              <p:cNvSpPr/>
              <p:nvPr/>
            </p:nvSpPr>
            <p:spPr>
              <a:xfrm flipH="1">
                <a:off x="4952506" y="3245059"/>
                <a:ext cx="24093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34" extrusionOk="0">
                    <a:moveTo>
                      <a:pt x="117" y="0"/>
                    </a:moveTo>
                    <a:cubicBezTo>
                      <a:pt x="0" y="0"/>
                      <a:pt x="0" y="234"/>
                      <a:pt x="117" y="234"/>
                    </a:cubicBezTo>
                    <a:cubicBezTo>
                      <a:pt x="273" y="234"/>
                      <a:pt x="273" y="0"/>
                      <a:pt x="11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2"/>
              <p:cNvSpPr/>
              <p:nvPr/>
            </p:nvSpPr>
            <p:spPr>
              <a:xfrm flipH="1">
                <a:off x="4931854" y="3172867"/>
                <a:ext cx="20739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5" extrusionOk="0">
                    <a:moveTo>
                      <a:pt x="39" y="1"/>
                    </a:moveTo>
                    <a:cubicBezTo>
                      <a:pt x="39" y="40"/>
                      <a:pt x="39" y="40"/>
                      <a:pt x="39" y="79"/>
                    </a:cubicBezTo>
                    <a:cubicBezTo>
                      <a:pt x="1" y="118"/>
                      <a:pt x="1" y="118"/>
                      <a:pt x="39" y="157"/>
                    </a:cubicBezTo>
                    <a:lnTo>
                      <a:pt x="78" y="195"/>
                    </a:lnTo>
                    <a:cubicBezTo>
                      <a:pt x="78" y="195"/>
                      <a:pt x="78" y="234"/>
                      <a:pt x="78" y="234"/>
                    </a:cubicBezTo>
                    <a:lnTo>
                      <a:pt x="195" y="234"/>
                    </a:lnTo>
                    <a:cubicBezTo>
                      <a:pt x="234" y="234"/>
                      <a:pt x="234" y="195"/>
                      <a:pt x="234" y="195"/>
                    </a:cubicBezTo>
                    <a:lnTo>
                      <a:pt x="234" y="157"/>
                    </a:lnTo>
                    <a:cubicBezTo>
                      <a:pt x="234" y="157"/>
                      <a:pt x="234" y="118"/>
                      <a:pt x="234" y="118"/>
                    </a:cubicBezTo>
                    <a:lnTo>
                      <a:pt x="195" y="40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22"/>
              <p:cNvSpPr/>
              <p:nvPr/>
            </p:nvSpPr>
            <p:spPr>
              <a:xfrm flipH="1">
                <a:off x="4883845" y="3145420"/>
                <a:ext cx="20651" cy="17298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96" extrusionOk="0">
                    <a:moveTo>
                      <a:pt x="117" y="1"/>
                    </a:moveTo>
                    <a:cubicBezTo>
                      <a:pt x="0" y="1"/>
                      <a:pt x="0" y="195"/>
                      <a:pt x="117" y="195"/>
                    </a:cubicBezTo>
                    <a:cubicBezTo>
                      <a:pt x="234" y="195"/>
                      <a:pt x="234" y="1"/>
                      <a:pt x="11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2"/>
              <p:cNvSpPr/>
              <p:nvPr/>
            </p:nvSpPr>
            <p:spPr>
              <a:xfrm flipH="1">
                <a:off x="4811654" y="3128210"/>
                <a:ext cx="20739" cy="1729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96" extrusionOk="0">
                    <a:moveTo>
                      <a:pt x="117" y="1"/>
                    </a:moveTo>
                    <a:cubicBezTo>
                      <a:pt x="1" y="1"/>
                      <a:pt x="1" y="157"/>
                      <a:pt x="117" y="196"/>
                    </a:cubicBezTo>
                    <a:cubicBezTo>
                      <a:pt x="234" y="157"/>
                      <a:pt x="234" y="1"/>
                      <a:pt x="11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 flipH="1">
                <a:off x="4729314" y="3128210"/>
                <a:ext cx="27535" cy="17298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96" extrusionOk="0">
                    <a:moveTo>
                      <a:pt x="156" y="1"/>
                    </a:moveTo>
                    <a:cubicBezTo>
                      <a:pt x="1" y="1"/>
                      <a:pt x="1" y="196"/>
                      <a:pt x="156" y="196"/>
                    </a:cubicBezTo>
                    <a:cubicBezTo>
                      <a:pt x="312" y="196"/>
                      <a:pt x="312" y="1"/>
                      <a:pt x="15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 flipH="1">
                <a:off x="4681216" y="3114531"/>
                <a:ext cx="24093" cy="1721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95" extrusionOk="0">
                    <a:moveTo>
                      <a:pt x="156" y="0"/>
                    </a:moveTo>
                    <a:cubicBezTo>
                      <a:pt x="0" y="0"/>
                      <a:pt x="0" y="195"/>
                      <a:pt x="156" y="195"/>
                    </a:cubicBezTo>
                    <a:cubicBezTo>
                      <a:pt x="273" y="195"/>
                      <a:pt x="273" y="0"/>
                      <a:pt x="1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 flipH="1">
                <a:off x="4797975" y="3159187"/>
                <a:ext cx="20651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4" extrusionOk="0">
                    <a:moveTo>
                      <a:pt x="117" y="0"/>
                    </a:moveTo>
                    <a:cubicBezTo>
                      <a:pt x="0" y="39"/>
                      <a:pt x="0" y="195"/>
                      <a:pt x="117" y="234"/>
                    </a:cubicBezTo>
                    <a:cubicBezTo>
                      <a:pt x="234" y="195"/>
                      <a:pt x="234" y="39"/>
                      <a:pt x="11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 flipH="1">
                <a:off x="4866636" y="3169425"/>
                <a:ext cx="20739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5" extrusionOk="0">
                    <a:moveTo>
                      <a:pt x="118" y="1"/>
                    </a:moveTo>
                    <a:cubicBezTo>
                      <a:pt x="1" y="40"/>
                      <a:pt x="1" y="196"/>
                      <a:pt x="118" y="234"/>
                    </a:cubicBezTo>
                    <a:cubicBezTo>
                      <a:pt x="234" y="196"/>
                      <a:pt x="234" y="40"/>
                      <a:pt x="11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 flipH="1">
                <a:off x="4911292" y="3217524"/>
                <a:ext cx="20651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17" y="1"/>
                    </a:moveTo>
                    <a:cubicBezTo>
                      <a:pt x="0" y="40"/>
                      <a:pt x="0" y="195"/>
                      <a:pt x="117" y="234"/>
                    </a:cubicBezTo>
                    <a:cubicBezTo>
                      <a:pt x="234" y="195"/>
                      <a:pt x="234" y="40"/>
                      <a:pt x="11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 flipH="1">
                <a:off x="4842631" y="3117973"/>
                <a:ext cx="24093" cy="1721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95" extrusionOk="0">
                    <a:moveTo>
                      <a:pt x="156" y="0"/>
                    </a:moveTo>
                    <a:cubicBezTo>
                      <a:pt x="0" y="0"/>
                      <a:pt x="0" y="195"/>
                      <a:pt x="156" y="195"/>
                    </a:cubicBezTo>
                    <a:cubicBezTo>
                      <a:pt x="273" y="195"/>
                      <a:pt x="273" y="0"/>
                      <a:pt x="1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8" name="Google Shape;1268;p22"/>
            <p:cNvSpPr/>
            <p:nvPr/>
          </p:nvSpPr>
          <p:spPr>
            <a:xfrm flipH="1">
              <a:off x="-623684" y="2810388"/>
              <a:ext cx="9194609" cy="205949"/>
            </a:xfrm>
            <a:custGeom>
              <a:avLst/>
              <a:gdLst/>
              <a:ahLst/>
              <a:cxnLst/>
              <a:rect l="l" t="t" r="r" b="b"/>
              <a:pathLst>
                <a:path w="33078" h="3488" extrusionOk="0">
                  <a:moveTo>
                    <a:pt x="32611" y="0"/>
                  </a:moveTo>
                  <a:cubicBezTo>
                    <a:pt x="29964" y="467"/>
                    <a:pt x="27318" y="740"/>
                    <a:pt x="24633" y="856"/>
                  </a:cubicBezTo>
                  <a:cubicBezTo>
                    <a:pt x="24192" y="882"/>
                    <a:pt x="23756" y="895"/>
                    <a:pt x="23320" y="895"/>
                  </a:cubicBezTo>
                  <a:cubicBezTo>
                    <a:pt x="22450" y="895"/>
                    <a:pt x="21585" y="843"/>
                    <a:pt x="20703" y="740"/>
                  </a:cubicBezTo>
                  <a:cubicBezTo>
                    <a:pt x="20392" y="701"/>
                    <a:pt x="20041" y="662"/>
                    <a:pt x="19769" y="623"/>
                  </a:cubicBezTo>
                  <a:lnTo>
                    <a:pt x="18718" y="428"/>
                  </a:lnTo>
                  <a:cubicBezTo>
                    <a:pt x="18368" y="351"/>
                    <a:pt x="17979" y="312"/>
                    <a:pt x="17629" y="312"/>
                  </a:cubicBezTo>
                  <a:cubicBezTo>
                    <a:pt x="17279" y="273"/>
                    <a:pt x="16889" y="234"/>
                    <a:pt x="16539" y="234"/>
                  </a:cubicBezTo>
                  <a:cubicBezTo>
                    <a:pt x="16262" y="230"/>
                    <a:pt x="15984" y="228"/>
                    <a:pt x="15707" y="228"/>
                  </a:cubicBezTo>
                  <a:cubicBezTo>
                    <a:pt x="13183" y="228"/>
                    <a:pt x="10662" y="389"/>
                    <a:pt x="8173" y="740"/>
                  </a:cubicBezTo>
                  <a:cubicBezTo>
                    <a:pt x="5449" y="1090"/>
                    <a:pt x="2725" y="1518"/>
                    <a:pt x="1" y="2024"/>
                  </a:cubicBezTo>
                  <a:lnTo>
                    <a:pt x="157" y="2919"/>
                  </a:lnTo>
                  <a:cubicBezTo>
                    <a:pt x="2842" y="2608"/>
                    <a:pt x="5604" y="2335"/>
                    <a:pt x="8328" y="2179"/>
                  </a:cubicBezTo>
                  <a:cubicBezTo>
                    <a:pt x="9671" y="2082"/>
                    <a:pt x="11013" y="2034"/>
                    <a:pt x="12356" y="2034"/>
                  </a:cubicBezTo>
                  <a:cubicBezTo>
                    <a:pt x="13699" y="2034"/>
                    <a:pt x="15041" y="2082"/>
                    <a:pt x="16384" y="2179"/>
                  </a:cubicBezTo>
                  <a:cubicBezTo>
                    <a:pt x="16734" y="2218"/>
                    <a:pt x="17045" y="2296"/>
                    <a:pt x="17356" y="2335"/>
                  </a:cubicBezTo>
                  <a:cubicBezTo>
                    <a:pt x="17668" y="2374"/>
                    <a:pt x="17979" y="2413"/>
                    <a:pt x="18290" y="2530"/>
                  </a:cubicBezTo>
                  <a:lnTo>
                    <a:pt x="18757" y="2608"/>
                  </a:lnTo>
                  <a:lnTo>
                    <a:pt x="19302" y="2763"/>
                  </a:lnTo>
                  <a:cubicBezTo>
                    <a:pt x="19652" y="2880"/>
                    <a:pt x="20003" y="2958"/>
                    <a:pt x="20353" y="2997"/>
                  </a:cubicBezTo>
                  <a:cubicBezTo>
                    <a:pt x="21793" y="3269"/>
                    <a:pt x="23193" y="3386"/>
                    <a:pt x="24633" y="3464"/>
                  </a:cubicBezTo>
                  <a:cubicBezTo>
                    <a:pt x="25205" y="3479"/>
                    <a:pt x="25779" y="3487"/>
                    <a:pt x="26354" y="3487"/>
                  </a:cubicBezTo>
                  <a:cubicBezTo>
                    <a:pt x="28593" y="3487"/>
                    <a:pt x="30848" y="3369"/>
                    <a:pt x="33077" y="3152"/>
                  </a:cubicBezTo>
                  <a:lnTo>
                    <a:pt x="32611" y="0"/>
                  </a:lnTo>
                  <a:close/>
                </a:path>
              </a:pathLst>
            </a:custGeom>
            <a:solidFill>
              <a:srgbClr val="650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9" name="Google Shape;1269;p22"/>
          <p:cNvGrpSpPr/>
          <p:nvPr/>
        </p:nvGrpSpPr>
        <p:grpSpPr>
          <a:xfrm>
            <a:off x="3080939" y="2567226"/>
            <a:ext cx="635848" cy="612926"/>
            <a:chOff x="3762575" y="3653050"/>
            <a:chExt cx="496175" cy="478325"/>
          </a:xfrm>
        </p:grpSpPr>
        <p:sp>
          <p:nvSpPr>
            <p:cNvPr id="1270" name="Google Shape;1270;p22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22"/>
          <p:cNvGrpSpPr/>
          <p:nvPr/>
        </p:nvGrpSpPr>
        <p:grpSpPr>
          <a:xfrm rot="-1790807">
            <a:off x="1317618" y="2463254"/>
            <a:ext cx="731149" cy="853304"/>
            <a:chOff x="3043650" y="3588975"/>
            <a:chExt cx="585675" cy="683600"/>
          </a:xfrm>
        </p:grpSpPr>
        <p:sp>
          <p:nvSpPr>
            <p:cNvPr id="1278" name="Google Shape;1278;p22"/>
            <p:cNvSpPr/>
            <p:nvPr/>
          </p:nvSpPr>
          <p:spPr>
            <a:xfrm>
              <a:off x="3043650" y="3588975"/>
              <a:ext cx="585675" cy="683600"/>
            </a:xfrm>
            <a:custGeom>
              <a:avLst/>
              <a:gdLst/>
              <a:ahLst/>
              <a:cxnLst/>
              <a:rect l="l" t="t" r="r" b="b"/>
              <a:pathLst>
                <a:path w="23427" h="27344" extrusionOk="0">
                  <a:moveTo>
                    <a:pt x="8373" y="1"/>
                  </a:moveTo>
                  <a:cubicBezTo>
                    <a:pt x="8306" y="1"/>
                    <a:pt x="8239" y="4"/>
                    <a:pt x="8172" y="11"/>
                  </a:cubicBezTo>
                  <a:cubicBezTo>
                    <a:pt x="7744" y="11"/>
                    <a:pt x="7355" y="127"/>
                    <a:pt x="7044" y="361"/>
                  </a:cubicBezTo>
                  <a:cubicBezTo>
                    <a:pt x="6460" y="867"/>
                    <a:pt x="6032" y="1528"/>
                    <a:pt x="5760" y="2268"/>
                  </a:cubicBezTo>
                  <a:cubicBezTo>
                    <a:pt x="5448" y="2929"/>
                    <a:pt x="5254" y="3630"/>
                    <a:pt x="5215" y="4369"/>
                  </a:cubicBezTo>
                  <a:cubicBezTo>
                    <a:pt x="5215" y="5069"/>
                    <a:pt x="5371" y="5731"/>
                    <a:pt x="5721" y="6353"/>
                  </a:cubicBezTo>
                  <a:cubicBezTo>
                    <a:pt x="6032" y="6898"/>
                    <a:pt x="6343" y="7404"/>
                    <a:pt x="6733" y="7910"/>
                  </a:cubicBezTo>
                  <a:cubicBezTo>
                    <a:pt x="7083" y="8377"/>
                    <a:pt x="7433" y="8805"/>
                    <a:pt x="7783" y="9155"/>
                  </a:cubicBezTo>
                  <a:cubicBezTo>
                    <a:pt x="8289" y="9739"/>
                    <a:pt x="8873" y="10323"/>
                    <a:pt x="9457" y="10867"/>
                  </a:cubicBezTo>
                  <a:cubicBezTo>
                    <a:pt x="9885" y="11218"/>
                    <a:pt x="10118" y="11412"/>
                    <a:pt x="10118" y="11412"/>
                  </a:cubicBezTo>
                  <a:cubicBezTo>
                    <a:pt x="10313" y="11607"/>
                    <a:pt x="10507" y="11724"/>
                    <a:pt x="10663" y="11840"/>
                  </a:cubicBezTo>
                  <a:lnTo>
                    <a:pt x="10429" y="11762"/>
                  </a:lnTo>
                  <a:cubicBezTo>
                    <a:pt x="10157" y="11685"/>
                    <a:pt x="9924" y="11646"/>
                    <a:pt x="9924" y="11646"/>
                  </a:cubicBezTo>
                  <a:cubicBezTo>
                    <a:pt x="8490" y="11373"/>
                    <a:pt x="7087" y="11249"/>
                    <a:pt x="5661" y="11249"/>
                  </a:cubicBezTo>
                  <a:cubicBezTo>
                    <a:pt x="5461" y="11249"/>
                    <a:pt x="5261" y="11252"/>
                    <a:pt x="5059" y="11257"/>
                  </a:cubicBezTo>
                  <a:cubicBezTo>
                    <a:pt x="4242" y="11257"/>
                    <a:pt x="3425" y="11334"/>
                    <a:pt x="2608" y="11490"/>
                  </a:cubicBezTo>
                  <a:cubicBezTo>
                    <a:pt x="1791" y="11607"/>
                    <a:pt x="1051" y="12035"/>
                    <a:pt x="468" y="12657"/>
                  </a:cubicBezTo>
                  <a:cubicBezTo>
                    <a:pt x="234" y="12969"/>
                    <a:pt x="39" y="13358"/>
                    <a:pt x="39" y="13786"/>
                  </a:cubicBezTo>
                  <a:cubicBezTo>
                    <a:pt x="1" y="14214"/>
                    <a:pt x="78" y="14603"/>
                    <a:pt x="195" y="14992"/>
                  </a:cubicBezTo>
                  <a:cubicBezTo>
                    <a:pt x="468" y="15693"/>
                    <a:pt x="896" y="16354"/>
                    <a:pt x="1440" y="16860"/>
                  </a:cubicBezTo>
                  <a:cubicBezTo>
                    <a:pt x="1985" y="17366"/>
                    <a:pt x="2569" y="17755"/>
                    <a:pt x="3269" y="18028"/>
                  </a:cubicBezTo>
                  <a:cubicBezTo>
                    <a:pt x="3853" y="18300"/>
                    <a:pt x="4515" y="18456"/>
                    <a:pt x="5215" y="18495"/>
                  </a:cubicBezTo>
                  <a:cubicBezTo>
                    <a:pt x="5413" y="18514"/>
                    <a:pt x="5612" y="18524"/>
                    <a:pt x="5809" y="18524"/>
                  </a:cubicBezTo>
                  <a:cubicBezTo>
                    <a:pt x="6776" y="18524"/>
                    <a:pt x="7728" y="18292"/>
                    <a:pt x="8600" y="17872"/>
                  </a:cubicBezTo>
                  <a:lnTo>
                    <a:pt x="10390" y="17094"/>
                  </a:lnTo>
                  <a:lnTo>
                    <a:pt x="10390" y="17094"/>
                  </a:lnTo>
                  <a:cubicBezTo>
                    <a:pt x="9457" y="18378"/>
                    <a:pt x="8834" y="19895"/>
                    <a:pt x="8600" y="21491"/>
                  </a:cubicBezTo>
                  <a:cubicBezTo>
                    <a:pt x="8406" y="22269"/>
                    <a:pt x="8445" y="23086"/>
                    <a:pt x="8639" y="23865"/>
                  </a:cubicBezTo>
                  <a:cubicBezTo>
                    <a:pt x="8756" y="24254"/>
                    <a:pt x="8912" y="24604"/>
                    <a:pt x="9106" y="24954"/>
                  </a:cubicBezTo>
                  <a:cubicBezTo>
                    <a:pt x="9301" y="25304"/>
                    <a:pt x="9495" y="25616"/>
                    <a:pt x="9729" y="25927"/>
                  </a:cubicBezTo>
                  <a:cubicBezTo>
                    <a:pt x="9962" y="26238"/>
                    <a:pt x="10235" y="26511"/>
                    <a:pt x="10546" y="26783"/>
                  </a:cubicBezTo>
                  <a:cubicBezTo>
                    <a:pt x="10857" y="26978"/>
                    <a:pt x="11208" y="27172"/>
                    <a:pt x="11597" y="27250"/>
                  </a:cubicBezTo>
                  <a:cubicBezTo>
                    <a:pt x="11838" y="27313"/>
                    <a:pt x="12083" y="27344"/>
                    <a:pt x="12326" y="27344"/>
                  </a:cubicBezTo>
                  <a:cubicBezTo>
                    <a:pt x="12831" y="27344"/>
                    <a:pt x="13330" y="27214"/>
                    <a:pt x="13776" y="26978"/>
                  </a:cubicBezTo>
                  <a:cubicBezTo>
                    <a:pt x="14399" y="26627"/>
                    <a:pt x="14904" y="26083"/>
                    <a:pt x="15216" y="25421"/>
                  </a:cubicBezTo>
                  <a:cubicBezTo>
                    <a:pt x="15488" y="24837"/>
                    <a:pt x="15644" y="24215"/>
                    <a:pt x="15683" y="23553"/>
                  </a:cubicBezTo>
                  <a:cubicBezTo>
                    <a:pt x="15838" y="21724"/>
                    <a:pt x="15799" y="19857"/>
                    <a:pt x="15527" y="18028"/>
                  </a:cubicBezTo>
                  <a:lnTo>
                    <a:pt x="15527" y="18028"/>
                  </a:lnTo>
                  <a:cubicBezTo>
                    <a:pt x="17045" y="18923"/>
                    <a:pt x="18679" y="19701"/>
                    <a:pt x="20352" y="20323"/>
                  </a:cubicBezTo>
                  <a:cubicBezTo>
                    <a:pt x="20755" y="20485"/>
                    <a:pt x="21195" y="20572"/>
                    <a:pt x="21647" y="20572"/>
                  </a:cubicBezTo>
                  <a:cubicBezTo>
                    <a:pt x="21850" y="20572"/>
                    <a:pt x="22054" y="20554"/>
                    <a:pt x="22259" y="20518"/>
                  </a:cubicBezTo>
                  <a:cubicBezTo>
                    <a:pt x="22609" y="20440"/>
                    <a:pt x="22882" y="20207"/>
                    <a:pt x="23076" y="19934"/>
                  </a:cubicBezTo>
                  <a:cubicBezTo>
                    <a:pt x="23193" y="19623"/>
                    <a:pt x="23193" y="19273"/>
                    <a:pt x="23115" y="18962"/>
                  </a:cubicBezTo>
                  <a:cubicBezTo>
                    <a:pt x="22998" y="18650"/>
                    <a:pt x="22882" y="18378"/>
                    <a:pt x="22726" y="18144"/>
                  </a:cubicBezTo>
                  <a:cubicBezTo>
                    <a:pt x="22570" y="17872"/>
                    <a:pt x="22415" y="17638"/>
                    <a:pt x="22220" y="17405"/>
                  </a:cubicBezTo>
                  <a:cubicBezTo>
                    <a:pt x="21909" y="16977"/>
                    <a:pt x="21520" y="16588"/>
                    <a:pt x="21131" y="16238"/>
                  </a:cubicBezTo>
                  <a:cubicBezTo>
                    <a:pt x="20391" y="15615"/>
                    <a:pt x="19613" y="15109"/>
                    <a:pt x="18757" y="14681"/>
                  </a:cubicBezTo>
                  <a:cubicBezTo>
                    <a:pt x="18134" y="14370"/>
                    <a:pt x="17589" y="14136"/>
                    <a:pt x="17084" y="13942"/>
                  </a:cubicBezTo>
                  <a:lnTo>
                    <a:pt x="17084" y="13942"/>
                  </a:lnTo>
                  <a:cubicBezTo>
                    <a:pt x="17297" y="13956"/>
                    <a:pt x="17511" y="13965"/>
                    <a:pt x="17723" y="13965"/>
                  </a:cubicBezTo>
                  <a:cubicBezTo>
                    <a:pt x="18089" y="13965"/>
                    <a:pt x="18450" y="13938"/>
                    <a:pt x="18796" y="13864"/>
                  </a:cubicBezTo>
                  <a:cubicBezTo>
                    <a:pt x="19496" y="13708"/>
                    <a:pt x="20158" y="13397"/>
                    <a:pt x="20703" y="12930"/>
                  </a:cubicBezTo>
                  <a:cubicBezTo>
                    <a:pt x="21247" y="12502"/>
                    <a:pt x="21714" y="11957"/>
                    <a:pt x="22103" y="11373"/>
                  </a:cubicBezTo>
                  <a:cubicBezTo>
                    <a:pt x="22493" y="10790"/>
                    <a:pt x="22804" y="10206"/>
                    <a:pt x="23076" y="9544"/>
                  </a:cubicBezTo>
                  <a:cubicBezTo>
                    <a:pt x="23310" y="8922"/>
                    <a:pt x="23427" y="8260"/>
                    <a:pt x="23388" y="7560"/>
                  </a:cubicBezTo>
                  <a:cubicBezTo>
                    <a:pt x="23349" y="6898"/>
                    <a:pt x="23115" y="6276"/>
                    <a:pt x="22648" y="5770"/>
                  </a:cubicBezTo>
                  <a:cubicBezTo>
                    <a:pt x="22009" y="5039"/>
                    <a:pt x="21108" y="4619"/>
                    <a:pt x="20169" y="4619"/>
                  </a:cubicBezTo>
                  <a:cubicBezTo>
                    <a:pt x="19907" y="4619"/>
                    <a:pt x="19643" y="4651"/>
                    <a:pt x="19380" y="4719"/>
                  </a:cubicBezTo>
                  <a:cubicBezTo>
                    <a:pt x="18835" y="4875"/>
                    <a:pt x="18368" y="5147"/>
                    <a:pt x="17979" y="5497"/>
                  </a:cubicBezTo>
                  <a:cubicBezTo>
                    <a:pt x="17628" y="5809"/>
                    <a:pt x="17278" y="6120"/>
                    <a:pt x="16967" y="6470"/>
                  </a:cubicBezTo>
                  <a:cubicBezTo>
                    <a:pt x="16344" y="7132"/>
                    <a:pt x="14165" y="9311"/>
                    <a:pt x="14165" y="9311"/>
                  </a:cubicBezTo>
                  <a:cubicBezTo>
                    <a:pt x="14126" y="8688"/>
                    <a:pt x="13815" y="7638"/>
                    <a:pt x="13698" y="6782"/>
                  </a:cubicBezTo>
                  <a:cubicBezTo>
                    <a:pt x="13465" y="5536"/>
                    <a:pt x="13037" y="4330"/>
                    <a:pt x="12453" y="3201"/>
                  </a:cubicBezTo>
                  <a:cubicBezTo>
                    <a:pt x="12064" y="2579"/>
                    <a:pt x="11636" y="1995"/>
                    <a:pt x="11169" y="1489"/>
                  </a:cubicBezTo>
                  <a:cubicBezTo>
                    <a:pt x="10624" y="944"/>
                    <a:pt x="10001" y="516"/>
                    <a:pt x="9301" y="205"/>
                  </a:cubicBezTo>
                  <a:cubicBezTo>
                    <a:pt x="9011" y="76"/>
                    <a:pt x="8694" y="1"/>
                    <a:pt x="8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3380250" y="3921525"/>
              <a:ext cx="25325" cy="24525"/>
            </a:xfrm>
            <a:custGeom>
              <a:avLst/>
              <a:gdLst/>
              <a:ahLst/>
              <a:cxnLst/>
              <a:rect l="l" t="t" r="r" b="b"/>
              <a:pathLst>
                <a:path w="1013" h="981" extrusionOk="0">
                  <a:moveTo>
                    <a:pt x="584" y="406"/>
                  </a:moveTo>
                  <a:cubicBezTo>
                    <a:pt x="623" y="445"/>
                    <a:pt x="623" y="445"/>
                    <a:pt x="623" y="484"/>
                  </a:cubicBezTo>
                  <a:cubicBezTo>
                    <a:pt x="623" y="523"/>
                    <a:pt x="623" y="523"/>
                    <a:pt x="623" y="562"/>
                  </a:cubicBezTo>
                  <a:lnTo>
                    <a:pt x="584" y="562"/>
                  </a:lnTo>
                  <a:cubicBezTo>
                    <a:pt x="545" y="562"/>
                    <a:pt x="507" y="562"/>
                    <a:pt x="468" y="523"/>
                  </a:cubicBezTo>
                  <a:cubicBezTo>
                    <a:pt x="468" y="523"/>
                    <a:pt x="468" y="484"/>
                    <a:pt x="468" y="484"/>
                  </a:cubicBezTo>
                  <a:cubicBezTo>
                    <a:pt x="507" y="445"/>
                    <a:pt x="507" y="406"/>
                    <a:pt x="545" y="406"/>
                  </a:cubicBezTo>
                  <a:close/>
                  <a:moveTo>
                    <a:pt x="614" y="1"/>
                  </a:moveTo>
                  <a:cubicBezTo>
                    <a:pt x="591" y="1"/>
                    <a:pt x="568" y="6"/>
                    <a:pt x="545" y="17"/>
                  </a:cubicBezTo>
                  <a:lnTo>
                    <a:pt x="507" y="17"/>
                  </a:lnTo>
                  <a:cubicBezTo>
                    <a:pt x="429" y="17"/>
                    <a:pt x="351" y="56"/>
                    <a:pt x="312" y="95"/>
                  </a:cubicBezTo>
                  <a:cubicBezTo>
                    <a:pt x="234" y="134"/>
                    <a:pt x="156" y="173"/>
                    <a:pt x="117" y="251"/>
                  </a:cubicBezTo>
                  <a:cubicBezTo>
                    <a:pt x="40" y="367"/>
                    <a:pt x="1" y="523"/>
                    <a:pt x="40" y="679"/>
                  </a:cubicBezTo>
                  <a:cubicBezTo>
                    <a:pt x="78" y="795"/>
                    <a:pt x="195" y="912"/>
                    <a:pt x="312" y="951"/>
                  </a:cubicBezTo>
                  <a:cubicBezTo>
                    <a:pt x="370" y="970"/>
                    <a:pt x="438" y="980"/>
                    <a:pt x="507" y="980"/>
                  </a:cubicBezTo>
                  <a:cubicBezTo>
                    <a:pt x="575" y="980"/>
                    <a:pt x="643" y="970"/>
                    <a:pt x="701" y="951"/>
                  </a:cubicBezTo>
                  <a:cubicBezTo>
                    <a:pt x="779" y="912"/>
                    <a:pt x="896" y="834"/>
                    <a:pt x="935" y="756"/>
                  </a:cubicBezTo>
                  <a:cubicBezTo>
                    <a:pt x="1012" y="679"/>
                    <a:pt x="1012" y="562"/>
                    <a:pt x="1012" y="484"/>
                  </a:cubicBezTo>
                  <a:cubicBezTo>
                    <a:pt x="1012" y="289"/>
                    <a:pt x="935" y="134"/>
                    <a:pt x="779" y="56"/>
                  </a:cubicBezTo>
                  <a:cubicBezTo>
                    <a:pt x="724" y="28"/>
                    <a:pt x="669" y="1"/>
                    <a:pt x="61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3414300" y="3988875"/>
              <a:ext cx="27275" cy="28100"/>
            </a:xfrm>
            <a:custGeom>
              <a:avLst/>
              <a:gdLst/>
              <a:ahLst/>
              <a:cxnLst/>
              <a:rect l="l" t="t" r="r" b="b"/>
              <a:pathLst>
                <a:path w="1091" h="1124" extrusionOk="0">
                  <a:moveTo>
                    <a:pt x="545" y="358"/>
                  </a:moveTo>
                  <a:cubicBezTo>
                    <a:pt x="584" y="358"/>
                    <a:pt x="623" y="397"/>
                    <a:pt x="623" y="436"/>
                  </a:cubicBezTo>
                  <a:cubicBezTo>
                    <a:pt x="623" y="475"/>
                    <a:pt x="584" y="514"/>
                    <a:pt x="545" y="553"/>
                  </a:cubicBezTo>
                  <a:lnTo>
                    <a:pt x="468" y="553"/>
                  </a:lnTo>
                  <a:cubicBezTo>
                    <a:pt x="429" y="514"/>
                    <a:pt x="429" y="475"/>
                    <a:pt x="390" y="475"/>
                  </a:cubicBezTo>
                  <a:cubicBezTo>
                    <a:pt x="390" y="475"/>
                    <a:pt x="429" y="436"/>
                    <a:pt x="429" y="397"/>
                  </a:cubicBezTo>
                  <a:cubicBezTo>
                    <a:pt x="429" y="358"/>
                    <a:pt x="429" y="358"/>
                    <a:pt x="468" y="358"/>
                  </a:cubicBezTo>
                  <a:close/>
                  <a:moveTo>
                    <a:pt x="935" y="592"/>
                  </a:moveTo>
                  <a:cubicBezTo>
                    <a:pt x="935" y="592"/>
                    <a:pt x="935" y="631"/>
                    <a:pt x="935" y="631"/>
                  </a:cubicBezTo>
                  <a:cubicBezTo>
                    <a:pt x="922" y="657"/>
                    <a:pt x="909" y="683"/>
                    <a:pt x="896" y="707"/>
                  </a:cubicBezTo>
                  <a:lnTo>
                    <a:pt x="896" y="707"/>
                  </a:lnTo>
                  <a:cubicBezTo>
                    <a:pt x="897" y="669"/>
                    <a:pt x="935" y="630"/>
                    <a:pt x="935" y="592"/>
                  </a:cubicBezTo>
                  <a:close/>
                  <a:moveTo>
                    <a:pt x="892" y="714"/>
                  </a:moveTo>
                  <a:cubicBezTo>
                    <a:pt x="867" y="760"/>
                    <a:pt x="843" y="801"/>
                    <a:pt x="818" y="825"/>
                  </a:cubicBezTo>
                  <a:cubicBezTo>
                    <a:pt x="763" y="853"/>
                    <a:pt x="688" y="880"/>
                    <a:pt x="622" y="880"/>
                  </a:cubicBezTo>
                  <a:cubicBezTo>
                    <a:pt x="594" y="880"/>
                    <a:pt x="568" y="876"/>
                    <a:pt x="545" y="864"/>
                  </a:cubicBezTo>
                  <a:lnTo>
                    <a:pt x="584" y="864"/>
                  </a:lnTo>
                  <a:cubicBezTo>
                    <a:pt x="699" y="864"/>
                    <a:pt x="814" y="826"/>
                    <a:pt x="892" y="714"/>
                  </a:cubicBezTo>
                  <a:close/>
                  <a:moveTo>
                    <a:pt x="469" y="1"/>
                  </a:moveTo>
                  <a:cubicBezTo>
                    <a:pt x="302" y="1"/>
                    <a:pt x="146" y="106"/>
                    <a:pt x="78" y="242"/>
                  </a:cubicBezTo>
                  <a:cubicBezTo>
                    <a:pt x="1" y="397"/>
                    <a:pt x="1" y="592"/>
                    <a:pt x="78" y="747"/>
                  </a:cubicBezTo>
                  <a:cubicBezTo>
                    <a:pt x="117" y="864"/>
                    <a:pt x="234" y="981"/>
                    <a:pt x="351" y="1059"/>
                  </a:cubicBezTo>
                  <a:cubicBezTo>
                    <a:pt x="419" y="1104"/>
                    <a:pt x="501" y="1123"/>
                    <a:pt x="580" y="1123"/>
                  </a:cubicBezTo>
                  <a:cubicBezTo>
                    <a:pt x="637" y="1123"/>
                    <a:pt x="692" y="1114"/>
                    <a:pt x="740" y="1098"/>
                  </a:cubicBezTo>
                  <a:cubicBezTo>
                    <a:pt x="857" y="1020"/>
                    <a:pt x="935" y="942"/>
                    <a:pt x="1012" y="864"/>
                  </a:cubicBezTo>
                  <a:cubicBezTo>
                    <a:pt x="1051" y="786"/>
                    <a:pt x="1090" y="670"/>
                    <a:pt x="1090" y="592"/>
                  </a:cubicBezTo>
                  <a:cubicBezTo>
                    <a:pt x="1090" y="475"/>
                    <a:pt x="1051" y="397"/>
                    <a:pt x="1012" y="358"/>
                  </a:cubicBezTo>
                  <a:cubicBezTo>
                    <a:pt x="973" y="242"/>
                    <a:pt x="896" y="164"/>
                    <a:pt x="818" y="86"/>
                  </a:cubicBezTo>
                  <a:cubicBezTo>
                    <a:pt x="779" y="86"/>
                    <a:pt x="740" y="47"/>
                    <a:pt x="701" y="47"/>
                  </a:cubicBezTo>
                  <a:lnTo>
                    <a:pt x="740" y="86"/>
                  </a:lnTo>
                  <a:cubicBezTo>
                    <a:pt x="701" y="47"/>
                    <a:pt x="623" y="8"/>
                    <a:pt x="545" y="8"/>
                  </a:cubicBezTo>
                  <a:cubicBezTo>
                    <a:pt x="520" y="3"/>
                    <a:pt x="494" y="1"/>
                    <a:pt x="469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3328700" y="3978600"/>
              <a:ext cx="24350" cy="25075"/>
            </a:xfrm>
            <a:custGeom>
              <a:avLst/>
              <a:gdLst/>
              <a:ahLst/>
              <a:cxnLst/>
              <a:rect l="l" t="t" r="r" b="b"/>
              <a:pathLst>
                <a:path w="974" h="1003" extrusionOk="0">
                  <a:moveTo>
                    <a:pt x="545" y="302"/>
                  </a:moveTo>
                  <a:cubicBezTo>
                    <a:pt x="584" y="302"/>
                    <a:pt x="662" y="341"/>
                    <a:pt x="662" y="419"/>
                  </a:cubicBezTo>
                  <a:cubicBezTo>
                    <a:pt x="701" y="458"/>
                    <a:pt x="662" y="536"/>
                    <a:pt x="584" y="536"/>
                  </a:cubicBezTo>
                  <a:lnTo>
                    <a:pt x="467" y="536"/>
                  </a:lnTo>
                  <a:cubicBezTo>
                    <a:pt x="467" y="536"/>
                    <a:pt x="428" y="497"/>
                    <a:pt x="428" y="497"/>
                  </a:cubicBezTo>
                  <a:cubicBezTo>
                    <a:pt x="428" y="419"/>
                    <a:pt x="467" y="341"/>
                    <a:pt x="545" y="302"/>
                  </a:cubicBezTo>
                  <a:close/>
                  <a:moveTo>
                    <a:pt x="564" y="1"/>
                  </a:moveTo>
                  <a:cubicBezTo>
                    <a:pt x="516" y="1"/>
                    <a:pt x="467" y="10"/>
                    <a:pt x="428" y="30"/>
                  </a:cubicBezTo>
                  <a:cubicBezTo>
                    <a:pt x="0" y="225"/>
                    <a:pt x="39" y="808"/>
                    <a:pt x="467" y="1003"/>
                  </a:cubicBezTo>
                  <a:cubicBezTo>
                    <a:pt x="545" y="1003"/>
                    <a:pt x="623" y="1003"/>
                    <a:pt x="701" y="964"/>
                  </a:cubicBezTo>
                  <a:cubicBezTo>
                    <a:pt x="740" y="925"/>
                    <a:pt x="740" y="886"/>
                    <a:pt x="779" y="808"/>
                  </a:cubicBezTo>
                  <a:cubicBezTo>
                    <a:pt x="779" y="808"/>
                    <a:pt x="779" y="808"/>
                    <a:pt x="779" y="769"/>
                  </a:cubicBezTo>
                  <a:lnTo>
                    <a:pt x="817" y="769"/>
                  </a:lnTo>
                  <a:cubicBezTo>
                    <a:pt x="895" y="691"/>
                    <a:pt x="934" y="614"/>
                    <a:pt x="973" y="497"/>
                  </a:cubicBezTo>
                  <a:cubicBezTo>
                    <a:pt x="973" y="419"/>
                    <a:pt x="973" y="302"/>
                    <a:pt x="934" y="225"/>
                  </a:cubicBezTo>
                  <a:cubicBezTo>
                    <a:pt x="856" y="147"/>
                    <a:pt x="779" y="69"/>
                    <a:pt x="701" y="30"/>
                  </a:cubicBezTo>
                  <a:cubicBezTo>
                    <a:pt x="662" y="10"/>
                    <a:pt x="613" y="1"/>
                    <a:pt x="56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3368575" y="3864550"/>
              <a:ext cx="23375" cy="22825"/>
            </a:xfrm>
            <a:custGeom>
              <a:avLst/>
              <a:gdLst/>
              <a:ahLst/>
              <a:cxnLst/>
              <a:rect l="l" t="t" r="r" b="b"/>
              <a:pathLst>
                <a:path w="935" h="913" extrusionOk="0">
                  <a:moveTo>
                    <a:pt x="584" y="311"/>
                  </a:moveTo>
                  <a:cubicBezTo>
                    <a:pt x="584" y="350"/>
                    <a:pt x="623" y="350"/>
                    <a:pt x="623" y="389"/>
                  </a:cubicBezTo>
                  <a:cubicBezTo>
                    <a:pt x="623" y="428"/>
                    <a:pt x="623" y="506"/>
                    <a:pt x="584" y="584"/>
                  </a:cubicBezTo>
                  <a:lnTo>
                    <a:pt x="507" y="584"/>
                  </a:lnTo>
                  <a:cubicBezTo>
                    <a:pt x="468" y="545"/>
                    <a:pt x="429" y="506"/>
                    <a:pt x="429" y="467"/>
                  </a:cubicBezTo>
                  <a:cubicBezTo>
                    <a:pt x="429" y="428"/>
                    <a:pt x="429" y="389"/>
                    <a:pt x="468" y="350"/>
                  </a:cubicBezTo>
                  <a:cubicBezTo>
                    <a:pt x="468" y="350"/>
                    <a:pt x="468" y="350"/>
                    <a:pt x="507" y="311"/>
                  </a:cubicBezTo>
                  <a:close/>
                  <a:moveTo>
                    <a:pt x="584" y="0"/>
                  </a:moveTo>
                  <a:cubicBezTo>
                    <a:pt x="390" y="0"/>
                    <a:pt x="234" y="39"/>
                    <a:pt x="117" y="195"/>
                  </a:cubicBezTo>
                  <a:cubicBezTo>
                    <a:pt x="40" y="311"/>
                    <a:pt x="1" y="467"/>
                    <a:pt x="40" y="623"/>
                  </a:cubicBezTo>
                  <a:cubicBezTo>
                    <a:pt x="79" y="739"/>
                    <a:pt x="195" y="856"/>
                    <a:pt x="312" y="895"/>
                  </a:cubicBezTo>
                  <a:cubicBezTo>
                    <a:pt x="338" y="908"/>
                    <a:pt x="364" y="912"/>
                    <a:pt x="388" y="912"/>
                  </a:cubicBezTo>
                  <a:cubicBezTo>
                    <a:pt x="437" y="912"/>
                    <a:pt x="481" y="895"/>
                    <a:pt x="507" y="895"/>
                  </a:cubicBezTo>
                  <a:lnTo>
                    <a:pt x="507" y="856"/>
                  </a:lnTo>
                  <a:lnTo>
                    <a:pt x="584" y="856"/>
                  </a:lnTo>
                  <a:cubicBezTo>
                    <a:pt x="662" y="856"/>
                    <a:pt x="779" y="778"/>
                    <a:pt x="818" y="701"/>
                  </a:cubicBezTo>
                  <a:cubicBezTo>
                    <a:pt x="896" y="623"/>
                    <a:pt x="935" y="545"/>
                    <a:pt x="935" y="428"/>
                  </a:cubicBezTo>
                  <a:cubicBezTo>
                    <a:pt x="935" y="350"/>
                    <a:pt x="896" y="311"/>
                    <a:pt x="896" y="273"/>
                  </a:cubicBezTo>
                  <a:cubicBezTo>
                    <a:pt x="818" y="156"/>
                    <a:pt x="701" y="39"/>
                    <a:pt x="584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3441550" y="3907600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extrusionOk="0">
                  <a:moveTo>
                    <a:pt x="448" y="0"/>
                  </a:moveTo>
                  <a:cubicBezTo>
                    <a:pt x="389" y="0"/>
                    <a:pt x="331" y="10"/>
                    <a:pt x="273" y="29"/>
                  </a:cubicBezTo>
                  <a:cubicBezTo>
                    <a:pt x="195" y="68"/>
                    <a:pt x="117" y="107"/>
                    <a:pt x="39" y="185"/>
                  </a:cubicBezTo>
                  <a:cubicBezTo>
                    <a:pt x="0" y="263"/>
                    <a:pt x="0" y="341"/>
                    <a:pt x="0" y="457"/>
                  </a:cubicBezTo>
                  <a:cubicBezTo>
                    <a:pt x="0" y="535"/>
                    <a:pt x="39" y="613"/>
                    <a:pt x="78" y="691"/>
                  </a:cubicBezTo>
                  <a:cubicBezTo>
                    <a:pt x="156" y="808"/>
                    <a:pt x="312" y="846"/>
                    <a:pt x="467" y="885"/>
                  </a:cubicBezTo>
                  <a:cubicBezTo>
                    <a:pt x="584" y="846"/>
                    <a:pt x="701" y="808"/>
                    <a:pt x="778" y="730"/>
                  </a:cubicBezTo>
                  <a:cubicBezTo>
                    <a:pt x="895" y="652"/>
                    <a:pt x="934" y="496"/>
                    <a:pt x="895" y="379"/>
                  </a:cubicBezTo>
                  <a:cubicBezTo>
                    <a:pt x="895" y="302"/>
                    <a:pt x="817" y="224"/>
                    <a:pt x="740" y="185"/>
                  </a:cubicBezTo>
                  <a:cubicBezTo>
                    <a:pt x="701" y="107"/>
                    <a:pt x="662" y="68"/>
                    <a:pt x="623" y="29"/>
                  </a:cubicBezTo>
                  <a:cubicBezTo>
                    <a:pt x="564" y="10"/>
                    <a:pt x="506" y="0"/>
                    <a:pt x="448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3309225" y="3908200"/>
              <a:ext cx="22400" cy="21550"/>
            </a:xfrm>
            <a:custGeom>
              <a:avLst/>
              <a:gdLst/>
              <a:ahLst/>
              <a:cxnLst/>
              <a:rect l="l" t="t" r="r" b="b"/>
              <a:pathLst>
                <a:path w="896" h="862" extrusionOk="0">
                  <a:moveTo>
                    <a:pt x="448" y="287"/>
                  </a:moveTo>
                  <a:cubicBezTo>
                    <a:pt x="478" y="287"/>
                    <a:pt x="507" y="297"/>
                    <a:pt x="546" y="317"/>
                  </a:cubicBezTo>
                  <a:cubicBezTo>
                    <a:pt x="546" y="355"/>
                    <a:pt x="546" y="394"/>
                    <a:pt x="546" y="433"/>
                  </a:cubicBezTo>
                  <a:cubicBezTo>
                    <a:pt x="507" y="472"/>
                    <a:pt x="468" y="472"/>
                    <a:pt x="468" y="511"/>
                  </a:cubicBezTo>
                  <a:lnTo>
                    <a:pt x="351" y="511"/>
                  </a:lnTo>
                  <a:cubicBezTo>
                    <a:pt x="312" y="472"/>
                    <a:pt x="273" y="433"/>
                    <a:pt x="273" y="394"/>
                  </a:cubicBezTo>
                  <a:cubicBezTo>
                    <a:pt x="273" y="355"/>
                    <a:pt x="312" y="317"/>
                    <a:pt x="351" y="317"/>
                  </a:cubicBezTo>
                  <a:cubicBezTo>
                    <a:pt x="390" y="297"/>
                    <a:pt x="419" y="287"/>
                    <a:pt x="448" y="287"/>
                  </a:cubicBezTo>
                  <a:close/>
                  <a:moveTo>
                    <a:pt x="369" y="0"/>
                  </a:moveTo>
                  <a:cubicBezTo>
                    <a:pt x="163" y="0"/>
                    <a:pt x="1" y="181"/>
                    <a:pt x="1" y="394"/>
                  </a:cubicBezTo>
                  <a:cubicBezTo>
                    <a:pt x="1" y="433"/>
                    <a:pt x="1" y="472"/>
                    <a:pt x="1" y="511"/>
                  </a:cubicBezTo>
                  <a:cubicBezTo>
                    <a:pt x="1" y="628"/>
                    <a:pt x="79" y="784"/>
                    <a:pt x="234" y="861"/>
                  </a:cubicBezTo>
                  <a:lnTo>
                    <a:pt x="468" y="861"/>
                  </a:lnTo>
                  <a:lnTo>
                    <a:pt x="468" y="822"/>
                  </a:lnTo>
                  <a:lnTo>
                    <a:pt x="585" y="822"/>
                  </a:lnTo>
                  <a:lnTo>
                    <a:pt x="701" y="784"/>
                  </a:lnTo>
                  <a:cubicBezTo>
                    <a:pt x="818" y="706"/>
                    <a:pt x="896" y="589"/>
                    <a:pt x="896" y="433"/>
                  </a:cubicBezTo>
                  <a:cubicBezTo>
                    <a:pt x="896" y="355"/>
                    <a:pt x="857" y="239"/>
                    <a:pt x="779" y="161"/>
                  </a:cubicBezTo>
                  <a:cubicBezTo>
                    <a:pt x="740" y="161"/>
                    <a:pt x="740" y="122"/>
                    <a:pt x="701" y="83"/>
                  </a:cubicBezTo>
                  <a:cubicBezTo>
                    <a:pt x="624" y="44"/>
                    <a:pt x="546" y="5"/>
                    <a:pt x="429" y="5"/>
                  </a:cubicBezTo>
                  <a:cubicBezTo>
                    <a:pt x="409" y="2"/>
                    <a:pt x="389" y="0"/>
                    <a:pt x="369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22"/>
          <p:cNvGrpSpPr/>
          <p:nvPr/>
        </p:nvGrpSpPr>
        <p:grpSpPr>
          <a:xfrm>
            <a:off x="6582575" y="2634488"/>
            <a:ext cx="496175" cy="478325"/>
            <a:chOff x="3762575" y="3653050"/>
            <a:chExt cx="496175" cy="478325"/>
          </a:xfrm>
        </p:grpSpPr>
        <p:sp>
          <p:nvSpPr>
            <p:cNvPr id="1286" name="Google Shape;1286;p22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3" name="Google Shape;1293;p22"/>
          <p:cNvGrpSpPr/>
          <p:nvPr/>
        </p:nvGrpSpPr>
        <p:grpSpPr>
          <a:xfrm>
            <a:off x="4821842" y="2531850"/>
            <a:ext cx="585675" cy="683600"/>
            <a:chOff x="3043650" y="3588975"/>
            <a:chExt cx="585675" cy="683600"/>
          </a:xfrm>
        </p:grpSpPr>
        <p:sp>
          <p:nvSpPr>
            <p:cNvPr id="1294" name="Google Shape;1294;p22"/>
            <p:cNvSpPr/>
            <p:nvPr/>
          </p:nvSpPr>
          <p:spPr>
            <a:xfrm>
              <a:off x="3043650" y="3588975"/>
              <a:ext cx="585675" cy="683600"/>
            </a:xfrm>
            <a:custGeom>
              <a:avLst/>
              <a:gdLst/>
              <a:ahLst/>
              <a:cxnLst/>
              <a:rect l="l" t="t" r="r" b="b"/>
              <a:pathLst>
                <a:path w="23427" h="27344" extrusionOk="0">
                  <a:moveTo>
                    <a:pt x="8373" y="1"/>
                  </a:moveTo>
                  <a:cubicBezTo>
                    <a:pt x="8306" y="1"/>
                    <a:pt x="8239" y="4"/>
                    <a:pt x="8172" y="11"/>
                  </a:cubicBezTo>
                  <a:cubicBezTo>
                    <a:pt x="7744" y="11"/>
                    <a:pt x="7355" y="127"/>
                    <a:pt x="7044" y="361"/>
                  </a:cubicBezTo>
                  <a:cubicBezTo>
                    <a:pt x="6460" y="867"/>
                    <a:pt x="6032" y="1528"/>
                    <a:pt x="5760" y="2268"/>
                  </a:cubicBezTo>
                  <a:cubicBezTo>
                    <a:pt x="5448" y="2929"/>
                    <a:pt x="5254" y="3630"/>
                    <a:pt x="5215" y="4369"/>
                  </a:cubicBezTo>
                  <a:cubicBezTo>
                    <a:pt x="5215" y="5069"/>
                    <a:pt x="5371" y="5731"/>
                    <a:pt x="5721" y="6353"/>
                  </a:cubicBezTo>
                  <a:cubicBezTo>
                    <a:pt x="6032" y="6898"/>
                    <a:pt x="6343" y="7404"/>
                    <a:pt x="6733" y="7910"/>
                  </a:cubicBezTo>
                  <a:cubicBezTo>
                    <a:pt x="7083" y="8377"/>
                    <a:pt x="7433" y="8805"/>
                    <a:pt x="7783" y="9155"/>
                  </a:cubicBezTo>
                  <a:cubicBezTo>
                    <a:pt x="8289" y="9739"/>
                    <a:pt x="8873" y="10323"/>
                    <a:pt x="9457" y="10867"/>
                  </a:cubicBezTo>
                  <a:cubicBezTo>
                    <a:pt x="9885" y="11218"/>
                    <a:pt x="10118" y="11412"/>
                    <a:pt x="10118" y="11412"/>
                  </a:cubicBezTo>
                  <a:cubicBezTo>
                    <a:pt x="10313" y="11607"/>
                    <a:pt x="10507" y="11724"/>
                    <a:pt x="10663" y="11840"/>
                  </a:cubicBezTo>
                  <a:lnTo>
                    <a:pt x="10429" y="11762"/>
                  </a:lnTo>
                  <a:cubicBezTo>
                    <a:pt x="10157" y="11685"/>
                    <a:pt x="9924" y="11646"/>
                    <a:pt x="9924" y="11646"/>
                  </a:cubicBezTo>
                  <a:cubicBezTo>
                    <a:pt x="8490" y="11373"/>
                    <a:pt x="7087" y="11249"/>
                    <a:pt x="5661" y="11249"/>
                  </a:cubicBezTo>
                  <a:cubicBezTo>
                    <a:pt x="5461" y="11249"/>
                    <a:pt x="5261" y="11252"/>
                    <a:pt x="5059" y="11257"/>
                  </a:cubicBezTo>
                  <a:cubicBezTo>
                    <a:pt x="4242" y="11257"/>
                    <a:pt x="3425" y="11334"/>
                    <a:pt x="2608" y="11490"/>
                  </a:cubicBezTo>
                  <a:cubicBezTo>
                    <a:pt x="1791" y="11607"/>
                    <a:pt x="1051" y="12035"/>
                    <a:pt x="468" y="12657"/>
                  </a:cubicBezTo>
                  <a:cubicBezTo>
                    <a:pt x="234" y="12969"/>
                    <a:pt x="39" y="13358"/>
                    <a:pt x="39" y="13786"/>
                  </a:cubicBezTo>
                  <a:cubicBezTo>
                    <a:pt x="1" y="14214"/>
                    <a:pt x="78" y="14603"/>
                    <a:pt x="195" y="14992"/>
                  </a:cubicBezTo>
                  <a:cubicBezTo>
                    <a:pt x="468" y="15693"/>
                    <a:pt x="896" y="16354"/>
                    <a:pt x="1440" y="16860"/>
                  </a:cubicBezTo>
                  <a:cubicBezTo>
                    <a:pt x="1985" y="17366"/>
                    <a:pt x="2569" y="17755"/>
                    <a:pt x="3269" y="18028"/>
                  </a:cubicBezTo>
                  <a:cubicBezTo>
                    <a:pt x="3853" y="18300"/>
                    <a:pt x="4515" y="18456"/>
                    <a:pt x="5215" y="18495"/>
                  </a:cubicBezTo>
                  <a:cubicBezTo>
                    <a:pt x="5413" y="18514"/>
                    <a:pt x="5612" y="18524"/>
                    <a:pt x="5809" y="18524"/>
                  </a:cubicBezTo>
                  <a:cubicBezTo>
                    <a:pt x="6776" y="18524"/>
                    <a:pt x="7728" y="18292"/>
                    <a:pt x="8600" y="17872"/>
                  </a:cubicBezTo>
                  <a:lnTo>
                    <a:pt x="10390" y="17094"/>
                  </a:lnTo>
                  <a:lnTo>
                    <a:pt x="10390" y="17094"/>
                  </a:lnTo>
                  <a:cubicBezTo>
                    <a:pt x="9457" y="18378"/>
                    <a:pt x="8834" y="19895"/>
                    <a:pt x="8600" y="21491"/>
                  </a:cubicBezTo>
                  <a:cubicBezTo>
                    <a:pt x="8406" y="22269"/>
                    <a:pt x="8445" y="23086"/>
                    <a:pt x="8639" y="23865"/>
                  </a:cubicBezTo>
                  <a:cubicBezTo>
                    <a:pt x="8756" y="24254"/>
                    <a:pt x="8912" y="24604"/>
                    <a:pt x="9106" y="24954"/>
                  </a:cubicBezTo>
                  <a:cubicBezTo>
                    <a:pt x="9301" y="25304"/>
                    <a:pt x="9495" y="25616"/>
                    <a:pt x="9729" y="25927"/>
                  </a:cubicBezTo>
                  <a:cubicBezTo>
                    <a:pt x="9962" y="26238"/>
                    <a:pt x="10235" y="26511"/>
                    <a:pt x="10546" y="26783"/>
                  </a:cubicBezTo>
                  <a:cubicBezTo>
                    <a:pt x="10857" y="26978"/>
                    <a:pt x="11208" y="27172"/>
                    <a:pt x="11597" y="27250"/>
                  </a:cubicBezTo>
                  <a:cubicBezTo>
                    <a:pt x="11838" y="27313"/>
                    <a:pt x="12083" y="27344"/>
                    <a:pt x="12326" y="27344"/>
                  </a:cubicBezTo>
                  <a:cubicBezTo>
                    <a:pt x="12831" y="27344"/>
                    <a:pt x="13330" y="27214"/>
                    <a:pt x="13776" y="26978"/>
                  </a:cubicBezTo>
                  <a:cubicBezTo>
                    <a:pt x="14399" y="26627"/>
                    <a:pt x="14904" y="26083"/>
                    <a:pt x="15216" y="25421"/>
                  </a:cubicBezTo>
                  <a:cubicBezTo>
                    <a:pt x="15488" y="24837"/>
                    <a:pt x="15644" y="24215"/>
                    <a:pt x="15683" y="23553"/>
                  </a:cubicBezTo>
                  <a:cubicBezTo>
                    <a:pt x="15838" y="21724"/>
                    <a:pt x="15799" y="19857"/>
                    <a:pt x="15527" y="18028"/>
                  </a:cubicBezTo>
                  <a:lnTo>
                    <a:pt x="15527" y="18028"/>
                  </a:lnTo>
                  <a:cubicBezTo>
                    <a:pt x="17045" y="18923"/>
                    <a:pt x="18679" y="19701"/>
                    <a:pt x="20352" y="20323"/>
                  </a:cubicBezTo>
                  <a:cubicBezTo>
                    <a:pt x="20755" y="20485"/>
                    <a:pt x="21195" y="20572"/>
                    <a:pt x="21647" y="20572"/>
                  </a:cubicBezTo>
                  <a:cubicBezTo>
                    <a:pt x="21850" y="20572"/>
                    <a:pt x="22054" y="20554"/>
                    <a:pt x="22259" y="20518"/>
                  </a:cubicBezTo>
                  <a:cubicBezTo>
                    <a:pt x="22609" y="20440"/>
                    <a:pt x="22882" y="20207"/>
                    <a:pt x="23076" y="19934"/>
                  </a:cubicBezTo>
                  <a:cubicBezTo>
                    <a:pt x="23193" y="19623"/>
                    <a:pt x="23193" y="19273"/>
                    <a:pt x="23115" y="18962"/>
                  </a:cubicBezTo>
                  <a:cubicBezTo>
                    <a:pt x="22998" y="18650"/>
                    <a:pt x="22882" y="18378"/>
                    <a:pt x="22726" y="18144"/>
                  </a:cubicBezTo>
                  <a:cubicBezTo>
                    <a:pt x="22570" y="17872"/>
                    <a:pt x="22415" y="17638"/>
                    <a:pt x="22220" y="17405"/>
                  </a:cubicBezTo>
                  <a:cubicBezTo>
                    <a:pt x="21909" y="16977"/>
                    <a:pt x="21520" y="16588"/>
                    <a:pt x="21131" y="16238"/>
                  </a:cubicBezTo>
                  <a:cubicBezTo>
                    <a:pt x="20391" y="15615"/>
                    <a:pt x="19613" y="15109"/>
                    <a:pt x="18757" y="14681"/>
                  </a:cubicBezTo>
                  <a:cubicBezTo>
                    <a:pt x="18134" y="14370"/>
                    <a:pt x="17589" y="14136"/>
                    <a:pt x="17084" y="13942"/>
                  </a:cubicBezTo>
                  <a:lnTo>
                    <a:pt x="17084" y="13942"/>
                  </a:lnTo>
                  <a:cubicBezTo>
                    <a:pt x="17297" y="13956"/>
                    <a:pt x="17511" y="13965"/>
                    <a:pt x="17723" y="13965"/>
                  </a:cubicBezTo>
                  <a:cubicBezTo>
                    <a:pt x="18089" y="13965"/>
                    <a:pt x="18450" y="13938"/>
                    <a:pt x="18796" y="13864"/>
                  </a:cubicBezTo>
                  <a:cubicBezTo>
                    <a:pt x="19496" y="13708"/>
                    <a:pt x="20158" y="13397"/>
                    <a:pt x="20703" y="12930"/>
                  </a:cubicBezTo>
                  <a:cubicBezTo>
                    <a:pt x="21247" y="12502"/>
                    <a:pt x="21714" y="11957"/>
                    <a:pt x="22103" y="11373"/>
                  </a:cubicBezTo>
                  <a:cubicBezTo>
                    <a:pt x="22493" y="10790"/>
                    <a:pt x="22804" y="10206"/>
                    <a:pt x="23076" y="9544"/>
                  </a:cubicBezTo>
                  <a:cubicBezTo>
                    <a:pt x="23310" y="8922"/>
                    <a:pt x="23427" y="8260"/>
                    <a:pt x="23388" y="7560"/>
                  </a:cubicBezTo>
                  <a:cubicBezTo>
                    <a:pt x="23349" y="6898"/>
                    <a:pt x="23115" y="6276"/>
                    <a:pt x="22648" y="5770"/>
                  </a:cubicBezTo>
                  <a:cubicBezTo>
                    <a:pt x="22009" y="5039"/>
                    <a:pt x="21108" y="4619"/>
                    <a:pt x="20169" y="4619"/>
                  </a:cubicBezTo>
                  <a:cubicBezTo>
                    <a:pt x="19907" y="4619"/>
                    <a:pt x="19643" y="4651"/>
                    <a:pt x="19380" y="4719"/>
                  </a:cubicBezTo>
                  <a:cubicBezTo>
                    <a:pt x="18835" y="4875"/>
                    <a:pt x="18368" y="5147"/>
                    <a:pt x="17979" y="5497"/>
                  </a:cubicBezTo>
                  <a:cubicBezTo>
                    <a:pt x="17628" y="5809"/>
                    <a:pt x="17278" y="6120"/>
                    <a:pt x="16967" y="6470"/>
                  </a:cubicBezTo>
                  <a:cubicBezTo>
                    <a:pt x="16344" y="7132"/>
                    <a:pt x="14165" y="9311"/>
                    <a:pt x="14165" y="9311"/>
                  </a:cubicBezTo>
                  <a:cubicBezTo>
                    <a:pt x="14126" y="8688"/>
                    <a:pt x="13815" y="7638"/>
                    <a:pt x="13698" y="6782"/>
                  </a:cubicBezTo>
                  <a:cubicBezTo>
                    <a:pt x="13465" y="5536"/>
                    <a:pt x="13037" y="4330"/>
                    <a:pt x="12453" y="3201"/>
                  </a:cubicBezTo>
                  <a:cubicBezTo>
                    <a:pt x="12064" y="2579"/>
                    <a:pt x="11636" y="1995"/>
                    <a:pt x="11169" y="1489"/>
                  </a:cubicBezTo>
                  <a:cubicBezTo>
                    <a:pt x="10624" y="944"/>
                    <a:pt x="10001" y="516"/>
                    <a:pt x="9301" y="205"/>
                  </a:cubicBezTo>
                  <a:cubicBezTo>
                    <a:pt x="9011" y="76"/>
                    <a:pt x="8694" y="1"/>
                    <a:pt x="8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3380250" y="3921525"/>
              <a:ext cx="25325" cy="24525"/>
            </a:xfrm>
            <a:custGeom>
              <a:avLst/>
              <a:gdLst/>
              <a:ahLst/>
              <a:cxnLst/>
              <a:rect l="l" t="t" r="r" b="b"/>
              <a:pathLst>
                <a:path w="1013" h="981" extrusionOk="0">
                  <a:moveTo>
                    <a:pt x="584" y="406"/>
                  </a:moveTo>
                  <a:cubicBezTo>
                    <a:pt x="623" y="445"/>
                    <a:pt x="623" y="445"/>
                    <a:pt x="623" y="484"/>
                  </a:cubicBezTo>
                  <a:cubicBezTo>
                    <a:pt x="623" y="523"/>
                    <a:pt x="623" y="523"/>
                    <a:pt x="623" y="562"/>
                  </a:cubicBezTo>
                  <a:lnTo>
                    <a:pt x="584" y="562"/>
                  </a:lnTo>
                  <a:cubicBezTo>
                    <a:pt x="545" y="562"/>
                    <a:pt x="507" y="562"/>
                    <a:pt x="468" y="523"/>
                  </a:cubicBezTo>
                  <a:cubicBezTo>
                    <a:pt x="468" y="523"/>
                    <a:pt x="468" y="484"/>
                    <a:pt x="468" y="484"/>
                  </a:cubicBezTo>
                  <a:cubicBezTo>
                    <a:pt x="507" y="445"/>
                    <a:pt x="507" y="406"/>
                    <a:pt x="545" y="406"/>
                  </a:cubicBezTo>
                  <a:close/>
                  <a:moveTo>
                    <a:pt x="614" y="1"/>
                  </a:moveTo>
                  <a:cubicBezTo>
                    <a:pt x="591" y="1"/>
                    <a:pt x="568" y="6"/>
                    <a:pt x="545" y="17"/>
                  </a:cubicBezTo>
                  <a:lnTo>
                    <a:pt x="507" y="17"/>
                  </a:lnTo>
                  <a:cubicBezTo>
                    <a:pt x="429" y="17"/>
                    <a:pt x="351" y="56"/>
                    <a:pt x="312" y="95"/>
                  </a:cubicBezTo>
                  <a:cubicBezTo>
                    <a:pt x="234" y="134"/>
                    <a:pt x="156" y="173"/>
                    <a:pt x="117" y="251"/>
                  </a:cubicBezTo>
                  <a:cubicBezTo>
                    <a:pt x="40" y="367"/>
                    <a:pt x="1" y="523"/>
                    <a:pt x="40" y="679"/>
                  </a:cubicBezTo>
                  <a:cubicBezTo>
                    <a:pt x="78" y="795"/>
                    <a:pt x="195" y="912"/>
                    <a:pt x="312" y="951"/>
                  </a:cubicBezTo>
                  <a:cubicBezTo>
                    <a:pt x="370" y="970"/>
                    <a:pt x="438" y="980"/>
                    <a:pt x="507" y="980"/>
                  </a:cubicBezTo>
                  <a:cubicBezTo>
                    <a:pt x="575" y="980"/>
                    <a:pt x="643" y="970"/>
                    <a:pt x="701" y="951"/>
                  </a:cubicBezTo>
                  <a:cubicBezTo>
                    <a:pt x="779" y="912"/>
                    <a:pt x="896" y="834"/>
                    <a:pt x="935" y="756"/>
                  </a:cubicBezTo>
                  <a:cubicBezTo>
                    <a:pt x="1012" y="679"/>
                    <a:pt x="1012" y="562"/>
                    <a:pt x="1012" y="484"/>
                  </a:cubicBezTo>
                  <a:cubicBezTo>
                    <a:pt x="1012" y="289"/>
                    <a:pt x="935" y="134"/>
                    <a:pt x="779" y="56"/>
                  </a:cubicBezTo>
                  <a:cubicBezTo>
                    <a:pt x="724" y="28"/>
                    <a:pt x="669" y="1"/>
                    <a:pt x="61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3414300" y="3988875"/>
              <a:ext cx="27275" cy="28100"/>
            </a:xfrm>
            <a:custGeom>
              <a:avLst/>
              <a:gdLst/>
              <a:ahLst/>
              <a:cxnLst/>
              <a:rect l="l" t="t" r="r" b="b"/>
              <a:pathLst>
                <a:path w="1091" h="1124" extrusionOk="0">
                  <a:moveTo>
                    <a:pt x="545" y="358"/>
                  </a:moveTo>
                  <a:cubicBezTo>
                    <a:pt x="584" y="358"/>
                    <a:pt x="623" y="397"/>
                    <a:pt x="623" y="436"/>
                  </a:cubicBezTo>
                  <a:cubicBezTo>
                    <a:pt x="623" y="475"/>
                    <a:pt x="584" y="514"/>
                    <a:pt x="545" y="553"/>
                  </a:cubicBezTo>
                  <a:lnTo>
                    <a:pt x="468" y="553"/>
                  </a:lnTo>
                  <a:cubicBezTo>
                    <a:pt x="429" y="514"/>
                    <a:pt x="429" y="475"/>
                    <a:pt x="390" y="475"/>
                  </a:cubicBezTo>
                  <a:cubicBezTo>
                    <a:pt x="390" y="475"/>
                    <a:pt x="429" y="436"/>
                    <a:pt x="429" y="397"/>
                  </a:cubicBezTo>
                  <a:cubicBezTo>
                    <a:pt x="429" y="358"/>
                    <a:pt x="429" y="358"/>
                    <a:pt x="468" y="358"/>
                  </a:cubicBezTo>
                  <a:close/>
                  <a:moveTo>
                    <a:pt x="935" y="592"/>
                  </a:moveTo>
                  <a:cubicBezTo>
                    <a:pt x="935" y="592"/>
                    <a:pt x="935" y="631"/>
                    <a:pt x="935" y="631"/>
                  </a:cubicBezTo>
                  <a:cubicBezTo>
                    <a:pt x="922" y="657"/>
                    <a:pt x="909" y="683"/>
                    <a:pt x="896" y="707"/>
                  </a:cubicBezTo>
                  <a:lnTo>
                    <a:pt x="896" y="707"/>
                  </a:lnTo>
                  <a:cubicBezTo>
                    <a:pt x="897" y="669"/>
                    <a:pt x="935" y="630"/>
                    <a:pt x="935" y="592"/>
                  </a:cubicBezTo>
                  <a:close/>
                  <a:moveTo>
                    <a:pt x="892" y="714"/>
                  </a:moveTo>
                  <a:cubicBezTo>
                    <a:pt x="867" y="760"/>
                    <a:pt x="843" y="801"/>
                    <a:pt x="818" y="825"/>
                  </a:cubicBezTo>
                  <a:cubicBezTo>
                    <a:pt x="763" y="853"/>
                    <a:pt x="688" y="880"/>
                    <a:pt x="622" y="880"/>
                  </a:cubicBezTo>
                  <a:cubicBezTo>
                    <a:pt x="594" y="880"/>
                    <a:pt x="568" y="876"/>
                    <a:pt x="545" y="864"/>
                  </a:cubicBezTo>
                  <a:lnTo>
                    <a:pt x="584" y="864"/>
                  </a:lnTo>
                  <a:cubicBezTo>
                    <a:pt x="699" y="864"/>
                    <a:pt x="814" y="826"/>
                    <a:pt x="892" y="714"/>
                  </a:cubicBezTo>
                  <a:close/>
                  <a:moveTo>
                    <a:pt x="469" y="1"/>
                  </a:moveTo>
                  <a:cubicBezTo>
                    <a:pt x="302" y="1"/>
                    <a:pt x="146" y="106"/>
                    <a:pt x="78" y="242"/>
                  </a:cubicBezTo>
                  <a:cubicBezTo>
                    <a:pt x="1" y="397"/>
                    <a:pt x="1" y="592"/>
                    <a:pt x="78" y="747"/>
                  </a:cubicBezTo>
                  <a:cubicBezTo>
                    <a:pt x="117" y="864"/>
                    <a:pt x="234" y="981"/>
                    <a:pt x="351" y="1059"/>
                  </a:cubicBezTo>
                  <a:cubicBezTo>
                    <a:pt x="419" y="1104"/>
                    <a:pt x="501" y="1123"/>
                    <a:pt x="580" y="1123"/>
                  </a:cubicBezTo>
                  <a:cubicBezTo>
                    <a:pt x="637" y="1123"/>
                    <a:pt x="692" y="1114"/>
                    <a:pt x="740" y="1098"/>
                  </a:cubicBezTo>
                  <a:cubicBezTo>
                    <a:pt x="857" y="1020"/>
                    <a:pt x="935" y="942"/>
                    <a:pt x="1012" y="864"/>
                  </a:cubicBezTo>
                  <a:cubicBezTo>
                    <a:pt x="1051" y="786"/>
                    <a:pt x="1090" y="670"/>
                    <a:pt x="1090" y="592"/>
                  </a:cubicBezTo>
                  <a:cubicBezTo>
                    <a:pt x="1090" y="475"/>
                    <a:pt x="1051" y="397"/>
                    <a:pt x="1012" y="358"/>
                  </a:cubicBezTo>
                  <a:cubicBezTo>
                    <a:pt x="973" y="242"/>
                    <a:pt x="896" y="164"/>
                    <a:pt x="818" y="86"/>
                  </a:cubicBezTo>
                  <a:cubicBezTo>
                    <a:pt x="779" y="86"/>
                    <a:pt x="740" y="47"/>
                    <a:pt x="701" y="47"/>
                  </a:cubicBezTo>
                  <a:lnTo>
                    <a:pt x="740" y="86"/>
                  </a:lnTo>
                  <a:cubicBezTo>
                    <a:pt x="701" y="47"/>
                    <a:pt x="623" y="8"/>
                    <a:pt x="545" y="8"/>
                  </a:cubicBezTo>
                  <a:cubicBezTo>
                    <a:pt x="520" y="3"/>
                    <a:pt x="494" y="1"/>
                    <a:pt x="469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3328700" y="3978600"/>
              <a:ext cx="24350" cy="25075"/>
            </a:xfrm>
            <a:custGeom>
              <a:avLst/>
              <a:gdLst/>
              <a:ahLst/>
              <a:cxnLst/>
              <a:rect l="l" t="t" r="r" b="b"/>
              <a:pathLst>
                <a:path w="974" h="1003" extrusionOk="0">
                  <a:moveTo>
                    <a:pt x="545" y="302"/>
                  </a:moveTo>
                  <a:cubicBezTo>
                    <a:pt x="584" y="302"/>
                    <a:pt x="662" y="341"/>
                    <a:pt x="662" y="419"/>
                  </a:cubicBezTo>
                  <a:cubicBezTo>
                    <a:pt x="701" y="458"/>
                    <a:pt x="662" y="536"/>
                    <a:pt x="584" y="536"/>
                  </a:cubicBezTo>
                  <a:lnTo>
                    <a:pt x="467" y="536"/>
                  </a:lnTo>
                  <a:cubicBezTo>
                    <a:pt x="467" y="536"/>
                    <a:pt x="428" y="497"/>
                    <a:pt x="428" y="497"/>
                  </a:cubicBezTo>
                  <a:cubicBezTo>
                    <a:pt x="428" y="419"/>
                    <a:pt x="467" y="341"/>
                    <a:pt x="545" y="302"/>
                  </a:cubicBezTo>
                  <a:close/>
                  <a:moveTo>
                    <a:pt x="564" y="1"/>
                  </a:moveTo>
                  <a:cubicBezTo>
                    <a:pt x="516" y="1"/>
                    <a:pt x="467" y="10"/>
                    <a:pt x="428" y="30"/>
                  </a:cubicBezTo>
                  <a:cubicBezTo>
                    <a:pt x="0" y="225"/>
                    <a:pt x="39" y="808"/>
                    <a:pt x="467" y="1003"/>
                  </a:cubicBezTo>
                  <a:cubicBezTo>
                    <a:pt x="545" y="1003"/>
                    <a:pt x="623" y="1003"/>
                    <a:pt x="701" y="964"/>
                  </a:cubicBezTo>
                  <a:cubicBezTo>
                    <a:pt x="740" y="925"/>
                    <a:pt x="740" y="886"/>
                    <a:pt x="779" y="808"/>
                  </a:cubicBezTo>
                  <a:cubicBezTo>
                    <a:pt x="779" y="808"/>
                    <a:pt x="779" y="808"/>
                    <a:pt x="779" y="769"/>
                  </a:cubicBezTo>
                  <a:lnTo>
                    <a:pt x="817" y="769"/>
                  </a:lnTo>
                  <a:cubicBezTo>
                    <a:pt x="895" y="691"/>
                    <a:pt x="934" y="614"/>
                    <a:pt x="973" y="497"/>
                  </a:cubicBezTo>
                  <a:cubicBezTo>
                    <a:pt x="973" y="419"/>
                    <a:pt x="973" y="302"/>
                    <a:pt x="934" y="225"/>
                  </a:cubicBezTo>
                  <a:cubicBezTo>
                    <a:pt x="856" y="147"/>
                    <a:pt x="779" y="69"/>
                    <a:pt x="701" y="30"/>
                  </a:cubicBezTo>
                  <a:cubicBezTo>
                    <a:pt x="662" y="10"/>
                    <a:pt x="613" y="1"/>
                    <a:pt x="56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3368575" y="3864550"/>
              <a:ext cx="23375" cy="22825"/>
            </a:xfrm>
            <a:custGeom>
              <a:avLst/>
              <a:gdLst/>
              <a:ahLst/>
              <a:cxnLst/>
              <a:rect l="l" t="t" r="r" b="b"/>
              <a:pathLst>
                <a:path w="935" h="913" extrusionOk="0">
                  <a:moveTo>
                    <a:pt x="584" y="311"/>
                  </a:moveTo>
                  <a:cubicBezTo>
                    <a:pt x="584" y="350"/>
                    <a:pt x="623" y="350"/>
                    <a:pt x="623" y="389"/>
                  </a:cubicBezTo>
                  <a:cubicBezTo>
                    <a:pt x="623" y="428"/>
                    <a:pt x="623" y="506"/>
                    <a:pt x="584" y="584"/>
                  </a:cubicBezTo>
                  <a:lnTo>
                    <a:pt x="507" y="584"/>
                  </a:lnTo>
                  <a:cubicBezTo>
                    <a:pt x="468" y="545"/>
                    <a:pt x="429" y="506"/>
                    <a:pt x="429" y="467"/>
                  </a:cubicBezTo>
                  <a:cubicBezTo>
                    <a:pt x="429" y="428"/>
                    <a:pt x="429" y="389"/>
                    <a:pt x="468" y="350"/>
                  </a:cubicBezTo>
                  <a:cubicBezTo>
                    <a:pt x="468" y="350"/>
                    <a:pt x="468" y="350"/>
                    <a:pt x="507" y="311"/>
                  </a:cubicBezTo>
                  <a:close/>
                  <a:moveTo>
                    <a:pt x="584" y="0"/>
                  </a:moveTo>
                  <a:cubicBezTo>
                    <a:pt x="390" y="0"/>
                    <a:pt x="234" y="39"/>
                    <a:pt x="117" y="195"/>
                  </a:cubicBezTo>
                  <a:cubicBezTo>
                    <a:pt x="40" y="311"/>
                    <a:pt x="1" y="467"/>
                    <a:pt x="40" y="623"/>
                  </a:cubicBezTo>
                  <a:cubicBezTo>
                    <a:pt x="79" y="739"/>
                    <a:pt x="195" y="856"/>
                    <a:pt x="312" y="895"/>
                  </a:cubicBezTo>
                  <a:cubicBezTo>
                    <a:pt x="338" y="908"/>
                    <a:pt x="364" y="912"/>
                    <a:pt x="388" y="912"/>
                  </a:cubicBezTo>
                  <a:cubicBezTo>
                    <a:pt x="437" y="912"/>
                    <a:pt x="481" y="895"/>
                    <a:pt x="507" y="895"/>
                  </a:cubicBezTo>
                  <a:lnTo>
                    <a:pt x="507" y="856"/>
                  </a:lnTo>
                  <a:lnTo>
                    <a:pt x="584" y="856"/>
                  </a:lnTo>
                  <a:cubicBezTo>
                    <a:pt x="662" y="856"/>
                    <a:pt x="779" y="778"/>
                    <a:pt x="818" y="701"/>
                  </a:cubicBezTo>
                  <a:cubicBezTo>
                    <a:pt x="896" y="623"/>
                    <a:pt x="935" y="545"/>
                    <a:pt x="935" y="428"/>
                  </a:cubicBezTo>
                  <a:cubicBezTo>
                    <a:pt x="935" y="350"/>
                    <a:pt x="896" y="311"/>
                    <a:pt x="896" y="273"/>
                  </a:cubicBezTo>
                  <a:cubicBezTo>
                    <a:pt x="818" y="156"/>
                    <a:pt x="701" y="39"/>
                    <a:pt x="584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3441550" y="3907600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extrusionOk="0">
                  <a:moveTo>
                    <a:pt x="448" y="0"/>
                  </a:moveTo>
                  <a:cubicBezTo>
                    <a:pt x="389" y="0"/>
                    <a:pt x="331" y="10"/>
                    <a:pt x="273" y="29"/>
                  </a:cubicBezTo>
                  <a:cubicBezTo>
                    <a:pt x="195" y="68"/>
                    <a:pt x="117" y="107"/>
                    <a:pt x="39" y="185"/>
                  </a:cubicBezTo>
                  <a:cubicBezTo>
                    <a:pt x="0" y="263"/>
                    <a:pt x="0" y="341"/>
                    <a:pt x="0" y="457"/>
                  </a:cubicBezTo>
                  <a:cubicBezTo>
                    <a:pt x="0" y="535"/>
                    <a:pt x="39" y="613"/>
                    <a:pt x="78" y="691"/>
                  </a:cubicBezTo>
                  <a:cubicBezTo>
                    <a:pt x="156" y="808"/>
                    <a:pt x="312" y="846"/>
                    <a:pt x="467" y="885"/>
                  </a:cubicBezTo>
                  <a:cubicBezTo>
                    <a:pt x="584" y="846"/>
                    <a:pt x="701" y="808"/>
                    <a:pt x="778" y="730"/>
                  </a:cubicBezTo>
                  <a:cubicBezTo>
                    <a:pt x="895" y="652"/>
                    <a:pt x="934" y="496"/>
                    <a:pt x="895" y="379"/>
                  </a:cubicBezTo>
                  <a:cubicBezTo>
                    <a:pt x="895" y="302"/>
                    <a:pt x="817" y="224"/>
                    <a:pt x="740" y="185"/>
                  </a:cubicBezTo>
                  <a:cubicBezTo>
                    <a:pt x="701" y="107"/>
                    <a:pt x="662" y="68"/>
                    <a:pt x="623" y="29"/>
                  </a:cubicBezTo>
                  <a:cubicBezTo>
                    <a:pt x="564" y="10"/>
                    <a:pt x="506" y="0"/>
                    <a:pt x="448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3309225" y="3908200"/>
              <a:ext cx="22400" cy="21550"/>
            </a:xfrm>
            <a:custGeom>
              <a:avLst/>
              <a:gdLst/>
              <a:ahLst/>
              <a:cxnLst/>
              <a:rect l="l" t="t" r="r" b="b"/>
              <a:pathLst>
                <a:path w="896" h="862" extrusionOk="0">
                  <a:moveTo>
                    <a:pt x="448" y="287"/>
                  </a:moveTo>
                  <a:cubicBezTo>
                    <a:pt x="478" y="287"/>
                    <a:pt x="507" y="297"/>
                    <a:pt x="546" y="317"/>
                  </a:cubicBezTo>
                  <a:cubicBezTo>
                    <a:pt x="546" y="355"/>
                    <a:pt x="546" y="394"/>
                    <a:pt x="546" y="433"/>
                  </a:cubicBezTo>
                  <a:cubicBezTo>
                    <a:pt x="507" y="472"/>
                    <a:pt x="468" y="472"/>
                    <a:pt x="468" y="511"/>
                  </a:cubicBezTo>
                  <a:lnTo>
                    <a:pt x="351" y="511"/>
                  </a:lnTo>
                  <a:cubicBezTo>
                    <a:pt x="312" y="472"/>
                    <a:pt x="273" y="433"/>
                    <a:pt x="273" y="394"/>
                  </a:cubicBezTo>
                  <a:cubicBezTo>
                    <a:pt x="273" y="355"/>
                    <a:pt x="312" y="317"/>
                    <a:pt x="351" y="317"/>
                  </a:cubicBezTo>
                  <a:cubicBezTo>
                    <a:pt x="390" y="297"/>
                    <a:pt x="419" y="287"/>
                    <a:pt x="448" y="287"/>
                  </a:cubicBezTo>
                  <a:close/>
                  <a:moveTo>
                    <a:pt x="369" y="0"/>
                  </a:moveTo>
                  <a:cubicBezTo>
                    <a:pt x="163" y="0"/>
                    <a:pt x="1" y="181"/>
                    <a:pt x="1" y="394"/>
                  </a:cubicBezTo>
                  <a:cubicBezTo>
                    <a:pt x="1" y="433"/>
                    <a:pt x="1" y="472"/>
                    <a:pt x="1" y="511"/>
                  </a:cubicBezTo>
                  <a:cubicBezTo>
                    <a:pt x="1" y="628"/>
                    <a:pt x="79" y="784"/>
                    <a:pt x="234" y="861"/>
                  </a:cubicBezTo>
                  <a:lnTo>
                    <a:pt x="468" y="861"/>
                  </a:lnTo>
                  <a:lnTo>
                    <a:pt x="468" y="822"/>
                  </a:lnTo>
                  <a:lnTo>
                    <a:pt x="585" y="822"/>
                  </a:lnTo>
                  <a:lnTo>
                    <a:pt x="701" y="784"/>
                  </a:lnTo>
                  <a:cubicBezTo>
                    <a:pt x="818" y="706"/>
                    <a:pt x="896" y="589"/>
                    <a:pt x="896" y="433"/>
                  </a:cubicBezTo>
                  <a:cubicBezTo>
                    <a:pt x="896" y="355"/>
                    <a:pt x="857" y="239"/>
                    <a:pt x="779" y="161"/>
                  </a:cubicBezTo>
                  <a:cubicBezTo>
                    <a:pt x="740" y="161"/>
                    <a:pt x="740" y="122"/>
                    <a:pt x="701" y="83"/>
                  </a:cubicBezTo>
                  <a:cubicBezTo>
                    <a:pt x="624" y="44"/>
                    <a:pt x="546" y="5"/>
                    <a:pt x="429" y="5"/>
                  </a:cubicBezTo>
                  <a:cubicBezTo>
                    <a:pt x="409" y="2"/>
                    <a:pt x="389" y="0"/>
                    <a:pt x="369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1" name="Google Shape;1301;p22"/>
          <p:cNvSpPr txBox="1"/>
          <p:nvPr/>
        </p:nvSpPr>
        <p:spPr>
          <a:xfrm>
            <a:off x="5805413" y="36692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Venus has a beautiful name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02" name="Google Shape;1302;p22"/>
          <p:cNvSpPr txBox="1"/>
          <p:nvPr/>
        </p:nvSpPr>
        <p:spPr>
          <a:xfrm>
            <a:off x="5805413" y="3244448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Day 4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303" name="Google Shape;1303;p22"/>
          <p:cNvSpPr txBox="1"/>
          <p:nvPr/>
        </p:nvSpPr>
        <p:spPr>
          <a:xfrm>
            <a:off x="2373600" y="36692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Despite being red, Mars is a cold place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04" name="Google Shape;1304;p22"/>
          <p:cNvSpPr txBox="1"/>
          <p:nvPr/>
        </p:nvSpPr>
        <p:spPr>
          <a:xfrm>
            <a:off x="2373600" y="3244448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Day 2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305" name="Google Shape;1305;p22"/>
          <p:cNvSpPr txBox="1"/>
          <p:nvPr/>
        </p:nvSpPr>
        <p:spPr>
          <a:xfrm>
            <a:off x="4089438" y="166575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 is the biggest planet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06" name="Google Shape;1306;p22"/>
          <p:cNvSpPr txBox="1"/>
          <p:nvPr/>
        </p:nvSpPr>
        <p:spPr>
          <a:xfrm>
            <a:off x="4089438" y="1243752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Day 3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307" name="Google Shape;1307;p22"/>
          <p:cNvSpPr txBox="1"/>
          <p:nvPr/>
        </p:nvSpPr>
        <p:spPr>
          <a:xfrm>
            <a:off x="657588" y="166575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 is the closest to the Sun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08" name="Google Shape;1308;p22"/>
          <p:cNvSpPr txBox="1"/>
          <p:nvPr/>
        </p:nvSpPr>
        <p:spPr>
          <a:xfrm>
            <a:off x="657588" y="1243752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Day 1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309" name="Google Shape;13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9077" y="1179476"/>
            <a:ext cx="3217500" cy="17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4" name="Google Shape;1314;p23"/>
          <p:cNvCxnSpPr>
            <a:stCxn id="1315" idx="3"/>
          </p:cNvCxnSpPr>
          <p:nvPr/>
        </p:nvCxnSpPr>
        <p:spPr>
          <a:xfrm>
            <a:off x="2190896" y="1739450"/>
            <a:ext cx="2181600" cy="329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sm" len="sm"/>
          </a:ln>
        </p:spPr>
      </p:cxnSp>
      <p:cxnSp>
        <p:nvCxnSpPr>
          <p:cNvPr id="1316" name="Google Shape;1316;p23"/>
          <p:cNvCxnSpPr>
            <a:stCxn id="1317" idx="3"/>
          </p:cNvCxnSpPr>
          <p:nvPr/>
        </p:nvCxnSpPr>
        <p:spPr>
          <a:xfrm>
            <a:off x="2190905" y="3473349"/>
            <a:ext cx="21000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sm" len="sm"/>
          </a:ln>
        </p:spPr>
      </p:cxnSp>
      <p:cxnSp>
        <p:nvCxnSpPr>
          <p:cNvPr id="1318" name="Google Shape;1318;p23"/>
          <p:cNvCxnSpPr>
            <a:stCxn id="1319" idx="1"/>
          </p:cNvCxnSpPr>
          <p:nvPr/>
        </p:nvCxnSpPr>
        <p:spPr>
          <a:xfrm flipH="1">
            <a:off x="4749896" y="1739450"/>
            <a:ext cx="2203200" cy="976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sm" len="sm"/>
          </a:ln>
        </p:spPr>
      </p:cxnSp>
      <p:cxnSp>
        <p:nvCxnSpPr>
          <p:cNvPr id="1320" name="Google Shape;1320;p23"/>
          <p:cNvCxnSpPr>
            <a:stCxn id="1321" idx="1"/>
          </p:cNvCxnSpPr>
          <p:nvPr/>
        </p:nvCxnSpPr>
        <p:spPr>
          <a:xfrm flipH="1">
            <a:off x="4652996" y="3473349"/>
            <a:ext cx="2300100" cy="1128900"/>
          </a:xfrm>
          <a:prstGeom prst="bentConnector3">
            <a:avLst>
              <a:gd name="adj1" fmla="val 47255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sm" len="sm"/>
          </a:ln>
        </p:spPr>
      </p:cxnSp>
      <p:sp>
        <p:nvSpPr>
          <p:cNvPr id="1322" name="Google Shape;1322;p23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Infographics Make Your Ideia Undestarstanble</a:t>
            </a:r>
            <a:endParaRPr/>
          </a:p>
        </p:txBody>
      </p:sp>
      <p:sp>
        <p:nvSpPr>
          <p:cNvPr id="1323" name="Google Shape;1323;p23"/>
          <p:cNvSpPr txBox="1"/>
          <p:nvPr/>
        </p:nvSpPr>
        <p:spPr>
          <a:xfrm>
            <a:off x="6373488" y="36692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Venus has a beautiful name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21" name="Google Shape;1321;p23"/>
          <p:cNvSpPr txBox="1"/>
          <p:nvPr/>
        </p:nvSpPr>
        <p:spPr>
          <a:xfrm>
            <a:off x="6953096" y="3234249"/>
            <a:ext cx="1470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Legs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324" name="Google Shape;1324;p23"/>
          <p:cNvSpPr txBox="1"/>
          <p:nvPr/>
        </p:nvSpPr>
        <p:spPr>
          <a:xfrm>
            <a:off x="6373488" y="193765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 is the biggest planet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19" name="Google Shape;1319;p23"/>
          <p:cNvSpPr txBox="1"/>
          <p:nvPr/>
        </p:nvSpPr>
        <p:spPr>
          <a:xfrm>
            <a:off x="6953096" y="1500350"/>
            <a:ext cx="1470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Back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325" name="Google Shape;1325;p23"/>
          <p:cNvSpPr txBox="1"/>
          <p:nvPr/>
        </p:nvSpPr>
        <p:spPr>
          <a:xfrm>
            <a:off x="720000" y="36692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Despite being red, Mars is a cold place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17" name="Google Shape;1317;p23"/>
          <p:cNvSpPr txBox="1"/>
          <p:nvPr/>
        </p:nvSpPr>
        <p:spPr>
          <a:xfrm>
            <a:off x="720005" y="3234249"/>
            <a:ext cx="1470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Arms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326" name="Google Shape;1326;p23"/>
          <p:cNvSpPr txBox="1"/>
          <p:nvPr/>
        </p:nvSpPr>
        <p:spPr>
          <a:xfrm>
            <a:off x="719988" y="193765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 is the closest to the Sun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15" name="Google Shape;1315;p23"/>
          <p:cNvSpPr txBox="1"/>
          <p:nvPr/>
        </p:nvSpPr>
        <p:spPr>
          <a:xfrm>
            <a:off x="719996" y="1500350"/>
            <a:ext cx="1470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Mind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grpSp>
        <p:nvGrpSpPr>
          <p:cNvPr id="1327" name="Google Shape;1327;p23"/>
          <p:cNvGrpSpPr/>
          <p:nvPr/>
        </p:nvGrpSpPr>
        <p:grpSpPr>
          <a:xfrm>
            <a:off x="3704611" y="2006935"/>
            <a:ext cx="1992846" cy="3136420"/>
            <a:chOff x="3699627" y="2397554"/>
            <a:chExt cx="1744744" cy="2745946"/>
          </a:xfrm>
        </p:grpSpPr>
        <p:sp>
          <p:nvSpPr>
            <p:cNvPr id="1328" name="Google Shape;1328;p23"/>
            <p:cNvSpPr/>
            <p:nvPr/>
          </p:nvSpPr>
          <p:spPr>
            <a:xfrm>
              <a:off x="3931500" y="4897800"/>
              <a:ext cx="1136100" cy="245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9" name="Google Shape;1329;p23"/>
            <p:cNvGrpSpPr/>
            <p:nvPr/>
          </p:nvGrpSpPr>
          <p:grpSpPr>
            <a:xfrm>
              <a:off x="4792452" y="4563538"/>
              <a:ext cx="651919" cy="572675"/>
              <a:chOff x="4506078" y="3820689"/>
              <a:chExt cx="726291" cy="638078"/>
            </a:xfrm>
          </p:grpSpPr>
          <p:sp>
            <p:nvSpPr>
              <p:cNvPr id="1330" name="Google Shape;1330;p23"/>
              <p:cNvSpPr/>
              <p:nvPr/>
            </p:nvSpPr>
            <p:spPr>
              <a:xfrm>
                <a:off x="4506078" y="3820689"/>
                <a:ext cx="726291" cy="638078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3"/>
              <p:cNvSpPr/>
              <p:nvPr/>
            </p:nvSpPr>
            <p:spPr>
              <a:xfrm>
                <a:off x="4592477" y="3907203"/>
                <a:ext cx="533567" cy="547759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2" name="Google Shape;1332;p23"/>
            <p:cNvGrpSpPr/>
            <p:nvPr/>
          </p:nvGrpSpPr>
          <p:grpSpPr>
            <a:xfrm>
              <a:off x="3971733" y="2397554"/>
              <a:ext cx="1055621" cy="2706250"/>
              <a:chOff x="6057925" y="1372000"/>
              <a:chExt cx="425225" cy="1090175"/>
            </a:xfrm>
          </p:grpSpPr>
          <p:sp>
            <p:nvSpPr>
              <p:cNvPr id="1333" name="Google Shape;1333;p23"/>
              <p:cNvSpPr/>
              <p:nvPr/>
            </p:nvSpPr>
            <p:spPr>
              <a:xfrm>
                <a:off x="6173350" y="2185900"/>
                <a:ext cx="124075" cy="241400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9656" extrusionOk="0">
                    <a:moveTo>
                      <a:pt x="1751" y="0"/>
                    </a:moveTo>
                    <a:cubicBezTo>
                      <a:pt x="1419" y="0"/>
                      <a:pt x="1219" y="191"/>
                      <a:pt x="1270" y="191"/>
                    </a:cubicBezTo>
                    <a:cubicBezTo>
                      <a:pt x="1273" y="191"/>
                      <a:pt x="1278" y="190"/>
                      <a:pt x="1284" y="188"/>
                    </a:cubicBezTo>
                    <a:cubicBezTo>
                      <a:pt x="1284" y="188"/>
                      <a:pt x="3382" y="7150"/>
                      <a:pt x="2543" y="7767"/>
                    </a:cubicBezTo>
                    <a:cubicBezTo>
                      <a:pt x="1728" y="8384"/>
                      <a:pt x="0" y="9150"/>
                      <a:pt x="420" y="9495"/>
                    </a:cubicBezTo>
                    <a:cubicBezTo>
                      <a:pt x="557" y="9608"/>
                      <a:pt x="958" y="9655"/>
                      <a:pt x="1443" y="9655"/>
                    </a:cubicBezTo>
                    <a:cubicBezTo>
                      <a:pt x="2441" y="9655"/>
                      <a:pt x="3793" y="9456"/>
                      <a:pt x="3926" y="9224"/>
                    </a:cubicBezTo>
                    <a:cubicBezTo>
                      <a:pt x="4148" y="8878"/>
                      <a:pt x="4963" y="6434"/>
                      <a:pt x="3777" y="2657"/>
                    </a:cubicBezTo>
                    <a:cubicBezTo>
                      <a:pt x="3068" y="440"/>
                      <a:pt x="2256" y="0"/>
                      <a:pt x="17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3"/>
              <p:cNvSpPr/>
              <p:nvPr/>
            </p:nvSpPr>
            <p:spPr>
              <a:xfrm>
                <a:off x="6062250" y="1372000"/>
                <a:ext cx="304925" cy="1090175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43607" extrusionOk="0">
                    <a:moveTo>
                      <a:pt x="8406" y="1"/>
                    </a:moveTo>
                    <a:cubicBezTo>
                      <a:pt x="8362" y="1"/>
                      <a:pt x="8317" y="3"/>
                      <a:pt x="8271" y="6"/>
                    </a:cubicBezTo>
                    <a:cubicBezTo>
                      <a:pt x="7998" y="27"/>
                      <a:pt x="7738" y="34"/>
                      <a:pt x="7488" y="34"/>
                    </a:cubicBezTo>
                    <a:cubicBezTo>
                      <a:pt x="7029" y="34"/>
                      <a:pt x="6606" y="11"/>
                      <a:pt x="6206" y="11"/>
                    </a:cubicBezTo>
                    <a:cubicBezTo>
                      <a:pt x="5269" y="11"/>
                      <a:pt x="4463" y="136"/>
                      <a:pt x="3629" y="969"/>
                    </a:cubicBezTo>
                    <a:cubicBezTo>
                      <a:pt x="2247" y="2376"/>
                      <a:pt x="0" y="2524"/>
                      <a:pt x="148" y="3784"/>
                    </a:cubicBezTo>
                    <a:cubicBezTo>
                      <a:pt x="148" y="3784"/>
                      <a:pt x="1981" y="5594"/>
                      <a:pt x="3484" y="5594"/>
                    </a:cubicBezTo>
                    <a:cubicBezTo>
                      <a:pt x="3541" y="5594"/>
                      <a:pt x="3598" y="5591"/>
                      <a:pt x="3654" y="5586"/>
                    </a:cubicBezTo>
                    <a:cubicBezTo>
                      <a:pt x="3823" y="5569"/>
                      <a:pt x="3984" y="5561"/>
                      <a:pt x="4135" y="5561"/>
                    </a:cubicBezTo>
                    <a:cubicBezTo>
                      <a:pt x="5348" y="5561"/>
                      <a:pt x="5918" y="6074"/>
                      <a:pt x="5061" y="6820"/>
                    </a:cubicBezTo>
                    <a:cubicBezTo>
                      <a:pt x="4074" y="7635"/>
                      <a:pt x="3111" y="9758"/>
                      <a:pt x="3259" y="12400"/>
                    </a:cubicBezTo>
                    <a:cubicBezTo>
                      <a:pt x="3407" y="15042"/>
                      <a:pt x="3703" y="14770"/>
                      <a:pt x="3160" y="18128"/>
                    </a:cubicBezTo>
                    <a:cubicBezTo>
                      <a:pt x="2617" y="21461"/>
                      <a:pt x="3456" y="22720"/>
                      <a:pt x="4296" y="25929"/>
                    </a:cubicBezTo>
                    <a:cubicBezTo>
                      <a:pt x="5135" y="29139"/>
                      <a:pt x="3506" y="34299"/>
                      <a:pt x="5456" y="35830"/>
                    </a:cubicBezTo>
                    <a:cubicBezTo>
                      <a:pt x="7431" y="37360"/>
                      <a:pt x="8962" y="38052"/>
                      <a:pt x="8542" y="39854"/>
                    </a:cubicBezTo>
                    <a:cubicBezTo>
                      <a:pt x="8147" y="41681"/>
                      <a:pt x="6049" y="42940"/>
                      <a:pt x="6469" y="43483"/>
                    </a:cubicBezTo>
                    <a:cubicBezTo>
                      <a:pt x="6532" y="43569"/>
                      <a:pt x="6656" y="43607"/>
                      <a:pt x="6821" y="43607"/>
                    </a:cubicBezTo>
                    <a:cubicBezTo>
                      <a:pt x="7744" y="43607"/>
                      <a:pt x="9950" y="42432"/>
                      <a:pt x="9950" y="42076"/>
                    </a:cubicBezTo>
                    <a:cubicBezTo>
                      <a:pt x="9950" y="41656"/>
                      <a:pt x="9382" y="37484"/>
                      <a:pt x="9357" y="35262"/>
                    </a:cubicBezTo>
                    <a:cubicBezTo>
                      <a:pt x="9357" y="33015"/>
                      <a:pt x="10616" y="35385"/>
                      <a:pt x="11011" y="29534"/>
                    </a:cubicBezTo>
                    <a:cubicBezTo>
                      <a:pt x="11406" y="23658"/>
                      <a:pt x="10838" y="21313"/>
                      <a:pt x="11530" y="17683"/>
                    </a:cubicBezTo>
                    <a:cubicBezTo>
                      <a:pt x="12196" y="14054"/>
                      <a:pt x="9950" y="10721"/>
                      <a:pt x="10345" y="6796"/>
                    </a:cubicBezTo>
                    <a:cubicBezTo>
                      <a:pt x="10730" y="2986"/>
                      <a:pt x="10245" y="1"/>
                      <a:pt x="8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3"/>
              <p:cNvSpPr/>
              <p:nvPr/>
            </p:nvSpPr>
            <p:spPr>
              <a:xfrm>
                <a:off x="6285050" y="2008500"/>
                <a:ext cx="198100" cy="430100"/>
              </a:xfrm>
              <a:custGeom>
                <a:avLst/>
                <a:gdLst/>
                <a:ahLst/>
                <a:cxnLst/>
                <a:rect l="l" t="t" r="r" b="b"/>
                <a:pathLst>
                  <a:path w="7924" h="17204" extrusionOk="0">
                    <a:moveTo>
                      <a:pt x="2075" y="0"/>
                    </a:moveTo>
                    <a:cubicBezTo>
                      <a:pt x="2075" y="0"/>
                      <a:pt x="248" y="4642"/>
                      <a:pt x="124" y="6913"/>
                    </a:cubicBezTo>
                    <a:cubicBezTo>
                      <a:pt x="1" y="9185"/>
                      <a:pt x="1334" y="14295"/>
                      <a:pt x="2914" y="16419"/>
                    </a:cubicBezTo>
                    <a:cubicBezTo>
                      <a:pt x="3337" y="16978"/>
                      <a:pt x="3801" y="17203"/>
                      <a:pt x="4268" y="17203"/>
                    </a:cubicBezTo>
                    <a:cubicBezTo>
                      <a:pt x="5573" y="17203"/>
                      <a:pt x="6898" y="15447"/>
                      <a:pt x="7407" y="14320"/>
                    </a:cubicBezTo>
                    <a:cubicBezTo>
                      <a:pt x="7924" y="13153"/>
                      <a:pt x="7537" y="11928"/>
                      <a:pt x="7209" y="11928"/>
                    </a:cubicBezTo>
                    <a:cubicBezTo>
                      <a:pt x="7114" y="11928"/>
                      <a:pt x="7024" y="12031"/>
                      <a:pt x="6963" y="12271"/>
                    </a:cubicBezTo>
                    <a:cubicBezTo>
                      <a:pt x="6691" y="13308"/>
                      <a:pt x="5679" y="13382"/>
                      <a:pt x="4642" y="13802"/>
                    </a:cubicBezTo>
                    <a:cubicBezTo>
                      <a:pt x="4524" y="13849"/>
                      <a:pt x="4409" y="13873"/>
                      <a:pt x="4298" y="13873"/>
                    </a:cubicBezTo>
                    <a:cubicBezTo>
                      <a:pt x="3439" y="13873"/>
                      <a:pt x="2831" y="12465"/>
                      <a:pt x="2766" y="10148"/>
                    </a:cubicBezTo>
                    <a:cubicBezTo>
                      <a:pt x="2667" y="7531"/>
                      <a:pt x="2075" y="0"/>
                      <a:pt x="20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23"/>
              <p:cNvSpPr/>
              <p:nvPr/>
            </p:nvSpPr>
            <p:spPr>
              <a:xfrm>
                <a:off x="6057925" y="1436950"/>
                <a:ext cx="44850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09" extrusionOk="0">
                    <a:moveTo>
                      <a:pt x="890" y="0"/>
                    </a:moveTo>
                    <a:cubicBezTo>
                      <a:pt x="172" y="0"/>
                      <a:pt x="148" y="1087"/>
                      <a:pt x="148" y="1087"/>
                    </a:cubicBezTo>
                    <a:cubicBezTo>
                      <a:pt x="148" y="1087"/>
                      <a:pt x="0" y="1605"/>
                      <a:pt x="914" y="1704"/>
                    </a:cubicBezTo>
                    <a:cubicBezTo>
                      <a:pt x="938" y="1707"/>
                      <a:pt x="962" y="1708"/>
                      <a:pt x="984" y="1708"/>
                    </a:cubicBezTo>
                    <a:cubicBezTo>
                      <a:pt x="1794" y="1708"/>
                      <a:pt x="1634" y="48"/>
                      <a:pt x="914" y="0"/>
                    </a:cubicBezTo>
                    <a:cubicBezTo>
                      <a:pt x="906" y="0"/>
                      <a:pt x="897" y="0"/>
                      <a:pt x="890" y="0"/>
                    </a:cubicBezTo>
                    <a:close/>
                  </a:path>
                </a:pathLst>
              </a:custGeom>
              <a:solidFill>
                <a:srgbClr val="DBC4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23"/>
              <p:cNvSpPr/>
              <p:nvPr/>
            </p:nvSpPr>
            <p:spPr>
              <a:xfrm>
                <a:off x="6192475" y="1496200"/>
                <a:ext cx="82725" cy="795625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1825" fill="none" extrusionOk="0">
                    <a:moveTo>
                      <a:pt x="395" y="1210"/>
                    </a:moveTo>
                    <a:cubicBezTo>
                      <a:pt x="395" y="1210"/>
                      <a:pt x="3284" y="1"/>
                      <a:pt x="3284" y="1605"/>
                    </a:cubicBezTo>
                    <a:cubicBezTo>
                      <a:pt x="3309" y="3210"/>
                      <a:pt x="1309" y="8148"/>
                      <a:pt x="2025" y="10543"/>
                    </a:cubicBezTo>
                    <a:cubicBezTo>
                      <a:pt x="2741" y="12962"/>
                      <a:pt x="2864" y="17875"/>
                      <a:pt x="1679" y="21702"/>
                    </a:cubicBezTo>
                    <a:cubicBezTo>
                      <a:pt x="494" y="25504"/>
                      <a:pt x="0" y="29627"/>
                      <a:pt x="1630" y="31825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6122725" y="1558950"/>
                <a:ext cx="167375" cy="428725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17149" extrusionOk="0">
                    <a:moveTo>
                      <a:pt x="5079" y="0"/>
                    </a:moveTo>
                    <a:cubicBezTo>
                      <a:pt x="4917" y="0"/>
                      <a:pt x="4746" y="19"/>
                      <a:pt x="4568" y="58"/>
                    </a:cubicBezTo>
                    <a:cubicBezTo>
                      <a:pt x="3334" y="355"/>
                      <a:pt x="3482" y="3589"/>
                      <a:pt x="3482" y="3934"/>
                    </a:cubicBezTo>
                    <a:cubicBezTo>
                      <a:pt x="3482" y="3934"/>
                      <a:pt x="3778" y="6477"/>
                      <a:pt x="3975" y="8280"/>
                    </a:cubicBezTo>
                    <a:cubicBezTo>
                      <a:pt x="4198" y="10082"/>
                      <a:pt x="963" y="12008"/>
                      <a:pt x="494" y="13267"/>
                    </a:cubicBezTo>
                    <a:cubicBezTo>
                      <a:pt x="1" y="14526"/>
                      <a:pt x="766" y="16229"/>
                      <a:pt x="1531" y="16995"/>
                    </a:cubicBezTo>
                    <a:cubicBezTo>
                      <a:pt x="1641" y="17101"/>
                      <a:pt x="1736" y="17148"/>
                      <a:pt x="1817" y="17148"/>
                    </a:cubicBezTo>
                    <a:cubicBezTo>
                      <a:pt x="2304" y="17148"/>
                      <a:pt x="2307" y="15453"/>
                      <a:pt x="2074" y="14501"/>
                    </a:cubicBezTo>
                    <a:cubicBezTo>
                      <a:pt x="1803" y="13390"/>
                      <a:pt x="5506" y="10699"/>
                      <a:pt x="5926" y="9934"/>
                    </a:cubicBezTo>
                    <a:cubicBezTo>
                      <a:pt x="6346" y="9168"/>
                      <a:pt x="6444" y="3218"/>
                      <a:pt x="6568" y="1861"/>
                    </a:cubicBezTo>
                    <a:cubicBezTo>
                      <a:pt x="6695" y="677"/>
                      <a:pt x="6043" y="0"/>
                      <a:pt x="50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23"/>
              <p:cNvSpPr/>
              <p:nvPr/>
            </p:nvSpPr>
            <p:spPr>
              <a:xfrm>
                <a:off x="6179500" y="157460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321"/>
                    </a:cubicBezTo>
                    <a:cubicBezTo>
                      <a:pt x="347" y="272"/>
                      <a:pt x="347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23"/>
              <p:cNvSpPr/>
              <p:nvPr/>
            </p:nvSpPr>
            <p:spPr>
              <a:xfrm>
                <a:off x="6200500" y="1548050"/>
                <a:ext cx="805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21" extrusionOk="0">
                    <a:moveTo>
                      <a:pt x="124" y="0"/>
                    </a:moveTo>
                    <a:cubicBezTo>
                      <a:pt x="99" y="0"/>
                      <a:pt x="74" y="25"/>
                      <a:pt x="50" y="50"/>
                    </a:cubicBezTo>
                    <a:lnTo>
                      <a:pt x="25" y="75"/>
                    </a:lnTo>
                    <a:cubicBezTo>
                      <a:pt x="25" y="99"/>
                      <a:pt x="0" y="124"/>
                      <a:pt x="0" y="149"/>
                    </a:cubicBezTo>
                    <a:lnTo>
                      <a:pt x="0" y="272"/>
                    </a:lnTo>
                    <a:cubicBezTo>
                      <a:pt x="0" y="297"/>
                      <a:pt x="0" y="321"/>
                      <a:pt x="0" y="321"/>
                    </a:cubicBezTo>
                    <a:cubicBezTo>
                      <a:pt x="25" y="371"/>
                      <a:pt x="50" y="395"/>
                      <a:pt x="99" y="420"/>
                    </a:cubicBezTo>
                    <a:lnTo>
                      <a:pt x="198" y="420"/>
                    </a:lnTo>
                    <a:cubicBezTo>
                      <a:pt x="223" y="420"/>
                      <a:pt x="247" y="395"/>
                      <a:pt x="272" y="371"/>
                    </a:cubicBezTo>
                    <a:lnTo>
                      <a:pt x="297" y="346"/>
                    </a:lnTo>
                    <a:cubicBezTo>
                      <a:pt x="297" y="321"/>
                      <a:pt x="321" y="297"/>
                      <a:pt x="321" y="272"/>
                    </a:cubicBezTo>
                    <a:lnTo>
                      <a:pt x="321" y="149"/>
                    </a:lnTo>
                    <a:cubicBezTo>
                      <a:pt x="321" y="124"/>
                      <a:pt x="321" y="99"/>
                      <a:pt x="297" y="99"/>
                    </a:cubicBezTo>
                    <a:cubicBezTo>
                      <a:pt x="297" y="75"/>
                      <a:pt x="297" y="50"/>
                      <a:pt x="272" y="50"/>
                    </a:cubicBezTo>
                    <a:cubicBezTo>
                      <a:pt x="272" y="25"/>
                      <a:pt x="247" y="0"/>
                      <a:pt x="22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23"/>
              <p:cNvSpPr/>
              <p:nvPr/>
            </p:nvSpPr>
            <p:spPr>
              <a:xfrm>
                <a:off x="6218400" y="1553600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3" y="1"/>
                    </a:moveTo>
                    <a:cubicBezTo>
                      <a:pt x="0" y="50"/>
                      <a:pt x="0" y="272"/>
                      <a:pt x="173" y="322"/>
                    </a:cubicBezTo>
                    <a:cubicBezTo>
                      <a:pt x="321" y="272"/>
                      <a:pt x="321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6206050" y="1527075"/>
                <a:ext cx="867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1" extrusionOk="0">
                    <a:moveTo>
                      <a:pt x="173" y="0"/>
                    </a:moveTo>
                    <a:cubicBezTo>
                      <a:pt x="1" y="25"/>
                      <a:pt x="1" y="272"/>
                      <a:pt x="173" y="321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3"/>
              <p:cNvSpPr/>
              <p:nvPr/>
            </p:nvSpPr>
            <p:spPr>
              <a:xfrm>
                <a:off x="6244925" y="1532625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321"/>
                    </a:cubicBezTo>
                    <a:cubicBezTo>
                      <a:pt x="347" y="272"/>
                      <a:pt x="347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23"/>
              <p:cNvSpPr/>
              <p:nvPr/>
            </p:nvSpPr>
            <p:spPr>
              <a:xfrm>
                <a:off x="6223950" y="153570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1"/>
                    </a:moveTo>
                    <a:cubicBezTo>
                      <a:pt x="1" y="50"/>
                      <a:pt x="1" y="272"/>
                      <a:pt x="173" y="322"/>
                    </a:cubicBezTo>
                    <a:cubicBezTo>
                      <a:pt x="346" y="272"/>
                      <a:pt x="346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6191850" y="1604225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321"/>
                    </a:cubicBezTo>
                    <a:cubicBezTo>
                      <a:pt x="322" y="272"/>
                      <a:pt x="322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3"/>
              <p:cNvSpPr/>
              <p:nvPr/>
            </p:nvSpPr>
            <p:spPr>
              <a:xfrm>
                <a:off x="6167775" y="1616550"/>
                <a:ext cx="86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8" extrusionOk="0">
                    <a:moveTo>
                      <a:pt x="174" y="1"/>
                    </a:moveTo>
                    <a:cubicBezTo>
                      <a:pt x="1" y="26"/>
                      <a:pt x="1" y="273"/>
                      <a:pt x="174" y="297"/>
                    </a:cubicBezTo>
                    <a:cubicBezTo>
                      <a:pt x="346" y="273"/>
                      <a:pt x="346" y="26"/>
                      <a:pt x="17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23"/>
              <p:cNvSpPr/>
              <p:nvPr/>
            </p:nvSpPr>
            <p:spPr>
              <a:xfrm>
                <a:off x="6171475" y="1654825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322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6177050" y="1687550"/>
                <a:ext cx="86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321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23"/>
              <p:cNvSpPr/>
              <p:nvPr/>
            </p:nvSpPr>
            <p:spPr>
              <a:xfrm>
                <a:off x="6172100" y="1717325"/>
                <a:ext cx="74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" extrusionOk="0">
                    <a:moveTo>
                      <a:pt x="186" y="0"/>
                    </a:moveTo>
                    <a:cubicBezTo>
                      <a:pt x="173" y="0"/>
                      <a:pt x="161" y="7"/>
                      <a:pt x="149" y="19"/>
                    </a:cubicBezTo>
                    <a:lnTo>
                      <a:pt x="124" y="19"/>
                    </a:lnTo>
                    <a:cubicBezTo>
                      <a:pt x="99" y="19"/>
                      <a:pt x="75" y="19"/>
                      <a:pt x="50" y="44"/>
                    </a:cubicBezTo>
                    <a:lnTo>
                      <a:pt x="25" y="68"/>
                    </a:lnTo>
                    <a:cubicBezTo>
                      <a:pt x="1" y="93"/>
                      <a:pt x="1" y="118"/>
                      <a:pt x="1" y="167"/>
                    </a:cubicBezTo>
                    <a:lnTo>
                      <a:pt x="1" y="266"/>
                    </a:lnTo>
                    <a:cubicBezTo>
                      <a:pt x="1" y="290"/>
                      <a:pt x="1" y="315"/>
                      <a:pt x="1" y="340"/>
                    </a:cubicBezTo>
                    <a:cubicBezTo>
                      <a:pt x="1" y="365"/>
                      <a:pt x="25" y="365"/>
                      <a:pt x="25" y="389"/>
                    </a:cubicBezTo>
                    <a:cubicBezTo>
                      <a:pt x="50" y="389"/>
                      <a:pt x="50" y="414"/>
                      <a:pt x="75" y="414"/>
                    </a:cubicBezTo>
                    <a:lnTo>
                      <a:pt x="173" y="414"/>
                    </a:lnTo>
                    <a:cubicBezTo>
                      <a:pt x="198" y="414"/>
                      <a:pt x="223" y="389"/>
                      <a:pt x="248" y="389"/>
                    </a:cubicBezTo>
                    <a:lnTo>
                      <a:pt x="272" y="340"/>
                    </a:lnTo>
                    <a:cubicBezTo>
                      <a:pt x="297" y="315"/>
                      <a:pt x="297" y="290"/>
                      <a:pt x="297" y="266"/>
                    </a:cubicBezTo>
                    <a:lnTo>
                      <a:pt x="297" y="142"/>
                    </a:lnTo>
                    <a:cubicBezTo>
                      <a:pt x="297" y="118"/>
                      <a:pt x="297" y="118"/>
                      <a:pt x="297" y="93"/>
                    </a:cubicBezTo>
                    <a:cubicBezTo>
                      <a:pt x="272" y="44"/>
                      <a:pt x="248" y="19"/>
                      <a:pt x="223" y="19"/>
                    </a:cubicBezTo>
                    <a:cubicBezTo>
                      <a:pt x="211" y="7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23"/>
              <p:cNvSpPr/>
              <p:nvPr/>
            </p:nvSpPr>
            <p:spPr>
              <a:xfrm>
                <a:off x="6153575" y="1711625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6"/>
                    </a:cubicBezTo>
                    <a:cubicBezTo>
                      <a:pt x="347" y="272"/>
                      <a:pt x="347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6150500" y="1664075"/>
                <a:ext cx="86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8" extrusionOk="0">
                    <a:moveTo>
                      <a:pt x="173" y="1"/>
                    </a:moveTo>
                    <a:cubicBezTo>
                      <a:pt x="1" y="26"/>
                      <a:pt x="1" y="273"/>
                      <a:pt x="173" y="297"/>
                    </a:cubicBezTo>
                    <a:cubicBezTo>
                      <a:pt x="346" y="273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23"/>
              <p:cNvSpPr/>
              <p:nvPr/>
            </p:nvSpPr>
            <p:spPr>
              <a:xfrm>
                <a:off x="6153575" y="174125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6"/>
                    </a:cubicBezTo>
                    <a:cubicBezTo>
                      <a:pt x="347" y="272"/>
                      <a:pt x="347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23"/>
              <p:cNvSpPr/>
              <p:nvPr/>
            </p:nvSpPr>
            <p:spPr>
              <a:xfrm>
                <a:off x="6159750" y="178260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321"/>
                    </a:cubicBezTo>
                    <a:cubicBezTo>
                      <a:pt x="347" y="272"/>
                      <a:pt x="347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6175200" y="1779500"/>
                <a:ext cx="105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22" extrusionOk="0">
                    <a:moveTo>
                      <a:pt x="99" y="1"/>
                    </a:moveTo>
                    <a:cubicBezTo>
                      <a:pt x="74" y="1"/>
                      <a:pt x="49" y="25"/>
                      <a:pt x="49" y="25"/>
                    </a:cubicBezTo>
                    <a:cubicBezTo>
                      <a:pt x="25" y="50"/>
                      <a:pt x="0" y="75"/>
                      <a:pt x="0" y="75"/>
                    </a:cubicBezTo>
                    <a:cubicBezTo>
                      <a:pt x="0" y="100"/>
                      <a:pt x="0" y="124"/>
                      <a:pt x="0" y="149"/>
                    </a:cubicBezTo>
                    <a:lnTo>
                      <a:pt x="0" y="174"/>
                    </a:lnTo>
                    <a:cubicBezTo>
                      <a:pt x="0" y="198"/>
                      <a:pt x="25" y="223"/>
                      <a:pt x="49" y="248"/>
                    </a:cubicBezTo>
                    <a:lnTo>
                      <a:pt x="74" y="272"/>
                    </a:lnTo>
                    <a:cubicBezTo>
                      <a:pt x="99" y="297"/>
                      <a:pt x="124" y="297"/>
                      <a:pt x="148" y="322"/>
                    </a:cubicBezTo>
                    <a:lnTo>
                      <a:pt x="321" y="322"/>
                    </a:lnTo>
                    <a:cubicBezTo>
                      <a:pt x="346" y="297"/>
                      <a:pt x="370" y="297"/>
                      <a:pt x="370" y="272"/>
                    </a:cubicBezTo>
                    <a:cubicBezTo>
                      <a:pt x="395" y="272"/>
                      <a:pt x="395" y="248"/>
                      <a:pt x="420" y="223"/>
                    </a:cubicBezTo>
                    <a:cubicBezTo>
                      <a:pt x="420" y="198"/>
                      <a:pt x="420" y="198"/>
                      <a:pt x="420" y="174"/>
                    </a:cubicBezTo>
                    <a:lnTo>
                      <a:pt x="420" y="124"/>
                    </a:lnTo>
                    <a:cubicBezTo>
                      <a:pt x="395" y="100"/>
                      <a:pt x="395" y="75"/>
                      <a:pt x="370" y="50"/>
                    </a:cubicBezTo>
                    <a:lnTo>
                      <a:pt x="346" y="25"/>
                    </a:lnTo>
                    <a:cubicBezTo>
                      <a:pt x="321" y="25"/>
                      <a:pt x="296" y="1"/>
                      <a:pt x="24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23"/>
              <p:cNvSpPr/>
              <p:nvPr/>
            </p:nvSpPr>
            <p:spPr>
              <a:xfrm>
                <a:off x="6157300" y="18153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21" y="272"/>
                      <a:pt x="321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23"/>
              <p:cNvSpPr/>
              <p:nvPr/>
            </p:nvSpPr>
            <p:spPr>
              <a:xfrm>
                <a:off x="6154200" y="183875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1"/>
                    </a:moveTo>
                    <a:cubicBezTo>
                      <a:pt x="1" y="50"/>
                      <a:pt x="1" y="297"/>
                      <a:pt x="173" y="322"/>
                    </a:cubicBezTo>
                    <a:cubicBezTo>
                      <a:pt x="346" y="297"/>
                      <a:pt x="346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23"/>
              <p:cNvSpPr/>
              <p:nvPr/>
            </p:nvSpPr>
            <p:spPr>
              <a:xfrm>
                <a:off x="6160675" y="1957875"/>
                <a:ext cx="8675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95" extrusionOk="0">
                    <a:moveTo>
                      <a:pt x="186" y="1"/>
                    </a:moveTo>
                    <a:cubicBezTo>
                      <a:pt x="87" y="1"/>
                      <a:pt x="13" y="75"/>
                      <a:pt x="13" y="149"/>
                    </a:cubicBezTo>
                    <a:lnTo>
                      <a:pt x="13" y="865"/>
                    </a:lnTo>
                    <a:cubicBezTo>
                      <a:pt x="1" y="951"/>
                      <a:pt x="87" y="995"/>
                      <a:pt x="174" y="995"/>
                    </a:cubicBezTo>
                    <a:cubicBezTo>
                      <a:pt x="260" y="995"/>
                      <a:pt x="347" y="951"/>
                      <a:pt x="334" y="865"/>
                    </a:cubicBezTo>
                    <a:lnTo>
                      <a:pt x="334" y="149"/>
                    </a:lnTo>
                    <a:cubicBezTo>
                      <a:pt x="334" y="75"/>
                      <a:pt x="260" y="1"/>
                      <a:pt x="18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23"/>
              <p:cNvSpPr/>
              <p:nvPr/>
            </p:nvSpPr>
            <p:spPr>
              <a:xfrm>
                <a:off x="6143100" y="1939975"/>
                <a:ext cx="13600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390" extrusionOk="0">
                    <a:moveTo>
                      <a:pt x="173" y="1"/>
                    </a:moveTo>
                    <a:cubicBezTo>
                      <a:pt x="74" y="1"/>
                      <a:pt x="0" y="75"/>
                      <a:pt x="0" y="149"/>
                    </a:cubicBezTo>
                    <a:cubicBezTo>
                      <a:pt x="25" y="544"/>
                      <a:pt x="99" y="914"/>
                      <a:pt x="222" y="1285"/>
                    </a:cubicBezTo>
                    <a:cubicBezTo>
                      <a:pt x="243" y="1346"/>
                      <a:pt x="313" y="1390"/>
                      <a:pt x="379" y="1390"/>
                    </a:cubicBezTo>
                    <a:cubicBezTo>
                      <a:pt x="393" y="1390"/>
                      <a:pt x="407" y="1388"/>
                      <a:pt x="420" y="1384"/>
                    </a:cubicBezTo>
                    <a:cubicBezTo>
                      <a:pt x="494" y="1359"/>
                      <a:pt x="543" y="1260"/>
                      <a:pt x="519" y="1186"/>
                    </a:cubicBezTo>
                    <a:cubicBezTo>
                      <a:pt x="420" y="865"/>
                      <a:pt x="346" y="519"/>
                      <a:pt x="321" y="149"/>
                    </a:cubicBezTo>
                    <a:cubicBezTo>
                      <a:pt x="321" y="75"/>
                      <a:pt x="247" y="1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23"/>
              <p:cNvSpPr/>
              <p:nvPr/>
            </p:nvSpPr>
            <p:spPr>
              <a:xfrm>
                <a:off x="6423925" y="235167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22" y="272"/>
                      <a:pt x="322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23"/>
              <p:cNvSpPr/>
              <p:nvPr/>
            </p:nvSpPr>
            <p:spPr>
              <a:xfrm>
                <a:off x="6441825" y="2357225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322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23"/>
              <p:cNvSpPr/>
              <p:nvPr/>
            </p:nvSpPr>
            <p:spPr>
              <a:xfrm>
                <a:off x="6453550" y="2333150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4" y="1"/>
                    </a:moveTo>
                    <a:cubicBezTo>
                      <a:pt x="1" y="50"/>
                      <a:pt x="1" y="297"/>
                      <a:pt x="174" y="322"/>
                    </a:cubicBezTo>
                    <a:cubicBezTo>
                      <a:pt x="322" y="297"/>
                      <a:pt x="322" y="50"/>
                      <a:pt x="17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23"/>
              <p:cNvSpPr/>
              <p:nvPr/>
            </p:nvSpPr>
            <p:spPr>
              <a:xfrm>
                <a:off x="6417750" y="2393025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1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47" y="272"/>
                      <a:pt x="347" y="25"/>
                      <a:pt x="17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23"/>
              <p:cNvSpPr/>
              <p:nvPr/>
            </p:nvSpPr>
            <p:spPr>
              <a:xfrm>
                <a:off x="6391225" y="2372050"/>
                <a:ext cx="86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73" y="0"/>
                    </a:moveTo>
                    <a:cubicBezTo>
                      <a:pt x="0" y="50"/>
                      <a:pt x="0" y="296"/>
                      <a:pt x="173" y="321"/>
                    </a:cubicBezTo>
                    <a:cubicBezTo>
                      <a:pt x="346" y="296"/>
                      <a:pt x="346" y="50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23"/>
              <p:cNvSpPr/>
              <p:nvPr/>
            </p:nvSpPr>
            <p:spPr>
              <a:xfrm>
                <a:off x="6414675" y="237205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0"/>
                    </a:moveTo>
                    <a:cubicBezTo>
                      <a:pt x="0" y="50"/>
                      <a:pt x="0" y="272"/>
                      <a:pt x="173" y="321"/>
                    </a:cubicBezTo>
                    <a:cubicBezTo>
                      <a:pt x="346" y="272"/>
                      <a:pt x="346" y="50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>
                <a:off x="6373325" y="2363400"/>
                <a:ext cx="86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73" y="1"/>
                    </a:moveTo>
                    <a:cubicBezTo>
                      <a:pt x="0" y="25"/>
                      <a:pt x="0" y="272"/>
                      <a:pt x="173" y="321"/>
                    </a:cubicBezTo>
                    <a:cubicBezTo>
                      <a:pt x="346" y="272"/>
                      <a:pt x="346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23"/>
              <p:cNvSpPr/>
              <p:nvPr/>
            </p:nvSpPr>
            <p:spPr>
              <a:xfrm>
                <a:off x="6358500" y="237575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46" y="272"/>
                      <a:pt x="346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23"/>
              <p:cNvSpPr/>
              <p:nvPr/>
            </p:nvSpPr>
            <p:spPr>
              <a:xfrm>
                <a:off x="6343700" y="2336850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3" y="1"/>
                    </a:moveTo>
                    <a:cubicBezTo>
                      <a:pt x="0" y="26"/>
                      <a:pt x="0" y="272"/>
                      <a:pt x="173" y="322"/>
                    </a:cubicBezTo>
                    <a:cubicBezTo>
                      <a:pt x="321" y="272"/>
                      <a:pt x="321" y="26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6346150" y="231895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1"/>
                    </a:moveTo>
                    <a:cubicBezTo>
                      <a:pt x="1" y="26"/>
                      <a:pt x="1" y="273"/>
                      <a:pt x="174" y="322"/>
                    </a:cubicBezTo>
                    <a:cubicBezTo>
                      <a:pt x="347" y="273"/>
                      <a:pt x="347" y="26"/>
                      <a:pt x="17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6331350" y="2289325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1"/>
                    </a:moveTo>
                    <a:cubicBezTo>
                      <a:pt x="0" y="50"/>
                      <a:pt x="0" y="272"/>
                      <a:pt x="173" y="322"/>
                    </a:cubicBezTo>
                    <a:cubicBezTo>
                      <a:pt x="346" y="272"/>
                      <a:pt x="346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23"/>
              <p:cNvSpPr/>
              <p:nvPr/>
            </p:nvSpPr>
            <p:spPr>
              <a:xfrm>
                <a:off x="6334425" y="2265875"/>
                <a:ext cx="111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297" extrusionOk="0">
                    <a:moveTo>
                      <a:pt x="100" y="1"/>
                    </a:moveTo>
                    <a:cubicBezTo>
                      <a:pt x="100" y="1"/>
                      <a:pt x="75" y="25"/>
                      <a:pt x="50" y="25"/>
                    </a:cubicBezTo>
                    <a:cubicBezTo>
                      <a:pt x="50" y="50"/>
                      <a:pt x="26" y="50"/>
                      <a:pt x="26" y="75"/>
                    </a:cubicBezTo>
                    <a:cubicBezTo>
                      <a:pt x="26" y="99"/>
                      <a:pt x="1" y="124"/>
                      <a:pt x="26" y="149"/>
                    </a:cubicBezTo>
                    <a:lnTo>
                      <a:pt x="26" y="173"/>
                    </a:lnTo>
                    <a:cubicBezTo>
                      <a:pt x="26" y="198"/>
                      <a:pt x="26" y="223"/>
                      <a:pt x="50" y="248"/>
                    </a:cubicBezTo>
                    <a:lnTo>
                      <a:pt x="75" y="272"/>
                    </a:lnTo>
                    <a:cubicBezTo>
                      <a:pt x="100" y="297"/>
                      <a:pt x="124" y="297"/>
                      <a:pt x="174" y="297"/>
                    </a:cubicBezTo>
                    <a:lnTo>
                      <a:pt x="346" y="297"/>
                    </a:lnTo>
                    <a:cubicBezTo>
                      <a:pt x="371" y="297"/>
                      <a:pt x="371" y="272"/>
                      <a:pt x="396" y="272"/>
                    </a:cubicBezTo>
                    <a:cubicBezTo>
                      <a:pt x="396" y="248"/>
                      <a:pt x="421" y="223"/>
                      <a:pt x="421" y="223"/>
                    </a:cubicBezTo>
                    <a:cubicBezTo>
                      <a:pt x="445" y="198"/>
                      <a:pt x="445" y="173"/>
                      <a:pt x="445" y="149"/>
                    </a:cubicBezTo>
                    <a:lnTo>
                      <a:pt x="445" y="124"/>
                    </a:lnTo>
                    <a:cubicBezTo>
                      <a:pt x="421" y="75"/>
                      <a:pt x="421" y="75"/>
                      <a:pt x="396" y="50"/>
                    </a:cubicBezTo>
                    <a:lnTo>
                      <a:pt x="371" y="25"/>
                    </a:lnTo>
                    <a:cubicBezTo>
                      <a:pt x="346" y="1"/>
                      <a:pt x="322" y="1"/>
                      <a:pt x="29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23"/>
              <p:cNvSpPr/>
              <p:nvPr/>
            </p:nvSpPr>
            <p:spPr>
              <a:xfrm>
                <a:off x="6334425" y="2251075"/>
                <a:ext cx="105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14" extrusionOk="0">
                    <a:moveTo>
                      <a:pt x="100" y="0"/>
                    </a:moveTo>
                    <a:cubicBezTo>
                      <a:pt x="75" y="0"/>
                      <a:pt x="75" y="25"/>
                      <a:pt x="50" y="25"/>
                    </a:cubicBezTo>
                    <a:lnTo>
                      <a:pt x="26" y="74"/>
                    </a:lnTo>
                    <a:cubicBezTo>
                      <a:pt x="1" y="99"/>
                      <a:pt x="1" y="124"/>
                      <a:pt x="1" y="148"/>
                    </a:cubicBezTo>
                    <a:lnTo>
                      <a:pt x="1" y="198"/>
                    </a:lnTo>
                    <a:cubicBezTo>
                      <a:pt x="1" y="222"/>
                      <a:pt x="26" y="222"/>
                      <a:pt x="50" y="247"/>
                    </a:cubicBezTo>
                    <a:lnTo>
                      <a:pt x="174" y="370"/>
                    </a:lnTo>
                    <a:cubicBezTo>
                      <a:pt x="174" y="395"/>
                      <a:pt x="198" y="395"/>
                      <a:pt x="223" y="395"/>
                    </a:cubicBezTo>
                    <a:cubicBezTo>
                      <a:pt x="223" y="408"/>
                      <a:pt x="229" y="414"/>
                      <a:pt x="238" y="414"/>
                    </a:cubicBezTo>
                    <a:cubicBezTo>
                      <a:pt x="248" y="414"/>
                      <a:pt x="260" y="408"/>
                      <a:pt x="272" y="395"/>
                    </a:cubicBezTo>
                    <a:cubicBezTo>
                      <a:pt x="285" y="408"/>
                      <a:pt x="297" y="414"/>
                      <a:pt x="306" y="414"/>
                    </a:cubicBezTo>
                    <a:cubicBezTo>
                      <a:pt x="316" y="414"/>
                      <a:pt x="322" y="408"/>
                      <a:pt x="322" y="395"/>
                    </a:cubicBezTo>
                    <a:cubicBezTo>
                      <a:pt x="346" y="395"/>
                      <a:pt x="371" y="395"/>
                      <a:pt x="371" y="370"/>
                    </a:cubicBezTo>
                    <a:lnTo>
                      <a:pt x="396" y="346"/>
                    </a:lnTo>
                    <a:cubicBezTo>
                      <a:pt x="421" y="321"/>
                      <a:pt x="421" y="296"/>
                      <a:pt x="421" y="272"/>
                    </a:cubicBezTo>
                    <a:lnTo>
                      <a:pt x="421" y="222"/>
                    </a:lnTo>
                    <a:cubicBezTo>
                      <a:pt x="421" y="198"/>
                      <a:pt x="421" y="173"/>
                      <a:pt x="396" y="148"/>
                    </a:cubicBezTo>
                    <a:cubicBezTo>
                      <a:pt x="346" y="124"/>
                      <a:pt x="322" y="74"/>
                      <a:pt x="272" y="25"/>
                    </a:cubicBezTo>
                    <a:cubicBezTo>
                      <a:pt x="248" y="25"/>
                      <a:pt x="248" y="0"/>
                      <a:pt x="22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6325800" y="2220975"/>
                <a:ext cx="105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16" extrusionOk="0">
                    <a:moveTo>
                      <a:pt x="111" y="1"/>
                    </a:moveTo>
                    <a:cubicBezTo>
                      <a:pt x="99" y="1"/>
                      <a:pt x="87" y="7"/>
                      <a:pt x="74" y="19"/>
                    </a:cubicBezTo>
                    <a:cubicBezTo>
                      <a:pt x="50" y="19"/>
                      <a:pt x="50" y="19"/>
                      <a:pt x="25" y="44"/>
                    </a:cubicBezTo>
                    <a:cubicBezTo>
                      <a:pt x="0" y="44"/>
                      <a:pt x="0" y="68"/>
                      <a:pt x="0" y="93"/>
                    </a:cubicBezTo>
                    <a:cubicBezTo>
                      <a:pt x="0" y="118"/>
                      <a:pt x="0" y="118"/>
                      <a:pt x="0" y="143"/>
                    </a:cubicBezTo>
                    <a:lnTo>
                      <a:pt x="0" y="192"/>
                    </a:lnTo>
                    <a:cubicBezTo>
                      <a:pt x="0" y="217"/>
                      <a:pt x="25" y="241"/>
                      <a:pt x="25" y="266"/>
                    </a:cubicBezTo>
                    <a:lnTo>
                      <a:pt x="74" y="291"/>
                    </a:lnTo>
                    <a:cubicBezTo>
                      <a:pt x="99" y="291"/>
                      <a:pt x="124" y="315"/>
                      <a:pt x="148" y="315"/>
                    </a:cubicBezTo>
                    <a:lnTo>
                      <a:pt x="272" y="315"/>
                    </a:lnTo>
                    <a:cubicBezTo>
                      <a:pt x="296" y="315"/>
                      <a:pt x="296" y="315"/>
                      <a:pt x="321" y="291"/>
                    </a:cubicBezTo>
                    <a:cubicBezTo>
                      <a:pt x="371" y="291"/>
                      <a:pt x="395" y="266"/>
                      <a:pt x="395" y="217"/>
                    </a:cubicBezTo>
                    <a:cubicBezTo>
                      <a:pt x="420" y="192"/>
                      <a:pt x="420" y="192"/>
                      <a:pt x="395" y="167"/>
                    </a:cubicBezTo>
                    <a:lnTo>
                      <a:pt x="395" y="118"/>
                    </a:lnTo>
                    <a:cubicBezTo>
                      <a:pt x="395" y="93"/>
                      <a:pt x="395" y="68"/>
                      <a:pt x="371" y="44"/>
                    </a:cubicBezTo>
                    <a:lnTo>
                      <a:pt x="346" y="19"/>
                    </a:lnTo>
                    <a:cubicBezTo>
                      <a:pt x="329" y="19"/>
                      <a:pt x="302" y="8"/>
                      <a:pt x="278" y="8"/>
                    </a:cubicBezTo>
                    <a:cubicBezTo>
                      <a:pt x="266" y="8"/>
                      <a:pt x="255" y="11"/>
                      <a:pt x="247" y="19"/>
                    </a:cubicBezTo>
                    <a:lnTo>
                      <a:pt x="148" y="19"/>
                    </a:lnTo>
                    <a:cubicBezTo>
                      <a:pt x="136" y="7"/>
                      <a:pt x="124" y="1"/>
                      <a:pt x="111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6343700" y="2209250"/>
                <a:ext cx="74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" extrusionOk="0">
                    <a:moveTo>
                      <a:pt x="185" y="0"/>
                    </a:moveTo>
                    <a:cubicBezTo>
                      <a:pt x="173" y="0"/>
                      <a:pt x="161" y="7"/>
                      <a:pt x="148" y="19"/>
                    </a:cubicBezTo>
                    <a:lnTo>
                      <a:pt x="99" y="19"/>
                    </a:lnTo>
                    <a:cubicBezTo>
                      <a:pt x="74" y="19"/>
                      <a:pt x="50" y="19"/>
                      <a:pt x="50" y="44"/>
                    </a:cubicBezTo>
                    <a:lnTo>
                      <a:pt x="25" y="93"/>
                    </a:lnTo>
                    <a:cubicBezTo>
                      <a:pt x="0" y="93"/>
                      <a:pt x="0" y="142"/>
                      <a:pt x="0" y="167"/>
                    </a:cubicBezTo>
                    <a:lnTo>
                      <a:pt x="0" y="291"/>
                    </a:lnTo>
                    <a:cubicBezTo>
                      <a:pt x="0" y="291"/>
                      <a:pt x="0" y="315"/>
                      <a:pt x="0" y="340"/>
                    </a:cubicBezTo>
                    <a:cubicBezTo>
                      <a:pt x="0" y="389"/>
                      <a:pt x="25" y="414"/>
                      <a:pt x="74" y="414"/>
                    </a:cubicBezTo>
                    <a:lnTo>
                      <a:pt x="173" y="414"/>
                    </a:lnTo>
                    <a:cubicBezTo>
                      <a:pt x="198" y="414"/>
                      <a:pt x="222" y="389"/>
                      <a:pt x="247" y="389"/>
                    </a:cubicBezTo>
                    <a:lnTo>
                      <a:pt x="272" y="340"/>
                    </a:lnTo>
                    <a:cubicBezTo>
                      <a:pt x="296" y="315"/>
                      <a:pt x="296" y="291"/>
                      <a:pt x="296" y="266"/>
                    </a:cubicBezTo>
                    <a:lnTo>
                      <a:pt x="296" y="142"/>
                    </a:lnTo>
                    <a:cubicBezTo>
                      <a:pt x="296" y="142"/>
                      <a:pt x="296" y="118"/>
                      <a:pt x="296" y="93"/>
                    </a:cubicBezTo>
                    <a:cubicBezTo>
                      <a:pt x="296" y="68"/>
                      <a:pt x="272" y="68"/>
                      <a:pt x="272" y="44"/>
                    </a:cubicBezTo>
                    <a:cubicBezTo>
                      <a:pt x="247" y="19"/>
                      <a:pt x="222" y="19"/>
                      <a:pt x="222" y="19"/>
                    </a:cubicBezTo>
                    <a:cubicBezTo>
                      <a:pt x="210" y="7"/>
                      <a:pt x="198" y="0"/>
                      <a:pt x="18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6328250" y="2170825"/>
                <a:ext cx="805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21" extrusionOk="0">
                    <a:moveTo>
                      <a:pt x="124" y="1"/>
                    </a:moveTo>
                    <a:cubicBezTo>
                      <a:pt x="100" y="25"/>
                      <a:pt x="75" y="25"/>
                      <a:pt x="50" y="50"/>
                    </a:cubicBezTo>
                    <a:lnTo>
                      <a:pt x="26" y="75"/>
                    </a:lnTo>
                    <a:cubicBezTo>
                      <a:pt x="26" y="99"/>
                      <a:pt x="26" y="124"/>
                      <a:pt x="26" y="149"/>
                    </a:cubicBezTo>
                    <a:lnTo>
                      <a:pt x="26" y="272"/>
                    </a:lnTo>
                    <a:cubicBezTo>
                      <a:pt x="1" y="297"/>
                      <a:pt x="1" y="322"/>
                      <a:pt x="26" y="346"/>
                    </a:cubicBezTo>
                    <a:cubicBezTo>
                      <a:pt x="26" y="371"/>
                      <a:pt x="50" y="396"/>
                      <a:pt x="100" y="420"/>
                    </a:cubicBezTo>
                    <a:lnTo>
                      <a:pt x="198" y="420"/>
                    </a:lnTo>
                    <a:cubicBezTo>
                      <a:pt x="223" y="420"/>
                      <a:pt x="248" y="396"/>
                      <a:pt x="273" y="371"/>
                    </a:cubicBezTo>
                    <a:lnTo>
                      <a:pt x="297" y="346"/>
                    </a:lnTo>
                    <a:cubicBezTo>
                      <a:pt x="297" y="322"/>
                      <a:pt x="322" y="297"/>
                      <a:pt x="322" y="272"/>
                    </a:cubicBezTo>
                    <a:lnTo>
                      <a:pt x="322" y="149"/>
                    </a:lnTo>
                    <a:cubicBezTo>
                      <a:pt x="322" y="124"/>
                      <a:pt x="322" y="99"/>
                      <a:pt x="322" y="99"/>
                    </a:cubicBezTo>
                    <a:cubicBezTo>
                      <a:pt x="297" y="75"/>
                      <a:pt x="297" y="50"/>
                      <a:pt x="273" y="50"/>
                    </a:cubicBezTo>
                    <a:cubicBezTo>
                      <a:pt x="273" y="25"/>
                      <a:pt x="248" y="1"/>
                      <a:pt x="22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6331350" y="2149850"/>
                <a:ext cx="105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97" extrusionOk="0">
                    <a:moveTo>
                      <a:pt x="99" y="0"/>
                    </a:moveTo>
                    <a:cubicBezTo>
                      <a:pt x="50" y="25"/>
                      <a:pt x="25" y="50"/>
                      <a:pt x="0" y="74"/>
                    </a:cubicBezTo>
                    <a:cubicBezTo>
                      <a:pt x="0" y="99"/>
                      <a:pt x="0" y="124"/>
                      <a:pt x="0" y="148"/>
                    </a:cubicBezTo>
                    <a:lnTo>
                      <a:pt x="0" y="198"/>
                    </a:lnTo>
                    <a:cubicBezTo>
                      <a:pt x="0" y="222"/>
                      <a:pt x="25" y="247"/>
                      <a:pt x="50" y="247"/>
                    </a:cubicBezTo>
                    <a:lnTo>
                      <a:pt x="74" y="272"/>
                    </a:lnTo>
                    <a:cubicBezTo>
                      <a:pt x="99" y="296"/>
                      <a:pt x="124" y="296"/>
                      <a:pt x="149" y="296"/>
                    </a:cubicBezTo>
                    <a:lnTo>
                      <a:pt x="321" y="296"/>
                    </a:lnTo>
                    <a:cubicBezTo>
                      <a:pt x="346" y="296"/>
                      <a:pt x="371" y="272"/>
                      <a:pt x="395" y="272"/>
                    </a:cubicBezTo>
                    <a:cubicBezTo>
                      <a:pt x="395" y="247"/>
                      <a:pt x="420" y="247"/>
                      <a:pt x="420" y="222"/>
                    </a:cubicBezTo>
                    <a:cubicBezTo>
                      <a:pt x="420" y="198"/>
                      <a:pt x="420" y="173"/>
                      <a:pt x="420" y="148"/>
                    </a:cubicBezTo>
                    <a:lnTo>
                      <a:pt x="420" y="124"/>
                    </a:lnTo>
                    <a:cubicBezTo>
                      <a:pt x="395" y="99"/>
                      <a:pt x="395" y="74"/>
                      <a:pt x="371" y="50"/>
                    </a:cubicBezTo>
                    <a:lnTo>
                      <a:pt x="346" y="25"/>
                    </a:lnTo>
                    <a:cubicBezTo>
                      <a:pt x="321" y="0"/>
                      <a:pt x="297" y="0"/>
                      <a:pt x="272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6321475" y="2117125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1"/>
                    </a:moveTo>
                    <a:cubicBezTo>
                      <a:pt x="0" y="50"/>
                      <a:pt x="0" y="272"/>
                      <a:pt x="173" y="322"/>
                    </a:cubicBezTo>
                    <a:cubicBezTo>
                      <a:pt x="346" y="272"/>
                      <a:pt x="346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6327650" y="2096750"/>
                <a:ext cx="86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8" extrusionOk="0">
                    <a:moveTo>
                      <a:pt x="173" y="1"/>
                    </a:moveTo>
                    <a:cubicBezTo>
                      <a:pt x="0" y="26"/>
                      <a:pt x="0" y="272"/>
                      <a:pt x="173" y="297"/>
                    </a:cubicBezTo>
                    <a:cubicBezTo>
                      <a:pt x="346" y="272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6312825" y="20640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9" y="0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6322100" y="2040600"/>
                <a:ext cx="99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97" extrusionOk="0">
                    <a:moveTo>
                      <a:pt x="74" y="0"/>
                    </a:moveTo>
                    <a:cubicBezTo>
                      <a:pt x="49" y="0"/>
                      <a:pt x="0" y="50"/>
                      <a:pt x="0" y="74"/>
                    </a:cubicBezTo>
                    <a:cubicBezTo>
                      <a:pt x="0" y="99"/>
                      <a:pt x="0" y="124"/>
                      <a:pt x="0" y="148"/>
                    </a:cubicBezTo>
                    <a:lnTo>
                      <a:pt x="0" y="173"/>
                    </a:lnTo>
                    <a:cubicBezTo>
                      <a:pt x="0" y="198"/>
                      <a:pt x="25" y="222"/>
                      <a:pt x="25" y="247"/>
                    </a:cubicBezTo>
                    <a:lnTo>
                      <a:pt x="74" y="272"/>
                    </a:lnTo>
                    <a:cubicBezTo>
                      <a:pt x="99" y="296"/>
                      <a:pt x="124" y="296"/>
                      <a:pt x="148" y="296"/>
                    </a:cubicBezTo>
                    <a:lnTo>
                      <a:pt x="321" y="296"/>
                    </a:lnTo>
                    <a:cubicBezTo>
                      <a:pt x="346" y="296"/>
                      <a:pt x="346" y="272"/>
                      <a:pt x="370" y="272"/>
                    </a:cubicBezTo>
                    <a:cubicBezTo>
                      <a:pt x="370" y="247"/>
                      <a:pt x="395" y="222"/>
                      <a:pt x="395" y="222"/>
                    </a:cubicBezTo>
                    <a:cubicBezTo>
                      <a:pt x="395" y="198"/>
                      <a:pt x="395" y="173"/>
                      <a:pt x="395" y="148"/>
                    </a:cubicBezTo>
                    <a:lnTo>
                      <a:pt x="395" y="99"/>
                    </a:lnTo>
                    <a:cubicBezTo>
                      <a:pt x="395" y="74"/>
                      <a:pt x="370" y="50"/>
                      <a:pt x="370" y="50"/>
                    </a:cubicBezTo>
                    <a:lnTo>
                      <a:pt x="321" y="25"/>
                    </a:lnTo>
                    <a:cubicBezTo>
                      <a:pt x="296" y="0"/>
                      <a:pt x="272" y="0"/>
                      <a:pt x="24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6324550" y="20196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6327025" y="1983800"/>
                <a:ext cx="86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8" extrusionOk="0">
                    <a:moveTo>
                      <a:pt x="173" y="1"/>
                    </a:moveTo>
                    <a:cubicBezTo>
                      <a:pt x="1" y="26"/>
                      <a:pt x="1" y="272"/>
                      <a:pt x="173" y="297"/>
                    </a:cubicBezTo>
                    <a:cubicBezTo>
                      <a:pt x="346" y="272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6315300" y="1951100"/>
                <a:ext cx="1052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21" extrusionOk="0">
                    <a:moveTo>
                      <a:pt x="247" y="0"/>
                    </a:moveTo>
                    <a:cubicBezTo>
                      <a:pt x="198" y="0"/>
                      <a:pt x="173" y="25"/>
                      <a:pt x="173" y="50"/>
                    </a:cubicBezTo>
                    <a:cubicBezTo>
                      <a:pt x="124" y="74"/>
                      <a:pt x="75" y="124"/>
                      <a:pt x="50" y="148"/>
                    </a:cubicBezTo>
                    <a:cubicBezTo>
                      <a:pt x="25" y="173"/>
                      <a:pt x="25" y="198"/>
                      <a:pt x="25" y="198"/>
                    </a:cubicBezTo>
                    <a:cubicBezTo>
                      <a:pt x="0" y="247"/>
                      <a:pt x="0" y="297"/>
                      <a:pt x="25" y="321"/>
                    </a:cubicBezTo>
                    <a:cubicBezTo>
                      <a:pt x="25" y="346"/>
                      <a:pt x="25" y="371"/>
                      <a:pt x="50" y="371"/>
                    </a:cubicBezTo>
                    <a:lnTo>
                      <a:pt x="75" y="395"/>
                    </a:lnTo>
                    <a:cubicBezTo>
                      <a:pt x="99" y="420"/>
                      <a:pt x="124" y="420"/>
                      <a:pt x="149" y="420"/>
                    </a:cubicBezTo>
                    <a:lnTo>
                      <a:pt x="198" y="420"/>
                    </a:lnTo>
                    <a:cubicBezTo>
                      <a:pt x="223" y="420"/>
                      <a:pt x="247" y="395"/>
                      <a:pt x="272" y="371"/>
                    </a:cubicBezTo>
                    <a:lnTo>
                      <a:pt x="272" y="395"/>
                    </a:lnTo>
                    <a:lnTo>
                      <a:pt x="396" y="272"/>
                    </a:lnTo>
                    <a:cubicBezTo>
                      <a:pt x="396" y="247"/>
                      <a:pt x="420" y="223"/>
                      <a:pt x="420" y="223"/>
                    </a:cubicBezTo>
                    <a:cubicBezTo>
                      <a:pt x="420" y="198"/>
                      <a:pt x="420" y="173"/>
                      <a:pt x="420" y="148"/>
                    </a:cubicBezTo>
                    <a:cubicBezTo>
                      <a:pt x="420" y="124"/>
                      <a:pt x="420" y="124"/>
                      <a:pt x="420" y="99"/>
                    </a:cubicBezTo>
                    <a:cubicBezTo>
                      <a:pt x="420" y="74"/>
                      <a:pt x="396" y="50"/>
                      <a:pt x="396" y="50"/>
                    </a:cubicBezTo>
                    <a:lnTo>
                      <a:pt x="346" y="25"/>
                    </a:lnTo>
                    <a:cubicBezTo>
                      <a:pt x="321" y="0"/>
                      <a:pt x="297" y="0"/>
                      <a:pt x="272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6332575" y="1944925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0"/>
                    </a:moveTo>
                    <a:cubicBezTo>
                      <a:pt x="1" y="50"/>
                      <a:pt x="1" y="272"/>
                      <a:pt x="174" y="321"/>
                    </a:cubicBezTo>
                    <a:cubicBezTo>
                      <a:pt x="346" y="272"/>
                      <a:pt x="346" y="50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6327025" y="19245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1"/>
                    </a:moveTo>
                    <a:cubicBezTo>
                      <a:pt x="1" y="25"/>
                      <a:pt x="1" y="272"/>
                      <a:pt x="173" y="297"/>
                    </a:cubicBezTo>
                    <a:cubicBezTo>
                      <a:pt x="322" y="272"/>
                      <a:pt x="322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6329500" y="1903575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23"/>
              <p:cNvSpPr/>
              <p:nvPr/>
            </p:nvSpPr>
            <p:spPr>
              <a:xfrm>
                <a:off x="6329500" y="1864675"/>
                <a:ext cx="86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73" y="1"/>
                    </a:moveTo>
                    <a:cubicBezTo>
                      <a:pt x="0" y="50"/>
                      <a:pt x="0" y="297"/>
                      <a:pt x="173" y="322"/>
                    </a:cubicBezTo>
                    <a:cubicBezTo>
                      <a:pt x="346" y="297"/>
                      <a:pt x="346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23"/>
              <p:cNvSpPr/>
              <p:nvPr/>
            </p:nvSpPr>
            <p:spPr>
              <a:xfrm>
                <a:off x="6332575" y="1849875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4" y="0"/>
                    </a:moveTo>
                    <a:cubicBezTo>
                      <a:pt x="1" y="50"/>
                      <a:pt x="1" y="297"/>
                      <a:pt x="174" y="321"/>
                    </a:cubicBezTo>
                    <a:cubicBezTo>
                      <a:pt x="322" y="297"/>
                      <a:pt x="322" y="50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23"/>
              <p:cNvSpPr/>
              <p:nvPr/>
            </p:nvSpPr>
            <p:spPr>
              <a:xfrm>
                <a:off x="6338125" y="1799875"/>
                <a:ext cx="111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297" extrusionOk="0">
                    <a:moveTo>
                      <a:pt x="100" y="1"/>
                    </a:moveTo>
                    <a:cubicBezTo>
                      <a:pt x="75" y="1"/>
                      <a:pt x="75" y="25"/>
                      <a:pt x="50" y="25"/>
                    </a:cubicBezTo>
                    <a:cubicBezTo>
                      <a:pt x="26" y="50"/>
                      <a:pt x="26" y="50"/>
                      <a:pt x="26" y="75"/>
                    </a:cubicBezTo>
                    <a:cubicBezTo>
                      <a:pt x="1" y="99"/>
                      <a:pt x="1" y="124"/>
                      <a:pt x="26" y="149"/>
                    </a:cubicBezTo>
                    <a:lnTo>
                      <a:pt x="26" y="173"/>
                    </a:lnTo>
                    <a:cubicBezTo>
                      <a:pt x="26" y="198"/>
                      <a:pt x="50" y="223"/>
                      <a:pt x="50" y="247"/>
                    </a:cubicBezTo>
                    <a:lnTo>
                      <a:pt x="100" y="272"/>
                    </a:lnTo>
                    <a:cubicBezTo>
                      <a:pt x="124" y="297"/>
                      <a:pt x="149" y="297"/>
                      <a:pt x="174" y="297"/>
                    </a:cubicBezTo>
                    <a:lnTo>
                      <a:pt x="347" y="297"/>
                    </a:lnTo>
                    <a:cubicBezTo>
                      <a:pt x="396" y="272"/>
                      <a:pt x="421" y="247"/>
                      <a:pt x="421" y="223"/>
                    </a:cubicBezTo>
                    <a:cubicBezTo>
                      <a:pt x="445" y="198"/>
                      <a:pt x="445" y="173"/>
                      <a:pt x="421" y="149"/>
                    </a:cubicBezTo>
                    <a:lnTo>
                      <a:pt x="421" y="124"/>
                    </a:lnTo>
                    <a:cubicBezTo>
                      <a:pt x="421" y="75"/>
                      <a:pt x="421" y="50"/>
                      <a:pt x="396" y="50"/>
                    </a:cubicBezTo>
                    <a:lnTo>
                      <a:pt x="371" y="25"/>
                    </a:lnTo>
                    <a:cubicBezTo>
                      <a:pt x="347" y="1"/>
                      <a:pt x="297" y="1"/>
                      <a:pt x="2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23"/>
              <p:cNvSpPr/>
              <p:nvPr/>
            </p:nvSpPr>
            <p:spPr>
              <a:xfrm>
                <a:off x="6343700" y="177890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23"/>
              <p:cNvSpPr/>
              <p:nvPr/>
            </p:nvSpPr>
            <p:spPr>
              <a:xfrm>
                <a:off x="6331975" y="175235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23"/>
              <p:cNvSpPr/>
              <p:nvPr/>
            </p:nvSpPr>
            <p:spPr>
              <a:xfrm>
                <a:off x="6343700" y="1731375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23"/>
              <p:cNvSpPr/>
              <p:nvPr/>
            </p:nvSpPr>
            <p:spPr>
              <a:xfrm>
                <a:off x="6329500" y="1701750"/>
                <a:ext cx="74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20" extrusionOk="0">
                    <a:moveTo>
                      <a:pt x="124" y="0"/>
                    </a:moveTo>
                    <a:cubicBezTo>
                      <a:pt x="74" y="25"/>
                      <a:pt x="74" y="25"/>
                      <a:pt x="50" y="49"/>
                    </a:cubicBezTo>
                    <a:lnTo>
                      <a:pt x="25" y="74"/>
                    </a:lnTo>
                    <a:cubicBezTo>
                      <a:pt x="0" y="99"/>
                      <a:pt x="0" y="123"/>
                      <a:pt x="0" y="148"/>
                    </a:cubicBezTo>
                    <a:lnTo>
                      <a:pt x="0" y="272"/>
                    </a:lnTo>
                    <a:cubicBezTo>
                      <a:pt x="0" y="296"/>
                      <a:pt x="0" y="321"/>
                      <a:pt x="0" y="346"/>
                    </a:cubicBezTo>
                    <a:cubicBezTo>
                      <a:pt x="0" y="370"/>
                      <a:pt x="50" y="395"/>
                      <a:pt x="74" y="420"/>
                    </a:cubicBezTo>
                    <a:lnTo>
                      <a:pt x="173" y="420"/>
                    </a:lnTo>
                    <a:cubicBezTo>
                      <a:pt x="198" y="420"/>
                      <a:pt x="223" y="395"/>
                      <a:pt x="247" y="370"/>
                    </a:cubicBezTo>
                    <a:lnTo>
                      <a:pt x="272" y="346"/>
                    </a:lnTo>
                    <a:cubicBezTo>
                      <a:pt x="297" y="321"/>
                      <a:pt x="297" y="296"/>
                      <a:pt x="297" y="272"/>
                    </a:cubicBezTo>
                    <a:lnTo>
                      <a:pt x="297" y="148"/>
                    </a:lnTo>
                    <a:cubicBezTo>
                      <a:pt x="297" y="123"/>
                      <a:pt x="297" y="99"/>
                      <a:pt x="297" y="99"/>
                    </a:cubicBezTo>
                    <a:cubicBezTo>
                      <a:pt x="297" y="74"/>
                      <a:pt x="272" y="49"/>
                      <a:pt x="272" y="49"/>
                    </a:cubicBezTo>
                    <a:cubicBezTo>
                      <a:pt x="247" y="25"/>
                      <a:pt x="223" y="25"/>
                      <a:pt x="22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23"/>
              <p:cNvSpPr/>
              <p:nvPr/>
            </p:nvSpPr>
            <p:spPr>
              <a:xfrm>
                <a:off x="6328875" y="1677675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0"/>
                    </a:moveTo>
                    <a:cubicBezTo>
                      <a:pt x="1" y="50"/>
                      <a:pt x="1" y="296"/>
                      <a:pt x="173" y="321"/>
                    </a:cubicBezTo>
                    <a:cubicBezTo>
                      <a:pt x="346" y="296"/>
                      <a:pt x="346" y="50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23"/>
              <p:cNvSpPr/>
              <p:nvPr/>
            </p:nvSpPr>
            <p:spPr>
              <a:xfrm>
                <a:off x="6314075" y="1648200"/>
                <a:ext cx="80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39" extrusionOk="0">
                    <a:moveTo>
                      <a:pt x="185" y="0"/>
                    </a:moveTo>
                    <a:cubicBezTo>
                      <a:pt x="173" y="0"/>
                      <a:pt x="161" y="6"/>
                      <a:pt x="148" y="19"/>
                    </a:cubicBezTo>
                    <a:lnTo>
                      <a:pt x="99" y="19"/>
                    </a:lnTo>
                    <a:cubicBezTo>
                      <a:pt x="74" y="19"/>
                      <a:pt x="49" y="19"/>
                      <a:pt x="49" y="43"/>
                    </a:cubicBezTo>
                    <a:lnTo>
                      <a:pt x="25" y="68"/>
                    </a:lnTo>
                    <a:cubicBezTo>
                      <a:pt x="0" y="93"/>
                      <a:pt x="0" y="118"/>
                      <a:pt x="0" y="167"/>
                    </a:cubicBezTo>
                    <a:lnTo>
                      <a:pt x="0" y="266"/>
                    </a:lnTo>
                    <a:cubicBezTo>
                      <a:pt x="0" y="290"/>
                      <a:pt x="0" y="315"/>
                      <a:pt x="0" y="340"/>
                    </a:cubicBezTo>
                    <a:cubicBezTo>
                      <a:pt x="0" y="364"/>
                      <a:pt x="25" y="364"/>
                      <a:pt x="25" y="389"/>
                    </a:cubicBezTo>
                    <a:cubicBezTo>
                      <a:pt x="49" y="389"/>
                      <a:pt x="49" y="414"/>
                      <a:pt x="74" y="414"/>
                    </a:cubicBezTo>
                    <a:cubicBezTo>
                      <a:pt x="99" y="438"/>
                      <a:pt x="124" y="438"/>
                      <a:pt x="148" y="438"/>
                    </a:cubicBezTo>
                    <a:lnTo>
                      <a:pt x="173" y="438"/>
                    </a:lnTo>
                    <a:cubicBezTo>
                      <a:pt x="198" y="414"/>
                      <a:pt x="222" y="414"/>
                      <a:pt x="247" y="389"/>
                    </a:cubicBezTo>
                    <a:lnTo>
                      <a:pt x="272" y="364"/>
                    </a:lnTo>
                    <a:cubicBezTo>
                      <a:pt x="296" y="340"/>
                      <a:pt x="296" y="315"/>
                      <a:pt x="296" y="290"/>
                    </a:cubicBezTo>
                    <a:lnTo>
                      <a:pt x="321" y="266"/>
                    </a:lnTo>
                    <a:lnTo>
                      <a:pt x="321" y="167"/>
                    </a:lnTo>
                    <a:cubicBezTo>
                      <a:pt x="321" y="142"/>
                      <a:pt x="321" y="118"/>
                      <a:pt x="321" y="93"/>
                    </a:cubicBezTo>
                    <a:cubicBezTo>
                      <a:pt x="296" y="68"/>
                      <a:pt x="272" y="19"/>
                      <a:pt x="222" y="19"/>
                    </a:cubicBezTo>
                    <a:cubicBezTo>
                      <a:pt x="210" y="6"/>
                      <a:pt x="198" y="0"/>
                      <a:pt x="18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23"/>
              <p:cNvSpPr/>
              <p:nvPr/>
            </p:nvSpPr>
            <p:spPr>
              <a:xfrm>
                <a:off x="6317150" y="1634300"/>
                <a:ext cx="742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16" extrusionOk="0">
                    <a:moveTo>
                      <a:pt x="149" y="1"/>
                    </a:moveTo>
                    <a:cubicBezTo>
                      <a:pt x="81" y="1"/>
                      <a:pt x="13" y="44"/>
                      <a:pt x="1" y="130"/>
                    </a:cubicBezTo>
                    <a:lnTo>
                      <a:pt x="1" y="204"/>
                    </a:lnTo>
                    <a:cubicBezTo>
                      <a:pt x="13" y="278"/>
                      <a:pt x="81" y="316"/>
                      <a:pt x="149" y="316"/>
                    </a:cubicBezTo>
                    <a:cubicBezTo>
                      <a:pt x="217" y="316"/>
                      <a:pt x="284" y="278"/>
                      <a:pt x="297" y="204"/>
                    </a:cubicBezTo>
                    <a:lnTo>
                      <a:pt x="297" y="130"/>
                    </a:lnTo>
                    <a:cubicBezTo>
                      <a:pt x="284" y="44"/>
                      <a:pt x="21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23"/>
              <p:cNvSpPr/>
              <p:nvPr/>
            </p:nvSpPr>
            <p:spPr>
              <a:xfrm>
                <a:off x="6304800" y="1606675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49" y="1"/>
                    </a:moveTo>
                    <a:cubicBezTo>
                      <a:pt x="1" y="26"/>
                      <a:pt x="1" y="272"/>
                      <a:pt x="149" y="322"/>
                    </a:cubicBezTo>
                    <a:cubicBezTo>
                      <a:pt x="322" y="272"/>
                      <a:pt x="322" y="26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23"/>
              <p:cNvSpPr/>
              <p:nvPr/>
            </p:nvSpPr>
            <p:spPr>
              <a:xfrm>
                <a:off x="6301725" y="158322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1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21" y="272"/>
                      <a:pt x="321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23"/>
              <p:cNvSpPr/>
              <p:nvPr/>
            </p:nvSpPr>
            <p:spPr>
              <a:xfrm>
                <a:off x="6307275" y="155360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3" y="1"/>
                    </a:moveTo>
                    <a:cubicBezTo>
                      <a:pt x="1" y="25"/>
                      <a:pt x="1" y="272"/>
                      <a:pt x="173" y="297"/>
                    </a:cubicBezTo>
                    <a:cubicBezTo>
                      <a:pt x="346" y="272"/>
                      <a:pt x="346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23"/>
              <p:cNvSpPr/>
              <p:nvPr/>
            </p:nvSpPr>
            <p:spPr>
              <a:xfrm>
                <a:off x="6304800" y="1520900"/>
                <a:ext cx="74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20" extrusionOk="0">
                    <a:moveTo>
                      <a:pt x="124" y="0"/>
                    </a:moveTo>
                    <a:cubicBezTo>
                      <a:pt x="100" y="0"/>
                      <a:pt x="75" y="25"/>
                      <a:pt x="50" y="50"/>
                    </a:cubicBezTo>
                    <a:lnTo>
                      <a:pt x="25" y="74"/>
                    </a:lnTo>
                    <a:cubicBezTo>
                      <a:pt x="1" y="99"/>
                      <a:pt x="1" y="124"/>
                      <a:pt x="1" y="148"/>
                    </a:cubicBezTo>
                    <a:lnTo>
                      <a:pt x="1" y="272"/>
                    </a:lnTo>
                    <a:cubicBezTo>
                      <a:pt x="1" y="296"/>
                      <a:pt x="1" y="321"/>
                      <a:pt x="1" y="346"/>
                    </a:cubicBezTo>
                    <a:cubicBezTo>
                      <a:pt x="1" y="346"/>
                      <a:pt x="25" y="370"/>
                      <a:pt x="25" y="395"/>
                    </a:cubicBezTo>
                    <a:cubicBezTo>
                      <a:pt x="50" y="395"/>
                      <a:pt x="75" y="420"/>
                      <a:pt x="75" y="420"/>
                    </a:cubicBezTo>
                    <a:lnTo>
                      <a:pt x="174" y="420"/>
                    </a:lnTo>
                    <a:cubicBezTo>
                      <a:pt x="223" y="420"/>
                      <a:pt x="248" y="420"/>
                      <a:pt x="248" y="395"/>
                    </a:cubicBezTo>
                    <a:lnTo>
                      <a:pt x="272" y="370"/>
                    </a:lnTo>
                    <a:cubicBezTo>
                      <a:pt x="297" y="346"/>
                      <a:pt x="297" y="296"/>
                      <a:pt x="297" y="272"/>
                    </a:cubicBezTo>
                    <a:lnTo>
                      <a:pt x="297" y="173"/>
                    </a:lnTo>
                    <a:cubicBezTo>
                      <a:pt x="297" y="148"/>
                      <a:pt x="297" y="124"/>
                      <a:pt x="297" y="99"/>
                    </a:cubicBezTo>
                    <a:cubicBezTo>
                      <a:pt x="297" y="74"/>
                      <a:pt x="272" y="74"/>
                      <a:pt x="272" y="50"/>
                    </a:cubicBezTo>
                    <a:cubicBezTo>
                      <a:pt x="248" y="25"/>
                      <a:pt x="248" y="25"/>
                      <a:pt x="223" y="25"/>
                    </a:cubicBezTo>
                    <a:cubicBezTo>
                      <a:pt x="198" y="0"/>
                      <a:pt x="174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23"/>
              <p:cNvSpPr/>
              <p:nvPr/>
            </p:nvSpPr>
            <p:spPr>
              <a:xfrm>
                <a:off x="6302950" y="1496825"/>
                <a:ext cx="105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22" extrusionOk="0">
                    <a:moveTo>
                      <a:pt x="223" y="0"/>
                    </a:moveTo>
                    <a:cubicBezTo>
                      <a:pt x="1" y="0"/>
                      <a:pt x="1" y="321"/>
                      <a:pt x="223" y="321"/>
                    </a:cubicBezTo>
                    <a:cubicBezTo>
                      <a:pt x="420" y="321"/>
                      <a:pt x="420" y="0"/>
                      <a:pt x="22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23"/>
              <p:cNvSpPr/>
              <p:nvPr/>
            </p:nvSpPr>
            <p:spPr>
              <a:xfrm>
                <a:off x="6289375" y="1470275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322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23"/>
              <p:cNvSpPr/>
              <p:nvPr/>
            </p:nvSpPr>
            <p:spPr>
              <a:xfrm>
                <a:off x="6303575" y="1452375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1"/>
                    </a:moveTo>
                    <a:cubicBezTo>
                      <a:pt x="0" y="25"/>
                      <a:pt x="0" y="272"/>
                      <a:pt x="173" y="322"/>
                    </a:cubicBezTo>
                    <a:cubicBezTo>
                      <a:pt x="346" y="272"/>
                      <a:pt x="346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23"/>
              <p:cNvSpPr/>
              <p:nvPr/>
            </p:nvSpPr>
            <p:spPr>
              <a:xfrm>
                <a:off x="6298025" y="141720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23"/>
              <p:cNvSpPr/>
              <p:nvPr/>
            </p:nvSpPr>
            <p:spPr>
              <a:xfrm>
                <a:off x="6280125" y="1404850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3" y="1"/>
                    </a:moveTo>
                    <a:cubicBezTo>
                      <a:pt x="0" y="50"/>
                      <a:pt x="0" y="272"/>
                      <a:pt x="173" y="322"/>
                    </a:cubicBezTo>
                    <a:cubicBezTo>
                      <a:pt x="321" y="272"/>
                      <a:pt x="321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23"/>
              <p:cNvSpPr/>
              <p:nvPr/>
            </p:nvSpPr>
            <p:spPr>
              <a:xfrm>
                <a:off x="6294925" y="1389425"/>
                <a:ext cx="105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22" extrusionOk="0">
                    <a:moveTo>
                      <a:pt x="272" y="0"/>
                    </a:moveTo>
                    <a:lnTo>
                      <a:pt x="272" y="25"/>
                    </a:lnTo>
                    <a:lnTo>
                      <a:pt x="100" y="25"/>
                    </a:lnTo>
                    <a:cubicBezTo>
                      <a:pt x="50" y="50"/>
                      <a:pt x="25" y="74"/>
                      <a:pt x="25" y="99"/>
                    </a:cubicBezTo>
                    <a:cubicBezTo>
                      <a:pt x="1" y="124"/>
                      <a:pt x="1" y="149"/>
                      <a:pt x="25" y="173"/>
                    </a:cubicBezTo>
                    <a:lnTo>
                      <a:pt x="25" y="223"/>
                    </a:lnTo>
                    <a:cubicBezTo>
                      <a:pt x="25" y="247"/>
                      <a:pt x="25" y="272"/>
                      <a:pt x="50" y="272"/>
                    </a:cubicBezTo>
                    <a:lnTo>
                      <a:pt x="100" y="297"/>
                    </a:lnTo>
                    <a:cubicBezTo>
                      <a:pt x="100" y="321"/>
                      <a:pt x="149" y="321"/>
                      <a:pt x="174" y="321"/>
                    </a:cubicBezTo>
                    <a:lnTo>
                      <a:pt x="297" y="321"/>
                    </a:lnTo>
                    <a:cubicBezTo>
                      <a:pt x="297" y="321"/>
                      <a:pt x="322" y="321"/>
                      <a:pt x="346" y="297"/>
                    </a:cubicBezTo>
                    <a:cubicBezTo>
                      <a:pt x="371" y="297"/>
                      <a:pt x="371" y="297"/>
                      <a:pt x="396" y="272"/>
                    </a:cubicBezTo>
                    <a:cubicBezTo>
                      <a:pt x="396" y="272"/>
                      <a:pt x="420" y="247"/>
                      <a:pt x="420" y="223"/>
                    </a:cubicBezTo>
                    <a:cubicBezTo>
                      <a:pt x="420" y="198"/>
                      <a:pt x="420" y="198"/>
                      <a:pt x="420" y="173"/>
                    </a:cubicBezTo>
                    <a:lnTo>
                      <a:pt x="420" y="124"/>
                    </a:lnTo>
                    <a:cubicBezTo>
                      <a:pt x="420" y="99"/>
                      <a:pt x="396" y="74"/>
                      <a:pt x="396" y="50"/>
                    </a:cubicBezTo>
                    <a:lnTo>
                      <a:pt x="346" y="25"/>
                    </a:lnTo>
                    <a:cubicBezTo>
                      <a:pt x="322" y="25"/>
                      <a:pt x="297" y="0"/>
                      <a:pt x="272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3"/>
              <p:cNvSpPr/>
              <p:nvPr/>
            </p:nvSpPr>
            <p:spPr>
              <a:xfrm>
                <a:off x="6274575" y="1432000"/>
                <a:ext cx="74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5" extrusionOk="0">
                    <a:moveTo>
                      <a:pt x="123" y="1"/>
                    </a:moveTo>
                    <a:cubicBezTo>
                      <a:pt x="74" y="1"/>
                      <a:pt x="49" y="26"/>
                      <a:pt x="49" y="26"/>
                    </a:cubicBezTo>
                    <a:lnTo>
                      <a:pt x="25" y="75"/>
                    </a:lnTo>
                    <a:cubicBezTo>
                      <a:pt x="0" y="100"/>
                      <a:pt x="0" y="124"/>
                      <a:pt x="0" y="149"/>
                    </a:cubicBezTo>
                    <a:lnTo>
                      <a:pt x="0" y="273"/>
                    </a:lnTo>
                    <a:cubicBezTo>
                      <a:pt x="0" y="273"/>
                      <a:pt x="0" y="297"/>
                      <a:pt x="0" y="322"/>
                    </a:cubicBezTo>
                    <a:cubicBezTo>
                      <a:pt x="0" y="371"/>
                      <a:pt x="49" y="396"/>
                      <a:pt x="74" y="396"/>
                    </a:cubicBezTo>
                    <a:cubicBezTo>
                      <a:pt x="86" y="408"/>
                      <a:pt x="99" y="414"/>
                      <a:pt x="111" y="414"/>
                    </a:cubicBezTo>
                    <a:cubicBezTo>
                      <a:pt x="123" y="414"/>
                      <a:pt x="136" y="408"/>
                      <a:pt x="148" y="396"/>
                    </a:cubicBezTo>
                    <a:lnTo>
                      <a:pt x="173" y="396"/>
                    </a:lnTo>
                    <a:cubicBezTo>
                      <a:pt x="198" y="396"/>
                      <a:pt x="222" y="396"/>
                      <a:pt x="247" y="371"/>
                    </a:cubicBezTo>
                    <a:lnTo>
                      <a:pt x="272" y="347"/>
                    </a:lnTo>
                    <a:cubicBezTo>
                      <a:pt x="296" y="322"/>
                      <a:pt x="296" y="273"/>
                      <a:pt x="296" y="248"/>
                    </a:cubicBezTo>
                    <a:lnTo>
                      <a:pt x="296" y="149"/>
                    </a:lnTo>
                    <a:cubicBezTo>
                      <a:pt x="296" y="124"/>
                      <a:pt x="296" y="100"/>
                      <a:pt x="296" y="75"/>
                    </a:cubicBezTo>
                    <a:cubicBezTo>
                      <a:pt x="296" y="50"/>
                      <a:pt x="272" y="50"/>
                      <a:pt x="272" y="26"/>
                    </a:cubicBezTo>
                    <a:cubicBezTo>
                      <a:pt x="247" y="26"/>
                      <a:pt x="222" y="1"/>
                      <a:pt x="222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3"/>
              <p:cNvSpPr/>
              <p:nvPr/>
            </p:nvSpPr>
            <p:spPr>
              <a:xfrm>
                <a:off x="6214700" y="1414100"/>
                <a:ext cx="86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73" y="1"/>
                    </a:moveTo>
                    <a:cubicBezTo>
                      <a:pt x="0" y="26"/>
                      <a:pt x="0" y="273"/>
                      <a:pt x="173" y="322"/>
                    </a:cubicBezTo>
                    <a:cubicBezTo>
                      <a:pt x="346" y="273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3"/>
              <p:cNvSpPr/>
              <p:nvPr/>
            </p:nvSpPr>
            <p:spPr>
              <a:xfrm>
                <a:off x="6232600" y="13906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48" y="1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3"/>
              <p:cNvSpPr/>
              <p:nvPr/>
            </p:nvSpPr>
            <p:spPr>
              <a:xfrm>
                <a:off x="6262225" y="138140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0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3"/>
              <p:cNvSpPr/>
              <p:nvPr/>
            </p:nvSpPr>
            <p:spPr>
              <a:xfrm>
                <a:off x="6220250" y="137585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3"/>
              <p:cNvSpPr/>
              <p:nvPr/>
            </p:nvSpPr>
            <p:spPr>
              <a:xfrm>
                <a:off x="6199875" y="13906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1" y="25"/>
                      <a:pt x="1" y="272"/>
                      <a:pt x="173" y="297"/>
                    </a:cubicBezTo>
                    <a:cubicBezTo>
                      <a:pt x="322" y="272"/>
                      <a:pt x="322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3"/>
              <p:cNvSpPr/>
              <p:nvPr/>
            </p:nvSpPr>
            <p:spPr>
              <a:xfrm>
                <a:off x="6178900" y="141165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3"/>
              <p:cNvSpPr/>
              <p:nvPr/>
            </p:nvSpPr>
            <p:spPr>
              <a:xfrm>
                <a:off x="6164075" y="139375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321"/>
                    </a:cubicBezTo>
                    <a:cubicBezTo>
                      <a:pt x="346" y="272"/>
                      <a:pt x="346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3"/>
              <p:cNvSpPr/>
              <p:nvPr/>
            </p:nvSpPr>
            <p:spPr>
              <a:xfrm>
                <a:off x="6175800" y="137585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46" y="272"/>
                      <a:pt x="346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23"/>
              <p:cNvSpPr/>
              <p:nvPr/>
            </p:nvSpPr>
            <p:spPr>
              <a:xfrm>
                <a:off x="6247400" y="142275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1"/>
                    </a:moveTo>
                    <a:cubicBezTo>
                      <a:pt x="1" y="50"/>
                      <a:pt x="1" y="297"/>
                      <a:pt x="174" y="322"/>
                    </a:cubicBezTo>
                    <a:cubicBezTo>
                      <a:pt x="346" y="297"/>
                      <a:pt x="346" y="50"/>
                      <a:pt x="17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23"/>
              <p:cNvSpPr/>
              <p:nvPr/>
            </p:nvSpPr>
            <p:spPr>
              <a:xfrm>
                <a:off x="6059150" y="1441275"/>
                <a:ext cx="32750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446" extrusionOk="0">
                    <a:moveTo>
                      <a:pt x="641" y="335"/>
                    </a:moveTo>
                    <a:lnTo>
                      <a:pt x="641" y="335"/>
                    </a:lnTo>
                    <a:cubicBezTo>
                      <a:pt x="642" y="335"/>
                      <a:pt x="626" y="346"/>
                      <a:pt x="642" y="346"/>
                    </a:cubicBezTo>
                    <a:cubicBezTo>
                      <a:pt x="642" y="346"/>
                      <a:pt x="658" y="378"/>
                      <a:pt x="652" y="378"/>
                    </a:cubicBezTo>
                    <a:cubicBezTo>
                      <a:pt x="650" y="378"/>
                      <a:pt x="647" y="376"/>
                      <a:pt x="643" y="371"/>
                    </a:cubicBezTo>
                    <a:lnTo>
                      <a:pt x="643" y="371"/>
                    </a:lnTo>
                    <a:cubicBezTo>
                      <a:pt x="667" y="395"/>
                      <a:pt x="667" y="395"/>
                      <a:pt x="667" y="420"/>
                    </a:cubicBezTo>
                    <a:lnTo>
                      <a:pt x="667" y="445"/>
                    </a:lnTo>
                    <a:cubicBezTo>
                      <a:pt x="667" y="469"/>
                      <a:pt x="667" y="469"/>
                      <a:pt x="667" y="494"/>
                    </a:cubicBezTo>
                    <a:lnTo>
                      <a:pt x="667" y="519"/>
                    </a:lnTo>
                    <a:lnTo>
                      <a:pt x="667" y="543"/>
                    </a:lnTo>
                    <a:lnTo>
                      <a:pt x="667" y="568"/>
                    </a:lnTo>
                    <a:cubicBezTo>
                      <a:pt x="667" y="568"/>
                      <a:pt x="652" y="584"/>
                      <a:pt x="642" y="593"/>
                    </a:cubicBezTo>
                    <a:lnTo>
                      <a:pt x="642" y="593"/>
                    </a:lnTo>
                    <a:cubicBezTo>
                      <a:pt x="642" y="618"/>
                      <a:pt x="618" y="618"/>
                      <a:pt x="618" y="618"/>
                    </a:cubicBezTo>
                    <a:lnTo>
                      <a:pt x="593" y="642"/>
                    </a:lnTo>
                    <a:lnTo>
                      <a:pt x="445" y="642"/>
                    </a:lnTo>
                    <a:cubicBezTo>
                      <a:pt x="420" y="628"/>
                      <a:pt x="395" y="621"/>
                      <a:pt x="371" y="621"/>
                    </a:cubicBezTo>
                    <a:lnTo>
                      <a:pt x="371" y="621"/>
                    </a:lnTo>
                    <a:cubicBezTo>
                      <a:pt x="371" y="620"/>
                      <a:pt x="371" y="619"/>
                      <a:pt x="371" y="618"/>
                    </a:cubicBezTo>
                    <a:cubicBezTo>
                      <a:pt x="371" y="618"/>
                      <a:pt x="371" y="593"/>
                      <a:pt x="371" y="593"/>
                    </a:cubicBezTo>
                    <a:cubicBezTo>
                      <a:pt x="371" y="580"/>
                      <a:pt x="369" y="576"/>
                      <a:pt x="367" y="575"/>
                    </a:cubicBezTo>
                    <a:lnTo>
                      <a:pt x="367" y="575"/>
                    </a:lnTo>
                    <a:cubicBezTo>
                      <a:pt x="368" y="573"/>
                      <a:pt x="370" y="571"/>
                      <a:pt x="371" y="568"/>
                    </a:cubicBezTo>
                    <a:cubicBezTo>
                      <a:pt x="396" y="543"/>
                      <a:pt x="396" y="519"/>
                      <a:pt x="420" y="494"/>
                    </a:cubicBezTo>
                    <a:lnTo>
                      <a:pt x="420" y="469"/>
                    </a:lnTo>
                    <a:lnTo>
                      <a:pt x="470" y="395"/>
                    </a:lnTo>
                    <a:lnTo>
                      <a:pt x="519" y="371"/>
                    </a:lnTo>
                    <a:lnTo>
                      <a:pt x="593" y="346"/>
                    </a:lnTo>
                    <a:lnTo>
                      <a:pt x="618" y="346"/>
                    </a:lnTo>
                    <a:cubicBezTo>
                      <a:pt x="634" y="338"/>
                      <a:pt x="640" y="335"/>
                      <a:pt x="641" y="335"/>
                    </a:cubicBezTo>
                    <a:close/>
                    <a:moveTo>
                      <a:pt x="914" y="774"/>
                    </a:moveTo>
                    <a:lnTo>
                      <a:pt x="914" y="815"/>
                    </a:lnTo>
                    <a:lnTo>
                      <a:pt x="914" y="864"/>
                    </a:lnTo>
                    <a:lnTo>
                      <a:pt x="914" y="889"/>
                    </a:lnTo>
                    <a:cubicBezTo>
                      <a:pt x="914" y="889"/>
                      <a:pt x="914" y="914"/>
                      <a:pt x="914" y="938"/>
                    </a:cubicBezTo>
                    <a:lnTo>
                      <a:pt x="914" y="963"/>
                    </a:lnTo>
                    <a:lnTo>
                      <a:pt x="889" y="1013"/>
                    </a:lnTo>
                    <a:cubicBezTo>
                      <a:pt x="898" y="996"/>
                      <a:pt x="900" y="991"/>
                      <a:pt x="899" y="991"/>
                    </a:cubicBezTo>
                    <a:lnTo>
                      <a:pt x="899" y="991"/>
                    </a:lnTo>
                    <a:cubicBezTo>
                      <a:pt x="898" y="991"/>
                      <a:pt x="881" y="1013"/>
                      <a:pt x="865" y="1013"/>
                    </a:cubicBezTo>
                    <a:cubicBezTo>
                      <a:pt x="865" y="1013"/>
                      <a:pt x="840" y="1037"/>
                      <a:pt x="840" y="1037"/>
                    </a:cubicBezTo>
                    <a:lnTo>
                      <a:pt x="815" y="1062"/>
                    </a:lnTo>
                    <a:lnTo>
                      <a:pt x="642" y="1062"/>
                    </a:lnTo>
                    <a:lnTo>
                      <a:pt x="568" y="1037"/>
                    </a:lnTo>
                    <a:lnTo>
                      <a:pt x="519" y="1013"/>
                    </a:lnTo>
                    <a:lnTo>
                      <a:pt x="494" y="988"/>
                    </a:lnTo>
                    <a:lnTo>
                      <a:pt x="470" y="988"/>
                    </a:lnTo>
                    <a:lnTo>
                      <a:pt x="454" y="972"/>
                    </a:lnTo>
                    <a:lnTo>
                      <a:pt x="454" y="972"/>
                    </a:lnTo>
                    <a:cubicBezTo>
                      <a:pt x="471" y="974"/>
                      <a:pt x="488" y="975"/>
                      <a:pt x="505" y="975"/>
                    </a:cubicBezTo>
                    <a:cubicBezTo>
                      <a:pt x="618" y="975"/>
                      <a:pt x="729" y="936"/>
                      <a:pt x="815" y="864"/>
                    </a:cubicBezTo>
                    <a:cubicBezTo>
                      <a:pt x="853" y="837"/>
                      <a:pt x="886" y="807"/>
                      <a:pt x="914" y="774"/>
                    </a:cubicBezTo>
                    <a:close/>
                    <a:moveTo>
                      <a:pt x="717" y="0"/>
                    </a:moveTo>
                    <a:cubicBezTo>
                      <a:pt x="667" y="25"/>
                      <a:pt x="618" y="25"/>
                      <a:pt x="568" y="50"/>
                    </a:cubicBezTo>
                    <a:cubicBezTo>
                      <a:pt x="396" y="124"/>
                      <a:pt x="247" y="247"/>
                      <a:pt x="149" y="395"/>
                    </a:cubicBezTo>
                    <a:cubicBezTo>
                      <a:pt x="50" y="568"/>
                      <a:pt x="1" y="741"/>
                      <a:pt x="50" y="938"/>
                    </a:cubicBezTo>
                    <a:cubicBezTo>
                      <a:pt x="99" y="1087"/>
                      <a:pt x="198" y="1235"/>
                      <a:pt x="346" y="1333"/>
                    </a:cubicBezTo>
                    <a:cubicBezTo>
                      <a:pt x="450" y="1409"/>
                      <a:pt x="573" y="1445"/>
                      <a:pt x="695" y="1445"/>
                    </a:cubicBezTo>
                    <a:cubicBezTo>
                      <a:pt x="892" y="1445"/>
                      <a:pt x="1089" y="1353"/>
                      <a:pt x="1210" y="1185"/>
                    </a:cubicBezTo>
                    <a:cubicBezTo>
                      <a:pt x="1284" y="1037"/>
                      <a:pt x="1309" y="864"/>
                      <a:pt x="1260" y="692"/>
                    </a:cubicBezTo>
                    <a:cubicBezTo>
                      <a:pt x="1239" y="545"/>
                      <a:pt x="1147" y="416"/>
                      <a:pt x="1014" y="350"/>
                    </a:cubicBezTo>
                    <a:lnTo>
                      <a:pt x="1014" y="350"/>
                    </a:lnTo>
                    <a:cubicBezTo>
                      <a:pt x="1014" y="349"/>
                      <a:pt x="1013" y="347"/>
                      <a:pt x="1013" y="346"/>
                    </a:cubicBezTo>
                    <a:cubicBezTo>
                      <a:pt x="988" y="247"/>
                      <a:pt x="939" y="173"/>
                      <a:pt x="865" y="99"/>
                    </a:cubicBezTo>
                    <a:cubicBezTo>
                      <a:pt x="840" y="50"/>
                      <a:pt x="766" y="25"/>
                      <a:pt x="71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23"/>
              <p:cNvSpPr/>
              <p:nvPr/>
            </p:nvSpPr>
            <p:spPr>
              <a:xfrm>
                <a:off x="6166550" y="1424450"/>
                <a:ext cx="4322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661" extrusionOk="0">
                    <a:moveTo>
                      <a:pt x="124" y="0"/>
                    </a:moveTo>
                    <a:cubicBezTo>
                      <a:pt x="90" y="0"/>
                      <a:pt x="70" y="40"/>
                      <a:pt x="50" y="81"/>
                    </a:cubicBezTo>
                    <a:cubicBezTo>
                      <a:pt x="0" y="377"/>
                      <a:pt x="25" y="673"/>
                      <a:pt x="75" y="970"/>
                    </a:cubicBezTo>
                    <a:cubicBezTo>
                      <a:pt x="124" y="1142"/>
                      <a:pt x="198" y="1291"/>
                      <a:pt x="297" y="1414"/>
                    </a:cubicBezTo>
                    <a:cubicBezTo>
                      <a:pt x="395" y="1562"/>
                      <a:pt x="568" y="1661"/>
                      <a:pt x="766" y="1661"/>
                    </a:cubicBezTo>
                    <a:cubicBezTo>
                      <a:pt x="939" y="1661"/>
                      <a:pt x="1111" y="1611"/>
                      <a:pt x="1260" y="1488"/>
                    </a:cubicBezTo>
                    <a:cubicBezTo>
                      <a:pt x="1383" y="1365"/>
                      <a:pt x="1457" y="1241"/>
                      <a:pt x="1531" y="1093"/>
                    </a:cubicBezTo>
                    <a:cubicBezTo>
                      <a:pt x="1655" y="797"/>
                      <a:pt x="1704" y="500"/>
                      <a:pt x="1729" y="204"/>
                    </a:cubicBezTo>
                    <a:cubicBezTo>
                      <a:pt x="1729" y="155"/>
                      <a:pt x="1704" y="130"/>
                      <a:pt x="1679" y="130"/>
                    </a:cubicBezTo>
                    <a:cubicBezTo>
                      <a:pt x="1630" y="130"/>
                      <a:pt x="1581" y="155"/>
                      <a:pt x="1581" y="179"/>
                    </a:cubicBezTo>
                    <a:cubicBezTo>
                      <a:pt x="1531" y="451"/>
                      <a:pt x="1432" y="723"/>
                      <a:pt x="1309" y="970"/>
                    </a:cubicBezTo>
                    <a:cubicBezTo>
                      <a:pt x="1186" y="1216"/>
                      <a:pt x="1013" y="1389"/>
                      <a:pt x="790" y="1389"/>
                    </a:cubicBezTo>
                    <a:cubicBezTo>
                      <a:pt x="544" y="1389"/>
                      <a:pt x="395" y="1167"/>
                      <a:pt x="321" y="920"/>
                    </a:cubicBezTo>
                    <a:cubicBezTo>
                      <a:pt x="272" y="649"/>
                      <a:pt x="223" y="352"/>
                      <a:pt x="223" y="81"/>
                    </a:cubicBezTo>
                    <a:cubicBezTo>
                      <a:pt x="223" y="31"/>
                      <a:pt x="198" y="7"/>
                      <a:pt x="149" y="7"/>
                    </a:cubicBezTo>
                    <a:cubicBezTo>
                      <a:pt x="140" y="2"/>
                      <a:pt x="131" y="0"/>
                      <a:pt x="124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23"/>
              <p:cNvSpPr/>
              <p:nvPr/>
            </p:nvSpPr>
            <p:spPr>
              <a:xfrm>
                <a:off x="6232175" y="1391850"/>
                <a:ext cx="7390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1781" extrusionOk="0">
                    <a:moveTo>
                      <a:pt x="1558" y="1"/>
                    </a:moveTo>
                    <a:cubicBezTo>
                      <a:pt x="0" y="1"/>
                      <a:pt x="215" y="1286"/>
                      <a:pt x="215" y="1286"/>
                    </a:cubicBezTo>
                    <a:cubicBezTo>
                      <a:pt x="215" y="1286"/>
                      <a:pt x="450" y="1781"/>
                      <a:pt x="829" y="1781"/>
                    </a:cubicBezTo>
                    <a:cubicBezTo>
                      <a:pt x="838" y="1781"/>
                      <a:pt x="847" y="1780"/>
                      <a:pt x="857" y="1780"/>
                    </a:cubicBezTo>
                    <a:cubicBezTo>
                      <a:pt x="2140" y="1681"/>
                      <a:pt x="2955" y="27"/>
                      <a:pt x="1647" y="2"/>
                    </a:cubicBezTo>
                    <a:cubicBezTo>
                      <a:pt x="1617" y="1"/>
                      <a:pt x="1587" y="1"/>
                      <a:pt x="15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9" name="Google Shape;1419;p23"/>
            <p:cNvGrpSpPr/>
            <p:nvPr/>
          </p:nvGrpSpPr>
          <p:grpSpPr>
            <a:xfrm>
              <a:off x="3699627" y="4570824"/>
              <a:ext cx="651919" cy="572675"/>
              <a:chOff x="4506078" y="3820689"/>
              <a:chExt cx="726291" cy="638078"/>
            </a:xfrm>
          </p:grpSpPr>
          <p:sp>
            <p:nvSpPr>
              <p:cNvPr id="1420" name="Google Shape;1420;p23"/>
              <p:cNvSpPr/>
              <p:nvPr/>
            </p:nvSpPr>
            <p:spPr>
              <a:xfrm>
                <a:off x="4506078" y="3820689"/>
                <a:ext cx="726291" cy="638078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3"/>
              <p:cNvSpPr/>
              <p:nvPr/>
            </p:nvSpPr>
            <p:spPr>
              <a:xfrm>
                <a:off x="4592477" y="3907203"/>
                <a:ext cx="533567" cy="547759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24"/>
          <p:cNvSpPr/>
          <p:nvPr/>
        </p:nvSpPr>
        <p:spPr>
          <a:xfrm>
            <a:off x="2044838" y="4799674"/>
            <a:ext cx="3280200" cy="431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24"/>
          <p:cNvSpPr txBox="1">
            <a:spLocks noGrp="1"/>
          </p:cNvSpPr>
          <p:nvPr>
            <p:ph type="title"/>
          </p:nvPr>
        </p:nvSpPr>
        <p:spPr>
          <a:xfrm>
            <a:off x="1803450" y="1777688"/>
            <a:ext cx="48411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Workout</a:t>
            </a:r>
            <a:endParaRPr/>
          </a:p>
        </p:txBody>
      </p:sp>
      <p:sp>
        <p:nvSpPr>
          <p:cNvPr id="1428" name="Google Shape;1428;p24"/>
          <p:cNvSpPr txBox="1">
            <a:spLocks noGrp="1"/>
          </p:cNvSpPr>
          <p:nvPr>
            <p:ph type="subTitle" idx="1"/>
          </p:nvPr>
        </p:nvSpPr>
        <p:spPr>
          <a:xfrm>
            <a:off x="1803450" y="2393113"/>
            <a:ext cx="48411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Here you can enter a subtitle if you need it</a:t>
            </a:r>
            <a:endParaRPr/>
          </a:p>
        </p:txBody>
      </p:sp>
      <p:sp>
        <p:nvSpPr>
          <p:cNvPr id="1429" name="Google Shape;1429;p24"/>
          <p:cNvSpPr txBox="1">
            <a:spLocks noGrp="1"/>
          </p:cNvSpPr>
          <p:nvPr>
            <p:ph type="title" idx="2"/>
          </p:nvPr>
        </p:nvSpPr>
        <p:spPr>
          <a:xfrm>
            <a:off x="6740528" y="1381875"/>
            <a:ext cx="16902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430" name="Google Shape;1430;p24"/>
          <p:cNvGrpSpPr/>
          <p:nvPr/>
        </p:nvGrpSpPr>
        <p:grpSpPr>
          <a:xfrm flipH="1">
            <a:off x="5325047" y="3518114"/>
            <a:ext cx="1774113" cy="1650906"/>
            <a:chOff x="-61526" y="3752577"/>
            <a:chExt cx="1522974" cy="1417087"/>
          </a:xfrm>
        </p:grpSpPr>
        <p:sp>
          <p:nvSpPr>
            <p:cNvPr id="1431" name="Google Shape;1431;p2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3" name="Google Shape;1433;p24"/>
          <p:cNvGrpSpPr/>
          <p:nvPr/>
        </p:nvGrpSpPr>
        <p:grpSpPr>
          <a:xfrm flipH="1">
            <a:off x="4571468" y="4038857"/>
            <a:ext cx="1286436" cy="1130177"/>
            <a:chOff x="8579401" y="4612750"/>
            <a:chExt cx="619432" cy="544192"/>
          </a:xfrm>
        </p:grpSpPr>
        <p:sp>
          <p:nvSpPr>
            <p:cNvPr id="1434" name="Google Shape;1434;p2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6" name="Google Shape;14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651" y="2858265"/>
            <a:ext cx="2801250" cy="20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Google Shape;14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29" y="517957"/>
            <a:ext cx="2316274" cy="4387872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p25"/>
          <p:cNvSpPr/>
          <p:nvPr/>
        </p:nvSpPr>
        <p:spPr>
          <a:xfrm rot="-4978003">
            <a:off x="4510431" y="-628044"/>
            <a:ext cx="1036908" cy="5351686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25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Use Tables</a:t>
            </a:r>
            <a:endParaRPr/>
          </a:p>
        </p:txBody>
      </p:sp>
      <p:graphicFrame>
        <p:nvGraphicFramePr>
          <p:cNvPr id="1444" name="Google Shape;1444;p25"/>
          <p:cNvGraphicFramePr/>
          <p:nvPr/>
        </p:nvGraphicFramePr>
        <p:xfrm>
          <a:off x="1270975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{CA888FCA-E2EA-4458-AF73-51BF1587C268}</a:tableStyleId>
              </a:tblPr>
              <a:tblGrid>
                <a:gridCol w="11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Mass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Diameter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Gravity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Mercury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0,06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0,38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0,38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Mars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0,11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0,53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0,38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Saturn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95,2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9,4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1,16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" name="Google Shape;144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1" y="3301568"/>
            <a:ext cx="1843314" cy="187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26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What About Four Columns?</a:t>
            </a:r>
            <a:endParaRPr/>
          </a:p>
        </p:txBody>
      </p:sp>
      <p:sp>
        <p:nvSpPr>
          <p:cNvPr id="1451" name="Google Shape;1451;p26"/>
          <p:cNvSpPr txBox="1">
            <a:spLocks noGrp="1"/>
          </p:cNvSpPr>
          <p:nvPr>
            <p:ph type="title" idx="2"/>
          </p:nvPr>
        </p:nvSpPr>
        <p:spPr>
          <a:xfrm>
            <a:off x="1419788" y="1982350"/>
            <a:ext cx="2913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Tiger Jump</a:t>
            </a:r>
            <a:endParaRPr/>
          </a:p>
        </p:txBody>
      </p:sp>
      <p:sp>
        <p:nvSpPr>
          <p:cNvPr id="1452" name="Google Shape;1452;p26"/>
          <p:cNvSpPr txBox="1">
            <a:spLocks noGrp="1"/>
          </p:cNvSpPr>
          <p:nvPr>
            <p:ph type="subTitle" idx="1"/>
          </p:nvPr>
        </p:nvSpPr>
        <p:spPr>
          <a:xfrm>
            <a:off x="1419788" y="2189300"/>
            <a:ext cx="291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Despite being red, Mars is a cold place, not hot</a:t>
            </a:r>
            <a:endParaRPr/>
          </a:p>
        </p:txBody>
      </p:sp>
      <p:sp>
        <p:nvSpPr>
          <p:cNvPr id="1453" name="Google Shape;1453;p26"/>
          <p:cNvSpPr txBox="1">
            <a:spLocks noGrp="1"/>
          </p:cNvSpPr>
          <p:nvPr>
            <p:ph type="title" idx="3"/>
          </p:nvPr>
        </p:nvSpPr>
        <p:spPr>
          <a:xfrm>
            <a:off x="4811213" y="1982350"/>
            <a:ext cx="2913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Bear Stretch</a:t>
            </a:r>
            <a:endParaRPr/>
          </a:p>
        </p:txBody>
      </p:sp>
      <p:sp>
        <p:nvSpPr>
          <p:cNvPr id="1454" name="Google Shape;1454;p26"/>
          <p:cNvSpPr txBox="1">
            <a:spLocks noGrp="1"/>
          </p:cNvSpPr>
          <p:nvPr>
            <p:ph type="subTitle" idx="4"/>
          </p:nvPr>
        </p:nvSpPr>
        <p:spPr>
          <a:xfrm>
            <a:off x="4811213" y="2189300"/>
            <a:ext cx="291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Mercury is the closest to the Sun and the smallest one </a:t>
            </a:r>
            <a:endParaRPr/>
          </a:p>
        </p:txBody>
      </p:sp>
      <p:sp>
        <p:nvSpPr>
          <p:cNvPr id="1455" name="Google Shape;1455;p26"/>
          <p:cNvSpPr txBox="1">
            <a:spLocks noGrp="1"/>
          </p:cNvSpPr>
          <p:nvPr>
            <p:ph type="title" idx="5"/>
          </p:nvPr>
        </p:nvSpPr>
        <p:spPr>
          <a:xfrm>
            <a:off x="1419788" y="3824300"/>
            <a:ext cx="2913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Crab Walk</a:t>
            </a:r>
            <a:endParaRPr/>
          </a:p>
        </p:txBody>
      </p:sp>
      <p:sp>
        <p:nvSpPr>
          <p:cNvPr id="1456" name="Google Shape;1456;p26"/>
          <p:cNvSpPr txBox="1">
            <a:spLocks noGrp="1"/>
          </p:cNvSpPr>
          <p:nvPr>
            <p:ph type="subTitle" idx="6"/>
          </p:nvPr>
        </p:nvSpPr>
        <p:spPr>
          <a:xfrm>
            <a:off x="1419788" y="4031250"/>
            <a:ext cx="291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It’s a gas giant and the biggest planet in our System</a:t>
            </a:r>
            <a:endParaRPr/>
          </a:p>
        </p:txBody>
      </p:sp>
      <p:sp>
        <p:nvSpPr>
          <p:cNvPr id="1457" name="Google Shape;1457;p26"/>
          <p:cNvSpPr txBox="1">
            <a:spLocks noGrp="1"/>
          </p:cNvSpPr>
          <p:nvPr>
            <p:ph type="title" idx="7"/>
          </p:nvPr>
        </p:nvSpPr>
        <p:spPr>
          <a:xfrm>
            <a:off x="4811213" y="3824300"/>
            <a:ext cx="2913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Dolphy Swim</a:t>
            </a:r>
            <a:endParaRPr/>
          </a:p>
        </p:txBody>
      </p:sp>
      <p:sp>
        <p:nvSpPr>
          <p:cNvPr id="1458" name="Google Shape;1458;p26"/>
          <p:cNvSpPr txBox="1">
            <a:spLocks noGrp="1"/>
          </p:cNvSpPr>
          <p:nvPr>
            <p:ph type="subTitle" idx="8"/>
          </p:nvPr>
        </p:nvSpPr>
        <p:spPr>
          <a:xfrm>
            <a:off x="4811213" y="4031250"/>
            <a:ext cx="291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Venus has a nice name and is the second from the Sun</a:t>
            </a:r>
            <a:endParaRPr/>
          </a:p>
        </p:txBody>
      </p:sp>
      <p:grpSp>
        <p:nvGrpSpPr>
          <p:cNvPr id="1459" name="Google Shape;1459;p26"/>
          <p:cNvGrpSpPr/>
          <p:nvPr/>
        </p:nvGrpSpPr>
        <p:grpSpPr>
          <a:xfrm>
            <a:off x="2679695" y="3408196"/>
            <a:ext cx="393198" cy="324552"/>
            <a:chOff x="3039662" y="2514780"/>
            <a:chExt cx="374224" cy="329763"/>
          </a:xfrm>
        </p:grpSpPr>
        <p:sp>
          <p:nvSpPr>
            <p:cNvPr id="1460" name="Google Shape;1460;p26"/>
            <p:cNvSpPr/>
            <p:nvPr/>
          </p:nvSpPr>
          <p:spPr>
            <a:xfrm>
              <a:off x="3270171" y="2554964"/>
              <a:ext cx="64395" cy="72762"/>
            </a:xfrm>
            <a:custGeom>
              <a:avLst/>
              <a:gdLst/>
              <a:ahLst/>
              <a:cxnLst/>
              <a:rect l="l" t="t" r="r" b="b"/>
              <a:pathLst>
                <a:path w="2455" h="2774" extrusionOk="0">
                  <a:moveTo>
                    <a:pt x="0" y="1"/>
                  </a:moveTo>
                  <a:cubicBezTo>
                    <a:pt x="204" y="1784"/>
                    <a:pt x="2380" y="2774"/>
                    <a:pt x="2380" y="2774"/>
                  </a:cubicBezTo>
                  <a:lnTo>
                    <a:pt x="2455" y="2014"/>
                  </a:lnTo>
                  <a:lnTo>
                    <a:pt x="1716" y="2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3245804" y="2514780"/>
              <a:ext cx="97838" cy="179571"/>
            </a:xfrm>
            <a:custGeom>
              <a:avLst/>
              <a:gdLst/>
              <a:ahLst/>
              <a:cxnLst/>
              <a:rect l="l" t="t" r="r" b="b"/>
              <a:pathLst>
                <a:path w="3730" h="6846" extrusionOk="0">
                  <a:moveTo>
                    <a:pt x="803" y="1"/>
                  </a:moveTo>
                  <a:cubicBezTo>
                    <a:pt x="595" y="1"/>
                    <a:pt x="487" y="328"/>
                    <a:pt x="732" y="427"/>
                  </a:cubicBezTo>
                  <a:cubicBezTo>
                    <a:pt x="1207" y="651"/>
                    <a:pt x="1648" y="963"/>
                    <a:pt x="2014" y="1343"/>
                  </a:cubicBezTo>
                  <a:cubicBezTo>
                    <a:pt x="2014" y="1417"/>
                    <a:pt x="1980" y="1492"/>
                    <a:pt x="1919" y="1533"/>
                  </a:cubicBezTo>
                  <a:cubicBezTo>
                    <a:pt x="1897" y="1545"/>
                    <a:pt x="1855" y="1560"/>
                    <a:pt x="1784" y="1560"/>
                  </a:cubicBezTo>
                  <a:cubicBezTo>
                    <a:pt x="1591" y="1560"/>
                    <a:pt x="1183" y="1448"/>
                    <a:pt x="380" y="868"/>
                  </a:cubicBezTo>
                  <a:cubicBezTo>
                    <a:pt x="340" y="839"/>
                    <a:pt x="295" y="825"/>
                    <a:pt x="250" y="825"/>
                  </a:cubicBezTo>
                  <a:cubicBezTo>
                    <a:pt x="181" y="825"/>
                    <a:pt x="113" y="858"/>
                    <a:pt x="68" y="915"/>
                  </a:cubicBezTo>
                  <a:cubicBezTo>
                    <a:pt x="0" y="1017"/>
                    <a:pt x="27" y="1146"/>
                    <a:pt x="122" y="1221"/>
                  </a:cubicBezTo>
                  <a:cubicBezTo>
                    <a:pt x="841" y="1743"/>
                    <a:pt x="1397" y="1994"/>
                    <a:pt x="1790" y="1994"/>
                  </a:cubicBezTo>
                  <a:cubicBezTo>
                    <a:pt x="1800" y="1994"/>
                    <a:pt x="1810" y="1994"/>
                    <a:pt x="1820" y="1994"/>
                  </a:cubicBezTo>
                  <a:cubicBezTo>
                    <a:pt x="1945" y="1994"/>
                    <a:pt x="2069" y="1955"/>
                    <a:pt x="2170" y="1892"/>
                  </a:cubicBezTo>
                  <a:cubicBezTo>
                    <a:pt x="2214" y="1865"/>
                    <a:pt x="2262" y="1852"/>
                    <a:pt x="2310" y="1852"/>
                  </a:cubicBezTo>
                  <a:cubicBezTo>
                    <a:pt x="2395" y="1852"/>
                    <a:pt x="2477" y="1893"/>
                    <a:pt x="2529" y="1966"/>
                  </a:cubicBezTo>
                  <a:cubicBezTo>
                    <a:pt x="2848" y="2421"/>
                    <a:pt x="3058" y="2943"/>
                    <a:pt x="3153" y="3492"/>
                  </a:cubicBezTo>
                  <a:cubicBezTo>
                    <a:pt x="3329" y="4570"/>
                    <a:pt x="2929" y="5601"/>
                    <a:pt x="1994" y="6455"/>
                  </a:cubicBezTo>
                  <a:cubicBezTo>
                    <a:pt x="1825" y="6613"/>
                    <a:pt x="1968" y="6845"/>
                    <a:pt x="2141" y="6845"/>
                  </a:cubicBezTo>
                  <a:cubicBezTo>
                    <a:pt x="2191" y="6845"/>
                    <a:pt x="2244" y="6826"/>
                    <a:pt x="2292" y="6781"/>
                  </a:cubicBezTo>
                  <a:cubicBezTo>
                    <a:pt x="3621" y="5567"/>
                    <a:pt x="3730" y="4285"/>
                    <a:pt x="3587" y="3424"/>
                  </a:cubicBezTo>
                  <a:cubicBezTo>
                    <a:pt x="3323" y="1790"/>
                    <a:pt x="2007" y="515"/>
                    <a:pt x="909" y="27"/>
                  </a:cubicBezTo>
                  <a:cubicBezTo>
                    <a:pt x="872" y="9"/>
                    <a:pt x="83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3119165" y="2554964"/>
              <a:ext cx="64395" cy="72762"/>
            </a:xfrm>
            <a:custGeom>
              <a:avLst/>
              <a:gdLst/>
              <a:ahLst/>
              <a:cxnLst/>
              <a:rect l="l" t="t" r="r" b="b"/>
              <a:pathLst>
                <a:path w="2455" h="2774" extrusionOk="0">
                  <a:moveTo>
                    <a:pt x="2455" y="1"/>
                  </a:moveTo>
                  <a:lnTo>
                    <a:pt x="739" y="231"/>
                  </a:lnTo>
                  <a:lnTo>
                    <a:pt x="0" y="2014"/>
                  </a:lnTo>
                  <a:lnTo>
                    <a:pt x="75" y="2774"/>
                  </a:lnTo>
                  <a:cubicBezTo>
                    <a:pt x="75" y="2774"/>
                    <a:pt x="2252" y="1784"/>
                    <a:pt x="2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3254512" y="2624867"/>
              <a:ext cx="17627" cy="28827"/>
            </a:xfrm>
            <a:custGeom>
              <a:avLst/>
              <a:gdLst/>
              <a:ahLst/>
              <a:cxnLst/>
              <a:rect l="l" t="t" r="r" b="b"/>
              <a:pathLst>
                <a:path w="672" h="1099" extrusionOk="0">
                  <a:moveTo>
                    <a:pt x="217" y="0"/>
                  </a:moveTo>
                  <a:lnTo>
                    <a:pt x="0" y="1099"/>
                  </a:lnTo>
                  <a:lnTo>
                    <a:pt x="448" y="109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3255745" y="2607424"/>
              <a:ext cx="23161" cy="23161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442" y="1"/>
                  </a:moveTo>
                  <a:cubicBezTo>
                    <a:pt x="198" y="1"/>
                    <a:pt x="1" y="197"/>
                    <a:pt x="1" y="442"/>
                  </a:cubicBezTo>
                  <a:cubicBezTo>
                    <a:pt x="1" y="686"/>
                    <a:pt x="198" y="882"/>
                    <a:pt x="442" y="882"/>
                  </a:cubicBezTo>
                  <a:cubicBezTo>
                    <a:pt x="686" y="882"/>
                    <a:pt x="882" y="686"/>
                    <a:pt x="882" y="442"/>
                  </a:cubicBezTo>
                  <a:cubicBezTo>
                    <a:pt x="882" y="197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3181593" y="2624867"/>
              <a:ext cx="17627" cy="28827"/>
            </a:xfrm>
            <a:custGeom>
              <a:avLst/>
              <a:gdLst/>
              <a:ahLst/>
              <a:cxnLst/>
              <a:rect l="l" t="t" r="r" b="b"/>
              <a:pathLst>
                <a:path w="672" h="1099" extrusionOk="0">
                  <a:moveTo>
                    <a:pt x="0" y="0"/>
                  </a:moveTo>
                  <a:lnTo>
                    <a:pt x="224" y="1099"/>
                  </a:lnTo>
                  <a:lnTo>
                    <a:pt x="672" y="1099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3288480" y="2694219"/>
              <a:ext cx="125406" cy="52145"/>
            </a:xfrm>
            <a:custGeom>
              <a:avLst/>
              <a:gdLst/>
              <a:ahLst/>
              <a:cxnLst/>
              <a:rect l="l" t="t" r="r" b="b"/>
              <a:pathLst>
                <a:path w="4781" h="1988" extrusionOk="0">
                  <a:moveTo>
                    <a:pt x="292" y="1"/>
                  </a:moveTo>
                  <a:cubicBezTo>
                    <a:pt x="1" y="1"/>
                    <a:pt x="1" y="441"/>
                    <a:pt x="292" y="441"/>
                  </a:cubicBezTo>
                  <a:lnTo>
                    <a:pt x="2550" y="441"/>
                  </a:lnTo>
                  <a:cubicBezTo>
                    <a:pt x="2604" y="441"/>
                    <a:pt x="2659" y="462"/>
                    <a:pt x="2699" y="496"/>
                  </a:cubicBezTo>
                  <a:lnTo>
                    <a:pt x="4333" y="1926"/>
                  </a:lnTo>
                  <a:cubicBezTo>
                    <a:pt x="4374" y="1967"/>
                    <a:pt x="4428" y="1987"/>
                    <a:pt x="4483" y="1987"/>
                  </a:cubicBezTo>
                  <a:cubicBezTo>
                    <a:pt x="4686" y="1987"/>
                    <a:pt x="4781" y="1730"/>
                    <a:pt x="4625" y="1601"/>
                  </a:cubicBezTo>
                  <a:lnTo>
                    <a:pt x="2991" y="163"/>
                  </a:lnTo>
                  <a:cubicBezTo>
                    <a:pt x="2869" y="55"/>
                    <a:pt x="2713" y="1"/>
                    <a:pt x="2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3276204" y="2705813"/>
              <a:ext cx="118140" cy="78952"/>
            </a:xfrm>
            <a:custGeom>
              <a:avLst/>
              <a:gdLst/>
              <a:ahLst/>
              <a:cxnLst/>
              <a:rect l="l" t="t" r="r" b="b"/>
              <a:pathLst>
                <a:path w="4504" h="3010" extrusionOk="0">
                  <a:moveTo>
                    <a:pt x="313" y="1"/>
                  </a:moveTo>
                  <a:cubicBezTo>
                    <a:pt x="87" y="1"/>
                    <a:pt x="0" y="354"/>
                    <a:pt x="258" y="433"/>
                  </a:cubicBezTo>
                  <a:lnTo>
                    <a:pt x="2679" y="1200"/>
                  </a:lnTo>
                  <a:cubicBezTo>
                    <a:pt x="2720" y="1213"/>
                    <a:pt x="2760" y="1240"/>
                    <a:pt x="2788" y="1274"/>
                  </a:cubicBezTo>
                  <a:lnTo>
                    <a:pt x="4042" y="2929"/>
                  </a:lnTo>
                  <a:cubicBezTo>
                    <a:pt x="4083" y="2983"/>
                    <a:pt x="4150" y="3010"/>
                    <a:pt x="4218" y="3010"/>
                  </a:cubicBezTo>
                  <a:cubicBezTo>
                    <a:pt x="4401" y="3010"/>
                    <a:pt x="4503" y="2800"/>
                    <a:pt x="4395" y="2657"/>
                  </a:cubicBezTo>
                  <a:lnTo>
                    <a:pt x="3133" y="1003"/>
                  </a:lnTo>
                  <a:cubicBezTo>
                    <a:pt x="3052" y="894"/>
                    <a:pt x="2943" y="813"/>
                    <a:pt x="2815" y="772"/>
                  </a:cubicBezTo>
                  <a:lnTo>
                    <a:pt x="387" y="13"/>
                  </a:lnTo>
                  <a:cubicBezTo>
                    <a:pt x="361" y="5"/>
                    <a:pt x="336" y="1"/>
                    <a:pt x="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3265240" y="2711793"/>
              <a:ext cx="104186" cy="103399"/>
            </a:xfrm>
            <a:custGeom>
              <a:avLst/>
              <a:gdLst/>
              <a:ahLst/>
              <a:cxnLst/>
              <a:rect l="l" t="t" r="r" b="b"/>
              <a:pathLst>
                <a:path w="3972" h="3942" extrusionOk="0">
                  <a:moveTo>
                    <a:pt x="309" y="1"/>
                  </a:moveTo>
                  <a:cubicBezTo>
                    <a:pt x="129" y="1"/>
                    <a:pt x="0" y="249"/>
                    <a:pt x="175" y="395"/>
                  </a:cubicBezTo>
                  <a:lnTo>
                    <a:pt x="2602" y="2131"/>
                  </a:lnTo>
                  <a:cubicBezTo>
                    <a:pt x="2629" y="2151"/>
                    <a:pt x="2656" y="2179"/>
                    <a:pt x="2670" y="2212"/>
                  </a:cubicBezTo>
                  <a:lnTo>
                    <a:pt x="3504" y="3819"/>
                  </a:lnTo>
                  <a:cubicBezTo>
                    <a:pt x="3538" y="3894"/>
                    <a:pt x="3612" y="3941"/>
                    <a:pt x="3701" y="3941"/>
                  </a:cubicBezTo>
                  <a:cubicBezTo>
                    <a:pt x="3863" y="3941"/>
                    <a:pt x="3972" y="3765"/>
                    <a:pt x="3890" y="3623"/>
                  </a:cubicBezTo>
                  <a:lnTo>
                    <a:pt x="3063" y="2009"/>
                  </a:lnTo>
                  <a:cubicBezTo>
                    <a:pt x="3009" y="1914"/>
                    <a:pt x="2941" y="1840"/>
                    <a:pt x="2860" y="1778"/>
                  </a:cubicBezTo>
                  <a:lnTo>
                    <a:pt x="425" y="36"/>
                  </a:lnTo>
                  <a:cubicBezTo>
                    <a:pt x="386" y="11"/>
                    <a:pt x="346" y="1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3247430" y="2717223"/>
              <a:ext cx="88920" cy="127320"/>
            </a:xfrm>
            <a:custGeom>
              <a:avLst/>
              <a:gdLst/>
              <a:ahLst/>
              <a:cxnLst/>
              <a:rect l="l" t="t" r="r" b="b"/>
              <a:pathLst>
                <a:path w="3390" h="4854" extrusionOk="0">
                  <a:moveTo>
                    <a:pt x="320" y="1"/>
                  </a:moveTo>
                  <a:cubicBezTo>
                    <a:pt x="146" y="1"/>
                    <a:pt x="1" y="227"/>
                    <a:pt x="169" y="385"/>
                  </a:cubicBezTo>
                  <a:lnTo>
                    <a:pt x="2400" y="2494"/>
                  </a:lnTo>
                  <a:cubicBezTo>
                    <a:pt x="2433" y="2528"/>
                    <a:pt x="2454" y="2568"/>
                    <a:pt x="2467" y="2616"/>
                  </a:cubicBezTo>
                  <a:lnTo>
                    <a:pt x="2935" y="4684"/>
                  </a:lnTo>
                  <a:cubicBezTo>
                    <a:pt x="2956" y="4779"/>
                    <a:pt x="3044" y="4853"/>
                    <a:pt x="3145" y="4853"/>
                  </a:cubicBezTo>
                  <a:cubicBezTo>
                    <a:pt x="3159" y="4853"/>
                    <a:pt x="3179" y="4853"/>
                    <a:pt x="3193" y="4846"/>
                  </a:cubicBezTo>
                  <a:cubicBezTo>
                    <a:pt x="3315" y="4826"/>
                    <a:pt x="3390" y="4704"/>
                    <a:pt x="3362" y="4589"/>
                  </a:cubicBezTo>
                  <a:lnTo>
                    <a:pt x="2895" y="2514"/>
                  </a:lnTo>
                  <a:cubicBezTo>
                    <a:pt x="2867" y="2385"/>
                    <a:pt x="2800" y="2263"/>
                    <a:pt x="2698" y="2175"/>
                  </a:cubicBezTo>
                  <a:lnTo>
                    <a:pt x="474" y="66"/>
                  </a:lnTo>
                  <a:cubicBezTo>
                    <a:pt x="425" y="20"/>
                    <a:pt x="371" y="1"/>
                    <a:pt x="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3039662" y="2694219"/>
              <a:ext cx="125406" cy="52145"/>
            </a:xfrm>
            <a:custGeom>
              <a:avLst/>
              <a:gdLst/>
              <a:ahLst/>
              <a:cxnLst/>
              <a:rect l="l" t="t" r="r" b="b"/>
              <a:pathLst>
                <a:path w="4781" h="1988" extrusionOk="0">
                  <a:moveTo>
                    <a:pt x="2231" y="1"/>
                  </a:moveTo>
                  <a:cubicBezTo>
                    <a:pt x="2069" y="1"/>
                    <a:pt x="1919" y="55"/>
                    <a:pt x="1797" y="163"/>
                  </a:cubicBezTo>
                  <a:lnTo>
                    <a:pt x="156" y="1601"/>
                  </a:lnTo>
                  <a:cubicBezTo>
                    <a:pt x="0" y="1730"/>
                    <a:pt x="95" y="1987"/>
                    <a:pt x="299" y="1987"/>
                  </a:cubicBezTo>
                  <a:cubicBezTo>
                    <a:pt x="353" y="1987"/>
                    <a:pt x="407" y="1967"/>
                    <a:pt x="448" y="1926"/>
                  </a:cubicBezTo>
                  <a:lnTo>
                    <a:pt x="2089" y="496"/>
                  </a:lnTo>
                  <a:cubicBezTo>
                    <a:pt x="2130" y="462"/>
                    <a:pt x="2177" y="441"/>
                    <a:pt x="2231" y="441"/>
                  </a:cubicBezTo>
                  <a:lnTo>
                    <a:pt x="4489" y="441"/>
                  </a:lnTo>
                  <a:cubicBezTo>
                    <a:pt x="4781" y="441"/>
                    <a:pt x="4781" y="1"/>
                    <a:pt x="4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3059230" y="2705813"/>
              <a:ext cx="118297" cy="78952"/>
            </a:xfrm>
            <a:custGeom>
              <a:avLst/>
              <a:gdLst/>
              <a:ahLst/>
              <a:cxnLst/>
              <a:rect l="l" t="t" r="r" b="b"/>
              <a:pathLst>
                <a:path w="4510" h="3010" extrusionOk="0">
                  <a:moveTo>
                    <a:pt x="4192" y="1"/>
                  </a:moveTo>
                  <a:cubicBezTo>
                    <a:pt x="4168" y="1"/>
                    <a:pt x="4143" y="5"/>
                    <a:pt x="4116" y="13"/>
                  </a:cubicBezTo>
                  <a:lnTo>
                    <a:pt x="1695" y="772"/>
                  </a:lnTo>
                  <a:cubicBezTo>
                    <a:pt x="1567" y="813"/>
                    <a:pt x="1451" y="894"/>
                    <a:pt x="1370" y="1003"/>
                  </a:cubicBezTo>
                  <a:lnTo>
                    <a:pt x="116" y="2657"/>
                  </a:lnTo>
                  <a:cubicBezTo>
                    <a:pt x="0" y="2800"/>
                    <a:pt x="109" y="3010"/>
                    <a:pt x="292" y="3010"/>
                  </a:cubicBezTo>
                  <a:cubicBezTo>
                    <a:pt x="360" y="3010"/>
                    <a:pt x="421" y="2983"/>
                    <a:pt x="468" y="2929"/>
                  </a:cubicBezTo>
                  <a:lnTo>
                    <a:pt x="1723" y="1274"/>
                  </a:lnTo>
                  <a:cubicBezTo>
                    <a:pt x="1750" y="1240"/>
                    <a:pt x="1784" y="1213"/>
                    <a:pt x="1831" y="1200"/>
                  </a:cubicBezTo>
                  <a:lnTo>
                    <a:pt x="4252" y="433"/>
                  </a:lnTo>
                  <a:cubicBezTo>
                    <a:pt x="4510" y="354"/>
                    <a:pt x="4423" y="1"/>
                    <a:pt x="4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3084306" y="2711793"/>
              <a:ext cx="104186" cy="103399"/>
            </a:xfrm>
            <a:custGeom>
              <a:avLst/>
              <a:gdLst/>
              <a:ahLst/>
              <a:cxnLst/>
              <a:rect l="l" t="t" r="r" b="b"/>
              <a:pathLst>
                <a:path w="3972" h="3942" extrusionOk="0">
                  <a:moveTo>
                    <a:pt x="3659" y="1"/>
                  </a:moveTo>
                  <a:cubicBezTo>
                    <a:pt x="3621" y="1"/>
                    <a:pt x="3581" y="11"/>
                    <a:pt x="3540" y="36"/>
                  </a:cubicBezTo>
                  <a:lnTo>
                    <a:pt x="1112" y="1778"/>
                  </a:lnTo>
                  <a:cubicBezTo>
                    <a:pt x="1024" y="1840"/>
                    <a:pt x="956" y="1914"/>
                    <a:pt x="909" y="2009"/>
                  </a:cubicBezTo>
                  <a:lnTo>
                    <a:pt x="75" y="3623"/>
                  </a:lnTo>
                  <a:cubicBezTo>
                    <a:pt x="0" y="3765"/>
                    <a:pt x="109" y="3941"/>
                    <a:pt x="272" y="3941"/>
                  </a:cubicBezTo>
                  <a:cubicBezTo>
                    <a:pt x="353" y="3941"/>
                    <a:pt x="428" y="3894"/>
                    <a:pt x="468" y="3819"/>
                  </a:cubicBezTo>
                  <a:lnTo>
                    <a:pt x="1295" y="2212"/>
                  </a:lnTo>
                  <a:cubicBezTo>
                    <a:pt x="1316" y="2179"/>
                    <a:pt x="1336" y="2151"/>
                    <a:pt x="1363" y="2131"/>
                  </a:cubicBezTo>
                  <a:lnTo>
                    <a:pt x="3798" y="395"/>
                  </a:lnTo>
                  <a:cubicBezTo>
                    <a:pt x="3972" y="249"/>
                    <a:pt x="3843" y="1"/>
                    <a:pt x="3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3117198" y="2717223"/>
              <a:ext cx="88972" cy="127320"/>
            </a:xfrm>
            <a:custGeom>
              <a:avLst/>
              <a:gdLst/>
              <a:ahLst/>
              <a:cxnLst/>
              <a:rect l="l" t="t" r="r" b="b"/>
              <a:pathLst>
                <a:path w="3392" h="4854" extrusionOk="0">
                  <a:moveTo>
                    <a:pt x="3073" y="1"/>
                  </a:moveTo>
                  <a:cubicBezTo>
                    <a:pt x="3023" y="1"/>
                    <a:pt x="2971" y="20"/>
                    <a:pt x="2923" y="66"/>
                  </a:cubicBezTo>
                  <a:lnTo>
                    <a:pt x="692" y="2175"/>
                  </a:lnTo>
                  <a:cubicBezTo>
                    <a:pt x="597" y="2263"/>
                    <a:pt x="523" y="2385"/>
                    <a:pt x="496" y="2514"/>
                  </a:cubicBezTo>
                  <a:lnTo>
                    <a:pt x="28" y="4589"/>
                  </a:lnTo>
                  <a:cubicBezTo>
                    <a:pt x="1" y="4704"/>
                    <a:pt x="82" y="4826"/>
                    <a:pt x="197" y="4846"/>
                  </a:cubicBezTo>
                  <a:cubicBezTo>
                    <a:pt x="218" y="4853"/>
                    <a:pt x="231" y="4853"/>
                    <a:pt x="252" y="4853"/>
                  </a:cubicBezTo>
                  <a:cubicBezTo>
                    <a:pt x="353" y="4853"/>
                    <a:pt x="442" y="4779"/>
                    <a:pt x="462" y="4684"/>
                  </a:cubicBezTo>
                  <a:lnTo>
                    <a:pt x="923" y="2616"/>
                  </a:lnTo>
                  <a:cubicBezTo>
                    <a:pt x="937" y="2568"/>
                    <a:pt x="964" y="2528"/>
                    <a:pt x="998" y="2494"/>
                  </a:cubicBezTo>
                  <a:lnTo>
                    <a:pt x="3228" y="385"/>
                  </a:lnTo>
                  <a:cubicBezTo>
                    <a:pt x="3391" y="227"/>
                    <a:pt x="3245" y="1"/>
                    <a:pt x="3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3145841" y="2642100"/>
              <a:ext cx="161865" cy="121524"/>
            </a:xfrm>
            <a:custGeom>
              <a:avLst/>
              <a:gdLst/>
              <a:ahLst/>
              <a:cxnLst/>
              <a:rect l="l" t="t" r="r" b="b"/>
              <a:pathLst>
                <a:path w="6171" h="4633" extrusionOk="0">
                  <a:moveTo>
                    <a:pt x="3086" y="1"/>
                  </a:moveTo>
                  <a:cubicBezTo>
                    <a:pt x="1384" y="1"/>
                    <a:pt x="0" y="1038"/>
                    <a:pt x="0" y="2320"/>
                  </a:cubicBezTo>
                  <a:cubicBezTo>
                    <a:pt x="0" y="3595"/>
                    <a:pt x="2204" y="4632"/>
                    <a:pt x="3086" y="4632"/>
                  </a:cubicBezTo>
                  <a:cubicBezTo>
                    <a:pt x="3967" y="4632"/>
                    <a:pt x="6171" y="3595"/>
                    <a:pt x="6171" y="2320"/>
                  </a:cubicBezTo>
                  <a:cubicBezTo>
                    <a:pt x="6171" y="1038"/>
                    <a:pt x="4794" y="1"/>
                    <a:pt x="3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3109906" y="2514780"/>
              <a:ext cx="97864" cy="179571"/>
            </a:xfrm>
            <a:custGeom>
              <a:avLst/>
              <a:gdLst/>
              <a:ahLst/>
              <a:cxnLst/>
              <a:rect l="l" t="t" r="r" b="b"/>
              <a:pathLst>
                <a:path w="3731" h="6846" extrusionOk="0">
                  <a:moveTo>
                    <a:pt x="2929" y="1"/>
                  </a:moveTo>
                  <a:cubicBezTo>
                    <a:pt x="2896" y="1"/>
                    <a:pt x="2859" y="9"/>
                    <a:pt x="2822" y="27"/>
                  </a:cubicBezTo>
                  <a:cubicBezTo>
                    <a:pt x="1723" y="515"/>
                    <a:pt x="408" y="1790"/>
                    <a:pt x="143" y="3424"/>
                  </a:cubicBezTo>
                  <a:cubicBezTo>
                    <a:pt x="1" y="4285"/>
                    <a:pt x="116" y="5567"/>
                    <a:pt x="1445" y="6781"/>
                  </a:cubicBezTo>
                  <a:cubicBezTo>
                    <a:pt x="1493" y="6826"/>
                    <a:pt x="1546" y="6845"/>
                    <a:pt x="1596" y="6845"/>
                  </a:cubicBezTo>
                  <a:cubicBezTo>
                    <a:pt x="1769" y="6845"/>
                    <a:pt x="1912" y="6613"/>
                    <a:pt x="1743" y="6455"/>
                  </a:cubicBezTo>
                  <a:cubicBezTo>
                    <a:pt x="801" y="5601"/>
                    <a:pt x="401" y="4570"/>
                    <a:pt x="577" y="3492"/>
                  </a:cubicBezTo>
                  <a:cubicBezTo>
                    <a:pt x="672" y="2943"/>
                    <a:pt x="889" y="2421"/>
                    <a:pt x="1208" y="1966"/>
                  </a:cubicBezTo>
                  <a:cubicBezTo>
                    <a:pt x="1255" y="1893"/>
                    <a:pt x="1337" y="1852"/>
                    <a:pt x="1421" y="1852"/>
                  </a:cubicBezTo>
                  <a:cubicBezTo>
                    <a:pt x="1468" y="1852"/>
                    <a:pt x="1516" y="1865"/>
                    <a:pt x="1560" y="1892"/>
                  </a:cubicBezTo>
                  <a:cubicBezTo>
                    <a:pt x="1667" y="1955"/>
                    <a:pt x="1786" y="1994"/>
                    <a:pt x="1911" y="1994"/>
                  </a:cubicBezTo>
                  <a:cubicBezTo>
                    <a:pt x="1920" y="1994"/>
                    <a:pt x="1930" y="1994"/>
                    <a:pt x="1940" y="1994"/>
                  </a:cubicBezTo>
                  <a:cubicBezTo>
                    <a:pt x="2340" y="1994"/>
                    <a:pt x="2889" y="1743"/>
                    <a:pt x="3615" y="1221"/>
                  </a:cubicBezTo>
                  <a:cubicBezTo>
                    <a:pt x="3710" y="1146"/>
                    <a:pt x="3730" y="1017"/>
                    <a:pt x="3662" y="915"/>
                  </a:cubicBezTo>
                  <a:cubicBezTo>
                    <a:pt x="3621" y="858"/>
                    <a:pt x="3552" y="825"/>
                    <a:pt x="3483" y="825"/>
                  </a:cubicBezTo>
                  <a:cubicBezTo>
                    <a:pt x="3439" y="825"/>
                    <a:pt x="3394" y="839"/>
                    <a:pt x="3357" y="868"/>
                  </a:cubicBezTo>
                  <a:cubicBezTo>
                    <a:pt x="2549" y="1448"/>
                    <a:pt x="2140" y="1560"/>
                    <a:pt x="1946" y="1560"/>
                  </a:cubicBezTo>
                  <a:cubicBezTo>
                    <a:pt x="1875" y="1560"/>
                    <a:pt x="1833" y="1545"/>
                    <a:pt x="1811" y="1533"/>
                  </a:cubicBezTo>
                  <a:cubicBezTo>
                    <a:pt x="1750" y="1492"/>
                    <a:pt x="1716" y="1417"/>
                    <a:pt x="1716" y="1343"/>
                  </a:cubicBezTo>
                  <a:cubicBezTo>
                    <a:pt x="2089" y="963"/>
                    <a:pt x="2523" y="651"/>
                    <a:pt x="3005" y="427"/>
                  </a:cubicBezTo>
                  <a:cubicBezTo>
                    <a:pt x="3245" y="328"/>
                    <a:pt x="3141" y="1"/>
                    <a:pt x="29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3174825" y="2607424"/>
              <a:ext cx="23161" cy="23161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441" y="1"/>
                  </a:moveTo>
                  <a:cubicBezTo>
                    <a:pt x="197" y="1"/>
                    <a:pt x="1" y="197"/>
                    <a:pt x="1" y="442"/>
                  </a:cubicBezTo>
                  <a:cubicBezTo>
                    <a:pt x="1" y="686"/>
                    <a:pt x="197" y="882"/>
                    <a:pt x="441" y="882"/>
                  </a:cubicBezTo>
                  <a:cubicBezTo>
                    <a:pt x="686" y="882"/>
                    <a:pt x="882" y="686"/>
                    <a:pt x="882" y="442"/>
                  </a:cubicBez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3145841" y="2642651"/>
              <a:ext cx="79529" cy="120973"/>
            </a:xfrm>
            <a:custGeom>
              <a:avLst/>
              <a:gdLst/>
              <a:ahLst/>
              <a:cxnLst/>
              <a:rect l="l" t="t" r="r" b="b"/>
              <a:pathLst>
                <a:path w="3032" h="4612" extrusionOk="0">
                  <a:moveTo>
                    <a:pt x="2726" y="0"/>
                  </a:moveTo>
                  <a:lnTo>
                    <a:pt x="2726" y="0"/>
                  </a:lnTo>
                  <a:cubicBezTo>
                    <a:pt x="1194" y="129"/>
                    <a:pt x="0" y="1112"/>
                    <a:pt x="0" y="2299"/>
                  </a:cubicBezTo>
                  <a:cubicBezTo>
                    <a:pt x="0" y="3553"/>
                    <a:pt x="2123" y="4570"/>
                    <a:pt x="3031" y="4611"/>
                  </a:cubicBezTo>
                  <a:cubicBezTo>
                    <a:pt x="2265" y="4211"/>
                    <a:pt x="1323" y="3330"/>
                    <a:pt x="1323" y="2299"/>
                  </a:cubicBezTo>
                  <a:cubicBezTo>
                    <a:pt x="1316" y="1323"/>
                    <a:pt x="1858" y="434"/>
                    <a:pt x="2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8" name="Google Shape;1478;p26"/>
          <p:cNvGrpSpPr/>
          <p:nvPr/>
        </p:nvGrpSpPr>
        <p:grpSpPr>
          <a:xfrm>
            <a:off x="6071115" y="3327620"/>
            <a:ext cx="393203" cy="405130"/>
            <a:chOff x="5249540" y="2432942"/>
            <a:chExt cx="351639" cy="370185"/>
          </a:xfrm>
        </p:grpSpPr>
        <p:sp>
          <p:nvSpPr>
            <p:cNvPr id="1479" name="Google Shape;1479;p26"/>
            <p:cNvSpPr/>
            <p:nvPr/>
          </p:nvSpPr>
          <p:spPr>
            <a:xfrm>
              <a:off x="5268556" y="2532721"/>
              <a:ext cx="131281" cy="68854"/>
            </a:xfrm>
            <a:custGeom>
              <a:avLst/>
              <a:gdLst/>
              <a:ahLst/>
              <a:cxnLst/>
              <a:rect l="l" t="t" r="r" b="b"/>
              <a:pathLst>
                <a:path w="5005" h="2625" extrusionOk="0">
                  <a:moveTo>
                    <a:pt x="3994" y="1"/>
                  </a:moveTo>
                  <a:lnTo>
                    <a:pt x="0" y="2266"/>
                  </a:lnTo>
                  <a:cubicBezTo>
                    <a:pt x="419" y="2521"/>
                    <a:pt x="877" y="2624"/>
                    <a:pt x="1335" y="2624"/>
                  </a:cubicBezTo>
                  <a:cubicBezTo>
                    <a:pt x="2080" y="2624"/>
                    <a:pt x="2824" y="2351"/>
                    <a:pt x="3391" y="2015"/>
                  </a:cubicBezTo>
                  <a:cubicBezTo>
                    <a:pt x="4021" y="1642"/>
                    <a:pt x="4469" y="1391"/>
                    <a:pt x="5005" y="1310"/>
                  </a:cubicBezTo>
                  <a:lnTo>
                    <a:pt x="39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5476482" y="2439054"/>
              <a:ext cx="96946" cy="67726"/>
            </a:xfrm>
            <a:custGeom>
              <a:avLst/>
              <a:gdLst/>
              <a:ahLst/>
              <a:cxnLst/>
              <a:rect l="l" t="t" r="r" b="b"/>
              <a:pathLst>
                <a:path w="3696" h="2582" extrusionOk="0">
                  <a:moveTo>
                    <a:pt x="1932" y="0"/>
                  </a:moveTo>
                  <a:cubicBezTo>
                    <a:pt x="725" y="0"/>
                    <a:pt x="0" y="304"/>
                    <a:pt x="0" y="304"/>
                  </a:cubicBezTo>
                  <a:lnTo>
                    <a:pt x="2489" y="2582"/>
                  </a:lnTo>
                  <a:lnTo>
                    <a:pt x="3533" y="799"/>
                  </a:lnTo>
                  <a:cubicBezTo>
                    <a:pt x="3696" y="514"/>
                    <a:pt x="3519" y="155"/>
                    <a:pt x="3194" y="107"/>
                  </a:cubicBezTo>
                  <a:cubicBezTo>
                    <a:pt x="2731" y="30"/>
                    <a:pt x="2308" y="0"/>
                    <a:pt x="19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5249540" y="2432942"/>
              <a:ext cx="342931" cy="370184"/>
            </a:xfrm>
            <a:custGeom>
              <a:avLst/>
              <a:gdLst/>
              <a:ahLst/>
              <a:cxnLst/>
              <a:rect l="l" t="t" r="r" b="b"/>
              <a:pathLst>
                <a:path w="13074" h="14113" extrusionOk="0">
                  <a:moveTo>
                    <a:pt x="6472" y="0"/>
                  </a:moveTo>
                  <a:cubicBezTo>
                    <a:pt x="5312" y="0"/>
                    <a:pt x="3885" y="383"/>
                    <a:pt x="3119" y="998"/>
                  </a:cubicBezTo>
                  <a:cubicBezTo>
                    <a:pt x="1858" y="2001"/>
                    <a:pt x="1641" y="2896"/>
                    <a:pt x="1621" y="3337"/>
                  </a:cubicBezTo>
                  <a:cubicBezTo>
                    <a:pt x="1614" y="3540"/>
                    <a:pt x="1512" y="3730"/>
                    <a:pt x="1349" y="3852"/>
                  </a:cubicBezTo>
                  <a:cubicBezTo>
                    <a:pt x="298" y="4646"/>
                    <a:pt x="34" y="5283"/>
                    <a:pt x="7" y="5703"/>
                  </a:cubicBezTo>
                  <a:cubicBezTo>
                    <a:pt x="1" y="5972"/>
                    <a:pt x="216" y="6175"/>
                    <a:pt x="465" y="6175"/>
                  </a:cubicBezTo>
                  <a:cubicBezTo>
                    <a:pt x="506" y="6175"/>
                    <a:pt x="548" y="6169"/>
                    <a:pt x="590" y="6158"/>
                  </a:cubicBezTo>
                  <a:cubicBezTo>
                    <a:pt x="1939" y="5792"/>
                    <a:pt x="3200" y="5141"/>
                    <a:pt x="4299" y="4266"/>
                  </a:cubicBezTo>
                  <a:cubicBezTo>
                    <a:pt x="4385" y="4196"/>
                    <a:pt x="4488" y="4162"/>
                    <a:pt x="4589" y="4162"/>
                  </a:cubicBezTo>
                  <a:cubicBezTo>
                    <a:pt x="4734" y="4162"/>
                    <a:pt x="4876" y="4232"/>
                    <a:pt x="4963" y="4368"/>
                  </a:cubicBezTo>
                  <a:cubicBezTo>
                    <a:pt x="5933" y="5859"/>
                    <a:pt x="7635" y="6382"/>
                    <a:pt x="8666" y="6571"/>
                  </a:cubicBezTo>
                  <a:lnTo>
                    <a:pt x="8666" y="6599"/>
                  </a:lnTo>
                  <a:cubicBezTo>
                    <a:pt x="8903" y="6931"/>
                    <a:pt x="9079" y="7304"/>
                    <a:pt x="9174" y="7704"/>
                  </a:cubicBezTo>
                  <a:cubicBezTo>
                    <a:pt x="9723" y="9819"/>
                    <a:pt x="8130" y="11881"/>
                    <a:pt x="5940" y="11887"/>
                  </a:cubicBezTo>
                  <a:cubicBezTo>
                    <a:pt x="5519" y="11887"/>
                    <a:pt x="5004" y="11867"/>
                    <a:pt x="4563" y="11820"/>
                  </a:cubicBezTo>
                  <a:lnTo>
                    <a:pt x="2563" y="10721"/>
                  </a:lnTo>
                  <a:cubicBezTo>
                    <a:pt x="2544" y="10710"/>
                    <a:pt x="2524" y="10705"/>
                    <a:pt x="2505" y="10705"/>
                  </a:cubicBezTo>
                  <a:cubicBezTo>
                    <a:pt x="2431" y="10705"/>
                    <a:pt x="2368" y="10782"/>
                    <a:pt x="2400" y="10864"/>
                  </a:cubicBezTo>
                  <a:cubicBezTo>
                    <a:pt x="2536" y="11223"/>
                    <a:pt x="2834" y="11840"/>
                    <a:pt x="3350" y="12260"/>
                  </a:cubicBezTo>
                  <a:cubicBezTo>
                    <a:pt x="3451" y="12348"/>
                    <a:pt x="3465" y="12504"/>
                    <a:pt x="3370" y="12599"/>
                  </a:cubicBezTo>
                  <a:cubicBezTo>
                    <a:pt x="2977" y="12993"/>
                    <a:pt x="2658" y="13447"/>
                    <a:pt x="2427" y="13949"/>
                  </a:cubicBezTo>
                  <a:cubicBezTo>
                    <a:pt x="2389" y="14031"/>
                    <a:pt x="2452" y="14113"/>
                    <a:pt x="2532" y="14113"/>
                  </a:cubicBezTo>
                  <a:cubicBezTo>
                    <a:pt x="2551" y="14113"/>
                    <a:pt x="2571" y="14108"/>
                    <a:pt x="2590" y="14098"/>
                  </a:cubicBezTo>
                  <a:lnTo>
                    <a:pt x="4807" y="12871"/>
                  </a:lnTo>
                  <a:cubicBezTo>
                    <a:pt x="5397" y="12911"/>
                    <a:pt x="6055" y="12932"/>
                    <a:pt x="6360" y="12932"/>
                  </a:cubicBezTo>
                  <a:cubicBezTo>
                    <a:pt x="10110" y="12932"/>
                    <a:pt x="13073" y="9751"/>
                    <a:pt x="12809" y="6009"/>
                  </a:cubicBezTo>
                  <a:cubicBezTo>
                    <a:pt x="12564" y="2774"/>
                    <a:pt x="9981" y="211"/>
                    <a:pt x="6747" y="8"/>
                  </a:cubicBezTo>
                  <a:cubicBezTo>
                    <a:pt x="6657" y="3"/>
                    <a:pt x="6565" y="0"/>
                    <a:pt x="6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5249540" y="2484196"/>
              <a:ext cx="351639" cy="318931"/>
            </a:xfrm>
            <a:custGeom>
              <a:avLst/>
              <a:gdLst/>
              <a:ahLst/>
              <a:cxnLst/>
              <a:rect l="l" t="t" r="r" b="b"/>
              <a:pathLst>
                <a:path w="13406" h="12159" extrusionOk="0">
                  <a:moveTo>
                    <a:pt x="6290" y="0"/>
                  </a:moveTo>
                  <a:cubicBezTo>
                    <a:pt x="4288" y="0"/>
                    <a:pt x="2413" y="969"/>
                    <a:pt x="1349" y="1898"/>
                  </a:cubicBezTo>
                  <a:cubicBezTo>
                    <a:pt x="298" y="2699"/>
                    <a:pt x="34" y="3329"/>
                    <a:pt x="7" y="3749"/>
                  </a:cubicBezTo>
                  <a:cubicBezTo>
                    <a:pt x="1" y="4018"/>
                    <a:pt x="216" y="4221"/>
                    <a:pt x="465" y="4221"/>
                  </a:cubicBezTo>
                  <a:cubicBezTo>
                    <a:pt x="506" y="4221"/>
                    <a:pt x="548" y="4215"/>
                    <a:pt x="590" y="4204"/>
                  </a:cubicBezTo>
                  <a:cubicBezTo>
                    <a:pt x="1939" y="3831"/>
                    <a:pt x="3207" y="3187"/>
                    <a:pt x="4299" y="2312"/>
                  </a:cubicBezTo>
                  <a:cubicBezTo>
                    <a:pt x="4386" y="2242"/>
                    <a:pt x="4489" y="2208"/>
                    <a:pt x="4592" y="2208"/>
                  </a:cubicBezTo>
                  <a:cubicBezTo>
                    <a:pt x="4736" y="2208"/>
                    <a:pt x="4879" y="2276"/>
                    <a:pt x="4970" y="2407"/>
                  </a:cubicBezTo>
                  <a:cubicBezTo>
                    <a:pt x="5933" y="3905"/>
                    <a:pt x="7642" y="4428"/>
                    <a:pt x="8666" y="4611"/>
                  </a:cubicBezTo>
                  <a:lnTo>
                    <a:pt x="8672" y="4645"/>
                  </a:lnTo>
                  <a:cubicBezTo>
                    <a:pt x="8910" y="4977"/>
                    <a:pt x="9079" y="5350"/>
                    <a:pt x="9181" y="5750"/>
                  </a:cubicBezTo>
                  <a:cubicBezTo>
                    <a:pt x="9730" y="7865"/>
                    <a:pt x="8130" y="9927"/>
                    <a:pt x="5947" y="9933"/>
                  </a:cubicBezTo>
                  <a:cubicBezTo>
                    <a:pt x="5519" y="9933"/>
                    <a:pt x="5004" y="9906"/>
                    <a:pt x="4570" y="9866"/>
                  </a:cubicBezTo>
                  <a:lnTo>
                    <a:pt x="2563" y="8767"/>
                  </a:lnTo>
                  <a:cubicBezTo>
                    <a:pt x="2544" y="8756"/>
                    <a:pt x="2524" y="8751"/>
                    <a:pt x="2505" y="8751"/>
                  </a:cubicBezTo>
                  <a:cubicBezTo>
                    <a:pt x="2431" y="8751"/>
                    <a:pt x="2368" y="8828"/>
                    <a:pt x="2400" y="8910"/>
                  </a:cubicBezTo>
                  <a:cubicBezTo>
                    <a:pt x="2536" y="9269"/>
                    <a:pt x="2834" y="9886"/>
                    <a:pt x="3350" y="10306"/>
                  </a:cubicBezTo>
                  <a:cubicBezTo>
                    <a:pt x="3451" y="10388"/>
                    <a:pt x="3465" y="10550"/>
                    <a:pt x="3370" y="10645"/>
                  </a:cubicBezTo>
                  <a:cubicBezTo>
                    <a:pt x="2983" y="11039"/>
                    <a:pt x="2665" y="11493"/>
                    <a:pt x="2427" y="11995"/>
                  </a:cubicBezTo>
                  <a:cubicBezTo>
                    <a:pt x="2389" y="12077"/>
                    <a:pt x="2452" y="12159"/>
                    <a:pt x="2532" y="12159"/>
                  </a:cubicBezTo>
                  <a:cubicBezTo>
                    <a:pt x="2551" y="12159"/>
                    <a:pt x="2571" y="12154"/>
                    <a:pt x="2590" y="12144"/>
                  </a:cubicBezTo>
                  <a:lnTo>
                    <a:pt x="4807" y="10917"/>
                  </a:lnTo>
                  <a:cubicBezTo>
                    <a:pt x="5397" y="10957"/>
                    <a:pt x="6055" y="10978"/>
                    <a:pt x="6360" y="10978"/>
                  </a:cubicBezTo>
                  <a:cubicBezTo>
                    <a:pt x="7228" y="10978"/>
                    <a:pt x="8089" y="10801"/>
                    <a:pt x="8889" y="10462"/>
                  </a:cubicBezTo>
                  <a:cubicBezTo>
                    <a:pt x="13405" y="7669"/>
                    <a:pt x="11690" y="2407"/>
                    <a:pt x="9405" y="915"/>
                  </a:cubicBezTo>
                  <a:cubicBezTo>
                    <a:pt x="8395" y="259"/>
                    <a:pt x="7326" y="0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5367625" y="2515540"/>
              <a:ext cx="191820" cy="234549"/>
            </a:xfrm>
            <a:custGeom>
              <a:avLst/>
              <a:gdLst/>
              <a:ahLst/>
              <a:cxnLst/>
              <a:rect l="l" t="t" r="r" b="b"/>
              <a:pathLst>
                <a:path w="7313" h="8942" extrusionOk="0">
                  <a:moveTo>
                    <a:pt x="3181" y="1"/>
                  </a:moveTo>
                  <a:cubicBezTo>
                    <a:pt x="3077" y="1"/>
                    <a:pt x="2994" y="93"/>
                    <a:pt x="3018" y="202"/>
                  </a:cubicBezTo>
                  <a:cubicBezTo>
                    <a:pt x="3350" y="1653"/>
                    <a:pt x="5181" y="1924"/>
                    <a:pt x="4964" y="3409"/>
                  </a:cubicBezTo>
                  <a:cubicBezTo>
                    <a:pt x="4957" y="3465"/>
                    <a:pt x="4910" y="3505"/>
                    <a:pt x="4855" y="3505"/>
                  </a:cubicBezTo>
                  <a:cubicBezTo>
                    <a:pt x="4851" y="3505"/>
                    <a:pt x="4846" y="3504"/>
                    <a:pt x="4842" y="3504"/>
                  </a:cubicBezTo>
                  <a:cubicBezTo>
                    <a:pt x="4699" y="3497"/>
                    <a:pt x="4415" y="3463"/>
                    <a:pt x="4069" y="3409"/>
                  </a:cubicBezTo>
                  <a:lnTo>
                    <a:pt x="4069" y="3409"/>
                  </a:lnTo>
                  <a:cubicBezTo>
                    <a:pt x="4320" y="3755"/>
                    <a:pt x="4503" y="4141"/>
                    <a:pt x="4611" y="4555"/>
                  </a:cubicBezTo>
                  <a:cubicBezTo>
                    <a:pt x="5160" y="6670"/>
                    <a:pt x="3567" y="8738"/>
                    <a:pt x="1377" y="8738"/>
                  </a:cubicBezTo>
                  <a:cubicBezTo>
                    <a:pt x="956" y="8738"/>
                    <a:pt x="441" y="8718"/>
                    <a:pt x="0" y="8677"/>
                  </a:cubicBezTo>
                  <a:lnTo>
                    <a:pt x="0" y="8677"/>
                  </a:lnTo>
                  <a:cubicBezTo>
                    <a:pt x="679" y="8859"/>
                    <a:pt x="1305" y="8942"/>
                    <a:pt x="1877" y="8942"/>
                  </a:cubicBezTo>
                  <a:cubicBezTo>
                    <a:pt x="5971" y="8942"/>
                    <a:pt x="7312" y="4695"/>
                    <a:pt x="5438" y="1815"/>
                  </a:cubicBezTo>
                  <a:cubicBezTo>
                    <a:pt x="4998" y="1124"/>
                    <a:pt x="4381" y="561"/>
                    <a:pt x="3655" y="175"/>
                  </a:cubicBezTo>
                  <a:cubicBezTo>
                    <a:pt x="3519" y="100"/>
                    <a:pt x="3370" y="46"/>
                    <a:pt x="3221" y="5"/>
                  </a:cubicBezTo>
                  <a:cubicBezTo>
                    <a:pt x="3208" y="2"/>
                    <a:pt x="3194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5352335" y="2493245"/>
              <a:ext cx="24027" cy="30086"/>
            </a:xfrm>
            <a:custGeom>
              <a:avLst/>
              <a:gdLst/>
              <a:ahLst/>
              <a:cxnLst/>
              <a:rect l="l" t="t" r="r" b="b"/>
              <a:pathLst>
                <a:path w="916" h="1147" extrusionOk="0">
                  <a:moveTo>
                    <a:pt x="467" y="0"/>
                  </a:moveTo>
                  <a:cubicBezTo>
                    <a:pt x="463" y="0"/>
                    <a:pt x="459" y="1"/>
                    <a:pt x="454" y="1"/>
                  </a:cubicBezTo>
                  <a:cubicBezTo>
                    <a:pt x="204" y="1"/>
                    <a:pt x="0" y="204"/>
                    <a:pt x="0" y="455"/>
                  </a:cubicBezTo>
                  <a:lnTo>
                    <a:pt x="0" y="685"/>
                  </a:lnTo>
                  <a:cubicBezTo>
                    <a:pt x="0" y="943"/>
                    <a:pt x="204" y="1147"/>
                    <a:pt x="454" y="1147"/>
                  </a:cubicBezTo>
                  <a:cubicBezTo>
                    <a:pt x="712" y="1147"/>
                    <a:pt x="916" y="943"/>
                    <a:pt x="916" y="685"/>
                  </a:cubicBezTo>
                  <a:lnTo>
                    <a:pt x="916" y="455"/>
                  </a:lnTo>
                  <a:cubicBezTo>
                    <a:pt x="916" y="208"/>
                    <a:pt x="718" y="0"/>
                    <a:pt x="467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5358184" y="2499304"/>
              <a:ext cx="12118" cy="11935"/>
            </a:xfrm>
            <a:custGeom>
              <a:avLst/>
              <a:gdLst/>
              <a:ahLst/>
              <a:cxnLst/>
              <a:rect l="l" t="t" r="r" b="b"/>
              <a:pathLst>
                <a:path w="462" h="455" extrusionOk="0">
                  <a:moveTo>
                    <a:pt x="231" y="0"/>
                  </a:moveTo>
                  <a:cubicBezTo>
                    <a:pt x="109" y="0"/>
                    <a:pt x="1" y="102"/>
                    <a:pt x="1" y="224"/>
                  </a:cubicBezTo>
                  <a:cubicBezTo>
                    <a:pt x="1" y="353"/>
                    <a:pt x="109" y="454"/>
                    <a:pt x="231" y="454"/>
                  </a:cubicBezTo>
                  <a:cubicBezTo>
                    <a:pt x="360" y="454"/>
                    <a:pt x="462" y="353"/>
                    <a:pt x="462" y="224"/>
                  </a:cubicBezTo>
                  <a:cubicBezTo>
                    <a:pt x="462" y="102"/>
                    <a:pt x="360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6" name="Google Shape;1486;p26"/>
          <p:cNvGrpSpPr/>
          <p:nvPr/>
        </p:nvGrpSpPr>
        <p:grpSpPr>
          <a:xfrm>
            <a:off x="6071136" y="1495187"/>
            <a:ext cx="393191" cy="388526"/>
            <a:chOff x="5229788" y="1512217"/>
            <a:chExt cx="370132" cy="370131"/>
          </a:xfrm>
        </p:grpSpPr>
        <p:sp>
          <p:nvSpPr>
            <p:cNvPr id="1487" name="Google Shape;1487;p26"/>
            <p:cNvSpPr/>
            <p:nvPr/>
          </p:nvSpPr>
          <p:spPr>
            <a:xfrm>
              <a:off x="5468639" y="1512217"/>
              <a:ext cx="131281" cy="131281"/>
            </a:xfrm>
            <a:custGeom>
              <a:avLst/>
              <a:gdLst/>
              <a:ahLst/>
              <a:cxnLst/>
              <a:rect l="l" t="t" r="r" b="b"/>
              <a:pathLst>
                <a:path w="5005" h="5005" extrusionOk="0">
                  <a:moveTo>
                    <a:pt x="2503" y="0"/>
                  </a:moveTo>
                  <a:cubicBezTo>
                    <a:pt x="1120" y="0"/>
                    <a:pt x="1" y="1119"/>
                    <a:pt x="1" y="2502"/>
                  </a:cubicBezTo>
                  <a:cubicBezTo>
                    <a:pt x="1" y="3885"/>
                    <a:pt x="1120" y="5004"/>
                    <a:pt x="2503" y="5004"/>
                  </a:cubicBezTo>
                  <a:cubicBezTo>
                    <a:pt x="3886" y="5004"/>
                    <a:pt x="5005" y="3885"/>
                    <a:pt x="5005" y="2502"/>
                  </a:cubicBezTo>
                  <a:cubicBezTo>
                    <a:pt x="5005" y="1119"/>
                    <a:pt x="3886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5492482" y="1536034"/>
              <a:ext cx="83621" cy="83621"/>
            </a:xfrm>
            <a:custGeom>
              <a:avLst/>
              <a:gdLst/>
              <a:ahLst/>
              <a:cxnLst/>
              <a:rect l="l" t="t" r="r" b="b"/>
              <a:pathLst>
                <a:path w="3188" h="3188" extrusionOk="0">
                  <a:moveTo>
                    <a:pt x="1594" y="1"/>
                  </a:moveTo>
                  <a:cubicBezTo>
                    <a:pt x="712" y="1"/>
                    <a:pt x="0" y="713"/>
                    <a:pt x="0" y="1594"/>
                  </a:cubicBezTo>
                  <a:cubicBezTo>
                    <a:pt x="0" y="2476"/>
                    <a:pt x="712" y="3187"/>
                    <a:pt x="1594" y="3187"/>
                  </a:cubicBezTo>
                  <a:cubicBezTo>
                    <a:pt x="2475" y="3187"/>
                    <a:pt x="3187" y="2476"/>
                    <a:pt x="3187" y="1594"/>
                  </a:cubicBezTo>
                  <a:cubicBezTo>
                    <a:pt x="3187" y="713"/>
                    <a:pt x="2475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5229788" y="1512217"/>
              <a:ext cx="131465" cy="131281"/>
            </a:xfrm>
            <a:custGeom>
              <a:avLst/>
              <a:gdLst/>
              <a:ahLst/>
              <a:cxnLst/>
              <a:rect l="l" t="t" r="r" b="b"/>
              <a:pathLst>
                <a:path w="5012" h="5005" extrusionOk="0">
                  <a:moveTo>
                    <a:pt x="2502" y="0"/>
                  </a:moveTo>
                  <a:cubicBezTo>
                    <a:pt x="1126" y="0"/>
                    <a:pt x="0" y="1119"/>
                    <a:pt x="0" y="2502"/>
                  </a:cubicBezTo>
                  <a:cubicBezTo>
                    <a:pt x="0" y="3885"/>
                    <a:pt x="1126" y="5004"/>
                    <a:pt x="2502" y="5004"/>
                  </a:cubicBezTo>
                  <a:cubicBezTo>
                    <a:pt x="3886" y="5004"/>
                    <a:pt x="5011" y="3885"/>
                    <a:pt x="5011" y="2502"/>
                  </a:cubicBezTo>
                  <a:cubicBezTo>
                    <a:pt x="5011" y="1119"/>
                    <a:pt x="3886" y="0"/>
                    <a:pt x="2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5253789" y="1536034"/>
              <a:ext cx="83438" cy="83621"/>
            </a:xfrm>
            <a:custGeom>
              <a:avLst/>
              <a:gdLst/>
              <a:ahLst/>
              <a:cxnLst/>
              <a:rect l="l" t="t" r="r" b="b"/>
              <a:pathLst>
                <a:path w="3181" h="3188" extrusionOk="0">
                  <a:moveTo>
                    <a:pt x="1587" y="1"/>
                  </a:moveTo>
                  <a:cubicBezTo>
                    <a:pt x="713" y="1"/>
                    <a:pt x="1" y="713"/>
                    <a:pt x="1" y="1594"/>
                  </a:cubicBezTo>
                  <a:cubicBezTo>
                    <a:pt x="1" y="2476"/>
                    <a:pt x="713" y="3187"/>
                    <a:pt x="1587" y="3187"/>
                  </a:cubicBezTo>
                  <a:cubicBezTo>
                    <a:pt x="2469" y="3187"/>
                    <a:pt x="3181" y="2476"/>
                    <a:pt x="3181" y="1594"/>
                  </a:cubicBezTo>
                  <a:cubicBezTo>
                    <a:pt x="3181" y="713"/>
                    <a:pt x="2469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5241697" y="1547942"/>
              <a:ext cx="346315" cy="334406"/>
            </a:xfrm>
            <a:custGeom>
              <a:avLst/>
              <a:gdLst/>
              <a:ahLst/>
              <a:cxnLst/>
              <a:rect l="l" t="t" r="r" b="b"/>
              <a:pathLst>
                <a:path w="13203" h="12749" extrusionOk="0">
                  <a:moveTo>
                    <a:pt x="6605" y="1"/>
                  </a:moveTo>
                  <a:cubicBezTo>
                    <a:pt x="2957" y="1"/>
                    <a:pt x="1" y="2856"/>
                    <a:pt x="1" y="6375"/>
                  </a:cubicBezTo>
                  <a:cubicBezTo>
                    <a:pt x="1" y="9894"/>
                    <a:pt x="2957" y="12748"/>
                    <a:pt x="6605" y="12748"/>
                  </a:cubicBezTo>
                  <a:cubicBezTo>
                    <a:pt x="10246" y="12748"/>
                    <a:pt x="13203" y="9894"/>
                    <a:pt x="13203" y="6375"/>
                  </a:cubicBezTo>
                  <a:cubicBezTo>
                    <a:pt x="13203" y="2856"/>
                    <a:pt x="10246" y="1"/>
                    <a:pt x="6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5370119" y="1786819"/>
              <a:ext cx="89471" cy="71687"/>
            </a:xfrm>
            <a:custGeom>
              <a:avLst/>
              <a:gdLst/>
              <a:ahLst/>
              <a:cxnLst/>
              <a:rect l="l" t="t" r="r" b="b"/>
              <a:pathLst>
                <a:path w="3411" h="2733" extrusionOk="0">
                  <a:moveTo>
                    <a:pt x="1709" y="0"/>
                  </a:moveTo>
                  <a:cubicBezTo>
                    <a:pt x="766" y="0"/>
                    <a:pt x="0" y="610"/>
                    <a:pt x="0" y="1363"/>
                  </a:cubicBezTo>
                  <a:cubicBezTo>
                    <a:pt x="0" y="2116"/>
                    <a:pt x="766" y="2733"/>
                    <a:pt x="1709" y="2733"/>
                  </a:cubicBezTo>
                  <a:cubicBezTo>
                    <a:pt x="2651" y="2733"/>
                    <a:pt x="3411" y="2116"/>
                    <a:pt x="3411" y="1363"/>
                  </a:cubicBezTo>
                  <a:cubicBezTo>
                    <a:pt x="3411" y="610"/>
                    <a:pt x="2651" y="0"/>
                    <a:pt x="1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5241880" y="1552034"/>
              <a:ext cx="165065" cy="330131"/>
            </a:xfrm>
            <a:custGeom>
              <a:avLst/>
              <a:gdLst/>
              <a:ahLst/>
              <a:cxnLst/>
              <a:rect l="l" t="t" r="r" b="b"/>
              <a:pathLst>
                <a:path w="6293" h="12586" extrusionOk="0">
                  <a:moveTo>
                    <a:pt x="5160" y="1"/>
                  </a:moveTo>
                  <a:lnTo>
                    <a:pt x="5160" y="1"/>
                  </a:lnTo>
                  <a:cubicBezTo>
                    <a:pt x="2204" y="631"/>
                    <a:pt x="0" y="3174"/>
                    <a:pt x="0" y="6219"/>
                  </a:cubicBezTo>
                  <a:cubicBezTo>
                    <a:pt x="0" y="9643"/>
                    <a:pt x="2787" y="12430"/>
                    <a:pt x="6293" y="12586"/>
                  </a:cubicBezTo>
                  <a:cubicBezTo>
                    <a:pt x="3811" y="11569"/>
                    <a:pt x="2048" y="8999"/>
                    <a:pt x="2048" y="5995"/>
                  </a:cubicBezTo>
                  <a:cubicBezTo>
                    <a:pt x="2048" y="3459"/>
                    <a:pt x="3289" y="1242"/>
                    <a:pt x="5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5325292" y="1691315"/>
              <a:ext cx="35961" cy="41811"/>
            </a:xfrm>
            <a:custGeom>
              <a:avLst/>
              <a:gdLst/>
              <a:ahLst/>
              <a:cxnLst/>
              <a:rect l="l" t="t" r="r" b="b"/>
              <a:pathLst>
                <a:path w="1371" h="1594" extrusionOk="0">
                  <a:moveTo>
                    <a:pt x="685" y="0"/>
                  </a:moveTo>
                  <a:cubicBezTo>
                    <a:pt x="306" y="0"/>
                    <a:pt x="1" y="305"/>
                    <a:pt x="1" y="685"/>
                  </a:cubicBezTo>
                  <a:lnTo>
                    <a:pt x="1" y="909"/>
                  </a:lnTo>
                  <a:cubicBezTo>
                    <a:pt x="1" y="1288"/>
                    <a:pt x="306" y="1593"/>
                    <a:pt x="685" y="1593"/>
                  </a:cubicBezTo>
                  <a:cubicBezTo>
                    <a:pt x="1065" y="1593"/>
                    <a:pt x="1370" y="1288"/>
                    <a:pt x="1370" y="909"/>
                  </a:cubicBezTo>
                  <a:lnTo>
                    <a:pt x="1370" y="685"/>
                  </a:lnTo>
                  <a:cubicBezTo>
                    <a:pt x="1370" y="305"/>
                    <a:pt x="1065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5343259" y="1691315"/>
              <a:ext cx="17994" cy="29771"/>
            </a:xfrm>
            <a:custGeom>
              <a:avLst/>
              <a:gdLst/>
              <a:ahLst/>
              <a:cxnLst/>
              <a:rect l="l" t="t" r="r" b="b"/>
              <a:pathLst>
                <a:path w="686" h="1135" extrusionOk="0">
                  <a:moveTo>
                    <a:pt x="0" y="0"/>
                  </a:moveTo>
                  <a:lnTo>
                    <a:pt x="0" y="793"/>
                  </a:lnTo>
                  <a:cubicBezTo>
                    <a:pt x="0" y="1021"/>
                    <a:pt x="172" y="1134"/>
                    <a:pt x="343" y="1134"/>
                  </a:cubicBezTo>
                  <a:cubicBezTo>
                    <a:pt x="514" y="1134"/>
                    <a:pt x="685" y="1021"/>
                    <a:pt x="685" y="793"/>
                  </a:cubicBezTo>
                  <a:lnTo>
                    <a:pt x="685" y="685"/>
                  </a:lnTo>
                  <a:cubicBezTo>
                    <a:pt x="685" y="305"/>
                    <a:pt x="380" y="0"/>
                    <a:pt x="0" y="0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5337200" y="1697164"/>
              <a:ext cx="11961" cy="11961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31" y="1"/>
                  </a:moveTo>
                  <a:cubicBezTo>
                    <a:pt x="103" y="1"/>
                    <a:pt x="1" y="103"/>
                    <a:pt x="1" y="231"/>
                  </a:cubicBezTo>
                  <a:cubicBezTo>
                    <a:pt x="1" y="353"/>
                    <a:pt x="103" y="455"/>
                    <a:pt x="231" y="455"/>
                  </a:cubicBezTo>
                  <a:cubicBezTo>
                    <a:pt x="353" y="455"/>
                    <a:pt x="455" y="353"/>
                    <a:pt x="455" y="231"/>
                  </a:cubicBezTo>
                  <a:cubicBezTo>
                    <a:pt x="455" y="103"/>
                    <a:pt x="353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5468639" y="1691315"/>
              <a:ext cx="35778" cy="41811"/>
            </a:xfrm>
            <a:custGeom>
              <a:avLst/>
              <a:gdLst/>
              <a:ahLst/>
              <a:cxnLst/>
              <a:rect l="l" t="t" r="r" b="b"/>
              <a:pathLst>
                <a:path w="1364" h="1594" extrusionOk="0">
                  <a:moveTo>
                    <a:pt x="679" y="0"/>
                  </a:moveTo>
                  <a:cubicBezTo>
                    <a:pt x="306" y="0"/>
                    <a:pt x="1" y="305"/>
                    <a:pt x="1" y="685"/>
                  </a:cubicBezTo>
                  <a:lnTo>
                    <a:pt x="1" y="909"/>
                  </a:lnTo>
                  <a:cubicBezTo>
                    <a:pt x="1" y="1288"/>
                    <a:pt x="306" y="1593"/>
                    <a:pt x="679" y="1593"/>
                  </a:cubicBezTo>
                  <a:cubicBezTo>
                    <a:pt x="1058" y="1593"/>
                    <a:pt x="1364" y="1288"/>
                    <a:pt x="1364" y="909"/>
                  </a:cubicBezTo>
                  <a:lnTo>
                    <a:pt x="1364" y="685"/>
                  </a:lnTo>
                  <a:cubicBezTo>
                    <a:pt x="1364" y="305"/>
                    <a:pt x="1058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5486423" y="1691315"/>
              <a:ext cx="17994" cy="29771"/>
            </a:xfrm>
            <a:custGeom>
              <a:avLst/>
              <a:gdLst/>
              <a:ahLst/>
              <a:cxnLst/>
              <a:rect l="l" t="t" r="r" b="b"/>
              <a:pathLst>
                <a:path w="686" h="1135" extrusionOk="0">
                  <a:moveTo>
                    <a:pt x="1" y="0"/>
                  </a:moveTo>
                  <a:lnTo>
                    <a:pt x="1" y="793"/>
                  </a:lnTo>
                  <a:cubicBezTo>
                    <a:pt x="1" y="1021"/>
                    <a:pt x="172" y="1134"/>
                    <a:pt x="343" y="1134"/>
                  </a:cubicBezTo>
                  <a:cubicBezTo>
                    <a:pt x="514" y="1134"/>
                    <a:pt x="686" y="1021"/>
                    <a:pt x="686" y="793"/>
                  </a:cubicBezTo>
                  <a:lnTo>
                    <a:pt x="686" y="685"/>
                  </a:lnTo>
                  <a:cubicBezTo>
                    <a:pt x="686" y="305"/>
                    <a:pt x="380" y="0"/>
                    <a:pt x="1" y="0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5480573" y="1697164"/>
              <a:ext cx="11935" cy="11961"/>
            </a:xfrm>
            <a:custGeom>
              <a:avLst/>
              <a:gdLst/>
              <a:ahLst/>
              <a:cxnLst/>
              <a:rect l="l" t="t" r="r" b="b"/>
              <a:pathLst>
                <a:path w="455" h="456" extrusionOk="0">
                  <a:moveTo>
                    <a:pt x="224" y="1"/>
                  </a:moveTo>
                  <a:cubicBezTo>
                    <a:pt x="102" y="1"/>
                    <a:pt x="0" y="103"/>
                    <a:pt x="0" y="231"/>
                  </a:cubicBezTo>
                  <a:cubicBezTo>
                    <a:pt x="0" y="353"/>
                    <a:pt x="102" y="455"/>
                    <a:pt x="224" y="455"/>
                  </a:cubicBezTo>
                  <a:cubicBezTo>
                    <a:pt x="353" y="455"/>
                    <a:pt x="454" y="353"/>
                    <a:pt x="454" y="231"/>
                  </a:cubicBezTo>
                  <a:cubicBezTo>
                    <a:pt x="454" y="103"/>
                    <a:pt x="353" y="1"/>
                    <a:pt x="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5355168" y="1780759"/>
              <a:ext cx="119373" cy="47870"/>
            </a:xfrm>
            <a:custGeom>
              <a:avLst/>
              <a:gdLst/>
              <a:ahLst/>
              <a:cxnLst/>
              <a:rect l="l" t="t" r="r" b="b"/>
              <a:pathLst>
                <a:path w="4551" h="1825" extrusionOk="0">
                  <a:moveTo>
                    <a:pt x="1391" y="1"/>
                  </a:moveTo>
                  <a:cubicBezTo>
                    <a:pt x="624" y="1"/>
                    <a:pt x="1" y="408"/>
                    <a:pt x="1" y="909"/>
                  </a:cubicBezTo>
                  <a:cubicBezTo>
                    <a:pt x="1" y="1418"/>
                    <a:pt x="624" y="1825"/>
                    <a:pt x="1391" y="1825"/>
                  </a:cubicBezTo>
                  <a:cubicBezTo>
                    <a:pt x="1669" y="1686"/>
                    <a:pt x="1972" y="1616"/>
                    <a:pt x="2276" y="1616"/>
                  </a:cubicBezTo>
                  <a:cubicBezTo>
                    <a:pt x="2579" y="1616"/>
                    <a:pt x="2882" y="1686"/>
                    <a:pt x="3160" y="1825"/>
                  </a:cubicBezTo>
                  <a:cubicBezTo>
                    <a:pt x="3927" y="1825"/>
                    <a:pt x="4550" y="1418"/>
                    <a:pt x="4550" y="909"/>
                  </a:cubicBezTo>
                  <a:cubicBezTo>
                    <a:pt x="4550" y="408"/>
                    <a:pt x="3927" y="1"/>
                    <a:pt x="3160" y="1"/>
                  </a:cubicBezTo>
                  <a:cubicBezTo>
                    <a:pt x="2882" y="140"/>
                    <a:pt x="2579" y="209"/>
                    <a:pt x="2276" y="209"/>
                  </a:cubicBezTo>
                  <a:cubicBezTo>
                    <a:pt x="1972" y="209"/>
                    <a:pt x="1669" y="140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5385044" y="1762976"/>
              <a:ext cx="59804" cy="41653"/>
            </a:xfrm>
            <a:custGeom>
              <a:avLst/>
              <a:gdLst/>
              <a:ahLst/>
              <a:cxnLst/>
              <a:rect l="l" t="t" r="r" b="b"/>
              <a:pathLst>
                <a:path w="2280" h="1588" extrusionOk="0">
                  <a:moveTo>
                    <a:pt x="1140" y="1"/>
                  </a:moveTo>
                  <a:cubicBezTo>
                    <a:pt x="509" y="1"/>
                    <a:pt x="1" y="306"/>
                    <a:pt x="1" y="679"/>
                  </a:cubicBezTo>
                  <a:cubicBezTo>
                    <a:pt x="1" y="1058"/>
                    <a:pt x="509" y="1587"/>
                    <a:pt x="1140" y="1587"/>
                  </a:cubicBezTo>
                  <a:cubicBezTo>
                    <a:pt x="1771" y="1587"/>
                    <a:pt x="2279" y="1058"/>
                    <a:pt x="2279" y="679"/>
                  </a:cubicBezTo>
                  <a:cubicBezTo>
                    <a:pt x="2279" y="306"/>
                    <a:pt x="1771" y="1"/>
                    <a:pt x="1140" y="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5354276" y="1798543"/>
              <a:ext cx="121340" cy="32761"/>
            </a:xfrm>
            <a:custGeom>
              <a:avLst/>
              <a:gdLst/>
              <a:ahLst/>
              <a:cxnLst/>
              <a:rect l="l" t="t" r="r" b="b"/>
              <a:pathLst>
                <a:path w="4626" h="1249" extrusionOk="0">
                  <a:moveTo>
                    <a:pt x="2313" y="1"/>
                  </a:moveTo>
                  <a:cubicBezTo>
                    <a:pt x="2184" y="1"/>
                    <a:pt x="2082" y="1"/>
                    <a:pt x="2082" y="123"/>
                  </a:cubicBezTo>
                  <a:lnTo>
                    <a:pt x="2082" y="733"/>
                  </a:lnTo>
                  <a:cubicBezTo>
                    <a:pt x="2008" y="740"/>
                    <a:pt x="1933" y="747"/>
                    <a:pt x="1859" y="760"/>
                  </a:cubicBezTo>
                  <a:cubicBezTo>
                    <a:pt x="1672" y="784"/>
                    <a:pt x="1512" y="794"/>
                    <a:pt x="1374" y="794"/>
                  </a:cubicBezTo>
                  <a:cubicBezTo>
                    <a:pt x="884" y="794"/>
                    <a:pt x="675" y="667"/>
                    <a:pt x="591" y="577"/>
                  </a:cubicBezTo>
                  <a:cubicBezTo>
                    <a:pt x="509" y="496"/>
                    <a:pt x="475" y="387"/>
                    <a:pt x="489" y="272"/>
                  </a:cubicBezTo>
                  <a:cubicBezTo>
                    <a:pt x="520" y="105"/>
                    <a:pt x="388" y="4"/>
                    <a:pt x="259" y="4"/>
                  </a:cubicBezTo>
                  <a:cubicBezTo>
                    <a:pt x="162" y="4"/>
                    <a:pt x="67" y="60"/>
                    <a:pt x="41" y="184"/>
                  </a:cubicBezTo>
                  <a:cubicBezTo>
                    <a:pt x="1" y="441"/>
                    <a:pt x="82" y="699"/>
                    <a:pt x="252" y="882"/>
                  </a:cubicBezTo>
                  <a:cubicBezTo>
                    <a:pt x="482" y="1126"/>
                    <a:pt x="855" y="1248"/>
                    <a:pt x="1370" y="1248"/>
                  </a:cubicBezTo>
                  <a:cubicBezTo>
                    <a:pt x="1554" y="1248"/>
                    <a:pt x="1737" y="1235"/>
                    <a:pt x="1920" y="1208"/>
                  </a:cubicBezTo>
                  <a:cubicBezTo>
                    <a:pt x="2049" y="1191"/>
                    <a:pt x="2179" y="1182"/>
                    <a:pt x="2310" y="1182"/>
                  </a:cubicBezTo>
                  <a:cubicBezTo>
                    <a:pt x="2442" y="1182"/>
                    <a:pt x="2574" y="1191"/>
                    <a:pt x="2706" y="1208"/>
                  </a:cubicBezTo>
                  <a:cubicBezTo>
                    <a:pt x="2904" y="1234"/>
                    <a:pt x="3087" y="1247"/>
                    <a:pt x="3254" y="1247"/>
                  </a:cubicBezTo>
                  <a:cubicBezTo>
                    <a:pt x="3771" y="1247"/>
                    <a:pt x="4144" y="1123"/>
                    <a:pt x="4374" y="882"/>
                  </a:cubicBezTo>
                  <a:cubicBezTo>
                    <a:pt x="4544" y="692"/>
                    <a:pt x="4625" y="441"/>
                    <a:pt x="4584" y="191"/>
                  </a:cubicBezTo>
                  <a:cubicBezTo>
                    <a:pt x="4560" y="81"/>
                    <a:pt x="4465" y="4"/>
                    <a:pt x="4358" y="4"/>
                  </a:cubicBezTo>
                  <a:cubicBezTo>
                    <a:pt x="4345" y="4"/>
                    <a:pt x="4333" y="5"/>
                    <a:pt x="4320" y="8"/>
                  </a:cubicBezTo>
                  <a:cubicBezTo>
                    <a:pt x="4198" y="35"/>
                    <a:pt x="4117" y="150"/>
                    <a:pt x="4137" y="272"/>
                  </a:cubicBezTo>
                  <a:cubicBezTo>
                    <a:pt x="4151" y="387"/>
                    <a:pt x="4110" y="496"/>
                    <a:pt x="4035" y="577"/>
                  </a:cubicBezTo>
                  <a:cubicBezTo>
                    <a:pt x="3945" y="667"/>
                    <a:pt x="3736" y="794"/>
                    <a:pt x="3249" y="794"/>
                  </a:cubicBezTo>
                  <a:cubicBezTo>
                    <a:pt x="3111" y="794"/>
                    <a:pt x="2952" y="784"/>
                    <a:pt x="2767" y="760"/>
                  </a:cubicBezTo>
                  <a:cubicBezTo>
                    <a:pt x="2693" y="747"/>
                    <a:pt x="2611" y="740"/>
                    <a:pt x="2537" y="740"/>
                  </a:cubicBezTo>
                  <a:lnTo>
                    <a:pt x="2537" y="123"/>
                  </a:lnTo>
                  <a:cubicBezTo>
                    <a:pt x="2537" y="1"/>
                    <a:pt x="2435" y="1"/>
                    <a:pt x="2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5385044" y="1765992"/>
              <a:ext cx="49470" cy="38820"/>
            </a:xfrm>
            <a:custGeom>
              <a:avLst/>
              <a:gdLst/>
              <a:ahLst/>
              <a:cxnLst/>
              <a:rect l="l" t="t" r="r" b="b"/>
              <a:pathLst>
                <a:path w="1886" h="1480" extrusionOk="0">
                  <a:moveTo>
                    <a:pt x="503" y="1"/>
                  </a:moveTo>
                  <a:lnTo>
                    <a:pt x="503" y="1"/>
                  </a:lnTo>
                  <a:cubicBezTo>
                    <a:pt x="197" y="123"/>
                    <a:pt x="1" y="333"/>
                    <a:pt x="1" y="564"/>
                  </a:cubicBezTo>
                  <a:cubicBezTo>
                    <a:pt x="1" y="943"/>
                    <a:pt x="509" y="1479"/>
                    <a:pt x="1140" y="1479"/>
                  </a:cubicBezTo>
                  <a:cubicBezTo>
                    <a:pt x="1411" y="1472"/>
                    <a:pt x="1676" y="1377"/>
                    <a:pt x="1886" y="1201"/>
                  </a:cubicBezTo>
                  <a:lnTo>
                    <a:pt x="1886" y="1201"/>
                  </a:lnTo>
                  <a:cubicBezTo>
                    <a:pt x="1791" y="1228"/>
                    <a:pt x="1696" y="1249"/>
                    <a:pt x="1594" y="1249"/>
                  </a:cubicBezTo>
                  <a:cubicBezTo>
                    <a:pt x="964" y="1249"/>
                    <a:pt x="455" y="638"/>
                    <a:pt x="455" y="211"/>
                  </a:cubicBezTo>
                  <a:cubicBezTo>
                    <a:pt x="455" y="136"/>
                    <a:pt x="475" y="62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4" name="Google Shape;1504;p26"/>
          <p:cNvGrpSpPr/>
          <p:nvPr/>
        </p:nvGrpSpPr>
        <p:grpSpPr>
          <a:xfrm>
            <a:off x="2679704" y="1512239"/>
            <a:ext cx="393187" cy="371475"/>
            <a:chOff x="1933569" y="1512243"/>
            <a:chExt cx="393975" cy="370105"/>
          </a:xfrm>
        </p:grpSpPr>
        <p:sp>
          <p:nvSpPr>
            <p:cNvPr id="1505" name="Google Shape;1505;p26"/>
            <p:cNvSpPr/>
            <p:nvPr/>
          </p:nvSpPr>
          <p:spPr>
            <a:xfrm>
              <a:off x="2184354" y="1512243"/>
              <a:ext cx="113943" cy="113471"/>
            </a:xfrm>
            <a:custGeom>
              <a:avLst/>
              <a:gdLst/>
              <a:ahLst/>
              <a:cxnLst/>
              <a:rect l="l" t="t" r="r" b="b"/>
              <a:pathLst>
                <a:path w="4344" h="4326" extrusionOk="0">
                  <a:moveTo>
                    <a:pt x="3302" y="0"/>
                  </a:moveTo>
                  <a:cubicBezTo>
                    <a:pt x="3217" y="0"/>
                    <a:pt x="3131" y="11"/>
                    <a:pt x="3045" y="33"/>
                  </a:cubicBezTo>
                  <a:cubicBezTo>
                    <a:pt x="2340" y="209"/>
                    <a:pt x="1139" y="684"/>
                    <a:pt x="0" y="1816"/>
                  </a:cubicBezTo>
                  <a:lnTo>
                    <a:pt x="2957" y="4325"/>
                  </a:lnTo>
                  <a:cubicBezTo>
                    <a:pt x="3865" y="3410"/>
                    <a:pt x="4286" y="1904"/>
                    <a:pt x="4320" y="1057"/>
                  </a:cubicBezTo>
                  <a:cubicBezTo>
                    <a:pt x="4343" y="462"/>
                    <a:pt x="3860" y="0"/>
                    <a:pt x="3302" y="0"/>
                  </a:cubicBezTo>
                  <a:close/>
                </a:path>
              </a:pathLst>
            </a:custGeom>
            <a:solidFill>
              <a:srgbClr val="E9A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2203214" y="1527273"/>
              <a:ext cx="86979" cy="92749"/>
            </a:xfrm>
            <a:custGeom>
              <a:avLst/>
              <a:gdLst/>
              <a:ahLst/>
              <a:cxnLst/>
              <a:rect l="l" t="t" r="r" b="b"/>
              <a:pathLst>
                <a:path w="3316" h="3536" extrusionOk="0">
                  <a:moveTo>
                    <a:pt x="2703" y="0"/>
                  </a:moveTo>
                  <a:cubicBezTo>
                    <a:pt x="2675" y="0"/>
                    <a:pt x="2646" y="3"/>
                    <a:pt x="2617" y="9"/>
                  </a:cubicBezTo>
                  <a:cubicBezTo>
                    <a:pt x="2217" y="91"/>
                    <a:pt x="1044" y="816"/>
                    <a:pt x="0" y="1853"/>
                  </a:cubicBezTo>
                  <a:lnTo>
                    <a:pt x="1987" y="3535"/>
                  </a:lnTo>
                  <a:cubicBezTo>
                    <a:pt x="2583" y="2830"/>
                    <a:pt x="3099" y="1650"/>
                    <a:pt x="3221" y="986"/>
                  </a:cubicBezTo>
                  <a:cubicBezTo>
                    <a:pt x="3315" y="458"/>
                    <a:pt x="3054" y="0"/>
                    <a:pt x="2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962999" y="1512243"/>
              <a:ext cx="113943" cy="113471"/>
            </a:xfrm>
            <a:custGeom>
              <a:avLst/>
              <a:gdLst/>
              <a:ahLst/>
              <a:cxnLst/>
              <a:rect l="l" t="t" r="r" b="b"/>
              <a:pathLst>
                <a:path w="4344" h="4326" extrusionOk="0">
                  <a:moveTo>
                    <a:pt x="1040" y="0"/>
                  </a:moveTo>
                  <a:cubicBezTo>
                    <a:pt x="479" y="0"/>
                    <a:pt x="0" y="462"/>
                    <a:pt x="18" y="1057"/>
                  </a:cubicBezTo>
                  <a:cubicBezTo>
                    <a:pt x="52" y="1904"/>
                    <a:pt x="472" y="3410"/>
                    <a:pt x="1381" y="4325"/>
                  </a:cubicBezTo>
                  <a:lnTo>
                    <a:pt x="4344" y="1816"/>
                  </a:lnTo>
                  <a:cubicBezTo>
                    <a:pt x="3205" y="684"/>
                    <a:pt x="2004" y="209"/>
                    <a:pt x="1299" y="33"/>
                  </a:cubicBezTo>
                  <a:cubicBezTo>
                    <a:pt x="1212" y="11"/>
                    <a:pt x="1125" y="0"/>
                    <a:pt x="1040" y="0"/>
                  </a:cubicBezTo>
                  <a:close/>
                </a:path>
              </a:pathLst>
            </a:custGeom>
            <a:solidFill>
              <a:srgbClr val="E9A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970947" y="1527273"/>
              <a:ext cx="87162" cy="92749"/>
            </a:xfrm>
            <a:custGeom>
              <a:avLst/>
              <a:gdLst/>
              <a:ahLst/>
              <a:cxnLst/>
              <a:rect l="l" t="t" r="r" b="b"/>
              <a:pathLst>
                <a:path w="3323" h="3536" extrusionOk="0">
                  <a:moveTo>
                    <a:pt x="619" y="0"/>
                  </a:moveTo>
                  <a:cubicBezTo>
                    <a:pt x="267" y="0"/>
                    <a:pt x="1" y="458"/>
                    <a:pt x="101" y="986"/>
                  </a:cubicBezTo>
                  <a:cubicBezTo>
                    <a:pt x="223" y="1650"/>
                    <a:pt x="739" y="2830"/>
                    <a:pt x="1335" y="3535"/>
                  </a:cubicBezTo>
                  <a:lnTo>
                    <a:pt x="3322" y="1853"/>
                  </a:lnTo>
                  <a:cubicBezTo>
                    <a:pt x="2271" y="816"/>
                    <a:pt x="1098" y="91"/>
                    <a:pt x="705" y="9"/>
                  </a:cubicBezTo>
                  <a:cubicBezTo>
                    <a:pt x="676" y="3"/>
                    <a:pt x="647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1933569" y="1542093"/>
              <a:ext cx="393975" cy="328347"/>
            </a:xfrm>
            <a:custGeom>
              <a:avLst/>
              <a:gdLst/>
              <a:ahLst/>
              <a:cxnLst/>
              <a:rect l="l" t="t" r="r" b="b"/>
              <a:pathLst>
                <a:path w="15020" h="12518" extrusionOk="0">
                  <a:moveTo>
                    <a:pt x="7514" y="0"/>
                  </a:moveTo>
                  <a:cubicBezTo>
                    <a:pt x="1" y="0"/>
                    <a:pt x="909" y="8645"/>
                    <a:pt x="909" y="8645"/>
                  </a:cubicBezTo>
                  <a:lnTo>
                    <a:pt x="1777" y="8327"/>
                  </a:lnTo>
                  <a:cubicBezTo>
                    <a:pt x="1845" y="9452"/>
                    <a:pt x="2089" y="10557"/>
                    <a:pt x="2509" y="11602"/>
                  </a:cubicBezTo>
                  <a:lnTo>
                    <a:pt x="3160" y="10835"/>
                  </a:lnTo>
                  <a:cubicBezTo>
                    <a:pt x="3642" y="11744"/>
                    <a:pt x="4557" y="12517"/>
                    <a:pt x="4557" y="12517"/>
                  </a:cubicBezTo>
                  <a:lnTo>
                    <a:pt x="5235" y="11602"/>
                  </a:lnTo>
                  <a:lnTo>
                    <a:pt x="9785" y="11602"/>
                  </a:lnTo>
                  <a:lnTo>
                    <a:pt x="10470" y="12517"/>
                  </a:lnTo>
                  <a:cubicBezTo>
                    <a:pt x="10470" y="12517"/>
                    <a:pt x="11379" y="11744"/>
                    <a:pt x="11867" y="10835"/>
                  </a:cubicBezTo>
                  <a:lnTo>
                    <a:pt x="12518" y="11602"/>
                  </a:lnTo>
                  <a:cubicBezTo>
                    <a:pt x="12938" y="10557"/>
                    <a:pt x="13182" y="9452"/>
                    <a:pt x="13250" y="8327"/>
                  </a:cubicBezTo>
                  <a:lnTo>
                    <a:pt x="14111" y="8645"/>
                  </a:lnTo>
                  <a:cubicBezTo>
                    <a:pt x="14111" y="8645"/>
                    <a:pt x="15020" y="0"/>
                    <a:pt x="7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1939445" y="1551876"/>
              <a:ext cx="190508" cy="318563"/>
            </a:xfrm>
            <a:custGeom>
              <a:avLst/>
              <a:gdLst/>
              <a:ahLst/>
              <a:cxnLst/>
              <a:rect l="l" t="t" r="r" b="b"/>
              <a:pathLst>
                <a:path w="7263" h="12145" extrusionOk="0">
                  <a:moveTo>
                    <a:pt x="4842" y="0"/>
                  </a:moveTo>
                  <a:lnTo>
                    <a:pt x="4842" y="0"/>
                  </a:lnTo>
                  <a:cubicBezTo>
                    <a:pt x="0" y="1668"/>
                    <a:pt x="692" y="8272"/>
                    <a:pt x="692" y="8272"/>
                  </a:cubicBezTo>
                  <a:lnTo>
                    <a:pt x="1553" y="7954"/>
                  </a:lnTo>
                  <a:cubicBezTo>
                    <a:pt x="1621" y="9079"/>
                    <a:pt x="1865" y="10184"/>
                    <a:pt x="2285" y="11229"/>
                  </a:cubicBezTo>
                  <a:lnTo>
                    <a:pt x="2936" y="10462"/>
                  </a:lnTo>
                  <a:cubicBezTo>
                    <a:pt x="3418" y="11371"/>
                    <a:pt x="4333" y="12144"/>
                    <a:pt x="4333" y="12144"/>
                  </a:cubicBezTo>
                  <a:lnTo>
                    <a:pt x="5011" y="11229"/>
                  </a:lnTo>
                  <a:lnTo>
                    <a:pt x="7262" y="11229"/>
                  </a:lnTo>
                  <a:cubicBezTo>
                    <a:pt x="4611" y="10246"/>
                    <a:pt x="2740" y="7764"/>
                    <a:pt x="2740" y="4862"/>
                  </a:cubicBezTo>
                  <a:cubicBezTo>
                    <a:pt x="2740" y="3017"/>
                    <a:pt x="3499" y="1261"/>
                    <a:pt x="4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2199122" y="1856538"/>
              <a:ext cx="23135" cy="13902"/>
            </a:xfrm>
            <a:custGeom>
              <a:avLst/>
              <a:gdLst/>
              <a:ahLst/>
              <a:cxnLst/>
              <a:rect l="l" t="t" r="r" b="b"/>
              <a:pathLst>
                <a:path w="882" h="530" extrusionOk="0">
                  <a:moveTo>
                    <a:pt x="882" y="0"/>
                  </a:moveTo>
                  <a:lnTo>
                    <a:pt x="882" y="0"/>
                  </a:lnTo>
                  <a:cubicBezTo>
                    <a:pt x="590" y="41"/>
                    <a:pt x="298" y="61"/>
                    <a:pt x="0" y="68"/>
                  </a:cubicBezTo>
                  <a:lnTo>
                    <a:pt x="346" y="529"/>
                  </a:lnTo>
                  <a:cubicBezTo>
                    <a:pt x="536" y="360"/>
                    <a:pt x="712" y="183"/>
                    <a:pt x="882" y="0"/>
                  </a:cubicBezTo>
                  <a:close/>
                </a:path>
              </a:pathLst>
            </a:custGeom>
            <a:solidFill>
              <a:srgbClr val="C8D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950461" y="1650921"/>
              <a:ext cx="120448" cy="219519"/>
            </a:xfrm>
            <a:custGeom>
              <a:avLst/>
              <a:gdLst/>
              <a:ahLst/>
              <a:cxnLst/>
              <a:rect l="l" t="t" r="r" b="b"/>
              <a:pathLst>
                <a:path w="4592" h="8369" extrusionOk="0">
                  <a:moveTo>
                    <a:pt x="814" y="1"/>
                  </a:moveTo>
                  <a:lnTo>
                    <a:pt x="814" y="1"/>
                  </a:lnTo>
                  <a:cubicBezTo>
                    <a:pt x="35" y="2218"/>
                    <a:pt x="272" y="4496"/>
                    <a:pt x="272" y="4496"/>
                  </a:cubicBezTo>
                  <a:lnTo>
                    <a:pt x="1133" y="4178"/>
                  </a:lnTo>
                  <a:cubicBezTo>
                    <a:pt x="1201" y="5303"/>
                    <a:pt x="1445" y="6408"/>
                    <a:pt x="1865" y="7453"/>
                  </a:cubicBezTo>
                  <a:lnTo>
                    <a:pt x="2516" y="6686"/>
                  </a:lnTo>
                  <a:cubicBezTo>
                    <a:pt x="2998" y="7595"/>
                    <a:pt x="3913" y="8368"/>
                    <a:pt x="3913" y="8368"/>
                  </a:cubicBezTo>
                  <a:lnTo>
                    <a:pt x="4591" y="7453"/>
                  </a:lnTo>
                  <a:cubicBezTo>
                    <a:pt x="3140" y="6212"/>
                    <a:pt x="1" y="3839"/>
                    <a:pt x="8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2190230" y="1650921"/>
              <a:ext cx="120422" cy="219519"/>
            </a:xfrm>
            <a:custGeom>
              <a:avLst/>
              <a:gdLst/>
              <a:ahLst/>
              <a:cxnLst/>
              <a:rect l="l" t="t" r="r" b="b"/>
              <a:pathLst>
                <a:path w="4591" h="8369" extrusionOk="0">
                  <a:moveTo>
                    <a:pt x="3784" y="1"/>
                  </a:moveTo>
                  <a:cubicBezTo>
                    <a:pt x="4591" y="3839"/>
                    <a:pt x="1451" y="6212"/>
                    <a:pt x="0" y="7453"/>
                  </a:cubicBezTo>
                  <a:lnTo>
                    <a:pt x="685" y="8368"/>
                  </a:lnTo>
                  <a:cubicBezTo>
                    <a:pt x="685" y="8368"/>
                    <a:pt x="1594" y="7595"/>
                    <a:pt x="2082" y="6686"/>
                  </a:cubicBezTo>
                  <a:lnTo>
                    <a:pt x="2733" y="7453"/>
                  </a:lnTo>
                  <a:cubicBezTo>
                    <a:pt x="3153" y="6408"/>
                    <a:pt x="3397" y="5303"/>
                    <a:pt x="3465" y="4178"/>
                  </a:cubicBezTo>
                  <a:lnTo>
                    <a:pt x="4326" y="4496"/>
                  </a:lnTo>
                  <a:cubicBezTo>
                    <a:pt x="4326" y="4496"/>
                    <a:pt x="4563" y="2218"/>
                    <a:pt x="3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2071408" y="1828603"/>
              <a:ext cx="118114" cy="53745"/>
            </a:xfrm>
            <a:custGeom>
              <a:avLst/>
              <a:gdLst/>
              <a:ahLst/>
              <a:cxnLst/>
              <a:rect l="l" t="t" r="r" b="b"/>
              <a:pathLst>
                <a:path w="4503" h="2049" extrusionOk="0">
                  <a:moveTo>
                    <a:pt x="2259" y="1"/>
                  </a:moveTo>
                  <a:lnTo>
                    <a:pt x="1" y="523"/>
                  </a:lnTo>
                  <a:cubicBezTo>
                    <a:pt x="150" y="1397"/>
                    <a:pt x="909" y="2048"/>
                    <a:pt x="1804" y="2048"/>
                  </a:cubicBezTo>
                  <a:lnTo>
                    <a:pt x="2713" y="2048"/>
                  </a:lnTo>
                  <a:cubicBezTo>
                    <a:pt x="3594" y="2048"/>
                    <a:pt x="4354" y="1404"/>
                    <a:pt x="4503" y="530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2023040" y="1755395"/>
              <a:ext cx="25627" cy="20958"/>
            </a:xfrm>
            <a:custGeom>
              <a:avLst/>
              <a:gdLst/>
              <a:ahLst/>
              <a:cxnLst/>
              <a:rect l="l" t="t" r="r" b="b"/>
              <a:pathLst>
                <a:path w="977" h="799" extrusionOk="0">
                  <a:moveTo>
                    <a:pt x="305" y="0"/>
                  </a:moveTo>
                  <a:cubicBezTo>
                    <a:pt x="218" y="0"/>
                    <a:pt x="133" y="46"/>
                    <a:pt x="82" y="127"/>
                  </a:cubicBezTo>
                  <a:cubicBezTo>
                    <a:pt x="0" y="256"/>
                    <a:pt x="34" y="432"/>
                    <a:pt x="156" y="520"/>
                  </a:cubicBezTo>
                  <a:cubicBezTo>
                    <a:pt x="285" y="615"/>
                    <a:pt x="414" y="696"/>
                    <a:pt x="549" y="771"/>
                  </a:cubicBezTo>
                  <a:cubicBezTo>
                    <a:pt x="590" y="785"/>
                    <a:pt x="631" y="798"/>
                    <a:pt x="672" y="798"/>
                  </a:cubicBezTo>
                  <a:cubicBezTo>
                    <a:pt x="773" y="798"/>
                    <a:pt x="868" y="737"/>
                    <a:pt x="909" y="642"/>
                  </a:cubicBezTo>
                  <a:cubicBezTo>
                    <a:pt x="977" y="500"/>
                    <a:pt x="922" y="337"/>
                    <a:pt x="794" y="256"/>
                  </a:cubicBezTo>
                  <a:cubicBezTo>
                    <a:pt x="672" y="195"/>
                    <a:pt x="563" y="127"/>
                    <a:pt x="455" y="52"/>
                  </a:cubicBezTo>
                  <a:cubicBezTo>
                    <a:pt x="409" y="17"/>
                    <a:pt x="356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1986213" y="1706188"/>
              <a:ext cx="35778" cy="47922"/>
            </a:xfrm>
            <a:custGeom>
              <a:avLst/>
              <a:gdLst/>
              <a:ahLst/>
              <a:cxnLst/>
              <a:rect l="l" t="t" r="r" b="b"/>
              <a:pathLst>
                <a:path w="1364" h="1827" extrusionOk="0">
                  <a:moveTo>
                    <a:pt x="362" y="1"/>
                  </a:moveTo>
                  <a:cubicBezTo>
                    <a:pt x="330" y="1"/>
                    <a:pt x="297" y="6"/>
                    <a:pt x="265" y="16"/>
                  </a:cubicBezTo>
                  <a:cubicBezTo>
                    <a:pt x="89" y="84"/>
                    <a:pt x="1" y="274"/>
                    <a:pt x="62" y="450"/>
                  </a:cubicBezTo>
                  <a:cubicBezTo>
                    <a:pt x="218" y="904"/>
                    <a:pt x="455" y="1332"/>
                    <a:pt x="760" y="1711"/>
                  </a:cubicBezTo>
                  <a:cubicBezTo>
                    <a:pt x="821" y="1786"/>
                    <a:pt x="909" y="1827"/>
                    <a:pt x="1004" y="1827"/>
                  </a:cubicBezTo>
                  <a:cubicBezTo>
                    <a:pt x="1086" y="1827"/>
                    <a:pt x="1153" y="1799"/>
                    <a:pt x="1214" y="1745"/>
                  </a:cubicBezTo>
                  <a:cubicBezTo>
                    <a:pt x="1350" y="1623"/>
                    <a:pt x="1364" y="1413"/>
                    <a:pt x="1248" y="1264"/>
                  </a:cubicBezTo>
                  <a:cubicBezTo>
                    <a:pt x="1004" y="959"/>
                    <a:pt x="808" y="606"/>
                    <a:pt x="665" y="233"/>
                  </a:cubicBezTo>
                  <a:cubicBezTo>
                    <a:pt x="627" y="90"/>
                    <a:pt x="499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206571" y="1755474"/>
              <a:ext cx="25653" cy="20879"/>
            </a:xfrm>
            <a:custGeom>
              <a:avLst/>
              <a:gdLst/>
              <a:ahLst/>
              <a:cxnLst/>
              <a:rect l="l" t="t" r="r" b="b"/>
              <a:pathLst>
                <a:path w="978" h="796" extrusionOk="0">
                  <a:moveTo>
                    <a:pt x="676" y="0"/>
                  </a:moveTo>
                  <a:cubicBezTo>
                    <a:pt x="623" y="0"/>
                    <a:pt x="569" y="16"/>
                    <a:pt x="523" y="49"/>
                  </a:cubicBezTo>
                  <a:cubicBezTo>
                    <a:pt x="414" y="124"/>
                    <a:pt x="306" y="192"/>
                    <a:pt x="184" y="259"/>
                  </a:cubicBezTo>
                  <a:cubicBezTo>
                    <a:pt x="55" y="334"/>
                    <a:pt x="1" y="497"/>
                    <a:pt x="69" y="639"/>
                  </a:cubicBezTo>
                  <a:cubicBezTo>
                    <a:pt x="109" y="734"/>
                    <a:pt x="204" y="795"/>
                    <a:pt x="306" y="795"/>
                  </a:cubicBezTo>
                  <a:cubicBezTo>
                    <a:pt x="347" y="795"/>
                    <a:pt x="387" y="788"/>
                    <a:pt x="428" y="768"/>
                  </a:cubicBezTo>
                  <a:cubicBezTo>
                    <a:pt x="564" y="693"/>
                    <a:pt x="699" y="612"/>
                    <a:pt x="821" y="524"/>
                  </a:cubicBezTo>
                  <a:cubicBezTo>
                    <a:pt x="943" y="429"/>
                    <a:pt x="977" y="253"/>
                    <a:pt x="896" y="124"/>
                  </a:cubicBezTo>
                  <a:cubicBezTo>
                    <a:pt x="849" y="44"/>
                    <a:pt x="763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233090" y="1706188"/>
              <a:ext cx="35778" cy="47922"/>
            </a:xfrm>
            <a:custGeom>
              <a:avLst/>
              <a:gdLst/>
              <a:ahLst/>
              <a:cxnLst/>
              <a:rect l="l" t="t" r="r" b="b"/>
              <a:pathLst>
                <a:path w="1364" h="1827" extrusionOk="0">
                  <a:moveTo>
                    <a:pt x="1008" y="1"/>
                  </a:moveTo>
                  <a:cubicBezTo>
                    <a:pt x="869" y="1"/>
                    <a:pt x="737" y="90"/>
                    <a:pt x="699" y="233"/>
                  </a:cubicBezTo>
                  <a:cubicBezTo>
                    <a:pt x="563" y="606"/>
                    <a:pt x="366" y="952"/>
                    <a:pt x="115" y="1264"/>
                  </a:cubicBezTo>
                  <a:cubicBezTo>
                    <a:pt x="0" y="1406"/>
                    <a:pt x="14" y="1616"/>
                    <a:pt x="149" y="1745"/>
                  </a:cubicBezTo>
                  <a:cubicBezTo>
                    <a:pt x="210" y="1799"/>
                    <a:pt x="285" y="1827"/>
                    <a:pt x="360" y="1827"/>
                  </a:cubicBezTo>
                  <a:cubicBezTo>
                    <a:pt x="454" y="1827"/>
                    <a:pt x="549" y="1786"/>
                    <a:pt x="604" y="1711"/>
                  </a:cubicBezTo>
                  <a:cubicBezTo>
                    <a:pt x="909" y="1332"/>
                    <a:pt x="1146" y="904"/>
                    <a:pt x="1309" y="450"/>
                  </a:cubicBezTo>
                  <a:cubicBezTo>
                    <a:pt x="1363" y="274"/>
                    <a:pt x="1275" y="84"/>
                    <a:pt x="1105" y="16"/>
                  </a:cubicBezTo>
                  <a:cubicBezTo>
                    <a:pt x="1073" y="6"/>
                    <a:pt x="1040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042765" y="1585031"/>
              <a:ext cx="33758" cy="22164"/>
            </a:xfrm>
            <a:custGeom>
              <a:avLst/>
              <a:gdLst/>
              <a:ahLst/>
              <a:cxnLst/>
              <a:rect l="l" t="t" r="r" b="b"/>
              <a:pathLst>
                <a:path w="1287" h="845" extrusionOk="0">
                  <a:moveTo>
                    <a:pt x="870" y="1"/>
                  </a:moveTo>
                  <a:cubicBezTo>
                    <a:pt x="823" y="1"/>
                    <a:pt x="772" y="14"/>
                    <a:pt x="720" y="45"/>
                  </a:cubicBezTo>
                  <a:cubicBezTo>
                    <a:pt x="550" y="126"/>
                    <a:pt x="394" y="221"/>
                    <a:pt x="238" y="316"/>
                  </a:cubicBezTo>
                  <a:cubicBezTo>
                    <a:pt x="1" y="472"/>
                    <a:pt x="109" y="838"/>
                    <a:pt x="387" y="845"/>
                  </a:cubicBezTo>
                  <a:cubicBezTo>
                    <a:pt x="442" y="845"/>
                    <a:pt x="496" y="824"/>
                    <a:pt x="543" y="797"/>
                  </a:cubicBezTo>
                  <a:cubicBezTo>
                    <a:pt x="679" y="709"/>
                    <a:pt x="828" y="628"/>
                    <a:pt x="971" y="553"/>
                  </a:cubicBezTo>
                  <a:cubicBezTo>
                    <a:pt x="1287" y="421"/>
                    <a:pt x="1135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2078201" y="1600297"/>
              <a:ext cx="104395" cy="23082"/>
            </a:xfrm>
            <a:custGeom>
              <a:avLst/>
              <a:gdLst/>
              <a:ahLst/>
              <a:cxnLst/>
              <a:rect l="l" t="t" r="r" b="b"/>
              <a:pathLst>
                <a:path w="3980" h="880" extrusionOk="0">
                  <a:moveTo>
                    <a:pt x="1993" y="0"/>
                  </a:moveTo>
                  <a:cubicBezTo>
                    <a:pt x="1415" y="0"/>
                    <a:pt x="837" y="110"/>
                    <a:pt x="291" y="331"/>
                  </a:cubicBezTo>
                  <a:cubicBezTo>
                    <a:pt x="1" y="476"/>
                    <a:pt x="136" y="879"/>
                    <a:pt x="409" y="879"/>
                  </a:cubicBezTo>
                  <a:cubicBezTo>
                    <a:pt x="442" y="879"/>
                    <a:pt x="478" y="873"/>
                    <a:pt x="515" y="860"/>
                  </a:cubicBezTo>
                  <a:cubicBezTo>
                    <a:pt x="989" y="666"/>
                    <a:pt x="1493" y="570"/>
                    <a:pt x="1996" y="570"/>
                  </a:cubicBezTo>
                  <a:cubicBezTo>
                    <a:pt x="2500" y="570"/>
                    <a:pt x="3003" y="666"/>
                    <a:pt x="3478" y="860"/>
                  </a:cubicBezTo>
                  <a:cubicBezTo>
                    <a:pt x="3512" y="873"/>
                    <a:pt x="3552" y="880"/>
                    <a:pt x="3593" y="880"/>
                  </a:cubicBezTo>
                  <a:cubicBezTo>
                    <a:pt x="3898" y="873"/>
                    <a:pt x="3979" y="453"/>
                    <a:pt x="3695" y="331"/>
                  </a:cubicBezTo>
                  <a:cubicBezTo>
                    <a:pt x="3149" y="110"/>
                    <a:pt x="2571" y="0"/>
                    <a:pt x="1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2184590" y="1585031"/>
              <a:ext cx="33942" cy="22164"/>
            </a:xfrm>
            <a:custGeom>
              <a:avLst/>
              <a:gdLst/>
              <a:ahLst/>
              <a:cxnLst/>
              <a:rect l="l" t="t" r="r" b="b"/>
              <a:pathLst>
                <a:path w="1294" h="845" extrusionOk="0">
                  <a:moveTo>
                    <a:pt x="421" y="1"/>
                  </a:moveTo>
                  <a:cubicBezTo>
                    <a:pt x="153" y="1"/>
                    <a:pt x="0" y="421"/>
                    <a:pt x="317" y="553"/>
                  </a:cubicBezTo>
                  <a:cubicBezTo>
                    <a:pt x="466" y="628"/>
                    <a:pt x="608" y="709"/>
                    <a:pt x="744" y="797"/>
                  </a:cubicBezTo>
                  <a:cubicBezTo>
                    <a:pt x="791" y="824"/>
                    <a:pt x="846" y="838"/>
                    <a:pt x="900" y="845"/>
                  </a:cubicBezTo>
                  <a:cubicBezTo>
                    <a:pt x="1185" y="838"/>
                    <a:pt x="1293" y="472"/>
                    <a:pt x="1056" y="316"/>
                  </a:cubicBezTo>
                  <a:cubicBezTo>
                    <a:pt x="900" y="221"/>
                    <a:pt x="737" y="126"/>
                    <a:pt x="574" y="45"/>
                  </a:cubicBezTo>
                  <a:cubicBezTo>
                    <a:pt x="521" y="14"/>
                    <a:pt x="469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2075264" y="1568952"/>
              <a:ext cx="110717" cy="23922"/>
            </a:xfrm>
            <a:custGeom>
              <a:avLst/>
              <a:gdLst/>
              <a:ahLst/>
              <a:cxnLst/>
              <a:rect l="l" t="t" r="r" b="b"/>
              <a:pathLst>
                <a:path w="4221" h="912" extrusionOk="0">
                  <a:moveTo>
                    <a:pt x="2109" y="0"/>
                  </a:moveTo>
                  <a:cubicBezTo>
                    <a:pt x="1532" y="0"/>
                    <a:pt x="955" y="81"/>
                    <a:pt x="396" y="244"/>
                  </a:cubicBezTo>
                  <a:cubicBezTo>
                    <a:pt x="0" y="355"/>
                    <a:pt x="123" y="912"/>
                    <a:pt x="477" y="912"/>
                  </a:cubicBezTo>
                  <a:cubicBezTo>
                    <a:pt x="511" y="912"/>
                    <a:pt x="547" y="906"/>
                    <a:pt x="586" y="895"/>
                  </a:cubicBezTo>
                  <a:cubicBezTo>
                    <a:pt x="1084" y="753"/>
                    <a:pt x="1596" y="681"/>
                    <a:pt x="2108" y="681"/>
                  </a:cubicBezTo>
                  <a:cubicBezTo>
                    <a:pt x="2620" y="681"/>
                    <a:pt x="3132" y="753"/>
                    <a:pt x="3630" y="895"/>
                  </a:cubicBezTo>
                  <a:cubicBezTo>
                    <a:pt x="3664" y="902"/>
                    <a:pt x="3698" y="909"/>
                    <a:pt x="3725" y="909"/>
                  </a:cubicBezTo>
                  <a:lnTo>
                    <a:pt x="3732" y="909"/>
                  </a:lnTo>
                  <a:cubicBezTo>
                    <a:pt x="3739" y="909"/>
                    <a:pt x="3746" y="909"/>
                    <a:pt x="3752" y="909"/>
                  </a:cubicBezTo>
                  <a:cubicBezTo>
                    <a:pt x="4142" y="909"/>
                    <a:pt x="4220" y="331"/>
                    <a:pt x="3827" y="244"/>
                  </a:cubicBezTo>
                  <a:cubicBezTo>
                    <a:pt x="3264" y="81"/>
                    <a:pt x="2686" y="0"/>
                    <a:pt x="2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2035132" y="1679381"/>
              <a:ext cx="41811" cy="53745"/>
            </a:xfrm>
            <a:custGeom>
              <a:avLst/>
              <a:gdLst/>
              <a:ahLst/>
              <a:cxnLst/>
              <a:rect l="l" t="t" r="r" b="b"/>
              <a:pathLst>
                <a:path w="1594" h="2049" extrusionOk="0">
                  <a:moveTo>
                    <a:pt x="794" y="1"/>
                  </a:moveTo>
                  <a:cubicBezTo>
                    <a:pt x="353" y="1"/>
                    <a:pt x="0" y="353"/>
                    <a:pt x="0" y="794"/>
                  </a:cubicBezTo>
                  <a:lnTo>
                    <a:pt x="0" y="1248"/>
                  </a:lnTo>
                  <a:cubicBezTo>
                    <a:pt x="0" y="1689"/>
                    <a:pt x="353" y="2048"/>
                    <a:pt x="794" y="2048"/>
                  </a:cubicBezTo>
                  <a:cubicBezTo>
                    <a:pt x="1234" y="2048"/>
                    <a:pt x="1587" y="1689"/>
                    <a:pt x="1594" y="1248"/>
                  </a:cubicBezTo>
                  <a:lnTo>
                    <a:pt x="1594" y="794"/>
                  </a:lnTo>
                  <a:cubicBezTo>
                    <a:pt x="1587" y="353"/>
                    <a:pt x="1234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2052916" y="1679381"/>
              <a:ext cx="24027" cy="41837"/>
            </a:xfrm>
            <a:custGeom>
              <a:avLst/>
              <a:gdLst/>
              <a:ahLst/>
              <a:cxnLst/>
              <a:rect l="l" t="t" r="r" b="b"/>
              <a:pathLst>
                <a:path w="916" h="1595" extrusionOk="0">
                  <a:moveTo>
                    <a:pt x="116" y="1"/>
                  </a:moveTo>
                  <a:cubicBezTo>
                    <a:pt x="82" y="1"/>
                    <a:pt x="41" y="1"/>
                    <a:pt x="0" y="8"/>
                  </a:cubicBezTo>
                  <a:lnTo>
                    <a:pt x="0" y="1140"/>
                  </a:lnTo>
                  <a:cubicBezTo>
                    <a:pt x="0" y="1391"/>
                    <a:pt x="204" y="1594"/>
                    <a:pt x="461" y="1594"/>
                  </a:cubicBezTo>
                  <a:cubicBezTo>
                    <a:pt x="712" y="1594"/>
                    <a:pt x="916" y="1391"/>
                    <a:pt x="916" y="1140"/>
                  </a:cubicBezTo>
                  <a:lnTo>
                    <a:pt x="916" y="801"/>
                  </a:lnTo>
                  <a:cubicBezTo>
                    <a:pt x="916" y="360"/>
                    <a:pt x="556" y="1"/>
                    <a:pt x="116" y="1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2047040" y="1685256"/>
              <a:ext cx="17994" cy="17994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340" y="1"/>
                  </a:moveTo>
                  <a:cubicBezTo>
                    <a:pt x="150" y="1"/>
                    <a:pt x="1" y="156"/>
                    <a:pt x="1" y="340"/>
                  </a:cubicBezTo>
                  <a:cubicBezTo>
                    <a:pt x="1" y="529"/>
                    <a:pt x="150" y="685"/>
                    <a:pt x="340" y="685"/>
                  </a:cubicBezTo>
                  <a:cubicBezTo>
                    <a:pt x="530" y="685"/>
                    <a:pt x="685" y="529"/>
                    <a:pt x="685" y="340"/>
                  </a:cubicBezTo>
                  <a:cubicBezTo>
                    <a:pt x="685" y="156"/>
                    <a:pt x="530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2184354" y="1679381"/>
              <a:ext cx="41811" cy="53745"/>
            </a:xfrm>
            <a:custGeom>
              <a:avLst/>
              <a:gdLst/>
              <a:ahLst/>
              <a:cxnLst/>
              <a:rect l="l" t="t" r="r" b="b"/>
              <a:pathLst>
                <a:path w="1594" h="2049" extrusionOk="0">
                  <a:moveTo>
                    <a:pt x="794" y="1"/>
                  </a:moveTo>
                  <a:cubicBezTo>
                    <a:pt x="353" y="1"/>
                    <a:pt x="0" y="353"/>
                    <a:pt x="0" y="794"/>
                  </a:cubicBezTo>
                  <a:lnTo>
                    <a:pt x="0" y="1248"/>
                  </a:lnTo>
                  <a:cubicBezTo>
                    <a:pt x="0" y="1689"/>
                    <a:pt x="353" y="2048"/>
                    <a:pt x="794" y="2048"/>
                  </a:cubicBezTo>
                  <a:cubicBezTo>
                    <a:pt x="1234" y="2048"/>
                    <a:pt x="1587" y="1689"/>
                    <a:pt x="1594" y="1248"/>
                  </a:cubicBezTo>
                  <a:lnTo>
                    <a:pt x="1594" y="794"/>
                  </a:lnTo>
                  <a:cubicBezTo>
                    <a:pt x="1587" y="353"/>
                    <a:pt x="1234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2202138" y="1679381"/>
              <a:ext cx="24027" cy="41837"/>
            </a:xfrm>
            <a:custGeom>
              <a:avLst/>
              <a:gdLst/>
              <a:ahLst/>
              <a:cxnLst/>
              <a:rect l="l" t="t" r="r" b="b"/>
              <a:pathLst>
                <a:path w="916" h="1595" extrusionOk="0">
                  <a:moveTo>
                    <a:pt x="116" y="1"/>
                  </a:moveTo>
                  <a:cubicBezTo>
                    <a:pt x="82" y="1"/>
                    <a:pt x="41" y="1"/>
                    <a:pt x="0" y="8"/>
                  </a:cubicBezTo>
                  <a:lnTo>
                    <a:pt x="0" y="1140"/>
                  </a:lnTo>
                  <a:cubicBezTo>
                    <a:pt x="0" y="1391"/>
                    <a:pt x="204" y="1594"/>
                    <a:pt x="461" y="1594"/>
                  </a:cubicBezTo>
                  <a:cubicBezTo>
                    <a:pt x="712" y="1594"/>
                    <a:pt x="916" y="1391"/>
                    <a:pt x="916" y="1140"/>
                  </a:cubicBezTo>
                  <a:lnTo>
                    <a:pt x="916" y="801"/>
                  </a:lnTo>
                  <a:cubicBezTo>
                    <a:pt x="916" y="360"/>
                    <a:pt x="556" y="1"/>
                    <a:pt x="116" y="1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2196263" y="1685256"/>
              <a:ext cx="17994" cy="17994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340" y="1"/>
                  </a:moveTo>
                  <a:cubicBezTo>
                    <a:pt x="150" y="1"/>
                    <a:pt x="1" y="156"/>
                    <a:pt x="1" y="340"/>
                  </a:cubicBezTo>
                  <a:cubicBezTo>
                    <a:pt x="1" y="529"/>
                    <a:pt x="150" y="685"/>
                    <a:pt x="340" y="685"/>
                  </a:cubicBezTo>
                  <a:cubicBezTo>
                    <a:pt x="529" y="685"/>
                    <a:pt x="685" y="529"/>
                    <a:pt x="685" y="340"/>
                  </a:cubicBezTo>
                  <a:cubicBezTo>
                    <a:pt x="685" y="156"/>
                    <a:pt x="529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2047040" y="1774884"/>
              <a:ext cx="167216" cy="71529"/>
            </a:xfrm>
            <a:custGeom>
              <a:avLst/>
              <a:gdLst/>
              <a:ahLst/>
              <a:cxnLst/>
              <a:rect l="l" t="t" r="r" b="b"/>
              <a:pathLst>
                <a:path w="6375" h="2727" extrusionOk="0">
                  <a:moveTo>
                    <a:pt x="1703" y="1"/>
                  </a:moveTo>
                  <a:cubicBezTo>
                    <a:pt x="760" y="1"/>
                    <a:pt x="1" y="611"/>
                    <a:pt x="1" y="1364"/>
                  </a:cubicBezTo>
                  <a:cubicBezTo>
                    <a:pt x="1" y="2116"/>
                    <a:pt x="760" y="2727"/>
                    <a:pt x="1703" y="2727"/>
                  </a:cubicBezTo>
                  <a:cubicBezTo>
                    <a:pt x="2340" y="2727"/>
                    <a:pt x="2889" y="2455"/>
                    <a:pt x="3188" y="2042"/>
                  </a:cubicBezTo>
                  <a:cubicBezTo>
                    <a:pt x="3479" y="2455"/>
                    <a:pt x="4035" y="2727"/>
                    <a:pt x="4666" y="2727"/>
                  </a:cubicBezTo>
                  <a:cubicBezTo>
                    <a:pt x="5608" y="2727"/>
                    <a:pt x="6374" y="2116"/>
                    <a:pt x="6374" y="1364"/>
                  </a:cubicBezTo>
                  <a:cubicBezTo>
                    <a:pt x="6374" y="611"/>
                    <a:pt x="5608" y="1"/>
                    <a:pt x="4666" y="1"/>
                  </a:cubicBezTo>
                  <a:cubicBezTo>
                    <a:pt x="4028" y="1"/>
                    <a:pt x="3479" y="272"/>
                    <a:pt x="3188" y="686"/>
                  </a:cubicBezTo>
                  <a:cubicBezTo>
                    <a:pt x="2889" y="279"/>
                    <a:pt x="2340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2085467" y="1771343"/>
              <a:ext cx="90205" cy="37588"/>
            </a:xfrm>
            <a:custGeom>
              <a:avLst/>
              <a:gdLst/>
              <a:ahLst/>
              <a:cxnLst/>
              <a:rect l="l" t="t" r="r" b="b"/>
              <a:pathLst>
                <a:path w="3439" h="1433" extrusionOk="0">
                  <a:moveTo>
                    <a:pt x="482" y="0"/>
                  </a:moveTo>
                  <a:cubicBezTo>
                    <a:pt x="149" y="7"/>
                    <a:pt x="0" y="421"/>
                    <a:pt x="258" y="631"/>
                  </a:cubicBezTo>
                  <a:lnTo>
                    <a:pt x="834" y="1112"/>
                  </a:lnTo>
                  <a:cubicBezTo>
                    <a:pt x="1092" y="1326"/>
                    <a:pt x="1407" y="1433"/>
                    <a:pt x="1723" y="1433"/>
                  </a:cubicBezTo>
                  <a:cubicBezTo>
                    <a:pt x="2038" y="1433"/>
                    <a:pt x="2353" y="1326"/>
                    <a:pt x="2611" y="1112"/>
                  </a:cubicBezTo>
                  <a:lnTo>
                    <a:pt x="3180" y="631"/>
                  </a:lnTo>
                  <a:cubicBezTo>
                    <a:pt x="3438" y="421"/>
                    <a:pt x="3289" y="7"/>
                    <a:pt x="2957" y="0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2085467" y="1771526"/>
              <a:ext cx="48762" cy="37404"/>
            </a:xfrm>
            <a:custGeom>
              <a:avLst/>
              <a:gdLst/>
              <a:ahLst/>
              <a:cxnLst/>
              <a:rect l="l" t="t" r="r" b="b"/>
              <a:pathLst>
                <a:path w="1859" h="1426" extrusionOk="0">
                  <a:moveTo>
                    <a:pt x="482" y="0"/>
                  </a:moveTo>
                  <a:cubicBezTo>
                    <a:pt x="149" y="0"/>
                    <a:pt x="0" y="414"/>
                    <a:pt x="251" y="624"/>
                  </a:cubicBezTo>
                  <a:lnTo>
                    <a:pt x="827" y="1105"/>
                  </a:lnTo>
                  <a:cubicBezTo>
                    <a:pt x="1080" y="1311"/>
                    <a:pt x="1390" y="1425"/>
                    <a:pt x="1711" y="1425"/>
                  </a:cubicBezTo>
                  <a:cubicBezTo>
                    <a:pt x="1760" y="1425"/>
                    <a:pt x="1809" y="1423"/>
                    <a:pt x="1858" y="1417"/>
                  </a:cubicBezTo>
                  <a:cubicBezTo>
                    <a:pt x="1817" y="1377"/>
                    <a:pt x="1777" y="1329"/>
                    <a:pt x="1743" y="1288"/>
                  </a:cubicBezTo>
                  <a:lnTo>
                    <a:pt x="1167" y="583"/>
                  </a:lnTo>
                  <a:cubicBezTo>
                    <a:pt x="1044" y="414"/>
                    <a:pt x="1004" y="197"/>
                    <a:pt x="1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2041007" y="1792720"/>
              <a:ext cx="179125" cy="59752"/>
            </a:xfrm>
            <a:custGeom>
              <a:avLst/>
              <a:gdLst/>
              <a:ahLst/>
              <a:cxnLst/>
              <a:rect l="l" t="t" r="r" b="b"/>
              <a:pathLst>
                <a:path w="6829" h="2278" extrusionOk="0">
                  <a:moveTo>
                    <a:pt x="227" y="1"/>
                  </a:moveTo>
                  <a:cubicBezTo>
                    <a:pt x="114" y="1"/>
                    <a:pt x="0" y="77"/>
                    <a:pt x="0" y="230"/>
                  </a:cubicBezTo>
                  <a:cubicBezTo>
                    <a:pt x="0" y="1355"/>
                    <a:pt x="909" y="2270"/>
                    <a:pt x="2034" y="2277"/>
                  </a:cubicBezTo>
                  <a:cubicBezTo>
                    <a:pt x="2495" y="2277"/>
                    <a:pt x="2936" y="2121"/>
                    <a:pt x="3295" y="1830"/>
                  </a:cubicBezTo>
                  <a:cubicBezTo>
                    <a:pt x="3329" y="1803"/>
                    <a:pt x="3370" y="1789"/>
                    <a:pt x="3412" y="1789"/>
                  </a:cubicBezTo>
                  <a:cubicBezTo>
                    <a:pt x="3453" y="1789"/>
                    <a:pt x="3496" y="1803"/>
                    <a:pt x="3533" y="1830"/>
                  </a:cubicBezTo>
                  <a:cubicBezTo>
                    <a:pt x="3885" y="2121"/>
                    <a:pt x="4333" y="2277"/>
                    <a:pt x="4794" y="2277"/>
                  </a:cubicBezTo>
                  <a:cubicBezTo>
                    <a:pt x="5920" y="2270"/>
                    <a:pt x="6828" y="1348"/>
                    <a:pt x="6828" y="230"/>
                  </a:cubicBezTo>
                  <a:cubicBezTo>
                    <a:pt x="6828" y="77"/>
                    <a:pt x="6715" y="1"/>
                    <a:pt x="6601" y="1"/>
                  </a:cubicBezTo>
                  <a:cubicBezTo>
                    <a:pt x="6487" y="1"/>
                    <a:pt x="6374" y="77"/>
                    <a:pt x="6374" y="230"/>
                  </a:cubicBezTo>
                  <a:cubicBezTo>
                    <a:pt x="6374" y="1104"/>
                    <a:pt x="5669" y="1816"/>
                    <a:pt x="4794" y="1816"/>
                  </a:cubicBezTo>
                  <a:cubicBezTo>
                    <a:pt x="4785" y="1816"/>
                    <a:pt x="4775" y="1816"/>
                    <a:pt x="4766" y="1816"/>
                  </a:cubicBezTo>
                  <a:cubicBezTo>
                    <a:pt x="4416" y="1816"/>
                    <a:pt x="4082" y="1695"/>
                    <a:pt x="3818" y="1477"/>
                  </a:cubicBezTo>
                  <a:cubicBezTo>
                    <a:pt x="3699" y="1382"/>
                    <a:pt x="3557" y="1335"/>
                    <a:pt x="3414" y="1335"/>
                  </a:cubicBezTo>
                  <a:cubicBezTo>
                    <a:pt x="3272" y="1335"/>
                    <a:pt x="3129" y="1382"/>
                    <a:pt x="3011" y="1477"/>
                  </a:cubicBezTo>
                  <a:cubicBezTo>
                    <a:pt x="2740" y="1695"/>
                    <a:pt x="2405" y="1816"/>
                    <a:pt x="2062" y="1816"/>
                  </a:cubicBezTo>
                  <a:cubicBezTo>
                    <a:pt x="2053" y="1816"/>
                    <a:pt x="2044" y="1816"/>
                    <a:pt x="2034" y="1816"/>
                  </a:cubicBezTo>
                  <a:cubicBezTo>
                    <a:pt x="1160" y="1816"/>
                    <a:pt x="454" y="1104"/>
                    <a:pt x="454" y="230"/>
                  </a:cubicBezTo>
                  <a:cubicBezTo>
                    <a:pt x="454" y="77"/>
                    <a:pt x="341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33" name="Google Shape;153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8784" y="3544914"/>
            <a:ext cx="1605339" cy="162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27"/>
          <p:cNvSpPr/>
          <p:nvPr/>
        </p:nvSpPr>
        <p:spPr>
          <a:xfrm>
            <a:off x="-972457" y="4876800"/>
            <a:ext cx="6852199" cy="266700"/>
          </a:xfrm>
          <a:prstGeom prst="ellipse">
            <a:avLst/>
          </a:prstGeom>
          <a:solidFill>
            <a:srgbClr val="97C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9" name="Google Shape;153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6500" y="1623577"/>
            <a:ext cx="3847500" cy="35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0" name="Google Shape;1540;p27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Infographic Style</a:t>
            </a:r>
            <a:br>
              <a:rPr lang="en"/>
            </a:br>
            <a:endParaRPr/>
          </a:p>
        </p:txBody>
      </p:sp>
      <p:grpSp>
        <p:nvGrpSpPr>
          <p:cNvPr id="1541" name="Google Shape;1541;p27"/>
          <p:cNvGrpSpPr/>
          <p:nvPr/>
        </p:nvGrpSpPr>
        <p:grpSpPr>
          <a:xfrm>
            <a:off x="5126607" y="1915887"/>
            <a:ext cx="3326127" cy="1175346"/>
            <a:chOff x="803640" y="3362835"/>
            <a:chExt cx="2059657" cy="1201912"/>
          </a:xfrm>
        </p:grpSpPr>
        <p:sp>
          <p:nvSpPr>
            <p:cNvPr id="1542" name="Google Shape;1542;p27"/>
            <p:cNvSpPr txBox="1"/>
            <p:nvPr/>
          </p:nvSpPr>
          <p:spPr>
            <a:xfrm>
              <a:off x="803640" y="3579863"/>
              <a:ext cx="2059657" cy="984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</a:t>
              </a:r>
              <a:endPara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7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4" name="Google Shape;1544;p27"/>
          <p:cNvGrpSpPr/>
          <p:nvPr/>
        </p:nvGrpSpPr>
        <p:grpSpPr>
          <a:xfrm>
            <a:off x="5126607" y="2788719"/>
            <a:ext cx="3326128" cy="1175345"/>
            <a:chOff x="803640" y="3362835"/>
            <a:chExt cx="2059657" cy="1201910"/>
          </a:xfrm>
        </p:grpSpPr>
        <p:sp>
          <p:nvSpPr>
            <p:cNvPr id="1545" name="Google Shape;1545;p27"/>
            <p:cNvSpPr txBox="1"/>
            <p:nvPr/>
          </p:nvSpPr>
          <p:spPr>
            <a:xfrm>
              <a:off x="803640" y="3579861"/>
              <a:ext cx="2059657" cy="984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</a:t>
              </a:r>
              <a:endPara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7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47" name="Google Shape;154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99518" y="2759371"/>
            <a:ext cx="3336069" cy="2307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75" y="1538450"/>
            <a:ext cx="4455000" cy="32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p28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Checklist</a:t>
            </a:r>
            <a:endParaRPr/>
          </a:p>
        </p:txBody>
      </p:sp>
      <p:graphicFrame>
        <p:nvGraphicFramePr>
          <p:cNvPr id="1554" name="Google Shape;1554;p28"/>
          <p:cNvGraphicFramePr/>
          <p:nvPr/>
        </p:nvGraphicFramePr>
        <p:xfrm>
          <a:off x="1509100" y="1285350"/>
          <a:ext cx="6125725" cy="3049750"/>
        </p:xfrm>
        <a:graphic>
          <a:graphicData uri="http://schemas.openxmlformats.org/drawingml/2006/table">
            <a:tbl>
              <a:tblPr>
                <a:noFill/>
                <a:tableStyleId>{CA888FCA-E2EA-4458-AF73-51BF1587C268}</a:tableStyleId>
              </a:tblPr>
              <a:tblGrid>
                <a:gridCol w="333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Not Done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Done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Write Your Exercise Here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Write Your Exercise Here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Write Your Exercise Here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Write Your Exercise Here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55" name="Google Shape;1555;p28"/>
          <p:cNvGrpSpPr/>
          <p:nvPr/>
        </p:nvGrpSpPr>
        <p:grpSpPr>
          <a:xfrm>
            <a:off x="5296738" y="1961075"/>
            <a:ext cx="496175" cy="478325"/>
            <a:chOff x="3762575" y="3653050"/>
            <a:chExt cx="496175" cy="478325"/>
          </a:xfrm>
        </p:grpSpPr>
        <p:sp>
          <p:nvSpPr>
            <p:cNvPr id="1556" name="Google Shape;1556;p28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8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8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8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8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8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8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3" name="Google Shape;1563;p28"/>
          <p:cNvGrpSpPr/>
          <p:nvPr/>
        </p:nvGrpSpPr>
        <p:grpSpPr>
          <a:xfrm>
            <a:off x="6690113" y="2571063"/>
            <a:ext cx="496175" cy="478325"/>
            <a:chOff x="3762575" y="3653050"/>
            <a:chExt cx="496175" cy="478325"/>
          </a:xfrm>
        </p:grpSpPr>
        <p:sp>
          <p:nvSpPr>
            <p:cNvPr id="1564" name="Google Shape;1564;p28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8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8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8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8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8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8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28"/>
          <p:cNvGrpSpPr/>
          <p:nvPr/>
        </p:nvGrpSpPr>
        <p:grpSpPr>
          <a:xfrm>
            <a:off x="6690113" y="3180950"/>
            <a:ext cx="496175" cy="478325"/>
            <a:chOff x="3762575" y="3653050"/>
            <a:chExt cx="496175" cy="478325"/>
          </a:xfrm>
        </p:grpSpPr>
        <p:sp>
          <p:nvSpPr>
            <p:cNvPr id="1572" name="Google Shape;1572;p28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8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8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8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8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8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8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9" name="Google Shape;1579;p28"/>
          <p:cNvGrpSpPr/>
          <p:nvPr/>
        </p:nvGrpSpPr>
        <p:grpSpPr>
          <a:xfrm>
            <a:off x="5296725" y="3790938"/>
            <a:ext cx="496175" cy="478325"/>
            <a:chOff x="3762575" y="3653050"/>
            <a:chExt cx="496175" cy="478325"/>
          </a:xfrm>
        </p:grpSpPr>
        <p:sp>
          <p:nvSpPr>
            <p:cNvPr id="1580" name="Google Shape;1580;p28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8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8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8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8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8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8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29"/>
          <p:cNvSpPr txBox="1">
            <a:spLocks noGrp="1"/>
          </p:cNvSpPr>
          <p:nvPr>
            <p:ph type="title"/>
          </p:nvPr>
        </p:nvSpPr>
        <p:spPr>
          <a:xfrm flipH="1">
            <a:off x="713226" y="3133063"/>
            <a:ext cx="48411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Next Week</a:t>
            </a:r>
            <a:endParaRPr/>
          </a:p>
        </p:txBody>
      </p:sp>
      <p:sp>
        <p:nvSpPr>
          <p:cNvPr id="1592" name="Google Shape;1592;p29"/>
          <p:cNvSpPr txBox="1">
            <a:spLocks noGrp="1"/>
          </p:cNvSpPr>
          <p:nvPr>
            <p:ph type="subTitle" idx="1"/>
          </p:nvPr>
        </p:nvSpPr>
        <p:spPr>
          <a:xfrm flipH="1">
            <a:off x="713226" y="3748488"/>
            <a:ext cx="48411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Here you can enter a subtitle if you need it</a:t>
            </a:r>
            <a:endParaRPr/>
          </a:p>
        </p:txBody>
      </p:sp>
      <p:sp>
        <p:nvSpPr>
          <p:cNvPr id="1593" name="Google Shape;1593;p29"/>
          <p:cNvSpPr txBox="1">
            <a:spLocks noGrp="1"/>
          </p:cNvSpPr>
          <p:nvPr>
            <p:ph type="title" idx="2"/>
          </p:nvPr>
        </p:nvSpPr>
        <p:spPr>
          <a:xfrm flipH="1">
            <a:off x="713225" y="1456302"/>
            <a:ext cx="16902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1594" name="Google Shape;15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4326" y="499040"/>
            <a:ext cx="3162405" cy="4377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550" y="1510455"/>
            <a:ext cx="3003750" cy="3667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"/>
          <p:cNvSpPr txBox="1">
            <a:spLocks noGrp="1"/>
          </p:cNvSpPr>
          <p:nvPr>
            <p:ph type="body" idx="4294967295"/>
          </p:nvPr>
        </p:nvSpPr>
        <p:spPr>
          <a:xfrm>
            <a:off x="463550" y="254000"/>
            <a:ext cx="8680450" cy="54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</a:pPr>
            <a:r>
              <a:rPr lang="en" sz="3600">
                <a:solidFill>
                  <a:srgbClr val="97C9BA"/>
                </a:solidFill>
              </a:rPr>
              <a:t>Infographic Style</a:t>
            </a:r>
            <a:endParaRPr/>
          </a:p>
        </p:txBody>
      </p:sp>
      <p:grpSp>
        <p:nvGrpSpPr>
          <p:cNvPr id="466" name="Google Shape;466;p3"/>
          <p:cNvGrpSpPr/>
          <p:nvPr/>
        </p:nvGrpSpPr>
        <p:grpSpPr>
          <a:xfrm>
            <a:off x="4529994" y="2344189"/>
            <a:ext cx="4147830" cy="574213"/>
            <a:chOff x="395534" y="3722056"/>
            <a:chExt cx="3972999" cy="765616"/>
          </a:xfrm>
        </p:grpSpPr>
        <p:sp>
          <p:nvSpPr>
            <p:cNvPr id="467" name="Google Shape;467;p3"/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"/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469" name="Google Shape;469;p3"/>
          <p:cNvGrpSpPr/>
          <p:nvPr/>
        </p:nvGrpSpPr>
        <p:grpSpPr>
          <a:xfrm>
            <a:off x="4529994" y="2913190"/>
            <a:ext cx="4147830" cy="574213"/>
            <a:chOff x="395534" y="3722056"/>
            <a:chExt cx="3972999" cy="765616"/>
          </a:xfrm>
        </p:grpSpPr>
        <p:sp>
          <p:nvSpPr>
            <p:cNvPr id="470" name="Google Shape;470;p3"/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"/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472" name="Google Shape;472;p3"/>
          <p:cNvGrpSpPr/>
          <p:nvPr/>
        </p:nvGrpSpPr>
        <p:grpSpPr>
          <a:xfrm>
            <a:off x="4529995" y="3482193"/>
            <a:ext cx="3643595" cy="574213"/>
            <a:chOff x="395534" y="3722056"/>
            <a:chExt cx="3972999" cy="765616"/>
          </a:xfrm>
        </p:grpSpPr>
        <p:sp>
          <p:nvSpPr>
            <p:cNvPr id="473" name="Google Shape;473;p3"/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"/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475" name="Google Shape;475;p3"/>
          <p:cNvGrpSpPr/>
          <p:nvPr/>
        </p:nvGrpSpPr>
        <p:grpSpPr>
          <a:xfrm>
            <a:off x="4529995" y="4051194"/>
            <a:ext cx="3643595" cy="574213"/>
            <a:chOff x="395534" y="3722056"/>
            <a:chExt cx="3972999" cy="765616"/>
          </a:xfrm>
        </p:grpSpPr>
        <p:sp>
          <p:nvSpPr>
            <p:cNvPr id="476" name="Google Shape;476;p3"/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"/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478" name="Google Shape;478;p3"/>
          <p:cNvGrpSpPr/>
          <p:nvPr/>
        </p:nvGrpSpPr>
        <p:grpSpPr>
          <a:xfrm>
            <a:off x="4458556" y="1397504"/>
            <a:ext cx="225902" cy="225902"/>
            <a:chOff x="4972700" y="3925047"/>
            <a:chExt cx="391388" cy="391388"/>
          </a:xfrm>
        </p:grpSpPr>
        <p:sp>
          <p:nvSpPr>
            <p:cNvPr id="479" name="Google Shape;479;p3"/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p3"/>
          <p:cNvSpPr txBox="1"/>
          <p:nvPr/>
        </p:nvSpPr>
        <p:spPr>
          <a:xfrm>
            <a:off x="4785736" y="1364531"/>
            <a:ext cx="389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200" b="1" i="0" u="none" strike="noStrike" cap="none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"/>
          <p:cNvSpPr txBox="1"/>
          <p:nvPr/>
        </p:nvSpPr>
        <p:spPr>
          <a:xfrm>
            <a:off x="4785737" y="1648575"/>
            <a:ext cx="389248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30"/>
          <p:cNvSpPr/>
          <p:nvPr/>
        </p:nvSpPr>
        <p:spPr>
          <a:xfrm>
            <a:off x="713225" y="4876800"/>
            <a:ext cx="8430775" cy="266700"/>
          </a:xfrm>
          <a:prstGeom prst="ellipse">
            <a:avLst/>
          </a:prstGeom>
          <a:solidFill>
            <a:srgbClr val="97C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0" name="Google Shape;160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7003" y="1077525"/>
            <a:ext cx="3431250" cy="39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p30"/>
          <p:cNvSpPr/>
          <p:nvPr/>
        </p:nvSpPr>
        <p:spPr>
          <a:xfrm rot="5126680" flipH="1">
            <a:off x="2884582" y="246014"/>
            <a:ext cx="589344" cy="2353094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0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Calendar</a:t>
            </a:r>
            <a:endParaRPr/>
          </a:p>
        </p:txBody>
      </p:sp>
      <p:graphicFrame>
        <p:nvGraphicFramePr>
          <p:cNvPr id="1603" name="Google Shape;1603;p30"/>
          <p:cNvGraphicFramePr/>
          <p:nvPr/>
        </p:nvGraphicFramePr>
        <p:xfrm>
          <a:off x="713250" y="1809750"/>
          <a:ext cx="4844700" cy="2529660"/>
        </p:xfrm>
        <a:graphic>
          <a:graphicData uri="http://schemas.openxmlformats.org/drawingml/2006/table">
            <a:tbl>
              <a:tblPr>
                <a:noFill/>
                <a:tableStyleId>{CA888FCA-E2EA-4458-AF73-51BF1587C268}</a:tableStyleId>
              </a:tblPr>
              <a:tblGrid>
                <a:gridCol w="69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Sun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Mon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Tue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Wed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Thu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Fri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Sat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01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02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03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04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05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06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07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08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09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10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11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12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13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14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15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16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17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18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19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20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21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22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23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24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25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26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27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28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29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30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31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04" name="Google Shape;1604;p30"/>
          <p:cNvSpPr txBox="1"/>
          <p:nvPr/>
        </p:nvSpPr>
        <p:spPr>
          <a:xfrm>
            <a:off x="2372700" y="1203275"/>
            <a:ext cx="1613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October</a:t>
            </a:r>
            <a:endParaRPr sz="20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605" name="Google Shape;1605;p30"/>
          <p:cNvSpPr txBox="1"/>
          <p:nvPr/>
        </p:nvSpPr>
        <p:spPr>
          <a:xfrm>
            <a:off x="5822150" y="2202150"/>
            <a:ext cx="879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Week 1</a:t>
            </a:r>
            <a:endParaRPr sz="16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606" name="Google Shape;1606;p30"/>
          <p:cNvSpPr txBox="1"/>
          <p:nvPr/>
        </p:nvSpPr>
        <p:spPr>
          <a:xfrm>
            <a:off x="5822150" y="2632650"/>
            <a:ext cx="879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Week 2</a:t>
            </a:r>
            <a:endParaRPr sz="16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607" name="Google Shape;1607;p30"/>
          <p:cNvSpPr txBox="1"/>
          <p:nvPr/>
        </p:nvSpPr>
        <p:spPr>
          <a:xfrm>
            <a:off x="5822150" y="3063150"/>
            <a:ext cx="879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Week 3</a:t>
            </a:r>
            <a:endParaRPr sz="16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608" name="Google Shape;1608;p30"/>
          <p:cNvSpPr txBox="1"/>
          <p:nvPr/>
        </p:nvSpPr>
        <p:spPr>
          <a:xfrm>
            <a:off x="5822150" y="3493650"/>
            <a:ext cx="879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Week 4</a:t>
            </a:r>
            <a:endParaRPr sz="16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609" name="Google Shape;1609;p30"/>
          <p:cNvSpPr txBox="1"/>
          <p:nvPr/>
        </p:nvSpPr>
        <p:spPr>
          <a:xfrm>
            <a:off x="5822150" y="3924150"/>
            <a:ext cx="879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Week 5</a:t>
            </a:r>
            <a:endParaRPr sz="16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610" name="Google Shape;1610;p30"/>
          <p:cNvSpPr txBox="1"/>
          <p:nvPr/>
        </p:nvSpPr>
        <p:spPr>
          <a:xfrm>
            <a:off x="7083075" y="2202150"/>
            <a:ext cx="1347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611" name="Google Shape;1611;p30"/>
          <p:cNvSpPr txBox="1"/>
          <p:nvPr/>
        </p:nvSpPr>
        <p:spPr>
          <a:xfrm>
            <a:off x="7083075" y="2632650"/>
            <a:ext cx="1347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Venus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612" name="Google Shape;1612;p30"/>
          <p:cNvSpPr txBox="1"/>
          <p:nvPr/>
        </p:nvSpPr>
        <p:spPr>
          <a:xfrm>
            <a:off x="7083075" y="3063150"/>
            <a:ext cx="1347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Mars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613" name="Google Shape;1613;p30"/>
          <p:cNvSpPr txBox="1"/>
          <p:nvPr/>
        </p:nvSpPr>
        <p:spPr>
          <a:xfrm>
            <a:off x="7083075" y="3493650"/>
            <a:ext cx="1347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614" name="Google Shape;1614;p30"/>
          <p:cNvSpPr txBox="1"/>
          <p:nvPr/>
        </p:nvSpPr>
        <p:spPr>
          <a:xfrm>
            <a:off x="7083075" y="3924150"/>
            <a:ext cx="1347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Neptune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1615" name="Google Shape;1615;p30"/>
          <p:cNvCxnSpPr>
            <a:stCxn id="1605" idx="3"/>
            <a:endCxn id="1610" idx="1"/>
          </p:cNvCxnSpPr>
          <p:nvPr/>
        </p:nvCxnSpPr>
        <p:spPr>
          <a:xfrm>
            <a:off x="6701150" y="2417400"/>
            <a:ext cx="38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616" name="Google Shape;1616;p30"/>
          <p:cNvCxnSpPr>
            <a:stCxn id="1606" idx="3"/>
            <a:endCxn id="1611" idx="1"/>
          </p:cNvCxnSpPr>
          <p:nvPr/>
        </p:nvCxnSpPr>
        <p:spPr>
          <a:xfrm>
            <a:off x="6701150" y="2847900"/>
            <a:ext cx="38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617" name="Google Shape;1617;p30"/>
          <p:cNvCxnSpPr>
            <a:stCxn id="1607" idx="3"/>
            <a:endCxn id="1612" idx="1"/>
          </p:cNvCxnSpPr>
          <p:nvPr/>
        </p:nvCxnSpPr>
        <p:spPr>
          <a:xfrm>
            <a:off x="6701150" y="3278400"/>
            <a:ext cx="38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618" name="Google Shape;1618;p30"/>
          <p:cNvCxnSpPr>
            <a:stCxn id="1608" idx="3"/>
            <a:endCxn id="1613" idx="1"/>
          </p:cNvCxnSpPr>
          <p:nvPr/>
        </p:nvCxnSpPr>
        <p:spPr>
          <a:xfrm>
            <a:off x="6701150" y="3708900"/>
            <a:ext cx="38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619" name="Google Shape;1619;p30"/>
          <p:cNvCxnSpPr>
            <a:stCxn id="1609" idx="3"/>
            <a:endCxn id="1614" idx="1"/>
          </p:cNvCxnSpPr>
          <p:nvPr/>
        </p:nvCxnSpPr>
        <p:spPr>
          <a:xfrm>
            <a:off x="6701150" y="4139400"/>
            <a:ext cx="38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4" name="Google Shape;16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9006" y="856343"/>
            <a:ext cx="6534125" cy="346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625" name="Google Shape;1625;p31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Sometimes, Reviewing Concepts is a Good Idea</a:t>
            </a:r>
            <a:endParaRPr/>
          </a:p>
        </p:txBody>
      </p:sp>
      <p:sp>
        <p:nvSpPr>
          <p:cNvPr id="1626" name="Google Shape;1626;p31"/>
          <p:cNvSpPr txBox="1">
            <a:spLocks noGrp="1"/>
          </p:cNvSpPr>
          <p:nvPr>
            <p:ph type="title" idx="2"/>
          </p:nvPr>
        </p:nvSpPr>
        <p:spPr>
          <a:xfrm>
            <a:off x="713275" y="1936765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627" name="Google Shape;1627;p31"/>
          <p:cNvSpPr txBox="1">
            <a:spLocks noGrp="1"/>
          </p:cNvSpPr>
          <p:nvPr>
            <p:ph type="subTitle" idx="1"/>
          </p:nvPr>
        </p:nvSpPr>
        <p:spPr>
          <a:xfrm>
            <a:off x="713275" y="2151000"/>
            <a:ext cx="24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628" name="Google Shape;1628;p31"/>
          <p:cNvSpPr txBox="1">
            <a:spLocks noGrp="1"/>
          </p:cNvSpPr>
          <p:nvPr>
            <p:ph type="title" idx="3"/>
          </p:nvPr>
        </p:nvSpPr>
        <p:spPr>
          <a:xfrm>
            <a:off x="3361433" y="1936765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629" name="Google Shape;1629;p31"/>
          <p:cNvSpPr txBox="1">
            <a:spLocks noGrp="1"/>
          </p:cNvSpPr>
          <p:nvPr>
            <p:ph type="subTitle" idx="4"/>
          </p:nvPr>
        </p:nvSpPr>
        <p:spPr>
          <a:xfrm>
            <a:off x="3361433" y="2151000"/>
            <a:ext cx="24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1630" name="Google Shape;1630;p31"/>
          <p:cNvSpPr txBox="1">
            <a:spLocks noGrp="1"/>
          </p:cNvSpPr>
          <p:nvPr>
            <p:ph type="title" idx="5"/>
          </p:nvPr>
        </p:nvSpPr>
        <p:spPr>
          <a:xfrm>
            <a:off x="6009592" y="1936765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631" name="Google Shape;1631;p31"/>
          <p:cNvSpPr txBox="1">
            <a:spLocks noGrp="1"/>
          </p:cNvSpPr>
          <p:nvPr>
            <p:ph type="subTitle" idx="6"/>
          </p:nvPr>
        </p:nvSpPr>
        <p:spPr>
          <a:xfrm>
            <a:off x="6009592" y="2151000"/>
            <a:ext cx="24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Despite being red, Mars is a cold place, not hot</a:t>
            </a:r>
            <a:endParaRPr/>
          </a:p>
        </p:txBody>
      </p:sp>
      <p:sp>
        <p:nvSpPr>
          <p:cNvPr id="1632" name="Google Shape;1632;p31"/>
          <p:cNvSpPr txBox="1">
            <a:spLocks noGrp="1"/>
          </p:cNvSpPr>
          <p:nvPr>
            <p:ph type="title" idx="7"/>
          </p:nvPr>
        </p:nvSpPr>
        <p:spPr>
          <a:xfrm>
            <a:off x="713275" y="3646490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633" name="Google Shape;1633;p31"/>
          <p:cNvSpPr txBox="1">
            <a:spLocks noGrp="1"/>
          </p:cNvSpPr>
          <p:nvPr>
            <p:ph type="subTitle" idx="8"/>
          </p:nvPr>
        </p:nvSpPr>
        <p:spPr>
          <a:xfrm>
            <a:off x="713275" y="3860725"/>
            <a:ext cx="24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It’s the biggest planet in our Solar System</a:t>
            </a:r>
            <a:endParaRPr/>
          </a:p>
        </p:txBody>
      </p:sp>
      <p:sp>
        <p:nvSpPr>
          <p:cNvPr id="1634" name="Google Shape;1634;p31"/>
          <p:cNvSpPr txBox="1">
            <a:spLocks noGrp="1"/>
          </p:cNvSpPr>
          <p:nvPr>
            <p:ph type="title" idx="9"/>
          </p:nvPr>
        </p:nvSpPr>
        <p:spPr>
          <a:xfrm>
            <a:off x="3361433" y="3646490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635" name="Google Shape;1635;p31"/>
          <p:cNvSpPr txBox="1">
            <a:spLocks noGrp="1"/>
          </p:cNvSpPr>
          <p:nvPr>
            <p:ph type="subTitle" idx="13"/>
          </p:nvPr>
        </p:nvSpPr>
        <p:spPr>
          <a:xfrm>
            <a:off x="3361433" y="3860725"/>
            <a:ext cx="24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Saturn is the ringed one and a gas giant</a:t>
            </a:r>
            <a:endParaRPr/>
          </a:p>
        </p:txBody>
      </p:sp>
      <p:sp>
        <p:nvSpPr>
          <p:cNvPr id="1636" name="Google Shape;1636;p31"/>
          <p:cNvSpPr txBox="1">
            <a:spLocks noGrp="1"/>
          </p:cNvSpPr>
          <p:nvPr>
            <p:ph type="title" idx="14"/>
          </p:nvPr>
        </p:nvSpPr>
        <p:spPr>
          <a:xfrm>
            <a:off x="6009592" y="3646490"/>
            <a:ext cx="2421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637" name="Google Shape;1637;p31"/>
          <p:cNvSpPr txBox="1">
            <a:spLocks noGrp="1"/>
          </p:cNvSpPr>
          <p:nvPr>
            <p:ph type="subTitle" idx="15"/>
          </p:nvPr>
        </p:nvSpPr>
        <p:spPr>
          <a:xfrm>
            <a:off x="6009592" y="3860725"/>
            <a:ext cx="24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Neptune is the farthest planet from the Sun</a:t>
            </a:r>
            <a:endParaRPr/>
          </a:p>
        </p:txBody>
      </p:sp>
      <p:grpSp>
        <p:nvGrpSpPr>
          <p:cNvPr id="1638" name="Google Shape;1638;p31"/>
          <p:cNvGrpSpPr/>
          <p:nvPr/>
        </p:nvGrpSpPr>
        <p:grpSpPr>
          <a:xfrm>
            <a:off x="7064102" y="1529804"/>
            <a:ext cx="311995" cy="301775"/>
            <a:chOff x="3762575" y="3653050"/>
            <a:chExt cx="496175" cy="478325"/>
          </a:xfrm>
        </p:grpSpPr>
        <p:sp>
          <p:nvSpPr>
            <p:cNvPr id="1639" name="Google Shape;1639;p31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1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1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1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1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1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1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31"/>
          <p:cNvGrpSpPr/>
          <p:nvPr/>
        </p:nvGrpSpPr>
        <p:grpSpPr>
          <a:xfrm>
            <a:off x="1814962" y="1529822"/>
            <a:ext cx="312342" cy="301775"/>
            <a:chOff x="3762575" y="3653050"/>
            <a:chExt cx="496175" cy="478325"/>
          </a:xfrm>
        </p:grpSpPr>
        <p:sp>
          <p:nvSpPr>
            <p:cNvPr id="1647" name="Google Shape;1647;p31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1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1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1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1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1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1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4" name="Google Shape;1654;p31"/>
          <p:cNvGrpSpPr/>
          <p:nvPr/>
        </p:nvGrpSpPr>
        <p:grpSpPr>
          <a:xfrm>
            <a:off x="4443636" y="1530955"/>
            <a:ext cx="256584" cy="299485"/>
            <a:chOff x="3043650" y="3588975"/>
            <a:chExt cx="585675" cy="683600"/>
          </a:xfrm>
        </p:grpSpPr>
        <p:sp>
          <p:nvSpPr>
            <p:cNvPr id="1655" name="Google Shape;1655;p31"/>
            <p:cNvSpPr/>
            <p:nvPr/>
          </p:nvSpPr>
          <p:spPr>
            <a:xfrm>
              <a:off x="3043650" y="3588975"/>
              <a:ext cx="585675" cy="683600"/>
            </a:xfrm>
            <a:custGeom>
              <a:avLst/>
              <a:gdLst/>
              <a:ahLst/>
              <a:cxnLst/>
              <a:rect l="l" t="t" r="r" b="b"/>
              <a:pathLst>
                <a:path w="23427" h="27344" extrusionOk="0">
                  <a:moveTo>
                    <a:pt x="8373" y="1"/>
                  </a:moveTo>
                  <a:cubicBezTo>
                    <a:pt x="8306" y="1"/>
                    <a:pt x="8239" y="4"/>
                    <a:pt x="8172" y="11"/>
                  </a:cubicBezTo>
                  <a:cubicBezTo>
                    <a:pt x="7744" y="11"/>
                    <a:pt x="7355" y="127"/>
                    <a:pt x="7044" y="361"/>
                  </a:cubicBezTo>
                  <a:cubicBezTo>
                    <a:pt x="6460" y="867"/>
                    <a:pt x="6032" y="1528"/>
                    <a:pt x="5760" y="2268"/>
                  </a:cubicBezTo>
                  <a:cubicBezTo>
                    <a:pt x="5448" y="2929"/>
                    <a:pt x="5254" y="3630"/>
                    <a:pt x="5215" y="4369"/>
                  </a:cubicBezTo>
                  <a:cubicBezTo>
                    <a:pt x="5215" y="5069"/>
                    <a:pt x="5371" y="5731"/>
                    <a:pt x="5721" y="6353"/>
                  </a:cubicBezTo>
                  <a:cubicBezTo>
                    <a:pt x="6032" y="6898"/>
                    <a:pt x="6343" y="7404"/>
                    <a:pt x="6733" y="7910"/>
                  </a:cubicBezTo>
                  <a:cubicBezTo>
                    <a:pt x="7083" y="8377"/>
                    <a:pt x="7433" y="8805"/>
                    <a:pt x="7783" y="9155"/>
                  </a:cubicBezTo>
                  <a:cubicBezTo>
                    <a:pt x="8289" y="9739"/>
                    <a:pt x="8873" y="10323"/>
                    <a:pt x="9457" y="10867"/>
                  </a:cubicBezTo>
                  <a:cubicBezTo>
                    <a:pt x="9885" y="11218"/>
                    <a:pt x="10118" y="11412"/>
                    <a:pt x="10118" y="11412"/>
                  </a:cubicBezTo>
                  <a:cubicBezTo>
                    <a:pt x="10313" y="11607"/>
                    <a:pt x="10507" y="11724"/>
                    <a:pt x="10663" y="11840"/>
                  </a:cubicBezTo>
                  <a:lnTo>
                    <a:pt x="10429" y="11762"/>
                  </a:lnTo>
                  <a:cubicBezTo>
                    <a:pt x="10157" y="11685"/>
                    <a:pt x="9924" y="11646"/>
                    <a:pt x="9924" y="11646"/>
                  </a:cubicBezTo>
                  <a:cubicBezTo>
                    <a:pt x="8490" y="11373"/>
                    <a:pt x="7087" y="11249"/>
                    <a:pt x="5661" y="11249"/>
                  </a:cubicBezTo>
                  <a:cubicBezTo>
                    <a:pt x="5461" y="11249"/>
                    <a:pt x="5261" y="11252"/>
                    <a:pt x="5059" y="11257"/>
                  </a:cubicBezTo>
                  <a:cubicBezTo>
                    <a:pt x="4242" y="11257"/>
                    <a:pt x="3425" y="11334"/>
                    <a:pt x="2608" y="11490"/>
                  </a:cubicBezTo>
                  <a:cubicBezTo>
                    <a:pt x="1791" y="11607"/>
                    <a:pt x="1051" y="12035"/>
                    <a:pt x="468" y="12657"/>
                  </a:cubicBezTo>
                  <a:cubicBezTo>
                    <a:pt x="234" y="12969"/>
                    <a:pt x="39" y="13358"/>
                    <a:pt x="39" y="13786"/>
                  </a:cubicBezTo>
                  <a:cubicBezTo>
                    <a:pt x="1" y="14214"/>
                    <a:pt x="78" y="14603"/>
                    <a:pt x="195" y="14992"/>
                  </a:cubicBezTo>
                  <a:cubicBezTo>
                    <a:pt x="468" y="15693"/>
                    <a:pt x="896" y="16354"/>
                    <a:pt x="1440" y="16860"/>
                  </a:cubicBezTo>
                  <a:cubicBezTo>
                    <a:pt x="1985" y="17366"/>
                    <a:pt x="2569" y="17755"/>
                    <a:pt x="3269" y="18028"/>
                  </a:cubicBezTo>
                  <a:cubicBezTo>
                    <a:pt x="3853" y="18300"/>
                    <a:pt x="4515" y="18456"/>
                    <a:pt x="5215" y="18495"/>
                  </a:cubicBezTo>
                  <a:cubicBezTo>
                    <a:pt x="5413" y="18514"/>
                    <a:pt x="5612" y="18524"/>
                    <a:pt x="5809" y="18524"/>
                  </a:cubicBezTo>
                  <a:cubicBezTo>
                    <a:pt x="6776" y="18524"/>
                    <a:pt x="7728" y="18292"/>
                    <a:pt x="8600" y="17872"/>
                  </a:cubicBezTo>
                  <a:lnTo>
                    <a:pt x="10390" y="17094"/>
                  </a:lnTo>
                  <a:lnTo>
                    <a:pt x="10390" y="17094"/>
                  </a:lnTo>
                  <a:cubicBezTo>
                    <a:pt x="9457" y="18378"/>
                    <a:pt x="8834" y="19895"/>
                    <a:pt x="8600" y="21491"/>
                  </a:cubicBezTo>
                  <a:cubicBezTo>
                    <a:pt x="8406" y="22269"/>
                    <a:pt x="8445" y="23086"/>
                    <a:pt x="8639" y="23865"/>
                  </a:cubicBezTo>
                  <a:cubicBezTo>
                    <a:pt x="8756" y="24254"/>
                    <a:pt x="8912" y="24604"/>
                    <a:pt x="9106" y="24954"/>
                  </a:cubicBezTo>
                  <a:cubicBezTo>
                    <a:pt x="9301" y="25304"/>
                    <a:pt x="9495" y="25616"/>
                    <a:pt x="9729" y="25927"/>
                  </a:cubicBezTo>
                  <a:cubicBezTo>
                    <a:pt x="9962" y="26238"/>
                    <a:pt x="10235" y="26511"/>
                    <a:pt x="10546" y="26783"/>
                  </a:cubicBezTo>
                  <a:cubicBezTo>
                    <a:pt x="10857" y="26978"/>
                    <a:pt x="11208" y="27172"/>
                    <a:pt x="11597" y="27250"/>
                  </a:cubicBezTo>
                  <a:cubicBezTo>
                    <a:pt x="11838" y="27313"/>
                    <a:pt x="12083" y="27344"/>
                    <a:pt x="12326" y="27344"/>
                  </a:cubicBezTo>
                  <a:cubicBezTo>
                    <a:pt x="12831" y="27344"/>
                    <a:pt x="13330" y="27214"/>
                    <a:pt x="13776" y="26978"/>
                  </a:cubicBezTo>
                  <a:cubicBezTo>
                    <a:pt x="14399" y="26627"/>
                    <a:pt x="14904" y="26083"/>
                    <a:pt x="15216" y="25421"/>
                  </a:cubicBezTo>
                  <a:cubicBezTo>
                    <a:pt x="15488" y="24837"/>
                    <a:pt x="15644" y="24215"/>
                    <a:pt x="15683" y="23553"/>
                  </a:cubicBezTo>
                  <a:cubicBezTo>
                    <a:pt x="15838" y="21724"/>
                    <a:pt x="15799" y="19857"/>
                    <a:pt x="15527" y="18028"/>
                  </a:cubicBezTo>
                  <a:lnTo>
                    <a:pt x="15527" y="18028"/>
                  </a:lnTo>
                  <a:cubicBezTo>
                    <a:pt x="17045" y="18923"/>
                    <a:pt x="18679" y="19701"/>
                    <a:pt x="20352" y="20323"/>
                  </a:cubicBezTo>
                  <a:cubicBezTo>
                    <a:pt x="20755" y="20485"/>
                    <a:pt x="21195" y="20572"/>
                    <a:pt x="21647" y="20572"/>
                  </a:cubicBezTo>
                  <a:cubicBezTo>
                    <a:pt x="21850" y="20572"/>
                    <a:pt x="22054" y="20554"/>
                    <a:pt x="22259" y="20518"/>
                  </a:cubicBezTo>
                  <a:cubicBezTo>
                    <a:pt x="22609" y="20440"/>
                    <a:pt x="22882" y="20207"/>
                    <a:pt x="23076" y="19934"/>
                  </a:cubicBezTo>
                  <a:cubicBezTo>
                    <a:pt x="23193" y="19623"/>
                    <a:pt x="23193" y="19273"/>
                    <a:pt x="23115" y="18962"/>
                  </a:cubicBezTo>
                  <a:cubicBezTo>
                    <a:pt x="22998" y="18650"/>
                    <a:pt x="22882" y="18378"/>
                    <a:pt x="22726" y="18144"/>
                  </a:cubicBezTo>
                  <a:cubicBezTo>
                    <a:pt x="22570" y="17872"/>
                    <a:pt x="22415" y="17638"/>
                    <a:pt x="22220" y="17405"/>
                  </a:cubicBezTo>
                  <a:cubicBezTo>
                    <a:pt x="21909" y="16977"/>
                    <a:pt x="21520" y="16588"/>
                    <a:pt x="21131" y="16238"/>
                  </a:cubicBezTo>
                  <a:cubicBezTo>
                    <a:pt x="20391" y="15615"/>
                    <a:pt x="19613" y="15109"/>
                    <a:pt x="18757" y="14681"/>
                  </a:cubicBezTo>
                  <a:cubicBezTo>
                    <a:pt x="18134" y="14370"/>
                    <a:pt x="17589" y="14136"/>
                    <a:pt x="17084" y="13942"/>
                  </a:cubicBezTo>
                  <a:lnTo>
                    <a:pt x="17084" y="13942"/>
                  </a:lnTo>
                  <a:cubicBezTo>
                    <a:pt x="17297" y="13956"/>
                    <a:pt x="17511" y="13965"/>
                    <a:pt x="17723" y="13965"/>
                  </a:cubicBezTo>
                  <a:cubicBezTo>
                    <a:pt x="18089" y="13965"/>
                    <a:pt x="18450" y="13938"/>
                    <a:pt x="18796" y="13864"/>
                  </a:cubicBezTo>
                  <a:cubicBezTo>
                    <a:pt x="19496" y="13708"/>
                    <a:pt x="20158" y="13397"/>
                    <a:pt x="20703" y="12930"/>
                  </a:cubicBezTo>
                  <a:cubicBezTo>
                    <a:pt x="21247" y="12502"/>
                    <a:pt x="21714" y="11957"/>
                    <a:pt x="22103" y="11373"/>
                  </a:cubicBezTo>
                  <a:cubicBezTo>
                    <a:pt x="22493" y="10790"/>
                    <a:pt x="22804" y="10206"/>
                    <a:pt x="23076" y="9544"/>
                  </a:cubicBezTo>
                  <a:cubicBezTo>
                    <a:pt x="23310" y="8922"/>
                    <a:pt x="23427" y="8260"/>
                    <a:pt x="23388" y="7560"/>
                  </a:cubicBezTo>
                  <a:cubicBezTo>
                    <a:pt x="23349" y="6898"/>
                    <a:pt x="23115" y="6276"/>
                    <a:pt x="22648" y="5770"/>
                  </a:cubicBezTo>
                  <a:cubicBezTo>
                    <a:pt x="22009" y="5039"/>
                    <a:pt x="21108" y="4619"/>
                    <a:pt x="20169" y="4619"/>
                  </a:cubicBezTo>
                  <a:cubicBezTo>
                    <a:pt x="19907" y="4619"/>
                    <a:pt x="19643" y="4651"/>
                    <a:pt x="19380" y="4719"/>
                  </a:cubicBezTo>
                  <a:cubicBezTo>
                    <a:pt x="18835" y="4875"/>
                    <a:pt x="18368" y="5147"/>
                    <a:pt x="17979" y="5497"/>
                  </a:cubicBezTo>
                  <a:cubicBezTo>
                    <a:pt x="17628" y="5809"/>
                    <a:pt x="17278" y="6120"/>
                    <a:pt x="16967" y="6470"/>
                  </a:cubicBezTo>
                  <a:cubicBezTo>
                    <a:pt x="16344" y="7132"/>
                    <a:pt x="14165" y="9311"/>
                    <a:pt x="14165" y="9311"/>
                  </a:cubicBezTo>
                  <a:cubicBezTo>
                    <a:pt x="14126" y="8688"/>
                    <a:pt x="13815" y="7638"/>
                    <a:pt x="13698" y="6782"/>
                  </a:cubicBezTo>
                  <a:cubicBezTo>
                    <a:pt x="13465" y="5536"/>
                    <a:pt x="13037" y="4330"/>
                    <a:pt x="12453" y="3201"/>
                  </a:cubicBezTo>
                  <a:cubicBezTo>
                    <a:pt x="12064" y="2579"/>
                    <a:pt x="11636" y="1995"/>
                    <a:pt x="11169" y="1489"/>
                  </a:cubicBezTo>
                  <a:cubicBezTo>
                    <a:pt x="10624" y="944"/>
                    <a:pt x="10001" y="516"/>
                    <a:pt x="9301" y="205"/>
                  </a:cubicBezTo>
                  <a:cubicBezTo>
                    <a:pt x="9011" y="76"/>
                    <a:pt x="8694" y="1"/>
                    <a:pt x="8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3380250" y="3921525"/>
              <a:ext cx="25325" cy="24525"/>
            </a:xfrm>
            <a:custGeom>
              <a:avLst/>
              <a:gdLst/>
              <a:ahLst/>
              <a:cxnLst/>
              <a:rect l="l" t="t" r="r" b="b"/>
              <a:pathLst>
                <a:path w="1013" h="981" extrusionOk="0">
                  <a:moveTo>
                    <a:pt x="584" y="406"/>
                  </a:moveTo>
                  <a:cubicBezTo>
                    <a:pt x="623" y="445"/>
                    <a:pt x="623" y="445"/>
                    <a:pt x="623" y="484"/>
                  </a:cubicBezTo>
                  <a:cubicBezTo>
                    <a:pt x="623" y="523"/>
                    <a:pt x="623" y="523"/>
                    <a:pt x="623" y="562"/>
                  </a:cubicBezTo>
                  <a:lnTo>
                    <a:pt x="584" y="562"/>
                  </a:lnTo>
                  <a:cubicBezTo>
                    <a:pt x="545" y="562"/>
                    <a:pt x="507" y="562"/>
                    <a:pt x="468" y="523"/>
                  </a:cubicBezTo>
                  <a:cubicBezTo>
                    <a:pt x="468" y="523"/>
                    <a:pt x="468" y="484"/>
                    <a:pt x="468" y="484"/>
                  </a:cubicBezTo>
                  <a:cubicBezTo>
                    <a:pt x="507" y="445"/>
                    <a:pt x="507" y="406"/>
                    <a:pt x="545" y="406"/>
                  </a:cubicBezTo>
                  <a:close/>
                  <a:moveTo>
                    <a:pt x="614" y="1"/>
                  </a:moveTo>
                  <a:cubicBezTo>
                    <a:pt x="591" y="1"/>
                    <a:pt x="568" y="6"/>
                    <a:pt x="545" y="17"/>
                  </a:cubicBezTo>
                  <a:lnTo>
                    <a:pt x="507" y="17"/>
                  </a:lnTo>
                  <a:cubicBezTo>
                    <a:pt x="429" y="17"/>
                    <a:pt x="351" y="56"/>
                    <a:pt x="312" y="95"/>
                  </a:cubicBezTo>
                  <a:cubicBezTo>
                    <a:pt x="234" y="134"/>
                    <a:pt x="156" y="173"/>
                    <a:pt x="117" y="251"/>
                  </a:cubicBezTo>
                  <a:cubicBezTo>
                    <a:pt x="40" y="367"/>
                    <a:pt x="1" y="523"/>
                    <a:pt x="40" y="679"/>
                  </a:cubicBezTo>
                  <a:cubicBezTo>
                    <a:pt x="78" y="795"/>
                    <a:pt x="195" y="912"/>
                    <a:pt x="312" y="951"/>
                  </a:cubicBezTo>
                  <a:cubicBezTo>
                    <a:pt x="370" y="970"/>
                    <a:pt x="438" y="980"/>
                    <a:pt x="507" y="980"/>
                  </a:cubicBezTo>
                  <a:cubicBezTo>
                    <a:pt x="575" y="980"/>
                    <a:pt x="643" y="970"/>
                    <a:pt x="701" y="951"/>
                  </a:cubicBezTo>
                  <a:cubicBezTo>
                    <a:pt x="779" y="912"/>
                    <a:pt x="896" y="834"/>
                    <a:pt x="935" y="756"/>
                  </a:cubicBezTo>
                  <a:cubicBezTo>
                    <a:pt x="1012" y="679"/>
                    <a:pt x="1012" y="562"/>
                    <a:pt x="1012" y="484"/>
                  </a:cubicBezTo>
                  <a:cubicBezTo>
                    <a:pt x="1012" y="289"/>
                    <a:pt x="935" y="134"/>
                    <a:pt x="779" y="56"/>
                  </a:cubicBezTo>
                  <a:cubicBezTo>
                    <a:pt x="724" y="28"/>
                    <a:pt x="669" y="1"/>
                    <a:pt x="61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3414300" y="3988875"/>
              <a:ext cx="27275" cy="28100"/>
            </a:xfrm>
            <a:custGeom>
              <a:avLst/>
              <a:gdLst/>
              <a:ahLst/>
              <a:cxnLst/>
              <a:rect l="l" t="t" r="r" b="b"/>
              <a:pathLst>
                <a:path w="1091" h="1124" extrusionOk="0">
                  <a:moveTo>
                    <a:pt x="545" y="358"/>
                  </a:moveTo>
                  <a:cubicBezTo>
                    <a:pt x="584" y="358"/>
                    <a:pt x="623" y="397"/>
                    <a:pt x="623" y="436"/>
                  </a:cubicBezTo>
                  <a:cubicBezTo>
                    <a:pt x="623" y="475"/>
                    <a:pt x="584" y="514"/>
                    <a:pt x="545" y="553"/>
                  </a:cubicBezTo>
                  <a:lnTo>
                    <a:pt x="468" y="553"/>
                  </a:lnTo>
                  <a:cubicBezTo>
                    <a:pt x="429" y="514"/>
                    <a:pt x="429" y="475"/>
                    <a:pt x="390" y="475"/>
                  </a:cubicBezTo>
                  <a:cubicBezTo>
                    <a:pt x="390" y="475"/>
                    <a:pt x="429" y="436"/>
                    <a:pt x="429" y="397"/>
                  </a:cubicBezTo>
                  <a:cubicBezTo>
                    <a:pt x="429" y="358"/>
                    <a:pt x="429" y="358"/>
                    <a:pt x="468" y="358"/>
                  </a:cubicBezTo>
                  <a:close/>
                  <a:moveTo>
                    <a:pt x="935" y="592"/>
                  </a:moveTo>
                  <a:cubicBezTo>
                    <a:pt x="935" y="592"/>
                    <a:pt x="935" y="631"/>
                    <a:pt x="935" y="631"/>
                  </a:cubicBezTo>
                  <a:cubicBezTo>
                    <a:pt x="922" y="657"/>
                    <a:pt x="909" y="683"/>
                    <a:pt x="896" y="707"/>
                  </a:cubicBezTo>
                  <a:lnTo>
                    <a:pt x="896" y="707"/>
                  </a:lnTo>
                  <a:cubicBezTo>
                    <a:pt x="897" y="669"/>
                    <a:pt x="935" y="630"/>
                    <a:pt x="935" y="592"/>
                  </a:cubicBezTo>
                  <a:close/>
                  <a:moveTo>
                    <a:pt x="892" y="714"/>
                  </a:moveTo>
                  <a:cubicBezTo>
                    <a:pt x="867" y="760"/>
                    <a:pt x="843" y="801"/>
                    <a:pt x="818" y="825"/>
                  </a:cubicBezTo>
                  <a:cubicBezTo>
                    <a:pt x="763" y="853"/>
                    <a:pt x="688" y="880"/>
                    <a:pt x="622" y="880"/>
                  </a:cubicBezTo>
                  <a:cubicBezTo>
                    <a:pt x="594" y="880"/>
                    <a:pt x="568" y="876"/>
                    <a:pt x="545" y="864"/>
                  </a:cubicBezTo>
                  <a:lnTo>
                    <a:pt x="584" y="864"/>
                  </a:lnTo>
                  <a:cubicBezTo>
                    <a:pt x="699" y="864"/>
                    <a:pt x="814" y="826"/>
                    <a:pt x="892" y="714"/>
                  </a:cubicBezTo>
                  <a:close/>
                  <a:moveTo>
                    <a:pt x="469" y="1"/>
                  </a:moveTo>
                  <a:cubicBezTo>
                    <a:pt x="302" y="1"/>
                    <a:pt x="146" y="106"/>
                    <a:pt x="78" y="242"/>
                  </a:cubicBezTo>
                  <a:cubicBezTo>
                    <a:pt x="1" y="397"/>
                    <a:pt x="1" y="592"/>
                    <a:pt x="78" y="747"/>
                  </a:cubicBezTo>
                  <a:cubicBezTo>
                    <a:pt x="117" y="864"/>
                    <a:pt x="234" y="981"/>
                    <a:pt x="351" y="1059"/>
                  </a:cubicBezTo>
                  <a:cubicBezTo>
                    <a:pt x="419" y="1104"/>
                    <a:pt x="501" y="1123"/>
                    <a:pt x="580" y="1123"/>
                  </a:cubicBezTo>
                  <a:cubicBezTo>
                    <a:pt x="637" y="1123"/>
                    <a:pt x="692" y="1114"/>
                    <a:pt x="740" y="1098"/>
                  </a:cubicBezTo>
                  <a:cubicBezTo>
                    <a:pt x="857" y="1020"/>
                    <a:pt x="935" y="942"/>
                    <a:pt x="1012" y="864"/>
                  </a:cubicBezTo>
                  <a:cubicBezTo>
                    <a:pt x="1051" y="786"/>
                    <a:pt x="1090" y="670"/>
                    <a:pt x="1090" y="592"/>
                  </a:cubicBezTo>
                  <a:cubicBezTo>
                    <a:pt x="1090" y="475"/>
                    <a:pt x="1051" y="397"/>
                    <a:pt x="1012" y="358"/>
                  </a:cubicBezTo>
                  <a:cubicBezTo>
                    <a:pt x="973" y="242"/>
                    <a:pt x="896" y="164"/>
                    <a:pt x="818" y="86"/>
                  </a:cubicBezTo>
                  <a:cubicBezTo>
                    <a:pt x="779" y="86"/>
                    <a:pt x="740" y="47"/>
                    <a:pt x="701" y="47"/>
                  </a:cubicBezTo>
                  <a:lnTo>
                    <a:pt x="740" y="86"/>
                  </a:lnTo>
                  <a:cubicBezTo>
                    <a:pt x="701" y="47"/>
                    <a:pt x="623" y="8"/>
                    <a:pt x="545" y="8"/>
                  </a:cubicBezTo>
                  <a:cubicBezTo>
                    <a:pt x="520" y="3"/>
                    <a:pt x="494" y="1"/>
                    <a:pt x="469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3328700" y="3978600"/>
              <a:ext cx="24350" cy="25075"/>
            </a:xfrm>
            <a:custGeom>
              <a:avLst/>
              <a:gdLst/>
              <a:ahLst/>
              <a:cxnLst/>
              <a:rect l="l" t="t" r="r" b="b"/>
              <a:pathLst>
                <a:path w="974" h="1003" extrusionOk="0">
                  <a:moveTo>
                    <a:pt x="545" y="302"/>
                  </a:moveTo>
                  <a:cubicBezTo>
                    <a:pt x="584" y="302"/>
                    <a:pt x="662" y="341"/>
                    <a:pt x="662" y="419"/>
                  </a:cubicBezTo>
                  <a:cubicBezTo>
                    <a:pt x="701" y="458"/>
                    <a:pt x="662" y="536"/>
                    <a:pt x="584" y="536"/>
                  </a:cubicBezTo>
                  <a:lnTo>
                    <a:pt x="467" y="536"/>
                  </a:lnTo>
                  <a:cubicBezTo>
                    <a:pt x="467" y="536"/>
                    <a:pt x="428" y="497"/>
                    <a:pt x="428" y="497"/>
                  </a:cubicBezTo>
                  <a:cubicBezTo>
                    <a:pt x="428" y="419"/>
                    <a:pt x="467" y="341"/>
                    <a:pt x="545" y="302"/>
                  </a:cubicBezTo>
                  <a:close/>
                  <a:moveTo>
                    <a:pt x="564" y="1"/>
                  </a:moveTo>
                  <a:cubicBezTo>
                    <a:pt x="516" y="1"/>
                    <a:pt x="467" y="10"/>
                    <a:pt x="428" y="30"/>
                  </a:cubicBezTo>
                  <a:cubicBezTo>
                    <a:pt x="0" y="225"/>
                    <a:pt x="39" y="808"/>
                    <a:pt x="467" y="1003"/>
                  </a:cubicBezTo>
                  <a:cubicBezTo>
                    <a:pt x="545" y="1003"/>
                    <a:pt x="623" y="1003"/>
                    <a:pt x="701" y="964"/>
                  </a:cubicBezTo>
                  <a:cubicBezTo>
                    <a:pt x="740" y="925"/>
                    <a:pt x="740" y="886"/>
                    <a:pt x="779" y="808"/>
                  </a:cubicBezTo>
                  <a:cubicBezTo>
                    <a:pt x="779" y="808"/>
                    <a:pt x="779" y="808"/>
                    <a:pt x="779" y="769"/>
                  </a:cubicBezTo>
                  <a:lnTo>
                    <a:pt x="817" y="769"/>
                  </a:lnTo>
                  <a:cubicBezTo>
                    <a:pt x="895" y="691"/>
                    <a:pt x="934" y="614"/>
                    <a:pt x="973" y="497"/>
                  </a:cubicBezTo>
                  <a:cubicBezTo>
                    <a:pt x="973" y="419"/>
                    <a:pt x="973" y="302"/>
                    <a:pt x="934" y="225"/>
                  </a:cubicBezTo>
                  <a:cubicBezTo>
                    <a:pt x="856" y="147"/>
                    <a:pt x="779" y="69"/>
                    <a:pt x="701" y="30"/>
                  </a:cubicBezTo>
                  <a:cubicBezTo>
                    <a:pt x="662" y="10"/>
                    <a:pt x="613" y="1"/>
                    <a:pt x="56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3368575" y="3864550"/>
              <a:ext cx="23375" cy="22825"/>
            </a:xfrm>
            <a:custGeom>
              <a:avLst/>
              <a:gdLst/>
              <a:ahLst/>
              <a:cxnLst/>
              <a:rect l="l" t="t" r="r" b="b"/>
              <a:pathLst>
                <a:path w="935" h="913" extrusionOk="0">
                  <a:moveTo>
                    <a:pt x="584" y="311"/>
                  </a:moveTo>
                  <a:cubicBezTo>
                    <a:pt x="584" y="350"/>
                    <a:pt x="623" y="350"/>
                    <a:pt x="623" y="389"/>
                  </a:cubicBezTo>
                  <a:cubicBezTo>
                    <a:pt x="623" y="428"/>
                    <a:pt x="623" y="506"/>
                    <a:pt x="584" y="584"/>
                  </a:cubicBezTo>
                  <a:lnTo>
                    <a:pt x="507" y="584"/>
                  </a:lnTo>
                  <a:cubicBezTo>
                    <a:pt x="468" y="545"/>
                    <a:pt x="429" y="506"/>
                    <a:pt x="429" y="467"/>
                  </a:cubicBezTo>
                  <a:cubicBezTo>
                    <a:pt x="429" y="428"/>
                    <a:pt x="429" y="389"/>
                    <a:pt x="468" y="350"/>
                  </a:cubicBezTo>
                  <a:cubicBezTo>
                    <a:pt x="468" y="350"/>
                    <a:pt x="468" y="350"/>
                    <a:pt x="507" y="311"/>
                  </a:cubicBezTo>
                  <a:close/>
                  <a:moveTo>
                    <a:pt x="584" y="0"/>
                  </a:moveTo>
                  <a:cubicBezTo>
                    <a:pt x="390" y="0"/>
                    <a:pt x="234" y="39"/>
                    <a:pt x="117" y="195"/>
                  </a:cubicBezTo>
                  <a:cubicBezTo>
                    <a:pt x="40" y="311"/>
                    <a:pt x="1" y="467"/>
                    <a:pt x="40" y="623"/>
                  </a:cubicBezTo>
                  <a:cubicBezTo>
                    <a:pt x="79" y="739"/>
                    <a:pt x="195" y="856"/>
                    <a:pt x="312" y="895"/>
                  </a:cubicBezTo>
                  <a:cubicBezTo>
                    <a:pt x="338" y="908"/>
                    <a:pt x="364" y="912"/>
                    <a:pt x="388" y="912"/>
                  </a:cubicBezTo>
                  <a:cubicBezTo>
                    <a:pt x="437" y="912"/>
                    <a:pt x="481" y="895"/>
                    <a:pt x="507" y="895"/>
                  </a:cubicBezTo>
                  <a:lnTo>
                    <a:pt x="507" y="856"/>
                  </a:lnTo>
                  <a:lnTo>
                    <a:pt x="584" y="856"/>
                  </a:lnTo>
                  <a:cubicBezTo>
                    <a:pt x="662" y="856"/>
                    <a:pt x="779" y="778"/>
                    <a:pt x="818" y="701"/>
                  </a:cubicBezTo>
                  <a:cubicBezTo>
                    <a:pt x="896" y="623"/>
                    <a:pt x="935" y="545"/>
                    <a:pt x="935" y="428"/>
                  </a:cubicBezTo>
                  <a:cubicBezTo>
                    <a:pt x="935" y="350"/>
                    <a:pt x="896" y="311"/>
                    <a:pt x="896" y="273"/>
                  </a:cubicBezTo>
                  <a:cubicBezTo>
                    <a:pt x="818" y="156"/>
                    <a:pt x="701" y="39"/>
                    <a:pt x="584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3441550" y="3907600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extrusionOk="0">
                  <a:moveTo>
                    <a:pt x="448" y="0"/>
                  </a:moveTo>
                  <a:cubicBezTo>
                    <a:pt x="389" y="0"/>
                    <a:pt x="331" y="10"/>
                    <a:pt x="273" y="29"/>
                  </a:cubicBezTo>
                  <a:cubicBezTo>
                    <a:pt x="195" y="68"/>
                    <a:pt x="117" y="107"/>
                    <a:pt x="39" y="185"/>
                  </a:cubicBezTo>
                  <a:cubicBezTo>
                    <a:pt x="0" y="263"/>
                    <a:pt x="0" y="341"/>
                    <a:pt x="0" y="457"/>
                  </a:cubicBezTo>
                  <a:cubicBezTo>
                    <a:pt x="0" y="535"/>
                    <a:pt x="39" y="613"/>
                    <a:pt x="78" y="691"/>
                  </a:cubicBezTo>
                  <a:cubicBezTo>
                    <a:pt x="156" y="808"/>
                    <a:pt x="312" y="846"/>
                    <a:pt x="467" y="885"/>
                  </a:cubicBezTo>
                  <a:cubicBezTo>
                    <a:pt x="584" y="846"/>
                    <a:pt x="701" y="808"/>
                    <a:pt x="778" y="730"/>
                  </a:cubicBezTo>
                  <a:cubicBezTo>
                    <a:pt x="895" y="652"/>
                    <a:pt x="934" y="496"/>
                    <a:pt x="895" y="379"/>
                  </a:cubicBezTo>
                  <a:cubicBezTo>
                    <a:pt x="895" y="302"/>
                    <a:pt x="817" y="224"/>
                    <a:pt x="740" y="185"/>
                  </a:cubicBezTo>
                  <a:cubicBezTo>
                    <a:pt x="701" y="107"/>
                    <a:pt x="662" y="68"/>
                    <a:pt x="623" y="29"/>
                  </a:cubicBezTo>
                  <a:cubicBezTo>
                    <a:pt x="564" y="10"/>
                    <a:pt x="506" y="0"/>
                    <a:pt x="448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3309225" y="3908200"/>
              <a:ext cx="22400" cy="21550"/>
            </a:xfrm>
            <a:custGeom>
              <a:avLst/>
              <a:gdLst/>
              <a:ahLst/>
              <a:cxnLst/>
              <a:rect l="l" t="t" r="r" b="b"/>
              <a:pathLst>
                <a:path w="896" h="862" extrusionOk="0">
                  <a:moveTo>
                    <a:pt x="448" y="287"/>
                  </a:moveTo>
                  <a:cubicBezTo>
                    <a:pt x="478" y="287"/>
                    <a:pt x="507" y="297"/>
                    <a:pt x="546" y="317"/>
                  </a:cubicBezTo>
                  <a:cubicBezTo>
                    <a:pt x="546" y="355"/>
                    <a:pt x="546" y="394"/>
                    <a:pt x="546" y="433"/>
                  </a:cubicBezTo>
                  <a:cubicBezTo>
                    <a:pt x="507" y="472"/>
                    <a:pt x="468" y="472"/>
                    <a:pt x="468" y="511"/>
                  </a:cubicBezTo>
                  <a:lnTo>
                    <a:pt x="351" y="511"/>
                  </a:lnTo>
                  <a:cubicBezTo>
                    <a:pt x="312" y="472"/>
                    <a:pt x="273" y="433"/>
                    <a:pt x="273" y="394"/>
                  </a:cubicBezTo>
                  <a:cubicBezTo>
                    <a:pt x="273" y="355"/>
                    <a:pt x="312" y="317"/>
                    <a:pt x="351" y="317"/>
                  </a:cubicBezTo>
                  <a:cubicBezTo>
                    <a:pt x="390" y="297"/>
                    <a:pt x="419" y="287"/>
                    <a:pt x="448" y="287"/>
                  </a:cubicBezTo>
                  <a:close/>
                  <a:moveTo>
                    <a:pt x="369" y="0"/>
                  </a:moveTo>
                  <a:cubicBezTo>
                    <a:pt x="163" y="0"/>
                    <a:pt x="1" y="181"/>
                    <a:pt x="1" y="394"/>
                  </a:cubicBezTo>
                  <a:cubicBezTo>
                    <a:pt x="1" y="433"/>
                    <a:pt x="1" y="472"/>
                    <a:pt x="1" y="511"/>
                  </a:cubicBezTo>
                  <a:cubicBezTo>
                    <a:pt x="1" y="628"/>
                    <a:pt x="79" y="784"/>
                    <a:pt x="234" y="861"/>
                  </a:cubicBezTo>
                  <a:lnTo>
                    <a:pt x="468" y="861"/>
                  </a:lnTo>
                  <a:lnTo>
                    <a:pt x="468" y="822"/>
                  </a:lnTo>
                  <a:lnTo>
                    <a:pt x="585" y="822"/>
                  </a:lnTo>
                  <a:lnTo>
                    <a:pt x="701" y="784"/>
                  </a:lnTo>
                  <a:cubicBezTo>
                    <a:pt x="818" y="706"/>
                    <a:pt x="896" y="589"/>
                    <a:pt x="896" y="433"/>
                  </a:cubicBezTo>
                  <a:cubicBezTo>
                    <a:pt x="896" y="355"/>
                    <a:pt x="857" y="239"/>
                    <a:pt x="779" y="161"/>
                  </a:cubicBezTo>
                  <a:cubicBezTo>
                    <a:pt x="740" y="161"/>
                    <a:pt x="740" y="122"/>
                    <a:pt x="701" y="83"/>
                  </a:cubicBezTo>
                  <a:cubicBezTo>
                    <a:pt x="624" y="44"/>
                    <a:pt x="546" y="5"/>
                    <a:pt x="429" y="5"/>
                  </a:cubicBezTo>
                  <a:cubicBezTo>
                    <a:pt x="409" y="2"/>
                    <a:pt x="389" y="0"/>
                    <a:pt x="369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2" name="Google Shape;1662;p31"/>
          <p:cNvGrpSpPr/>
          <p:nvPr/>
        </p:nvGrpSpPr>
        <p:grpSpPr>
          <a:xfrm>
            <a:off x="4476837" y="3269872"/>
            <a:ext cx="312342" cy="301775"/>
            <a:chOff x="3762575" y="3653050"/>
            <a:chExt cx="496175" cy="478325"/>
          </a:xfrm>
        </p:grpSpPr>
        <p:sp>
          <p:nvSpPr>
            <p:cNvPr id="1663" name="Google Shape;1663;p31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1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1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1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1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1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1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0" name="Google Shape;1670;p31"/>
          <p:cNvGrpSpPr/>
          <p:nvPr/>
        </p:nvGrpSpPr>
        <p:grpSpPr>
          <a:xfrm>
            <a:off x="7091811" y="3271017"/>
            <a:ext cx="256584" cy="299485"/>
            <a:chOff x="3043650" y="3588975"/>
            <a:chExt cx="585675" cy="683600"/>
          </a:xfrm>
        </p:grpSpPr>
        <p:sp>
          <p:nvSpPr>
            <p:cNvPr id="1671" name="Google Shape;1671;p31"/>
            <p:cNvSpPr/>
            <p:nvPr/>
          </p:nvSpPr>
          <p:spPr>
            <a:xfrm>
              <a:off x="3043650" y="3588975"/>
              <a:ext cx="585675" cy="683600"/>
            </a:xfrm>
            <a:custGeom>
              <a:avLst/>
              <a:gdLst/>
              <a:ahLst/>
              <a:cxnLst/>
              <a:rect l="l" t="t" r="r" b="b"/>
              <a:pathLst>
                <a:path w="23427" h="27344" extrusionOk="0">
                  <a:moveTo>
                    <a:pt x="8373" y="1"/>
                  </a:moveTo>
                  <a:cubicBezTo>
                    <a:pt x="8306" y="1"/>
                    <a:pt x="8239" y="4"/>
                    <a:pt x="8172" y="11"/>
                  </a:cubicBezTo>
                  <a:cubicBezTo>
                    <a:pt x="7744" y="11"/>
                    <a:pt x="7355" y="127"/>
                    <a:pt x="7044" y="361"/>
                  </a:cubicBezTo>
                  <a:cubicBezTo>
                    <a:pt x="6460" y="867"/>
                    <a:pt x="6032" y="1528"/>
                    <a:pt x="5760" y="2268"/>
                  </a:cubicBezTo>
                  <a:cubicBezTo>
                    <a:pt x="5448" y="2929"/>
                    <a:pt x="5254" y="3630"/>
                    <a:pt x="5215" y="4369"/>
                  </a:cubicBezTo>
                  <a:cubicBezTo>
                    <a:pt x="5215" y="5069"/>
                    <a:pt x="5371" y="5731"/>
                    <a:pt x="5721" y="6353"/>
                  </a:cubicBezTo>
                  <a:cubicBezTo>
                    <a:pt x="6032" y="6898"/>
                    <a:pt x="6343" y="7404"/>
                    <a:pt x="6733" y="7910"/>
                  </a:cubicBezTo>
                  <a:cubicBezTo>
                    <a:pt x="7083" y="8377"/>
                    <a:pt x="7433" y="8805"/>
                    <a:pt x="7783" y="9155"/>
                  </a:cubicBezTo>
                  <a:cubicBezTo>
                    <a:pt x="8289" y="9739"/>
                    <a:pt x="8873" y="10323"/>
                    <a:pt x="9457" y="10867"/>
                  </a:cubicBezTo>
                  <a:cubicBezTo>
                    <a:pt x="9885" y="11218"/>
                    <a:pt x="10118" y="11412"/>
                    <a:pt x="10118" y="11412"/>
                  </a:cubicBezTo>
                  <a:cubicBezTo>
                    <a:pt x="10313" y="11607"/>
                    <a:pt x="10507" y="11724"/>
                    <a:pt x="10663" y="11840"/>
                  </a:cubicBezTo>
                  <a:lnTo>
                    <a:pt x="10429" y="11762"/>
                  </a:lnTo>
                  <a:cubicBezTo>
                    <a:pt x="10157" y="11685"/>
                    <a:pt x="9924" y="11646"/>
                    <a:pt x="9924" y="11646"/>
                  </a:cubicBezTo>
                  <a:cubicBezTo>
                    <a:pt x="8490" y="11373"/>
                    <a:pt x="7087" y="11249"/>
                    <a:pt x="5661" y="11249"/>
                  </a:cubicBezTo>
                  <a:cubicBezTo>
                    <a:pt x="5461" y="11249"/>
                    <a:pt x="5261" y="11252"/>
                    <a:pt x="5059" y="11257"/>
                  </a:cubicBezTo>
                  <a:cubicBezTo>
                    <a:pt x="4242" y="11257"/>
                    <a:pt x="3425" y="11334"/>
                    <a:pt x="2608" y="11490"/>
                  </a:cubicBezTo>
                  <a:cubicBezTo>
                    <a:pt x="1791" y="11607"/>
                    <a:pt x="1051" y="12035"/>
                    <a:pt x="468" y="12657"/>
                  </a:cubicBezTo>
                  <a:cubicBezTo>
                    <a:pt x="234" y="12969"/>
                    <a:pt x="39" y="13358"/>
                    <a:pt x="39" y="13786"/>
                  </a:cubicBezTo>
                  <a:cubicBezTo>
                    <a:pt x="1" y="14214"/>
                    <a:pt x="78" y="14603"/>
                    <a:pt x="195" y="14992"/>
                  </a:cubicBezTo>
                  <a:cubicBezTo>
                    <a:pt x="468" y="15693"/>
                    <a:pt x="896" y="16354"/>
                    <a:pt x="1440" y="16860"/>
                  </a:cubicBezTo>
                  <a:cubicBezTo>
                    <a:pt x="1985" y="17366"/>
                    <a:pt x="2569" y="17755"/>
                    <a:pt x="3269" y="18028"/>
                  </a:cubicBezTo>
                  <a:cubicBezTo>
                    <a:pt x="3853" y="18300"/>
                    <a:pt x="4515" y="18456"/>
                    <a:pt x="5215" y="18495"/>
                  </a:cubicBezTo>
                  <a:cubicBezTo>
                    <a:pt x="5413" y="18514"/>
                    <a:pt x="5612" y="18524"/>
                    <a:pt x="5809" y="18524"/>
                  </a:cubicBezTo>
                  <a:cubicBezTo>
                    <a:pt x="6776" y="18524"/>
                    <a:pt x="7728" y="18292"/>
                    <a:pt x="8600" y="17872"/>
                  </a:cubicBezTo>
                  <a:lnTo>
                    <a:pt x="10390" y="17094"/>
                  </a:lnTo>
                  <a:lnTo>
                    <a:pt x="10390" y="17094"/>
                  </a:lnTo>
                  <a:cubicBezTo>
                    <a:pt x="9457" y="18378"/>
                    <a:pt x="8834" y="19895"/>
                    <a:pt x="8600" y="21491"/>
                  </a:cubicBezTo>
                  <a:cubicBezTo>
                    <a:pt x="8406" y="22269"/>
                    <a:pt x="8445" y="23086"/>
                    <a:pt x="8639" y="23865"/>
                  </a:cubicBezTo>
                  <a:cubicBezTo>
                    <a:pt x="8756" y="24254"/>
                    <a:pt x="8912" y="24604"/>
                    <a:pt x="9106" y="24954"/>
                  </a:cubicBezTo>
                  <a:cubicBezTo>
                    <a:pt x="9301" y="25304"/>
                    <a:pt x="9495" y="25616"/>
                    <a:pt x="9729" y="25927"/>
                  </a:cubicBezTo>
                  <a:cubicBezTo>
                    <a:pt x="9962" y="26238"/>
                    <a:pt x="10235" y="26511"/>
                    <a:pt x="10546" y="26783"/>
                  </a:cubicBezTo>
                  <a:cubicBezTo>
                    <a:pt x="10857" y="26978"/>
                    <a:pt x="11208" y="27172"/>
                    <a:pt x="11597" y="27250"/>
                  </a:cubicBezTo>
                  <a:cubicBezTo>
                    <a:pt x="11838" y="27313"/>
                    <a:pt x="12083" y="27344"/>
                    <a:pt x="12326" y="27344"/>
                  </a:cubicBezTo>
                  <a:cubicBezTo>
                    <a:pt x="12831" y="27344"/>
                    <a:pt x="13330" y="27214"/>
                    <a:pt x="13776" y="26978"/>
                  </a:cubicBezTo>
                  <a:cubicBezTo>
                    <a:pt x="14399" y="26627"/>
                    <a:pt x="14904" y="26083"/>
                    <a:pt x="15216" y="25421"/>
                  </a:cubicBezTo>
                  <a:cubicBezTo>
                    <a:pt x="15488" y="24837"/>
                    <a:pt x="15644" y="24215"/>
                    <a:pt x="15683" y="23553"/>
                  </a:cubicBezTo>
                  <a:cubicBezTo>
                    <a:pt x="15838" y="21724"/>
                    <a:pt x="15799" y="19857"/>
                    <a:pt x="15527" y="18028"/>
                  </a:cubicBezTo>
                  <a:lnTo>
                    <a:pt x="15527" y="18028"/>
                  </a:lnTo>
                  <a:cubicBezTo>
                    <a:pt x="17045" y="18923"/>
                    <a:pt x="18679" y="19701"/>
                    <a:pt x="20352" y="20323"/>
                  </a:cubicBezTo>
                  <a:cubicBezTo>
                    <a:pt x="20755" y="20485"/>
                    <a:pt x="21195" y="20572"/>
                    <a:pt x="21647" y="20572"/>
                  </a:cubicBezTo>
                  <a:cubicBezTo>
                    <a:pt x="21850" y="20572"/>
                    <a:pt x="22054" y="20554"/>
                    <a:pt x="22259" y="20518"/>
                  </a:cubicBezTo>
                  <a:cubicBezTo>
                    <a:pt x="22609" y="20440"/>
                    <a:pt x="22882" y="20207"/>
                    <a:pt x="23076" y="19934"/>
                  </a:cubicBezTo>
                  <a:cubicBezTo>
                    <a:pt x="23193" y="19623"/>
                    <a:pt x="23193" y="19273"/>
                    <a:pt x="23115" y="18962"/>
                  </a:cubicBezTo>
                  <a:cubicBezTo>
                    <a:pt x="22998" y="18650"/>
                    <a:pt x="22882" y="18378"/>
                    <a:pt x="22726" y="18144"/>
                  </a:cubicBezTo>
                  <a:cubicBezTo>
                    <a:pt x="22570" y="17872"/>
                    <a:pt x="22415" y="17638"/>
                    <a:pt x="22220" y="17405"/>
                  </a:cubicBezTo>
                  <a:cubicBezTo>
                    <a:pt x="21909" y="16977"/>
                    <a:pt x="21520" y="16588"/>
                    <a:pt x="21131" y="16238"/>
                  </a:cubicBezTo>
                  <a:cubicBezTo>
                    <a:pt x="20391" y="15615"/>
                    <a:pt x="19613" y="15109"/>
                    <a:pt x="18757" y="14681"/>
                  </a:cubicBezTo>
                  <a:cubicBezTo>
                    <a:pt x="18134" y="14370"/>
                    <a:pt x="17589" y="14136"/>
                    <a:pt x="17084" y="13942"/>
                  </a:cubicBezTo>
                  <a:lnTo>
                    <a:pt x="17084" y="13942"/>
                  </a:lnTo>
                  <a:cubicBezTo>
                    <a:pt x="17297" y="13956"/>
                    <a:pt x="17511" y="13965"/>
                    <a:pt x="17723" y="13965"/>
                  </a:cubicBezTo>
                  <a:cubicBezTo>
                    <a:pt x="18089" y="13965"/>
                    <a:pt x="18450" y="13938"/>
                    <a:pt x="18796" y="13864"/>
                  </a:cubicBezTo>
                  <a:cubicBezTo>
                    <a:pt x="19496" y="13708"/>
                    <a:pt x="20158" y="13397"/>
                    <a:pt x="20703" y="12930"/>
                  </a:cubicBezTo>
                  <a:cubicBezTo>
                    <a:pt x="21247" y="12502"/>
                    <a:pt x="21714" y="11957"/>
                    <a:pt x="22103" y="11373"/>
                  </a:cubicBezTo>
                  <a:cubicBezTo>
                    <a:pt x="22493" y="10790"/>
                    <a:pt x="22804" y="10206"/>
                    <a:pt x="23076" y="9544"/>
                  </a:cubicBezTo>
                  <a:cubicBezTo>
                    <a:pt x="23310" y="8922"/>
                    <a:pt x="23427" y="8260"/>
                    <a:pt x="23388" y="7560"/>
                  </a:cubicBezTo>
                  <a:cubicBezTo>
                    <a:pt x="23349" y="6898"/>
                    <a:pt x="23115" y="6276"/>
                    <a:pt x="22648" y="5770"/>
                  </a:cubicBezTo>
                  <a:cubicBezTo>
                    <a:pt x="22009" y="5039"/>
                    <a:pt x="21108" y="4619"/>
                    <a:pt x="20169" y="4619"/>
                  </a:cubicBezTo>
                  <a:cubicBezTo>
                    <a:pt x="19907" y="4619"/>
                    <a:pt x="19643" y="4651"/>
                    <a:pt x="19380" y="4719"/>
                  </a:cubicBezTo>
                  <a:cubicBezTo>
                    <a:pt x="18835" y="4875"/>
                    <a:pt x="18368" y="5147"/>
                    <a:pt x="17979" y="5497"/>
                  </a:cubicBezTo>
                  <a:cubicBezTo>
                    <a:pt x="17628" y="5809"/>
                    <a:pt x="17278" y="6120"/>
                    <a:pt x="16967" y="6470"/>
                  </a:cubicBezTo>
                  <a:cubicBezTo>
                    <a:pt x="16344" y="7132"/>
                    <a:pt x="14165" y="9311"/>
                    <a:pt x="14165" y="9311"/>
                  </a:cubicBezTo>
                  <a:cubicBezTo>
                    <a:pt x="14126" y="8688"/>
                    <a:pt x="13815" y="7638"/>
                    <a:pt x="13698" y="6782"/>
                  </a:cubicBezTo>
                  <a:cubicBezTo>
                    <a:pt x="13465" y="5536"/>
                    <a:pt x="13037" y="4330"/>
                    <a:pt x="12453" y="3201"/>
                  </a:cubicBezTo>
                  <a:cubicBezTo>
                    <a:pt x="12064" y="2579"/>
                    <a:pt x="11636" y="1995"/>
                    <a:pt x="11169" y="1489"/>
                  </a:cubicBezTo>
                  <a:cubicBezTo>
                    <a:pt x="10624" y="944"/>
                    <a:pt x="10001" y="516"/>
                    <a:pt x="9301" y="205"/>
                  </a:cubicBezTo>
                  <a:cubicBezTo>
                    <a:pt x="9011" y="76"/>
                    <a:pt x="8694" y="1"/>
                    <a:pt x="8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1"/>
            <p:cNvSpPr/>
            <p:nvPr/>
          </p:nvSpPr>
          <p:spPr>
            <a:xfrm>
              <a:off x="3380250" y="3921525"/>
              <a:ext cx="25325" cy="24525"/>
            </a:xfrm>
            <a:custGeom>
              <a:avLst/>
              <a:gdLst/>
              <a:ahLst/>
              <a:cxnLst/>
              <a:rect l="l" t="t" r="r" b="b"/>
              <a:pathLst>
                <a:path w="1013" h="981" extrusionOk="0">
                  <a:moveTo>
                    <a:pt x="584" y="406"/>
                  </a:moveTo>
                  <a:cubicBezTo>
                    <a:pt x="623" y="445"/>
                    <a:pt x="623" y="445"/>
                    <a:pt x="623" y="484"/>
                  </a:cubicBezTo>
                  <a:cubicBezTo>
                    <a:pt x="623" y="523"/>
                    <a:pt x="623" y="523"/>
                    <a:pt x="623" y="562"/>
                  </a:cubicBezTo>
                  <a:lnTo>
                    <a:pt x="584" y="562"/>
                  </a:lnTo>
                  <a:cubicBezTo>
                    <a:pt x="545" y="562"/>
                    <a:pt x="507" y="562"/>
                    <a:pt x="468" y="523"/>
                  </a:cubicBezTo>
                  <a:cubicBezTo>
                    <a:pt x="468" y="523"/>
                    <a:pt x="468" y="484"/>
                    <a:pt x="468" y="484"/>
                  </a:cubicBezTo>
                  <a:cubicBezTo>
                    <a:pt x="507" y="445"/>
                    <a:pt x="507" y="406"/>
                    <a:pt x="545" y="406"/>
                  </a:cubicBezTo>
                  <a:close/>
                  <a:moveTo>
                    <a:pt x="614" y="1"/>
                  </a:moveTo>
                  <a:cubicBezTo>
                    <a:pt x="591" y="1"/>
                    <a:pt x="568" y="6"/>
                    <a:pt x="545" y="17"/>
                  </a:cubicBezTo>
                  <a:lnTo>
                    <a:pt x="507" y="17"/>
                  </a:lnTo>
                  <a:cubicBezTo>
                    <a:pt x="429" y="17"/>
                    <a:pt x="351" y="56"/>
                    <a:pt x="312" y="95"/>
                  </a:cubicBezTo>
                  <a:cubicBezTo>
                    <a:pt x="234" y="134"/>
                    <a:pt x="156" y="173"/>
                    <a:pt x="117" y="251"/>
                  </a:cubicBezTo>
                  <a:cubicBezTo>
                    <a:pt x="40" y="367"/>
                    <a:pt x="1" y="523"/>
                    <a:pt x="40" y="679"/>
                  </a:cubicBezTo>
                  <a:cubicBezTo>
                    <a:pt x="78" y="795"/>
                    <a:pt x="195" y="912"/>
                    <a:pt x="312" y="951"/>
                  </a:cubicBezTo>
                  <a:cubicBezTo>
                    <a:pt x="370" y="970"/>
                    <a:pt x="438" y="980"/>
                    <a:pt x="507" y="980"/>
                  </a:cubicBezTo>
                  <a:cubicBezTo>
                    <a:pt x="575" y="980"/>
                    <a:pt x="643" y="970"/>
                    <a:pt x="701" y="951"/>
                  </a:cubicBezTo>
                  <a:cubicBezTo>
                    <a:pt x="779" y="912"/>
                    <a:pt x="896" y="834"/>
                    <a:pt x="935" y="756"/>
                  </a:cubicBezTo>
                  <a:cubicBezTo>
                    <a:pt x="1012" y="679"/>
                    <a:pt x="1012" y="562"/>
                    <a:pt x="1012" y="484"/>
                  </a:cubicBezTo>
                  <a:cubicBezTo>
                    <a:pt x="1012" y="289"/>
                    <a:pt x="935" y="134"/>
                    <a:pt x="779" y="56"/>
                  </a:cubicBezTo>
                  <a:cubicBezTo>
                    <a:pt x="724" y="28"/>
                    <a:pt x="669" y="1"/>
                    <a:pt x="61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1"/>
            <p:cNvSpPr/>
            <p:nvPr/>
          </p:nvSpPr>
          <p:spPr>
            <a:xfrm>
              <a:off x="3414300" y="3988875"/>
              <a:ext cx="27275" cy="28100"/>
            </a:xfrm>
            <a:custGeom>
              <a:avLst/>
              <a:gdLst/>
              <a:ahLst/>
              <a:cxnLst/>
              <a:rect l="l" t="t" r="r" b="b"/>
              <a:pathLst>
                <a:path w="1091" h="1124" extrusionOk="0">
                  <a:moveTo>
                    <a:pt x="545" y="358"/>
                  </a:moveTo>
                  <a:cubicBezTo>
                    <a:pt x="584" y="358"/>
                    <a:pt x="623" y="397"/>
                    <a:pt x="623" y="436"/>
                  </a:cubicBezTo>
                  <a:cubicBezTo>
                    <a:pt x="623" y="475"/>
                    <a:pt x="584" y="514"/>
                    <a:pt x="545" y="553"/>
                  </a:cubicBezTo>
                  <a:lnTo>
                    <a:pt x="468" y="553"/>
                  </a:lnTo>
                  <a:cubicBezTo>
                    <a:pt x="429" y="514"/>
                    <a:pt x="429" y="475"/>
                    <a:pt x="390" y="475"/>
                  </a:cubicBezTo>
                  <a:cubicBezTo>
                    <a:pt x="390" y="475"/>
                    <a:pt x="429" y="436"/>
                    <a:pt x="429" y="397"/>
                  </a:cubicBezTo>
                  <a:cubicBezTo>
                    <a:pt x="429" y="358"/>
                    <a:pt x="429" y="358"/>
                    <a:pt x="468" y="358"/>
                  </a:cubicBezTo>
                  <a:close/>
                  <a:moveTo>
                    <a:pt x="935" y="592"/>
                  </a:moveTo>
                  <a:cubicBezTo>
                    <a:pt x="935" y="592"/>
                    <a:pt x="935" y="631"/>
                    <a:pt x="935" y="631"/>
                  </a:cubicBezTo>
                  <a:cubicBezTo>
                    <a:pt x="922" y="657"/>
                    <a:pt x="909" y="683"/>
                    <a:pt x="896" y="707"/>
                  </a:cubicBezTo>
                  <a:lnTo>
                    <a:pt x="896" y="707"/>
                  </a:lnTo>
                  <a:cubicBezTo>
                    <a:pt x="897" y="669"/>
                    <a:pt x="935" y="630"/>
                    <a:pt x="935" y="592"/>
                  </a:cubicBezTo>
                  <a:close/>
                  <a:moveTo>
                    <a:pt x="892" y="714"/>
                  </a:moveTo>
                  <a:cubicBezTo>
                    <a:pt x="867" y="760"/>
                    <a:pt x="843" y="801"/>
                    <a:pt x="818" y="825"/>
                  </a:cubicBezTo>
                  <a:cubicBezTo>
                    <a:pt x="763" y="853"/>
                    <a:pt x="688" y="880"/>
                    <a:pt x="622" y="880"/>
                  </a:cubicBezTo>
                  <a:cubicBezTo>
                    <a:pt x="594" y="880"/>
                    <a:pt x="568" y="876"/>
                    <a:pt x="545" y="864"/>
                  </a:cubicBezTo>
                  <a:lnTo>
                    <a:pt x="584" y="864"/>
                  </a:lnTo>
                  <a:cubicBezTo>
                    <a:pt x="699" y="864"/>
                    <a:pt x="814" y="826"/>
                    <a:pt x="892" y="714"/>
                  </a:cubicBezTo>
                  <a:close/>
                  <a:moveTo>
                    <a:pt x="469" y="1"/>
                  </a:moveTo>
                  <a:cubicBezTo>
                    <a:pt x="302" y="1"/>
                    <a:pt x="146" y="106"/>
                    <a:pt x="78" y="242"/>
                  </a:cubicBezTo>
                  <a:cubicBezTo>
                    <a:pt x="1" y="397"/>
                    <a:pt x="1" y="592"/>
                    <a:pt x="78" y="747"/>
                  </a:cubicBezTo>
                  <a:cubicBezTo>
                    <a:pt x="117" y="864"/>
                    <a:pt x="234" y="981"/>
                    <a:pt x="351" y="1059"/>
                  </a:cubicBezTo>
                  <a:cubicBezTo>
                    <a:pt x="419" y="1104"/>
                    <a:pt x="501" y="1123"/>
                    <a:pt x="580" y="1123"/>
                  </a:cubicBezTo>
                  <a:cubicBezTo>
                    <a:pt x="637" y="1123"/>
                    <a:pt x="692" y="1114"/>
                    <a:pt x="740" y="1098"/>
                  </a:cubicBezTo>
                  <a:cubicBezTo>
                    <a:pt x="857" y="1020"/>
                    <a:pt x="935" y="942"/>
                    <a:pt x="1012" y="864"/>
                  </a:cubicBezTo>
                  <a:cubicBezTo>
                    <a:pt x="1051" y="786"/>
                    <a:pt x="1090" y="670"/>
                    <a:pt x="1090" y="592"/>
                  </a:cubicBezTo>
                  <a:cubicBezTo>
                    <a:pt x="1090" y="475"/>
                    <a:pt x="1051" y="397"/>
                    <a:pt x="1012" y="358"/>
                  </a:cubicBezTo>
                  <a:cubicBezTo>
                    <a:pt x="973" y="242"/>
                    <a:pt x="896" y="164"/>
                    <a:pt x="818" y="86"/>
                  </a:cubicBezTo>
                  <a:cubicBezTo>
                    <a:pt x="779" y="86"/>
                    <a:pt x="740" y="47"/>
                    <a:pt x="701" y="47"/>
                  </a:cubicBezTo>
                  <a:lnTo>
                    <a:pt x="740" y="86"/>
                  </a:lnTo>
                  <a:cubicBezTo>
                    <a:pt x="701" y="47"/>
                    <a:pt x="623" y="8"/>
                    <a:pt x="545" y="8"/>
                  </a:cubicBezTo>
                  <a:cubicBezTo>
                    <a:pt x="520" y="3"/>
                    <a:pt x="494" y="1"/>
                    <a:pt x="469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1"/>
            <p:cNvSpPr/>
            <p:nvPr/>
          </p:nvSpPr>
          <p:spPr>
            <a:xfrm>
              <a:off x="3328700" y="3978600"/>
              <a:ext cx="24350" cy="25075"/>
            </a:xfrm>
            <a:custGeom>
              <a:avLst/>
              <a:gdLst/>
              <a:ahLst/>
              <a:cxnLst/>
              <a:rect l="l" t="t" r="r" b="b"/>
              <a:pathLst>
                <a:path w="974" h="1003" extrusionOk="0">
                  <a:moveTo>
                    <a:pt x="545" y="302"/>
                  </a:moveTo>
                  <a:cubicBezTo>
                    <a:pt x="584" y="302"/>
                    <a:pt x="662" y="341"/>
                    <a:pt x="662" y="419"/>
                  </a:cubicBezTo>
                  <a:cubicBezTo>
                    <a:pt x="701" y="458"/>
                    <a:pt x="662" y="536"/>
                    <a:pt x="584" y="536"/>
                  </a:cubicBezTo>
                  <a:lnTo>
                    <a:pt x="467" y="536"/>
                  </a:lnTo>
                  <a:cubicBezTo>
                    <a:pt x="467" y="536"/>
                    <a:pt x="428" y="497"/>
                    <a:pt x="428" y="497"/>
                  </a:cubicBezTo>
                  <a:cubicBezTo>
                    <a:pt x="428" y="419"/>
                    <a:pt x="467" y="341"/>
                    <a:pt x="545" y="302"/>
                  </a:cubicBezTo>
                  <a:close/>
                  <a:moveTo>
                    <a:pt x="564" y="1"/>
                  </a:moveTo>
                  <a:cubicBezTo>
                    <a:pt x="516" y="1"/>
                    <a:pt x="467" y="10"/>
                    <a:pt x="428" y="30"/>
                  </a:cubicBezTo>
                  <a:cubicBezTo>
                    <a:pt x="0" y="225"/>
                    <a:pt x="39" y="808"/>
                    <a:pt x="467" y="1003"/>
                  </a:cubicBezTo>
                  <a:cubicBezTo>
                    <a:pt x="545" y="1003"/>
                    <a:pt x="623" y="1003"/>
                    <a:pt x="701" y="964"/>
                  </a:cubicBezTo>
                  <a:cubicBezTo>
                    <a:pt x="740" y="925"/>
                    <a:pt x="740" y="886"/>
                    <a:pt x="779" y="808"/>
                  </a:cubicBezTo>
                  <a:cubicBezTo>
                    <a:pt x="779" y="808"/>
                    <a:pt x="779" y="808"/>
                    <a:pt x="779" y="769"/>
                  </a:cubicBezTo>
                  <a:lnTo>
                    <a:pt x="817" y="769"/>
                  </a:lnTo>
                  <a:cubicBezTo>
                    <a:pt x="895" y="691"/>
                    <a:pt x="934" y="614"/>
                    <a:pt x="973" y="497"/>
                  </a:cubicBezTo>
                  <a:cubicBezTo>
                    <a:pt x="973" y="419"/>
                    <a:pt x="973" y="302"/>
                    <a:pt x="934" y="225"/>
                  </a:cubicBezTo>
                  <a:cubicBezTo>
                    <a:pt x="856" y="147"/>
                    <a:pt x="779" y="69"/>
                    <a:pt x="701" y="30"/>
                  </a:cubicBezTo>
                  <a:cubicBezTo>
                    <a:pt x="662" y="10"/>
                    <a:pt x="613" y="1"/>
                    <a:pt x="56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1"/>
            <p:cNvSpPr/>
            <p:nvPr/>
          </p:nvSpPr>
          <p:spPr>
            <a:xfrm>
              <a:off x="3368575" y="3864550"/>
              <a:ext cx="23375" cy="22825"/>
            </a:xfrm>
            <a:custGeom>
              <a:avLst/>
              <a:gdLst/>
              <a:ahLst/>
              <a:cxnLst/>
              <a:rect l="l" t="t" r="r" b="b"/>
              <a:pathLst>
                <a:path w="935" h="913" extrusionOk="0">
                  <a:moveTo>
                    <a:pt x="584" y="311"/>
                  </a:moveTo>
                  <a:cubicBezTo>
                    <a:pt x="584" y="350"/>
                    <a:pt x="623" y="350"/>
                    <a:pt x="623" y="389"/>
                  </a:cubicBezTo>
                  <a:cubicBezTo>
                    <a:pt x="623" y="428"/>
                    <a:pt x="623" y="506"/>
                    <a:pt x="584" y="584"/>
                  </a:cubicBezTo>
                  <a:lnTo>
                    <a:pt x="507" y="584"/>
                  </a:lnTo>
                  <a:cubicBezTo>
                    <a:pt x="468" y="545"/>
                    <a:pt x="429" y="506"/>
                    <a:pt x="429" y="467"/>
                  </a:cubicBezTo>
                  <a:cubicBezTo>
                    <a:pt x="429" y="428"/>
                    <a:pt x="429" y="389"/>
                    <a:pt x="468" y="350"/>
                  </a:cubicBezTo>
                  <a:cubicBezTo>
                    <a:pt x="468" y="350"/>
                    <a:pt x="468" y="350"/>
                    <a:pt x="507" y="311"/>
                  </a:cubicBezTo>
                  <a:close/>
                  <a:moveTo>
                    <a:pt x="584" y="0"/>
                  </a:moveTo>
                  <a:cubicBezTo>
                    <a:pt x="390" y="0"/>
                    <a:pt x="234" y="39"/>
                    <a:pt x="117" y="195"/>
                  </a:cubicBezTo>
                  <a:cubicBezTo>
                    <a:pt x="40" y="311"/>
                    <a:pt x="1" y="467"/>
                    <a:pt x="40" y="623"/>
                  </a:cubicBezTo>
                  <a:cubicBezTo>
                    <a:pt x="79" y="739"/>
                    <a:pt x="195" y="856"/>
                    <a:pt x="312" y="895"/>
                  </a:cubicBezTo>
                  <a:cubicBezTo>
                    <a:pt x="338" y="908"/>
                    <a:pt x="364" y="912"/>
                    <a:pt x="388" y="912"/>
                  </a:cubicBezTo>
                  <a:cubicBezTo>
                    <a:pt x="437" y="912"/>
                    <a:pt x="481" y="895"/>
                    <a:pt x="507" y="895"/>
                  </a:cubicBezTo>
                  <a:lnTo>
                    <a:pt x="507" y="856"/>
                  </a:lnTo>
                  <a:lnTo>
                    <a:pt x="584" y="856"/>
                  </a:lnTo>
                  <a:cubicBezTo>
                    <a:pt x="662" y="856"/>
                    <a:pt x="779" y="778"/>
                    <a:pt x="818" y="701"/>
                  </a:cubicBezTo>
                  <a:cubicBezTo>
                    <a:pt x="896" y="623"/>
                    <a:pt x="935" y="545"/>
                    <a:pt x="935" y="428"/>
                  </a:cubicBezTo>
                  <a:cubicBezTo>
                    <a:pt x="935" y="350"/>
                    <a:pt x="896" y="311"/>
                    <a:pt x="896" y="273"/>
                  </a:cubicBezTo>
                  <a:cubicBezTo>
                    <a:pt x="818" y="156"/>
                    <a:pt x="701" y="39"/>
                    <a:pt x="584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1"/>
            <p:cNvSpPr/>
            <p:nvPr/>
          </p:nvSpPr>
          <p:spPr>
            <a:xfrm>
              <a:off x="3441550" y="3907600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extrusionOk="0">
                  <a:moveTo>
                    <a:pt x="448" y="0"/>
                  </a:moveTo>
                  <a:cubicBezTo>
                    <a:pt x="389" y="0"/>
                    <a:pt x="331" y="10"/>
                    <a:pt x="273" y="29"/>
                  </a:cubicBezTo>
                  <a:cubicBezTo>
                    <a:pt x="195" y="68"/>
                    <a:pt x="117" y="107"/>
                    <a:pt x="39" y="185"/>
                  </a:cubicBezTo>
                  <a:cubicBezTo>
                    <a:pt x="0" y="263"/>
                    <a:pt x="0" y="341"/>
                    <a:pt x="0" y="457"/>
                  </a:cubicBezTo>
                  <a:cubicBezTo>
                    <a:pt x="0" y="535"/>
                    <a:pt x="39" y="613"/>
                    <a:pt x="78" y="691"/>
                  </a:cubicBezTo>
                  <a:cubicBezTo>
                    <a:pt x="156" y="808"/>
                    <a:pt x="312" y="846"/>
                    <a:pt x="467" y="885"/>
                  </a:cubicBezTo>
                  <a:cubicBezTo>
                    <a:pt x="584" y="846"/>
                    <a:pt x="701" y="808"/>
                    <a:pt x="778" y="730"/>
                  </a:cubicBezTo>
                  <a:cubicBezTo>
                    <a:pt x="895" y="652"/>
                    <a:pt x="934" y="496"/>
                    <a:pt x="895" y="379"/>
                  </a:cubicBezTo>
                  <a:cubicBezTo>
                    <a:pt x="895" y="302"/>
                    <a:pt x="817" y="224"/>
                    <a:pt x="740" y="185"/>
                  </a:cubicBezTo>
                  <a:cubicBezTo>
                    <a:pt x="701" y="107"/>
                    <a:pt x="662" y="68"/>
                    <a:pt x="623" y="29"/>
                  </a:cubicBezTo>
                  <a:cubicBezTo>
                    <a:pt x="564" y="10"/>
                    <a:pt x="506" y="0"/>
                    <a:pt x="448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1"/>
            <p:cNvSpPr/>
            <p:nvPr/>
          </p:nvSpPr>
          <p:spPr>
            <a:xfrm>
              <a:off x="3309225" y="3908200"/>
              <a:ext cx="22400" cy="21550"/>
            </a:xfrm>
            <a:custGeom>
              <a:avLst/>
              <a:gdLst/>
              <a:ahLst/>
              <a:cxnLst/>
              <a:rect l="l" t="t" r="r" b="b"/>
              <a:pathLst>
                <a:path w="896" h="862" extrusionOk="0">
                  <a:moveTo>
                    <a:pt x="448" y="287"/>
                  </a:moveTo>
                  <a:cubicBezTo>
                    <a:pt x="478" y="287"/>
                    <a:pt x="507" y="297"/>
                    <a:pt x="546" y="317"/>
                  </a:cubicBezTo>
                  <a:cubicBezTo>
                    <a:pt x="546" y="355"/>
                    <a:pt x="546" y="394"/>
                    <a:pt x="546" y="433"/>
                  </a:cubicBezTo>
                  <a:cubicBezTo>
                    <a:pt x="507" y="472"/>
                    <a:pt x="468" y="472"/>
                    <a:pt x="468" y="511"/>
                  </a:cubicBezTo>
                  <a:lnTo>
                    <a:pt x="351" y="511"/>
                  </a:lnTo>
                  <a:cubicBezTo>
                    <a:pt x="312" y="472"/>
                    <a:pt x="273" y="433"/>
                    <a:pt x="273" y="394"/>
                  </a:cubicBezTo>
                  <a:cubicBezTo>
                    <a:pt x="273" y="355"/>
                    <a:pt x="312" y="317"/>
                    <a:pt x="351" y="317"/>
                  </a:cubicBezTo>
                  <a:cubicBezTo>
                    <a:pt x="390" y="297"/>
                    <a:pt x="419" y="287"/>
                    <a:pt x="448" y="287"/>
                  </a:cubicBezTo>
                  <a:close/>
                  <a:moveTo>
                    <a:pt x="369" y="0"/>
                  </a:moveTo>
                  <a:cubicBezTo>
                    <a:pt x="163" y="0"/>
                    <a:pt x="1" y="181"/>
                    <a:pt x="1" y="394"/>
                  </a:cubicBezTo>
                  <a:cubicBezTo>
                    <a:pt x="1" y="433"/>
                    <a:pt x="1" y="472"/>
                    <a:pt x="1" y="511"/>
                  </a:cubicBezTo>
                  <a:cubicBezTo>
                    <a:pt x="1" y="628"/>
                    <a:pt x="79" y="784"/>
                    <a:pt x="234" y="861"/>
                  </a:cubicBezTo>
                  <a:lnTo>
                    <a:pt x="468" y="861"/>
                  </a:lnTo>
                  <a:lnTo>
                    <a:pt x="468" y="822"/>
                  </a:lnTo>
                  <a:lnTo>
                    <a:pt x="585" y="822"/>
                  </a:lnTo>
                  <a:lnTo>
                    <a:pt x="701" y="784"/>
                  </a:lnTo>
                  <a:cubicBezTo>
                    <a:pt x="818" y="706"/>
                    <a:pt x="896" y="589"/>
                    <a:pt x="896" y="433"/>
                  </a:cubicBezTo>
                  <a:cubicBezTo>
                    <a:pt x="896" y="355"/>
                    <a:pt x="857" y="239"/>
                    <a:pt x="779" y="161"/>
                  </a:cubicBezTo>
                  <a:cubicBezTo>
                    <a:pt x="740" y="161"/>
                    <a:pt x="740" y="122"/>
                    <a:pt x="701" y="83"/>
                  </a:cubicBezTo>
                  <a:cubicBezTo>
                    <a:pt x="624" y="44"/>
                    <a:pt x="546" y="5"/>
                    <a:pt x="429" y="5"/>
                  </a:cubicBezTo>
                  <a:cubicBezTo>
                    <a:pt x="409" y="2"/>
                    <a:pt x="389" y="0"/>
                    <a:pt x="369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p31"/>
          <p:cNvGrpSpPr/>
          <p:nvPr/>
        </p:nvGrpSpPr>
        <p:grpSpPr>
          <a:xfrm>
            <a:off x="1767777" y="3269879"/>
            <a:ext cx="311995" cy="301775"/>
            <a:chOff x="3762575" y="3653050"/>
            <a:chExt cx="496175" cy="478325"/>
          </a:xfrm>
        </p:grpSpPr>
        <p:sp>
          <p:nvSpPr>
            <p:cNvPr id="1679" name="Google Shape;1679;p31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1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1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1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1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1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1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0" name="Google Shape;169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0944" y="3431221"/>
            <a:ext cx="1867850" cy="172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691" name="Google Shape;1691;p32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This Is A Map</a:t>
            </a:r>
            <a:endParaRPr/>
          </a:p>
        </p:txBody>
      </p:sp>
      <p:grpSp>
        <p:nvGrpSpPr>
          <p:cNvPr id="1692" name="Google Shape;1692;p32"/>
          <p:cNvGrpSpPr/>
          <p:nvPr/>
        </p:nvGrpSpPr>
        <p:grpSpPr>
          <a:xfrm>
            <a:off x="911878" y="1603705"/>
            <a:ext cx="4990400" cy="2658568"/>
            <a:chOff x="233350" y="949250"/>
            <a:chExt cx="7137300" cy="3802300"/>
          </a:xfrm>
        </p:grpSpPr>
        <p:sp>
          <p:nvSpPr>
            <p:cNvPr id="1693" name="Google Shape;1693;p3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97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4" name="Google Shape;1744;p32"/>
          <p:cNvSpPr/>
          <p:nvPr/>
        </p:nvSpPr>
        <p:spPr>
          <a:xfrm flipH="1">
            <a:off x="1651498" y="1882357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2"/>
          <p:cNvSpPr/>
          <p:nvPr/>
        </p:nvSpPr>
        <p:spPr>
          <a:xfrm flipH="1">
            <a:off x="2074048" y="3186432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2"/>
          <p:cNvSpPr/>
          <p:nvPr/>
        </p:nvSpPr>
        <p:spPr>
          <a:xfrm flipH="1">
            <a:off x="3946398" y="2501607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2"/>
          <p:cNvSpPr txBox="1"/>
          <p:nvPr/>
        </p:nvSpPr>
        <p:spPr>
          <a:xfrm>
            <a:off x="6373775" y="392025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Despite being red, Mars is a cold place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48" name="Google Shape;1748;p32"/>
          <p:cNvSpPr txBox="1"/>
          <p:nvPr/>
        </p:nvSpPr>
        <p:spPr>
          <a:xfrm>
            <a:off x="6373775" y="3495473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Mars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749" name="Google Shape;1749;p32"/>
          <p:cNvSpPr txBox="1"/>
          <p:nvPr/>
        </p:nvSpPr>
        <p:spPr>
          <a:xfrm>
            <a:off x="6373763" y="27532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 is the biggest planet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50" name="Google Shape;1750;p32"/>
          <p:cNvSpPr txBox="1"/>
          <p:nvPr/>
        </p:nvSpPr>
        <p:spPr>
          <a:xfrm>
            <a:off x="6373763" y="2329839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Jupiter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751" name="Google Shape;1751;p32"/>
          <p:cNvSpPr txBox="1"/>
          <p:nvPr/>
        </p:nvSpPr>
        <p:spPr>
          <a:xfrm>
            <a:off x="6373763" y="15862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 is the closest to the Sun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52" name="Google Shape;1752;p32"/>
          <p:cNvSpPr txBox="1"/>
          <p:nvPr/>
        </p:nvSpPr>
        <p:spPr>
          <a:xfrm>
            <a:off x="6373763" y="1164227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Mercury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cxnSp>
        <p:nvCxnSpPr>
          <p:cNvPr id="1753" name="Google Shape;1753;p32"/>
          <p:cNvCxnSpPr>
            <a:endCxn id="1752" idx="1"/>
          </p:cNvCxnSpPr>
          <p:nvPr/>
        </p:nvCxnSpPr>
        <p:spPr>
          <a:xfrm rot="10800000" flipH="1">
            <a:off x="1742363" y="1403327"/>
            <a:ext cx="4631400" cy="735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754" name="Google Shape;1754;p32"/>
          <p:cNvCxnSpPr>
            <a:endCxn id="1750" idx="1"/>
          </p:cNvCxnSpPr>
          <p:nvPr/>
        </p:nvCxnSpPr>
        <p:spPr>
          <a:xfrm rot="10800000" flipH="1">
            <a:off x="4044563" y="2568939"/>
            <a:ext cx="2329200" cy="182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755" name="Google Shape;1755;p32"/>
          <p:cNvCxnSpPr>
            <a:endCxn id="1748" idx="1"/>
          </p:cNvCxnSpPr>
          <p:nvPr/>
        </p:nvCxnSpPr>
        <p:spPr>
          <a:xfrm>
            <a:off x="2164775" y="3435773"/>
            <a:ext cx="4209000" cy="298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756" name="Google Shape;175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5195" y="3685492"/>
            <a:ext cx="2891250" cy="14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" name="Google Shape;176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71514"/>
            <a:ext cx="2394857" cy="2210637"/>
          </a:xfrm>
          <a:prstGeom prst="rect">
            <a:avLst/>
          </a:prstGeom>
          <a:noFill/>
          <a:ln>
            <a:noFill/>
          </a:ln>
        </p:spPr>
      </p:pic>
      <p:sp>
        <p:nvSpPr>
          <p:cNvPr id="1762" name="Google Shape;1762;p33"/>
          <p:cNvSpPr/>
          <p:nvPr/>
        </p:nvSpPr>
        <p:spPr>
          <a:xfrm rot="4953958" flipH="1">
            <a:off x="3406980" y="-1309635"/>
            <a:ext cx="1147248" cy="458065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3" name="Google Shape;1763;p33"/>
          <p:cNvGrpSpPr/>
          <p:nvPr/>
        </p:nvGrpSpPr>
        <p:grpSpPr>
          <a:xfrm>
            <a:off x="68597" y="2536276"/>
            <a:ext cx="6926592" cy="2564681"/>
            <a:chOff x="-965052" y="1065114"/>
            <a:chExt cx="6926592" cy="2564681"/>
          </a:xfrm>
        </p:grpSpPr>
        <p:sp>
          <p:nvSpPr>
            <p:cNvPr id="1764" name="Google Shape;1764;p33"/>
            <p:cNvSpPr/>
            <p:nvPr/>
          </p:nvSpPr>
          <p:spPr>
            <a:xfrm rot="5846045">
              <a:off x="1415157" y="-147409"/>
              <a:ext cx="1257318" cy="5020137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 rot="5845884">
              <a:off x="5123071" y="27233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 rot="4954116" flipH="1">
              <a:off x="-456104" y="655661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7" name="Google Shape;1767;p33"/>
          <p:cNvGrpSpPr/>
          <p:nvPr/>
        </p:nvGrpSpPr>
        <p:grpSpPr>
          <a:xfrm>
            <a:off x="3050757" y="992481"/>
            <a:ext cx="5877389" cy="2143827"/>
            <a:chOff x="-1946027" y="1375501"/>
            <a:chExt cx="4106042" cy="1497713"/>
          </a:xfrm>
        </p:grpSpPr>
        <p:sp>
          <p:nvSpPr>
            <p:cNvPr id="1768" name="Google Shape;1768;p33"/>
            <p:cNvSpPr/>
            <p:nvPr/>
          </p:nvSpPr>
          <p:spPr>
            <a:xfrm rot="5846029">
              <a:off x="-756907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0" name="Google Shape;1770;p33"/>
          <p:cNvSpPr txBox="1">
            <a:spLocks noGrp="1"/>
          </p:cNvSpPr>
          <p:nvPr>
            <p:ph type="title"/>
          </p:nvPr>
        </p:nvSpPr>
        <p:spPr>
          <a:xfrm>
            <a:off x="1805100" y="890985"/>
            <a:ext cx="55338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/>
              <a:t>333,000.00</a:t>
            </a:r>
            <a:endParaRPr/>
          </a:p>
        </p:txBody>
      </p:sp>
      <p:sp>
        <p:nvSpPr>
          <p:cNvPr id="1771" name="Google Shape;1771;p33"/>
          <p:cNvSpPr txBox="1">
            <a:spLocks noGrp="1"/>
          </p:cNvSpPr>
          <p:nvPr>
            <p:ph type="subTitle" idx="1"/>
          </p:nvPr>
        </p:nvSpPr>
        <p:spPr>
          <a:xfrm>
            <a:off x="1805100" y="1565400"/>
            <a:ext cx="55338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1772" name="Google Shape;1772;p33"/>
          <p:cNvSpPr txBox="1">
            <a:spLocks noGrp="1"/>
          </p:cNvSpPr>
          <p:nvPr>
            <p:ph type="title" idx="2"/>
          </p:nvPr>
        </p:nvSpPr>
        <p:spPr>
          <a:xfrm>
            <a:off x="1805100" y="1956325"/>
            <a:ext cx="55338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/>
              <a:t>24h 37m 23s</a:t>
            </a:r>
            <a:endParaRPr/>
          </a:p>
        </p:txBody>
      </p:sp>
      <p:sp>
        <p:nvSpPr>
          <p:cNvPr id="1773" name="Google Shape;1773;p33"/>
          <p:cNvSpPr txBox="1">
            <a:spLocks noGrp="1"/>
          </p:cNvSpPr>
          <p:nvPr>
            <p:ph type="subTitle" idx="3"/>
          </p:nvPr>
        </p:nvSpPr>
        <p:spPr>
          <a:xfrm>
            <a:off x="1805100" y="2629583"/>
            <a:ext cx="55338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is Jupiter’s rotation period</a:t>
            </a:r>
            <a:endParaRPr/>
          </a:p>
        </p:txBody>
      </p:sp>
      <p:sp>
        <p:nvSpPr>
          <p:cNvPr id="1774" name="Google Shape;1774;p33"/>
          <p:cNvSpPr txBox="1">
            <a:spLocks noGrp="1"/>
          </p:cNvSpPr>
          <p:nvPr>
            <p:ph type="title" idx="4"/>
          </p:nvPr>
        </p:nvSpPr>
        <p:spPr>
          <a:xfrm>
            <a:off x="1805100" y="3246325"/>
            <a:ext cx="55338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/>
              <a:t>386,000 km</a:t>
            </a:r>
            <a:endParaRPr/>
          </a:p>
        </p:txBody>
      </p:sp>
      <p:sp>
        <p:nvSpPr>
          <p:cNvPr id="1775" name="Google Shape;1775;p33"/>
          <p:cNvSpPr txBox="1">
            <a:spLocks noGrp="1"/>
          </p:cNvSpPr>
          <p:nvPr>
            <p:ph type="subTitle" idx="5"/>
          </p:nvPr>
        </p:nvSpPr>
        <p:spPr>
          <a:xfrm>
            <a:off x="1805100" y="3916825"/>
            <a:ext cx="55338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is the distance between the Earth and the Moon</a:t>
            </a:r>
            <a:endParaRPr/>
          </a:p>
        </p:txBody>
      </p:sp>
      <p:grpSp>
        <p:nvGrpSpPr>
          <p:cNvPr id="1776" name="Google Shape;1776;p33"/>
          <p:cNvGrpSpPr/>
          <p:nvPr/>
        </p:nvGrpSpPr>
        <p:grpSpPr>
          <a:xfrm flipH="1">
            <a:off x="5691097" y="3222172"/>
            <a:ext cx="3452903" cy="1926772"/>
            <a:chOff x="81640" y="3525089"/>
            <a:chExt cx="2958532" cy="1650906"/>
          </a:xfrm>
        </p:grpSpPr>
        <p:grpSp>
          <p:nvGrpSpPr>
            <p:cNvPr id="1777" name="Google Shape;1777;p33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1778" name="Google Shape;1778;p33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0" name="Google Shape;1780;p33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6" name="Google Shape;1786;p34"/>
          <p:cNvGrpSpPr/>
          <p:nvPr/>
        </p:nvGrpSpPr>
        <p:grpSpPr>
          <a:xfrm flipH="1">
            <a:off x="0" y="4152425"/>
            <a:ext cx="1776072" cy="991075"/>
            <a:chOff x="81640" y="3525089"/>
            <a:chExt cx="2958532" cy="1650906"/>
          </a:xfrm>
        </p:grpSpPr>
        <p:grpSp>
          <p:nvGrpSpPr>
            <p:cNvPr id="1787" name="Google Shape;1787;p34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1788" name="Google Shape;1788;p3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0" name="Google Shape;1790;p34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4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2" name="Google Shape;1792;p34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More Infographics</a:t>
            </a:r>
            <a:endParaRPr/>
          </a:p>
        </p:txBody>
      </p:sp>
      <p:sp>
        <p:nvSpPr>
          <p:cNvPr id="1793" name="Google Shape;1793;p34"/>
          <p:cNvSpPr txBox="1"/>
          <p:nvPr/>
        </p:nvSpPr>
        <p:spPr>
          <a:xfrm>
            <a:off x="6258763" y="388480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Venus has a beautiful name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94" name="Google Shape;1794;p34"/>
          <p:cNvSpPr txBox="1"/>
          <p:nvPr/>
        </p:nvSpPr>
        <p:spPr>
          <a:xfrm>
            <a:off x="6258763" y="3536223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Venus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795" name="Google Shape;1795;p34"/>
          <p:cNvSpPr txBox="1"/>
          <p:nvPr/>
        </p:nvSpPr>
        <p:spPr>
          <a:xfrm>
            <a:off x="834700" y="388480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Despite being red, Mars is a cold place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96" name="Google Shape;1796;p34"/>
          <p:cNvSpPr txBox="1"/>
          <p:nvPr/>
        </p:nvSpPr>
        <p:spPr>
          <a:xfrm>
            <a:off x="834700" y="3536223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72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Mars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797" name="Google Shape;1797;p34"/>
          <p:cNvSpPr txBox="1"/>
          <p:nvPr/>
        </p:nvSpPr>
        <p:spPr>
          <a:xfrm>
            <a:off x="6258763" y="26239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 is the biggest planet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98" name="Google Shape;1798;p34"/>
          <p:cNvSpPr txBox="1"/>
          <p:nvPr/>
        </p:nvSpPr>
        <p:spPr>
          <a:xfrm>
            <a:off x="6258763" y="2278127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Jupiter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799" name="Google Shape;1799;p34"/>
          <p:cNvSpPr txBox="1"/>
          <p:nvPr/>
        </p:nvSpPr>
        <p:spPr>
          <a:xfrm>
            <a:off x="834688" y="26239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 is the closest to the Sun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800" name="Google Shape;1800;p34"/>
          <p:cNvSpPr txBox="1"/>
          <p:nvPr/>
        </p:nvSpPr>
        <p:spPr>
          <a:xfrm>
            <a:off x="834688" y="2278127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72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Mercury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801" name="Google Shape;1801;p34"/>
          <p:cNvSpPr txBox="1"/>
          <p:nvPr/>
        </p:nvSpPr>
        <p:spPr>
          <a:xfrm>
            <a:off x="3546738" y="145800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Saturn is the ringed one and a gas giant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802" name="Google Shape;1802;p34"/>
          <p:cNvSpPr txBox="1"/>
          <p:nvPr/>
        </p:nvSpPr>
        <p:spPr>
          <a:xfrm>
            <a:off x="3546738" y="1112202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Saturn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grpSp>
        <p:nvGrpSpPr>
          <p:cNvPr id="1803" name="Google Shape;1803;p34"/>
          <p:cNvGrpSpPr/>
          <p:nvPr/>
        </p:nvGrpSpPr>
        <p:grpSpPr>
          <a:xfrm rot="-6677907">
            <a:off x="3535602" y="2136598"/>
            <a:ext cx="2072773" cy="2419263"/>
            <a:chOff x="3093650" y="3608461"/>
            <a:chExt cx="585675" cy="683600"/>
          </a:xfrm>
        </p:grpSpPr>
        <p:sp>
          <p:nvSpPr>
            <p:cNvPr id="1804" name="Google Shape;1804;p34"/>
            <p:cNvSpPr/>
            <p:nvPr/>
          </p:nvSpPr>
          <p:spPr>
            <a:xfrm>
              <a:off x="3093650" y="3608461"/>
              <a:ext cx="585675" cy="683600"/>
            </a:xfrm>
            <a:custGeom>
              <a:avLst/>
              <a:gdLst/>
              <a:ahLst/>
              <a:cxnLst/>
              <a:rect l="l" t="t" r="r" b="b"/>
              <a:pathLst>
                <a:path w="23427" h="27344" extrusionOk="0">
                  <a:moveTo>
                    <a:pt x="8373" y="1"/>
                  </a:moveTo>
                  <a:cubicBezTo>
                    <a:pt x="8306" y="1"/>
                    <a:pt x="8239" y="4"/>
                    <a:pt x="8172" y="11"/>
                  </a:cubicBezTo>
                  <a:cubicBezTo>
                    <a:pt x="7744" y="11"/>
                    <a:pt x="7355" y="127"/>
                    <a:pt x="7044" y="361"/>
                  </a:cubicBezTo>
                  <a:cubicBezTo>
                    <a:pt x="6460" y="867"/>
                    <a:pt x="6032" y="1528"/>
                    <a:pt x="5760" y="2268"/>
                  </a:cubicBezTo>
                  <a:cubicBezTo>
                    <a:pt x="5448" y="2929"/>
                    <a:pt x="5254" y="3630"/>
                    <a:pt x="5215" y="4369"/>
                  </a:cubicBezTo>
                  <a:cubicBezTo>
                    <a:pt x="5215" y="5069"/>
                    <a:pt x="5371" y="5731"/>
                    <a:pt x="5721" y="6353"/>
                  </a:cubicBezTo>
                  <a:cubicBezTo>
                    <a:pt x="6032" y="6898"/>
                    <a:pt x="6343" y="7404"/>
                    <a:pt x="6733" y="7910"/>
                  </a:cubicBezTo>
                  <a:cubicBezTo>
                    <a:pt x="7083" y="8377"/>
                    <a:pt x="7433" y="8805"/>
                    <a:pt x="7783" y="9155"/>
                  </a:cubicBezTo>
                  <a:cubicBezTo>
                    <a:pt x="8289" y="9739"/>
                    <a:pt x="8873" y="10323"/>
                    <a:pt x="9457" y="10867"/>
                  </a:cubicBezTo>
                  <a:cubicBezTo>
                    <a:pt x="9885" y="11218"/>
                    <a:pt x="10118" y="11412"/>
                    <a:pt x="10118" y="11412"/>
                  </a:cubicBezTo>
                  <a:cubicBezTo>
                    <a:pt x="10313" y="11607"/>
                    <a:pt x="10507" y="11724"/>
                    <a:pt x="10663" y="11840"/>
                  </a:cubicBezTo>
                  <a:lnTo>
                    <a:pt x="10429" y="11762"/>
                  </a:lnTo>
                  <a:cubicBezTo>
                    <a:pt x="10157" y="11685"/>
                    <a:pt x="9924" y="11646"/>
                    <a:pt x="9924" y="11646"/>
                  </a:cubicBezTo>
                  <a:cubicBezTo>
                    <a:pt x="8490" y="11373"/>
                    <a:pt x="7087" y="11249"/>
                    <a:pt x="5661" y="11249"/>
                  </a:cubicBezTo>
                  <a:cubicBezTo>
                    <a:pt x="5461" y="11249"/>
                    <a:pt x="5261" y="11252"/>
                    <a:pt x="5059" y="11257"/>
                  </a:cubicBezTo>
                  <a:cubicBezTo>
                    <a:pt x="4242" y="11257"/>
                    <a:pt x="3425" y="11334"/>
                    <a:pt x="2608" y="11490"/>
                  </a:cubicBezTo>
                  <a:cubicBezTo>
                    <a:pt x="1791" y="11607"/>
                    <a:pt x="1051" y="12035"/>
                    <a:pt x="468" y="12657"/>
                  </a:cubicBezTo>
                  <a:cubicBezTo>
                    <a:pt x="234" y="12969"/>
                    <a:pt x="39" y="13358"/>
                    <a:pt x="39" y="13786"/>
                  </a:cubicBezTo>
                  <a:cubicBezTo>
                    <a:pt x="1" y="14214"/>
                    <a:pt x="78" y="14603"/>
                    <a:pt x="195" y="14992"/>
                  </a:cubicBezTo>
                  <a:cubicBezTo>
                    <a:pt x="468" y="15693"/>
                    <a:pt x="896" y="16354"/>
                    <a:pt x="1440" y="16860"/>
                  </a:cubicBezTo>
                  <a:cubicBezTo>
                    <a:pt x="1985" y="17366"/>
                    <a:pt x="2569" y="17755"/>
                    <a:pt x="3269" y="18028"/>
                  </a:cubicBezTo>
                  <a:cubicBezTo>
                    <a:pt x="3853" y="18300"/>
                    <a:pt x="4515" y="18456"/>
                    <a:pt x="5215" y="18495"/>
                  </a:cubicBezTo>
                  <a:cubicBezTo>
                    <a:pt x="5413" y="18514"/>
                    <a:pt x="5612" y="18524"/>
                    <a:pt x="5809" y="18524"/>
                  </a:cubicBezTo>
                  <a:cubicBezTo>
                    <a:pt x="6776" y="18524"/>
                    <a:pt x="7728" y="18292"/>
                    <a:pt x="8600" y="17872"/>
                  </a:cubicBezTo>
                  <a:lnTo>
                    <a:pt x="10390" y="17094"/>
                  </a:lnTo>
                  <a:lnTo>
                    <a:pt x="10390" y="17094"/>
                  </a:lnTo>
                  <a:cubicBezTo>
                    <a:pt x="9457" y="18378"/>
                    <a:pt x="8834" y="19895"/>
                    <a:pt x="8600" y="21491"/>
                  </a:cubicBezTo>
                  <a:cubicBezTo>
                    <a:pt x="8406" y="22269"/>
                    <a:pt x="8445" y="23086"/>
                    <a:pt x="8639" y="23865"/>
                  </a:cubicBezTo>
                  <a:cubicBezTo>
                    <a:pt x="8756" y="24254"/>
                    <a:pt x="8912" y="24604"/>
                    <a:pt x="9106" y="24954"/>
                  </a:cubicBezTo>
                  <a:cubicBezTo>
                    <a:pt x="9301" y="25304"/>
                    <a:pt x="9495" y="25616"/>
                    <a:pt x="9729" y="25927"/>
                  </a:cubicBezTo>
                  <a:cubicBezTo>
                    <a:pt x="9962" y="26238"/>
                    <a:pt x="10235" y="26511"/>
                    <a:pt x="10546" y="26783"/>
                  </a:cubicBezTo>
                  <a:cubicBezTo>
                    <a:pt x="10857" y="26978"/>
                    <a:pt x="11208" y="27172"/>
                    <a:pt x="11597" y="27250"/>
                  </a:cubicBezTo>
                  <a:cubicBezTo>
                    <a:pt x="11838" y="27313"/>
                    <a:pt x="12083" y="27344"/>
                    <a:pt x="12326" y="27344"/>
                  </a:cubicBezTo>
                  <a:cubicBezTo>
                    <a:pt x="12831" y="27344"/>
                    <a:pt x="13330" y="27214"/>
                    <a:pt x="13776" y="26978"/>
                  </a:cubicBezTo>
                  <a:cubicBezTo>
                    <a:pt x="14399" y="26627"/>
                    <a:pt x="14904" y="26083"/>
                    <a:pt x="15216" y="25421"/>
                  </a:cubicBezTo>
                  <a:cubicBezTo>
                    <a:pt x="15488" y="24837"/>
                    <a:pt x="15644" y="24215"/>
                    <a:pt x="15683" y="23553"/>
                  </a:cubicBezTo>
                  <a:cubicBezTo>
                    <a:pt x="15838" y="21724"/>
                    <a:pt x="15799" y="19857"/>
                    <a:pt x="15527" y="18028"/>
                  </a:cubicBezTo>
                  <a:lnTo>
                    <a:pt x="15527" y="18028"/>
                  </a:lnTo>
                  <a:cubicBezTo>
                    <a:pt x="17045" y="18923"/>
                    <a:pt x="18679" y="19701"/>
                    <a:pt x="20352" y="20323"/>
                  </a:cubicBezTo>
                  <a:cubicBezTo>
                    <a:pt x="20755" y="20485"/>
                    <a:pt x="21195" y="20572"/>
                    <a:pt x="21647" y="20572"/>
                  </a:cubicBezTo>
                  <a:cubicBezTo>
                    <a:pt x="21850" y="20572"/>
                    <a:pt x="22054" y="20554"/>
                    <a:pt x="22259" y="20518"/>
                  </a:cubicBezTo>
                  <a:cubicBezTo>
                    <a:pt x="22609" y="20440"/>
                    <a:pt x="22882" y="20207"/>
                    <a:pt x="23076" y="19934"/>
                  </a:cubicBezTo>
                  <a:cubicBezTo>
                    <a:pt x="23193" y="19623"/>
                    <a:pt x="23193" y="19273"/>
                    <a:pt x="23115" y="18962"/>
                  </a:cubicBezTo>
                  <a:cubicBezTo>
                    <a:pt x="22998" y="18650"/>
                    <a:pt x="22882" y="18378"/>
                    <a:pt x="22726" y="18144"/>
                  </a:cubicBezTo>
                  <a:cubicBezTo>
                    <a:pt x="22570" y="17872"/>
                    <a:pt x="22415" y="17638"/>
                    <a:pt x="22220" y="17405"/>
                  </a:cubicBezTo>
                  <a:cubicBezTo>
                    <a:pt x="21909" y="16977"/>
                    <a:pt x="21520" y="16588"/>
                    <a:pt x="21131" y="16238"/>
                  </a:cubicBezTo>
                  <a:cubicBezTo>
                    <a:pt x="20391" y="15615"/>
                    <a:pt x="19613" y="15109"/>
                    <a:pt x="18757" y="14681"/>
                  </a:cubicBezTo>
                  <a:cubicBezTo>
                    <a:pt x="18134" y="14370"/>
                    <a:pt x="17589" y="14136"/>
                    <a:pt x="17084" y="13942"/>
                  </a:cubicBezTo>
                  <a:lnTo>
                    <a:pt x="17084" y="13942"/>
                  </a:lnTo>
                  <a:cubicBezTo>
                    <a:pt x="17297" y="13956"/>
                    <a:pt x="17511" y="13965"/>
                    <a:pt x="17723" y="13965"/>
                  </a:cubicBezTo>
                  <a:cubicBezTo>
                    <a:pt x="18089" y="13965"/>
                    <a:pt x="18450" y="13938"/>
                    <a:pt x="18796" y="13864"/>
                  </a:cubicBezTo>
                  <a:cubicBezTo>
                    <a:pt x="19496" y="13708"/>
                    <a:pt x="20158" y="13397"/>
                    <a:pt x="20703" y="12930"/>
                  </a:cubicBezTo>
                  <a:cubicBezTo>
                    <a:pt x="21247" y="12502"/>
                    <a:pt x="21714" y="11957"/>
                    <a:pt x="22103" y="11373"/>
                  </a:cubicBezTo>
                  <a:cubicBezTo>
                    <a:pt x="22493" y="10790"/>
                    <a:pt x="22804" y="10206"/>
                    <a:pt x="23076" y="9544"/>
                  </a:cubicBezTo>
                  <a:cubicBezTo>
                    <a:pt x="23310" y="8922"/>
                    <a:pt x="23427" y="8260"/>
                    <a:pt x="23388" y="7560"/>
                  </a:cubicBezTo>
                  <a:cubicBezTo>
                    <a:pt x="23349" y="6898"/>
                    <a:pt x="23115" y="6276"/>
                    <a:pt x="22648" y="5770"/>
                  </a:cubicBezTo>
                  <a:cubicBezTo>
                    <a:pt x="22009" y="5039"/>
                    <a:pt x="21108" y="4619"/>
                    <a:pt x="20169" y="4619"/>
                  </a:cubicBezTo>
                  <a:cubicBezTo>
                    <a:pt x="19907" y="4619"/>
                    <a:pt x="19643" y="4651"/>
                    <a:pt x="19380" y="4719"/>
                  </a:cubicBezTo>
                  <a:cubicBezTo>
                    <a:pt x="18835" y="4875"/>
                    <a:pt x="18368" y="5147"/>
                    <a:pt x="17979" y="5497"/>
                  </a:cubicBezTo>
                  <a:cubicBezTo>
                    <a:pt x="17628" y="5809"/>
                    <a:pt x="17278" y="6120"/>
                    <a:pt x="16967" y="6470"/>
                  </a:cubicBezTo>
                  <a:cubicBezTo>
                    <a:pt x="16344" y="7132"/>
                    <a:pt x="14165" y="9311"/>
                    <a:pt x="14165" y="9311"/>
                  </a:cubicBezTo>
                  <a:cubicBezTo>
                    <a:pt x="14126" y="8688"/>
                    <a:pt x="13815" y="7638"/>
                    <a:pt x="13698" y="6782"/>
                  </a:cubicBezTo>
                  <a:cubicBezTo>
                    <a:pt x="13465" y="5536"/>
                    <a:pt x="13037" y="4330"/>
                    <a:pt x="12453" y="3201"/>
                  </a:cubicBezTo>
                  <a:cubicBezTo>
                    <a:pt x="12064" y="2579"/>
                    <a:pt x="11636" y="1995"/>
                    <a:pt x="11169" y="1489"/>
                  </a:cubicBezTo>
                  <a:cubicBezTo>
                    <a:pt x="10624" y="944"/>
                    <a:pt x="10001" y="516"/>
                    <a:pt x="9301" y="205"/>
                  </a:cubicBezTo>
                  <a:cubicBezTo>
                    <a:pt x="9011" y="76"/>
                    <a:pt x="8694" y="1"/>
                    <a:pt x="8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4"/>
            <p:cNvSpPr/>
            <p:nvPr/>
          </p:nvSpPr>
          <p:spPr>
            <a:xfrm>
              <a:off x="3423286" y="3953684"/>
              <a:ext cx="25325" cy="24525"/>
            </a:xfrm>
            <a:custGeom>
              <a:avLst/>
              <a:gdLst/>
              <a:ahLst/>
              <a:cxnLst/>
              <a:rect l="l" t="t" r="r" b="b"/>
              <a:pathLst>
                <a:path w="1013" h="981" extrusionOk="0">
                  <a:moveTo>
                    <a:pt x="584" y="406"/>
                  </a:moveTo>
                  <a:cubicBezTo>
                    <a:pt x="623" y="445"/>
                    <a:pt x="623" y="445"/>
                    <a:pt x="623" y="484"/>
                  </a:cubicBezTo>
                  <a:cubicBezTo>
                    <a:pt x="623" y="523"/>
                    <a:pt x="623" y="523"/>
                    <a:pt x="623" y="562"/>
                  </a:cubicBezTo>
                  <a:lnTo>
                    <a:pt x="584" y="562"/>
                  </a:lnTo>
                  <a:cubicBezTo>
                    <a:pt x="545" y="562"/>
                    <a:pt x="507" y="562"/>
                    <a:pt x="468" y="523"/>
                  </a:cubicBezTo>
                  <a:cubicBezTo>
                    <a:pt x="468" y="523"/>
                    <a:pt x="468" y="484"/>
                    <a:pt x="468" y="484"/>
                  </a:cubicBezTo>
                  <a:cubicBezTo>
                    <a:pt x="507" y="445"/>
                    <a:pt x="507" y="406"/>
                    <a:pt x="545" y="406"/>
                  </a:cubicBezTo>
                  <a:close/>
                  <a:moveTo>
                    <a:pt x="614" y="1"/>
                  </a:moveTo>
                  <a:cubicBezTo>
                    <a:pt x="591" y="1"/>
                    <a:pt x="568" y="6"/>
                    <a:pt x="545" y="17"/>
                  </a:cubicBezTo>
                  <a:lnTo>
                    <a:pt x="507" y="17"/>
                  </a:lnTo>
                  <a:cubicBezTo>
                    <a:pt x="429" y="17"/>
                    <a:pt x="351" y="56"/>
                    <a:pt x="312" y="95"/>
                  </a:cubicBezTo>
                  <a:cubicBezTo>
                    <a:pt x="234" y="134"/>
                    <a:pt x="156" y="173"/>
                    <a:pt x="117" y="251"/>
                  </a:cubicBezTo>
                  <a:cubicBezTo>
                    <a:pt x="40" y="367"/>
                    <a:pt x="1" y="523"/>
                    <a:pt x="40" y="679"/>
                  </a:cubicBezTo>
                  <a:cubicBezTo>
                    <a:pt x="78" y="795"/>
                    <a:pt x="195" y="912"/>
                    <a:pt x="312" y="951"/>
                  </a:cubicBezTo>
                  <a:cubicBezTo>
                    <a:pt x="370" y="970"/>
                    <a:pt x="438" y="980"/>
                    <a:pt x="507" y="980"/>
                  </a:cubicBezTo>
                  <a:cubicBezTo>
                    <a:pt x="575" y="980"/>
                    <a:pt x="643" y="970"/>
                    <a:pt x="701" y="951"/>
                  </a:cubicBezTo>
                  <a:cubicBezTo>
                    <a:pt x="779" y="912"/>
                    <a:pt x="896" y="834"/>
                    <a:pt x="935" y="756"/>
                  </a:cubicBezTo>
                  <a:cubicBezTo>
                    <a:pt x="1012" y="679"/>
                    <a:pt x="1012" y="562"/>
                    <a:pt x="1012" y="484"/>
                  </a:cubicBezTo>
                  <a:cubicBezTo>
                    <a:pt x="1012" y="289"/>
                    <a:pt x="935" y="134"/>
                    <a:pt x="779" y="56"/>
                  </a:cubicBezTo>
                  <a:cubicBezTo>
                    <a:pt x="724" y="28"/>
                    <a:pt x="669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4"/>
            <p:cNvSpPr/>
            <p:nvPr/>
          </p:nvSpPr>
          <p:spPr>
            <a:xfrm>
              <a:off x="3442026" y="4008961"/>
              <a:ext cx="27275" cy="28100"/>
            </a:xfrm>
            <a:custGeom>
              <a:avLst/>
              <a:gdLst/>
              <a:ahLst/>
              <a:cxnLst/>
              <a:rect l="l" t="t" r="r" b="b"/>
              <a:pathLst>
                <a:path w="1091" h="1124" extrusionOk="0">
                  <a:moveTo>
                    <a:pt x="545" y="358"/>
                  </a:moveTo>
                  <a:cubicBezTo>
                    <a:pt x="584" y="358"/>
                    <a:pt x="623" y="397"/>
                    <a:pt x="623" y="436"/>
                  </a:cubicBezTo>
                  <a:cubicBezTo>
                    <a:pt x="623" y="475"/>
                    <a:pt x="584" y="514"/>
                    <a:pt x="545" y="553"/>
                  </a:cubicBezTo>
                  <a:lnTo>
                    <a:pt x="468" y="553"/>
                  </a:lnTo>
                  <a:cubicBezTo>
                    <a:pt x="429" y="514"/>
                    <a:pt x="429" y="475"/>
                    <a:pt x="390" y="475"/>
                  </a:cubicBezTo>
                  <a:cubicBezTo>
                    <a:pt x="390" y="475"/>
                    <a:pt x="429" y="436"/>
                    <a:pt x="429" y="397"/>
                  </a:cubicBezTo>
                  <a:cubicBezTo>
                    <a:pt x="429" y="358"/>
                    <a:pt x="429" y="358"/>
                    <a:pt x="468" y="358"/>
                  </a:cubicBezTo>
                  <a:close/>
                  <a:moveTo>
                    <a:pt x="935" y="592"/>
                  </a:moveTo>
                  <a:cubicBezTo>
                    <a:pt x="935" y="592"/>
                    <a:pt x="935" y="631"/>
                    <a:pt x="935" y="631"/>
                  </a:cubicBezTo>
                  <a:cubicBezTo>
                    <a:pt x="922" y="657"/>
                    <a:pt x="909" y="683"/>
                    <a:pt x="896" y="707"/>
                  </a:cubicBezTo>
                  <a:lnTo>
                    <a:pt x="896" y="707"/>
                  </a:lnTo>
                  <a:cubicBezTo>
                    <a:pt x="897" y="669"/>
                    <a:pt x="935" y="630"/>
                    <a:pt x="935" y="592"/>
                  </a:cubicBezTo>
                  <a:close/>
                  <a:moveTo>
                    <a:pt x="892" y="714"/>
                  </a:moveTo>
                  <a:cubicBezTo>
                    <a:pt x="867" y="760"/>
                    <a:pt x="843" y="801"/>
                    <a:pt x="818" y="825"/>
                  </a:cubicBezTo>
                  <a:cubicBezTo>
                    <a:pt x="763" y="853"/>
                    <a:pt x="688" y="880"/>
                    <a:pt x="622" y="880"/>
                  </a:cubicBezTo>
                  <a:cubicBezTo>
                    <a:pt x="594" y="880"/>
                    <a:pt x="568" y="876"/>
                    <a:pt x="545" y="864"/>
                  </a:cubicBezTo>
                  <a:lnTo>
                    <a:pt x="584" y="864"/>
                  </a:lnTo>
                  <a:cubicBezTo>
                    <a:pt x="699" y="864"/>
                    <a:pt x="814" y="826"/>
                    <a:pt x="892" y="714"/>
                  </a:cubicBezTo>
                  <a:close/>
                  <a:moveTo>
                    <a:pt x="469" y="1"/>
                  </a:moveTo>
                  <a:cubicBezTo>
                    <a:pt x="302" y="1"/>
                    <a:pt x="146" y="106"/>
                    <a:pt x="78" y="242"/>
                  </a:cubicBezTo>
                  <a:cubicBezTo>
                    <a:pt x="1" y="397"/>
                    <a:pt x="1" y="592"/>
                    <a:pt x="78" y="747"/>
                  </a:cubicBezTo>
                  <a:cubicBezTo>
                    <a:pt x="117" y="864"/>
                    <a:pt x="234" y="981"/>
                    <a:pt x="351" y="1059"/>
                  </a:cubicBezTo>
                  <a:cubicBezTo>
                    <a:pt x="419" y="1104"/>
                    <a:pt x="501" y="1123"/>
                    <a:pt x="580" y="1123"/>
                  </a:cubicBezTo>
                  <a:cubicBezTo>
                    <a:pt x="637" y="1123"/>
                    <a:pt x="692" y="1114"/>
                    <a:pt x="740" y="1098"/>
                  </a:cubicBezTo>
                  <a:cubicBezTo>
                    <a:pt x="857" y="1020"/>
                    <a:pt x="935" y="942"/>
                    <a:pt x="1012" y="864"/>
                  </a:cubicBezTo>
                  <a:cubicBezTo>
                    <a:pt x="1051" y="786"/>
                    <a:pt x="1090" y="670"/>
                    <a:pt x="1090" y="592"/>
                  </a:cubicBezTo>
                  <a:cubicBezTo>
                    <a:pt x="1090" y="475"/>
                    <a:pt x="1051" y="397"/>
                    <a:pt x="1012" y="358"/>
                  </a:cubicBezTo>
                  <a:cubicBezTo>
                    <a:pt x="973" y="242"/>
                    <a:pt x="896" y="164"/>
                    <a:pt x="818" y="86"/>
                  </a:cubicBezTo>
                  <a:cubicBezTo>
                    <a:pt x="779" y="86"/>
                    <a:pt x="740" y="47"/>
                    <a:pt x="701" y="47"/>
                  </a:cubicBezTo>
                  <a:lnTo>
                    <a:pt x="740" y="86"/>
                  </a:lnTo>
                  <a:cubicBezTo>
                    <a:pt x="701" y="47"/>
                    <a:pt x="623" y="8"/>
                    <a:pt x="545" y="8"/>
                  </a:cubicBezTo>
                  <a:cubicBezTo>
                    <a:pt x="520" y="3"/>
                    <a:pt x="494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4"/>
            <p:cNvSpPr/>
            <p:nvPr/>
          </p:nvSpPr>
          <p:spPr>
            <a:xfrm>
              <a:off x="3356426" y="3998686"/>
              <a:ext cx="24350" cy="25075"/>
            </a:xfrm>
            <a:custGeom>
              <a:avLst/>
              <a:gdLst/>
              <a:ahLst/>
              <a:cxnLst/>
              <a:rect l="l" t="t" r="r" b="b"/>
              <a:pathLst>
                <a:path w="974" h="1003" extrusionOk="0">
                  <a:moveTo>
                    <a:pt x="545" y="302"/>
                  </a:moveTo>
                  <a:cubicBezTo>
                    <a:pt x="584" y="302"/>
                    <a:pt x="662" y="341"/>
                    <a:pt x="662" y="419"/>
                  </a:cubicBezTo>
                  <a:cubicBezTo>
                    <a:pt x="701" y="458"/>
                    <a:pt x="662" y="536"/>
                    <a:pt x="584" y="536"/>
                  </a:cubicBezTo>
                  <a:lnTo>
                    <a:pt x="467" y="536"/>
                  </a:lnTo>
                  <a:cubicBezTo>
                    <a:pt x="467" y="536"/>
                    <a:pt x="428" y="497"/>
                    <a:pt x="428" y="497"/>
                  </a:cubicBezTo>
                  <a:cubicBezTo>
                    <a:pt x="428" y="419"/>
                    <a:pt x="467" y="341"/>
                    <a:pt x="545" y="302"/>
                  </a:cubicBezTo>
                  <a:close/>
                  <a:moveTo>
                    <a:pt x="564" y="1"/>
                  </a:moveTo>
                  <a:cubicBezTo>
                    <a:pt x="516" y="1"/>
                    <a:pt x="467" y="10"/>
                    <a:pt x="428" y="30"/>
                  </a:cubicBezTo>
                  <a:cubicBezTo>
                    <a:pt x="0" y="225"/>
                    <a:pt x="39" y="808"/>
                    <a:pt x="467" y="1003"/>
                  </a:cubicBezTo>
                  <a:cubicBezTo>
                    <a:pt x="545" y="1003"/>
                    <a:pt x="623" y="1003"/>
                    <a:pt x="701" y="964"/>
                  </a:cubicBezTo>
                  <a:cubicBezTo>
                    <a:pt x="740" y="925"/>
                    <a:pt x="740" y="886"/>
                    <a:pt x="779" y="808"/>
                  </a:cubicBezTo>
                  <a:cubicBezTo>
                    <a:pt x="779" y="808"/>
                    <a:pt x="779" y="808"/>
                    <a:pt x="779" y="769"/>
                  </a:cubicBezTo>
                  <a:lnTo>
                    <a:pt x="817" y="769"/>
                  </a:lnTo>
                  <a:cubicBezTo>
                    <a:pt x="895" y="691"/>
                    <a:pt x="934" y="614"/>
                    <a:pt x="973" y="497"/>
                  </a:cubicBezTo>
                  <a:cubicBezTo>
                    <a:pt x="973" y="419"/>
                    <a:pt x="973" y="302"/>
                    <a:pt x="934" y="225"/>
                  </a:cubicBezTo>
                  <a:cubicBezTo>
                    <a:pt x="856" y="147"/>
                    <a:pt x="779" y="69"/>
                    <a:pt x="701" y="30"/>
                  </a:cubicBezTo>
                  <a:cubicBezTo>
                    <a:pt x="662" y="10"/>
                    <a:pt x="613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4"/>
            <p:cNvSpPr/>
            <p:nvPr/>
          </p:nvSpPr>
          <p:spPr>
            <a:xfrm>
              <a:off x="3402716" y="3884045"/>
              <a:ext cx="23375" cy="22825"/>
            </a:xfrm>
            <a:custGeom>
              <a:avLst/>
              <a:gdLst/>
              <a:ahLst/>
              <a:cxnLst/>
              <a:rect l="l" t="t" r="r" b="b"/>
              <a:pathLst>
                <a:path w="935" h="913" extrusionOk="0">
                  <a:moveTo>
                    <a:pt x="584" y="311"/>
                  </a:moveTo>
                  <a:cubicBezTo>
                    <a:pt x="584" y="350"/>
                    <a:pt x="623" y="350"/>
                    <a:pt x="623" y="389"/>
                  </a:cubicBezTo>
                  <a:cubicBezTo>
                    <a:pt x="623" y="428"/>
                    <a:pt x="623" y="506"/>
                    <a:pt x="584" y="584"/>
                  </a:cubicBezTo>
                  <a:lnTo>
                    <a:pt x="507" y="584"/>
                  </a:lnTo>
                  <a:cubicBezTo>
                    <a:pt x="468" y="545"/>
                    <a:pt x="429" y="506"/>
                    <a:pt x="429" y="467"/>
                  </a:cubicBezTo>
                  <a:cubicBezTo>
                    <a:pt x="429" y="428"/>
                    <a:pt x="429" y="389"/>
                    <a:pt x="468" y="350"/>
                  </a:cubicBezTo>
                  <a:cubicBezTo>
                    <a:pt x="468" y="350"/>
                    <a:pt x="468" y="350"/>
                    <a:pt x="507" y="311"/>
                  </a:cubicBezTo>
                  <a:close/>
                  <a:moveTo>
                    <a:pt x="584" y="0"/>
                  </a:moveTo>
                  <a:cubicBezTo>
                    <a:pt x="390" y="0"/>
                    <a:pt x="234" y="39"/>
                    <a:pt x="117" y="195"/>
                  </a:cubicBezTo>
                  <a:cubicBezTo>
                    <a:pt x="40" y="311"/>
                    <a:pt x="1" y="467"/>
                    <a:pt x="40" y="623"/>
                  </a:cubicBezTo>
                  <a:cubicBezTo>
                    <a:pt x="79" y="739"/>
                    <a:pt x="195" y="856"/>
                    <a:pt x="312" y="895"/>
                  </a:cubicBezTo>
                  <a:cubicBezTo>
                    <a:pt x="338" y="908"/>
                    <a:pt x="364" y="912"/>
                    <a:pt x="388" y="912"/>
                  </a:cubicBezTo>
                  <a:cubicBezTo>
                    <a:pt x="437" y="912"/>
                    <a:pt x="481" y="895"/>
                    <a:pt x="507" y="895"/>
                  </a:cubicBezTo>
                  <a:lnTo>
                    <a:pt x="507" y="856"/>
                  </a:lnTo>
                  <a:lnTo>
                    <a:pt x="584" y="856"/>
                  </a:lnTo>
                  <a:cubicBezTo>
                    <a:pt x="662" y="856"/>
                    <a:pt x="779" y="778"/>
                    <a:pt x="818" y="701"/>
                  </a:cubicBezTo>
                  <a:cubicBezTo>
                    <a:pt x="896" y="623"/>
                    <a:pt x="935" y="545"/>
                    <a:pt x="935" y="428"/>
                  </a:cubicBezTo>
                  <a:cubicBezTo>
                    <a:pt x="935" y="350"/>
                    <a:pt x="896" y="311"/>
                    <a:pt x="896" y="273"/>
                  </a:cubicBezTo>
                  <a:cubicBezTo>
                    <a:pt x="818" y="156"/>
                    <a:pt x="701" y="39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4"/>
            <p:cNvSpPr/>
            <p:nvPr/>
          </p:nvSpPr>
          <p:spPr>
            <a:xfrm>
              <a:off x="3472416" y="3919634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extrusionOk="0">
                  <a:moveTo>
                    <a:pt x="448" y="0"/>
                  </a:moveTo>
                  <a:cubicBezTo>
                    <a:pt x="389" y="0"/>
                    <a:pt x="331" y="10"/>
                    <a:pt x="273" y="29"/>
                  </a:cubicBezTo>
                  <a:cubicBezTo>
                    <a:pt x="195" y="68"/>
                    <a:pt x="117" y="107"/>
                    <a:pt x="39" y="185"/>
                  </a:cubicBezTo>
                  <a:cubicBezTo>
                    <a:pt x="0" y="263"/>
                    <a:pt x="0" y="341"/>
                    <a:pt x="0" y="457"/>
                  </a:cubicBezTo>
                  <a:cubicBezTo>
                    <a:pt x="0" y="535"/>
                    <a:pt x="39" y="613"/>
                    <a:pt x="78" y="691"/>
                  </a:cubicBezTo>
                  <a:cubicBezTo>
                    <a:pt x="156" y="808"/>
                    <a:pt x="312" y="846"/>
                    <a:pt x="467" y="885"/>
                  </a:cubicBezTo>
                  <a:cubicBezTo>
                    <a:pt x="584" y="846"/>
                    <a:pt x="701" y="808"/>
                    <a:pt x="778" y="730"/>
                  </a:cubicBezTo>
                  <a:cubicBezTo>
                    <a:pt x="895" y="652"/>
                    <a:pt x="934" y="496"/>
                    <a:pt x="895" y="379"/>
                  </a:cubicBezTo>
                  <a:cubicBezTo>
                    <a:pt x="895" y="302"/>
                    <a:pt x="817" y="224"/>
                    <a:pt x="740" y="185"/>
                  </a:cubicBezTo>
                  <a:cubicBezTo>
                    <a:pt x="701" y="107"/>
                    <a:pt x="662" y="68"/>
                    <a:pt x="623" y="29"/>
                  </a:cubicBezTo>
                  <a:cubicBezTo>
                    <a:pt x="564" y="10"/>
                    <a:pt x="506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10" name="Google Shape;1810;p34"/>
          <p:cNvCxnSpPr>
            <a:stCxn id="1800" idx="3"/>
          </p:cNvCxnSpPr>
          <p:nvPr/>
        </p:nvCxnSpPr>
        <p:spPr>
          <a:xfrm>
            <a:off x="2885188" y="2517227"/>
            <a:ext cx="1487400" cy="530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sm" len="sm"/>
          </a:ln>
        </p:spPr>
      </p:cxnSp>
      <p:cxnSp>
        <p:nvCxnSpPr>
          <p:cNvPr id="1811" name="Google Shape;1811;p34"/>
          <p:cNvCxnSpPr>
            <a:stCxn id="1796" idx="3"/>
          </p:cNvCxnSpPr>
          <p:nvPr/>
        </p:nvCxnSpPr>
        <p:spPr>
          <a:xfrm rot="10800000" flipH="1">
            <a:off x="2885200" y="3322623"/>
            <a:ext cx="1477200" cy="45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sm" len="sm"/>
          </a:ln>
        </p:spPr>
      </p:cxnSp>
      <p:cxnSp>
        <p:nvCxnSpPr>
          <p:cNvPr id="1812" name="Google Shape;1812;p34"/>
          <p:cNvCxnSpPr>
            <a:stCxn id="1798" idx="1"/>
          </p:cNvCxnSpPr>
          <p:nvPr/>
        </p:nvCxnSpPr>
        <p:spPr>
          <a:xfrm flipH="1">
            <a:off x="4771363" y="2517227"/>
            <a:ext cx="1487400" cy="530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sm" len="sm"/>
          </a:ln>
        </p:spPr>
      </p:cxnSp>
      <p:cxnSp>
        <p:nvCxnSpPr>
          <p:cNvPr id="1813" name="Google Shape;1813;p34"/>
          <p:cNvCxnSpPr>
            <a:stCxn id="1794" idx="1"/>
          </p:cNvCxnSpPr>
          <p:nvPr/>
        </p:nvCxnSpPr>
        <p:spPr>
          <a:xfrm rot="10800000">
            <a:off x="4781563" y="3322623"/>
            <a:ext cx="1477200" cy="45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sm" len="sm"/>
          </a:ln>
        </p:spPr>
      </p:cxnSp>
      <p:cxnSp>
        <p:nvCxnSpPr>
          <p:cNvPr id="1814" name="Google Shape;1814;p34"/>
          <p:cNvCxnSpPr>
            <a:stCxn id="1801" idx="2"/>
          </p:cNvCxnSpPr>
          <p:nvPr/>
        </p:nvCxnSpPr>
        <p:spPr>
          <a:xfrm rot="-5400000" flipH="1">
            <a:off x="4076088" y="2637602"/>
            <a:ext cx="9924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sm" len="sm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35"/>
          <p:cNvSpPr txBox="1">
            <a:spLocks noGrp="1"/>
          </p:cNvSpPr>
          <p:nvPr>
            <p:ph type="title"/>
          </p:nvPr>
        </p:nvSpPr>
        <p:spPr>
          <a:xfrm>
            <a:off x="3538175" y="1298200"/>
            <a:ext cx="6055500" cy="1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4,498,300</a:t>
            </a:r>
            <a:endParaRPr/>
          </a:p>
        </p:txBody>
      </p:sp>
      <p:sp>
        <p:nvSpPr>
          <p:cNvPr id="1820" name="Google Shape;1820;p35"/>
          <p:cNvSpPr txBox="1">
            <a:spLocks noGrp="1"/>
          </p:cNvSpPr>
          <p:nvPr>
            <p:ph type="body" idx="1"/>
          </p:nvPr>
        </p:nvSpPr>
        <p:spPr>
          <a:xfrm>
            <a:off x="3538175" y="2647202"/>
            <a:ext cx="60555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Big numbers catch your audience’s attention</a:t>
            </a:r>
            <a:endParaRPr/>
          </a:p>
        </p:txBody>
      </p:sp>
      <p:grpSp>
        <p:nvGrpSpPr>
          <p:cNvPr id="1821" name="Google Shape;1821;p35"/>
          <p:cNvGrpSpPr/>
          <p:nvPr/>
        </p:nvGrpSpPr>
        <p:grpSpPr>
          <a:xfrm>
            <a:off x="4505398" y="3174493"/>
            <a:ext cx="3927906" cy="1969007"/>
            <a:chOff x="2511498" y="3283268"/>
            <a:chExt cx="3927906" cy="1969007"/>
          </a:xfrm>
        </p:grpSpPr>
        <p:sp>
          <p:nvSpPr>
            <p:cNvPr id="1822" name="Google Shape;1822;p35"/>
            <p:cNvSpPr/>
            <p:nvPr/>
          </p:nvSpPr>
          <p:spPr>
            <a:xfrm>
              <a:off x="4215502" y="4904275"/>
              <a:ext cx="1473600" cy="34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3" name="Google Shape;1823;p35"/>
            <p:cNvGrpSpPr/>
            <p:nvPr/>
          </p:nvGrpSpPr>
          <p:grpSpPr>
            <a:xfrm flipH="1">
              <a:off x="5446709" y="4271313"/>
              <a:ext cx="992695" cy="872182"/>
              <a:chOff x="81640" y="3752714"/>
              <a:chExt cx="1608124" cy="1412898"/>
            </a:xfrm>
          </p:grpSpPr>
          <p:sp>
            <p:nvSpPr>
              <p:cNvPr id="1824" name="Google Shape;1824;p35"/>
              <p:cNvSpPr/>
              <p:nvPr/>
            </p:nvSpPr>
            <p:spPr>
              <a:xfrm>
                <a:off x="81640" y="3752714"/>
                <a:ext cx="1608124" cy="1412898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35"/>
              <p:cNvSpPr/>
              <p:nvPr/>
            </p:nvSpPr>
            <p:spPr>
              <a:xfrm>
                <a:off x="272952" y="3944282"/>
                <a:ext cx="1181403" cy="1212904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6" name="Google Shape;1826;p35"/>
            <p:cNvGrpSpPr/>
            <p:nvPr/>
          </p:nvGrpSpPr>
          <p:grpSpPr>
            <a:xfrm>
              <a:off x="4364034" y="3283268"/>
              <a:ext cx="1504928" cy="1803602"/>
              <a:chOff x="4078475" y="1261750"/>
              <a:chExt cx="897500" cy="1075750"/>
            </a:xfrm>
          </p:grpSpPr>
          <p:sp>
            <p:nvSpPr>
              <p:cNvPr id="1827" name="Google Shape;1827;p35"/>
              <p:cNvSpPr/>
              <p:nvPr/>
            </p:nvSpPr>
            <p:spPr>
              <a:xfrm>
                <a:off x="4078475" y="1261750"/>
                <a:ext cx="897500" cy="1075750"/>
              </a:xfrm>
              <a:custGeom>
                <a:avLst/>
                <a:gdLst/>
                <a:ahLst/>
                <a:cxnLst/>
                <a:rect l="l" t="t" r="r" b="b"/>
                <a:pathLst>
                  <a:path w="35900" h="43030" extrusionOk="0">
                    <a:moveTo>
                      <a:pt x="22966" y="0"/>
                    </a:moveTo>
                    <a:cubicBezTo>
                      <a:pt x="22256" y="0"/>
                      <a:pt x="21597" y="602"/>
                      <a:pt x="21702" y="1429"/>
                    </a:cubicBezTo>
                    <a:cubicBezTo>
                      <a:pt x="22171" y="4910"/>
                      <a:pt x="25727" y="6342"/>
                      <a:pt x="25727" y="6342"/>
                    </a:cubicBezTo>
                    <a:cubicBezTo>
                      <a:pt x="25727" y="6342"/>
                      <a:pt x="25455" y="9774"/>
                      <a:pt x="23653" y="11181"/>
                    </a:cubicBezTo>
                    <a:cubicBezTo>
                      <a:pt x="22863" y="11808"/>
                      <a:pt x="21945" y="12066"/>
                      <a:pt x="20822" y="12066"/>
                    </a:cubicBezTo>
                    <a:cubicBezTo>
                      <a:pt x="19383" y="12066"/>
                      <a:pt x="17607" y="11643"/>
                      <a:pt x="15333" y="11033"/>
                    </a:cubicBezTo>
                    <a:cubicBezTo>
                      <a:pt x="11752" y="10078"/>
                      <a:pt x="10861" y="8703"/>
                      <a:pt x="8031" y="8703"/>
                    </a:cubicBezTo>
                    <a:cubicBezTo>
                      <a:pt x="7642" y="8703"/>
                      <a:pt x="7216" y="8729"/>
                      <a:pt x="6741" y="8786"/>
                    </a:cubicBezTo>
                    <a:cubicBezTo>
                      <a:pt x="5654" y="8910"/>
                      <a:pt x="4593" y="9181"/>
                      <a:pt x="3581" y="9576"/>
                    </a:cubicBezTo>
                    <a:cubicBezTo>
                      <a:pt x="3058" y="8999"/>
                      <a:pt x="2364" y="8422"/>
                      <a:pt x="1643" y="8422"/>
                    </a:cubicBezTo>
                    <a:cubicBezTo>
                      <a:pt x="1376" y="8422"/>
                      <a:pt x="1106" y="8501"/>
                      <a:pt x="840" y="8687"/>
                    </a:cubicBezTo>
                    <a:cubicBezTo>
                      <a:pt x="1" y="9280"/>
                      <a:pt x="248" y="11008"/>
                      <a:pt x="741" y="12662"/>
                    </a:cubicBezTo>
                    <a:cubicBezTo>
                      <a:pt x="470" y="13650"/>
                      <a:pt x="420" y="14687"/>
                      <a:pt x="569" y="15699"/>
                    </a:cubicBezTo>
                    <a:cubicBezTo>
                      <a:pt x="1112" y="20464"/>
                      <a:pt x="1556" y="19674"/>
                      <a:pt x="2815" y="21921"/>
                    </a:cubicBezTo>
                    <a:cubicBezTo>
                      <a:pt x="4074" y="24143"/>
                      <a:pt x="2371" y="28982"/>
                      <a:pt x="2346" y="29821"/>
                    </a:cubicBezTo>
                    <a:cubicBezTo>
                      <a:pt x="2297" y="30636"/>
                      <a:pt x="6222" y="36487"/>
                      <a:pt x="6370" y="37944"/>
                    </a:cubicBezTo>
                    <a:cubicBezTo>
                      <a:pt x="6519" y="39400"/>
                      <a:pt x="6173" y="41326"/>
                      <a:pt x="6988" y="41647"/>
                    </a:cubicBezTo>
                    <a:cubicBezTo>
                      <a:pt x="7543" y="41849"/>
                      <a:pt x="8558" y="42017"/>
                      <a:pt x="9265" y="42017"/>
                    </a:cubicBezTo>
                    <a:cubicBezTo>
                      <a:pt x="9595" y="42017"/>
                      <a:pt x="9857" y="41980"/>
                      <a:pt x="9975" y="41894"/>
                    </a:cubicBezTo>
                    <a:cubicBezTo>
                      <a:pt x="10494" y="41474"/>
                      <a:pt x="5704" y="35129"/>
                      <a:pt x="6173" y="30339"/>
                    </a:cubicBezTo>
                    <a:lnTo>
                      <a:pt x="6173" y="30339"/>
                    </a:lnTo>
                    <a:cubicBezTo>
                      <a:pt x="6988" y="30957"/>
                      <a:pt x="9284" y="35796"/>
                      <a:pt x="9901" y="37326"/>
                    </a:cubicBezTo>
                    <a:cubicBezTo>
                      <a:pt x="10494" y="38857"/>
                      <a:pt x="10148" y="40832"/>
                      <a:pt x="10148" y="40832"/>
                    </a:cubicBezTo>
                    <a:cubicBezTo>
                      <a:pt x="10148" y="40832"/>
                      <a:pt x="11937" y="41218"/>
                      <a:pt x="12906" y="41218"/>
                    </a:cubicBezTo>
                    <a:cubicBezTo>
                      <a:pt x="13234" y="41218"/>
                      <a:pt x="13468" y="41173"/>
                      <a:pt x="13506" y="41054"/>
                    </a:cubicBezTo>
                    <a:cubicBezTo>
                      <a:pt x="13654" y="40585"/>
                      <a:pt x="9654" y="34068"/>
                      <a:pt x="9679" y="32290"/>
                    </a:cubicBezTo>
                    <a:cubicBezTo>
                      <a:pt x="9728" y="30512"/>
                      <a:pt x="11037" y="25204"/>
                      <a:pt x="11753" y="25180"/>
                    </a:cubicBezTo>
                    <a:cubicBezTo>
                      <a:pt x="11759" y="25179"/>
                      <a:pt x="11765" y="25179"/>
                      <a:pt x="11771" y="25179"/>
                    </a:cubicBezTo>
                    <a:cubicBezTo>
                      <a:pt x="12266" y="25179"/>
                      <a:pt x="13378" y="25815"/>
                      <a:pt x="14966" y="25815"/>
                    </a:cubicBezTo>
                    <a:cubicBezTo>
                      <a:pt x="15731" y="25815"/>
                      <a:pt x="16608" y="25667"/>
                      <a:pt x="17579" y="25229"/>
                    </a:cubicBezTo>
                    <a:cubicBezTo>
                      <a:pt x="17752" y="26192"/>
                      <a:pt x="17653" y="29772"/>
                      <a:pt x="17925" y="30907"/>
                    </a:cubicBezTo>
                    <a:cubicBezTo>
                      <a:pt x="18912" y="35450"/>
                      <a:pt x="19209" y="41548"/>
                      <a:pt x="19357" y="41845"/>
                    </a:cubicBezTo>
                    <a:cubicBezTo>
                      <a:pt x="19480" y="42141"/>
                      <a:pt x="19357" y="42709"/>
                      <a:pt x="19653" y="42931"/>
                    </a:cubicBezTo>
                    <a:cubicBezTo>
                      <a:pt x="19760" y="43005"/>
                      <a:pt x="20106" y="43030"/>
                      <a:pt x="20535" y="43030"/>
                    </a:cubicBezTo>
                    <a:cubicBezTo>
                      <a:pt x="21392" y="43030"/>
                      <a:pt x="22583" y="42931"/>
                      <a:pt x="22863" y="42931"/>
                    </a:cubicBezTo>
                    <a:cubicBezTo>
                      <a:pt x="23258" y="42931"/>
                      <a:pt x="21628" y="41203"/>
                      <a:pt x="21060" y="40610"/>
                    </a:cubicBezTo>
                    <a:cubicBezTo>
                      <a:pt x="20493" y="40042"/>
                      <a:pt x="20443" y="33080"/>
                      <a:pt x="20665" y="31105"/>
                    </a:cubicBezTo>
                    <a:cubicBezTo>
                      <a:pt x="20813" y="30043"/>
                      <a:pt x="20813" y="26340"/>
                      <a:pt x="21233" y="26068"/>
                    </a:cubicBezTo>
                    <a:cubicBezTo>
                      <a:pt x="21752" y="28142"/>
                      <a:pt x="21505" y="29228"/>
                      <a:pt x="21653" y="30117"/>
                    </a:cubicBezTo>
                    <a:cubicBezTo>
                      <a:pt x="21801" y="31006"/>
                      <a:pt x="22196" y="32018"/>
                      <a:pt x="22270" y="32957"/>
                    </a:cubicBezTo>
                    <a:cubicBezTo>
                      <a:pt x="22566" y="36759"/>
                      <a:pt x="22961" y="40487"/>
                      <a:pt x="23110" y="40832"/>
                    </a:cubicBezTo>
                    <a:cubicBezTo>
                      <a:pt x="23208" y="41203"/>
                      <a:pt x="23258" y="41573"/>
                      <a:pt x="23233" y="41943"/>
                    </a:cubicBezTo>
                    <a:cubicBezTo>
                      <a:pt x="23233" y="41943"/>
                      <a:pt x="24594" y="42160"/>
                      <a:pt x="25497" y="42160"/>
                    </a:cubicBezTo>
                    <a:cubicBezTo>
                      <a:pt x="25991" y="42160"/>
                      <a:pt x="26348" y="42095"/>
                      <a:pt x="26270" y="41894"/>
                    </a:cubicBezTo>
                    <a:cubicBezTo>
                      <a:pt x="26048" y="41301"/>
                      <a:pt x="25085" y="40067"/>
                      <a:pt x="24665" y="39400"/>
                    </a:cubicBezTo>
                    <a:cubicBezTo>
                      <a:pt x="24245" y="38734"/>
                      <a:pt x="23603" y="30414"/>
                      <a:pt x="24344" y="27673"/>
                    </a:cubicBezTo>
                    <a:cubicBezTo>
                      <a:pt x="24862" y="25624"/>
                      <a:pt x="26023" y="24266"/>
                      <a:pt x="26640" y="22143"/>
                    </a:cubicBezTo>
                    <a:cubicBezTo>
                      <a:pt x="27035" y="20785"/>
                      <a:pt x="27405" y="19427"/>
                      <a:pt x="27875" y="18069"/>
                    </a:cubicBezTo>
                    <a:cubicBezTo>
                      <a:pt x="28591" y="16045"/>
                      <a:pt x="28911" y="13378"/>
                      <a:pt x="29652" y="13255"/>
                    </a:cubicBezTo>
                    <a:cubicBezTo>
                      <a:pt x="29704" y="13249"/>
                      <a:pt x="29757" y="13246"/>
                      <a:pt x="29811" y="13246"/>
                    </a:cubicBezTo>
                    <a:cubicBezTo>
                      <a:pt x="30838" y="13246"/>
                      <a:pt x="32237" y="14314"/>
                      <a:pt x="33035" y="14736"/>
                    </a:cubicBezTo>
                    <a:cubicBezTo>
                      <a:pt x="33172" y="14809"/>
                      <a:pt x="33342" y="14841"/>
                      <a:pt x="33530" y="14841"/>
                    </a:cubicBezTo>
                    <a:cubicBezTo>
                      <a:pt x="34491" y="14841"/>
                      <a:pt x="35900" y="13990"/>
                      <a:pt x="35528" y="13329"/>
                    </a:cubicBezTo>
                    <a:cubicBezTo>
                      <a:pt x="35059" y="12514"/>
                      <a:pt x="33751" y="10983"/>
                      <a:pt x="33430" y="10095"/>
                    </a:cubicBezTo>
                    <a:cubicBezTo>
                      <a:pt x="33133" y="9206"/>
                      <a:pt x="33751" y="8391"/>
                      <a:pt x="33331" y="7626"/>
                    </a:cubicBezTo>
                    <a:cubicBezTo>
                      <a:pt x="33010" y="7058"/>
                      <a:pt x="32244" y="5626"/>
                      <a:pt x="31109" y="4910"/>
                    </a:cubicBezTo>
                    <a:cubicBezTo>
                      <a:pt x="30195" y="4293"/>
                      <a:pt x="29430" y="3503"/>
                      <a:pt x="28862" y="2589"/>
                    </a:cubicBezTo>
                    <a:cubicBezTo>
                      <a:pt x="28541" y="2095"/>
                      <a:pt x="28171" y="1602"/>
                      <a:pt x="27800" y="1108"/>
                    </a:cubicBezTo>
                    <a:cubicBezTo>
                      <a:pt x="27602" y="840"/>
                      <a:pt x="27312" y="716"/>
                      <a:pt x="27023" y="716"/>
                    </a:cubicBezTo>
                    <a:cubicBezTo>
                      <a:pt x="26593" y="716"/>
                      <a:pt x="26166" y="991"/>
                      <a:pt x="26048" y="1478"/>
                    </a:cubicBezTo>
                    <a:cubicBezTo>
                      <a:pt x="25949" y="1923"/>
                      <a:pt x="25899" y="2243"/>
                      <a:pt x="25899" y="2243"/>
                    </a:cubicBezTo>
                    <a:cubicBezTo>
                      <a:pt x="25899" y="2243"/>
                      <a:pt x="24862" y="1207"/>
                      <a:pt x="23801" y="318"/>
                    </a:cubicBezTo>
                    <a:cubicBezTo>
                      <a:pt x="23546" y="98"/>
                      <a:pt x="23252" y="0"/>
                      <a:pt x="229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35"/>
              <p:cNvSpPr/>
              <p:nvPr/>
            </p:nvSpPr>
            <p:spPr>
              <a:xfrm>
                <a:off x="4232775" y="1785675"/>
                <a:ext cx="66700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9655" extrusionOk="0">
                    <a:moveTo>
                      <a:pt x="2198" y="1"/>
                    </a:moveTo>
                    <a:lnTo>
                      <a:pt x="2198" y="1"/>
                    </a:lnTo>
                    <a:cubicBezTo>
                      <a:pt x="2297" y="420"/>
                      <a:pt x="2371" y="840"/>
                      <a:pt x="2420" y="1260"/>
                    </a:cubicBezTo>
                    <a:cubicBezTo>
                      <a:pt x="2519" y="2519"/>
                      <a:pt x="2346" y="3778"/>
                      <a:pt x="1853" y="4938"/>
                    </a:cubicBezTo>
                    <a:cubicBezTo>
                      <a:pt x="1532" y="5704"/>
                      <a:pt x="1038" y="6395"/>
                      <a:pt x="643" y="7160"/>
                    </a:cubicBezTo>
                    <a:cubicBezTo>
                      <a:pt x="445" y="7556"/>
                      <a:pt x="273" y="7951"/>
                      <a:pt x="149" y="8370"/>
                    </a:cubicBezTo>
                    <a:cubicBezTo>
                      <a:pt x="26" y="8790"/>
                      <a:pt x="1" y="9210"/>
                      <a:pt x="75" y="9654"/>
                    </a:cubicBezTo>
                    <a:cubicBezTo>
                      <a:pt x="75" y="9234"/>
                      <a:pt x="149" y="8815"/>
                      <a:pt x="297" y="8420"/>
                    </a:cubicBezTo>
                    <a:cubicBezTo>
                      <a:pt x="445" y="8025"/>
                      <a:pt x="618" y="7654"/>
                      <a:pt x="865" y="7284"/>
                    </a:cubicBezTo>
                    <a:cubicBezTo>
                      <a:pt x="1334" y="6593"/>
                      <a:pt x="1779" y="5827"/>
                      <a:pt x="2149" y="5062"/>
                    </a:cubicBezTo>
                    <a:cubicBezTo>
                      <a:pt x="2470" y="4272"/>
                      <a:pt x="2667" y="3408"/>
                      <a:pt x="2667" y="2544"/>
                    </a:cubicBezTo>
                    <a:cubicBezTo>
                      <a:pt x="2667" y="2099"/>
                      <a:pt x="2643" y="1655"/>
                      <a:pt x="2569" y="1235"/>
                    </a:cubicBezTo>
                    <a:cubicBezTo>
                      <a:pt x="2470" y="815"/>
                      <a:pt x="2371" y="396"/>
                      <a:pt x="219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35"/>
              <p:cNvSpPr/>
              <p:nvPr/>
            </p:nvSpPr>
            <p:spPr>
              <a:xfrm>
                <a:off x="4603750" y="1782600"/>
                <a:ext cx="228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580" extrusionOk="0">
                    <a:moveTo>
                      <a:pt x="913" y="0"/>
                    </a:moveTo>
                    <a:lnTo>
                      <a:pt x="815" y="247"/>
                    </a:lnTo>
                    <a:cubicBezTo>
                      <a:pt x="790" y="346"/>
                      <a:pt x="765" y="469"/>
                      <a:pt x="716" y="568"/>
                    </a:cubicBezTo>
                    <a:cubicBezTo>
                      <a:pt x="744" y="530"/>
                      <a:pt x="769" y="493"/>
                      <a:pt x="793" y="455"/>
                    </a:cubicBezTo>
                    <a:lnTo>
                      <a:pt x="793" y="455"/>
                    </a:lnTo>
                    <a:cubicBezTo>
                      <a:pt x="590" y="1261"/>
                      <a:pt x="411" y="2087"/>
                      <a:pt x="296" y="2914"/>
                    </a:cubicBezTo>
                    <a:cubicBezTo>
                      <a:pt x="148" y="3802"/>
                      <a:pt x="49" y="4691"/>
                      <a:pt x="0" y="5580"/>
                    </a:cubicBezTo>
                    <a:cubicBezTo>
                      <a:pt x="247" y="4716"/>
                      <a:pt x="444" y="3852"/>
                      <a:pt x="593" y="2963"/>
                    </a:cubicBezTo>
                    <a:cubicBezTo>
                      <a:pt x="741" y="2074"/>
                      <a:pt x="864" y="1161"/>
                      <a:pt x="913" y="272"/>
                    </a:cubicBez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35"/>
              <p:cNvSpPr/>
              <p:nvPr/>
            </p:nvSpPr>
            <p:spPr>
              <a:xfrm>
                <a:off x="4927600" y="1578875"/>
                <a:ext cx="4587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484" extrusionOk="0">
                    <a:moveTo>
                      <a:pt x="482" y="363"/>
                    </a:moveTo>
                    <a:cubicBezTo>
                      <a:pt x="469" y="443"/>
                      <a:pt x="477" y="527"/>
                      <a:pt x="503" y="607"/>
                    </a:cubicBezTo>
                    <a:lnTo>
                      <a:pt x="503" y="607"/>
                    </a:lnTo>
                    <a:cubicBezTo>
                      <a:pt x="527" y="759"/>
                      <a:pt x="615" y="901"/>
                      <a:pt x="748" y="989"/>
                    </a:cubicBezTo>
                    <a:cubicBezTo>
                      <a:pt x="808" y="1023"/>
                      <a:pt x="873" y="1038"/>
                      <a:pt x="937" y="1038"/>
                    </a:cubicBezTo>
                    <a:cubicBezTo>
                      <a:pt x="992" y="1038"/>
                      <a:pt x="1047" y="1026"/>
                      <a:pt x="1097" y="1005"/>
                    </a:cubicBezTo>
                    <a:lnTo>
                      <a:pt x="1097" y="1005"/>
                    </a:lnTo>
                    <a:cubicBezTo>
                      <a:pt x="1166" y="1015"/>
                      <a:pt x="1236" y="1020"/>
                      <a:pt x="1306" y="1020"/>
                    </a:cubicBezTo>
                    <a:cubicBezTo>
                      <a:pt x="1351" y="1020"/>
                      <a:pt x="1396" y="1018"/>
                      <a:pt x="1440" y="1014"/>
                    </a:cubicBezTo>
                    <a:cubicBezTo>
                      <a:pt x="1454" y="1007"/>
                      <a:pt x="1471" y="1000"/>
                      <a:pt x="1488" y="991"/>
                    </a:cubicBezTo>
                    <a:lnTo>
                      <a:pt x="1488" y="991"/>
                    </a:lnTo>
                    <a:cubicBezTo>
                      <a:pt x="1486" y="1007"/>
                      <a:pt x="1480" y="1023"/>
                      <a:pt x="1464" y="1039"/>
                    </a:cubicBezTo>
                    <a:cubicBezTo>
                      <a:pt x="1464" y="1064"/>
                      <a:pt x="1440" y="1088"/>
                      <a:pt x="1415" y="1113"/>
                    </a:cubicBezTo>
                    <a:cubicBezTo>
                      <a:pt x="1366" y="1162"/>
                      <a:pt x="1316" y="1187"/>
                      <a:pt x="1242" y="1187"/>
                    </a:cubicBezTo>
                    <a:cubicBezTo>
                      <a:pt x="1094" y="1187"/>
                      <a:pt x="921" y="1162"/>
                      <a:pt x="773" y="1113"/>
                    </a:cubicBezTo>
                    <a:cubicBezTo>
                      <a:pt x="650" y="1064"/>
                      <a:pt x="526" y="989"/>
                      <a:pt x="403" y="866"/>
                    </a:cubicBezTo>
                    <a:cubicBezTo>
                      <a:pt x="378" y="792"/>
                      <a:pt x="329" y="743"/>
                      <a:pt x="329" y="644"/>
                    </a:cubicBezTo>
                    <a:cubicBezTo>
                      <a:pt x="329" y="594"/>
                      <a:pt x="353" y="520"/>
                      <a:pt x="378" y="471"/>
                    </a:cubicBezTo>
                    <a:cubicBezTo>
                      <a:pt x="413" y="419"/>
                      <a:pt x="447" y="391"/>
                      <a:pt x="482" y="363"/>
                    </a:cubicBezTo>
                    <a:close/>
                    <a:moveTo>
                      <a:pt x="878" y="1"/>
                    </a:moveTo>
                    <a:cubicBezTo>
                      <a:pt x="836" y="1"/>
                      <a:pt x="792" y="9"/>
                      <a:pt x="748" y="27"/>
                    </a:cubicBezTo>
                    <a:cubicBezTo>
                      <a:pt x="731" y="31"/>
                      <a:pt x="715" y="37"/>
                      <a:pt x="699" y="44"/>
                    </a:cubicBezTo>
                    <a:lnTo>
                      <a:pt x="699" y="44"/>
                    </a:lnTo>
                    <a:cubicBezTo>
                      <a:pt x="673" y="39"/>
                      <a:pt x="647" y="37"/>
                      <a:pt x="622" y="37"/>
                    </a:cubicBezTo>
                    <a:cubicBezTo>
                      <a:pt x="285" y="37"/>
                      <a:pt x="1" y="448"/>
                      <a:pt x="82" y="792"/>
                    </a:cubicBezTo>
                    <a:cubicBezTo>
                      <a:pt x="205" y="1212"/>
                      <a:pt x="773" y="1483"/>
                      <a:pt x="1193" y="1483"/>
                    </a:cubicBezTo>
                    <a:cubicBezTo>
                      <a:pt x="1440" y="1483"/>
                      <a:pt x="1662" y="1360"/>
                      <a:pt x="1761" y="1113"/>
                    </a:cubicBezTo>
                    <a:cubicBezTo>
                      <a:pt x="1835" y="915"/>
                      <a:pt x="1785" y="693"/>
                      <a:pt x="1637" y="520"/>
                    </a:cubicBezTo>
                    <a:cubicBezTo>
                      <a:pt x="1619" y="499"/>
                      <a:pt x="1600" y="477"/>
                      <a:pt x="1580" y="455"/>
                    </a:cubicBezTo>
                    <a:lnTo>
                      <a:pt x="1580" y="455"/>
                    </a:lnTo>
                    <a:cubicBezTo>
                      <a:pt x="1526" y="311"/>
                      <a:pt x="1419" y="189"/>
                      <a:pt x="1267" y="125"/>
                    </a:cubicBezTo>
                    <a:cubicBezTo>
                      <a:pt x="1209" y="96"/>
                      <a:pt x="1148" y="78"/>
                      <a:pt x="1086" y="70"/>
                    </a:cubicBezTo>
                    <a:lnTo>
                      <a:pt x="1086" y="70"/>
                    </a:lnTo>
                    <a:cubicBezTo>
                      <a:pt x="1024" y="26"/>
                      <a:pt x="953" y="1"/>
                      <a:pt x="87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35"/>
              <p:cNvSpPr/>
              <p:nvPr/>
            </p:nvSpPr>
            <p:spPr>
              <a:xfrm>
                <a:off x="4674100" y="1564100"/>
                <a:ext cx="74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96" extrusionOk="0">
                    <a:moveTo>
                      <a:pt x="124" y="0"/>
                    </a:moveTo>
                    <a:cubicBezTo>
                      <a:pt x="99" y="25"/>
                      <a:pt x="75" y="25"/>
                      <a:pt x="50" y="50"/>
                    </a:cubicBezTo>
                    <a:lnTo>
                      <a:pt x="25" y="74"/>
                    </a:lnTo>
                    <a:cubicBezTo>
                      <a:pt x="25" y="99"/>
                      <a:pt x="1" y="124"/>
                      <a:pt x="25" y="149"/>
                    </a:cubicBezTo>
                    <a:lnTo>
                      <a:pt x="25" y="247"/>
                    </a:lnTo>
                    <a:cubicBezTo>
                      <a:pt x="1" y="272"/>
                      <a:pt x="1" y="297"/>
                      <a:pt x="25" y="321"/>
                    </a:cubicBezTo>
                    <a:cubicBezTo>
                      <a:pt x="25" y="321"/>
                      <a:pt x="25" y="346"/>
                      <a:pt x="50" y="371"/>
                    </a:cubicBezTo>
                    <a:cubicBezTo>
                      <a:pt x="50" y="371"/>
                      <a:pt x="75" y="371"/>
                      <a:pt x="99" y="395"/>
                    </a:cubicBezTo>
                    <a:lnTo>
                      <a:pt x="173" y="395"/>
                    </a:lnTo>
                    <a:cubicBezTo>
                      <a:pt x="198" y="395"/>
                      <a:pt x="223" y="371"/>
                      <a:pt x="247" y="346"/>
                    </a:cubicBezTo>
                    <a:lnTo>
                      <a:pt x="272" y="321"/>
                    </a:lnTo>
                    <a:cubicBezTo>
                      <a:pt x="272" y="297"/>
                      <a:pt x="297" y="272"/>
                      <a:pt x="297" y="247"/>
                    </a:cubicBezTo>
                    <a:lnTo>
                      <a:pt x="297" y="149"/>
                    </a:lnTo>
                    <a:cubicBezTo>
                      <a:pt x="297" y="124"/>
                      <a:pt x="297" y="99"/>
                      <a:pt x="297" y="99"/>
                    </a:cubicBezTo>
                    <a:cubicBezTo>
                      <a:pt x="272" y="50"/>
                      <a:pt x="247" y="25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35"/>
              <p:cNvSpPr/>
              <p:nvPr/>
            </p:nvSpPr>
            <p:spPr>
              <a:xfrm>
                <a:off x="4632750" y="15752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21" y="272"/>
                      <a:pt x="321" y="25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35"/>
              <p:cNvSpPr/>
              <p:nvPr/>
            </p:nvSpPr>
            <p:spPr>
              <a:xfrm>
                <a:off x="4580900" y="15752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1" y="25"/>
                      <a:pt x="1" y="272"/>
                      <a:pt x="173" y="297"/>
                    </a:cubicBezTo>
                    <a:cubicBezTo>
                      <a:pt x="321" y="272"/>
                      <a:pt x="321" y="25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35"/>
              <p:cNvSpPr/>
              <p:nvPr/>
            </p:nvSpPr>
            <p:spPr>
              <a:xfrm>
                <a:off x="4534600" y="15696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35"/>
              <p:cNvSpPr/>
              <p:nvPr/>
            </p:nvSpPr>
            <p:spPr>
              <a:xfrm>
                <a:off x="4490775" y="1567175"/>
                <a:ext cx="80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3" extrusionOk="0">
                    <a:moveTo>
                      <a:pt x="174" y="1"/>
                    </a:moveTo>
                    <a:cubicBezTo>
                      <a:pt x="1" y="26"/>
                      <a:pt x="1" y="248"/>
                      <a:pt x="174" y="272"/>
                    </a:cubicBezTo>
                    <a:cubicBezTo>
                      <a:pt x="322" y="248"/>
                      <a:pt x="322" y="26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35"/>
              <p:cNvSpPr/>
              <p:nvPr/>
            </p:nvSpPr>
            <p:spPr>
              <a:xfrm>
                <a:off x="4439550" y="1548050"/>
                <a:ext cx="68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90" extrusionOk="0">
                    <a:moveTo>
                      <a:pt x="100" y="0"/>
                    </a:moveTo>
                    <a:cubicBezTo>
                      <a:pt x="75" y="0"/>
                      <a:pt x="50" y="25"/>
                      <a:pt x="50" y="50"/>
                    </a:cubicBezTo>
                    <a:lnTo>
                      <a:pt x="25" y="75"/>
                    </a:lnTo>
                    <a:cubicBezTo>
                      <a:pt x="1" y="99"/>
                      <a:pt x="1" y="124"/>
                      <a:pt x="1" y="149"/>
                    </a:cubicBezTo>
                    <a:lnTo>
                      <a:pt x="1" y="247"/>
                    </a:lnTo>
                    <a:cubicBezTo>
                      <a:pt x="1" y="272"/>
                      <a:pt x="1" y="297"/>
                      <a:pt x="1" y="297"/>
                    </a:cubicBezTo>
                    <a:cubicBezTo>
                      <a:pt x="1" y="321"/>
                      <a:pt x="25" y="346"/>
                      <a:pt x="25" y="346"/>
                    </a:cubicBezTo>
                    <a:cubicBezTo>
                      <a:pt x="50" y="371"/>
                      <a:pt x="50" y="371"/>
                      <a:pt x="75" y="371"/>
                    </a:cubicBezTo>
                    <a:cubicBezTo>
                      <a:pt x="87" y="383"/>
                      <a:pt x="100" y="389"/>
                      <a:pt x="109" y="389"/>
                    </a:cubicBezTo>
                    <a:cubicBezTo>
                      <a:pt x="118" y="389"/>
                      <a:pt x="124" y="383"/>
                      <a:pt x="124" y="371"/>
                    </a:cubicBezTo>
                    <a:lnTo>
                      <a:pt x="174" y="371"/>
                    </a:lnTo>
                    <a:cubicBezTo>
                      <a:pt x="198" y="371"/>
                      <a:pt x="223" y="371"/>
                      <a:pt x="223" y="346"/>
                    </a:cubicBezTo>
                    <a:lnTo>
                      <a:pt x="248" y="321"/>
                    </a:lnTo>
                    <a:cubicBezTo>
                      <a:pt x="272" y="297"/>
                      <a:pt x="272" y="272"/>
                      <a:pt x="272" y="247"/>
                    </a:cubicBezTo>
                    <a:lnTo>
                      <a:pt x="272" y="124"/>
                    </a:lnTo>
                    <a:cubicBezTo>
                      <a:pt x="272" y="124"/>
                      <a:pt x="272" y="99"/>
                      <a:pt x="272" y="75"/>
                    </a:cubicBezTo>
                    <a:cubicBezTo>
                      <a:pt x="272" y="50"/>
                      <a:pt x="248" y="25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35"/>
              <p:cNvSpPr/>
              <p:nvPr/>
            </p:nvSpPr>
            <p:spPr>
              <a:xfrm>
                <a:off x="4392650" y="152027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21" y="272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35"/>
              <p:cNvSpPr/>
              <p:nvPr/>
            </p:nvSpPr>
            <p:spPr>
              <a:xfrm>
                <a:off x="4351300" y="15394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0" y="26"/>
                      <a:pt x="0" y="272"/>
                      <a:pt x="173" y="297"/>
                    </a:cubicBezTo>
                    <a:cubicBezTo>
                      <a:pt x="321" y="272"/>
                      <a:pt x="321" y="26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35"/>
              <p:cNvSpPr/>
              <p:nvPr/>
            </p:nvSpPr>
            <p:spPr>
              <a:xfrm>
                <a:off x="4381525" y="1569650"/>
                <a:ext cx="74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20" extrusionOk="0">
                    <a:moveTo>
                      <a:pt x="149" y="1"/>
                    </a:moveTo>
                    <a:cubicBezTo>
                      <a:pt x="75" y="1"/>
                      <a:pt x="1" y="75"/>
                      <a:pt x="1" y="149"/>
                    </a:cubicBezTo>
                    <a:lnTo>
                      <a:pt x="1" y="371"/>
                    </a:lnTo>
                    <a:cubicBezTo>
                      <a:pt x="1" y="420"/>
                      <a:pt x="26" y="445"/>
                      <a:pt x="50" y="470"/>
                    </a:cubicBezTo>
                    <a:cubicBezTo>
                      <a:pt x="75" y="494"/>
                      <a:pt x="124" y="519"/>
                      <a:pt x="149" y="519"/>
                    </a:cubicBezTo>
                    <a:cubicBezTo>
                      <a:pt x="198" y="519"/>
                      <a:pt x="223" y="494"/>
                      <a:pt x="248" y="470"/>
                    </a:cubicBezTo>
                    <a:cubicBezTo>
                      <a:pt x="273" y="445"/>
                      <a:pt x="297" y="420"/>
                      <a:pt x="297" y="371"/>
                    </a:cubicBezTo>
                    <a:lnTo>
                      <a:pt x="297" y="149"/>
                    </a:lnTo>
                    <a:cubicBezTo>
                      <a:pt x="297" y="124"/>
                      <a:pt x="273" y="75"/>
                      <a:pt x="248" y="50"/>
                    </a:cubicBezTo>
                    <a:cubicBezTo>
                      <a:pt x="223" y="25"/>
                      <a:pt x="198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5"/>
              <p:cNvSpPr/>
              <p:nvPr/>
            </p:nvSpPr>
            <p:spPr>
              <a:xfrm>
                <a:off x="4411175" y="1580750"/>
                <a:ext cx="86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3" extrusionOk="0">
                    <a:moveTo>
                      <a:pt x="173" y="1"/>
                    </a:moveTo>
                    <a:cubicBezTo>
                      <a:pt x="0" y="26"/>
                      <a:pt x="0" y="248"/>
                      <a:pt x="173" y="273"/>
                    </a:cubicBezTo>
                    <a:cubicBezTo>
                      <a:pt x="346" y="248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35"/>
              <p:cNvSpPr/>
              <p:nvPr/>
            </p:nvSpPr>
            <p:spPr>
              <a:xfrm>
                <a:off x="4444500" y="161347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0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35"/>
              <p:cNvSpPr/>
              <p:nvPr/>
            </p:nvSpPr>
            <p:spPr>
              <a:xfrm>
                <a:off x="4468575" y="1591875"/>
                <a:ext cx="86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2" extrusionOk="0">
                    <a:moveTo>
                      <a:pt x="173" y="0"/>
                    </a:moveTo>
                    <a:cubicBezTo>
                      <a:pt x="0" y="0"/>
                      <a:pt x="0" y="247"/>
                      <a:pt x="173" y="272"/>
                    </a:cubicBezTo>
                    <a:cubicBezTo>
                      <a:pt x="346" y="247"/>
                      <a:pt x="346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35"/>
              <p:cNvSpPr/>
              <p:nvPr/>
            </p:nvSpPr>
            <p:spPr>
              <a:xfrm>
                <a:off x="4496350" y="16159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0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5"/>
              <p:cNvSpPr/>
              <p:nvPr/>
            </p:nvSpPr>
            <p:spPr>
              <a:xfrm>
                <a:off x="4522875" y="1610400"/>
                <a:ext cx="99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97" extrusionOk="0">
                    <a:moveTo>
                      <a:pt x="198" y="0"/>
                    </a:moveTo>
                    <a:cubicBezTo>
                      <a:pt x="1" y="0"/>
                      <a:pt x="1" y="296"/>
                      <a:pt x="198" y="296"/>
                    </a:cubicBezTo>
                    <a:cubicBezTo>
                      <a:pt x="396" y="296"/>
                      <a:pt x="396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35"/>
              <p:cNvSpPr/>
              <p:nvPr/>
            </p:nvSpPr>
            <p:spPr>
              <a:xfrm>
                <a:off x="4561775" y="1599900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73" y="0"/>
                    </a:moveTo>
                    <a:cubicBezTo>
                      <a:pt x="0" y="25"/>
                      <a:pt x="0" y="247"/>
                      <a:pt x="173" y="272"/>
                    </a:cubicBezTo>
                    <a:cubicBezTo>
                      <a:pt x="321" y="247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35"/>
              <p:cNvSpPr/>
              <p:nvPr/>
            </p:nvSpPr>
            <p:spPr>
              <a:xfrm>
                <a:off x="4583375" y="1613475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5"/>
              <p:cNvSpPr/>
              <p:nvPr/>
            </p:nvSpPr>
            <p:spPr>
              <a:xfrm>
                <a:off x="4701250" y="1534475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74" y="0"/>
                    </a:moveTo>
                    <a:cubicBezTo>
                      <a:pt x="1" y="0"/>
                      <a:pt x="1" y="247"/>
                      <a:pt x="174" y="272"/>
                    </a:cubicBezTo>
                    <a:cubicBezTo>
                      <a:pt x="322" y="247"/>
                      <a:pt x="322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35"/>
              <p:cNvSpPr/>
              <p:nvPr/>
            </p:nvSpPr>
            <p:spPr>
              <a:xfrm>
                <a:off x="4714850" y="1501150"/>
                <a:ext cx="80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21" y="272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35"/>
              <p:cNvSpPr/>
              <p:nvPr/>
            </p:nvSpPr>
            <p:spPr>
              <a:xfrm>
                <a:off x="4739525" y="1465950"/>
                <a:ext cx="86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73" extrusionOk="0">
                    <a:moveTo>
                      <a:pt x="173" y="1"/>
                    </a:moveTo>
                    <a:cubicBezTo>
                      <a:pt x="1" y="26"/>
                      <a:pt x="1" y="248"/>
                      <a:pt x="173" y="272"/>
                    </a:cubicBezTo>
                    <a:cubicBezTo>
                      <a:pt x="346" y="248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5"/>
              <p:cNvSpPr/>
              <p:nvPr/>
            </p:nvSpPr>
            <p:spPr>
              <a:xfrm>
                <a:off x="4728425" y="143572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21" y="272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35"/>
              <p:cNvSpPr/>
              <p:nvPr/>
            </p:nvSpPr>
            <p:spPr>
              <a:xfrm>
                <a:off x="4340175" y="151225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1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46" y="272"/>
                      <a:pt x="346" y="25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35"/>
              <p:cNvSpPr/>
              <p:nvPr/>
            </p:nvSpPr>
            <p:spPr>
              <a:xfrm>
                <a:off x="4310550" y="1536950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49" y="0"/>
                    </a:moveTo>
                    <a:cubicBezTo>
                      <a:pt x="1" y="25"/>
                      <a:pt x="1" y="272"/>
                      <a:pt x="149" y="272"/>
                    </a:cubicBezTo>
                    <a:cubicBezTo>
                      <a:pt x="322" y="272"/>
                      <a:pt x="322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5"/>
              <p:cNvSpPr/>
              <p:nvPr/>
            </p:nvSpPr>
            <p:spPr>
              <a:xfrm>
                <a:off x="4340175" y="1572750"/>
                <a:ext cx="86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72" extrusionOk="0">
                    <a:moveTo>
                      <a:pt x="174" y="0"/>
                    </a:moveTo>
                    <a:cubicBezTo>
                      <a:pt x="1" y="0"/>
                      <a:pt x="1" y="247"/>
                      <a:pt x="174" y="272"/>
                    </a:cubicBezTo>
                    <a:cubicBezTo>
                      <a:pt x="346" y="247"/>
                      <a:pt x="346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35"/>
              <p:cNvSpPr/>
              <p:nvPr/>
            </p:nvSpPr>
            <p:spPr>
              <a:xfrm>
                <a:off x="4134650" y="1488175"/>
                <a:ext cx="74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989" fill="none" extrusionOk="0">
                    <a:moveTo>
                      <a:pt x="0" y="1"/>
                    </a:moveTo>
                    <a:cubicBezTo>
                      <a:pt x="99" y="346"/>
                      <a:pt x="198" y="667"/>
                      <a:pt x="297" y="988"/>
                    </a:cubicBez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5"/>
              <p:cNvSpPr/>
              <p:nvPr/>
            </p:nvSpPr>
            <p:spPr>
              <a:xfrm>
                <a:off x="4109350" y="1485700"/>
                <a:ext cx="1112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557" fill="none" extrusionOk="0">
                    <a:moveTo>
                      <a:pt x="0" y="1"/>
                    </a:moveTo>
                    <a:lnTo>
                      <a:pt x="445" y="1556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5"/>
              <p:cNvSpPr/>
              <p:nvPr/>
            </p:nvSpPr>
            <p:spPr>
              <a:xfrm>
                <a:off x="4093300" y="1504850"/>
                <a:ext cx="1607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630" fill="none" extrusionOk="0">
                    <a:moveTo>
                      <a:pt x="0" y="0"/>
                    </a:moveTo>
                    <a:lnTo>
                      <a:pt x="642" y="1630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35"/>
              <p:cNvSpPr/>
              <p:nvPr/>
            </p:nvSpPr>
            <p:spPr>
              <a:xfrm>
                <a:off x="4654975" y="12826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21" y="272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35"/>
              <p:cNvSpPr/>
              <p:nvPr/>
            </p:nvSpPr>
            <p:spPr>
              <a:xfrm>
                <a:off x="4635225" y="128820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35"/>
              <p:cNvSpPr/>
              <p:nvPr/>
            </p:nvSpPr>
            <p:spPr>
              <a:xfrm>
                <a:off x="4657425" y="13153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4" y="1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22" y="272"/>
                      <a:pt x="322" y="25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35"/>
              <p:cNvSpPr/>
              <p:nvPr/>
            </p:nvSpPr>
            <p:spPr>
              <a:xfrm>
                <a:off x="4663000" y="1298850"/>
                <a:ext cx="99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91" extrusionOk="0">
                    <a:moveTo>
                      <a:pt x="114" y="0"/>
                    </a:moveTo>
                    <a:cubicBezTo>
                      <a:pt x="105" y="0"/>
                      <a:pt x="99" y="6"/>
                      <a:pt x="99" y="19"/>
                    </a:cubicBezTo>
                    <a:cubicBezTo>
                      <a:pt x="50" y="19"/>
                      <a:pt x="25" y="44"/>
                      <a:pt x="25" y="93"/>
                    </a:cubicBezTo>
                    <a:cubicBezTo>
                      <a:pt x="0" y="93"/>
                      <a:pt x="0" y="118"/>
                      <a:pt x="25" y="142"/>
                    </a:cubicBezTo>
                    <a:lnTo>
                      <a:pt x="25" y="192"/>
                    </a:lnTo>
                    <a:cubicBezTo>
                      <a:pt x="25" y="192"/>
                      <a:pt x="25" y="216"/>
                      <a:pt x="50" y="241"/>
                    </a:cubicBezTo>
                    <a:lnTo>
                      <a:pt x="74" y="266"/>
                    </a:lnTo>
                    <a:cubicBezTo>
                      <a:pt x="99" y="290"/>
                      <a:pt x="124" y="290"/>
                      <a:pt x="148" y="290"/>
                    </a:cubicBezTo>
                    <a:lnTo>
                      <a:pt x="321" y="290"/>
                    </a:lnTo>
                    <a:cubicBezTo>
                      <a:pt x="346" y="290"/>
                      <a:pt x="346" y="266"/>
                      <a:pt x="370" y="266"/>
                    </a:cubicBezTo>
                    <a:cubicBezTo>
                      <a:pt x="370" y="241"/>
                      <a:pt x="395" y="216"/>
                      <a:pt x="395" y="216"/>
                    </a:cubicBezTo>
                    <a:cubicBezTo>
                      <a:pt x="395" y="192"/>
                      <a:pt x="395" y="167"/>
                      <a:pt x="395" y="142"/>
                    </a:cubicBezTo>
                    <a:lnTo>
                      <a:pt x="395" y="118"/>
                    </a:lnTo>
                    <a:cubicBezTo>
                      <a:pt x="395" y="93"/>
                      <a:pt x="370" y="68"/>
                      <a:pt x="346" y="44"/>
                    </a:cubicBezTo>
                    <a:lnTo>
                      <a:pt x="321" y="19"/>
                    </a:lnTo>
                    <a:lnTo>
                      <a:pt x="148" y="19"/>
                    </a:lnTo>
                    <a:cubicBezTo>
                      <a:pt x="136" y="6"/>
                      <a:pt x="124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35"/>
              <p:cNvSpPr/>
              <p:nvPr/>
            </p:nvSpPr>
            <p:spPr>
              <a:xfrm>
                <a:off x="4646950" y="1304875"/>
                <a:ext cx="74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89" extrusionOk="0">
                    <a:moveTo>
                      <a:pt x="124" y="0"/>
                    </a:moveTo>
                    <a:cubicBezTo>
                      <a:pt x="99" y="0"/>
                      <a:pt x="74" y="25"/>
                      <a:pt x="50" y="49"/>
                    </a:cubicBezTo>
                    <a:lnTo>
                      <a:pt x="25" y="74"/>
                    </a:lnTo>
                    <a:cubicBezTo>
                      <a:pt x="25" y="99"/>
                      <a:pt x="25" y="123"/>
                      <a:pt x="25" y="148"/>
                    </a:cubicBezTo>
                    <a:lnTo>
                      <a:pt x="25" y="247"/>
                    </a:lnTo>
                    <a:cubicBezTo>
                      <a:pt x="0" y="272"/>
                      <a:pt x="0" y="296"/>
                      <a:pt x="25" y="296"/>
                    </a:cubicBezTo>
                    <a:cubicBezTo>
                      <a:pt x="25" y="321"/>
                      <a:pt x="25" y="346"/>
                      <a:pt x="50" y="346"/>
                    </a:cubicBezTo>
                    <a:cubicBezTo>
                      <a:pt x="50" y="370"/>
                      <a:pt x="74" y="370"/>
                      <a:pt x="99" y="370"/>
                    </a:cubicBezTo>
                    <a:cubicBezTo>
                      <a:pt x="99" y="383"/>
                      <a:pt x="105" y="389"/>
                      <a:pt x="114" y="389"/>
                    </a:cubicBezTo>
                    <a:cubicBezTo>
                      <a:pt x="124" y="389"/>
                      <a:pt x="136" y="383"/>
                      <a:pt x="148" y="370"/>
                    </a:cubicBezTo>
                    <a:lnTo>
                      <a:pt x="173" y="370"/>
                    </a:lnTo>
                    <a:cubicBezTo>
                      <a:pt x="198" y="370"/>
                      <a:pt x="222" y="370"/>
                      <a:pt x="247" y="346"/>
                    </a:cubicBezTo>
                    <a:lnTo>
                      <a:pt x="272" y="321"/>
                    </a:lnTo>
                    <a:cubicBezTo>
                      <a:pt x="272" y="296"/>
                      <a:pt x="272" y="272"/>
                      <a:pt x="272" y="247"/>
                    </a:cubicBezTo>
                    <a:lnTo>
                      <a:pt x="297" y="247"/>
                    </a:lnTo>
                    <a:lnTo>
                      <a:pt x="297" y="123"/>
                    </a:lnTo>
                    <a:cubicBezTo>
                      <a:pt x="297" y="123"/>
                      <a:pt x="297" y="99"/>
                      <a:pt x="297" y="74"/>
                    </a:cubicBezTo>
                    <a:cubicBezTo>
                      <a:pt x="272" y="49"/>
                      <a:pt x="272" y="49"/>
                      <a:pt x="272" y="25"/>
                    </a:cubicBezTo>
                    <a:cubicBezTo>
                      <a:pt x="247" y="25"/>
                      <a:pt x="222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35"/>
              <p:cNvSpPr/>
              <p:nvPr/>
            </p:nvSpPr>
            <p:spPr>
              <a:xfrm>
                <a:off x="4646325" y="1328925"/>
                <a:ext cx="86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8" extrusionOk="0">
                    <a:moveTo>
                      <a:pt x="173" y="1"/>
                    </a:moveTo>
                    <a:cubicBezTo>
                      <a:pt x="1" y="26"/>
                      <a:pt x="1" y="272"/>
                      <a:pt x="173" y="297"/>
                    </a:cubicBezTo>
                    <a:cubicBezTo>
                      <a:pt x="346" y="272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35"/>
              <p:cNvSpPr/>
              <p:nvPr/>
            </p:nvSpPr>
            <p:spPr>
              <a:xfrm>
                <a:off x="4668550" y="134807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0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35"/>
              <p:cNvSpPr/>
              <p:nvPr/>
            </p:nvSpPr>
            <p:spPr>
              <a:xfrm>
                <a:off x="4678425" y="1334500"/>
                <a:ext cx="99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97" extrusionOk="0">
                    <a:moveTo>
                      <a:pt x="198" y="0"/>
                    </a:moveTo>
                    <a:cubicBezTo>
                      <a:pt x="0" y="0"/>
                      <a:pt x="0" y="296"/>
                      <a:pt x="198" y="296"/>
                    </a:cubicBezTo>
                    <a:cubicBezTo>
                      <a:pt x="395" y="296"/>
                      <a:pt x="395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35"/>
              <p:cNvSpPr/>
              <p:nvPr/>
            </p:nvSpPr>
            <p:spPr>
              <a:xfrm>
                <a:off x="4677175" y="1356700"/>
                <a:ext cx="745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90" extrusionOk="0">
                    <a:moveTo>
                      <a:pt x="124" y="1"/>
                    </a:moveTo>
                    <a:cubicBezTo>
                      <a:pt x="100" y="1"/>
                      <a:pt x="75" y="26"/>
                      <a:pt x="50" y="50"/>
                    </a:cubicBezTo>
                    <a:lnTo>
                      <a:pt x="26" y="75"/>
                    </a:lnTo>
                    <a:cubicBezTo>
                      <a:pt x="26" y="100"/>
                      <a:pt x="1" y="124"/>
                      <a:pt x="1" y="149"/>
                    </a:cubicBezTo>
                    <a:lnTo>
                      <a:pt x="1" y="248"/>
                    </a:lnTo>
                    <a:cubicBezTo>
                      <a:pt x="1" y="272"/>
                      <a:pt x="1" y="297"/>
                      <a:pt x="1" y="297"/>
                    </a:cubicBezTo>
                    <a:cubicBezTo>
                      <a:pt x="26" y="322"/>
                      <a:pt x="26" y="347"/>
                      <a:pt x="26" y="347"/>
                    </a:cubicBezTo>
                    <a:cubicBezTo>
                      <a:pt x="50" y="371"/>
                      <a:pt x="75" y="371"/>
                      <a:pt x="75" y="371"/>
                    </a:cubicBezTo>
                    <a:cubicBezTo>
                      <a:pt x="87" y="384"/>
                      <a:pt x="100" y="390"/>
                      <a:pt x="112" y="390"/>
                    </a:cubicBezTo>
                    <a:cubicBezTo>
                      <a:pt x="124" y="390"/>
                      <a:pt x="137" y="384"/>
                      <a:pt x="149" y="371"/>
                    </a:cubicBezTo>
                    <a:lnTo>
                      <a:pt x="174" y="371"/>
                    </a:lnTo>
                    <a:cubicBezTo>
                      <a:pt x="199" y="371"/>
                      <a:pt x="223" y="347"/>
                      <a:pt x="248" y="347"/>
                    </a:cubicBezTo>
                    <a:lnTo>
                      <a:pt x="273" y="297"/>
                    </a:lnTo>
                    <a:cubicBezTo>
                      <a:pt x="273" y="297"/>
                      <a:pt x="273" y="272"/>
                      <a:pt x="273" y="248"/>
                    </a:cubicBezTo>
                    <a:lnTo>
                      <a:pt x="273" y="149"/>
                    </a:lnTo>
                    <a:cubicBezTo>
                      <a:pt x="297" y="124"/>
                      <a:pt x="297" y="100"/>
                      <a:pt x="273" y="75"/>
                    </a:cubicBezTo>
                    <a:cubicBezTo>
                      <a:pt x="273" y="75"/>
                      <a:pt x="273" y="50"/>
                      <a:pt x="248" y="50"/>
                    </a:cubicBezTo>
                    <a:cubicBezTo>
                      <a:pt x="248" y="26"/>
                      <a:pt x="223" y="26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35"/>
              <p:cNvSpPr/>
              <p:nvPr/>
            </p:nvSpPr>
            <p:spPr>
              <a:xfrm>
                <a:off x="4695700" y="1375850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73" y="0"/>
                    </a:moveTo>
                    <a:cubicBezTo>
                      <a:pt x="1" y="25"/>
                      <a:pt x="1" y="247"/>
                      <a:pt x="173" y="272"/>
                    </a:cubicBezTo>
                    <a:cubicBezTo>
                      <a:pt x="322" y="247"/>
                      <a:pt x="322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35"/>
              <p:cNvSpPr/>
              <p:nvPr/>
            </p:nvSpPr>
            <p:spPr>
              <a:xfrm>
                <a:off x="4709275" y="139190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6"/>
                    </a:cubicBezTo>
                    <a:cubicBezTo>
                      <a:pt x="322" y="272"/>
                      <a:pt x="322" y="25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35"/>
              <p:cNvSpPr/>
              <p:nvPr/>
            </p:nvSpPr>
            <p:spPr>
              <a:xfrm>
                <a:off x="4722850" y="140300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1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47" y="272"/>
                      <a:pt x="347" y="25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35"/>
              <p:cNvSpPr/>
              <p:nvPr/>
            </p:nvSpPr>
            <p:spPr>
              <a:xfrm>
                <a:off x="4745075" y="13153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35"/>
              <p:cNvSpPr/>
              <p:nvPr/>
            </p:nvSpPr>
            <p:spPr>
              <a:xfrm>
                <a:off x="4750625" y="1293750"/>
                <a:ext cx="99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90" extrusionOk="0">
                    <a:moveTo>
                      <a:pt x="100" y="1"/>
                    </a:moveTo>
                    <a:cubicBezTo>
                      <a:pt x="75" y="25"/>
                      <a:pt x="50" y="25"/>
                      <a:pt x="50" y="50"/>
                    </a:cubicBezTo>
                    <a:lnTo>
                      <a:pt x="26" y="75"/>
                    </a:lnTo>
                    <a:cubicBezTo>
                      <a:pt x="1" y="99"/>
                      <a:pt x="1" y="124"/>
                      <a:pt x="1" y="149"/>
                    </a:cubicBezTo>
                    <a:lnTo>
                      <a:pt x="1" y="173"/>
                    </a:lnTo>
                    <a:cubicBezTo>
                      <a:pt x="1" y="198"/>
                      <a:pt x="26" y="223"/>
                      <a:pt x="50" y="248"/>
                    </a:cubicBezTo>
                    <a:lnTo>
                      <a:pt x="149" y="346"/>
                    </a:lnTo>
                    <a:cubicBezTo>
                      <a:pt x="174" y="371"/>
                      <a:pt x="174" y="371"/>
                      <a:pt x="198" y="371"/>
                    </a:cubicBezTo>
                    <a:cubicBezTo>
                      <a:pt x="211" y="383"/>
                      <a:pt x="217" y="389"/>
                      <a:pt x="223" y="389"/>
                    </a:cubicBezTo>
                    <a:cubicBezTo>
                      <a:pt x="229" y="389"/>
                      <a:pt x="236" y="383"/>
                      <a:pt x="248" y="371"/>
                    </a:cubicBezTo>
                    <a:lnTo>
                      <a:pt x="297" y="371"/>
                    </a:lnTo>
                    <a:cubicBezTo>
                      <a:pt x="322" y="371"/>
                      <a:pt x="347" y="371"/>
                      <a:pt x="347" y="346"/>
                    </a:cubicBezTo>
                    <a:lnTo>
                      <a:pt x="371" y="322"/>
                    </a:lnTo>
                    <a:cubicBezTo>
                      <a:pt x="396" y="297"/>
                      <a:pt x="396" y="272"/>
                      <a:pt x="396" y="248"/>
                    </a:cubicBezTo>
                    <a:lnTo>
                      <a:pt x="396" y="223"/>
                    </a:lnTo>
                    <a:cubicBezTo>
                      <a:pt x="396" y="198"/>
                      <a:pt x="371" y="173"/>
                      <a:pt x="347" y="149"/>
                    </a:cubicBezTo>
                    <a:lnTo>
                      <a:pt x="248" y="50"/>
                    </a:lnTo>
                    <a:cubicBezTo>
                      <a:pt x="248" y="25"/>
                      <a:pt x="223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35"/>
              <p:cNvSpPr/>
              <p:nvPr/>
            </p:nvSpPr>
            <p:spPr>
              <a:xfrm>
                <a:off x="4770400" y="1298850"/>
                <a:ext cx="9275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91" extrusionOk="0">
                    <a:moveTo>
                      <a:pt x="99" y="0"/>
                    </a:moveTo>
                    <a:cubicBezTo>
                      <a:pt x="93" y="0"/>
                      <a:pt x="86" y="6"/>
                      <a:pt x="74" y="19"/>
                    </a:cubicBezTo>
                    <a:cubicBezTo>
                      <a:pt x="49" y="19"/>
                      <a:pt x="49" y="19"/>
                      <a:pt x="25" y="44"/>
                    </a:cubicBezTo>
                    <a:cubicBezTo>
                      <a:pt x="0" y="44"/>
                      <a:pt x="0" y="68"/>
                      <a:pt x="0" y="93"/>
                    </a:cubicBezTo>
                    <a:cubicBezTo>
                      <a:pt x="0" y="93"/>
                      <a:pt x="0" y="118"/>
                      <a:pt x="0" y="142"/>
                    </a:cubicBezTo>
                    <a:lnTo>
                      <a:pt x="0" y="192"/>
                    </a:lnTo>
                    <a:cubicBezTo>
                      <a:pt x="0" y="192"/>
                      <a:pt x="25" y="216"/>
                      <a:pt x="25" y="241"/>
                    </a:cubicBezTo>
                    <a:lnTo>
                      <a:pt x="74" y="266"/>
                    </a:lnTo>
                    <a:cubicBezTo>
                      <a:pt x="99" y="266"/>
                      <a:pt x="99" y="290"/>
                      <a:pt x="148" y="290"/>
                    </a:cubicBezTo>
                    <a:lnTo>
                      <a:pt x="296" y="290"/>
                    </a:lnTo>
                    <a:cubicBezTo>
                      <a:pt x="321" y="266"/>
                      <a:pt x="346" y="266"/>
                      <a:pt x="346" y="266"/>
                    </a:cubicBezTo>
                    <a:cubicBezTo>
                      <a:pt x="370" y="241"/>
                      <a:pt x="370" y="216"/>
                      <a:pt x="370" y="216"/>
                    </a:cubicBezTo>
                    <a:cubicBezTo>
                      <a:pt x="370" y="192"/>
                      <a:pt x="370" y="167"/>
                      <a:pt x="370" y="142"/>
                    </a:cubicBezTo>
                    <a:lnTo>
                      <a:pt x="370" y="118"/>
                    </a:lnTo>
                    <a:cubicBezTo>
                      <a:pt x="370" y="93"/>
                      <a:pt x="370" y="68"/>
                      <a:pt x="346" y="44"/>
                    </a:cubicBezTo>
                    <a:lnTo>
                      <a:pt x="321" y="19"/>
                    </a:lnTo>
                    <a:lnTo>
                      <a:pt x="123" y="19"/>
                    </a:lnTo>
                    <a:cubicBezTo>
                      <a:pt x="111" y="6"/>
                      <a:pt x="10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35"/>
              <p:cNvSpPr/>
              <p:nvPr/>
            </p:nvSpPr>
            <p:spPr>
              <a:xfrm>
                <a:off x="4769150" y="1318450"/>
                <a:ext cx="86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72" extrusionOk="0">
                    <a:moveTo>
                      <a:pt x="173" y="0"/>
                    </a:moveTo>
                    <a:cubicBezTo>
                      <a:pt x="1" y="25"/>
                      <a:pt x="1" y="247"/>
                      <a:pt x="173" y="272"/>
                    </a:cubicBezTo>
                    <a:cubicBezTo>
                      <a:pt x="346" y="247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35"/>
              <p:cNvSpPr/>
              <p:nvPr/>
            </p:nvSpPr>
            <p:spPr>
              <a:xfrm>
                <a:off x="4758650" y="13153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35"/>
              <p:cNvSpPr/>
              <p:nvPr/>
            </p:nvSpPr>
            <p:spPr>
              <a:xfrm>
                <a:off x="4737675" y="1329550"/>
                <a:ext cx="92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73" extrusionOk="0">
                    <a:moveTo>
                      <a:pt x="75" y="1"/>
                    </a:moveTo>
                    <a:cubicBezTo>
                      <a:pt x="50" y="1"/>
                      <a:pt x="50" y="1"/>
                      <a:pt x="25" y="25"/>
                    </a:cubicBezTo>
                    <a:cubicBezTo>
                      <a:pt x="25" y="25"/>
                      <a:pt x="1" y="50"/>
                      <a:pt x="1" y="75"/>
                    </a:cubicBezTo>
                    <a:cubicBezTo>
                      <a:pt x="1" y="99"/>
                      <a:pt x="1" y="99"/>
                      <a:pt x="1" y="124"/>
                    </a:cubicBezTo>
                    <a:lnTo>
                      <a:pt x="1" y="173"/>
                    </a:lnTo>
                    <a:cubicBezTo>
                      <a:pt x="1" y="198"/>
                      <a:pt x="25" y="223"/>
                      <a:pt x="25" y="223"/>
                    </a:cubicBezTo>
                    <a:lnTo>
                      <a:pt x="75" y="247"/>
                    </a:lnTo>
                    <a:cubicBezTo>
                      <a:pt x="99" y="272"/>
                      <a:pt x="124" y="272"/>
                      <a:pt x="149" y="272"/>
                    </a:cubicBezTo>
                    <a:lnTo>
                      <a:pt x="297" y="272"/>
                    </a:lnTo>
                    <a:cubicBezTo>
                      <a:pt x="346" y="247"/>
                      <a:pt x="371" y="223"/>
                      <a:pt x="371" y="198"/>
                    </a:cubicBezTo>
                    <a:cubicBezTo>
                      <a:pt x="371" y="173"/>
                      <a:pt x="371" y="149"/>
                      <a:pt x="371" y="149"/>
                    </a:cubicBezTo>
                    <a:lnTo>
                      <a:pt x="371" y="99"/>
                    </a:lnTo>
                    <a:cubicBezTo>
                      <a:pt x="371" y="75"/>
                      <a:pt x="346" y="50"/>
                      <a:pt x="346" y="50"/>
                    </a:cubicBezTo>
                    <a:lnTo>
                      <a:pt x="321" y="25"/>
                    </a:lnTo>
                    <a:cubicBezTo>
                      <a:pt x="297" y="1"/>
                      <a:pt x="272" y="1"/>
                      <a:pt x="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35"/>
              <p:cNvSpPr/>
              <p:nvPr/>
            </p:nvSpPr>
            <p:spPr>
              <a:xfrm>
                <a:off x="4750025" y="134560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35"/>
              <p:cNvSpPr/>
              <p:nvPr/>
            </p:nvSpPr>
            <p:spPr>
              <a:xfrm>
                <a:off x="4764225" y="136720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1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35"/>
              <p:cNvSpPr/>
              <p:nvPr/>
            </p:nvSpPr>
            <p:spPr>
              <a:xfrm>
                <a:off x="4758650" y="1337575"/>
                <a:ext cx="80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3" extrusionOk="0">
                    <a:moveTo>
                      <a:pt x="149" y="1"/>
                    </a:moveTo>
                    <a:cubicBezTo>
                      <a:pt x="1" y="25"/>
                      <a:pt x="1" y="247"/>
                      <a:pt x="149" y="272"/>
                    </a:cubicBezTo>
                    <a:cubicBezTo>
                      <a:pt x="322" y="247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35"/>
              <p:cNvSpPr/>
              <p:nvPr/>
            </p:nvSpPr>
            <p:spPr>
              <a:xfrm>
                <a:off x="4676575" y="1285725"/>
                <a:ext cx="80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3" extrusionOk="0">
                    <a:moveTo>
                      <a:pt x="173" y="1"/>
                    </a:moveTo>
                    <a:cubicBezTo>
                      <a:pt x="0" y="1"/>
                      <a:pt x="0" y="248"/>
                      <a:pt x="173" y="272"/>
                    </a:cubicBezTo>
                    <a:cubicBezTo>
                      <a:pt x="321" y="248"/>
                      <a:pt x="321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35"/>
              <p:cNvSpPr/>
              <p:nvPr/>
            </p:nvSpPr>
            <p:spPr>
              <a:xfrm>
                <a:off x="4669175" y="1326475"/>
                <a:ext cx="680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6" extrusionOk="0">
                    <a:moveTo>
                      <a:pt x="99" y="0"/>
                    </a:moveTo>
                    <a:cubicBezTo>
                      <a:pt x="74" y="25"/>
                      <a:pt x="49" y="25"/>
                      <a:pt x="49" y="50"/>
                    </a:cubicBezTo>
                    <a:lnTo>
                      <a:pt x="25" y="74"/>
                    </a:lnTo>
                    <a:cubicBezTo>
                      <a:pt x="0" y="99"/>
                      <a:pt x="0" y="124"/>
                      <a:pt x="0" y="148"/>
                    </a:cubicBezTo>
                    <a:lnTo>
                      <a:pt x="0" y="247"/>
                    </a:lnTo>
                    <a:cubicBezTo>
                      <a:pt x="0" y="272"/>
                      <a:pt x="0" y="296"/>
                      <a:pt x="0" y="321"/>
                    </a:cubicBezTo>
                    <a:cubicBezTo>
                      <a:pt x="25" y="346"/>
                      <a:pt x="49" y="370"/>
                      <a:pt x="74" y="395"/>
                    </a:cubicBezTo>
                    <a:lnTo>
                      <a:pt x="173" y="395"/>
                    </a:lnTo>
                    <a:cubicBezTo>
                      <a:pt x="198" y="395"/>
                      <a:pt x="222" y="370"/>
                      <a:pt x="222" y="346"/>
                    </a:cubicBezTo>
                    <a:lnTo>
                      <a:pt x="247" y="321"/>
                    </a:lnTo>
                    <a:cubicBezTo>
                      <a:pt x="272" y="296"/>
                      <a:pt x="272" y="272"/>
                      <a:pt x="272" y="247"/>
                    </a:cubicBezTo>
                    <a:lnTo>
                      <a:pt x="272" y="148"/>
                    </a:lnTo>
                    <a:cubicBezTo>
                      <a:pt x="272" y="124"/>
                      <a:pt x="272" y="99"/>
                      <a:pt x="272" y="99"/>
                    </a:cubicBezTo>
                    <a:cubicBezTo>
                      <a:pt x="272" y="50"/>
                      <a:pt x="222" y="25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35"/>
              <p:cNvSpPr/>
              <p:nvPr/>
            </p:nvSpPr>
            <p:spPr>
              <a:xfrm>
                <a:off x="4799400" y="1432600"/>
                <a:ext cx="57425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253" extrusionOk="0">
                    <a:moveTo>
                      <a:pt x="2137" y="1"/>
                    </a:moveTo>
                    <a:cubicBezTo>
                      <a:pt x="2078" y="1"/>
                      <a:pt x="2014" y="45"/>
                      <a:pt x="2000" y="125"/>
                    </a:cubicBezTo>
                    <a:cubicBezTo>
                      <a:pt x="2025" y="495"/>
                      <a:pt x="1976" y="866"/>
                      <a:pt x="1877" y="1236"/>
                    </a:cubicBezTo>
                    <a:cubicBezTo>
                      <a:pt x="1827" y="1384"/>
                      <a:pt x="1753" y="1532"/>
                      <a:pt x="1655" y="1680"/>
                    </a:cubicBezTo>
                    <a:cubicBezTo>
                      <a:pt x="1556" y="1804"/>
                      <a:pt x="1432" y="1878"/>
                      <a:pt x="1284" y="1878"/>
                    </a:cubicBezTo>
                    <a:cubicBezTo>
                      <a:pt x="1136" y="1878"/>
                      <a:pt x="988" y="1829"/>
                      <a:pt x="865" y="1730"/>
                    </a:cubicBezTo>
                    <a:cubicBezTo>
                      <a:pt x="741" y="1606"/>
                      <a:pt x="642" y="1483"/>
                      <a:pt x="568" y="1310"/>
                    </a:cubicBezTo>
                    <a:cubicBezTo>
                      <a:pt x="395" y="989"/>
                      <a:pt x="247" y="619"/>
                      <a:pt x="173" y="249"/>
                    </a:cubicBezTo>
                    <a:lnTo>
                      <a:pt x="173" y="249"/>
                    </a:lnTo>
                    <a:lnTo>
                      <a:pt x="198" y="273"/>
                    </a:lnTo>
                    <a:cubicBezTo>
                      <a:pt x="176" y="218"/>
                      <a:pt x="133" y="192"/>
                      <a:pt x="94" y="192"/>
                    </a:cubicBezTo>
                    <a:cubicBezTo>
                      <a:pt x="45" y="192"/>
                      <a:pt x="0" y="230"/>
                      <a:pt x="0" y="298"/>
                    </a:cubicBezTo>
                    <a:cubicBezTo>
                      <a:pt x="0" y="693"/>
                      <a:pt x="99" y="1113"/>
                      <a:pt x="272" y="1483"/>
                    </a:cubicBezTo>
                    <a:cubicBezTo>
                      <a:pt x="346" y="1680"/>
                      <a:pt x="469" y="1853"/>
                      <a:pt x="642" y="2001"/>
                    </a:cubicBezTo>
                    <a:cubicBezTo>
                      <a:pt x="798" y="2157"/>
                      <a:pt x="1012" y="2252"/>
                      <a:pt x="1233" y="2252"/>
                    </a:cubicBezTo>
                    <a:cubicBezTo>
                      <a:pt x="1259" y="2252"/>
                      <a:pt x="1284" y="2251"/>
                      <a:pt x="1309" y="2248"/>
                    </a:cubicBezTo>
                    <a:cubicBezTo>
                      <a:pt x="1556" y="2248"/>
                      <a:pt x="1778" y="2125"/>
                      <a:pt x="1926" y="1927"/>
                    </a:cubicBezTo>
                    <a:cubicBezTo>
                      <a:pt x="2074" y="1755"/>
                      <a:pt x="2173" y="1557"/>
                      <a:pt x="2222" y="1335"/>
                    </a:cubicBezTo>
                    <a:cubicBezTo>
                      <a:pt x="2296" y="915"/>
                      <a:pt x="2296" y="495"/>
                      <a:pt x="2247" y="100"/>
                    </a:cubicBezTo>
                    <a:cubicBezTo>
                      <a:pt x="2236" y="32"/>
                      <a:pt x="2188" y="1"/>
                      <a:pt x="2137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1" name="Google Shape;1881;p35"/>
            <p:cNvGrpSpPr/>
            <p:nvPr/>
          </p:nvGrpSpPr>
          <p:grpSpPr>
            <a:xfrm>
              <a:off x="2511498" y="4097083"/>
              <a:ext cx="2065320" cy="1069174"/>
              <a:chOff x="81640" y="3752714"/>
              <a:chExt cx="2749361" cy="1423288"/>
            </a:xfrm>
          </p:grpSpPr>
          <p:grpSp>
            <p:nvGrpSpPr>
              <p:cNvPr id="1882" name="Google Shape;1882;p35"/>
              <p:cNvGrpSpPr/>
              <p:nvPr/>
            </p:nvGrpSpPr>
            <p:grpSpPr>
              <a:xfrm flipH="1">
                <a:off x="1266029" y="3763087"/>
                <a:ext cx="1564972" cy="1412915"/>
                <a:chOff x="118036" y="3956867"/>
                <a:chExt cx="1343439" cy="1212802"/>
              </a:xfrm>
            </p:grpSpPr>
            <p:sp>
              <p:nvSpPr>
                <p:cNvPr id="1883" name="Google Shape;1883;p35"/>
                <p:cNvSpPr/>
                <p:nvPr/>
              </p:nvSpPr>
              <p:spPr>
                <a:xfrm>
                  <a:off x="158017" y="3956867"/>
                  <a:ext cx="1303458" cy="1212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4" h="14221" fill="none" extrusionOk="0">
                      <a:moveTo>
                        <a:pt x="14246" y="14196"/>
                      </a:moveTo>
                      <a:cubicBezTo>
                        <a:pt x="14246" y="14196"/>
                        <a:pt x="15283" y="9258"/>
                        <a:pt x="13629" y="7506"/>
                      </a:cubicBezTo>
                      <a:cubicBezTo>
                        <a:pt x="12839" y="6666"/>
                        <a:pt x="12024" y="6888"/>
                        <a:pt x="11407" y="7333"/>
                      </a:cubicBezTo>
                      <a:cubicBezTo>
                        <a:pt x="10987" y="7678"/>
                        <a:pt x="10345" y="7382"/>
                        <a:pt x="10370" y="6839"/>
                      </a:cubicBezTo>
                      <a:cubicBezTo>
                        <a:pt x="10444" y="4889"/>
                        <a:pt x="10345" y="1951"/>
                        <a:pt x="9210" y="1235"/>
                      </a:cubicBezTo>
                      <a:cubicBezTo>
                        <a:pt x="7259" y="0"/>
                        <a:pt x="6000" y="1037"/>
                        <a:pt x="5531" y="6567"/>
                      </a:cubicBezTo>
                      <a:cubicBezTo>
                        <a:pt x="5531" y="6592"/>
                        <a:pt x="5012" y="9110"/>
                        <a:pt x="3655" y="7333"/>
                      </a:cubicBezTo>
                      <a:cubicBezTo>
                        <a:pt x="50" y="2592"/>
                        <a:pt x="1" y="14221"/>
                        <a:pt x="1" y="14221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2468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4" name="Google Shape;1884;p35"/>
                <p:cNvSpPr/>
                <p:nvPr/>
              </p:nvSpPr>
              <p:spPr>
                <a:xfrm>
                  <a:off x="118036" y="4079423"/>
                  <a:ext cx="1119512" cy="108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5" h="10843" extrusionOk="0">
                      <a:moveTo>
                        <a:pt x="4225" y="1"/>
                      </a:moveTo>
                      <a:cubicBezTo>
                        <a:pt x="4078" y="1"/>
                        <a:pt x="3929" y="41"/>
                        <a:pt x="3778" y="127"/>
                      </a:cubicBezTo>
                      <a:cubicBezTo>
                        <a:pt x="2149" y="1090"/>
                        <a:pt x="3754" y="6127"/>
                        <a:pt x="4519" y="8225"/>
                      </a:cubicBezTo>
                      <a:cubicBezTo>
                        <a:pt x="4622" y="8492"/>
                        <a:pt x="4468" y="8810"/>
                        <a:pt x="4286" y="8810"/>
                      </a:cubicBezTo>
                      <a:cubicBezTo>
                        <a:pt x="4249" y="8810"/>
                        <a:pt x="4211" y="8797"/>
                        <a:pt x="4173" y="8768"/>
                      </a:cubicBezTo>
                      <a:cubicBezTo>
                        <a:pt x="3219" y="8072"/>
                        <a:pt x="2089" y="6912"/>
                        <a:pt x="1324" y="6912"/>
                      </a:cubicBezTo>
                      <a:cubicBezTo>
                        <a:pt x="1139" y="6912"/>
                        <a:pt x="975" y="6980"/>
                        <a:pt x="840" y="7139"/>
                      </a:cubicBezTo>
                      <a:cubicBezTo>
                        <a:pt x="1" y="8102"/>
                        <a:pt x="1063" y="9929"/>
                        <a:pt x="1630" y="10842"/>
                      </a:cubicBezTo>
                      <a:lnTo>
                        <a:pt x="11210" y="10842"/>
                      </a:lnTo>
                      <a:cubicBezTo>
                        <a:pt x="11234" y="8991"/>
                        <a:pt x="11185" y="3510"/>
                        <a:pt x="9605" y="2349"/>
                      </a:cubicBezTo>
                      <a:cubicBezTo>
                        <a:pt x="9505" y="2271"/>
                        <a:pt x="9385" y="2234"/>
                        <a:pt x="9265" y="2234"/>
                      </a:cubicBezTo>
                      <a:cubicBezTo>
                        <a:pt x="9119" y="2234"/>
                        <a:pt x="8973" y="2290"/>
                        <a:pt x="8864" y="2399"/>
                      </a:cubicBezTo>
                      <a:cubicBezTo>
                        <a:pt x="8568" y="2695"/>
                        <a:pt x="8124" y="3287"/>
                        <a:pt x="7852" y="4596"/>
                      </a:cubicBezTo>
                      <a:cubicBezTo>
                        <a:pt x="7788" y="4877"/>
                        <a:pt x="7618" y="5019"/>
                        <a:pt x="7446" y="5019"/>
                      </a:cubicBezTo>
                      <a:cubicBezTo>
                        <a:pt x="7285" y="5019"/>
                        <a:pt x="7121" y="4895"/>
                        <a:pt x="7037" y="4645"/>
                      </a:cubicBezTo>
                      <a:cubicBezTo>
                        <a:pt x="6443" y="2666"/>
                        <a:pt x="5419" y="1"/>
                        <a:pt x="42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5" name="Google Shape;1885;p35"/>
              <p:cNvSpPr/>
              <p:nvPr/>
            </p:nvSpPr>
            <p:spPr>
              <a:xfrm>
                <a:off x="81640" y="3752714"/>
                <a:ext cx="1608124" cy="1412898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35"/>
              <p:cNvSpPr/>
              <p:nvPr/>
            </p:nvSpPr>
            <p:spPr>
              <a:xfrm>
                <a:off x="272952" y="3944282"/>
                <a:ext cx="1181403" cy="1212904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87" name="Google Shape;188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932" y="1155242"/>
            <a:ext cx="3138750" cy="33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36"/>
          <p:cNvGrpSpPr/>
          <p:nvPr/>
        </p:nvGrpSpPr>
        <p:grpSpPr>
          <a:xfrm flipH="1">
            <a:off x="5691097" y="3222172"/>
            <a:ext cx="3452903" cy="1926772"/>
            <a:chOff x="81640" y="3525089"/>
            <a:chExt cx="2958532" cy="1650906"/>
          </a:xfrm>
        </p:grpSpPr>
        <p:grpSp>
          <p:nvGrpSpPr>
            <p:cNvPr id="1893" name="Google Shape;1893;p36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1894" name="Google Shape;1894;p36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36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6" name="Google Shape;1896;p36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6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8" name="Google Shape;1898;p36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This is a Graph</a:t>
            </a:r>
            <a:endParaRPr/>
          </a:p>
        </p:txBody>
      </p:sp>
      <p:sp>
        <p:nvSpPr>
          <p:cNvPr id="1899" name="Google Shape;1899;p36"/>
          <p:cNvSpPr txBox="1"/>
          <p:nvPr/>
        </p:nvSpPr>
        <p:spPr>
          <a:xfrm>
            <a:off x="4018025" y="3925250"/>
            <a:ext cx="37665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If you want to modify this graph, click on it, follow the link, change the data and replace it</a:t>
            </a:r>
            <a:endParaRPr sz="12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900" name="Google Shape;1900;p36"/>
          <p:cNvSpPr txBox="1"/>
          <p:nvPr/>
        </p:nvSpPr>
        <p:spPr>
          <a:xfrm>
            <a:off x="1232300" y="3839175"/>
            <a:ext cx="203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Despite being red, Mars is cold 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901" name="Google Shape;1901;p36"/>
          <p:cNvSpPr txBox="1"/>
          <p:nvPr/>
        </p:nvSpPr>
        <p:spPr>
          <a:xfrm>
            <a:off x="1232288" y="3459832"/>
            <a:ext cx="2038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Mars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902" name="Google Shape;1902;p36"/>
          <p:cNvSpPr txBox="1"/>
          <p:nvPr/>
        </p:nvSpPr>
        <p:spPr>
          <a:xfrm>
            <a:off x="1232275" y="2788076"/>
            <a:ext cx="203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 is the biggest planet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903" name="Google Shape;1903;p36"/>
          <p:cNvSpPr txBox="1"/>
          <p:nvPr/>
        </p:nvSpPr>
        <p:spPr>
          <a:xfrm>
            <a:off x="1232276" y="2409926"/>
            <a:ext cx="2038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Jupiter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904" name="Google Shape;1904;p36"/>
          <p:cNvSpPr txBox="1"/>
          <p:nvPr/>
        </p:nvSpPr>
        <p:spPr>
          <a:xfrm>
            <a:off x="1232275" y="1737022"/>
            <a:ext cx="203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 is the closest to the Sun</a:t>
            </a:r>
            <a:endParaRPr sz="1600" b="0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905" name="Google Shape;1905;p36"/>
          <p:cNvSpPr txBox="1"/>
          <p:nvPr/>
        </p:nvSpPr>
        <p:spPr>
          <a:xfrm>
            <a:off x="1232276" y="1360025"/>
            <a:ext cx="2038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Mercury</a:t>
            </a:r>
            <a:endParaRPr sz="24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906" name="Google Shape;1906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3534" y="1212200"/>
            <a:ext cx="3615482" cy="24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7" name="Google Shape;1907;p36"/>
          <p:cNvSpPr/>
          <p:nvPr/>
        </p:nvSpPr>
        <p:spPr>
          <a:xfrm>
            <a:off x="757950" y="1384775"/>
            <a:ext cx="352800" cy="35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36"/>
          <p:cNvSpPr/>
          <p:nvPr/>
        </p:nvSpPr>
        <p:spPr>
          <a:xfrm>
            <a:off x="757950" y="2471550"/>
            <a:ext cx="352800" cy="35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36"/>
          <p:cNvSpPr/>
          <p:nvPr/>
        </p:nvSpPr>
        <p:spPr>
          <a:xfrm>
            <a:off x="757950" y="3558325"/>
            <a:ext cx="352800" cy="35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0" name="Google Shape;1910;p36"/>
          <p:cNvCxnSpPr/>
          <p:nvPr/>
        </p:nvCxnSpPr>
        <p:spPr>
          <a:xfrm>
            <a:off x="3941125" y="2120550"/>
            <a:ext cx="1197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911" name="Google Shape;1911;p36"/>
          <p:cNvCxnSpPr/>
          <p:nvPr/>
        </p:nvCxnSpPr>
        <p:spPr>
          <a:xfrm>
            <a:off x="3941125" y="3074425"/>
            <a:ext cx="1197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912" name="Google Shape;1912;p36"/>
          <p:cNvCxnSpPr/>
          <p:nvPr/>
        </p:nvCxnSpPr>
        <p:spPr>
          <a:xfrm>
            <a:off x="6663825" y="2443375"/>
            <a:ext cx="1197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913" name="Google Shape;1913;p36"/>
          <p:cNvSpPr txBox="1"/>
          <p:nvPr/>
        </p:nvSpPr>
        <p:spPr>
          <a:xfrm>
            <a:off x="3864925" y="1718250"/>
            <a:ext cx="1161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26%</a:t>
            </a:r>
            <a:endParaRPr sz="30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914" name="Google Shape;1914;p36"/>
          <p:cNvSpPr txBox="1"/>
          <p:nvPr/>
        </p:nvSpPr>
        <p:spPr>
          <a:xfrm>
            <a:off x="3864925" y="2672125"/>
            <a:ext cx="1161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34%</a:t>
            </a:r>
            <a:endParaRPr sz="30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915" name="Google Shape;1915;p36"/>
          <p:cNvSpPr txBox="1"/>
          <p:nvPr/>
        </p:nvSpPr>
        <p:spPr>
          <a:xfrm>
            <a:off x="6776325" y="2041075"/>
            <a:ext cx="1161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40%</a:t>
            </a:r>
            <a:endParaRPr sz="3000" b="1" i="0" u="none" strike="noStrike" cap="none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37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Mobile Web</a:t>
            </a:r>
            <a:endParaRPr/>
          </a:p>
        </p:txBody>
      </p:sp>
      <p:sp>
        <p:nvSpPr>
          <p:cNvPr id="1921" name="Google Shape;1921;p37"/>
          <p:cNvSpPr txBox="1">
            <a:spLocks noGrp="1"/>
          </p:cNvSpPr>
          <p:nvPr>
            <p:ph type="subTitle" idx="1"/>
          </p:nvPr>
        </p:nvSpPr>
        <p:spPr>
          <a:xfrm>
            <a:off x="1588200" y="2498725"/>
            <a:ext cx="26913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/>
              <a:t>You can replace the image on the screen with your own work. Just delete this one and add yours</a:t>
            </a:r>
            <a:endParaRPr sz="1600"/>
          </a:p>
        </p:txBody>
      </p:sp>
      <p:grpSp>
        <p:nvGrpSpPr>
          <p:cNvPr id="1922" name="Google Shape;1922;p37"/>
          <p:cNvGrpSpPr/>
          <p:nvPr/>
        </p:nvGrpSpPr>
        <p:grpSpPr>
          <a:xfrm>
            <a:off x="6507238" y="1713726"/>
            <a:ext cx="3148257" cy="1497713"/>
            <a:chOff x="-612524" y="1375501"/>
            <a:chExt cx="3148257" cy="1497713"/>
          </a:xfrm>
        </p:grpSpPr>
        <p:sp>
          <p:nvSpPr>
            <p:cNvPr id="1923" name="Google Shape;1923;p3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37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5" name="Google Shape;1925;p37"/>
          <p:cNvSpPr/>
          <p:nvPr/>
        </p:nvSpPr>
        <p:spPr>
          <a:xfrm rot="5845941">
            <a:off x="1265776" y="841324"/>
            <a:ext cx="471673" cy="1883566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6" name="Google Shape;192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031" y="1614264"/>
            <a:ext cx="3847500" cy="35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9313" y="767250"/>
            <a:ext cx="4072500" cy="43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2" name="Google Shape;1932;p38"/>
          <p:cNvCxnSpPr/>
          <p:nvPr/>
        </p:nvCxnSpPr>
        <p:spPr>
          <a:xfrm>
            <a:off x="1" y="4782213"/>
            <a:ext cx="1678781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33" name="Google Shape;1933;p38"/>
          <p:cNvGrpSpPr/>
          <p:nvPr/>
        </p:nvGrpSpPr>
        <p:grpSpPr>
          <a:xfrm>
            <a:off x="992410" y="1122987"/>
            <a:ext cx="2895895" cy="3481425"/>
            <a:chOff x="4406505" y="1014865"/>
            <a:chExt cx="3861193" cy="4641900"/>
          </a:xfrm>
        </p:grpSpPr>
        <p:sp>
          <p:nvSpPr>
            <p:cNvPr id="1934" name="Google Shape;1934;p38"/>
            <p:cNvSpPr txBox="1"/>
            <p:nvPr/>
          </p:nvSpPr>
          <p:spPr>
            <a:xfrm>
              <a:off x="4406506" y="1471004"/>
              <a:ext cx="3861192" cy="4185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935" name="Google Shape;1935;p38"/>
            <p:cNvSpPr txBox="1"/>
            <p:nvPr/>
          </p:nvSpPr>
          <p:spPr>
            <a:xfrm>
              <a:off x="4406505" y="1014865"/>
              <a:ext cx="3861188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colors.</a:t>
              </a:r>
              <a:endPara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p38"/>
          <p:cNvSpPr txBox="1"/>
          <p:nvPr/>
        </p:nvSpPr>
        <p:spPr>
          <a:xfrm>
            <a:off x="6288605" y="2985176"/>
            <a:ext cx="2260355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F3A140"/>
                </a:solidFill>
                <a:latin typeface="Arial"/>
                <a:ea typeface="Arial"/>
                <a:cs typeface="Arial"/>
                <a:sym typeface="Arial"/>
              </a:rPr>
              <a:t>Column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F3A140"/>
                </a:solidFill>
                <a:latin typeface="Arial"/>
                <a:ea typeface="Arial"/>
                <a:cs typeface="Arial"/>
                <a:sym typeface="Arial"/>
              </a:rPr>
              <a:t>Power point Presentation </a:t>
            </a:r>
            <a:endParaRPr sz="2700" b="1" i="0" u="none" strike="noStrike" cap="none">
              <a:solidFill>
                <a:srgbClr val="F3A1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7" name="Google Shape;193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38825">
            <a:off x="4313310" y="990909"/>
            <a:ext cx="3950581" cy="209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39"/>
          <p:cNvSpPr/>
          <p:nvPr/>
        </p:nvSpPr>
        <p:spPr>
          <a:xfrm>
            <a:off x="274681" y="3182826"/>
            <a:ext cx="3350081" cy="1297803"/>
          </a:xfrm>
          <a:prstGeom prst="ellipse">
            <a:avLst/>
          </a:prstGeom>
          <a:solidFill>
            <a:srgbClr val="97C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39"/>
          <p:cNvSpPr txBox="1"/>
          <p:nvPr/>
        </p:nvSpPr>
        <p:spPr>
          <a:xfrm>
            <a:off x="688672" y="394805"/>
            <a:ext cx="2260355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1A6966"/>
                </a:solidFill>
                <a:latin typeface="Arial"/>
                <a:ea typeface="Arial"/>
                <a:cs typeface="Arial"/>
                <a:sym typeface="Arial"/>
              </a:rPr>
              <a:t>Column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1A6966"/>
                </a:solidFill>
                <a:latin typeface="Arial"/>
                <a:ea typeface="Arial"/>
                <a:cs typeface="Arial"/>
                <a:sym typeface="Arial"/>
              </a:rPr>
              <a:t>Power point Presentation </a:t>
            </a:r>
            <a:endParaRPr sz="2700" b="1" i="0" u="none" strike="noStrike" cap="none">
              <a:solidFill>
                <a:srgbClr val="1A6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4" name="Google Shape;1944;p39"/>
          <p:cNvCxnSpPr/>
          <p:nvPr/>
        </p:nvCxnSpPr>
        <p:spPr>
          <a:xfrm rot="10800000" flipH="1">
            <a:off x="2207419" y="4782213"/>
            <a:ext cx="6600825" cy="9194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45" name="Google Shape;1945;p39"/>
          <p:cNvGrpSpPr/>
          <p:nvPr/>
        </p:nvGrpSpPr>
        <p:grpSpPr>
          <a:xfrm>
            <a:off x="3690643" y="842580"/>
            <a:ext cx="2210096" cy="3896923"/>
            <a:chOff x="4406505" y="1014865"/>
            <a:chExt cx="3861193" cy="5195897"/>
          </a:xfrm>
        </p:grpSpPr>
        <p:sp>
          <p:nvSpPr>
            <p:cNvPr id="1946" name="Google Shape;1946;p39"/>
            <p:cNvSpPr txBox="1"/>
            <p:nvPr/>
          </p:nvSpPr>
          <p:spPr>
            <a:xfrm>
              <a:off x="4406507" y="1471004"/>
              <a:ext cx="3861191" cy="4739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947" name="Google Shape;1947;p39"/>
            <p:cNvSpPr txBox="1"/>
            <p:nvPr/>
          </p:nvSpPr>
          <p:spPr>
            <a:xfrm>
              <a:off x="4406505" y="1014865"/>
              <a:ext cx="38611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colors.</a:t>
              </a:r>
              <a:endPara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8" name="Google Shape;1948;p39"/>
          <p:cNvGrpSpPr/>
          <p:nvPr/>
        </p:nvGrpSpPr>
        <p:grpSpPr>
          <a:xfrm>
            <a:off x="6249440" y="842580"/>
            <a:ext cx="2210096" cy="3896923"/>
            <a:chOff x="4406505" y="1014865"/>
            <a:chExt cx="3861193" cy="5195897"/>
          </a:xfrm>
        </p:grpSpPr>
        <p:sp>
          <p:nvSpPr>
            <p:cNvPr id="1949" name="Google Shape;1949;p39"/>
            <p:cNvSpPr txBox="1"/>
            <p:nvPr/>
          </p:nvSpPr>
          <p:spPr>
            <a:xfrm>
              <a:off x="4406507" y="1471004"/>
              <a:ext cx="3861191" cy="4739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950" name="Google Shape;1950;p39"/>
            <p:cNvSpPr txBox="1"/>
            <p:nvPr/>
          </p:nvSpPr>
          <p:spPr>
            <a:xfrm>
              <a:off x="4406505" y="1014865"/>
              <a:ext cx="38611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colors.</a:t>
              </a:r>
              <a:endPara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51" name="Google Shape;195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19" y="2336800"/>
            <a:ext cx="3446624" cy="271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"/>
          <p:cNvSpPr txBox="1">
            <a:spLocks noGrp="1"/>
          </p:cNvSpPr>
          <p:nvPr>
            <p:ph type="subTitle" idx="1"/>
          </p:nvPr>
        </p:nvSpPr>
        <p:spPr>
          <a:xfrm>
            <a:off x="325401" y="179276"/>
            <a:ext cx="4856400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 b="1">
                <a:solidFill>
                  <a:srgbClr val="97C9BA"/>
                </a:solidFill>
              </a:rPr>
              <a:t>Infographic Style</a:t>
            </a:r>
            <a:endParaRPr/>
          </a:p>
        </p:txBody>
      </p:sp>
      <p:grpSp>
        <p:nvGrpSpPr>
          <p:cNvPr id="488" name="Google Shape;488;p4"/>
          <p:cNvGrpSpPr/>
          <p:nvPr/>
        </p:nvGrpSpPr>
        <p:grpSpPr>
          <a:xfrm>
            <a:off x="292439" y="3706021"/>
            <a:ext cx="2099642" cy="670601"/>
            <a:chOff x="803640" y="3362835"/>
            <a:chExt cx="2059657" cy="894135"/>
          </a:xfrm>
        </p:grpSpPr>
        <p:sp>
          <p:nvSpPr>
            <p:cNvPr id="489" name="Google Shape;489;p4"/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"/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4"/>
          <p:cNvGrpSpPr/>
          <p:nvPr/>
        </p:nvGrpSpPr>
        <p:grpSpPr>
          <a:xfrm>
            <a:off x="293535" y="1125480"/>
            <a:ext cx="2099642" cy="670601"/>
            <a:chOff x="803640" y="3362835"/>
            <a:chExt cx="2059657" cy="894135"/>
          </a:xfrm>
        </p:grpSpPr>
        <p:sp>
          <p:nvSpPr>
            <p:cNvPr id="492" name="Google Shape;492;p4"/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"/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4"/>
          <p:cNvGrpSpPr/>
          <p:nvPr/>
        </p:nvGrpSpPr>
        <p:grpSpPr>
          <a:xfrm>
            <a:off x="6871104" y="1345365"/>
            <a:ext cx="2094275" cy="670601"/>
            <a:chOff x="803640" y="3362835"/>
            <a:chExt cx="2059657" cy="894135"/>
          </a:xfrm>
        </p:grpSpPr>
        <p:sp>
          <p:nvSpPr>
            <p:cNvPr id="495" name="Google Shape;495;p4"/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"/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4"/>
          <p:cNvGrpSpPr/>
          <p:nvPr/>
        </p:nvGrpSpPr>
        <p:grpSpPr>
          <a:xfrm>
            <a:off x="6871104" y="2635635"/>
            <a:ext cx="2094275" cy="670601"/>
            <a:chOff x="803640" y="3362835"/>
            <a:chExt cx="2059657" cy="894135"/>
          </a:xfrm>
        </p:grpSpPr>
        <p:sp>
          <p:nvSpPr>
            <p:cNvPr id="498" name="Google Shape;498;p4"/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"/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4"/>
          <p:cNvGrpSpPr/>
          <p:nvPr/>
        </p:nvGrpSpPr>
        <p:grpSpPr>
          <a:xfrm>
            <a:off x="292439" y="2415750"/>
            <a:ext cx="2099642" cy="670601"/>
            <a:chOff x="803640" y="3362835"/>
            <a:chExt cx="2059657" cy="894135"/>
          </a:xfrm>
        </p:grpSpPr>
        <p:sp>
          <p:nvSpPr>
            <p:cNvPr id="501" name="Google Shape;501;p4"/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"/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03" name="Google Shape;503;p4"/>
          <p:cNvCxnSpPr>
            <a:endCxn id="502" idx="3"/>
          </p:cNvCxnSpPr>
          <p:nvPr/>
        </p:nvCxnSpPr>
        <p:spPr>
          <a:xfrm rot="10800000">
            <a:off x="2392081" y="2531166"/>
            <a:ext cx="1218300" cy="529800"/>
          </a:xfrm>
          <a:prstGeom prst="bentConnector3">
            <a:avLst>
              <a:gd name="adj1" fmla="val 50006"/>
            </a:avLst>
          </a:prstGeom>
          <a:noFill/>
          <a:ln w="25400" cap="flat" cmpd="sng">
            <a:solidFill>
              <a:schemeClr val="accent2"/>
            </a:solidFill>
            <a:prstDash val="dot"/>
            <a:round/>
            <a:headEnd type="none" w="sm" len="sm"/>
            <a:tailEnd type="stealth" w="med" len="med"/>
          </a:ln>
        </p:spPr>
      </p:cxnSp>
      <p:cxnSp>
        <p:nvCxnSpPr>
          <p:cNvPr id="504" name="Google Shape;504;p4"/>
          <p:cNvCxnSpPr>
            <a:endCxn id="493" idx="3"/>
          </p:cNvCxnSpPr>
          <p:nvPr/>
        </p:nvCxnSpPr>
        <p:spPr>
          <a:xfrm rot="10800000">
            <a:off x="2393177" y="1240896"/>
            <a:ext cx="1318200" cy="633600"/>
          </a:xfrm>
          <a:prstGeom prst="bentConnector3">
            <a:avLst>
              <a:gd name="adj1" fmla="val 50006"/>
            </a:avLst>
          </a:prstGeom>
          <a:noFill/>
          <a:ln w="25400" cap="flat" cmpd="sng">
            <a:solidFill>
              <a:schemeClr val="accent4"/>
            </a:solidFill>
            <a:prstDash val="dot"/>
            <a:round/>
            <a:headEnd type="none" w="sm" len="sm"/>
            <a:tailEnd type="stealth" w="med" len="med"/>
          </a:ln>
        </p:spPr>
      </p:cxnSp>
      <p:cxnSp>
        <p:nvCxnSpPr>
          <p:cNvPr id="505" name="Google Shape;505;p4"/>
          <p:cNvCxnSpPr>
            <a:endCxn id="496" idx="1"/>
          </p:cNvCxnSpPr>
          <p:nvPr/>
        </p:nvCxnSpPr>
        <p:spPr>
          <a:xfrm rot="10800000" flipH="1">
            <a:off x="5945604" y="1460781"/>
            <a:ext cx="925500" cy="3795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3"/>
            </a:solidFill>
            <a:prstDash val="dot"/>
            <a:round/>
            <a:headEnd type="none" w="sm" len="sm"/>
            <a:tailEnd type="stealth" w="med" len="med"/>
          </a:ln>
        </p:spPr>
      </p:cxnSp>
      <p:cxnSp>
        <p:nvCxnSpPr>
          <p:cNvPr id="506" name="Google Shape;506;p4"/>
          <p:cNvCxnSpPr>
            <a:endCxn id="490" idx="3"/>
          </p:cNvCxnSpPr>
          <p:nvPr/>
        </p:nvCxnSpPr>
        <p:spPr>
          <a:xfrm rot="10800000">
            <a:off x="2392081" y="3821437"/>
            <a:ext cx="1218300" cy="1746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6"/>
            </a:solidFill>
            <a:prstDash val="dot"/>
            <a:round/>
            <a:headEnd type="none" w="sm" len="sm"/>
            <a:tailEnd type="stealth" w="med" len="med"/>
          </a:ln>
        </p:spPr>
      </p:cxnSp>
      <p:cxnSp>
        <p:nvCxnSpPr>
          <p:cNvPr id="507" name="Google Shape;507;p4"/>
          <p:cNvCxnSpPr>
            <a:endCxn id="499" idx="1"/>
          </p:cNvCxnSpPr>
          <p:nvPr/>
        </p:nvCxnSpPr>
        <p:spPr>
          <a:xfrm rot="10800000" flipH="1">
            <a:off x="6029004" y="2751051"/>
            <a:ext cx="842100" cy="819600"/>
          </a:xfrm>
          <a:prstGeom prst="bentConnector3">
            <a:avLst>
              <a:gd name="adj1" fmla="val 49998"/>
            </a:avLst>
          </a:pr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stealth" w="med" len="med"/>
          </a:ln>
        </p:spPr>
      </p:cxnSp>
      <p:pic>
        <p:nvPicPr>
          <p:cNvPr id="508" name="Google Shape;5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2126" y="1224462"/>
            <a:ext cx="2457999" cy="385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40"/>
          <p:cNvSpPr/>
          <p:nvPr/>
        </p:nvSpPr>
        <p:spPr>
          <a:xfrm>
            <a:off x="500742" y="4669063"/>
            <a:ext cx="8142514" cy="397329"/>
          </a:xfrm>
          <a:prstGeom prst="ellipse">
            <a:avLst/>
          </a:prstGeom>
          <a:solidFill>
            <a:srgbClr val="DBDF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40"/>
          <p:cNvSpPr txBox="1">
            <a:spLocks noGrp="1"/>
          </p:cNvSpPr>
          <p:nvPr>
            <p:ph type="title"/>
          </p:nvPr>
        </p:nvSpPr>
        <p:spPr>
          <a:xfrm>
            <a:off x="2433150" y="539500"/>
            <a:ext cx="42777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1958" name="Google Shape;1958;p40"/>
          <p:cNvSpPr txBox="1">
            <a:spLocks noGrp="1"/>
          </p:cNvSpPr>
          <p:nvPr>
            <p:ph type="subTitle" idx="1"/>
          </p:nvPr>
        </p:nvSpPr>
        <p:spPr>
          <a:xfrm>
            <a:off x="2785164" y="1357966"/>
            <a:ext cx="42777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Does anyone have any questions?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addyouremail@freepik.com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+91 620 421 838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yourcompany.com</a:t>
            </a:r>
            <a:endParaRPr/>
          </a:p>
        </p:txBody>
      </p:sp>
      <p:pic>
        <p:nvPicPr>
          <p:cNvPr id="1959" name="Google Shape;195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8904" y="2159578"/>
            <a:ext cx="3040651" cy="23440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0" name="Google Shape;1960;p40"/>
          <p:cNvGrpSpPr/>
          <p:nvPr/>
        </p:nvGrpSpPr>
        <p:grpSpPr>
          <a:xfrm flipH="1">
            <a:off x="0" y="4152425"/>
            <a:ext cx="1776072" cy="991075"/>
            <a:chOff x="81640" y="3525089"/>
            <a:chExt cx="2958532" cy="1650906"/>
          </a:xfrm>
        </p:grpSpPr>
        <p:grpSp>
          <p:nvGrpSpPr>
            <p:cNvPr id="1961" name="Google Shape;1961;p40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1962" name="Google Shape;1962;p40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p40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4" name="Google Shape;1964;p40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6" name="Google Shape;1966;p40"/>
          <p:cNvGrpSpPr/>
          <p:nvPr/>
        </p:nvGrpSpPr>
        <p:grpSpPr>
          <a:xfrm flipH="1">
            <a:off x="7391618" y="4165626"/>
            <a:ext cx="1776072" cy="991075"/>
            <a:chOff x="81640" y="3525089"/>
            <a:chExt cx="2958532" cy="1650906"/>
          </a:xfrm>
        </p:grpSpPr>
        <p:grpSp>
          <p:nvGrpSpPr>
            <p:cNvPr id="1967" name="Google Shape;1967;p40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1968" name="Google Shape;1968;p40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40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0" name="Google Shape;1970;p40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72" name="Google Shape;197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5713" y="3197470"/>
            <a:ext cx="2631334" cy="1868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41"/>
          <p:cNvSpPr txBox="1">
            <a:spLocks noGrp="1"/>
          </p:cNvSpPr>
          <p:nvPr>
            <p:ph type="title"/>
          </p:nvPr>
        </p:nvSpPr>
        <p:spPr>
          <a:xfrm>
            <a:off x="891025" y="20017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400" dirty="0" smtClean="0">
                <a:solidFill>
                  <a:srgbClr val="1A6966"/>
                </a:solidFill>
              </a:rPr>
              <a:t>https://plantillaspowerpoint.org</a:t>
            </a:r>
            <a:endParaRPr sz="4400" dirty="0">
              <a:solidFill>
                <a:srgbClr val="1A6966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42"/>
          <p:cNvSpPr txBox="1">
            <a:spLocks noGrp="1"/>
          </p:cNvSpPr>
          <p:nvPr>
            <p:ph type="title"/>
          </p:nvPr>
        </p:nvSpPr>
        <p:spPr>
          <a:xfrm>
            <a:off x="2964456" y="322303"/>
            <a:ext cx="3669000" cy="1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1A6966"/>
                </a:solidFill>
              </a:rPr>
              <a:t>Alternative Resources</a:t>
            </a:r>
            <a:endParaRPr>
              <a:solidFill>
                <a:srgbClr val="1A6966"/>
              </a:solidFill>
            </a:endParaRPr>
          </a:p>
        </p:txBody>
      </p:sp>
      <p:pic>
        <p:nvPicPr>
          <p:cNvPr id="1983" name="Google Shape;198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674" y="1356403"/>
            <a:ext cx="3359643" cy="330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4" name="Google Shape;198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9846" y="1086994"/>
            <a:ext cx="4187220" cy="3578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43"/>
          <p:cNvSpPr txBox="1">
            <a:spLocks noGrp="1"/>
          </p:cNvSpPr>
          <p:nvPr>
            <p:ph type="title"/>
          </p:nvPr>
        </p:nvSpPr>
        <p:spPr>
          <a:xfrm>
            <a:off x="0" y="543021"/>
            <a:ext cx="3669000" cy="1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rgbClr val="1A6966"/>
                </a:solidFill>
              </a:rPr>
              <a:t>Alternative Resources</a:t>
            </a:r>
            <a:endParaRPr sz="3200">
              <a:solidFill>
                <a:srgbClr val="1A6966"/>
              </a:solidFill>
            </a:endParaRPr>
          </a:p>
        </p:txBody>
      </p:sp>
      <p:pic>
        <p:nvPicPr>
          <p:cNvPr id="1990" name="Google Shape;199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370" y="1848347"/>
            <a:ext cx="3107630" cy="299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1" name="Google Shape;199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4285" y="2812310"/>
            <a:ext cx="2647468" cy="202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2" name="Google Shape;1992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1218" y="2567348"/>
            <a:ext cx="1290849" cy="227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44"/>
          <p:cNvSpPr txBox="1">
            <a:spLocks noGrp="1"/>
          </p:cNvSpPr>
          <p:nvPr>
            <p:ph type="title"/>
          </p:nvPr>
        </p:nvSpPr>
        <p:spPr>
          <a:xfrm>
            <a:off x="0" y="543021"/>
            <a:ext cx="3669000" cy="1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rgbClr val="1A6966"/>
                </a:solidFill>
              </a:rPr>
              <a:t>Alternative Resources</a:t>
            </a:r>
            <a:endParaRPr sz="3200">
              <a:solidFill>
                <a:srgbClr val="1A6966"/>
              </a:solidFill>
            </a:endParaRPr>
          </a:p>
        </p:txBody>
      </p:sp>
      <p:pic>
        <p:nvPicPr>
          <p:cNvPr id="1998" name="Google Shape;199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2083" y="2166912"/>
            <a:ext cx="3899670" cy="270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9" name="Google Shape;199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045" y="1510843"/>
            <a:ext cx="3138750" cy="33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45"/>
          <p:cNvSpPr txBox="1">
            <a:spLocks noGrp="1"/>
          </p:cNvSpPr>
          <p:nvPr>
            <p:ph type="body" idx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437"/>
              <a:buNone/>
            </a:pPr>
            <a:r>
              <a:rPr lang="en"/>
              <a:t>Fully Editable Icon Sets: A</a:t>
            </a:r>
            <a:endParaRPr/>
          </a:p>
        </p:txBody>
      </p:sp>
      <p:sp>
        <p:nvSpPr>
          <p:cNvPr id="2005" name="Google Shape;2005;p45"/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5"/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5"/>
          <p:cNvSpPr/>
          <p:nvPr/>
        </p:nvSpPr>
        <p:spPr>
          <a:xfrm>
            <a:off x="4585617" y="3390155"/>
            <a:ext cx="234850" cy="530924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5"/>
          <p:cNvSpPr/>
          <p:nvPr/>
        </p:nvSpPr>
        <p:spPr>
          <a:xfrm rot="-27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5"/>
          <p:cNvSpPr/>
          <p:nvPr/>
        </p:nvSpPr>
        <p:spPr>
          <a:xfrm flipH="1">
            <a:off x="3950270" y="348143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5"/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5"/>
          <p:cNvSpPr/>
          <p:nvPr/>
        </p:nvSpPr>
        <p:spPr>
          <a:xfrm>
            <a:off x="8297776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5"/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5"/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5"/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5"/>
          <p:cNvSpPr/>
          <p:nvPr/>
        </p:nvSpPr>
        <p:spPr>
          <a:xfrm flipH="1">
            <a:off x="8278844" y="189582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5"/>
          <p:cNvSpPr/>
          <p:nvPr/>
        </p:nvSpPr>
        <p:spPr>
          <a:xfrm rot="-54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5"/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5"/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5"/>
          <p:cNvSpPr/>
          <p:nvPr/>
        </p:nvSpPr>
        <p:spPr>
          <a:xfrm>
            <a:off x="3313872" y="410188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5"/>
          <p:cNvSpPr/>
          <p:nvPr/>
        </p:nvSpPr>
        <p:spPr>
          <a:xfrm rot="-5400000">
            <a:off x="6402647" y="265884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5"/>
          <p:cNvSpPr/>
          <p:nvPr/>
        </p:nvSpPr>
        <p:spPr>
          <a:xfrm rot="10800000">
            <a:off x="6983298" y="190795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5"/>
          <p:cNvSpPr/>
          <p:nvPr/>
        </p:nvSpPr>
        <p:spPr>
          <a:xfrm>
            <a:off x="5225206" y="269045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5"/>
          <p:cNvSpPr/>
          <p:nvPr/>
        </p:nvSpPr>
        <p:spPr>
          <a:xfrm>
            <a:off x="3270168" y="111064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5"/>
          <p:cNvSpPr/>
          <p:nvPr/>
        </p:nvSpPr>
        <p:spPr>
          <a:xfrm>
            <a:off x="6400652" y="188699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5"/>
          <p:cNvSpPr/>
          <p:nvPr/>
        </p:nvSpPr>
        <p:spPr>
          <a:xfrm>
            <a:off x="7634696" y="271759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5"/>
          <p:cNvSpPr/>
          <p:nvPr/>
        </p:nvSpPr>
        <p:spPr>
          <a:xfrm>
            <a:off x="3993162" y="190368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5"/>
          <p:cNvSpPr/>
          <p:nvPr/>
        </p:nvSpPr>
        <p:spPr>
          <a:xfrm>
            <a:off x="5893662" y="189562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5"/>
          <p:cNvSpPr/>
          <p:nvPr/>
        </p:nvSpPr>
        <p:spPr>
          <a:xfrm>
            <a:off x="4694064" y="192538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5"/>
          <p:cNvSpPr/>
          <p:nvPr/>
        </p:nvSpPr>
        <p:spPr>
          <a:xfrm>
            <a:off x="5365873" y="191401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5"/>
          <p:cNvSpPr/>
          <p:nvPr/>
        </p:nvSpPr>
        <p:spPr>
          <a:xfrm>
            <a:off x="4439959" y="415150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5"/>
          <p:cNvSpPr/>
          <p:nvPr/>
        </p:nvSpPr>
        <p:spPr>
          <a:xfrm>
            <a:off x="3308530" y="185372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5"/>
          <p:cNvSpPr/>
          <p:nvPr/>
        </p:nvSpPr>
        <p:spPr>
          <a:xfrm rot="-9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5"/>
          <p:cNvSpPr/>
          <p:nvPr/>
        </p:nvSpPr>
        <p:spPr>
          <a:xfrm rot="10800000">
            <a:off x="3891165" y="411445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5"/>
          <p:cNvSpPr/>
          <p:nvPr/>
        </p:nvSpPr>
        <p:spPr>
          <a:xfrm>
            <a:off x="5712781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5"/>
          <p:cNvSpPr/>
          <p:nvPr/>
        </p:nvSpPr>
        <p:spPr>
          <a:xfrm>
            <a:off x="7620466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5"/>
          <p:cNvSpPr/>
          <p:nvPr/>
        </p:nvSpPr>
        <p:spPr>
          <a:xfrm>
            <a:off x="635174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5"/>
          <p:cNvSpPr/>
          <p:nvPr/>
        </p:nvSpPr>
        <p:spPr>
          <a:xfrm>
            <a:off x="8259432" y="418156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5"/>
          <p:cNvSpPr/>
          <p:nvPr/>
        </p:nvSpPr>
        <p:spPr>
          <a:xfrm>
            <a:off x="698610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5"/>
          <p:cNvSpPr/>
          <p:nvPr/>
        </p:nvSpPr>
        <p:spPr>
          <a:xfrm rot="2700000">
            <a:off x="3994273" y="264011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45"/>
          <p:cNvSpPr/>
          <p:nvPr/>
        </p:nvSpPr>
        <p:spPr>
          <a:xfrm>
            <a:off x="3300881" y="2658936"/>
            <a:ext cx="395501" cy="370225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45"/>
          <p:cNvSpPr/>
          <p:nvPr/>
        </p:nvSpPr>
        <p:spPr>
          <a:xfrm rot="2700000">
            <a:off x="5234271" y="410736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2" name="Google Shape;2042;p45"/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3" name="Google Shape;2043;p45"/>
          <p:cNvSpPr/>
          <p:nvPr/>
        </p:nvSpPr>
        <p:spPr>
          <a:xfrm flipH="1">
            <a:off x="7576815" y="1915580"/>
            <a:ext cx="378475" cy="312218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4" name="Google Shape;2044;p45"/>
          <p:cNvSpPr/>
          <p:nvPr/>
        </p:nvSpPr>
        <p:spPr>
          <a:xfrm rot="-2794009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p45"/>
          <p:cNvSpPr/>
          <p:nvPr/>
        </p:nvSpPr>
        <p:spPr>
          <a:xfrm>
            <a:off x="8199615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p45"/>
          <p:cNvSpPr/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7" name="Google Shape;2047;p45"/>
          <p:cNvSpPr/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p45"/>
          <p:cNvSpPr/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45"/>
          <p:cNvSpPr/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46"/>
          <p:cNvSpPr txBox="1">
            <a:spLocks noGrp="1"/>
          </p:cNvSpPr>
          <p:nvPr>
            <p:ph type="body" idx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437"/>
              <a:buNone/>
            </a:pPr>
            <a:r>
              <a:rPr lang="en"/>
              <a:t>Fully Editable Icon Sets: B</a:t>
            </a:r>
            <a:endParaRPr/>
          </a:p>
        </p:txBody>
      </p:sp>
      <p:sp>
        <p:nvSpPr>
          <p:cNvPr id="2055" name="Google Shape;2055;p46"/>
          <p:cNvSpPr/>
          <p:nvPr/>
        </p:nvSpPr>
        <p:spPr>
          <a:xfrm>
            <a:off x="3323145" y="1057922"/>
            <a:ext cx="397601" cy="397359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46"/>
          <p:cNvSpPr/>
          <p:nvPr/>
        </p:nvSpPr>
        <p:spPr>
          <a:xfrm>
            <a:off x="3958502" y="109113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46"/>
          <p:cNvSpPr/>
          <p:nvPr/>
        </p:nvSpPr>
        <p:spPr>
          <a:xfrm>
            <a:off x="5246575" y="1080013"/>
            <a:ext cx="353180" cy="353180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46"/>
          <p:cNvSpPr/>
          <p:nvPr/>
        </p:nvSpPr>
        <p:spPr>
          <a:xfrm>
            <a:off x="4586990" y="108882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46"/>
          <p:cNvSpPr/>
          <p:nvPr/>
        </p:nvSpPr>
        <p:spPr>
          <a:xfrm rot="-2700000">
            <a:off x="5880567" y="1856358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46"/>
          <p:cNvSpPr/>
          <p:nvPr/>
        </p:nvSpPr>
        <p:spPr>
          <a:xfrm>
            <a:off x="6420607" y="108311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46"/>
          <p:cNvSpPr/>
          <p:nvPr/>
        </p:nvSpPr>
        <p:spPr>
          <a:xfrm>
            <a:off x="7708072" y="1154838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46"/>
          <p:cNvSpPr/>
          <p:nvPr/>
        </p:nvSpPr>
        <p:spPr>
          <a:xfrm>
            <a:off x="5927108" y="107418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46"/>
          <p:cNvSpPr/>
          <p:nvPr/>
        </p:nvSpPr>
        <p:spPr>
          <a:xfrm>
            <a:off x="7095227" y="107494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Google Shape;2064;p46"/>
          <p:cNvSpPr/>
          <p:nvPr/>
        </p:nvSpPr>
        <p:spPr>
          <a:xfrm>
            <a:off x="8385402" y="1114467"/>
            <a:ext cx="213518" cy="284272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5" name="Google Shape;2065;p46"/>
          <p:cNvGrpSpPr/>
          <p:nvPr/>
        </p:nvGrpSpPr>
        <p:grpSpPr>
          <a:xfrm>
            <a:off x="6516445" y="1821826"/>
            <a:ext cx="258476" cy="438738"/>
            <a:chOff x="1960331" y="2060848"/>
            <a:chExt cx="2028872" cy="3463828"/>
          </a:xfrm>
        </p:grpSpPr>
        <p:sp>
          <p:nvSpPr>
            <p:cNvPr id="2066" name="Google Shape;2066;p46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46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46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46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0" name="Google Shape;2070;p46"/>
          <p:cNvSpPr/>
          <p:nvPr/>
        </p:nvSpPr>
        <p:spPr>
          <a:xfrm>
            <a:off x="7214011" y="1821826"/>
            <a:ext cx="127421" cy="397359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6"/>
          <p:cNvSpPr/>
          <p:nvPr/>
        </p:nvSpPr>
        <p:spPr>
          <a:xfrm>
            <a:off x="4597476" y="181254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6"/>
          <p:cNvSpPr/>
          <p:nvPr/>
        </p:nvSpPr>
        <p:spPr>
          <a:xfrm>
            <a:off x="5225481" y="182180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3" name="Google Shape;2073;p46"/>
          <p:cNvGrpSpPr/>
          <p:nvPr/>
        </p:nvGrpSpPr>
        <p:grpSpPr>
          <a:xfrm>
            <a:off x="3968986" y="1782329"/>
            <a:ext cx="396731" cy="446134"/>
            <a:chOff x="4835382" y="-161249"/>
            <a:chExt cx="3078657" cy="3462028"/>
          </a:xfrm>
        </p:grpSpPr>
        <p:sp>
          <p:nvSpPr>
            <p:cNvPr id="2074" name="Google Shape;2074;p46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6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6" name="Google Shape;2076;p46"/>
          <p:cNvSpPr/>
          <p:nvPr/>
        </p:nvSpPr>
        <p:spPr>
          <a:xfrm>
            <a:off x="3353290" y="183511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6"/>
          <p:cNvSpPr/>
          <p:nvPr/>
        </p:nvSpPr>
        <p:spPr>
          <a:xfrm>
            <a:off x="7700735" y="1821826"/>
            <a:ext cx="412034" cy="397359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6"/>
          <p:cNvSpPr/>
          <p:nvPr/>
        </p:nvSpPr>
        <p:spPr>
          <a:xfrm>
            <a:off x="3382207" y="267825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6"/>
          <p:cNvSpPr/>
          <p:nvPr/>
        </p:nvSpPr>
        <p:spPr>
          <a:xfrm>
            <a:off x="8293481" y="182182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6"/>
          <p:cNvSpPr/>
          <p:nvPr/>
        </p:nvSpPr>
        <p:spPr>
          <a:xfrm>
            <a:off x="3981271" y="267825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6"/>
          <p:cNvSpPr/>
          <p:nvPr/>
        </p:nvSpPr>
        <p:spPr>
          <a:xfrm>
            <a:off x="5884909" y="2691372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6"/>
          <p:cNvSpPr/>
          <p:nvPr/>
        </p:nvSpPr>
        <p:spPr>
          <a:xfrm>
            <a:off x="5236536" y="2719648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6"/>
          <p:cNvSpPr/>
          <p:nvPr/>
        </p:nvSpPr>
        <p:spPr>
          <a:xfrm>
            <a:off x="4599043" y="269194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6"/>
          <p:cNvSpPr/>
          <p:nvPr/>
        </p:nvSpPr>
        <p:spPr>
          <a:xfrm rot="2942052">
            <a:off x="6479294" y="269238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6"/>
          <p:cNvSpPr/>
          <p:nvPr/>
        </p:nvSpPr>
        <p:spPr>
          <a:xfrm rot="-2675106" flipH="1">
            <a:off x="4724712" y="3466491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6"/>
          <p:cNvSpPr/>
          <p:nvPr/>
        </p:nvSpPr>
        <p:spPr>
          <a:xfrm>
            <a:off x="8367289" y="267825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6"/>
          <p:cNvSpPr/>
          <p:nvPr/>
        </p:nvSpPr>
        <p:spPr>
          <a:xfrm>
            <a:off x="7079041" y="267825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6"/>
          <p:cNvSpPr/>
          <p:nvPr/>
        </p:nvSpPr>
        <p:spPr>
          <a:xfrm>
            <a:off x="7708342" y="267825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6"/>
          <p:cNvSpPr/>
          <p:nvPr/>
        </p:nvSpPr>
        <p:spPr>
          <a:xfrm rot="10800000">
            <a:off x="3973951" y="350622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6"/>
          <p:cNvSpPr/>
          <p:nvPr/>
        </p:nvSpPr>
        <p:spPr>
          <a:xfrm rot="10800000">
            <a:off x="6532732" y="349448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6"/>
          <p:cNvSpPr/>
          <p:nvPr/>
        </p:nvSpPr>
        <p:spPr>
          <a:xfrm>
            <a:off x="5233452" y="3598633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6"/>
          <p:cNvSpPr/>
          <p:nvPr/>
        </p:nvSpPr>
        <p:spPr>
          <a:xfrm>
            <a:off x="8296245" y="352506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6"/>
          <p:cNvSpPr/>
          <p:nvPr/>
        </p:nvSpPr>
        <p:spPr>
          <a:xfrm rot="-5400000" flipH="1">
            <a:off x="7082052" y="422116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6"/>
          <p:cNvSpPr/>
          <p:nvPr/>
        </p:nvSpPr>
        <p:spPr>
          <a:xfrm>
            <a:off x="5921312" y="355348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6"/>
          <p:cNvSpPr/>
          <p:nvPr/>
        </p:nvSpPr>
        <p:spPr>
          <a:xfrm>
            <a:off x="7079041" y="3603835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6"/>
          <p:cNvSpPr/>
          <p:nvPr/>
        </p:nvSpPr>
        <p:spPr>
          <a:xfrm rot="2160000">
            <a:off x="7722617" y="350622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6"/>
          <p:cNvSpPr/>
          <p:nvPr/>
        </p:nvSpPr>
        <p:spPr>
          <a:xfrm>
            <a:off x="3358006" y="350622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6"/>
          <p:cNvSpPr/>
          <p:nvPr/>
        </p:nvSpPr>
        <p:spPr>
          <a:xfrm>
            <a:off x="3962457" y="4226067"/>
            <a:ext cx="389449" cy="389449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6"/>
          <p:cNvSpPr/>
          <p:nvPr/>
        </p:nvSpPr>
        <p:spPr>
          <a:xfrm>
            <a:off x="3327201" y="4226067"/>
            <a:ext cx="389492" cy="389449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6"/>
          <p:cNvSpPr/>
          <p:nvPr/>
        </p:nvSpPr>
        <p:spPr>
          <a:xfrm>
            <a:off x="5228439" y="4226067"/>
            <a:ext cx="389449" cy="389449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6"/>
          <p:cNvSpPr/>
          <p:nvPr/>
        </p:nvSpPr>
        <p:spPr>
          <a:xfrm>
            <a:off x="4590947" y="4226067"/>
            <a:ext cx="389449" cy="389449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6"/>
          <p:cNvSpPr/>
          <p:nvPr/>
        </p:nvSpPr>
        <p:spPr>
          <a:xfrm>
            <a:off x="5877478" y="421815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6"/>
          <p:cNvSpPr/>
          <p:nvPr/>
        </p:nvSpPr>
        <p:spPr>
          <a:xfrm>
            <a:off x="6469577" y="4245523"/>
            <a:ext cx="366387" cy="36999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6"/>
          <p:cNvSpPr/>
          <p:nvPr/>
        </p:nvSpPr>
        <p:spPr>
          <a:xfrm>
            <a:off x="8316735" y="421815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6"/>
          <p:cNvSpPr/>
          <p:nvPr/>
        </p:nvSpPr>
        <p:spPr>
          <a:xfrm>
            <a:off x="7769397" y="421895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47"/>
          <p:cNvSpPr txBox="1">
            <a:spLocks noGrp="1"/>
          </p:cNvSpPr>
          <p:nvPr>
            <p:ph type="body" idx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437"/>
              <a:buNone/>
            </a:pPr>
            <a:r>
              <a:rPr lang="en"/>
              <a:t>Fully Editable Icon Sets: C</a:t>
            </a:r>
            <a:endParaRPr/>
          </a:p>
        </p:txBody>
      </p:sp>
      <p:sp>
        <p:nvSpPr>
          <p:cNvPr id="2111" name="Google Shape;2111;p47"/>
          <p:cNvSpPr/>
          <p:nvPr/>
        </p:nvSpPr>
        <p:spPr>
          <a:xfrm rot="10800000">
            <a:off x="5903951" y="3457680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47"/>
          <p:cNvSpPr/>
          <p:nvPr/>
        </p:nvSpPr>
        <p:spPr>
          <a:xfrm>
            <a:off x="6326655" y="3517196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47"/>
          <p:cNvSpPr/>
          <p:nvPr/>
        </p:nvSpPr>
        <p:spPr>
          <a:xfrm rot="-5400000">
            <a:off x="3269481" y="2725779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47"/>
          <p:cNvSpPr/>
          <p:nvPr/>
        </p:nvSpPr>
        <p:spPr>
          <a:xfrm>
            <a:off x="7106351" y="2706411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47"/>
          <p:cNvSpPr/>
          <p:nvPr/>
        </p:nvSpPr>
        <p:spPr>
          <a:xfrm>
            <a:off x="7578705" y="3560670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47"/>
          <p:cNvSpPr/>
          <p:nvPr/>
        </p:nvSpPr>
        <p:spPr>
          <a:xfrm>
            <a:off x="7689204" y="2731417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47"/>
          <p:cNvSpPr/>
          <p:nvPr/>
        </p:nvSpPr>
        <p:spPr>
          <a:xfrm>
            <a:off x="8248663" y="4239579"/>
            <a:ext cx="402320" cy="429973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47"/>
          <p:cNvSpPr/>
          <p:nvPr/>
        </p:nvSpPr>
        <p:spPr>
          <a:xfrm>
            <a:off x="8229704" y="1980614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47"/>
          <p:cNvSpPr/>
          <p:nvPr/>
        </p:nvSpPr>
        <p:spPr>
          <a:xfrm>
            <a:off x="7090564" y="4240644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p47"/>
          <p:cNvSpPr/>
          <p:nvPr/>
        </p:nvSpPr>
        <p:spPr>
          <a:xfrm rot="9900000">
            <a:off x="7656683" y="1151241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p47"/>
          <p:cNvSpPr/>
          <p:nvPr/>
        </p:nvSpPr>
        <p:spPr>
          <a:xfrm>
            <a:off x="3184726" y="3499596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2" name="Google Shape;2122;p47"/>
          <p:cNvSpPr/>
          <p:nvPr/>
        </p:nvSpPr>
        <p:spPr>
          <a:xfrm>
            <a:off x="6574769" y="2730455"/>
            <a:ext cx="313393" cy="387803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3" name="Google Shape;2123;p47"/>
          <p:cNvSpPr/>
          <p:nvPr/>
        </p:nvSpPr>
        <p:spPr>
          <a:xfrm>
            <a:off x="3873555" y="3531687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47"/>
          <p:cNvSpPr/>
          <p:nvPr/>
        </p:nvSpPr>
        <p:spPr>
          <a:xfrm>
            <a:off x="6237342" y="1161560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47"/>
          <p:cNvSpPr/>
          <p:nvPr/>
        </p:nvSpPr>
        <p:spPr>
          <a:xfrm>
            <a:off x="6943223" y="1136760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47"/>
          <p:cNvSpPr/>
          <p:nvPr/>
        </p:nvSpPr>
        <p:spPr>
          <a:xfrm>
            <a:off x="8343480" y="1104066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47"/>
          <p:cNvSpPr/>
          <p:nvPr/>
        </p:nvSpPr>
        <p:spPr>
          <a:xfrm>
            <a:off x="4570335" y="3563750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47"/>
          <p:cNvSpPr/>
          <p:nvPr/>
        </p:nvSpPr>
        <p:spPr>
          <a:xfrm>
            <a:off x="3852804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47"/>
          <p:cNvSpPr/>
          <p:nvPr/>
        </p:nvSpPr>
        <p:spPr>
          <a:xfrm>
            <a:off x="4533295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47"/>
          <p:cNvSpPr/>
          <p:nvPr/>
        </p:nvSpPr>
        <p:spPr>
          <a:xfrm>
            <a:off x="521378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47"/>
          <p:cNvSpPr/>
          <p:nvPr/>
        </p:nvSpPr>
        <p:spPr>
          <a:xfrm>
            <a:off x="589427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47"/>
          <p:cNvSpPr/>
          <p:nvPr/>
        </p:nvSpPr>
        <p:spPr>
          <a:xfrm rot="8100000">
            <a:off x="8293270" y="2767802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47"/>
          <p:cNvSpPr/>
          <p:nvPr/>
        </p:nvSpPr>
        <p:spPr>
          <a:xfrm>
            <a:off x="4330203" y="1908477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47"/>
          <p:cNvSpPr/>
          <p:nvPr/>
        </p:nvSpPr>
        <p:spPr>
          <a:xfrm>
            <a:off x="5050087" y="1908081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p47"/>
          <p:cNvSpPr/>
          <p:nvPr/>
        </p:nvSpPr>
        <p:spPr>
          <a:xfrm>
            <a:off x="5577238" y="1131820"/>
            <a:ext cx="408206" cy="40820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7"/>
          <p:cNvSpPr/>
          <p:nvPr/>
        </p:nvSpPr>
        <p:spPr>
          <a:xfrm>
            <a:off x="7726470" y="4263814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7"/>
          <p:cNvSpPr/>
          <p:nvPr/>
        </p:nvSpPr>
        <p:spPr>
          <a:xfrm>
            <a:off x="3181747" y="4304987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7"/>
          <p:cNvSpPr/>
          <p:nvPr/>
        </p:nvSpPr>
        <p:spPr>
          <a:xfrm>
            <a:off x="6498773" y="4263595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7"/>
          <p:cNvSpPr/>
          <p:nvPr/>
        </p:nvSpPr>
        <p:spPr>
          <a:xfrm>
            <a:off x="4472380" y="4287356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7"/>
          <p:cNvSpPr/>
          <p:nvPr/>
        </p:nvSpPr>
        <p:spPr>
          <a:xfrm>
            <a:off x="5204705" y="4240036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7"/>
          <p:cNvSpPr/>
          <p:nvPr/>
        </p:nvSpPr>
        <p:spPr>
          <a:xfrm rot="-2700000">
            <a:off x="3903737" y="4274160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7"/>
          <p:cNvSpPr/>
          <p:nvPr/>
        </p:nvSpPr>
        <p:spPr>
          <a:xfrm>
            <a:off x="5853023" y="4237119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7"/>
          <p:cNvSpPr/>
          <p:nvPr/>
        </p:nvSpPr>
        <p:spPr>
          <a:xfrm>
            <a:off x="3341797" y="1087722"/>
            <a:ext cx="188477" cy="496400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7"/>
          <p:cNvSpPr/>
          <p:nvPr/>
        </p:nvSpPr>
        <p:spPr>
          <a:xfrm rot="10800000">
            <a:off x="3782170" y="1085430"/>
            <a:ext cx="234852" cy="500986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7"/>
          <p:cNvSpPr/>
          <p:nvPr/>
        </p:nvSpPr>
        <p:spPr>
          <a:xfrm>
            <a:off x="4268920" y="1154956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7"/>
          <p:cNvSpPr/>
          <p:nvPr/>
        </p:nvSpPr>
        <p:spPr>
          <a:xfrm>
            <a:off x="4926302" y="1126408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7"/>
          <p:cNvSpPr/>
          <p:nvPr/>
        </p:nvSpPr>
        <p:spPr>
          <a:xfrm>
            <a:off x="5670533" y="1953438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7"/>
          <p:cNvSpPr/>
          <p:nvPr/>
        </p:nvSpPr>
        <p:spPr>
          <a:xfrm>
            <a:off x="3811348" y="1952595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7"/>
          <p:cNvSpPr/>
          <p:nvPr/>
        </p:nvSpPr>
        <p:spPr>
          <a:xfrm>
            <a:off x="6308254" y="1952595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7"/>
          <p:cNvSpPr/>
          <p:nvPr/>
        </p:nvSpPr>
        <p:spPr>
          <a:xfrm>
            <a:off x="7598204" y="1949811"/>
            <a:ext cx="374748" cy="384232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7"/>
          <p:cNvSpPr/>
          <p:nvPr/>
        </p:nvSpPr>
        <p:spPr>
          <a:xfrm>
            <a:off x="8219376" y="3559330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7"/>
          <p:cNvSpPr/>
          <p:nvPr/>
        </p:nvSpPr>
        <p:spPr>
          <a:xfrm>
            <a:off x="3317475" y="1851413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7"/>
          <p:cNvSpPr/>
          <p:nvPr/>
        </p:nvSpPr>
        <p:spPr>
          <a:xfrm>
            <a:off x="6906975" y="1970174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7"/>
          <p:cNvSpPr/>
          <p:nvPr/>
        </p:nvSpPr>
        <p:spPr>
          <a:xfrm>
            <a:off x="5289076" y="3535078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7"/>
          <p:cNvSpPr/>
          <p:nvPr/>
        </p:nvSpPr>
        <p:spPr>
          <a:xfrm>
            <a:off x="6980931" y="3510550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48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8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2" name="Google Shape;2162;p48"/>
          <p:cNvGrpSpPr/>
          <p:nvPr/>
        </p:nvGrpSpPr>
        <p:grpSpPr>
          <a:xfrm>
            <a:off x="7075663" y="2444129"/>
            <a:ext cx="362163" cy="347098"/>
            <a:chOff x="7075663" y="2444129"/>
            <a:chExt cx="362163" cy="347098"/>
          </a:xfrm>
        </p:grpSpPr>
        <p:sp>
          <p:nvSpPr>
            <p:cNvPr id="2163" name="Google Shape;2163;p48"/>
            <p:cNvSpPr/>
            <p:nvPr/>
          </p:nvSpPr>
          <p:spPr>
            <a:xfrm>
              <a:off x="7165817" y="2444129"/>
              <a:ext cx="181854" cy="100713"/>
            </a:xfrm>
            <a:custGeom>
              <a:avLst/>
              <a:gdLst/>
              <a:ahLst/>
              <a:cxnLst/>
              <a:rect l="l" t="t" r="r" b="b"/>
              <a:pathLst>
                <a:path w="6941" h="3844" extrusionOk="0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>
              <a:off x="7166053" y="2517201"/>
              <a:ext cx="27405" cy="27405"/>
            </a:xfrm>
            <a:custGeom>
              <a:avLst/>
              <a:gdLst/>
              <a:ahLst/>
              <a:cxnLst/>
              <a:rect l="l" t="t" r="r" b="b"/>
              <a:pathLst>
                <a:path w="1046" h="1046" extrusionOk="0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>
              <a:off x="7320266" y="2517201"/>
              <a:ext cx="27405" cy="27641"/>
            </a:xfrm>
            <a:custGeom>
              <a:avLst/>
              <a:gdLst/>
              <a:ahLst/>
              <a:cxnLst/>
              <a:rect l="l" t="t" r="r" b="b"/>
              <a:pathLst>
                <a:path w="1046" h="1055" extrusionOk="0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>
              <a:off x="7075899" y="2544580"/>
              <a:ext cx="361927" cy="246647"/>
            </a:xfrm>
            <a:custGeom>
              <a:avLst/>
              <a:gdLst/>
              <a:ahLst/>
              <a:cxnLst/>
              <a:rect l="l" t="t" r="r" b="b"/>
              <a:pathLst>
                <a:path w="13814" h="9414" extrusionOk="0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>
              <a:off x="7298153" y="2544580"/>
              <a:ext cx="139672" cy="246647"/>
            </a:xfrm>
            <a:custGeom>
              <a:avLst/>
              <a:gdLst/>
              <a:ahLst/>
              <a:cxnLst/>
              <a:rect l="l" t="t" r="r" b="b"/>
              <a:pathLst>
                <a:path w="5331" h="9414" extrusionOk="0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>
              <a:off x="7075663" y="2743229"/>
              <a:ext cx="362163" cy="47998"/>
            </a:xfrm>
            <a:custGeom>
              <a:avLst/>
              <a:gdLst/>
              <a:ahLst/>
              <a:cxnLst/>
              <a:rect l="l" t="t" r="r" b="b"/>
              <a:pathLst>
                <a:path w="13823" h="1832" extrusionOk="0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>
              <a:off x="7374002" y="2743464"/>
              <a:ext cx="63823" cy="47763"/>
            </a:xfrm>
            <a:custGeom>
              <a:avLst/>
              <a:gdLst/>
              <a:ahLst/>
              <a:cxnLst/>
              <a:rect l="l" t="t" r="r" b="b"/>
              <a:pathLst>
                <a:path w="2436" h="1823" extrusionOk="0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>
              <a:off x="7198960" y="2593286"/>
              <a:ext cx="115542" cy="115306"/>
            </a:xfrm>
            <a:custGeom>
              <a:avLst/>
              <a:gdLst/>
              <a:ahLst/>
              <a:cxnLst/>
              <a:rect l="l" t="t" r="r" b="b"/>
              <a:pathLst>
                <a:path w="4410" h="4401" extrusionOk="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1" name="Google Shape;2171;p48"/>
          <p:cNvGrpSpPr/>
          <p:nvPr/>
        </p:nvGrpSpPr>
        <p:grpSpPr>
          <a:xfrm>
            <a:off x="6638175" y="2436584"/>
            <a:ext cx="372198" cy="362163"/>
            <a:chOff x="6638175" y="2436584"/>
            <a:chExt cx="372198" cy="362163"/>
          </a:xfrm>
        </p:grpSpPr>
        <p:sp>
          <p:nvSpPr>
            <p:cNvPr id="2172" name="Google Shape;2172;p48"/>
            <p:cNvSpPr/>
            <p:nvPr/>
          </p:nvSpPr>
          <p:spPr>
            <a:xfrm>
              <a:off x="6638175" y="2436584"/>
              <a:ext cx="182090" cy="362163"/>
            </a:xfrm>
            <a:custGeom>
              <a:avLst/>
              <a:gdLst/>
              <a:ahLst/>
              <a:cxnLst/>
              <a:rect l="l" t="t" r="r" b="b"/>
              <a:pathLst>
                <a:path w="6950" h="13823" extrusionOk="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>
              <a:off x="6662017" y="2441850"/>
              <a:ext cx="158248" cy="356792"/>
            </a:xfrm>
            <a:custGeom>
              <a:avLst/>
              <a:gdLst/>
              <a:ahLst/>
              <a:cxnLst/>
              <a:rect l="l" t="t" r="r" b="b"/>
              <a:pathLst>
                <a:path w="6040" h="13618" extrusionOk="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>
              <a:off x="6638175" y="2617652"/>
              <a:ext cx="182090" cy="181094"/>
            </a:xfrm>
            <a:custGeom>
              <a:avLst/>
              <a:gdLst/>
              <a:ahLst/>
              <a:cxnLst/>
              <a:rect l="l" t="t" r="r" b="b"/>
              <a:pathLst>
                <a:path w="6950" h="6912" extrusionOk="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>
              <a:off x="6662017" y="2617652"/>
              <a:ext cx="158248" cy="180990"/>
            </a:xfrm>
            <a:custGeom>
              <a:avLst/>
              <a:gdLst/>
              <a:ahLst/>
              <a:cxnLst/>
              <a:rect l="l" t="t" r="r" b="b"/>
              <a:pathLst>
                <a:path w="6040" h="6908" extrusionOk="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>
              <a:off x="6846623" y="2467762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>
              <a:off x="6857155" y="2478530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>
              <a:off x="6846623" y="2636621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>
              <a:off x="6857155" y="2647546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>
              <a:off x="6863941" y="2485552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>
              <a:off x="6863941" y="2654332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>
              <a:off x="6863941" y="2758294"/>
              <a:ext cx="20881" cy="14593"/>
            </a:xfrm>
            <a:custGeom>
              <a:avLst/>
              <a:gdLst/>
              <a:ahLst/>
              <a:cxnLst/>
              <a:rect l="l" t="t" r="r" b="b"/>
              <a:pathLst>
                <a:path w="797" h="55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29" y="192"/>
                    <a:pt x="58" y="230"/>
                    <a:pt x="87" y="259"/>
                  </a:cubicBezTo>
                  <a:lnTo>
                    <a:pt x="106" y="278"/>
                  </a:lnTo>
                  <a:cubicBezTo>
                    <a:pt x="135" y="307"/>
                    <a:pt x="164" y="346"/>
                    <a:pt x="192" y="374"/>
                  </a:cubicBezTo>
                  <a:lnTo>
                    <a:pt x="298" y="470"/>
                  </a:lnTo>
                  <a:cubicBezTo>
                    <a:pt x="327" y="499"/>
                    <a:pt x="365" y="528"/>
                    <a:pt x="403" y="556"/>
                  </a:cubicBezTo>
                  <a:lnTo>
                    <a:pt x="796" y="163"/>
                  </a:lnTo>
                  <a:cubicBezTo>
                    <a:pt x="576" y="135"/>
                    <a:pt x="365" y="77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>
              <a:off x="6967902" y="2654332"/>
              <a:ext cx="14593" cy="20619"/>
            </a:xfrm>
            <a:custGeom>
              <a:avLst/>
              <a:gdLst/>
              <a:ahLst/>
              <a:cxnLst/>
              <a:rect l="l" t="t" r="r" b="b"/>
              <a:pathLst>
                <a:path w="557" h="78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>
              <a:off x="6944820" y="2566169"/>
              <a:ext cx="37676" cy="37702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5" name="Google Shape;2185;p48"/>
          <p:cNvGrpSpPr/>
          <p:nvPr/>
        </p:nvGrpSpPr>
        <p:grpSpPr>
          <a:xfrm>
            <a:off x="6192906" y="2439440"/>
            <a:ext cx="371700" cy="356084"/>
            <a:chOff x="6192906" y="2439440"/>
            <a:chExt cx="371700" cy="356084"/>
          </a:xfrm>
        </p:grpSpPr>
        <p:sp>
          <p:nvSpPr>
            <p:cNvPr id="2186" name="Google Shape;2186;p48"/>
            <p:cNvSpPr/>
            <p:nvPr/>
          </p:nvSpPr>
          <p:spPr>
            <a:xfrm>
              <a:off x="6227805" y="2461710"/>
              <a:ext cx="247904" cy="110381"/>
            </a:xfrm>
            <a:custGeom>
              <a:avLst/>
              <a:gdLst/>
              <a:ahLst/>
              <a:cxnLst/>
              <a:rect l="l" t="t" r="r" b="b"/>
              <a:pathLst>
                <a:path w="9462" h="4213" extrusionOk="0">
                  <a:moveTo>
                    <a:pt x="308" y="0"/>
                  </a:moveTo>
                  <a:lnTo>
                    <a:pt x="1" y="470"/>
                  </a:lnTo>
                  <a:lnTo>
                    <a:pt x="729" y="959"/>
                  </a:lnTo>
                  <a:lnTo>
                    <a:pt x="729" y="3815"/>
                  </a:lnTo>
                  <a:lnTo>
                    <a:pt x="1285" y="3815"/>
                  </a:lnTo>
                  <a:lnTo>
                    <a:pt x="1285" y="2684"/>
                  </a:lnTo>
                  <a:lnTo>
                    <a:pt x="6615" y="2684"/>
                  </a:lnTo>
                  <a:lnTo>
                    <a:pt x="6615" y="3940"/>
                  </a:lnTo>
                  <a:cubicBezTo>
                    <a:pt x="6615" y="4122"/>
                    <a:pt x="6756" y="4213"/>
                    <a:pt x="6898" y="4213"/>
                  </a:cubicBezTo>
                  <a:cubicBezTo>
                    <a:pt x="7039" y="4213"/>
                    <a:pt x="7180" y="4122"/>
                    <a:pt x="7180" y="3940"/>
                  </a:cubicBezTo>
                  <a:lnTo>
                    <a:pt x="7180" y="2694"/>
                  </a:lnTo>
                  <a:lnTo>
                    <a:pt x="9174" y="2694"/>
                  </a:lnTo>
                  <a:cubicBezTo>
                    <a:pt x="9327" y="2694"/>
                    <a:pt x="9452" y="2559"/>
                    <a:pt x="9452" y="2406"/>
                  </a:cubicBezTo>
                  <a:cubicBezTo>
                    <a:pt x="9461" y="2258"/>
                    <a:pt x="9345" y="2128"/>
                    <a:pt x="9199" y="2128"/>
                  </a:cubicBezTo>
                  <a:cubicBezTo>
                    <a:pt x="9194" y="2128"/>
                    <a:pt x="9189" y="2128"/>
                    <a:pt x="9184" y="2128"/>
                  </a:cubicBezTo>
                  <a:lnTo>
                    <a:pt x="1285" y="2128"/>
                  </a:lnTo>
                  <a:lnTo>
                    <a:pt x="1285" y="805"/>
                  </a:lnTo>
                  <a:cubicBezTo>
                    <a:pt x="1285" y="709"/>
                    <a:pt x="1247" y="623"/>
                    <a:pt x="1170" y="575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>
              <a:off x="6483962" y="2670078"/>
              <a:ext cx="14593" cy="54575"/>
            </a:xfrm>
            <a:custGeom>
              <a:avLst/>
              <a:gdLst/>
              <a:ahLst/>
              <a:cxnLst/>
              <a:rect l="l" t="t" r="r" b="b"/>
              <a:pathLst>
                <a:path w="557" h="2083" extrusionOk="0">
                  <a:moveTo>
                    <a:pt x="279" y="1"/>
                  </a:moveTo>
                  <a:cubicBezTo>
                    <a:pt x="140" y="1"/>
                    <a:pt x="1" y="94"/>
                    <a:pt x="1" y="281"/>
                  </a:cubicBezTo>
                  <a:lnTo>
                    <a:pt x="1" y="1805"/>
                  </a:lnTo>
                  <a:cubicBezTo>
                    <a:pt x="1" y="1958"/>
                    <a:pt x="126" y="2083"/>
                    <a:pt x="279" y="2083"/>
                  </a:cubicBezTo>
                  <a:cubicBezTo>
                    <a:pt x="432" y="2083"/>
                    <a:pt x="557" y="1958"/>
                    <a:pt x="557" y="1805"/>
                  </a:cubicBezTo>
                  <a:lnTo>
                    <a:pt x="557" y="281"/>
                  </a:lnTo>
                  <a:cubicBezTo>
                    <a:pt x="557" y="94"/>
                    <a:pt x="418" y="1"/>
                    <a:pt x="279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>
              <a:off x="6246905" y="2554117"/>
              <a:ext cx="251651" cy="128118"/>
            </a:xfrm>
            <a:custGeom>
              <a:avLst/>
              <a:gdLst/>
              <a:ahLst/>
              <a:cxnLst/>
              <a:rect l="l" t="t" r="r" b="b"/>
              <a:pathLst>
                <a:path w="9605" h="4890" extrusionOk="0">
                  <a:moveTo>
                    <a:pt x="0" y="1"/>
                  </a:moveTo>
                  <a:lnTo>
                    <a:pt x="0" y="2589"/>
                  </a:lnTo>
                  <a:cubicBezTo>
                    <a:pt x="501" y="2348"/>
                    <a:pt x="1055" y="2214"/>
                    <a:pt x="1619" y="2214"/>
                  </a:cubicBezTo>
                  <a:cubicBezTo>
                    <a:pt x="1639" y="2214"/>
                    <a:pt x="1658" y="2214"/>
                    <a:pt x="1678" y="2215"/>
                  </a:cubicBezTo>
                  <a:cubicBezTo>
                    <a:pt x="3557" y="2215"/>
                    <a:pt x="4640" y="3106"/>
                    <a:pt x="4975" y="4889"/>
                  </a:cubicBezTo>
                  <a:lnTo>
                    <a:pt x="9605" y="4889"/>
                  </a:lnTo>
                  <a:lnTo>
                    <a:pt x="9605" y="3950"/>
                  </a:lnTo>
                  <a:lnTo>
                    <a:pt x="9605" y="2953"/>
                  </a:lnTo>
                  <a:cubicBezTo>
                    <a:pt x="9509" y="1304"/>
                    <a:pt x="8148" y="10"/>
                    <a:pt x="649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>
              <a:off x="6246905" y="2584142"/>
              <a:ext cx="167287" cy="97831"/>
            </a:xfrm>
            <a:custGeom>
              <a:avLst/>
              <a:gdLst/>
              <a:ahLst/>
              <a:cxnLst/>
              <a:rect l="l" t="t" r="r" b="b"/>
              <a:pathLst>
                <a:path w="6385" h="3734" extrusionOk="0">
                  <a:moveTo>
                    <a:pt x="1673" y="1"/>
                  </a:moveTo>
                  <a:cubicBezTo>
                    <a:pt x="1119" y="1"/>
                    <a:pt x="554" y="97"/>
                    <a:pt x="0" y="302"/>
                  </a:cubicBezTo>
                  <a:lnTo>
                    <a:pt x="0" y="1443"/>
                  </a:lnTo>
                  <a:cubicBezTo>
                    <a:pt x="510" y="1202"/>
                    <a:pt x="1055" y="1068"/>
                    <a:pt x="1619" y="1068"/>
                  </a:cubicBezTo>
                  <a:cubicBezTo>
                    <a:pt x="1639" y="1068"/>
                    <a:pt x="1658" y="1068"/>
                    <a:pt x="1678" y="1069"/>
                  </a:cubicBezTo>
                  <a:cubicBezTo>
                    <a:pt x="1688" y="1069"/>
                    <a:pt x="1698" y="1069"/>
                    <a:pt x="1707" y="1069"/>
                  </a:cubicBezTo>
                  <a:cubicBezTo>
                    <a:pt x="3568" y="1069"/>
                    <a:pt x="4641" y="1970"/>
                    <a:pt x="4975" y="3733"/>
                  </a:cubicBezTo>
                  <a:lnTo>
                    <a:pt x="6384" y="3733"/>
                  </a:lnTo>
                  <a:cubicBezTo>
                    <a:pt x="5850" y="1481"/>
                    <a:pt x="3843" y="1"/>
                    <a:pt x="1673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>
              <a:off x="6192906" y="2605102"/>
              <a:ext cx="197915" cy="190369"/>
            </a:xfrm>
            <a:custGeom>
              <a:avLst/>
              <a:gdLst/>
              <a:ahLst/>
              <a:cxnLst/>
              <a:rect l="l" t="t" r="r" b="b"/>
              <a:pathLst>
                <a:path w="7554" h="7266" extrusionOk="0">
                  <a:moveTo>
                    <a:pt x="3921" y="0"/>
                  </a:moveTo>
                  <a:cubicBezTo>
                    <a:pt x="2445" y="0"/>
                    <a:pt x="1122" y="882"/>
                    <a:pt x="566" y="2243"/>
                  </a:cubicBezTo>
                  <a:cubicBezTo>
                    <a:pt x="0" y="3604"/>
                    <a:pt x="307" y="5167"/>
                    <a:pt x="1352" y="6202"/>
                  </a:cubicBezTo>
                  <a:cubicBezTo>
                    <a:pt x="2045" y="6895"/>
                    <a:pt x="2974" y="7266"/>
                    <a:pt x="3920" y="7266"/>
                  </a:cubicBezTo>
                  <a:cubicBezTo>
                    <a:pt x="4388" y="7266"/>
                    <a:pt x="4861" y="7175"/>
                    <a:pt x="5311" y="6988"/>
                  </a:cubicBezTo>
                  <a:cubicBezTo>
                    <a:pt x="6672" y="6423"/>
                    <a:pt x="7554" y="5100"/>
                    <a:pt x="7554" y="3633"/>
                  </a:cubicBezTo>
                  <a:cubicBezTo>
                    <a:pt x="7554" y="1620"/>
                    <a:pt x="5924" y="0"/>
                    <a:pt x="392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>
              <a:off x="6280807" y="2605102"/>
              <a:ext cx="113787" cy="190291"/>
            </a:xfrm>
            <a:custGeom>
              <a:avLst/>
              <a:gdLst/>
              <a:ahLst/>
              <a:cxnLst/>
              <a:rect l="l" t="t" r="r" b="b"/>
              <a:pathLst>
                <a:path w="4343" h="7263" extrusionOk="0">
                  <a:moveTo>
                    <a:pt x="566" y="0"/>
                  </a:moveTo>
                  <a:cubicBezTo>
                    <a:pt x="374" y="0"/>
                    <a:pt x="182" y="10"/>
                    <a:pt x="0" y="39"/>
                  </a:cubicBezTo>
                  <a:cubicBezTo>
                    <a:pt x="1764" y="317"/>
                    <a:pt x="3068" y="1841"/>
                    <a:pt x="3068" y="3633"/>
                  </a:cubicBezTo>
                  <a:cubicBezTo>
                    <a:pt x="3068" y="5416"/>
                    <a:pt x="1764" y="6940"/>
                    <a:pt x="0" y="7218"/>
                  </a:cubicBezTo>
                  <a:cubicBezTo>
                    <a:pt x="190" y="7248"/>
                    <a:pt x="379" y="7262"/>
                    <a:pt x="565" y="7262"/>
                  </a:cubicBezTo>
                  <a:cubicBezTo>
                    <a:pt x="2426" y="7262"/>
                    <a:pt x="4031" y="5828"/>
                    <a:pt x="4180" y="3911"/>
                  </a:cubicBezTo>
                  <a:cubicBezTo>
                    <a:pt x="4343" y="1802"/>
                    <a:pt x="2675" y="0"/>
                    <a:pt x="566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>
              <a:off x="6499787" y="2747735"/>
              <a:ext cx="64819" cy="14593"/>
            </a:xfrm>
            <a:custGeom>
              <a:avLst/>
              <a:gdLst/>
              <a:ahLst/>
              <a:cxnLst/>
              <a:rect l="l" t="t" r="r" b="b"/>
              <a:pathLst>
                <a:path w="2474" h="557" extrusionOk="0">
                  <a:moveTo>
                    <a:pt x="375" y="1"/>
                  </a:moveTo>
                  <a:cubicBezTo>
                    <a:pt x="1" y="1"/>
                    <a:pt x="1" y="557"/>
                    <a:pt x="375" y="557"/>
                  </a:cubicBezTo>
                  <a:lnTo>
                    <a:pt x="2110" y="557"/>
                  </a:lnTo>
                  <a:cubicBezTo>
                    <a:pt x="2474" y="557"/>
                    <a:pt x="2474" y="1"/>
                    <a:pt x="2110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>
              <a:off x="6437274" y="2714592"/>
              <a:ext cx="94189" cy="80932"/>
            </a:xfrm>
            <a:custGeom>
              <a:avLst/>
              <a:gdLst/>
              <a:ahLst/>
              <a:cxnLst/>
              <a:rect l="l" t="t" r="r" b="b"/>
              <a:pathLst>
                <a:path w="3595" h="3089" extrusionOk="0">
                  <a:moveTo>
                    <a:pt x="2061" y="1"/>
                  </a:moveTo>
                  <a:cubicBezTo>
                    <a:pt x="690" y="1"/>
                    <a:pt x="0" y="1659"/>
                    <a:pt x="968" y="2637"/>
                  </a:cubicBezTo>
                  <a:cubicBezTo>
                    <a:pt x="1280" y="2949"/>
                    <a:pt x="1665" y="3089"/>
                    <a:pt x="2042" y="3089"/>
                  </a:cubicBezTo>
                  <a:cubicBezTo>
                    <a:pt x="2834" y="3089"/>
                    <a:pt x="3595" y="2472"/>
                    <a:pt x="3595" y="1544"/>
                  </a:cubicBezTo>
                  <a:cubicBezTo>
                    <a:pt x="3595" y="691"/>
                    <a:pt x="2904" y="1"/>
                    <a:pt x="2061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>
              <a:off x="6477438" y="2714854"/>
              <a:ext cx="54024" cy="80644"/>
            </a:xfrm>
            <a:custGeom>
              <a:avLst/>
              <a:gdLst/>
              <a:ahLst/>
              <a:cxnLst/>
              <a:rect l="l" t="t" r="r" b="b"/>
              <a:pathLst>
                <a:path w="2062" h="3078" extrusionOk="0">
                  <a:moveTo>
                    <a:pt x="528" y="0"/>
                  </a:moveTo>
                  <a:cubicBezTo>
                    <a:pt x="346" y="0"/>
                    <a:pt x="173" y="29"/>
                    <a:pt x="1" y="86"/>
                  </a:cubicBezTo>
                  <a:cubicBezTo>
                    <a:pt x="1362" y="575"/>
                    <a:pt x="1362" y="2492"/>
                    <a:pt x="1" y="2981"/>
                  </a:cubicBezTo>
                  <a:cubicBezTo>
                    <a:pt x="173" y="3048"/>
                    <a:pt x="346" y="3077"/>
                    <a:pt x="528" y="3077"/>
                  </a:cubicBezTo>
                  <a:cubicBezTo>
                    <a:pt x="1381" y="3077"/>
                    <a:pt x="2062" y="2387"/>
                    <a:pt x="2062" y="1534"/>
                  </a:cubicBezTo>
                  <a:cubicBezTo>
                    <a:pt x="2062" y="690"/>
                    <a:pt x="1381" y="0"/>
                    <a:pt x="528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>
              <a:off x="6193902" y="2439440"/>
              <a:ext cx="47003" cy="37466"/>
            </a:xfrm>
            <a:custGeom>
              <a:avLst/>
              <a:gdLst/>
              <a:ahLst/>
              <a:cxnLst/>
              <a:rect l="l" t="t" r="r" b="b"/>
              <a:pathLst>
                <a:path w="1794" h="1430" extrusionOk="0">
                  <a:moveTo>
                    <a:pt x="714" y="0"/>
                  </a:moveTo>
                  <a:cubicBezTo>
                    <a:pt x="293" y="0"/>
                    <a:pt x="0" y="618"/>
                    <a:pt x="471" y="908"/>
                  </a:cubicBezTo>
                  <a:lnTo>
                    <a:pt x="1161" y="1397"/>
                  </a:lnTo>
                  <a:cubicBezTo>
                    <a:pt x="1187" y="1419"/>
                    <a:pt x="1220" y="1430"/>
                    <a:pt x="1252" y="1430"/>
                  </a:cubicBezTo>
                  <a:cubicBezTo>
                    <a:pt x="1302" y="1430"/>
                    <a:pt x="1352" y="1405"/>
                    <a:pt x="1381" y="1358"/>
                  </a:cubicBezTo>
                  <a:lnTo>
                    <a:pt x="1745" y="812"/>
                  </a:lnTo>
                  <a:cubicBezTo>
                    <a:pt x="1793" y="735"/>
                    <a:pt x="1774" y="639"/>
                    <a:pt x="1707" y="591"/>
                  </a:cubicBezTo>
                  <a:lnTo>
                    <a:pt x="1007" y="102"/>
                  </a:lnTo>
                  <a:cubicBezTo>
                    <a:pt x="908" y="31"/>
                    <a:pt x="808" y="0"/>
                    <a:pt x="714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>
              <a:off x="6241376" y="2659598"/>
              <a:ext cx="94949" cy="81351"/>
            </a:xfrm>
            <a:custGeom>
              <a:avLst/>
              <a:gdLst/>
              <a:ahLst/>
              <a:cxnLst/>
              <a:rect l="l" t="t" r="r" b="b"/>
              <a:pathLst>
                <a:path w="3624" h="3105" extrusionOk="0">
                  <a:moveTo>
                    <a:pt x="2071" y="0"/>
                  </a:moveTo>
                  <a:cubicBezTo>
                    <a:pt x="691" y="10"/>
                    <a:pt x="0" y="1678"/>
                    <a:pt x="978" y="2646"/>
                  </a:cubicBezTo>
                  <a:cubicBezTo>
                    <a:pt x="1295" y="2963"/>
                    <a:pt x="1684" y="3104"/>
                    <a:pt x="2065" y="3104"/>
                  </a:cubicBezTo>
                  <a:cubicBezTo>
                    <a:pt x="2861" y="3104"/>
                    <a:pt x="3624" y="2487"/>
                    <a:pt x="3624" y="1553"/>
                  </a:cubicBezTo>
                  <a:cubicBezTo>
                    <a:pt x="3624" y="691"/>
                    <a:pt x="2924" y="0"/>
                    <a:pt x="207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>
              <a:off x="6282065" y="2659598"/>
              <a:ext cx="54024" cy="81403"/>
            </a:xfrm>
            <a:custGeom>
              <a:avLst/>
              <a:gdLst/>
              <a:ahLst/>
              <a:cxnLst/>
              <a:rect l="l" t="t" r="r" b="b"/>
              <a:pathLst>
                <a:path w="2062" h="3107" extrusionOk="0">
                  <a:moveTo>
                    <a:pt x="518" y="0"/>
                  </a:moveTo>
                  <a:cubicBezTo>
                    <a:pt x="336" y="0"/>
                    <a:pt x="163" y="29"/>
                    <a:pt x="0" y="87"/>
                  </a:cubicBezTo>
                  <a:cubicBezTo>
                    <a:pt x="1371" y="585"/>
                    <a:pt x="1371" y="2521"/>
                    <a:pt x="0" y="3020"/>
                  </a:cubicBezTo>
                  <a:cubicBezTo>
                    <a:pt x="163" y="3068"/>
                    <a:pt x="336" y="3096"/>
                    <a:pt x="518" y="3106"/>
                  </a:cubicBezTo>
                  <a:cubicBezTo>
                    <a:pt x="1371" y="3106"/>
                    <a:pt x="2061" y="2406"/>
                    <a:pt x="2061" y="1553"/>
                  </a:cubicBezTo>
                  <a:cubicBezTo>
                    <a:pt x="2061" y="691"/>
                    <a:pt x="1371" y="0"/>
                    <a:pt x="518" y="0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>
              <a:off x="6439265" y="2510180"/>
              <a:ext cx="65317" cy="28899"/>
            </a:xfrm>
            <a:custGeom>
              <a:avLst/>
              <a:gdLst/>
              <a:ahLst/>
              <a:cxnLst/>
              <a:rect l="l" t="t" r="r" b="b"/>
              <a:pathLst>
                <a:path w="2493" h="1103" extrusionOk="0">
                  <a:moveTo>
                    <a:pt x="269" y="0"/>
                  </a:moveTo>
                  <a:cubicBezTo>
                    <a:pt x="116" y="0"/>
                    <a:pt x="1" y="115"/>
                    <a:pt x="1" y="259"/>
                  </a:cubicBezTo>
                  <a:lnTo>
                    <a:pt x="1" y="844"/>
                  </a:lnTo>
                  <a:cubicBezTo>
                    <a:pt x="1" y="987"/>
                    <a:pt x="116" y="1102"/>
                    <a:pt x="269" y="1102"/>
                  </a:cubicBezTo>
                  <a:lnTo>
                    <a:pt x="1966" y="1102"/>
                  </a:lnTo>
                  <a:cubicBezTo>
                    <a:pt x="2253" y="1102"/>
                    <a:pt x="2493" y="863"/>
                    <a:pt x="2493" y="575"/>
                  </a:cubicBezTo>
                  <a:lnTo>
                    <a:pt x="2493" y="527"/>
                  </a:lnTo>
                  <a:cubicBezTo>
                    <a:pt x="2493" y="240"/>
                    <a:pt x="2253" y="0"/>
                    <a:pt x="1966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9" name="Google Shape;2199;p48"/>
          <p:cNvGrpSpPr/>
          <p:nvPr/>
        </p:nvGrpSpPr>
        <p:grpSpPr>
          <a:xfrm>
            <a:off x="5762467" y="2436584"/>
            <a:ext cx="362163" cy="362162"/>
            <a:chOff x="5762467" y="2436584"/>
            <a:chExt cx="362163" cy="362162"/>
          </a:xfrm>
        </p:grpSpPr>
        <p:sp>
          <p:nvSpPr>
            <p:cNvPr id="2200" name="Google Shape;2200;p48"/>
            <p:cNvSpPr/>
            <p:nvPr/>
          </p:nvSpPr>
          <p:spPr>
            <a:xfrm>
              <a:off x="5762467" y="2778127"/>
              <a:ext cx="362163" cy="20619"/>
            </a:xfrm>
            <a:custGeom>
              <a:avLst/>
              <a:gdLst/>
              <a:ahLst/>
              <a:cxnLst/>
              <a:rect l="l" t="t" r="r" b="b"/>
              <a:pathLst>
                <a:path w="13823" h="787" extrusionOk="0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>
              <a:off x="5762702" y="2777891"/>
              <a:ext cx="361927" cy="9301"/>
            </a:xfrm>
            <a:custGeom>
              <a:avLst/>
              <a:gdLst/>
              <a:ahLst/>
              <a:cxnLst/>
              <a:rect l="l" t="t" r="r" b="b"/>
              <a:pathLst>
                <a:path w="13814" h="355" extrusionOk="0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>
              <a:off x="5852359" y="2528493"/>
              <a:ext cx="182352" cy="249660"/>
            </a:xfrm>
            <a:custGeom>
              <a:avLst/>
              <a:gdLst/>
              <a:ahLst/>
              <a:cxnLst/>
              <a:rect l="l" t="t" r="r" b="b"/>
              <a:pathLst>
                <a:path w="6960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>
              <a:off x="5838551" y="2508922"/>
              <a:ext cx="209967" cy="19860"/>
            </a:xfrm>
            <a:custGeom>
              <a:avLst/>
              <a:gdLst/>
              <a:ahLst/>
              <a:cxnLst/>
              <a:rect l="l" t="t" r="r" b="b"/>
              <a:pathLst>
                <a:path w="8014" h="75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>
              <a:off x="6014589" y="2508922"/>
              <a:ext cx="33929" cy="19598"/>
            </a:xfrm>
            <a:custGeom>
              <a:avLst/>
              <a:gdLst/>
              <a:ahLst/>
              <a:cxnLst/>
              <a:rect l="l" t="t" r="r" b="b"/>
              <a:pathLst>
                <a:path w="1295" h="748" extrusionOk="0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>
              <a:off x="5762467" y="2565173"/>
              <a:ext cx="89918" cy="19598"/>
            </a:xfrm>
            <a:custGeom>
              <a:avLst/>
              <a:gdLst/>
              <a:ahLst/>
              <a:cxnLst/>
              <a:rect l="l" t="t" r="r" b="b"/>
              <a:pathLst>
                <a:path w="3432" h="748" extrusionOk="0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>
              <a:off x="5894803" y="2686217"/>
              <a:ext cx="97726" cy="91936"/>
            </a:xfrm>
            <a:custGeom>
              <a:avLst/>
              <a:gdLst/>
              <a:ahLst/>
              <a:cxnLst/>
              <a:rect l="l" t="t" r="r" b="b"/>
              <a:pathLst>
                <a:path w="3730" h="3509" extrusionOk="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>
              <a:off x="5930959" y="2686217"/>
              <a:ext cx="25152" cy="91700"/>
            </a:xfrm>
            <a:custGeom>
              <a:avLst/>
              <a:gdLst/>
              <a:ahLst/>
              <a:cxnLst/>
              <a:rect l="l" t="t" r="r" b="b"/>
              <a:pathLst>
                <a:path w="960" h="3500" extrusionOk="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>
              <a:off x="5770484" y="2584745"/>
              <a:ext cx="81901" cy="193173"/>
            </a:xfrm>
            <a:custGeom>
              <a:avLst/>
              <a:gdLst/>
              <a:ahLst/>
              <a:cxnLst/>
              <a:rect l="l" t="t" r="r" b="b"/>
              <a:pathLst>
                <a:path w="3126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>
              <a:off x="6034685" y="2584745"/>
              <a:ext cx="81901" cy="193408"/>
            </a:xfrm>
            <a:custGeom>
              <a:avLst/>
              <a:gdLst/>
              <a:ahLst/>
              <a:cxnLst/>
              <a:rect l="l" t="t" r="r" b="b"/>
              <a:pathLst>
                <a:path w="3126" h="7382" extrusionOk="0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>
              <a:off x="6034685" y="2584745"/>
              <a:ext cx="17371" cy="193173"/>
            </a:xfrm>
            <a:custGeom>
              <a:avLst/>
              <a:gdLst/>
              <a:ahLst/>
              <a:cxnLst/>
              <a:rect l="l" t="t" r="r" b="b"/>
              <a:pathLst>
                <a:path w="663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>
              <a:off x="5872192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>
              <a:off x="5928706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>
              <a:off x="5984957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>
              <a:off x="5796369" y="2651817"/>
              <a:ext cx="29894" cy="59029"/>
            </a:xfrm>
            <a:custGeom>
              <a:avLst/>
              <a:gdLst/>
              <a:ahLst/>
              <a:cxnLst/>
              <a:rect l="l" t="t" r="r" b="b"/>
              <a:pathLst>
                <a:path w="1141" h="2253" extrusionOk="0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>
              <a:off x="6060806" y="2651817"/>
              <a:ext cx="29658" cy="59029"/>
            </a:xfrm>
            <a:custGeom>
              <a:avLst/>
              <a:gdLst/>
              <a:ahLst/>
              <a:cxnLst/>
              <a:rect l="l" t="t" r="r" b="b"/>
              <a:pathLst>
                <a:path w="1132" h="2253" extrusionOk="0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>
              <a:off x="6034685" y="2565173"/>
              <a:ext cx="89945" cy="19860"/>
            </a:xfrm>
            <a:custGeom>
              <a:avLst/>
              <a:gdLst/>
              <a:ahLst/>
              <a:cxnLst/>
              <a:rect l="l" t="t" r="r" b="b"/>
              <a:pathLst>
                <a:path w="3433" h="758" extrusionOk="0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>
              <a:off x="6034685" y="2565173"/>
              <a:ext cx="17371" cy="19598"/>
            </a:xfrm>
            <a:custGeom>
              <a:avLst/>
              <a:gdLst/>
              <a:ahLst/>
              <a:cxnLst/>
              <a:rect l="l" t="t" r="r" b="b"/>
              <a:pathLst>
                <a:path w="663" h="748" extrusionOk="0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>
              <a:off x="5892550" y="2436584"/>
              <a:ext cx="101735" cy="72364"/>
            </a:xfrm>
            <a:custGeom>
              <a:avLst/>
              <a:gdLst/>
              <a:ahLst/>
              <a:cxnLst/>
              <a:rect l="l" t="t" r="r" b="b"/>
              <a:pathLst>
                <a:path w="3883" h="2762" extrusionOk="0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>
              <a:off x="5976416" y="2436584"/>
              <a:ext cx="18130" cy="72364"/>
            </a:xfrm>
            <a:custGeom>
              <a:avLst/>
              <a:gdLst/>
              <a:ahLst/>
              <a:cxnLst/>
              <a:rect l="l" t="t" r="r" b="b"/>
              <a:pathLst>
                <a:path w="692" h="2762" extrusionOk="0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>
              <a:off x="5919405" y="2450706"/>
              <a:ext cx="48260" cy="44619"/>
            </a:xfrm>
            <a:custGeom>
              <a:avLst/>
              <a:gdLst/>
              <a:ahLst/>
              <a:cxnLst/>
              <a:rect l="l" t="t" r="r" b="b"/>
              <a:pathLst>
                <a:path w="1842" h="1703" extrusionOk="0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5" name="Google Shape;2225;p48"/>
          <p:cNvGrpSpPr/>
          <p:nvPr/>
        </p:nvGrpSpPr>
        <p:grpSpPr>
          <a:xfrm>
            <a:off x="5323721" y="2437029"/>
            <a:ext cx="362922" cy="361220"/>
            <a:chOff x="5323721" y="2437029"/>
            <a:chExt cx="362922" cy="361220"/>
          </a:xfrm>
        </p:grpSpPr>
        <p:sp>
          <p:nvSpPr>
            <p:cNvPr id="2226" name="Google Shape;2226;p48"/>
            <p:cNvSpPr/>
            <p:nvPr/>
          </p:nvSpPr>
          <p:spPr>
            <a:xfrm>
              <a:off x="5611528" y="2437029"/>
              <a:ext cx="75115" cy="73989"/>
            </a:xfrm>
            <a:custGeom>
              <a:avLst/>
              <a:gdLst/>
              <a:ahLst/>
              <a:cxnLst/>
              <a:rect l="l" t="t" r="r" b="b"/>
              <a:pathLst>
                <a:path w="2867" h="2824" extrusionOk="0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>
              <a:off x="5323721" y="2714042"/>
              <a:ext cx="88346" cy="84207"/>
            </a:xfrm>
            <a:custGeom>
              <a:avLst/>
              <a:gdLst/>
              <a:ahLst/>
              <a:cxnLst/>
              <a:rect l="l" t="t" r="r" b="b"/>
              <a:pathLst>
                <a:path w="3372" h="3214" extrusionOk="0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>
              <a:off x="5395536" y="2683702"/>
              <a:ext cx="43728" cy="42601"/>
            </a:xfrm>
            <a:custGeom>
              <a:avLst/>
              <a:gdLst/>
              <a:ahLst/>
              <a:cxnLst/>
              <a:rect l="l" t="t" r="r" b="b"/>
              <a:pathLst>
                <a:path w="1669" h="1626" extrusionOk="0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>
              <a:off x="5413640" y="2504651"/>
              <a:ext cx="204936" cy="203155"/>
            </a:xfrm>
            <a:custGeom>
              <a:avLst/>
              <a:gdLst/>
              <a:ahLst/>
              <a:cxnLst/>
              <a:rect l="l" t="t" r="r" b="b"/>
              <a:pathLst>
                <a:path w="7822" h="7754" extrusionOk="0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>
              <a:off x="5417386" y="2554877"/>
              <a:ext cx="201190" cy="153191"/>
            </a:xfrm>
            <a:custGeom>
              <a:avLst/>
              <a:gdLst/>
              <a:ahLst/>
              <a:cxnLst/>
              <a:rect l="l" t="t" r="r" b="b"/>
              <a:pathLst>
                <a:path w="7679" h="5847" extrusionOk="0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D7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>
              <a:off x="5413640" y="2579243"/>
              <a:ext cx="132362" cy="128563"/>
            </a:xfrm>
            <a:custGeom>
              <a:avLst/>
              <a:gdLst/>
              <a:ahLst/>
              <a:cxnLst/>
              <a:rect l="l" t="t" r="r" b="b"/>
              <a:pathLst>
                <a:path w="5052" h="4907" extrusionOk="0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>
              <a:off x="5417386" y="2632481"/>
              <a:ext cx="128616" cy="75325"/>
            </a:xfrm>
            <a:custGeom>
              <a:avLst/>
              <a:gdLst/>
              <a:ahLst/>
              <a:cxnLst/>
              <a:rect l="l" t="t" r="r" b="b"/>
              <a:pathLst>
                <a:path w="4909" h="2875" extrusionOk="0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>
              <a:off x="5540710" y="2480102"/>
              <a:ext cx="103228" cy="101342"/>
            </a:xfrm>
            <a:custGeom>
              <a:avLst/>
              <a:gdLst/>
              <a:ahLst/>
              <a:cxnLst/>
              <a:rect l="l" t="t" r="r" b="b"/>
              <a:pathLst>
                <a:path w="3940" h="3868" extrusionOk="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>
              <a:off x="5619310" y="2557890"/>
              <a:ext cx="26750" cy="23213"/>
            </a:xfrm>
            <a:custGeom>
              <a:avLst/>
              <a:gdLst/>
              <a:ahLst/>
              <a:cxnLst/>
              <a:rect l="l" t="t" r="r" b="b"/>
              <a:pathLst>
                <a:path w="1021" h="886" extrusionOk="0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>
              <a:off x="5575608" y="2456181"/>
              <a:ext cx="91202" cy="91176"/>
            </a:xfrm>
            <a:custGeom>
              <a:avLst/>
              <a:gdLst/>
              <a:ahLst/>
              <a:cxnLst/>
              <a:rect l="l" t="t" r="r" b="b"/>
              <a:pathLst>
                <a:path w="3481" h="3480" extrusionOk="0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>
              <a:off x="5575608" y="2456181"/>
              <a:ext cx="91438" cy="91176"/>
            </a:xfrm>
            <a:custGeom>
              <a:avLst/>
              <a:gdLst/>
              <a:ahLst/>
              <a:cxnLst/>
              <a:rect l="l" t="t" r="r" b="b"/>
              <a:pathLst>
                <a:path w="3490" h="3480" extrusionOk="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>
              <a:off x="5523680" y="2521865"/>
              <a:ext cx="29868" cy="27012"/>
            </a:xfrm>
            <a:custGeom>
              <a:avLst/>
              <a:gdLst/>
              <a:ahLst/>
              <a:cxnLst/>
              <a:rect l="l" t="t" r="r" b="b"/>
              <a:pathLst>
                <a:path w="1140" h="1031" extrusionOk="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>
              <a:off x="5505366" y="2541358"/>
              <a:ext cx="29344" cy="26593"/>
            </a:xfrm>
            <a:custGeom>
              <a:avLst/>
              <a:gdLst/>
              <a:ahLst/>
              <a:cxnLst/>
              <a:rect l="l" t="t" r="r" b="b"/>
              <a:pathLst>
                <a:path w="1120" h="1015" extrusionOk="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>
              <a:off x="5486266" y="2560222"/>
              <a:ext cx="43675" cy="40898"/>
            </a:xfrm>
            <a:custGeom>
              <a:avLst/>
              <a:gdLst/>
              <a:ahLst/>
              <a:cxnLst/>
              <a:rect l="l" t="t" r="r" b="b"/>
              <a:pathLst>
                <a:path w="1667" h="1561" extrusionOk="0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>
              <a:off x="5467376" y="2579295"/>
              <a:ext cx="29161" cy="26593"/>
            </a:xfrm>
            <a:custGeom>
              <a:avLst/>
              <a:gdLst/>
              <a:ahLst/>
              <a:cxnLst/>
              <a:rect l="l" t="t" r="r" b="b"/>
              <a:pathLst>
                <a:path w="1113" h="1015" extrusionOk="0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>
              <a:off x="5448381" y="2598264"/>
              <a:ext cx="29318" cy="26698"/>
            </a:xfrm>
            <a:custGeom>
              <a:avLst/>
              <a:gdLst/>
              <a:ahLst/>
              <a:cxnLst/>
              <a:rect l="l" t="t" r="r" b="b"/>
              <a:pathLst>
                <a:path w="1119" h="1019" extrusionOk="0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>
              <a:off x="5429491" y="2617364"/>
              <a:ext cx="43440" cy="40741"/>
            </a:xfrm>
            <a:custGeom>
              <a:avLst/>
              <a:gdLst/>
              <a:ahLst/>
              <a:cxnLst/>
              <a:rect l="l" t="t" r="r" b="b"/>
              <a:pathLst>
                <a:path w="1658" h="1555" extrusionOk="0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3" name="Google Shape;2243;p48"/>
          <p:cNvGrpSpPr/>
          <p:nvPr/>
        </p:nvGrpSpPr>
        <p:grpSpPr>
          <a:xfrm>
            <a:off x="4875937" y="2468731"/>
            <a:ext cx="407122" cy="315448"/>
            <a:chOff x="4875937" y="2468731"/>
            <a:chExt cx="407122" cy="315448"/>
          </a:xfrm>
        </p:grpSpPr>
        <p:sp>
          <p:nvSpPr>
            <p:cNvPr id="2244" name="Google Shape;2244;p48"/>
            <p:cNvSpPr/>
            <p:nvPr/>
          </p:nvSpPr>
          <p:spPr>
            <a:xfrm>
              <a:off x="4876199" y="2482801"/>
              <a:ext cx="223041" cy="247380"/>
            </a:xfrm>
            <a:custGeom>
              <a:avLst/>
              <a:gdLst/>
              <a:ahLst/>
              <a:cxnLst/>
              <a:rect l="l" t="t" r="r" b="b"/>
              <a:pathLst>
                <a:path w="8513" h="9442" extrusionOk="0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>
              <a:off x="5044456" y="2482801"/>
              <a:ext cx="54784" cy="247642"/>
            </a:xfrm>
            <a:custGeom>
              <a:avLst/>
              <a:gdLst/>
              <a:ahLst/>
              <a:cxnLst/>
              <a:rect l="l" t="t" r="r" b="b"/>
              <a:pathLst>
                <a:path w="2091" h="9452" extrusionOk="0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>
              <a:off x="5099214" y="2530249"/>
              <a:ext cx="183845" cy="200194"/>
            </a:xfrm>
            <a:custGeom>
              <a:avLst/>
              <a:gdLst/>
              <a:ahLst/>
              <a:cxnLst/>
              <a:rect l="l" t="t" r="r" b="b"/>
              <a:pathLst>
                <a:path w="7017" h="7641" extrusionOk="0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>
              <a:off x="5169770" y="2530249"/>
              <a:ext cx="113289" cy="200194"/>
            </a:xfrm>
            <a:custGeom>
              <a:avLst/>
              <a:gdLst/>
              <a:ahLst/>
              <a:cxnLst/>
              <a:rect l="l" t="t" r="r" b="b"/>
              <a:pathLst>
                <a:path w="4324" h="7641" extrusionOk="0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>
              <a:off x="5141396" y="2560405"/>
              <a:ext cx="75115" cy="69849"/>
            </a:xfrm>
            <a:custGeom>
              <a:avLst/>
              <a:gdLst/>
              <a:ahLst/>
              <a:cxnLst/>
              <a:rect l="l" t="t" r="r" b="b"/>
              <a:pathLst>
                <a:path w="2867" h="2666" extrusionOk="0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>
              <a:off x="5128846" y="2512669"/>
              <a:ext cx="62042" cy="17606"/>
            </a:xfrm>
            <a:custGeom>
              <a:avLst/>
              <a:gdLst/>
              <a:ahLst/>
              <a:cxnLst/>
              <a:rect l="l" t="t" r="r" b="b"/>
              <a:pathLst>
                <a:path w="2368" h="672" extrusionOk="0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>
              <a:off x="5135867" y="2468731"/>
              <a:ext cx="47998" cy="43728"/>
            </a:xfrm>
            <a:custGeom>
              <a:avLst/>
              <a:gdLst/>
              <a:ahLst/>
              <a:cxnLst/>
              <a:rect l="l" t="t" r="r" b="b"/>
              <a:pathLst>
                <a:path w="1832" h="1669" extrusionOk="0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>
              <a:off x="5150697" y="2468731"/>
              <a:ext cx="33405" cy="43728"/>
            </a:xfrm>
            <a:custGeom>
              <a:avLst/>
              <a:gdLst/>
              <a:ahLst/>
              <a:cxnLst/>
              <a:rect l="l" t="t" r="r" b="b"/>
              <a:pathLst>
                <a:path w="1275" h="1669" extrusionOk="0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>
              <a:off x="4924905" y="2690488"/>
              <a:ext cx="109778" cy="93691"/>
            </a:xfrm>
            <a:custGeom>
              <a:avLst/>
              <a:gdLst/>
              <a:ahLst/>
              <a:cxnLst/>
              <a:rect l="l" t="t" r="r" b="b"/>
              <a:pathLst>
                <a:path w="4190" h="3576" extrusionOk="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>
              <a:off x="4949533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>
              <a:off x="4961087" y="2717605"/>
              <a:ext cx="46479" cy="39824"/>
            </a:xfrm>
            <a:custGeom>
              <a:avLst/>
              <a:gdLst/>
              <a:ahLst/>
              <a:cxnLst/>
              <a:rect l="l" t="t" r="r" b="b"/>
              <a:pathLst>
                <a:path w="1774" h="1520" extrusionOk="0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>
              <a:off x="5121300" y="2690488"/>
              <a:ext cx="109516" cy="93691"/>
            </a:xfrm>
            <a:custGeom>
              <a:avLst/>
              <a:gdLst/>
              <a:ahLst/>
              <a:cxnLst/>
              <a:rect l="l" t="t" r="r" b="b"/>
              <a:pathLst>
                <a:path w="4180" h="3576" extrusionOk="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>
              <a:off x="5144409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>
              <a:off x="5157220" y="2717605"/>
              <a:ext cx="46741" cy="39824"/>
            </a:xfrm>
            <a:custGeom>
              <a:avLst/>
              <a:gdLst/>
              <a:ahLst/>
              <a:cxnLst/>
              <a:rect l="l" t="t" r="r" b="b"/>
              <a:pathLst>
                <a:path w="1784" h="1520" extrusionOk="0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>
              <a:off x="4936223" y="2525245"/>
              <a:ext cx="102730" cy="102494"/>
            </a:xfrm>
            <a:custGeom>
              <a:avLst/>
              <a:gdLst/>
              <a:ahLst/>
              <a:cxnLst/>
              <a:rect l="l" t="t" r="r" b="b"/>
              <a:pathLst>
                <a:path w="3921" h="3912" extrusionOk="0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>
              <a:off x="5098952" y="2670890"/>
              <a:ext cx="183872" cy="59815"/>
            </a:xfrm>
            <a:custGeom>
              <a:avLst/>
              <a:gdLst/>
              <a:ahLst/>
              <a:cxnLst/>
              <a:rect l="l" t="t" r="r" b="b"/>
              <a:pathLst>
                <a:path w="7018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>
              <a:off x="5233069" y="2670890"/>
              <a:ext cx="49990" cy="59553"/>
            </a:xfrm>
            <a:custGeom>
              <a:avLst/>
              <a:gdLst/>
              <a:ahLst/>
              <a:cxnLst/>
              <a:rect l="l" t="t" r="r" b="b"/>
              <a:pathLst>
                <a:path w="1908" h="2273" extrusionOk="0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>
              <a:off x="4875937" y="2670655"/>
              <a:ext cx="223303" cy="59788"/>
            </a:xfrm>
            <a:custGeom>
              <a:avLst/>
              <a:gdLst/>
              <a:ahLst/>
              <a:cxnLst/>
              <a:rect l="l" t="t" r="r" b="b"/>
              <a:pathLst>
                <a:path w="8523" h="2282" extrusionOk="0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>
              <a:off x="5063529" y="2670890"/>
              <a:ext cx="35711" cy="59815"/>
            </a:xfrm>
            <a:custGeom>
              <a:avLst/>
              <a:gdLst/>
              <a:ahLst/>
              <a:cxnLst/>
              <a:rect l="l" t="t" r="r" b="b"/>
              <a:pathLst>
                <a:path w="1363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3" name="Google Shape;2263;p48"/>
          <p:cNvGrpSpPr/>
          <p:nvPr/>
        </p:nvGrpSpPr>
        <p:grpSpPr>
          <a:xfrm>
            <a:off x="4893282" y="3804774"/>
            <a:ext cx="242114" cy="362163"/>
            <a:chOff x="4893282" y="3804774"/>
            <a:chExt cx="242114" cy="362163"/>
          </a:xfrm>
        </p:grpSpPr>
        <p:sp>
          <p:nvSpPr>
            <p:cNvPr id="2264" name="Google Shape;2264;p48"/>
            <p:cNvSpPr/>
            <p:nvPr/>
          </p:nvSpPr>
          <p:spPr>
            <a:xfrm>
              <a:off x="4893517" y="3804774"/>
              <a:ext cx="241878" cy="361927"/>
            </a:xfrm>
            <a:custGeom>
              <a:avLst/>
              <a:gdLst/>
              <a:ahLst/>
              <a:cxnLst/>
              <a:rect l="l" t="t" r="r" b="b"/>
              <a:pathLst>
                <a:path w="9232" h="13814" extrusionOk="0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>
              <a:off x="4893282" y="3804774"/>
              <a:ext cx="242114" cy="362163"/>
            </a:xfrm>
            <a:custGeom>
              <a:avLst/>
              <a:gdLst/>
              <a:ahLst/>
              <a:cxnLst/>
              <a:rect l="l" t="t" r="r" b="b"/>
              <a:pathLst>
                <a:path w="9241" h="13823" extrusionOk="0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>
              <a:off x="4917124" y="3834668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>
              <a:off x="4957812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>
              <a:off x="4935961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>
              <a:off x="4979401" y="3841690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>
              <a:off x="5016317" y="3834668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>
              <a:off x="5057267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>
              <a:off x="5035155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>
              <a:off x="5078620" y="3841690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>
              <a:off x="4917124" y="3947669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>
              <a:off x="4957812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>
              <a:off x="4935961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>
              <a:off x="4979401" y="3954717"/>
              <a:ext cx="14358" cy="16585"/>
            </a:xfrm>
            <a:custGeom>
              <a:avLst/>
              <a:gdLst/>
              <a:ahLst/>
              <a:cxnLst/>
              <a:rect l="l" t="t" r="r" b="b"/>
              <a:pathLst>
                <a:path w="548" h="633" extrusionOk="0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>
              <a:off x="5016317" y="3947669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>
              <a:off x="5057267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>
              <a:off x="5035155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8"/>
            <p:cNvSpPr/>
            <p:nvPr/>
          </p:nvSpPr>
          <p:spPr>
            <a:xfrm>
              <a:off x="5078620" y="3954717"/>
              <a:ext cx="14593" cy="16585"/>
            </a:xfrm>
            <a:custGeom>
              <a:avLst/>
              <a:gdLst/>
              <a:ahLst/>
              <a:cxnLst/>
              <a:rect l="l" t="t" r="r" b="b"/>
              <a:pathLst>
                <a:path w="557" h="633" extrusionOk="0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8"/>
            <p:cNvSpPr/>
            <p:nvPr/>
          </p:nvSpPr>
          <p:spPr>
            <a:xfrm>
              <a:off x="4917124" y="4060434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8"/>
            <p:cNvSpPr/>
            <p:nvPr/>
          </p:nvSpPr>
          <p:spPr>
            <a:xfrm>
              <a:off x="4957812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8"/>
            <p:cNvSpPr/>
            <p:nvPr/>
          </p:nvSpPr>
          <p:spPr>
            <a:xfrm>
              <a:off x="4935961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8"/>
            <p:cNvSpPr/>
            <p:nvPr/>
          </p:nvSpPr>
          <p:spPr>
            <a:xfrm>
              <a:off x="4979401" y="4067455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8"/>
            <p:cNvSpPr/>
            <p:nvPr/>
          </p:nvSpPr>
          <p:spPr>
            <a:xfrm>
              <a:off x="5016317" y="4060434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8"/>
            <p:cNvSpPr/>
            <p:nvPr/>
          </p:nvSpPr>
          <p:spPr>
            <a:xfrm>
              <a:off x="5057267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8"/>
            <p:cNvSpPr/>
            <p:nvPr/>
          </p:nvSpPr>
          <p:spPr>
            <a:xfrm>
              <a:off x="5035155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8"/>
            <p:cNvSpPr/>
            <p:nvPr/>
          </p:nvSpPr>
          <p:spPr>
            <a:xfrm>
              <a:off x="5078620" y="4067455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0" name="Google Shape;2290;p48"/>
          <p:cNvGrpSpPr/>
          <p:nvPr/>
        </p:nvGrpSpPr>
        <p:grpSpPr>
          <a:xfrm>
            <a:off x="6248162" y="3804774"/>
            <a:ext cx="231058" cy="362425"/>
            <a:chOff x="6248162" y="3804774"/>
            <a:chExt cx="231058" cy="362425"/>
          </a:xfrm>
        </p:grpSpPr>
        <p:sp>
          <p:nvSpPr>
            <p:cNvPr id="2291" name="Google Shape;2291;p48"/>
            <p:cNvSpPr/>
            <p:nvPr/>
          </p:nvSpPr>
          <p:spPr>
            <a:xfrm>
              <a:off x="6248162" y="3845646"/>
              <a:ext cx="231058" cy="321553"/>
            </a:xfrm>
            <a:custGeom>
              <a:avLst/>
              <a:gdLst/>
              <a:ahLst/>
              <a:cxnLst/>
              <a:rect l="l" t="t" r="r" b="b"/>
              <a:pathLst>
                <a:path w="8819" h="12273" extrusionOk="0">
                  <a:moveTo>
                    <a:pt x="5048" y="1"/>
                  </a:moveTo>
                  <a:cubicBezTo>
                    <a:pt x="4745" y="1"/>
                    <a:pt x="4440" y="46"/>
                    <a:pt x="4141" y="147"/>
                  </a:cubicBezTo>
                  <a:cubicBezTo>
                    <a:pt x="3547" y="348"/>
                    <a:pt x="3029" y="741"/>
                    <a:pt x="2694" y="1278"/>
                  </a:cubicBezTo>
                  <a:cubicBezTo>
                    <a:pt x="2147" y="2083"/>
                    <a:pt x="2061" y="3118"/>
                    <a:pt x="2454" y="4019"/>
                  </a:cubicBezTo>
                  <a:cubicBezTo>
                    <a:pt x="2588" y="4316"/>
                    <a:pt x="2790" y="4585"/>
                    <a:pt x="3048" y="4796"/>
                  </a:cubicBezTo>
                  <a:cubicBezTo>
                    <a:pt x="3173" y="4892"/>
                    <a:pt x="3269" y="5045"/>
                    <a:pt x="3307" y="5208"/>
                  </a:cubicBezTo>
                  <a:cubicBezTo>
                    <a:pt x="3336" y="5352"/>
                    <a:pt x="3326" y="5505"/>
                    <a:pt x="3278" y="5649"/>
                  </a:cubicBezTo>
                  <a:cubicBezTo>
                    <a:pt x="3211" y="5840"/>
                    <a:pt x="3048" y="5994"/>
                    <a:pt x="2847" y="6061"/>
                  </a:cubicBezTo>
                  <a:cubicBezTo>
                    <a:pt x="2732" y="6099"/>
                    <a:pt x="2627" y="6138"/>
                    <a:pt x="2512" y="6186"/>
                  </a:cubicBezTo>
                  <a:cubicBezTo>
                    <a:pt x="1898" y="6464"/>
                    <a:pt x="1496" y="7067"/>
                    <a:pt x="1476" y="7748"/>
                  </a:cubicBezTo>
                  <a:cubicBezTo>
                    <a:pt x="662" y="7758"/>
                    <a:pt x="0" y="8419"/>
                    <a:pt x="0" y="9234"/>
                  </a:cubicBezTo>
                  <a:lnTo>
                    <a:pt x="0" y="12272"/>
                  </a:lnTo>
                  <a:lnTo>
                    <a:pt x="1112" y="12272"/>
                  </a:lnTo>
                  <a:lnTo>
                    <a:pt x="1112" y="12263"/>
                  </a:lnTo>
                  <a:lnTo>
                    <a:pt x="1112" y="12253"/>
                  </a:lnTo>
                  <a:lnTo>
                    <a:pt x="1112" y="9224"/>
                  </a:lnTo>
                  <a:cubicBezTo>
                    <a:pt x="1112" y="9013"/>
                    <a:pt x="1275" y="8841"/>
                    <a:pt x="1486" y="8841"/>
                  </a:cubicBezTo>
                  <a:lnTo>
                    <a:pt x="1793" y="8841"/>
                  </a:lnTo>
                  <a:cubicBezTo>
                    <a:pt x="1841" y="8917"/>
                    <a:pt x="1898" y="8984"/>
                    <a:pt x="1956" y="9052"/>
                  </a:cubicBezTo>
                  <a:lnTo>
                    <a:pt x="2004" y="9100"/>
                  </a:lnTo>
                  <a:cubicBezTo>
                    <a:pt x="2460" y="9539"/>
                    <a:pt x="3061" y="9778"/>
                    <a:pt x="3680" y="9778"/>
                  </a:cubicBezTo>
                  <a:cubicBezTo>
                    <a:pt x="3776" y="9778"/>
                    <a:pt x="3872" y="9772"/>
                    <a:pt x="3969" y="9761"/>
                  </a:cubicBezTo>
                  <a:cubicBezTo>
                    <a:pt x="5474" y="9579"/>
                    <a:pt x="6700" y="8869"/>
                    <a:pt x="7601" y="7547"/>
                  </a:cubicBezTo>
                  <a:cubicBezTo>
                    <a:pt x="8503" y="6243"/>
                    <a:pt x="8819" y="4623"/>
                    <a:pt x="8483" y="3080"/>
                  </a:cubicBezTo>
                  <a:cubicBezTo>
                    <a:pt x="8263" y="2083"/>
                    <a:pt x="7803" y="1297"/>
                    <a:pt x="7103" y="722"/>
                  </a:cubicBezTo>
                  <a:cubicBezTo>
                    <a:pt x="7065" y="693"/>
                    <a:pt x="7036" y="674"/>
                    <a:pt x="6998" y="645"/>
                  </a:cubicBezTo>
                  <a:cubicBezTo>
                    <a:pt x="6777" y="482"/>
                    <a:pt x="6528" y="338"/>
                    <a:pt x="6269" y="223"/>
                  </a:cubicBezTo>
                  <a:cubicBezTo>
                    <a:pt x="5876" y="85"/>
                    <a:pt x="5463" y="1"/>
                    <a:pt x="50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8"/>
            <p:cNvSpPr/>
            <p:nvPr/>
          </p:nvSpPr>
          <p:spPr>
            <a:xfrm>
              <a:off x="6316963" y="3845463"/>
              <a:ext cx="162257" cy="256157"/>
            </a:xfrm>
            <a:custGeom>
              <a:avLst/>
              <a:gdLst/>
              <a:ahLst/>
              <a:cxnLst/>
              <a:rect l="l" t="t" r="r" b="b"/>
              <a:pathLst>
                <a:path w="6193" h="9777" extrusionOk="0">
                  <a:moveTo>
                    <a:pt x="2502" y="0"/>
                  </a:moveTo>
                  <a:lnTo>
                    <a:pt x="2502" y="0"/>
                  </a:lnTo>
                  <a:cubicBezTo>
                    <a:pt x="2752" y="115"/>
                    <a:pt x="2982" y="250"/>
                    <a:pt x="3202" y="413"/>
                  </a:cubicBezTo>
                  <a:cubicBezTo>
                    <a:pt x="3241" y="441"/>
                    <a:pt x="3269" y="461"/>
                    <a:pt x="3308" y="489"/>
                  </a:cubicBezTo>
                  <a:cubicBezTo>
                    <a:pt x="4007" y="1064"/>
                    <a:pt x="4467" y="1850"/>
                    <a:pt x="4688" y="2847"/>
                  </a:cubicBezTo>
                  <a:cubicBezTo>
                    <a:pt x="5023" y="4391"/>
                    <a:pt x="4707" y="6010"/>
                    <a:pt x="3806" y="7314"/>
                  </a:cubicBezTo>
                  <a:cubicBezTo>
                    <a:pt x="2905" y="8637"/>
                    <a:pt x="1678" y="9356"/>
                    <a:pt x="173" y="9528"/>
                  </a:cubicBezTo>
                  <a:cubicBezTo>
                    <a:pt x="116" y="9528"/>
                    <a:pt x="58" y="9538"/>
                    <a:pt x="1" y="9538"/>
                  </a:cubicBezTo>
                  <a:cubicBezTo>
                    <a:pt x="331" y="9696"/>
                    <a:pt x="686" y="9777"/>
                    <a:pt x="1045" y="9777"/>
                  </a:cubicBezTo>
                  <a:cubicBezTo>
                    <a:pt x="1144" y="9777"/>
                    <a:pt x="1243" y="9771"/>
                    <a:pt x="1343" y="9758"/>
                  </a:cubicBezTo>
                  <a:cubicBezTo>
                    <a:pt x="2848" y="9576"/>
                    <a:pt x="4074" y="8867"/>
                    <a:pt x="4975" y="7544"/>
                  </a:cubicBezTo>
                  <a:cubicBezTo>
                    <a:pt x="5877" y="6240"/>
                    <a:pt x="6193" y="4630"/>
                    <a:pt x="5857" y="3077"/>
                  </a:cubicBezTo>
                  <a:cubicBezTo>
                    <a:pt x="5637" y="2080"/>
                    <a:pt x="5177" y="1294"/>
                    <a:pt x="4477" y="719"/>
                  </a:cubicBezTo>
                  <a:cubicBezTo>
                    <a:pt x="4439" y="700"/>
                    <a:pt x="4410" y="671"/>
                    <a:pt x="4372" y="643"/>
                  </a:cubicBezTo>
                  <a:cubicBezTo>
                    <a:pt x="4151" y="480"/>
                    <a:pt x="3902" y="336"/>
                    <a:pt x="3643" y="230"/>
                  </a:cubicBezTo>
                  <a:cubicBezTo>
                    <a:pt x="3279" y="96"/>
                    <a:pt x="2895" y="20"/>
                    <a:pt x="250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8"/>
            <p:cNvSpPr/>
            <p:nvPr/>
          </p:nvSpPr>
          <p:spPr>
            <a:xfrm>
              <a:off x="6256939" y="3804774"/>
              <a:ext cx="61046" cy="102232"/>
            </a:xfrm>
            <a:custGeom>
              <a:avLst/>
              <a:gdLst/>
              <a:ahLst/>
              <a:cxnLst/>
              <a:rect l="l" t="t" r="r" b="b"/>
              <a:pathLst>
                <a:path w="2330" h="3902" extrusionOk="0">
                  <a:moveTo>
                    <a:pt x="1" y="1"/>
                  </a:moveTo>
                  <a:lnTo>
                    <a:pt x="1" y="1630"/>
                  </a:lnTo>
                  <a:cubicBezTo>
                    <a:pt x="1" y="2148"/>
                    <a:pt x="183" y="2656"/>
                    <a:pt x="509" y="3068"/>
                  </a:cubicBezTo>
                  <a:cubicBezTo>
                    <a:pt x="835" y="3470"/>
                    <a:pt x="1295" y="3758"/>
                    <a:pt x="1803" y="3873"/>
                  </a:cubicBezTo>
                  <a:lnTo>
                    <a:pt x="1927" y="3902"/>
                  </a:lnTo>
                  <a:cubicBezTo>
                    <a:pt x="1995" y="3538"/>
                    <a:pt x="2129" y="3183"/>
                    <a:pt x="2330" y="2876"/>
                  </a:cubicBezTo>
                  <a:cubicBezTo>
                    <a:pt x="2292" y="2857"/>
                    <a:pt x="2244" y="2838"/>
                    <a:pt x="2205" y="2828"/>
                  </a:cubicBezTo>
                  <a:lnTo>
                    <a:pt x="2042" y="2790"/>
                  </a:lnTo>
                  <a:cubicBezTo>
                    <a:pt x="1496" y="2675"/>
                    <a:pt x="1113" y="2186"/>
                    <a:pt x="1113" y="1630"/>
                  </a:cubicBezTo>
                  <a:lnTo>
                    <a:pt x="1113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8"/>
            <p:cNvSpPr/>
            <p:nvPr/>
          </p:nvSpPr>
          <p:spPr>
            <a:xfrm>
              <a:off x="6288589" y="3870562"/>
              <a:ext cx="29396" cy="36706"/>
            </a:xfrm>
            <a:custGeom>
              <a:avLst/>
              <a:gdLst/>
              <a:ahLst/>
              <a:cxnLst/>
              <a:rect l="l" t="t" r="r" b="b"/>
              <a:pathLst>
                <a:path w="1122" h="1401" extrusionOk="0">
                  <a:moveTo>
                    <a:pt x="278" y="1"/>
                  </a:moveTo>
                  <a:cubicBezTo>
                    <a:pt x="106" y="356"/>
                    <a:pt x="10" y="749"/>
                    <a:pt x="1" y="1151"/>
                  </a:cubicBezTo>
                  <a:cubicBezTo>
                    <a:pt x="183" y="1247"/>
                    <a:pt x="384" y="1324"/>
                    <a:pt x="585" y="1372"/>
                  </a:cubicBezTo>
                  <a:lnTo>
                    <a:pt x="719" y="1400"/>
                  </a:lnTo>
                  <a:cubicBezTo>
                    <a:pt x="777" y="1027"/>
                    <a:pt x="921" y="682"/>
                    <a:pt x="1122" y="365"/>
                  </a:cubicBezTo>
                  <a:cubicBezTo>
                    <a:pt x="1074" y="346"/>
                    <a:pt x="1036" y="327"/>
                    <a:pt x="988" y="317"/>
                  </a:cubicBezTo>
                  <a:lnTo>
                    <a:pt x="834" y="279"/>
                  </a:lnTo>
                  <a:cubicBezTo>
                    <a:pt x="624" y="231"/>
                    <a:pt x="432" y="135"/>
                    <a:pt x="27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48"/>
          <p:cNvGrpSpPr/>
          <p:nvPr/>
        </p:nvGrpSpPr>
        <p:grpSpPr>
          <a:xfrm>
            <a:off x="5346568" y="3804774"/>
            <a:ext cx="233337" cy="362163"/>
            <a:chOff x="5346568" y="3804774"/>
            <a:chExt cx="233337" cy="362163"/>
          </a:xfrm>
        </p:grpSpPr>
        <p:sp>
          <p:nvSpPr>
            <p:cNvPr id="2296" name="Google Shape;2296;p48"/>
            <p:cNvSpPr/>
            <p:nvPr/>
          </p:nvSpPr>
          <p:spPr>
            <a:xfrm>
              <a:off x="5346568" y="3804774"/>
              <a:ext cx="233337" cy="264463"/>
            </a:xfrm>
            <a:custGeom>
              <a:avLst/>
              <a:gdLst/>
              <a:ahLst/>
              <a:cxnLst/>
              <a:rect l="l" t="t" r="r" b="b"/>
              <a:pathLst>
                <a:path w="8906" h="10094" extrusionOk="0">
                  <a:moveTo>
                    <a:pt x="2119" y="1"/>
                  </a:moveTo>
                  <a:cubicBezTo>
                    <a:pt x="950" y="1"/>
                    <a:pt x="1" y="950"/>
                    <a:pt x="1" y="2119"/>
                  </a:cubicBezTo>
                  <a:lnTo>
                    <a:pt x="1" y="8944"/>
                  </a:lnTo>
                  <a:cubicBezTo>
                    <a:pt x="1" y="9576"/>
                    <a:pt x="518" y="10094"/>
                    <a:pt x="1151" y="10094"/>
                  </a:cubicBezTo>
                  <a:lnTo>
                    <a:pt x="3499" y="10094"/>
                  </a:lnTo>
                  <a:lnTo>
                    <a:pt x="3499" y="8752"/>
                  </a:lnTo>
                  <a:lnTo>
                    <a:pt x="5407" y="8752"/>
                  </a:lnTo>
                  <a:lnTo>
                    <a:pt x="5407" y="10094"/>
                  </a:lnTo>
                  <a:lnTo>
                    <a:pt x="7755" y="10094"/>
                  </a:lnTo>
                  <a:cubicBezTo>
                    <a:pt x="8388" y="10094"/>
                    <a:pt x="8906" y="9586"/>
                    <a:pt x="8906" y="8953"/>
                  </a:cubicBezTo>
                  <a:lnTo>
                    <a:pt x="8906" y="2119"/>
                  </a:lnTo>
                  <a:cubicBezTo>
                    <a:pt x="8906" y="950"/>
                    <a:pt x="7957" y="1"/>
                    <a:pt x="6787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8"/>
            <p:cNvSpPr/>
            <p:nvPr/>
          </p:nvSpPr>
          <p:spPr>
            <a:xfrm>
              <a:off x="5494231" y="3804774"/>
              <a:ext cx="85674" cy="264463"/>
            </a:xfrm>
            <a:custGeom>
              <a:avLst/>
              <a:gdLst/>
              <a:ahLst/>
              <a:cxnLst/>
              <a:rect l="l" t="t" r="r" b="b"/>
              <a:pathLst>
                <a:path w="3270" h="10094" extrusionOk="0">
                  <a:moveTo>
                    <a:pt x="1" y="1"/>
                  </a:moveTo>
                  <a:cubicBezTo>
                    <a:pt x="1170" y="1"/>
                    <a:pt x="2119" y="950"/>
                    <a:pt x="2119" y="2119"/>
                  </a:cubicBezTo>
                  <a:lnTo>
                    <a:pt x="2119" y="8953"/>
                  </a:lnTo>
                  <a:cubicBezTo>
                    <a:pt x="2119" y="9586"/>
                    <a:pt x="1602" y="10094"/>
                    <a:pt x="969" y="10094"/>
                  </a:cubicBezTo>
                  <a:lnTo>
                    <a:pt x="2119" y="10094"/>
                  </a:lnTo>
                  <a:cubicBezTo>
                    <a:pt x="2752" y="10094"/>
                    <a:pt x="3270" y="9586"/>
                    <a:pt x="3270" y="8953"/>
                  </a:cubicBezTo>
                  <a:lnTo>
                    <a:pt x="3270" y="2119"/>
                  </a:lnTo>
                  <a:cubicBezTo>
                    <a:pt x="3270" y="950"/>
                    <a:pt x="2321" y="1"/>
                    <a:pt x="115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8"/>
            <p:cNvSpPr/>
            <p:nvPr/>
          </p:nvSpPr>
          <p:spPr>
            <a:xfrm>
              <a:off x="5398811" y="3829900"/>
              <a:ext cx="129114" cy="110014"/>
            </a:xfrm>
            <a:custGeom>
              <a:avLst/>
              <a:gdLst/>
              <a:ahLst/>
              <a:cxnLst/>
              <a:rect l="l" t="t" r="r" b="b"/>
              <a:pathLst>
                <a:path w="4928" h="4199" extrusionOk="0">
                  <a:moveTo>
                    <a:pt x="2397" y="0"/>
                  </a:moveTo>
                  <a:cubicBezTo>
                    <a:pt x="1074" y="0"/>
                    <a:pt x="10" y="1064"/>
                    <a:pt x="0" y="2387"/>
                  </a:cubicBezTo>
                  <a:lnTo>
                    <a:pt x="0" y="3556"/>
                  </a:lnTo>
                  <a:cubicBezTo>
                    <a:pt x="0" y="3911"/>
                    <a:pt x="288" y="4199"/>
                    <a:pt x="643" y="4199"/>
                  </a:cubicBezTo>
                  <a:lnTo>
                    <a:pt x="4285" y="4199"/>
                  </a:lnTo>
                  <a:cubicBezTo>
                    <a:pt x="4640" y="4189"/>
                    <a:pt x="4927" y="3911"/>
                    <a:pt x="4927" y="3556"/>
                  </a:cubicBezTo>
                  <a:lnTo>
                    <a:pt x="4927" y="2387"/>
                  </a:lnTo>
                  <a:cubicBezTo>
                    <a:pt x="4927" y="1074"/>
                    <a:pt x="3854" y="0"/>
                    <a:pt x="254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8"/>
            <p:cNvSpPr/>
            <p:nvPr/>
          </p:nvSpPr>
          <p:spPr>
            <a:xfrm>
              <a:off x="5398811" y="3840930"/>
              <a:ext cx="129114" cy="98984"/>
            </a:xfrm>
            <a:custGeom>
              <a:avLst/>
              <a:gdLst/>
              <a:ahLst/>
              <a:cxnLst/>
              <a:rect l="l" t="t" r="r" b="b"/>
              <a:pathLst>
                <a:path w="4928" h="3778" extrusionOk="0">
                  <a:moveTo>
                    <a:pt x="3835" y="1"/>
                  </a:moveTo>
                  <a:lnTo>
                    <a:pt x="3835" y="1"/>
                  </a:lnTo>
                  <a:cubicBezTo>
                    <a:pt x="4113" y="403"/>
                    <a:pt x="4256" y="883"/>
                    <a:pt x="4256" y="1372"/>
                  </a:cubicBezTo>
                  <a:lnTo>
                    <a:pt x="4256" y="2455"/>
                  </a:lnTo>
                  <a:cubicBezTo>
                    <a:pt x="4256" y="2809"/>
                    <a:pt x="3959" y="3107"/>
                    <a:pt x="3595" y="3107"/>
                  </a:cubicBezTo>
                  <a:lnTo>
                    <a:pt x="0" y="3107"/>
                  </a:lnTo>
                  <a:lnTo>
                    <a:pt x="0" y="3116"/>
                  </a:lnTo>
                  <a:cubicBezTo>
                    <a:pt x="0" y="3480"/>
                    <a:pt x="298" y="3778"/>
                    <a:pt x="662" y="3778"/>
                  </a:cubicBezTo>
                  <a:lnTo>
                    <a:pt x="4276" y="3778"/>
                  </a:lnTo>
                  <a:cubicBezTo>
                    <a:pt x="4630" y="3778"/>
                    <a:pt x="4927" y="3480"/>
                    <a:pt x="4927" y="3116"/>
                  </a:cubicBezTo>
                  <a:lnTo>
                    <a:pt x="4927" y="2043"/>
                  </a:lnTo>
                  <a:cubicBezTo>
                    <a:pt x="4927" y="1218"/>
                    <a:pt x="4515" y="451"/>
                    <a:pt x="3835" y="1"/>
                  </a:cubicBezTo>
                  <a:close/>
                </a:path>
              </a:pathLst>
            </a:custGeom>
            <a:solidFill>
              <a:srgbClr val="D1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8"/>
            <p:cNvSpPr/>
            <p:nvPr/>
          </p:nvSpPr>
          <p:spPr>
            <a:xfrm>
              <a:off x="5438477" y="4034076"/>
              <a:ext cx="50016" cy="132860"/>
            </a:xfrm>
            <a:custGeom>
              <a:avLst/>
              <a:gdLst/>
              <a:ahLst/>
              <a:cxnLst/>
              <a:rect l="l" t="t" r="r" b="b"/>
              <a:pathLst>
                <a:path w="1909" h="5071" extrusionOk="0">
                  <a:moveTo>
                    <a:pt x="1" y="0"/>
                  </a:moveTo>
                  <a:lnTo>
                    <a:pt x="1" y="4869"/>
                  </a:lnTo>
                  <a:cubicBezTo>
                    <a:pt x="1" y="4975"/>
                    <a:pt x="87" y="5071"/>
                    <a:pt x="202" y="5071"/>
                  </a:cubicBezTo>
                  <a:lnTo>
                    <a:pt x="1707" y="5071"/>
                  </a:lnTo>
                  <a:cubicBezTo>
                    <a:pt x="1813" y="5071"/>
                    <a:pt x="1908" y="4975"/>
                    <a:pt x="1908" y="4869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8"/>
            <p:cNvSpPr/>
            <p:nvPr/>
          </p:nvSpPr>
          <p:spPr>
            <a:xfrm>
              <a:off x="5471647" y="4034076"/>
              <a:ext cx="16847" cy="132860"/>
            </a:xfrm>
            <a:custGeom>
              <a:avLst/>
              <a:gdLst/>
              <a:ahLst/>
              <a:cxnLst/>
              <a:rect l="l" t="t" r="r" b="b"/>
              <a:pathLst>
                <a:path w="643" h="5071" extrusionOk="0">
                  <a:moveTo>
                    <a:pt x="0" y="0"/>
                  </a:moveTo>
                  <a:lnTo>
                    <a:pt x="0" y="5071"/>
                  </a:lnTo>
                  <a:lnTo>
                    <a:pt x="441" y="5071"/>
                  </a:lnTo>
                  <a:cubicBezTo>
                    <a:pt x="547" y="5071"/>
                    <a:pt x="642" y="4975"/>
                    <a:pt x="642" y="4869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8"/>
            <p:cNvSpPr/>
            <p:nvPr/>
          </p:nvSpPr>
          <p:spPr>
            <a:xfrm>
              <a:off x="5369938" y="3977799"/>
              <a:ext cx="35920" cy="27667"/>
            </a:xfrm>
            <a:custGeom>
              <a:avLst/>
              <a:gdLst/>
              <a:ahLst/>
              <a:cxnLst/>
              <a:rect l="l" t="t" r="r" b="b"/>
              <a:pathLst>
                <a:path w="1371" h="1056" extrusionOk="0">
                  <a:moveTo>
                    <a:pt x="355" y="1"/>
                  </a:moveTo>
                  <a:cubicBezTo>
                    <a:pt x="163" y="1"/>
                    <a:pt x="0" y="154"/>
                    <a:pt x="0" y="356"/>
                  </a:cubicBezTo>
                  <a:lnTo>
                    <a:pt x="0" y="701"/>
                  </a:lnTo>
                  <a:cubicBezTo>
                    <a:pt x="0" y="892"/>
                    <a:pt x="163" y="1055"/>
                    <a:pt x="355" y="1055"/>
                  </a:cubicBezTo>
                  <a:lnTo>
                    <a:pt x="1016" y="1055"/>
                  </a:lnTo>
                  <a:cubicBezTo>
                    <a:pt x="1208" y="1055"/>
                    <a:pt x="1371" y="892"/>
                    <a:pt x="1371" y="701"/>
                  </a:cubicBezTo>
                  <a:lnTo>
                    <a:pt x="1371" y="356"/>
                  </a:lnTo>
                  <a:cubicBezTo>
                    <a:pt x="1371" y="154"/>
                    <a:pt x="1208" y="1"/>
                    <a:pt x="1016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8"/>
            <p:cNvSpPr/>
            <p:nvPr/>
          </p:nvSpPr>
          <p:spPr>
            <a:xfrm>
              <a:off x="5370174" y="3985344"/>
              <a:ext cx="36208" cy="20122"/>
            </a:xfrm>
            <a:custGeom>
              <a:avLst/>
              <a:gdLst/>
              <a:ahLst/>
              <a:cxnLst/>
              <a:rect l="l" t="t" r="r" b="b"/>
              <a:pathLst>
                <a:path w="1382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64" y="767"/>
                    <a:pt x="375" y="767"/>
                  </a:cubicBezTo>
                  <a:lnTo>
                    <a:pt x="1007" y="767"/>
                  </a:lnTo>
                  <a:cubicBezTo>
                    <a:pt x="1209" y="767"/>
                    <a:pt x="1381" y="604"/>
                    <a:pt x="1381" y="393"/>
                  </a:cubicBezTo>
                  <a:lnTo>
                    <a:pt x="1381" y="77"/>
                  </a:lnTo>
                  <a:cubicBezTo>
                    <a:pt x="1381" y="48"/>
                    <a:pt x="1381" y="29"/>
                    <a:pt x="1381" y="0"/>
                  </a:cubicBezTo>
                  <a:cubicBezTo>
                    <a:pt x="1344" y="176"/>
                    <a:pt x="1191" y="308"/>
                    <a:pt x="1007" y="308"/>
                  </a:cubicBezTo>
                  <a:cubicBezTo>
                    <a:pt x="1001" y="308"/>
                    <a:pt x="995" y="308"/>
                    <a:pt x="988" y="307"/>
                  </a:cubicBezTo>
                  <a:lnTo>
                    <a:pt x="365" y="307"/>
                  </a:lnTo>
                  <a:cubicBezTo>
                    <a:pt x="183" y="307"/>
                    <a:pt x="30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8"/>
            <p:cNvSpPr/>
            <p:nvPr/>
          </p:nvSpPr>
          <p:spPr>
            <a:xfrm>
              <a:off x="5438477" y="3977799"/>
              <a:ext cx="49754" cy="27667"/>
            </a:xfrm>
            <a:custGeom>
              <a:avLst/>
              <a:gdLst/>
              <a:ahLst/>
              <a:cxnLst/>
              <a:rect l="l" t="t" r="r" b="b"/>
              <a:pathLst>
                <a:path w="1899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544" y="1055"/>
                  </a:lnTo>
                  <a:cubicBezTo>
                    <a:pt x="1736" y="1055"/>
                    <a:pt x="1899" y="892"/>
                    <a:pt x="1899" y="701"/>
                  </a:cubicBezTo>
                  <a:lnTo>
                    <a:pt x="1899" y="356"/>
                  </a:lnTo>
                  <a:cubicBezTo>
                    <a:pt x="1899" y="154"/>
                    <a:pt x="1736" y="1"/>
                    <a:pt x="1535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8"/>
            <p:cNvSpPr/>
            <p:nvPr/>
          </p:nvSpPr>
          <p:spPr>
            <a:xfrm>
              <a:off x="5438739" y="3985344"/>
              <a:ext cx="50016" cy="20122"/>
            </a:xfrm>
            <a:custGeom>
              <a:avLst/>
              <a:gdLst/>
              <a:ahLst/>
              <a:cxnLst/>
              <a:rect l="l" t="t" r="r" b="b"/>
              <a:pathLst>
                <a:path w="1909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73" y="767"/>
                    <a:pt x="374" y="767"/>
                  </a:cubicBezTo>
                  <a:lnTo>
                    <a:pt x="1534" y="767"/>
                  </a:lnTo>
                  <a:cubicBezTo>
                    <a:pt x="1736" y="767"/>
                    <a:pt x="1908" y="604"/>
                    <a:pt x="1908" y="393"/>
                  </a:cubicBezTo>
                  <a:lnTo>
                    <a:pt x="1908" y="77"/>
                  </a:lnTo>
                  <a:cubicBezTo>
                    <a:pt x="1908" y="48"/>
                    <a:pt x="1908" y="29"/>
                    <a:pt x="1908" y="0"/>
                  </a:cubicBezTo>
                  <a:cubicBezTo>
                    <a:pt x="1871" y="176"/>
                    <a:pt x="1718" y="308"/>
                    <a:pt x="1534" y="308"/>
                  </a:cubicBezTo>
                  <a:cubicBezTo>
                    <a:pt x="1528" y="308"/>
                    <a:pt x="1522" y="308"/>
                    <a:pt x="1515" y="307"/>
                  </a:cubicBezTo>
                  <a:lnTo>
                    <a:pt x="365" y="307"/>
                  </a:lnTo>
                  <a:cubicBezTo>
                    <a:pt x="183" y="307"/>
                    <a:pt x="29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8"/>
            <p:cNvSpPr/>
            <p:nvPr/>
          </p:nvSpPr>
          <p:spPr>
            <a:xfrm>
              <a:off x="5520850" y="3977799"/>
              <a:ext cx="35946" cy="27667"/>
            </a:xfrm>
            <a:custGeom>
              <a:avLst/>
              <a:gdLst/>
              <a:ahLst/>
              <a:cxnLst/>
              <a:rect l="l" t="t" r="r" b="b"/>
              <a:pathLst>
                <a:path w="1372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017" y="1055"/>
                  </a:lnTo>
                  <a:cubicBezTo>
                    <a:pt x="1209" y="1055"/>
                    <a:pt x="1372" y="892"/>
                    <a:pt x="1372" y="701"/>
                  </a:cubicBezTo>
                  <a:lnTo>
                    <a:pt x="1372" y="356"/>
                  </a:lnTo>
                  <a:cubicBezTo>
                    <a:pt x="1372" y="154"/>
                    <a:pt x="1209" y="1"/>
                    <a:pt x="1017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8"/>
            <p:cNvSpPr/>
            <p:nvPr/>
          </p:nvSpPr>
          <p:spPr>
            <a:xfrm>
              <a:off x="5520850" y="3985842"/>
              <a:ext cx="36208" cy="19624"/>
            </a:xfrm>
            <a:custGeom>
              <a:avLst/>
              <a:gdLst/>
              <a:ahLst/>
              <a:cxnLst/>
              <a:rect l="l" t="t" r="r" b="b"/>
              <a:pathLst>
                <a:path w="1382" h="749" extrusionOk="0">
                  <a:moveTo>
                    <a:pt x="1" y="1"/>
                  </a:moveTo>
                  <a:cubicBezTo>
                    <a:pt x="1" y="20"/>
                    <a:pt x="1" y="39"/>
                    <a:pt x="1" y="58"/>
                  </a:cubicBezTo>
                  <a:lnTo>
                    <a:pt x="1" y="374"/>
                  </a:lnTo>
                  <a:cubicBezTo>
                    <a:pt x="1" y="585"/>
                    <a:pt x="174" y="748"/>
                    <a:pt x="375" y="748"/>
                  </a:cubicBezTo>
                  <a:lnTo>
                    <a:pt x="1007" y="748"/>
                  </a:lnTo>
                  <a:cubicBezTo>
                    <a:pt x="1218" y="748"/>
                    <a:pt x="1381" y="585"/>
                    <a:pt x="1381" y="374"/>
                  </a:cubicBezTo>
                  <a:lnTo>
                    <a:pt x="1381" y="58"/>
                  </a:lnTo>
                  <a:lnTo>
                    <a:pt x="1381" y="1"/>
                  </a:lnTo>
                  <a:cubicBezTo>
                    <a:pt x="1353" y="183"/>
                    <a:pt x="1190" y="317"/>
                    <a:pt x="1007" y="317"/>
                  </a:cubicBezTo>
                  <a:lnTo>
                    <a:pt x="375" y="317"/>
                  </a:lnTo>
                  <a:cubicBezTo>
                    <a:pt x="183" y="317"/>
                    <a:pt x="30" y="183"/>
                    <a:pt x="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8"/>
            <p:cNvSpPr/>
            <p:nvPr/>
          </p:nvSpPr>
          <p:spPr>
            <a:xfrm>
              <a:off x="5438477" y="4113410"/>
              <a:ext cx="49754" cy="53527"/>
            </a:xfrm>
            <a:custGeom>
              <a:avLst/>
              <a:gdLst/>
              <a:ahLst/>
              <a:cxnLst/>
              <a:rect l="l" t="t" r="r" b="b"/>
              <a:pathLst>
                <a:path w="1899" h="2043" extrusionOk="0">
                  <a:moveTo>
                    <a:pt x="1" y="1"/>
                  </a:moveTo>
                  <a:lnTo>
                    <a:pt x="1" y="1841"/>
                  </a:lnTo>
                  <a:cubicBezTo>
                    <a:pt x="1" y="1947"/>
                    <a:pt x="87" y="2043"/>
                    <a:pt x="202" y="2043"/>
                  </a:cubicBezTo>
                  <a:lnTo>
                    <a:pt x="1698" y="2043"/>
                  </a:lnTo>
                  <a:cubicBezTo>
                    <a:pt x="1813" y="2043"/>
                    <a:pt x="1899" y="1947"/>
                    <a:pt x="1899" y="1841"/>
                  </a:cubicBezTo>
                  <a:lnTo>
                    <a:pt x="1899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8"/>
            <p:cNvSpPr/>
            <p:nvPr/>
          </p:nvSpPr>
          <p:spPr>
            <a:xfrm>
              <a:off x="5471647" y="4113174"/>
              <a:ext cx="16847" cy="53762"/>
            </a:xfrm>
            <a:custGeom>
              <a:avLst/>
              <a:gdLst/>
              <a:ahLst/>
              <a:cxnLst/>
              <a:rect l="l" t="t" r="r" b="b"/>
              <a:pathLst>
                <a:path w="643" h="2052" extrusionOk="0">
                  <a:moveTo>
                    <a:pt x="0" y="0"/>
                  </a:moveTo>
                  <a:lnTo>
                    <a:pt x="0" y="10"/>
                  </a:lnTo>
                  <a:lnTo>
                    <a:pt x="0" y="2052"/>
                  </a:lnTo>
                  <a:lnTo>
                    <a:pt x="441" y="2052"/>
                  </a:lnTo>
                  <a:cubicBezTo>
                    <a:pt x="547" y="2052"/>
                    <a:pt x="642" y="1956"/>
                    <a:pt x="642" y="1850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8"/>
            <p:cNvSpPr/>
            <p:nvPr/>
          </p:nvSpPr>
          <p:spPr>
            <a:xfrm>
              <a:off x="5452311" y="4132772"/>
              <a:ext cx="19362" cy="16427"/>
            </a:xfrm>
            <a:custGeom>
              <a:avLst/>
              <a:gdLst/>
              <a:ahLst/>
              <a:cxnLst/>
              <a:rect l="l" t="t" r="r" b="b"/>
              <a:pathLst>
                <a:path w="739" h="627" extrusionOk="0">
                  <a:moveTo>
                    <a:pt x="422" y="0"/>
                  </a:moveTo>
                  <a:cubicBezTo>
                    <a:pt x="144" y="0"/>
                    <a:pt x="0" y="336"/>
                    <a:pt x="201" y="537"/>
                  </a:cubicBezTo>
                  <a:cubicBezTo>
                    <a:pt x="267" y="599"/>
                    <a:pt x="346" y="627"/>
                    <a:pt x="423" y="627"/>
                  </a:cubicBezTo>
                  <a:cubicBezTo>
                    <a:pt x="585" y="627"/>
                    <a:pt x="738" y="504"/>
                    <a:pt x="738" y="316"/>
                  </a:cubicBezTo>
                  <a:cubicBezTo>
                    <a:pt x="738" y="144"/>
                    <a:pt x="594" y="0"/>
                    <a:pt x="42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8"/>
            <p:cNvSpPr/>
            <p:nvPr/>
          </p:nvSpPr>
          <p:spPr>
            <a:xfrm>
              <a:off x="5419902" y="3867811"/>
              <a:ext cx="30916" cy="51011"/>
            </a:xfrm>
            <a:custGeom>
              <a:avLst/>
              <a:gdLst/>
              <a:ahLst/>
              <a:cxnLst/>
              <a:rect l="l" t="t" r="r" b="b"/>
              <a:pathLst>
                <a:path w="1180" h="1947" extrusionOk="0">
                  <a:moveTo>
                    <a:pt x="767" y="422"/>
                  </a:moveTo>
                  <a:lnTo>
                    <a:pt x="767" y="767"/>
                  </a:lnTo>
                  <a:lnTo>
                    <a:pt x="422" y="767"/>
                  </a:lnTo>
                  <a:lnTo>
                    <a:pt x="422" y="422"/>
                  </a:lnTo>
                  <a:close/>
                  <a:moveTo>
                    <a:pt x="767" y="1180"/>
                  </a:moveTo>
                  <a:lnTo>
                    <a:pt x="767" y="1525"/>
                  </a:lnTo>
                  <a:lnTo>
                    <a:pt x="422" y="1525"/>
                  </a:lnTo>
                  <a:lnTo>
                    <a:pt x="422" y="1180"/>
                  </a:lnTo>
                  <a:close/>
                  <a:moveTo>
                    <a:pt x="21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735"/>
                  </a:lnTo>
                  <a:cubicBezTo>
                    <a:pt x="1" y="1850"/>
                    <a:pt x="97" y="1946"/>
                    <a:pt x="212" y="1946"/>
                  </a:cubicBezTo>
                  <a:lnTo>
                    <a:pt x="969" y="1946"/>
                  </a:lnTo>
                  <a:cubicBezTo>
                    <a:pt x="1084" y="1946"/>
                    <a:pt x="1180" y="1850"/>
                    <a:pt x="1180" y="1735"/>
                  </a:cubicBezTo>
                  <a:lnTo>
                    <a:pt x="1180" y="211"/>
                  </a:lnTo>
                  <a:cubicBezTo>
                    <a:pt x="1180" y="96"/>
                    <a:pt x="1084" y="1"/>
                    <a:pt x="969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8"/>
            <p:cNvSpPr/>
            <p:nvPr/>
          </p:nvSpPr>
          <p:spPr>
            <a:xfrm>
              <a:off x="5475917" y="3867811"/>
              <a:ext cx="32671" cy="51011"/>
            </a:xfrm>
            <a:custGeom>
              <a:avLst/>
              <a:gdLst/>
              <a:ahLst/>
              <a:cxnLst/>
              <a:rect l="l" t="t" r="r" b="b"/>
              <a:pathLst>
                <a:path w="1247" h="1947" extrusionOk="0">
                  <a:moveTo>
                    <a:pt x="757" y="1189"/>
                  </a:moveTo>
                  <a:lnTo>
                    <a:pt x="757" y="1525"/>
                  </a:lnTo>
                  <a:lnTo>
                    <a:pt x="422" y="1525"/>
                  </a:lnTo>
                  <a:lnTo>
                    <a:pt x="422" y="1189"/>
                  </a:lnTo>
                  <a:close/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735"/>
                  </a:lnTo>
                  <a:cubicBezTo>
                    <a:pt x="0" y="1850"/>
                    <a:pt x="96" y="1946"/>
                    <a:pt x="211" y="1946"/>
                  </a:cubicBezTo>
                  <a:lnTo>
                    <a:pt x="968" y="1946"/>
                  </a:lnTo>
                  <a:cubicBezTo>
                    <a:pt x="1083" y="1946"/>
                    <a:pt x="1179" y="1850"/>
                    <a:pt x="1179" y="1735"/>
                  </a:cubicBezTo>
                  <a:lnTo>
                    <a:pt x="1179" y="978"/>
                  </a:lnTo>
                  <a:cubicBezTo>
                    <a:pt x="1179" y="854"/>
                    <a:pt x="1083" y="767"/>
                    <a:pt x="968" y="767"/>
                  </a:cubicBezTo>
                  <a:lnTo>
                    <a:pt x="412" y="767"/>
                  </a:lnTo>
                  <a:lnTo>
                    <a:pt x="412" y="422"/>
                  </a:lnTo>
                  <a:lnTo>
                    <a:pt x="968" y="422"/>
                  </a:lnTo>
                  <a:cubicBezTo>
                    <a:pt x="1246" y="422"/>
                    <a:pt x="1246" y="1"/>
                    <a:pt x="96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8"/>
            <p:cNvSpPr/>
            <p:nvPr/>
          </p:nvSpPr>
          <p:spPr>
            <a:xfrm>
              <a:off x="5456817" y="3905696"/>
              <a:ext cx="16349" cy="18890"/>
            </a:xfrm>
            <a:custGeom>
              <a:avLst/>
              <a:gdLst/>
              <a:ahLst/>
              <a:cxnLst/>
              <a:rect l="l" t="t" r="r" b="b"/>
              <a:pathLst>
                <a:path w="624" h="721" extrusionOk="0">
                  <a:moveTo>
                    <a:pt x="387" y="1"/>
                  </a:moveTo>
                  <a:cubicBezTo>
                    <a:pt x="309" y="1"/>
                    <a:pt x="236" y="42"/>
                    <a:pt x="202" y="117"/>
                  </a:cubicBezTo>
                  <a:lnTo>
                    <a:pt x="49" y="424"/>
                  </a:lnTo>
                  <a:cubicBezTo>
                    <a:pt x="1" y="520"/>
                    <a:pt x="39" y="654"/>
                    <a:pt x="144" y="702"/>
                  </a:cubicBezTo>
                  <a:cubicBezTo>
                    <a:pt x="173" y="711"/>
                    <a:pt x="202" y="721"/>
                    <a:pt x="231" y="721"/>
                  </a:cubicBezTo>
                  <a:cubicBezTo>
                    <a:pt x="307" y="721"/>
                    <a:pt x="384" y="673"/>
                    <a:pt x="422" y="606"/>
                  </a:cubicBezTo>
                  <a:lnTo>
                    <a:pt x="576" y="299"/>
                  </a:lnTo>
                  <a:cubicBezTo>
                    <a:pt x="624" y="194"/>
                    <a:pt x="576" y="79"/>
                    <a:pt x="480" y="21"/>
                  </a:cubicBezTo>
                  <a:cubicBezTo>
                    <a:pt x="450" y="7"/>
                    <a:pt x="418" y="1"/>
                    <a:pt x="387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8"/>
            <p:cNvSpPr/>
            <p:nvPr/>
          </p:nvSpPr>
          <p:spPr>
            <a:xfrm>
              <a:off x="5419142" y="4028548"/>
              <a:ext cx="88425" cy="11056"/>
            </a:xfrm>
            <a:custGeom>
              <a:avLst/>
              <a:gdLst/>
              <a:ahLst/>
              <a:cxnLst/>
              <a:rect l="l" t="t" r="r" b="b"/>
              <a:pathLst>
                <a:path w="3375" h="422" extrusionOk="0">
                  <a:moveTo>
                    <a:pt x="279" y="0"/>
                  </a:moveTo>
                  <a:cubicBezTo>
                    <a:pt x="1" y="0"/>
                    <a:pt x="1" y="422"/>
                    <a:pt x="279" y="422"/>
                  </a:cubicBezTo>
                  <a:lnTo>
                    <a:pt x="3097" y="422"/>
                  </a:lnTo>
                  <a:cubicBezTo>
                    <a:pt x="3375" y="422"/>
                    <a:pt x="3375" y="0"/>
                    <a:pt x="3097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8"/>
          <p:cNvGrpSpPr/>
          <p:nvPr/>
        </p:nvGrpSpPr>
        <p:grpSpPr>
          <a:xfrm>
            <a:off x="6704985" y="3805141"/>
            <a:ext cx="209967" cy="361638"/>
            <a:chOff x="6704985" y="3805141"/>
            <a:chExt cx="209967" cy="361638"/>
          </a:xfrm>
        </p:grpSpPr>
        <p:sp>
          <p:nvSpPr>
            <p:cNvPr id="2316" name="Google Shape;2316;p48"/>
            <p:cNvSpPr/>
            <p:nvPr/>
          </p:nvSpPr>
          <p:spPr>
            <a:xfrm>
              <a:off x="6704985" y="3965013"/>
              <a:ext cx="209967" cy="201426"/>
            </a:xfrm>
            <a:custGeom>
              <a:avLst/>
              <a:gdLst/>
              <a:ahLst/>
              <a:cxnLst/>
              <a:rect l="l" t="t" r="r" b="b"/>
              <a:pathLst>
                <a:path w="8014" h="7688" extrusionOk="0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8"/>
            <p:cNvSpPr/>
            <p:nvPr/>
          </p:nvSpPr>
          <p:spPr>
            <a:xfrm>
              <a:off x="6796895" y="3965013"/>
              <a:ext cx="118057" cy="201766"/>
            </a:xfrm>
            <a:custGeom>
              <a:avLst/>
              <a:gdLst/>
              <a:ahLst/>
              <a:cxnLst/>
              <a:rect l="l" t="t" r="r" b="b"/>
              <a:pathLst>
                <a:path w="4506" h="7701" extrusionOk="0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8"/>
            <p:cNvSpPr/>
            <p:nvPr/>
          </p:nvSpPr>
          <p:spPr>
            <a:xfrm>
              <a:off x="6789847" y="3965013"/>
              <a:ext cx="7074" cy="7808"/>
            </a:xfrm>
            <a:custGeom>
              <a:avLst/>
              <a:gdLst/>
              <a:ahLst/>
              <a:cxnLst/>
              <a:rect l="l" t="t" r="r" b="b"/>
              <a:pathLst>
                <a:path w="270" h="298" extrusionOk="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8"/>
            <p:cNvSpPr/>
            <p:nvPr/>
          </p:nvSpPr>
          <p:spPr>
            <a:xfrm>
              <a:off x="6744495" y="3965013"/>
              <a:ext cx="132939" cy="201426"/>
            </a:xfrm>
            <a:custGeom>
              <a:avLst/>
              <a:gdLst/>
              <a:ahLst/>
              <a:cxnLst/>
              <a:rect l="l" t="t" r="r" b="b"/>
              <a:pathLst>
                <a:path w="5074" h="7688" extrusionOk="0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8"/>
            <p:cNvSpPr/>
            <p:nvPr/>
          </p:nvSpPr>
          <p:spPr>
            <a:xfrm>
              <a:off x="6772791" y="3965013"/>
              <a:ext cx="73858" cy="135873"/>
            </a:xfrm>
            <a:custGeom>
              <a:avLst/>
              <a:gdLst/>
              <a:ahLst/>
              <a:cxnLst/>
              <a:rect l="l" t="t" r="r" b="b"/>
              <a:pathLst>
                <a:path w="2819" h="5186" extrusionOk="0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8"/>
            <p:cNvSpPr/>
            <p:nvPr/>
          </p:nvSpPr>
          <p:spPr>
            <a:xfrm>
              <a:off x="6772791" y="3978323"/>
              <a:ext cx="74094" cy="49492"/>
            </a:xfrm>
            <a:custGeom>
              <a:avLst/>
              <a:gdLst/>
              <a:ahLst/>
              <a:cxnLst/>
              <a:rect l="l" t="t" r="r" b="b"/>
              <a:pathLst>
                <a:path w="2828" h="1889" extrusionOk="0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8"/>
            <p:cNvSpPr/>
            <p:nvPr/>
          </p:nvSpPr>
          <p:spPr>
            <a:xfrm>
              <a:off x="6727570" y="3805141"/>
              <a:ext cx="162021" cy="136528"/>
            </a:xfrm>
            <a:custGeom>
              <a:avLst/>
              <a:gdLst/>
              <a:ahLst/>
              <a:cxnLst/>
              <a:rect l="l" t="t" r="r" b="b"/>
              <a:pathLst>
                <a:path w="6184" h="5211" extrusionOk="0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8"/>
            <p:cNvSpPr/>
            <p:nvPr/>
          </p:nvSpPr>
          <p:spPr>
            <a:xfrm>
              <a:off x="6728330" y="3805219"/>
              <a:ext cx="161261" cy="131681"/>
            </a:xfrm>
            <a:custGeom>
              <a:avLst/>
              <a:gdLst/>
              <a:ahLst/>
              <a:cxnLst/>
              <a:rect l="l" t="t" r="r" b="b"/>
              <a:pathLst>
                <a:path w="6155" h="5026" extrusionOk="0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8"/>
            <p:cNvSpPr/>
            <p:nvPr/>
          </p:nvSpPr>
          <p:spPr>
            <a:xfrm>
              <a:off x="6789847" y="3965013"/>
              <a:ext cx="40217" cy="35999"/>
            </a:xfrm>
            <a:custGeom>
              <a:avLst/>
              <a:gdLst/>
              <a:ahLst/>
              <a:cxnLst/>
              <a:rect l="l" t="t" r="r" b="b"/>
              <a:pathLst>
                <a:path w="1535" h="1374" extrusionOk="0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8"/>
            <p:cNvSpPr/>
            <p:nvPr/>
          </p:nvSpPr>
          <p:spPr>
            <a:xfrm>
              <a:off x="6789847" y="3969782"/>
              <a:ext cx="40217" cy="19598"/>
            </a:xfrm>
            <a:custGeom>
              <a:avLst/>
              <a:gdLst/>
              <a:ahLst/>
              <a:cxnLst/>
              <a:rect l="l" t="t" r="r" b="b"/>
              <a:pathLst>
                <a:path w="1535" h="748" extrusionOk="0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8"/>
            <p:cNvSpPr/>
            <p:nvPr/>
          </p:nvSpPr>
          <p:spPr>
            <a:xfrm>
              <a:off x="6760477" y="3866318"/>
              <a:ext cx="99219" cy="113525"/>
            </a:xfrm>
            <a:custGeom>
              <a:avLst/>
              <a:gdLst/>
              <a:ahLst/>
              <a:cxnLst/>
              <a:rect l="l" t="t" r="r" b="b"/>
              <a:pathLst>
                <a:path w="3787" h="4333" extrusionOk="0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8"/>
            <p:cNvSpPr/>
            <p:nvPr/>
          </p:nvSpPr>
          <p:spPr>
            <a:xfrm>
              <a:off x="6777297" y="3866318"/>
              <a:ext cx="82163" cy="109752"/>
            </a:xfrm>
            <a:custGeom>
              <a:avLst/>
              <a:gdLst/>
              <a:ahLst/>
              <a:cxnLst/>
              <a:rect l="l" t="t" r="r" b="b"/>
              <a:pathLst>
                <a:path w="3136" h="4189" extrusionOk="0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8" name="Google Shape;2328;p48"/>
          <p:cNvGrpSpPr/>
          <p:nvPr/>
        </p:nvGrpSpPr>
        <p:grpSpPr>
          <a:xfrm>
            <a:off x="7513884" y="2448269"/>
            <a:ext cx="363185" cy="338792"/>
            <a:chOff x="7513884" y="2448269"/>
            <a:chExt cx="363185" cy="338792"/>
          </a:xfrm>
        </p:grpSpPr>
        <p:sp>
          <p:nvSpPr>
            <p:cNvPr id="2329" name="Google Shape;2329;p48"/>
            <p:cNvSpPr/>
            <p:nvPr/>
          </p:nvSpPr>
          <p:spPr>
            <a:xfrm>
              <a:off x="7666316" y="2448269"/>
              <a:ext cx="210753" cy="206954"/>
            </a:xfrm>
            <a:custGeom>
              <a:avLst/>
              <a:gdLst/>
              <a:ahLst/>
              <a:cxnLst/>
              <a:rect l="l" t="t" r="r" b="b"/>
              <a:pathLst>
                <a:path w="8044" h="7899" extrusionOk="0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48"/>
            <p:cNvSpPr/>
            <p:nvPr/>
          </p:nvSpPr>
          <p:spPr>
            <a:xfrm>
              <a:off x="7691442" y="2471482"/>
              <a:ext cx="185627" cy="183741"/>
            </a:xfrm>
            <a:custGeom>
              <a:avLst/>
              <a:gdLst/>
              <a:ahLst/>
              <a:cxnLst/>
              <a:rect l="l" t="t" r="r" b="b"/>
              <a:pathLst>
                <a:path w="7085" h="7013" extrusionOk="0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8"/>
            <p:cNvSpPr/>
            <p:nvPr/>
          </p:nvSpPr>
          <p:spPr>
            <a:xfrm>
              <a:off x="7755972" y="2483298"/>
              <a:ext cx="84416" cy="84154"/>
            </a:xfrm>
            <a:custGeom>
              <a:avLst/>
              <a:gdLst/>
              <a:ahLst/>
              <a:cxnLst/>
              <a:rect l="l" t="t" r="r" b="b"/>
              <a:pathLst>
                <a:path w="3222" h="3212" extrusionOk="0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8"/>
            <p:cNvSpPr/>
            <p:nvPr/>
          </p:nvSpPr>
          <p:spPr>
            <a:xfrm>
              <a:off x="7800931" y="2528258"/>
              <a:ext cx="39457" cy="39195"/>
            </a:xfrm>
            <a:custGeom>
              <a:avLst/>
              <a:gdLst/>
              <a:ahLst/>
              <a:cxnLst/>
              <a:rect l="l" t="t" r="r" b="b"/>
              <a:pathLst>
                <a:path w="1506" h="1496" extrusionOk="0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8"/>
            <p:cNvSpPr/>
            <p:nvPr/>
          </p:nvSpPr>
          <p:spPr>
            <a:xfrm>
              <a:off x="7513884" y="2611888"/>
              <a:ext cx="195662" cy="175068"/>
            </a:xfrm>
            <a:custGeom>
              <a:avLst/>
              <a:gdLst/>
              <a:ahLst/>
              <a:cxnLst/>
              <a:rect l="l" t="t" r="r" b="b"/>
              <a:pathLst>
                <a:path w="7468" h="6682" extrusionOk="0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8"/>
            <p:cNvSpPr/>
            <p:nvPr/>
          </p:nvSpPr>
          <p:spPr>
            <a:xfrm>
              <a:off x="7513884" y="2626691"/>
              <a:ext cx="195426" cy="160370"/>
            </a:xfrm>
            <a:custGeom>
              <a:avLst/>
              <a:gdLst/>
              <a:ahLst/>
              <a:cxnLst/>
              <a:rect l="l" t="t" r="r" b="b"/>
              <a:pathLst>
                <a:path w="7459" h="6121" extrusionOk="0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5" name="Google Shape;2335;p48"/>
          <p:cNvGrpSpPr/>
          <p:nvPr/>
        </p:nvGrpSpPr>
        <p:grpSpPr>
          <a:xfrm>
            <a:off x="5777767" y="3804826"/>
            <a:ext cx="258699" cy="362136"/>
            <a:chOff x="5777767" y="3804826"/>
            <a:chExt cx="258699" cy="362136"/>
          </a:xfrm>
        </p:grpSpPr>
        <p:sp>
          <p:nvSpPr>
            <p:cNvPr id="2336" name="Google Shape;2336;p48"/>
            <p:cNvSpPr/>
            <p:nvPr/>
          </p:nvSpPr>
          <p:spPr>
            <a:xfrm>
              <a:off x="5777767" y="3804826"/>
              <a:ext cx="258699" cy="362136"/>
            </a:xfrm>
            <a:custGeom>
              <a:avLst/>
              <a:gdLst/>
              <a:ahLst/>
              <a:cxnLst/>
              <a:rect l="l" t="t" r="r" b="b"/>
              <a:pathLst>
                <a:path w="9874" h="13822" extrusionOk="0">
                  <a:moveTo>
                    <a:pt x="5867" y="0"/>
                  </a:moveTo>
                  <a:cubicBezTo>
                    <a:pt x="5620" y="0"/>
                    <a:pt x="5369" y="28"/>
                    <a:pt x="5119" y="85"/>
                  </a:cubicBezTo>
                  <a:cubicBezTo>
                    <a:pt x="4669" y="200"/>
                    <a:pt x="4238" y="382"/>
                    <a:pt x="3835" y="622"/>
                  </a:cubicBezTo>
                  <a:cubicBezTo>
                    <a:pt x="3528" y="804"/>
                    <a:pt x="3260" y="1043"/>
                    <a:pt x="3039" y="1312"/>
                  </a:cubicBezTo>
                  <a:cubicBezTo>
                    <a:pt x="2685" y="1743"/>
                    <a:pt x="2196" y="2031"/>
                    <a:pt x="1659" y="2136"/>
                  </a:cubicBezTo>
                  <a:cubicBezTo>
                    <a:pt x="1448" y="2174"/>
                    <a:pt x="1266" y="2318"/>
                    <a:pt x="1180" y="2520"/>
                  </a:cubicBezTo>
                  <a:cubicBezTo>
                    <a:pt x="979" y="2980"/>
                    <a:pt x="739" y="3814"/>
                    <a:pt x="1266" y="4427"/>
                  </a:cubicBezTo>
                  <a:cubicBezTo>
                    <a:pt x="2033" y="5328"/>
                    <a:pt x="1" y="6833"/>
                    <a:pt x="1266" y="9095"/>
                  </a:cubicBezTo>
                  <a:cubicBezTo>
                    <a:pt x="1669" y="9804"/>
                    <a:pt x="1410" y="10677"/>
                    <a:pt x="1324" y="11434"/>
                  </a:cubicBezTo>
                  <a:cubicBezTo>
                    <a:pt x="1218" y="12162"/>
                    <a:pt x="1496" y="12891"/>
                    <a:pt x="2062" y="13361"/>
                  </a:cubicBezTo>
                  <a:cubicBezTo>
                    <a:pt x="2416" y="13659"/>
                    <a:pt x="2870" y="13821"/>
                    <a:pt x="3344" y="13821"/>
                  </a:cubicBezTo>
                  <a:cubicBezTo>
                    <a:pt x="3357" y="13821"/>
                    <a:pt x="3371" y="13821"/>
                    <a:pt x="3384" y="13821"/>
                  </a:cubicBezTo>
                  <a:cubicBezTo>
                    <a:pt x="4103" y="13802"/>
                    <a:pt x="4774" y="13437"/>
                    <a:pt x="5196" y="12853"/>
                  </a:cubicBezTo>
                  <a:lnTo>
                    <a:pt x="5963" y="11769"/>
                  </a:lnTo>
                  <a:lnTo>
                    <a:pt x="5944" y="11769"/>
                  </a:lnTo>
                  <a:lnTo>
                    <a:pt x="6509" y="11012"/>
                  </a:lnTo>
                  <a:lnTo>
                    <a:pt x="7497" y="9622"/>
                  </a:lnTo>
                  <a:cubicBezTo>
                    <a:pt x="9471" y="6574"/>
                    <a:pt x="9874" y="4053"/>
                    <a:pt x="8925" y="1973"/>
                  </a:cubicBezTo>
                  <a:cubicBezTo>
                    <a:pt x="8370" y="750"/>
                    <a:pt x="7160" y="0"/>
                    <a:pt x="5867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48"/>
            <p:cNvSpPr/>
            <p:nvPr/>
          </p:nvSpPr>
          <p:spPr>
            <a:xfrm>
              <a:off x="5820211" y="3822852"/>
              <a:ext cx="216255" cy="344085"/>
            </a:xfrm>
            <a:custGeom>
              <a:avLst/>
              <a:gdLst/>
              <a:ahLst/>
              <a:cxnLst/>
              <a:rect l="l" t="t" r="r" b="b"/>
              <a:pathLst>
                <a:path w="8254" h="13133" extrusionOk="0">
                  <a:moveTo>
                    <a:pt x="6270" y="1"/>
                  </a:moveTo>
                  <a:cubicBezTo>
                    <a:pt x="6433" y="202"/>
                    <a:pt x="6567" y="432"/>
                    <a:pt x="6672" y="672"/>
                  </a:cubicBezTo>
                  <a:cubicBezTo>
                    <a:pt x="7612" y="2742"/>
                    <a:pt x="7199" y="5263"/>
                    <a:pt x="5234" y="8292"/>
                  </a:cubicBezTo>
                  <a:lnTo>
                    <a:pt x="4247" y="9682"/>
                  </a:lnTo>
                  <a:lnTo>
                    <a:pt x="3682" y="10449"/>
                  </a:lnTo>
                  <a:lnTo>
                    <a:pt x="3701" y="10449"/>
                  </a:lnTo>
                  <a:lnTo>
                    <a:pt x="2934" y="11513"/>
                  </a:lnTo>
                  <a:cubicBezTo>
                    <a:pt x="2512" y="12117"/>
                    <a:pt x="1822" y="12481"/>
                    <a:pt x="1074" y="12490"/>
                  </a:cubicBezTo>
                  <a:cubicBezTo>
                    <a:pt x="700" y="12490"/>
                    <a:pt x="317" y="12385"/>
                    <a:pt x="1" y="12184"/>
                  </a:cubicBezTo>
                  <a:lnTo>
                    <a:pt x="1" y="12184"/>
                  </a:lnTo>
                  <a:cubicBezTo>
                    <a:pt x="116" y="12366"/>
                    <a:pt x="260" y="12529"/>
                    <a:pt x="432" y="12673"/>
                  </a:cubicBezTo>
                  <a:cubicBezTo>
                    <a:pt x="796" y="12970"/>
                    <a:pt x="1247" y="13133"/>
                    <a:pt x="1717" y="13133"/>
                  </a:cubicBezTo>
                  <a:cubicBezTo>
                    <a:pt x="2455" y="13123"/>
                    <a:pt x="3145" y="12759"/>
                    <a:pt x="3576" y="12155"/>
                  </a:cubicBezTo>
                  <a:lnTo>
                    <a:pt x="4333" y="11091"/>
                  </a:lnTo>
                  <a:lnTo>
                    <a:pt x="4314" y="11091"/>
                  </a:lnTo>
                  <a:lnTo>
                    <a:pt x="4880" y="10324"/>
                  </a:lnTo>
                  <a:lnTo>
                    <a:pt x="5877" y="8944"/>
                  </a:lnTo>
                  <a:cubicBezTo>
                    <a:pt x="7842" y="5905"/>
                    <a:pt x="8254" y="3384"/>
                    <a:pt x="7314" y="1314"/>
                  </a:cubicBezTo>
                  <a:cubicBezTo>
                    <a:pt x="7084" y="796"/>
                    <a:pt x="6720" y="346"/>
                    <a:pt x="627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8"/>
            <p:cNvSpPr/>
            <p:nvPr/>
          </p:nvSpPr>
          <p:spPr>
            <a:xfrm>
              <a:off x="5841067" y="3853427"/>
              <a:ext cx="154973" cy="205775"/>
            </a:xfrm>
            <a:custGeom>
              <a:avLst/>
              <a:gdLst/>
              <a:ahLst/>
              <a:cxnLst/>
              <a:rect l="l" t="t" r="r" b="b"/>
              <a:pathLst>
                <a:path w="5915" h="7854" extrusionOk="0">
                  <a:moveTo>
                    <a:pt x="2982" y="0"/>
                  </a:moveTo>
                  <a:cubicBezTo>
                    <a:pt x="2860" y="0"/>
                    <a:pt x="2738" y="7"/>
                    <a:pt x="2617" y="22"/>
                  </a:cubicBezTo>
                  <a:cubicBezTo>
                    <a:pt x="2128" y="32"/>
                    <a:pt x="1965" y="224"/>
                    <a:pt x="1965" y="224"/>
                  </a:cubicBezTo>
                  <a:cubicBezTo>
                    <a:pt x="1515" y="463"/>
                    <a:pt x="1199" y="895"/>
                    <a:pt x="1103" y="1383"/>
                  </a:cubicBezTo>
                  <a:cubicBezTo>
                    <a:pt x="1064" y="1585"/>
                    <a:pt x="1045" y="1786"/>
                    <a:pt x="1036" y="1987"/>
                  </a:cubicBezTo>
                  <a:cubicBezTo>
                    <a:pt x="1026" y="2831"/>
                    <a:pt x="1429" y="3636"/>
                    <a:pt x="2119" y="4125"/>
                  </a:cubicBezTo>
                  <a:lnTo>
                    <a:pt x="2560" y="4432"/>
                  </a:lnTo>
                  <a:cubicBezTo>
                    <a:pt x="2646" y="4489"/>
                    <a:pt x="2713" y="4585"/>
                    <a:pt x="2732" y="4700"/>
                  </a:cubicBezTo>
                  <a:cubicBezTo>
                    <a:pt x="2771" y="4834"/>
                    <a:pt x="2742" y="4988"/>
                    <a:pt x="2656" y="5103"/>
                  </a:cubicBezTo>
                  <a:cubicBezTo>
                    <a:pt x="2566" y="5209"/>
                    <a:pt x="2441" y="5263"/>
                    <a:pt x="2314" y="5263"/>
                  </a:cubicBezTo>
                  <a:cubicBezTo>
                    <a:pt x="2223" y="5263"/>
                    <a:pt x="2132" y="5235"/>
                    <a:pt x="2052" y="5179"/>
                  </a:cubicBezTo>
                  <a:lnTo>
                    <a:pt x="882" y="4355"/>
                  </a:lnTo>
                  <a:cubicBezTo>
                    <a:pt x="852" y="4332"/>
                    <a:pt x="819" y="4322"/>
                    <a:pt x="786" y="4322"/>
                  </a:cubicBezTo>
                  <a:cubicBezTo>
                    <a:pt x="694" y="4322"/>
                    <a:pt x="609" y="4402"/>
                    <a:pt x="623" y="4508"/>
                  </a:cubicBezTo>
                  <a:cubicBezTo>
                    <a:pt x="729" y="5333"/>
                    <a:pt x="671" y="6061"/>
                    <a:pt x="413" y="6684"/>
                  </a:cubicBezTo>
                  <a:lnTo>
                    <a:pt x="115" y="7326"/>
                  </a:lnTo>
                  <a:cubicBezTo>
                    <a:pt x="0" y="7566"/>
                    <a:pt x="182" y="7844"/>
                    <a:pt x="451" y="7854"/>
                  </a:cubicBezTo>
                  <a:cubicBezTo>
                    <a:pt x="681" y="7834"/>
                    <a:pt x="901" y="7719"/>
                    <a:pt x="1036" y="7537"/>
                  </a:cubicBezTo>
                  <a:lnTo>
                    <a:pt x="1361" y="7048"/>
                  </a:lnTo>
                  <a:cubicBezTo>
                    <a:pt x="3911" y="6358"/>
                    <a:pt x="4390" y="4441"/>
                    <a:pt x="3633" y="1805"/>
                  </a:cubicBezTo>
                  <a:cubicBezTo>
                    <a:pt x="3585" y="1652"/>
                    <a:pt x="3643" y="1489"/>
                    <a:pt x="3777" y="1412"/>
                  </a:cubicBezTo>
                  <a:cubicBezTo>
                    <a:pt x="3832" y="1385"/>
                    <a:pt x="3891" y="1372"/>
                    <a:pt x="3950" y="1372"/>
                  </a:cubicBezTo>
                  <a:cubicBezTo>
                    <a:pt x="4036" y="1372"/>
                    <a:pt x="4121" y="1399"/>
                    <a:pt x="4189" y="1451"/>
                  </a:cubicBezTo>
                  <a:cubicBezTo>
                    <a:pt x="4208" y="1470"/>
                    <a:pt x="4228" y="1479"/>
                    <a:pt x="4247" y="1498"/>
                  </a:cubicBezTo>
                  <a:cubicBezTo>
                    <a:pt x="4946" y="2936"/>
                    <a:pt x="5071" y="4259"/>
                    <a:pt x="4429" y="5793"/>
                  </a:cubicBezTo>
                  <a:cubicBezTo>
                    <a:pt x="4390" y="5902"/>
                    <a:pt x="4476" y="5989"/>
                    <a:pt x="4566" y="5989"/>
                  </a:cubicBezTo>
                  <a:cubicBezTo>
                    <a:pt x="4611" y="5989"/>
                    <a:pt x="4656" y="5968"/>
                    <a:pt x="4688" y="5917"/>
                  </a:cubicBezTo>
                  <a:cubicBezTo>
                    <a:pt x="5608" y="4422"/>
                    <a:pt x="5915" y="2975"/>
                    <a:pt x="5454" y="1604"/>
                  </a:cubicBezTo>
                  <a:cubicBezTo>
                    <a:pt x="5253" y="1010"/>
                    <a:pt x="4803" y="521"/>
                    <a:pt x="4228" y="262"/>
                  </a:cubicBezTo>
                  <a:cubicBezTo>
                    <a:pt x="3832" y="90"/>
                    <a:pt x="3408" y="0"/>
                    <a:pt x="2982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9" name="Google Shape;2339;p48"/>
          <p:cNvGrpSpPr/>
          <p:nvPr/>
        </p:nvGrpSpPr>
        <p:grpSpPr>
          <a:xfrm>
            <a:off x="7953101" y="2436584"/>
            <a:ext cx="361691" cy="362162"/>
            <a:chOff x="7953101" y="2436584"/>
            <a:chExt cx="361691" cy="362162"/>
          </a:xfrm>
        </p:grpSpPr>
        <p:sp>
          <p:nvSpPr>
            <p:cNvPr id="2340" name="Google Shape;2340;p48"/>
            <p:cNvSpPr/>
            <p:nvPr/>
          </p:nvSpPr>
          <p:spPr>
            <a:xfrm>
              <a:off x="7960673" y="2452906"/>
              <a:ext cx="304392" cy="345840"/>
            </a:xfrm>
            <a:custGeom>
              <a:avLst/>
              <a:gdLst/>
              <a:ahLst/>
              <a:cxnLst/>
              <a:rect l="l" t="t" r="r" b="b"/>
              <a:pathLst>
                <a:path w="11618" h="13200" extrusionOk="0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8"/>
            <p:cNvSpPr/>
            <p:nvPr/>
          </p:nvSpPr>
          <p:spPr>
            <a:xfrm>
              <a:off x="8012156" y="2436846"/>
              <a:ext cx="40453" cy="46977"/>
            </a:xfrm>
            <a:custGeom>
              <a:avLst/>
              <a:gdLst/>
              <a:ahLst/>
              <a:cxnLst/>
              <a:rect l="l" t="t" r="r" b="b"/>
              <a:pathLst>
                <a:path w="1544" h="1793" extrusionOk="0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48"/>
            <p:cNvSpPr/>
            <p:nvPr/>
          </p:nvSpPr>
          <p:spPr>
            <a:xfrm>
              <a:off x="8012156" y="2436584"/>
              <a:ext cx="23108" cy="47239"/>
            </a:xfrm>
            <a:custGeom>
              <a:avLst/>
              <a:gdLst/>
              <a:ahLst/>
              <a:cxnLst/>
              <a:rect l="l" t="t" r="r" b="b"/>
              <a:pathLst>
                <a:path w="882" h="1803" extrusionOk="0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8"/>
            <p:cNvSpPr/>
            <p:nvPr/>
          </p:nvSpPr>
          <p:spPr>
            <a:xfrm>
              <a:off x="8098773" y="2436846"/>
              <a:ext cx="40479" cy="46977"/>
            </a:xfrm>
            <a:custGeom>
              <a:avLst/>
              <a:gdLst/>
              <a:ahLst/>
              <a:cxnLst/>
              <a:rect l="l" t="t" r="r" b="b"/>
              <a:pathLst>
                <a:path w="1545" h="1793" extrusionOk="0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48"/>
            <p:cNvSpPr/>
            <p:nvPr/>
          </p:nvSpPr>
          <p:spPr>
            <a:xfrm>
              <a:off x="8116117" y="2436584"/>
              <a:ext cx="23135" cy="47239"/>
            </a:xfrm>
            <a:custGeom>
              <a:avLst/>
              <a:gdLst/>
              <a:ahLst/>
              <a:cxnLst/>
              <a:rect l="l" t="t" r="r" b="b"/>
              <a:pathLst>
                <a:path w="883" h="1803" extrusionOk="0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48"/>
            <p:cNvSpPr/>
            <p:nvPr/>
          </p:nvSpPr>
          <p:spPr>
            <a:xfrm>
              <a:off x="8204254" y="2591085"/>
              <a:ext cx="108023" cy="102940"/>
            </a:xfrm>
            <a:custGeom>
              <a:avLst/>
              <a:gdLst/>
              <a:ahLst/>
              <a:cxnLst/>
              <a:rect l="l" t="t" r="r" b="b"/>
              <a:pathLst>
                <a:path w="4123" h="3929" extrusionOk="0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48"/>
            <p:cNvSpPr/>
            <p:nvPr/>
          </p:nvSpPr>
          <p:spPr>
            <a:xfrm>
              <a:off x="8244183" y="2591085"/>
              <a:ext cx="70609" cy="102992"/>
            </a:xfrm>
            <a:custGeom>
              <a:avLst/>
              <a:gdLst/>
              <a:ahLst/>
              <a:cxnLst/>
              <a:rect l="l" t="t" r="r" b="b"/>
              <a:pathLst>
                <a:path w="2695" h="3931" extrusionOk="0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rgbClr val="89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48"/>
            <p:cNvSpPr/>
            <p:nvPr/>
          </p:nvSpPr>
          <p:spPr>
            <a:xfrm>
              <a:off x="8234646" y="2624936"/>
              <a:ext cx="40977" cy="35291"/>
            </a:xfrm>
            <a:custGeom>
              <a:avLst/>
              <a:gdLst/>
              <a:ahLst/>
              <a:cxnLst/>
              <a:rect l="l" t="t" r="r" b="b"/>
              <a:pathLst>
                <a:path w="1564" h="1347" extrusionOk="0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48"/>
            <p:cNvSpPr/>
            <p:nvPr/>
          </p:nvSpPr>
          <p:spPr>
            <a:xfrm>
              <a:off x="7953101" y="2520214"/>
              <a:ext cx="244446" cy="184867"/>
            </a:xfrm>
            <a:custGeom>
              <a:avLst/>
              <a:gdLst/>
              <a:ahLst/>
              <a:cxnLst/>
              <a:rect l="l" t="t" r="r" b="b"/>
              <a:pathLst>
                <a:path w="9330" h="7056" extrusionOk="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9" name="Google Shape;2349;p48"/>
          <p:cNvGrpSpPr/>
          <p:nvPr/>
        </p:nvGrpSpPr>
        <p:grpSpPr>
          <a:xfrm>
            <a:off x="4859353" y="3355130"/>
            <a:ext cx="373481" cy="362267"/>
            <a:chOff x="4859353" y="3355130"/>
            <a:chExt cx="373481" cy="362267"/>
          </a:xfrm>
        </p:grpSpPr>
        <p:sp>
          <p:nvSpPr>
            <p:cNvPr id="2350" name="Google Shape;2350;p48"/>
            <p:cNvSpPr/>
            <p:nvPr/>
          </p:nvSpPr>
          <p:spPr>
            <a:xfrm>
              <a:off x="4859353" y="3355130"/>
              <a:ext cx="373219" cy="362005"/>
            </a:xfrm>
            <a:custGeom>
              <a:avLst/>
              <a:gdLst/>
              <a:ahLst/>
              <a:cxnLst/>
              <a:rect l="l" t="t" r="r" b="b"/>
              <a:pathLst>
                <a:path w="14245" h="13817" extrusionOk="0">
                  <a:moveTo>
                    <a:pt x="11398" y="0"/>
                  </a:moveTo>
                  <a:cubicBezTo>
                    <a:pt x="11111" y="0"/>
                    <a:pt x="10823" y="110"/>
                    <a:pt x="10603" y="331"/>
                  </a:cubicBezTo>
                  <a:lnTo>
                    <a:pt x="6481" y="4462"/>
                  </a:lnTo>
                  <a:cubicBezTo>
                    <a:pt x="5685" y="5248"/>
                    <a:pt x="5081" y="6187"/>
                    <a:pt x="4679" y="7232"/>
                  </a:cubicBezTo>
                  <a:cubicBezTo>
                    <a:pt x="4410" y="7941"/>
                    <a:pt x="4037" y="8603"/>
                    <a:pt x="3576" y="9207"/>
                  </a:cubicBezTo>
                  <a:lnTo>
                    <a:pt x="2896" y="10012"/>
                  </a:lnTo>
                  <a:lnTo>
                    <a:pt x="586" y="12322"/>
                  </a:lnTo>
                  <a:cubicBezTo>
                    <a:pt x="1" y="12966"/>
                    <a:pt x="571" y="13816"/>
                    <a:pt x="1246" y="13816"/>
                  </a:cubicBezTo>
                  <a:cubicBezTo>
                    <a:pt x="1444" y="13816"/>
                    <a:pt x="1652" y="13743"/>
                    <a:pt x="1841" y="13568"/>
                  </a:cubicBezTo>
                  <a:lnTo>
                    <a:pt x="4152" y="11268"/>
                  </a:lnTo>
                  <a:cubicBezTo>
                    <a:pt x="4928" y="10472"/>
                    <a:pt x="5877" y="9859"/>
                    <a:pt x="6912" y="9466"/>
                  </a:cubicBezTo>
                  <a:cubicBezTo>
                    <a:pt x="7957" y="9073"/>
                    <a:pt x="8896" y="8459"/>
                    <a:pt x="9682" y="7673"/>
                  </a:cubicBezTo>
                  <a:lnTo>
                    <a:pt x="13814" y="3542"/>
                  </a:lnTo>
                  <a:cubicBezTo>
                    <a:pt x="14245" y="3101"/>
                    <a:pt x="14245" y="2392"/>
                    <a:pt x="13814" y="1951"/>
                  </a:cubicBezTo>
                  <a:lnTo>
                    <a:pt x="12194" y="331"/>
                  </a:lnTo>
                  <a:cubicBezTo>
                    <a:pt x="11973" y="110"/>
                    <a:pt x="11686" y="0"/>
                    <a:pt x="1139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48"/>
            <p:cNvSpPr/>
            <p:nvPr/>
          </p:nvSpPr>
          <p:spPr>
            <a:xfrm>
              <a:off x="4868418" y="3388142"/>
              <a:ext cx="364154" cy="329255"/>
            </a:xfrm>
            <a:custGeom>
              <a:avLst/>
              <a:gdLst/>
              <a:ahLst/>
              <a:cxnLst/>
              <a:rect l="l" t="t" r="r" b="b"/>
              <a:pathLst>
                <a:path w="13899" h="12567" extrusionOk="0">
                  <a:moveTo>
                    <a:pt x="12758" y="1"/>
                  </a:moveTo>
                  <a:lnTo>
                    <a:pt x="12758" y="1"/>
                  </a:lnTo>
                  <a:cubicBezTo>
                    <a:pt x="13199" y="442"/>
                    <a:pt x="13199" y="1151"/>
                    <a:pt x="12758" y="1592"/>
                  </a:cubicBezTo>
                  <a:lnTo>
                    <a:pt x="8637" y="5723"/>
                  </a:lnTo>
                  <a:cubicBezTo>
                    <a:pt x="7851" y="6509"/>
                    <a:pt x="6902" y="7122"/>
                    <a:pt x="5866" y="7515"/>
                  </a:cubicBezTo>
                  <a:cubicBezTo>
                    <a:pt x="4822" y="7908"/>
                    <a:pt x="3882" y="8522"/>
                    <a:pt x="3096" y="9317"/>
                  </a:cubicBezTo>
                  <a:lnTo>
                    <a:pt x="796" y="11608"/>
                  </a:lnTo>
                  <a:cubicBezTo>
                    <a:pt x="626" y="11771"/>
                    <a:pt x="399" y="11864"/>
                    <a:pt x="167" y="11864"/>
                  </a:cubicBezTo>
                  <a:cubicBezTo>
                    <a:pt x="112" y="11864"/>
                    <a:pt x="56" y="11859"/>
                    <a:pt x="0" y="11848"/>
                  </a:cubicBezTo>
                  <a:lnTo>
                    <a:pt x="0" y="11848"/>
                  </a:lnTo>
                  <a:cubicBezTo>
                    <a:pt x="29" y="12021"/>
                    <a:pt x="115" y="12183"/>
                    <a:pt x="240" y="12308"/>
                  </a:cubicBezTo>
                  <a:cubicBezTo>
                    <a:pt x="412" y="12481"/>
                    <a:pt x="640" y="12567"/>
                    <a:pt x="868" y="12567"/>
                  </a:cubicBezTo>
                  <a:cubicBezTo>
                    <a:pt x="1095" y="12567"/>
                    <a:pt x="1323" y="12481"/>
                    <a:pt x="1495" y="12308"/>
                  </a:cubicBezTo>
                  <a:lnTo>
                    <a:pt x="3796" y="9998"/>
                  </a:lnTo>
                  <a:cubicBezTo>
                    <a:pt x="4582" y="9212"/>
                    <a:pt x="5531" y="8599"/>
                    <a:pt x="6566" y="8206"/>
                  </a:cubicBezTo>
                  <a:cubicBezTo>
                    <a:pt x="7611" y="7803"/>
                    <a:pt x="8550" y="7199"/>
                    <a:pt x="9336" y="6404"/>
                  </a:cubicBezTo>
                  <a:lnTo>
                    <a:pt x="13468" y="2282"/>
                  </a:lnTo>
                  <a:cubicBezTo>
                    <a:pt x="13889" y="1841"/>
                    <a:pt x="13899" y="1141"/>
                    <a:pt x="13468" y="710"/>
                  </a:cubicBezTo>
                  <a:lnTo>
                    <a:pt x="12758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48"/>
            <p:cNvSpPr/>
            <p:nvPr/>
          </p:nvSpPr>
          <p:spPr>
            <a:xfrm>
              <a:off x="4969497" y="3355627"/>
              <a:ext cx="263336" cy="251415"/>
            </a:xfrm>
            <a:custGeom>
              <a:avLst/>
              <a:gdLst/>
              <a:ahLst/>
              <a:cxnLst/>
              <a:rect l="l" t="t" r="r" b="b"/>
              <a:pathLst>
                <a:path w="10051" h="9596" extrusionOk="0">
                  <a:moveTo>
                    <a:pt x="7194" y="0"/>
                  </a:moveTo>
                  <a:cubicBezTo>
                    <a:pt x="6907" y="0"/>
                    <a:pt x="6619" y="110"/>
                    <a:pt x="6399" y="331"/>
                  </a:cubicBezTo>
                  <a:lnTo>
                    <a:pt x="2277" y="4453"/>
                  </a:lnTo>
                  <a:cubicBezTo>
                    <a:pt x="1481" y="5239"/>
                    <a:pt x="868" y="6188"/>
                    <a:pt x="475" y="7223"/>
                  </a:cubicBezTo>
                  <a:lnTo>
                    <a:pt x="456" y="7271"/>
                  </a:lnTo>
                  <a:cubicBezTo>
                    <a:pt x="1" y="8440"/>
                    <a:pt x="908" y="9595"/>
                    <a:pt x="2035" y="9595"/>
                  </a:cubicBezTo>
                  <a:cubicBezTo>
                    <a:pt x="2238" y="9595"/>
                    <a:pt x="2449" y="9557"/>
                    <a:pt x="2660" y="9475"/>
                  </a:cubicBezTo>
                  <a:lnTo>
                    <a:pt x="2708" y="9456"/>
                  </a:lnTo>
                  <a:cubicBezTo>
                    <a:pt x="3743" y="9054"/>
                    <a:pt x="4692" y="8440"/>
                    <a:pt x="5469" y="7654"/>
                  </a:cubicBezTo>
                  <a:lnTo>
                    <a:pt x="9600" y="3532"/>
                  </a:lnTo>
                  <a:cubicBezTo>
                    <a:pt x="10041" y="3091"/>
                    <a:pt x="10051" y="2382"/>
                    <a:pt x="9610" y="1951"/>
                  </a:cubicBezTo>
                  <a:lnTo>
                    <a:pt x="7990" y="331"/>
                  </a:lnTo>
                  <a:cubicBezTo>
                    <a:pt x="7769" y="110"/>
                    <a:pt x="7482" y="0"/>
                    <a:pt x="719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48"/>
            <p:cNvSpPr/>
            <p:nvPr/>
          </p:nvSpPr>
          <p:spPr>
            <a:xfrm>
              <a:off x="5178809" y="3364038"/>
              <a:ext cx="12078" cy="12078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1" y="46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48"/>
            <p:cNvSpPr/>
            <p:nvPr/>
          </p:nvSpPr>
          <p:spPr>
            <a:xfrm>
              <a:off x="4983934" y="3388142"/>
              <a:ext cx="248900" cy="218849"/>
            </a:xfrm>
            <a:custGeom>
              <a:avLst/>
              <a:gdLst/>
              <a:ahLst/>
              <a:cxnLst/>
              <a:rect l="l" t="t" r="r" b="b"/>
              <a:pathLst>
                <a:path w="9500" h="8353" extrusionOk="0">
                  <a:moveTo>
                    <a:pt x="8349" y="1"/>
                  </a:moveTo>
                  <a:cubicBezTo>
                    <a:pt x="8790" y="442"/>
                    <a:pt x="8790" y="1151"/>
                    <a:pt x="8349" y="1582"/>
                  </a:cubicBezTo>
                  <a:lnTo>
                    <a:pt x="4228" y="5723"/>
                  </a:lnTo>
                  <a:cubicBezTo>
                    <a:pt x="3442" y="6509"/>
                    <a:pt x="2493" y="7122"/>
                    <a:pt x="1457" y="7515"/>
                  </a:cubicBezTo>
                  <a:lnTo>
                    <a:pt x="1409" y="7535"/>
                  </a:lnTo>
                  <a:cubicBezTo>
                    <a:pt x="1214" y="7612"/>
                    <a:pt x="1008" y="7650"/>
                    <a:pt x="803" y="7650"/>
                  </a:cubicBezTo>
                  <a:cubicBezTo>
                    <a:pt x="525" y="7650"/>
                    <a:pt x="249" y="7581"/>
                    <a:pt x="0" y="7448"/>
                  </a:cubicBezTo>
                  <a:lnTo>
                    <a:pt x="0" y="7448"/>
                  </a:lnTo>
                  <a:cubicBezTo>
                    <a:pt x="301" y="8021"/>
                    <a:pt x="885" y="8353"/>
                    <a:pt x="1496" y="8353"/>
                  </a:cubicBezTo>
                  <a:cubicBezTo>
                    <a:pt x="1704" y="8353"/>
                    <a:pt x="1915" y="8315"/>
                    <a:pt x="2119" y="8234"/>
                  </a:cubicBezTo>
                  <a:lnTo>
                    <a:pt x="2157" y="8225"/>
                  </a:lnTo>
                  <a:cubicBezTo>
                    <a:pt x="3202" y="7822"/>
                    <a:pt x="4141" y="7209"/>
                    <a:pt x="4927" y="6423"/>
                  </a:cubicBezTo>
                  <a:lnTo>
                    <a:pt x="9059" y="2291"/>
                  </a:lnTo>
                  <a:cubicBezTo>
                    <a:pt x="9500" y="1860"/>
                    <a:pt x="9500" y="1141"/>
                    <a:pt x="9059" y="710"/>
                  </a:cubicBezTo>
                  <a:lnTo>
                    <a:pt x="8349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48"/>
            <p:cNvSpPr/>
            <p:nvPr/>
          </p:nvSpPr>
          <p:spPr>
            <a:xfrm>
              <a:off x="4865641" y="3654098"/>
              <a:ext cx="65579" cy="63299"/>
            </a:xfrm>
            <a:custGeom>
              <a:avLst/>
              <a:gdLst/>
              <a:ahLst/>
              <a:cxnLst/>
              <a:rect l="l" t="t" r="r" b="b"/>
              <a:pathLst>
                <a:path w="2503" h="2416" extrusionOk="0">
                  <a:moveTo>
                    <a:pt x="1247" y="0"/>
                  </a:moveTo>
                  <a:lnTo>
                    <a:pt x="346" y="901"/>
                  </a:lnTo>
                  <a:cubicBezTo>
                    <a:pt x="1" y="1246"/>
                    <a:pt x="1" y="1812"/>
                    <a:pt x="346" y="2157"/>
                  </a:cubicBezTo>
                  <a:cubicBezTo>
                    <a:pt x="518" y="2330"/>
                    <a:pt x="746" y="2416"/>
                    <a:pt x="974" y="2416"/>
                  </a:cubicBezTo>
                  <a:cubicBezTo>
                    <a:pt x="1201" y="2416"/>
                    <a:pt x="1429" y="2330"/>
                    <a:pt x="1601" y="2157"/>
                  </a:cubicBezTo>
                  <a:lnTo>
                    <a:pt x="2502" y="1256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4868156" y="3668665"/>
              <a:ext cx="63063" cy="48732"/>
            </a:xfrm>
            <a:custGeom>
              <a:avLst/>
              <a:gdLst/>
              <a:ahLst/>
              <a:cxnLst/>
              <a:rect l="l" t="t" r="r" b="b"/>
              <a:pathLst>
                <a:path w="2407" h="1860" extrusionOk="0">
                  <a:moveTo>
                    <a:pt x="1697" y="0"/>
                  </a:moveTo>
                  <a:lnTo>
                    <a:pt x="796" y="901"/>
                  </a:lnTo>
                  <a:cubicBezTo>
                    <a:pt x="626" y="1064"/>
                    <a:pt x="400" y="1157"/>
                    <a:pt x="168" y="1157"/>
                  </a:cubicBezTo>
                  <a:cubicBezTo>
                    <a:pt x="112" y="1157"/>
                    <a:pt x="56" y="1152"/>
                    <a:pt x="1" y="1141"/>
                  </a:cubicBezTo>
                  <a:lnTo>
                    <a:pt x="1" y="1141"/>
                  </a:lnTo>
                  <a:cubicBezTo>
                    <a:pt x="39" y="1314"/>
                    <a:pt x="116" y="1476"/>
                    <a:pt x="240" y="1601"/>
                  </a:cubicBezTo>
                  <a:cubicBezTo>
                    <a:pt x="418" y="1774"/>
                    <a:pt x="645" y="1860"/>
                    <a:pt x="872" y="1860"/>
                  </a:cubicBezTo>
                  <a:cubicBezTo>
                    <a:pt x="1098" y="1860"/>
                    <a:pt x="1323" y="1774"/>
                    <a:pt x="1496" y="1601"/>
                  </a:cubicBezTo>
                  <a:lnTo>
                    <a:pt x="2406" y="70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48"/>
            <p:cNvSpPr/>
            <p:nvPr/>
          </p:nvSpPr>
          <p:spPr>
            <a:xfrm>
              <a:off x="5010160" y="3403076"/>
              <a:ext cx="178527" cy="165689"/>
            </a:xfrm>
            <a:custGeom>
              <a:avLst/>
              <a:gdLst/>
              <a:ahLst/>
              <a:cxnLst/>
              <a:rect l="l" t="t" r="r" b="b"/>
              <a:pathLst>
                <a:path w="6814" h="6324" extrusionOk="0">
                  <a:moveTo>
                    <a:pt x="5961" y="0"/>
                  </a:moveTo>
                  <a:cubicBezTo>
                    <a:pt x="5822" y="0"/>
                    <a:pt x="5676" y="56"/>
                    <a:pt x="5546" y="188"/>
                  </a:cubicBezTo>
                  <a:lnTo>
                    <a:pt x="428" y="5297"/>
                  </a:lnTo>
                  <a:cubicBezTo>
                    <a:pt x="1" y="5731"/>
                    <a:pt x="393" y="6323"/>
                    <a:pt x="855" y="6323"/>
                  </a:cubicBezTo>
                  <a:cubicBezTo>
                    <a:pt x="994" y="6323"/>
                    <a:pt x="1140" y="6269"/>
                    <a:pt x="1271" y="6140"/>
                  </a:cubicBezTo>
                  <a:lnTo>
                    <a:pt x="5623" y="1779"/>
                  </a:lnTo>
                  <a:lnTo>
                    <a:pt x="6380" y="1022"/>
                  </a:lnTo>
                  <a:cubicBezTo>
                    <a:pt x="6814" y="596"/>
                    <a:pt x="6419" y="0"/>
                    <a:pt x="596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48"/>
            <p:cNvSpPr/>
            <p:nvPr/>
          </p:nvSpPr>
          <p:spPr>
            <a:xfrm>
              <a:off x="5115274" y="3375592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0" y="973"/>
                    <a:pt x="652" y="1000"/>
                    <a:pt x="724" y="1000"/>
                  </a:cubicBezTo>
                  <a:cubicBezTo>
                    <a:pt x="796" y="1000"/>
                    <a:pt x="868" y="973"/>
                    <a:pt x="921" y="920"/>
                  </a:cubicBezTo>
                  <a:cubicBezTo>
                    <a:pt x="1036" y="805"/>
                    <a:pt x="1036" y="633"/>
                    <a:pt x="921" y="518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48"/>
            <p:cNvSpPr/>
            <p:nvPr/>
          </p:nvSpPr>
          <p:spPr>
            <a:xfrm>
              <a:off x="5094681" y="3396185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403"/>
                  </a:lnTo>
                  <a:lnTo>
                    <a:pt x="528" y="920"/>
                  </a:lnTo>
                  <a:cubicBezTo>
                    <a:pt x="580" y="973"/>
                    <a:pt x="650" y="1000"/>
                    <a:pt x="721" y="1000"/>
                  </a:cubicBezTo>
                  <a:cubicBezTo>
                    <a:pt x="791" y="1000"/>
                    <a:pt x="863" y="973"/>
                    <a:pt x="921" y="920"/>
                  </a:cubicBezTo>
                  <a:cubicBezTo>
                    <a:pt x="1036" y="815"/>
                    <a:pt x="1036" y="633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48"/>
            <p:cNvSpPr/>
            <p:nvPr/>
          </p:nvSpPr>
          <p:spPr>
            <a:xfrm>
              <a:off x="5074088" y="3416778"/>
              <a:ext cx="29344" cy="26357"/>
            </a:xfrm>
            <a:custGeom>
              <a:avLst/>
              <a:gdLst/>
              <a:ahLst/>
              <a:cxnLst/>
              <a:rect l="l" t="t" r="r" b="b"/>
              <a:pathLst>
                <a:path w="1120" h="1006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7" y="980"/>
                    <a:pt x="654" y="1005"/>
                    <a:pt x="719" y="1005"/>
                  </a:cubicBezTo>
                  <a:cubicBezTo>
                    <a:pt x="933" y="1005"/>
                    <a:pt x="1120" y="727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48"/>
            <p:cNvSpPr/>
            <p:nvPr/>
          </p:nvSpPr>
          <p:spPr>
            <a:xfrm>
              <a:off x="5053495" y="3437371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6" y="973"/>
                    <a:pt x="648" y="999"/>
                    <a:pt x="719" y="999"/>
                  </a:cubicBezTo>
                  <a:cubicBezTo>
                    <a:pt x="791" y="999"/>
                    <a:pt x="863" y="973"/>
                    <a:pt x="921" y="920"/>
                  </a:cubicBezTo>
                  <a:cubicBezTo>
                    <a:pt x="1026" y="815"/>
                    <a:pt x="1026" y="633"/>
                    <a:pt x="92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8"/>
            <p:cNvSpPr/>
            <p:nvPr/>
          </p:nvSpPr>
          <p:spPr>
            <a:xfrm>
              <a:off x="5032901" y="3457965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1" y="973"/>
                    <a:pt x="643" y="999"/>
                    <a:pt x="715" y="999"/>
                  </a:cubicBezTo>
                  <a:cubicBezTo>
                    <a:pt x="787" y="999"/>
                    <a:pt x="858" y="973"/>
                    <a:pt x="911" y="920"/>
                  </a:cubicBezTo>
                  <a:cubicBezTo>
                    <a:pt x="1026" y="815"/>
                    <a:pt x="1026" y="633"/>
                    <a:pt x="91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8"/>
            <p:cNvSpPr/>
            <p:nvPr/>
          </p:nvSpPr>
          <p:spPr>
            <a:xfrm>
              <a:off x="5013304" y="3478794"/>
              <a:ext cx="25912" cy="26148"/>
            </a:xfrm>
            <a:custGeom>
              <a:avLst/>
              <a:gdLst/>
              <a:ahLst/>
              <a:cxnLst/>
              <a:rect l="l" t="t" r="r" b="b"/>
              <a:pathLst>
                <a:path w="989" h="998" extrusionOk="0">
                  <a:moveTo>
                    <a:pt x="365" y="1"/>
                  </a:moveTo>
                  <a:cubicBezTo>
                    <a:pt x="241" y="145"/>
                    <a:pt x="116" y="288"/>
                    <a:pt x="1" y="432"/>
                  </a:cubicBezTo>
                  <a:lnTo>
                    <a:pt x="480" y="911"/>
                  </a:lnTo>
                  <a:cubicBezTo>
                    <a:pt x="538" y="969"/>
                    <a:pt x="610" y="998"/>
                    <a:pt x="681" y="998"/>
                  </a:cubicBezTo>
                  <a:cubicBezTo>
                    <a:pt x="753" y="998"/>
                    <a:pt x="825" y="969"/>
                    <a:pt x="883" y="911"/>
                  </a:cubicBezTo>
                  <a:cubicBezTo>
                    <a:pt x="988" y="806"/>
                    <a:pt x="988" y="624"/>
                    <a:pt x="883" y="51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48"/>
          <p:cNvGrpSpPr/>
          <p:nvPr/>
        </p:nvGrpSpPr>
        <p:grpSpPr>
          <a:xfrm>
            <a:off x="6637678" y="1500982"/>
            <a:ext cx="378721" cy="362005"/>
            <a:chOff x="6637678" y="1500982"/>
            <a:chExt cx="378721" cy="362005"/>
          </a:xfrm>
        </p:grpSpPr>
        <p:sp>
          <p:nvSpPr>
            <p:cNvPr id="2365" name="Google Shape;2365;p48"/>
            <p:cNvSpPr/>
            <p:nvPr/>
          </p:nvSpPr>
          <p:spPr>
            <a:xfrm>
              <a:off x="6637678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10950" y="0"/>
                  </a:moveTo>
                  <a:cubicBezTo>
                    <a:pt x="10150" y="0"/>
                    <a:pt x="9348" y="305"/>
                    <a:pt x="8732" y="916"/>
                  </a:cubicBezTo>
                  <a:lnTo>
                    <a:pt x="1237" y="8402"/>
                  </a:lnTo>
                  <a:cubicBezTo>
                    <a:pt x="0" y="9638"/>
                    <a:pt x="0" y="11642"/>
                    <a:pt x="1237" y="12878"/>
                  </a:cubicBezTo>
                  <a:cubicBezTo>
                    <a:pt x="1855" y="13497"/>
                    <a:pt x="2665" y="13806"/>
                    <a:pt x="3475" y="13806"/>
                  </a:cubicBezTo>
                  <a:cubicBezTo>
                    <a:pt x="4285" y="13806"/>
                    <a:pt x="5095" y="13497"/>
                    <a:pt x="5713" y="12878"/>
                  </a:cubicBezTo>
                  <a:lnTo>
                    <a:pt x="13199" y="5383"/>
                  </a:lnTo>
                  <a:cubicBezTo>
                    <a:pt x="14417" y="4146"/>
                    <a:pt x="14407" y="2162"/>
                    <a:pt x="13180" y="925"/>
                  </a:cubicBezTo>
                  <a:cubicBezTo>
                    <a:pt x="12564" y="310"/>
                    <a:pt x="11758" y="0"/>
                    <a:pt x="10950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8"/>
            <p:cNvSpPr/>
            <p:nvPr/>
          </p:nvSpPr>
          <p:spPr>
            <a:xfrm>
              <a:off x="6696680" y="1551338"/>
              <a:ext cx="260218" cy="260454"/>
            </a:xfrm>
            <a:custGeom>
              <a:avLst/>
              <a:gdLst/>
              <a:ahLst/>
              <a:cxnLst/>
              <a:rect l="l" t="t" r="r" b="b"/>
              <a:pathLst>
                <a:path w="9932" h="9941" extrusionOk="0">
                  <a:moveTo>
                    <a:pt x="5464" y="0"/>
                  </a:moveTo>
                  <a:lnTo>
                    <a:pt x="1" y="5464"/>
                  </a:lnTo>
                  <a:lnTo>
                    <a:pt x="4468" y="9940"/>
                  </a:lnTo>
                  <a:lnTo>
                    <a:pt x="9931" y="4477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8"/>
            <p:cNvSpPr/>
            <p:nvPr/>
          </p:nvSpPr>
          <p:spPr>
            <a:xfrm>
              <a:off x="6638175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3467" y="0"/>
                  </a:moveTo>
                  <a:cubicBezTo>
                    <a:pt x="2659" y="0"/>
                    <a:pt x="1853" y="310"/>
                    <a:pt x="1237" y="925"/>
                  </a:cubicBezTo>
                  <a:cubicBezTo>
                    <a:pt x="0" y="2162"/>
                    <a:pt x="0" y="4146"/>
                    <a:pt x="1218" y="5383"/>
                  </a:cubicBezTo>
                  <a:lnTo>
                    <a:pt x="8713" y="12878"/>
                  </a:lnTo>
                  <a:cubicBezTo>
                    <a:pt x="9327" y="13497"/>
                    <a:pt x="10135" y="13806"/>
                    <a:pt x="10943" y="13806"/>
                  </a:cubicBezTo>
                  <a:cubicBezTo>
                    <a:pt x="11752" y="13806"/>
                    <a:pt x="12562" y="13497"/>
                    <a:pt x="13180" y="12878"/>
                  </a:cubicBezTo>
                  <a:cubicBezTo>
                    <a:pt x="14417" y="11642"/>
                    <a:pt x="14417" y="9638"/>
                    <a:pt x="13180" y="8402"/>
                  </a:cubicBezTo>
                  <a:lnTo>
                    <a:pt x="5685" y="916"/>
                  </a:lnTo>
                  <a:cubicBezTo>
                    <a:pt x="5069" y="305"/>
                    <a:pt x="4267" y="0"/>
                    <a:pt x="3467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48"/>
            <p:cNvSpPr/>
            <p:nvPr/>
          </p:nvSpPr>
          <p:spPr>
            <a:xfrm>
              <a:off x="6842090" y="1696748"/>
              <a:ext cx="174309" cy="166239"/>
            </a:xfrm>
            <a:custGeom>
              <a:avLst/>
              <a:gdLst/>
              <a:ahLst/>
              <a:cxnLst/>
              <a:rect l="l" t="t" r="r" b="b"/>
              <a:pathLst>
                <a:path w="6653" h="6345" extrusionOk="0">
                  <a:moveTo>
                    <a:pt x="4467" y="0"/>
                  </a:moveTo>
                  <a:cubicBezTo>
                    <a:pt x="5694" y="1237"/>
                    <a:pt x="5685" y="3230"/>
                    <a:pt x="4458" y="4457"/>
                  </a:cubicBezTo>
                  <a:cubicBezTo>
                    <a:pt x="3836" y="5074"/>
                    <a:pt x="3025" y="5384"/>
                    <a:pt x="2215" y="5384"/>
                  </a:cubicBezTo>
                  <a:cubicBezTo>
                    <a:pt x="1415" y="5384"/>
                    <a:pt x="615" y="5082"/>
                    <a:pt x="1" y="4477"/>
                  </a:cubicBezTo>
                  <a:lnTo>
                    <a:pt x="1" y="4477"/>
                  </a:lnTo>
                  <a:lnTo>
                    <a:pt x="930" y="5397"/>
                  </a:lnTo>
                  <a:cubicBezTo>
                    <a:pt x="1547" y="6028"/>
                    <a:pt x="2363" y="6344"/>
                    <a:pt x="3180" y="6344"/>
                  </a:cubicBezTo>
                  <a:cubicBezTo>
                    <a:pt x="3988" y="6344"/>
                    <a:pt x="4797" y="6035"/>
                    <a:pt x="5416" y="5416"/>
                  </a:cubicBezTo>
                  <a:cubicBezTo>
                    <a:pt x="6653" y="4179"/>
                    <a:pt x="6653" y="2166"/>
                    <a:pt x="5397" y="930"/>
                  </a:cubicBezTo>
                  <a:lnTo>
                    <a:pt x="4467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48"/>
            <p:cNvSpPr/>
            <p:nvPr/>
          </p:nvSpPr>
          <p:spPr>
            <a:xfrm>
              <a:off x="6752931" y="1608847"/>
              <a:ext cx="146458" cy="144179"/>
            </a:xfrm>
            <a:custGeom>
              <a:avLst/>
              <a:gdLst/>
              <a:ahLst/>
              <a:cxnLst/>
              <a:rect l="l" t="t" r="r" b="b"/>
              <a:pathLst>
                <a:path w="5590" h="5503" extrusionOk="0">
                  <a:moveTo>
                    <a:pt x="2349" y="0"/>
                  </a:moveTo>
                  <a:cubicBezTo>
                    <a:pt x="2249" y="0"/>
                    <a:pt x="2148" y="39"/>
                    <a:pt x="2071" y="115"/>
                  </a:cubicBezTo>
                  <a:lnTo>
                    <a:pt x="154" y="2032"/>
                  </a:lnTo>
                  <a:cubicBezTo>
                    <a:pt x="1" y="2186"/>
                    <a:pt x="1" y="2435"/>
                    <a:pt x="154" y="2588"/>
                  </a:cubicBezTo>
                  <a:lnTo>
                    <a:pt x="2963" y="5387"/>
                  </a:lnTo>
                  <a:cubicBezTo>
                    <a:pt x="3039" y="5464"/>
                    <a:pt x="3140" y="5502"/>
                    <a:pt x="3241" y="5502"/>
                  </a:cubicBezTo>
                  <a:cubicBezTo>
                    <a:pt x="3341" y="5502"/>
                    <a:pt x="3442" y="5464"/>
                    <a:pt x="3519" y="5387"/>
                  </a:cubicBezTo>
                  <a:lnTo>
                    <a:pt x="5436" y="3470"/>
                  </a:lnTo>
                  <a:cubicBezTo>
                    <a:pt x="5589" y="3317"/>
                    <a:pt x="5589" y="3068"/>
                    <a:pt x="5436" y="2914"/>
                  </a:cubicBezTo>
                  <a:lnTo>
                    <a:pt x="2627" y="115"/>
                  </a:lnTo>
                  <a:cubicBezTo>
                    <a:pt x="2551" y="39"/>
                    <a:pt x="2450" y="0"/>
                    <a:pt x="234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8"/>
            <p:cNvSpPr/>
            <p:nvPr/>
          </p:nvSpPr>
          <p:spPr>
            <a:xfrm>
              <a:off x="6797393" y="1608847"/>
              <a:ext cx="101735" cy="144414"/>
            </a:xfrm>
            <a:custGeom>
              <a:avLst/>
              <a:gdLst/>
              <a:ahLst/>
              <a:cxnLst/>
              <a:rect l="l" t="t" r="r" b="b"/>
              <a:pathLst>
                <a:path w="3883" h="5512" extrusionOk="0">
                  <a:moveTo>
                    <a:pt x="652" y="0"/>
                  </a:moveTo>
                  <a:cubicBezTo>
                    <a:pt x="552" y="0"/>
                    <a:pt x="451" y="39"/>
                    <a:pt x="374" y="115"/>
                  </a:cubicBezTo>
                  <a:lnTo>
                    <a:pt x="1" y="480"/>
                  </a:lnTo>
                  <a:lnTo>
                    <a:pt x="1247" y="1726"/>
                  </a:lnTo>
                  <a:cubicBezTo>
                    <a:pt x="2052" y="2540"/>
                    <a:pt x="2052" y="3854"/>
                    <a:pt x="1247" y="4668"/>
                  </a:cubicBezTo>
                  <a:lnTo>
                    <a:pt x="882" y="5023"/>
                  </a:lnTo>
                  <a:lnTo>
                    <a:pt x="1256" y="5397"/>
                  </a:lnTo>
                  <a:cubicBezTo>
                    <a:pt x="1333" y="5474"/>
                    <a:pt x="1434" y="5512"/>
                    <a:pt x="1534" y="5512"/>
                  </a:cubicBezTo>
                  <a:cubicBezTo>
                    <a:pt x="1635" y="5512"/>
                    <a:pt x="1735" y="5474"/>
                    <a:pt x="1812" y="5397"/>
                  </a:cubicBezTo>
                  <a:lnTo>
                    <a:pt x="3729" y="3480"/>
                  </a:lnTo>
                  <a:cubicBezTo>
                    <a:pt x="3883" y="3326"/>
                    <a:pt x="3883" y="3077"/>
                    <a:pt x="3729" y="2924"/>
                  </a:cubicBezTo>
                  <a:lnTo>
                    <a:pt x="930" y="115"/>
                  </a:lnTo>
                  <a:cubicBezTo>
                    <a:pt x="854" y="39"/>
                    <a:pt x="753" y="0"/>
                    <a:pt x="652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8"/>
            <p:cNvSpPr/>
            <p:nvPr/>
          </p:nvSpPr>
          <p:spPr>
            <a:xfrm>
              <a:off x="6697309" y="1620087"/>
              <a:ext cx="22270" cy="18654"/>
            </a:xfrm>
            <a:custGeom>
              <a:avLst/>
              <a:gdLst/>
              <a:ahLst/>
              <a:cxnLst/>
              <a:rect l="l" t="t" r="r" b="b"/>
              <a:pathLst>
                <a:path w="850" h="712" extrusionOk="0">
                  <a:moveTo>
                    <a:pt x="402" y="0"/>
                  </a:moveTo>
                  <a:cubicBezTo>
                    <a:pt x="184" y="0"/>
                    <a:pt x="1" y="283"/>
                    <a:pt x="207" y="482"/>
                  </a:cubicBezTo>
                  <a:lnTo>
                    <a:pt x="351" y="626"/>
                  </a:lnTo>
                  <a:cubicBezTo>
                    <a:pt x="399" y="683"/>
                    <a:pt x="475" y="712"/>
                    <a:pt x="542" y="712"/>
                  </a:cubicBezTo>
                  <a:cubicBezTo>
                    <a:pt x="619" y="712"/>
                    <a:pt x="696" y="683"/>
                    <a:pt x="744" y="626"/>
                  </a:cubicBezTo>
                  <a:cubicBezTo>
                    <a:pt x="849" y="520"/>
                    <a:pt x="849" y="338"/>
                    <a:pt x="744" y="233"/>
                  </a:cubicBezTo>
                  <a:lnTo>
                    <a:pt x="600" y="89"/>
                  </a:lnTo>
                  <a:cubicBezTo>
                    <a:pt x="537" y="26"/>
                    <a:pt x="468" y="0"/>
                    <a:pt x="402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8"/>
            <p:cNvSpPr/>
            <p:nvPr/>
          </p:nvSpPr>
          <p:spPr>
            <a:xfrm>
              <a:off x="6690995" y="1582123"/>
              <a:ext cx="22296" cy="18707"/>
            </a:xfrm>
            <a:custGeom>
              <a:avLst/>
              <a:gdLst/>
              <a:ahLst/>
              <a:cxnLst/>
              <a:rect l="l" t="t" r="r" b="b"/>
              <a:pathLst>
                <a:path w="851" h="714" extrusionOk="0">
                  <a:moveTo>
                    <a:pt x="401" y="1"/>
                  </a:moveTo>
                  <a:cubicBezTo>
                    <a:pt x="184" y="1"/>
                    <a:pt x="1" y="278"/>
                    <a:pt x="199" y="484"/>
                  </a:cubicBezTo>
                  <a:lnTo>
                    <a:pt x="342" y="627"/>
                  </a:lnTo>
                  <a:cubicBezTo>
                    <a:pt x="400" y="685"/>
                    <a:pt x="472" y="714"/>
                    <a:pt x="544" y="714"/>
                  </a:cubicBezTo>
                  <a:cubicBezTo>
                    <a:pt x="616" y="714"/>
                    <a:pt x="687" y="685"/>
                    <a:pt x="745" y="627"/>
                  </a:cubicBezTo>
                  <a:cubicBezTo>
                    <a:pt x="850" y="522"/>
                    <a:pt x="850" y="340"/>
                    <a:pt x="745" y="234"/>
                  </a:cubicBezTo>
                  <a:lnTo>
                    <a:pt x="601" y="91"/>
                  </a:lnTo>
                  <a:cubicBezTo>
                    <a:pt x="538" y="2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8"/>
            <p:cNvSpPr/>
            <p:nvPr/>
          </p:nvSpPr>
          <p:spPr>
            <a:xfrm>
              <a:off x="6724190" y="1548771"/>
              <a:ext cx="22244" cy="18654"/>
            </a:xfrm>
            <a:custGeom>
              <a:avLst/>
              <a:gdLst/>
              <a:ahLst/>
              <a:cxnLst/>
              <a:rect l="l" t="t" r="r" b="b"/>
              <a:pathLst>
                <a:path w="84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5"/>
                  </a:lnTo>
                  <a:cubicBezTo>
                    <a:pt x="398" y="683"/>
                    <a:pt x="475" y="712"/>
                    <a:pt x="542" y="712"/>
                  </a:cubicBezTo>
                  <a:cubicBezTo>
                    <a:pt x="619" y="712"/>
                    <a:pt x="695" y="683"/>
                    <a:pt x="743" y="625"/>
                  </a:cubicBezTo>
                  <a:cubicBezTo>
                    <a:pt x="849" y="520"/>
                    <a:pt x="849" y="338"/>
                    <a:pt x="743" y="232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8"/>
            <p:cNvSpPr/>
            <p:nvPr/>
          </p:nvSpPr>
          <p:spPr>
            <a:xfrm>
              <a:off x="6729902" y="1587782"/>
              <a:ext cx="22322" cy="18576"/>
            </a:xfrm>
            <a:custGeom>
              <a:avLst/>
              <a:gdLst/>
              <a:ahLst/>
              <a:cxnLst/>
              <a:rect l="l" t="t" r="r" b="b"/>
              <a:pathLst>
                <a:path w="852" h="709" extrusionOk="0">
                  <a:moveTo>
                    <a:pt x="406" y="1"/>
                  </a:moveTo>
                  <a:cubicBezTo>
                    <a:pt x="187" y="1"/>
                    <a:pt x="0" y="281"/>
                    <a:pt x="199" y="488"/>
                  </a:cubicBezTo>
                  <a:lnTo>
                    <a:pt x="343" y="632"/>
                  </a:lnTo>
                  <a:cubicBezTo>
                    <a:pt x="401" y="680"/>
                    <a:pt x="468" y="708"/>
                    <a:pt x="544" y="708"/>
                  </a:cubicBezTo>
                  <a:cubicBezTo>
                    <a:pt x="621" y="708"/>
                    <a:pt x="688" y="680"/>
                    <a:pt x="746" y="632"/>
                  </a:cubicBezTo>
                  <a:cubicBezTo>
                    <a:pt x="851" y="517"/>
                    <a:pt x="851" y="344"/>
                    <a:pt x="746" y="229"/>
                  </a:cubicBezTo>
                  <a:lnTo>
                    <a:pt x="602" y="85"/>
                  </a:lnTo>
                  <a:cubicBezTo>
                    <a:pt x="540" y="26"/>
                    <a:pt x="472" y="1"/>
                    <a:pt x="406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8"/>
            <p:cNvSpPr/>
            <p:nvPr/>
          </p:nvSpPr>
          <p:spPr>
            <a:xfrm>
              <a:off x="6762285" y="1555137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1"/>
                  </a:moveTo>
                  <a:cubicBezTo>
                    <a:pt x="188" y="1"/>
                    <a:pt x="1" y="281"/>
                    <a:pt x="200" y="488"/>
                  </a:cubicBezTo>
                  <a:lnTo>
                    <a:pt x="344" y="632"/>
                  </a:lnTo>
                  <a:cubicBezTo>
                    <a:pt x="401" y="680"/>
                    <a:pt x="468" y="708"/>
                    <a:pt x="545" y="718"/>
                  </a:cubicBezTo>
                  <a:cubicBezTo>
                    <a:pt x="622" y="718"/>
                    <a:pt x="689" y="680"/>
                    <a:pt x="746" y="632"/>
                  </a:cubicBezTo>
                  <a:cubicBezTo>
                    <a:pt x="852" y="517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6"/>
                    <a:pt x="472" y="1"/>
                    <a:pt x="407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8"/>
            <p:cNvSpPr/>
            <p:nvPr/>
          </p:nvSpPr>
          <p:spPr>
            <a:xfrm>
              <a:off x="6866508" y="1789208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0"/>
                  </a:moveTo>
                  <a:cubicBezTo>
                    <a:pt x="188" y="0"/>
                    <a:pt x="1" y="281"/>
                    <a:pt x="200" y="487"/>
                  </a:cubicBezTo>
                  <a:lnTo>
                    <a:pt x="344" y="631"/>
                  </a:lnTo>
                  <a:cubicBezTo>
                    <a:pt x="401" y="679"/>
                    <a:pt x="468" y="708"/>
                    <a:pt x="545" y="717"/>
                  </a:cubicBezTo>
                  <a:cubicBezTo>
                    <a:pt x="622" y="717"/>
                    <a:pt x="689" y="679"/>
                    <a:pt x="746" y="631"/>
                  </a:cubicBezTo>
                  <a:cubicBezTo>
                    <a:pt x="852" y="516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5"/>
                    <a:pt x="472" y="0"/>
                    <a:pt x="407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8"/>
            <p:cNvSpPr/>
            <p:nvPr/>
          </p:nvSpPr>
          <p:spPr>
            <a:xfrm>
              <a:off x="6903450" y="1794998"/>
              <a:ext cx="23554" cy="19309"/>
            </a:xfrm>
            <a:custGeom>
              <a:avLst/>
              <a:gdLst/>
              <a:ahLst/>
              <a:cxnLst/>
              <a:rect l="l" t="t" r="r" b="b"/>
              <a:pathLst>
                <a:path w="899" h="737" extrusionOk="0">
                  <a:moveTo>
                    <a:pt x="428" y="1"/>
                  </a:moveTo>
                  <a:cubicBezTo>
                    <a:pt x="203" y="1"/>
                    <a:pt x="1" y="311"/>
                    <a:pt x="247" y="506"/>
                  </a:cubicBezTo>
                  <a:lnTo>
                    <a:pt x="391" y="650"/>
                  </a:lnTo>
                  <a:cubicBezTo>
                    <a:pt x="438" y="707"/>
                    <a:pt x="515" y="736"/>
                    <a:pt x="592" y="736"/>
                  </a:cubicBezTo>
                  <a:cubicBezTo>
                    <a:pt x="659" y="736"/>
                    <a:pt x="736" y="707"/>
                    <a:pt x="784" y="650"/>
                  </a:cubicBezTo>
                  <a:cubicBezTo>
                    <a:pt x="899" y="544"/>
                    <a:pt x="899" y="362"/>
                    <a:pt x="784" y="257"/>
                  </a:cubicBezTo>
                  <a:lnTo>
                    <a:pt x="640" y="113"/>
                  </a:lnTo>
                  <a:cubicBezTo>
                    <a:pt x="576" y="33"/>
                    <a:pt x="501" y="1"/>
                    <a:pt x="428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8"/>
            <p:cNvSpPr/>
            <p:nvPr/>
          </p:nvSpPr>
          <p:spPr>
            <a:xfrm>
              <a:off x="6937877" y="1762432"/>
              <a:ext cx="22270" cy="18707"/>
            </a:xfrm>
            <a:custGeom>
              <a:avLst/>
              <a:gdLst/>
              <a:ahLst/>
              <a:cxnLst/>
              <a:rect l="l" t="t" r="r" b="b"/>
              <a:pathLst>
                <a:path w="850" h="714" extrusionOk="0">
                  <a:moveTo>
                    <a:pt x="400" y="1"/>
                  </a:moveTo>
                  <a:cubicBezTo>
                    <a:pt x="183" y="1"/>
                    <a:pt x="0" y="279"/>
                    <a:pt x="198" y="484"/>
                  </a:cubicBezTo>
                  <a:lnTo>
                    <a:pt x="342" y="628"/>
                  </a:lnTo>
                  <a:cubicBezTo>
                    <a:pt x="399" y="675"/>
                    <a:pt x="466" y="714"/>
                    <a:pt x="543" y="714"/>
                  </a:cubicBezTo>
                  <a:cubicBezTo>
                    <a:pt x="620" y="714"/>
                    <a:pt x="687" y="685"/>
                    <a:pt x="744" y="628"/>
                  </a:cubicBezTo>
                  <a:cubicBezTo>
                    <a:pt x="850" y="513"/>
                    <a:pt x="850" y="340"/>
                    <a:pt x="744" y="235"/>
                  </a:cubicBezTo>
                  <a:lnTo>
                    <a:pt x="601" y="91"/>
                  </a:lnTo>
                  <a:cubicBezTo>
                    <a:pt x="537" y="27"/>
                    <a:pt x="467" y="1"/>
                    <a:pt x="400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8"/>
            <p:cNvSpPr/>
            <p:nvPr/>
          </p:nvSpPr>
          <p:spPr>
            <a:xfrm>
              <a:off x="6898970" y="1756799"/>
              <a:ext cx="22270" cy="18812"/>
            </a:xfrm>
            <a:custGeom>
              <a:avLst/>
              <a:gdLst/>
              <a:ahLst/>
              <a:cxnLst/>
              <a:rect l="l" t="t" r="r" b="b"/>
              <a:pathLst>
                <a:path w="850" h="718" extrusionOk="0">
                  <a:moveTo>
                    <a:pt x="404" y="1"/>
                  </a:moveTo>
                  <a:cubicBezTo>
                    <a:pt x="186" y="1"/>
                    <a:pt x="0" y="281"/>
                    <a:pt x="207" y="488"/>
                  </a:cubicBezTo>
                  <a:lnTo>
                    <a:pt x="351" y="632"/>
                  </a:lnTo>
                  <a:cubicBezTo>
                    <a:pt x="399" y="680"/>
                    <a:pt x="466" y="708"/>
                    <a:pt x="542" y="718"/>
                  </a:cubicBezTo>
                  <a:cubicBezTo>
                    <a:pt x="619" y="718"/>
                    <a:pt x="696" y="680"/>
                    <a:pt x="744" y="632"/>
                  </a:cubicBezTo>
                  <a:cubicBezTo>
                    <a:pt x="849" y="517"/>
                    <a:pt x="849" y="344"/>
                    <a:pt x="744" y="229"/>
                  </a:cubicBezTo>
                  <a:lnTo>
                    <a:pt x="600" y="85"/>
                  </a:lnTo>
                  <a:cubicBezTo>
                    <a:pt x="538" y="26"/>
                    <a:pt x="470" y="1"/>
                    <a:pt x="404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48"/>
            <p:cNvSpPr/>
            <p:nvPr/>
          </p:nvSpPr>
          <p:spPr>
            <a:xfrm>
              <a:off x="6931380" y="1724311"/>
              <a:ext cx="22506" cy="18654"/>
            </a:xfrm>
            <a:custGeom>
              <a:avLst/>
              <a:gdLst/>
              <a:ahLst/>
              <a:cxnLst/>
              <a:rect l="l" t="t" r="r" b="b"/>
              <a:pathLst>
                <a:path w="85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6"/>
                  </a:lnTo>
                  <a:cubicBezTo>
                    <a:pt x="403" y="683"/>
                    <a:pt x="475" y="712"/>
                    <a:pt x="547" y="712"/>
                  </a:cubicBezTo>
                  <a:cubicBezTo>
                    <a:pt x="619" y="712"/>
                    <a:pt x="690" y="683"/>
                    <a:pt x="743" y="626"/>
                  </a:cubicBezTo>
                  <a:cubicBezTo>
                    <a:pt x="858" y="520"/>
                    <a:pt x="858" y="338"/>
                    <a:pt x="743" y="233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1" name="Google Shape;2381;p48"/>
          <p:cNvGrpSpPr/>
          <p:nvPr/>
        </p:nvGrpSpPr>
        <p:grpSpPr>
          <a:xfrm>
            <a:off x="5827993" y="3355496"/>
            <a:ext cx="223041" cy="362163"/>
            <a:chOff x="5827993" y="3355496"/>
            <a:chExt cx="223041" cy="362163"/>
          </a:xfrm>
        </p:grpSpPr>
        <p:sp>
          <p:nvSpPr>
            <p:cNvPr id="2382" name="Google Shape;2382;p48"/>
            <p:cNvSpPr/>
            <p:nvPr/>
          </p:nvSpPr>
          <p:spPr>
            <a:xfrm>
              <a:off x="5827993" y="3448664"/>
              <a:ext cx="223041" cy="268995"/>
            </a:xfrm>
            <a:custGeom>
              <a:avLst/>
              <a:gdLst/>
              <a:ahLst/>
              <a:cxnLst/>
              <a:rect l="l" t="t" r="r" b="b"/>
              <a:pathLst>
                <a:path w="8513" h="10267" extrusionOk="0">
                  <a:moveTo>
                    <a:pt x="854" y="1"/>
                  </a:moveTo>
                  <a:cubicBezTo>
                    <a:pt x="384" y="1"/>
                    <a:pt x="1" y="384"/>
                    <a:pt x="1" y="854"/>
                  </a:cubicBezTo>
                  <a:lnTo>
                    <a:pt x="1" y="9413"/>
                  </a:lnTo>
                  <a:cubicBezTo>
                    <a:pt x="1" y="9883"/>
                    <a:pt x="384" y="10266"/>
                    <a:pt x="854" y="10266"/>
                  </a:cubicBezTo>
                  <a:lnTo>
                    <a:pt x="7660" y="10266"/>
                  </a:lnTo>
                  <a:cubicBezTo>
                    <a:pt x="8129" y="10266"/>
                    <a:pt x="8513" y="9883"/>
                    <a:pt x="8513" y="9413"/>
                  </a:cubicBezTo>
                  <a:lnTo>
                    <a:pt x="8513" y="854"/>
                  </a:lnTo>
                  <a:cubicBezTo>
                    <a:pt x="8513" y="384"/>
                    <a:pt x="8129" y="1"/>
                    <a:pt x="766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8"/>
            <p:cNvSpPr/>
            <p:nvPr/>
          </p:nvSpPr>
          <p:spPr>
            <a:xfrm>
              <a:off x="5989987" y="3448664"/>
              <a:ext cx="60810" cy="268733"/>
            </a:xfrm>
            <a:custGeom>
              <a:avLst/>
              <a:gdLst/>
              <a:ahLst/>
              <a:cxnLst/>
              <a:rect l="l" t="t" r="r" b="b"/>
              <a:pathLst>
                <a:path w="2321" h="10257" extrusionOk="0">
                  <a:moveTo>
                    <a:pt x="0" y="1"/>
                  </a:moveTo>
                  <a:cubicBezTo>
                    <a:pt x="489" y="1"/>
                    <a:pt x="882" y="403"/>
                    <a:pt x="882" y="892"/>
                  </a:cubicBezTo>
                  <a:lnTo>
                    <a:pt x="882" y="9375"/>
                  </a:lnTo>
                  <a:cubicBezTo>
                    <a:pt x="882" y="9864"/>
                    <a:pt x="489" y="10257"/>
                    <a:pt x="0" y="10257"/>
                  </a:cubicBezTo>
                  <a:lnTo>
                    <a:pt x="1438" y="10257"/>
                  </a:lnTo>
                  <a:cubicBezTo>
                    <a:pt x="1927" y="10257"/>
                    <a:pt x="2320" y="9864"/>
                    <a:pt x="2320" y="9375"/>
                  </a:cubicBezTo>
                  <a:lnTo>
                    <a:pt x="2320" y="892"/>
                  </a:lnTo>
                  <a:cubicBezTo>
                    <a:pt x="2320" y="403"/>
                    <a:pt x="1927" y="1"/>
                    <a:pt x="143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48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48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8"/>
            <p:cNvSpPr/>
            <p:nvPr/>
          </p:nvSpPr>
          <p:spPr>
            <a:xfrm>
              <a:off x="5963630" y="3424560"/>
              <a:ext cx="36942" cy="24130"/>
            </a:xfrm>
            <a:custGeom>
              <a:avLst/>
              <a:gdLst/>
              <a:ahLst/>
              <a:cxnLst/>
              <a:rect l="l" t="t" r="r" b="b"/>
              <a:pathLst>
                <a:path w="1410" h="921" extrusionOk="0">
                  <a:moveTo>
                    <a:pt x="0" y="0"/>
                  </a:moveTo>
                  <a:lnTo>
                    <a:pt x="0" y="921"/>
                  </a:lnTo>
                  <a:lnTo>
                    <a:pt x="1409" y="92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8"/>
            <p:cNvSpPr/>
            <p:nvPr/>
          </p:nvSpPr>
          <p:spPr>
            <a:xfrm>
              <a:off x="5852857" y="3355496"/>
              <a:ext cx="172815" cy="69089"/>
            </a:xfrm>
            <a:custGeom>
              <a:avLst/>
              <a:gdLst/>
              <a:ahLst/>
              <a:cxnLst/>
              <a:rect l="l" t="t" r="r" b="b"/>
              <a:pathLst>
                <a:path w="6596" h="2637" extrusionOk="0">
                  <a:moveTo>
                    <a:pt x="451" y="0"/>
                  </a:moveTo>
                  <a:cubicBezTo>
                    <a:pt x="202" y="0"/>
                    <a:pt x="1" y="202"/>
                    <a:pt x="1" y="451"/>
                  </a:cubicBezTo>
                  <a:lnTo>
                    <a:pt x="1" y="2186"/>
                  </a:lnTo>
                  <a:cubicBezTo>
                    <a:pt x="1" y="2435"/>
                    <a:pt x="202" y="2636"/>
                    <a:pt x="451" y="2636"/>
                  </a:cubicBezTo>
                  <a:lnTo>
                    <a:pt x="6145" y="2636"/>
                  </a:lnTo>
                  <a:cubicBezTo>
                    <a:pt x="6394" y="2636"/>
                    <a:pt x="6596" y="2435"/>
                    <a:pt x="6596" y="2186"/>
                  </a:cubicBezTo>
                  <a:lnTo>
                    <a:pt x="6596" y="451"/>
                  </a:lnTo>
                  <a:cubicBezTo>
                    <a:pt x="6596" y="202"/>
                    <a:pt x="6394" y="0"/>
                    <a:pt x="6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8"/>
            <p:cNvSpPr/>
            <p:nvPr/>
          </p:nvSpPr>
          <p:spPr>
            <a:xfrm>
              <a:off x="5981708" y="3355496"/>
              <a:ext cx="43964" cy="69089"/>
            </a:xfrm>
            <a:custGeom>
              <a:avLst/>
              <a:gdLst/>
              <a:ahLst/>
              <a:cxnLst/>
              <a:rect l="l" t="t" r="r" b="b"/>
              <a:pathLst>
                <a:path w="1678" h="2637" extrusionOk="0">
                  <a:moveTo>
                    <a:pt x="0" y="0"/>
                  </a:moveTo>
                  <a:lnTo>
                    <a:pt x="0" y="2636"/>
                  </a:lnTo>
                  <a:lnTo>
                    <a:pt x="1208" y="2636"/>
                  </a:lnTo>
                  <a:cubicBezTo>
                    <a:pt x="1467" y="2636"/>
                    <a:pt x="1678" y="2425"/>
                    <a:pt x="1678" y="2167"/>
                  </a:cubicBezTo>
                  <a:lnTo>
                    <a:pt x="1678" y="470"/>
                  </a:lnTo>
                  <a:cubicBezTo>
                    <a:pt x="1678" y="211"/>
                    <a:pt x="1467" y="0"/>
                    <a:pt x="1208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8"/>
            <p:cNvSpPr/>
            <p:nvPr/>
          </p:nvSpPr>
          <p:spPr>
            <a:xfrm>
              <a:off x="5862917" y="3488854"/>
              <a:ext cx="152720" cy="188378"/>
            </a:xfrm>
            <a:custGeom>
              <a:avLst/>
              <a:gdLst/>
              <a:ahLst/>
              <a:cxnLst/>
              <a:rect l="l" t="t" r="r" b="b"/>
              <a:pathLst>
                <a:path w="5829" h="7190" extrusionOk="0">
                  <a:moveTo>
                    <a:pt x="355" y="0"/>
                  </a:moveTo>
                  <a:cubicBezTo>
                    <a:pt x="163" y="0"/>
                    <a:pt x="0" y="154"/>
                    <a:pt x="0" y="355"/>
                  </a:cubicBezTo>
                  <a:lnTo>
                    <a:pt x="0" y="6844"/>
                  </a:lnTo>
                  <a:cubicBezTo>
                    <a:pt x="0" y="7036"/>
                    <a:pt x="163" y="7189"/>
                    <a:pt x="355" y="7189"/>
                  </a:cubicBezTo>
                  <a:lnTo>
                    <a:pt x="5483" y="7189"/>
                  </a:lnTo>
                  <a:cubicBezTo>
                    <a:pt x="5489" y="7190"/>
                    <a:pt x="5494" y="7190"/>
                    <a:pt x="5499" y="7190"/>
                  </a:cubicBezTo>
                  <a:cubicBezTo>
                    <a:pt x="5683" y="7190"/>
                    <a:pt x="5828" y="7030"/>
                    <a:pt x="5828" y="6844"/>
                  </a:cubicBezTo>
                  <a:lnTo>
                    <a:pt x="5828" y="355"/>
                  </a:lnTo>
                  <a:cubicBezTo>
                    <a:pt x="5828" y="154"/>
                    <a:pt x="5675" y="0"/>
                    <a:pt x="5483" y="0"/>
                  </a:cubicBez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8"/>
            <p:cNvSpPr/>
            <p:nvPr/>
          </p:nvSpPr>
          <p:spPr>
            <a:xfrm>
              <a:off x="5971412" y="3488854"/>
              <a:ext cx="44226" cy="188614"/>
            </a:xfrm>
            <a:custGeom>
              <a:avLst/>
              <a:gdLst/>
              <a:ahLst/>
              <a:cxnLst/>
              <a:rect l="l" t="t" r="r" b="b"/>
              <a:pathLst>
                <a:path w="1688" h="7199" extrusionOk="0">
                  <a:moveTo>
                    <a:pt x="0" y="0"/>
                  </a:moveTo>
                  <a:lnTo>
                    <a:pt x="0" y="7199"/>
                  </a:lnTo>
                  <a:lnTo>
                    <a:pt x="1342" y="7199"/>
                  </a:lnTo>
                  <a:cubicBezTo>
                    <a:pt x="1534" y="7199"/>
                    <a:pt x="1687" y="7036"/>
                    <a:pt x="1687" y="6844"/>
                  </a:cubicBezTo>
                  <a:lnTo>
                    <a:pt x="1687" y="355"/>
                  </a:lnTo>
                  <a:cubicBezTo>
                    <a:pt x="1687" y="163"/>
                    <a:pt x="1534" y="0"/>
                    <a:pt x="1342" y="0"/>
                  </a:cubicBezTo>
                  <a:close/>
                </a:path>
              </a:pathLst>
            </a:custGeom>
            <a:solidFill>
              <a:srgbClr val="CB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8"/>
            <p:cNvSpPr/>
            <p:nvPr/>
          </p:nvSpPr>
          <p:spPr>
            <a:xfrm>
              <a:off x="5869939" y="3531036"/>
              <a:ext cx="121568" cy="104197"/>
            </a:xfrm>
            <a:custGeom>
              <a:avLst/>
              <a:gdLst/>
              <a:ahLst/>
              <a:cxnLst/>
              <a:rect l="l" t="t" r="r" b="b"/>
              <a:pathLst>
                <a:path w="4640" h="3977" extrusionOk="0">
                  <a:moveTo>
                    <a:pt x="2656" y="1"/>
                  </a:moveTo>
                  <a:cubicBezTo>
                    <a:pt x="883" y="1"/>
                    <a:pt x="1" y="2138"/>
                    <a:pt x="1247" y="3394"/>
                  </a:cubicBezTo>
                  <a:cubicBezTo>
                    <a:pt x="1653" y="3796"/>
                    <a:pt x="2150" y="3977"/>
                    <a:pt x="2638" y="3977"/>
                  </a:cubicBezTo>
                  <a:cubicBezTo>
                    <a:pt x="3661" y="3977"/>
                    <a:pt x="4640" y="3185"/>
                    <a:pt x="4640" y="1985"/>
                  </a:cubicBezTo>
                  <a:cubicBezTo>
                    <a:pt x="4640" y="892"/>
                    <a:pt x="3749" y="1"/>
                    <a:pt x="26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8"/>
            <p:cNvSpPr/>
            <p:nvPr/>
          </p:nvSpPr>
          <p:spPr>
            <a:xfrm>
              <a:off x="5894043" y="3538058"/>
              <a:ext cx="106529" cy="97202"/>
            </a:xfrm>
            <a:custGeom>
              <a:avLst/>
              <a:gdLst/>
              <a:ahLst/>
              <a:cxnLst/>
              <a:rect l="l" t="t" r="r" b="b"/>
              <a:pathLst>
                <a:path w="4066" h="3710" extrusionOk="0">
                  <a:moveTo>
                    <a:pt x="2714" y="1"/>
                  </a:moveTo>
                  <a:cubicBezTo>
                    <a:pt x="3452" y="1324"/>
                    <a:pt x="2503" y="2963"/>
                    <a:pt x="979" y="2963"/>
                  </a:cubicBezTo>
                  <a:cubicBezTo>
                    <a:pt x="634" y="2963"/>
                    <a:pt x="298" y="2877"/>
                    <a:pt x="1" y="2704"/>
                  </a:cubicBezTo>
                  <a:lnTo>
                    <a:pt x="1" y="2704"/>
                  </a:lnTo>
                  <a:cubicBezTo>
                    <a:pt x="376" y="3361"/>
                    <a:pt x="1050" y="3709"/>
                    <a:pt x="1732" y="3709"/>
                  </a:cubicBezTo>
                  <a:cubicBezTo>
                    <a:pt x="2234" y="3709"/>
                    <a:pt x="2741" y="3520"/>
                    <a:pt x="3135" y="3126"/>
                  </a:cubicBezTo>
                  <a:cubicBezTo>
                    <a:pt x="4065" y="2206"/>
                    <a:pt x="3854" y="643"/>
                    <a:pt x="2714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8"/>
            <p:cNvSpPr/>
            <p:nvPr/>
          </p:nvSpPr>
          <p:spPr>
            <a:xfrm>
              <a:off x="5905597" y="3551813"/>
              <a:ext cx="67334" cy="62513"/>
            </a:xfrm>
            <a:custGeom>
              <a:avLst/>
              <a:gdLst/>
              <a:ahLst/>
              <a:cxnLst/>
              <a:rect l="l" t="t" r="r" b="b"/>
              <a:pathLst>
                <a:path w="2570" h="2386" extrusionOk="0">
                  <a:moveTo>
                    <a:pt x="1286" y="1"/>
                  </a:moveTo>
                  <a:cubicBezTo>
                    <a:pt x="1146" y="1"/>
                    <a:pt x="1007" y="94"/>
                    <a:pt x="1007" y="281"/>
                  </a:cubicBezTo>
                  <a:lnTo>
                    <a:pt x="1007" y="914"/>
                  </a:lnTo>
                  <a:lnTo>
                    <a:pt x="375" y="914"/>
                  </a:lnTo>
                  <a:cubicBezTo>
                    <a:pt x="1" y="914"/>
                    <a:pt x="1" y="1479"/>
                    <a:pt x="375" y="1479"/>
                  </a:cubicBezTo>
                  <a:lnTo>
                    <a:pt x="1007" y="1479"/>
                  </a:lnTo>
                  <a:lnTo>
                    <a:pt x="1007" y="2112"/>
                  </a:lnTo>
                  <a:cubicBezTo>
                    <a:pt x="1007" y="2294"/>
                    <a:pt x="1149" y="2385"/>
                    <a:pt x="1290" y="2385"/>
                  </a:cubicBezTo>
                  <a:cubicBezTo>
                    <a:pt x="1431" y="2385"/>
                    <a:pt x="1573" y="2294"/>
                    <a:pt x="1573" y="2112"/>
                  </a:cubicBezTo>
                  <a:lnTo>
                    <a:pt x="1573" y="1479"/>
                  </a:lnTo>
                  <a:lnTo>
                    <a:pt x="2205" y="1479"/>
                  </a:lnTo>
                  <a:cubicBezTo>
                    <a:pt x="2570" y="1479"/>
                    <a:pt x="2570" y="914"/>
                    <a:pt x="2205" y="914"/>
                  </a:cubicBezTo>
                  <a:lnTo>
                    <a:pt x="1573" y="914"/>
                  </a:lnTo>
                  <a:lnTo>
                    <a:pt x="1573" y="281"/>
                  </a:lnTo>
                  <a:cubicBezTo>
                    <a:pt x="1568" y="94"/>
                    <a:pt x="1427" y="1"/>
                    <a:pt x="1286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8"/>
            <p:cNvSpPr/>
            <p:nvPr/>
          </p:nvSpPr>
          <p:spPr>
            <a:xfrm>
              <a:off x="5887781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0" y="0"/>
                  </a:moveTo>
                  <a:lnTo>
                    <a:pt x="0" y="2588"/>
                  </a:lnTo>
                  <a:cubicBezTo>
                    <a:pt x="0" y="2608"/>
                    <a:pt x="0" y="2617"/>
                    <a:pt x="0" y="2636"/>
                  </a:cubicBezTo>
                  <a:lnTo>
                    <a:pt x="556" y="2636"/>
                  </a:lnTo>
                  <a:cubicBezTo>
                    <a:pt x="556" y="2617"/>
                    <a:pt x="556" y="2608"/>
                    <a:pt x="556" y="2588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8"/>
            <p:cNvSpPr/>
            <p:nvPr/>
          </p:nvSpPr>
          <p:spPr>
            <a:xfrm>
              <a:off x="5931719" y="3355496"/>
              <a:ext cx="14855" cy="69089"/>
            </a:xfrm>
            <a:custGeom>
              <a:avLst/>
              <a:gdLst/>
              <a:ahLst/>
              <a:cxnLst/>
              <a:rect l="l" t="t" r="r" b="b"/>
              <a:pathLst>
                <a:path w="567" h="2637" extrusionOk="0">
                  <a:moveTo>
                    <a:pt x="1" y="0"/>
                  </a:moveTo>
                  <a:cubicBezTo>
                    <a:pt x="1" y="10"/>
                    <a:pt x="1" y="20"/>
                    <a:pt x="1" y="29"/>
                  </a:cubicBezTo>
                  <a:lnTo>
                    <a:pt x="1" y="2608"/>
                  </a:lnTo>
                  <a:cubicBezTo>
                    <a:pt x="1" y="2617"/>
                    <a:pt x="1" y="2627"/>
                    <a:pt x="1" y="2636"/>
                  </a:cubicBezTo>
                  <a:lnTo>
                    <a:pt x="566" y="2636"/>
                  </a:lnTo>
                  <a:cubicBezTo>
                    <a:pt x="566" y="2627"/>
                    <a:pt x="566" y="2617"/>
                    <a:pt x="566" y="2608"/>
                  </a:cubicBezTo>
                  <a:lnTo>
                    <a:pt x="566" y="29"/>
                  </a:lnTo>
                  <a:cubicBezTo>
                    <a:pt x="566" y="20"/>
                    <a:pt x="566" y="10"/>
                    <a:pt x="566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8"/>
            <p:cNvSpPr/>
            <p:nvPr/>
          </p:nvSpPr>
          <p:spPr>
            <a:xfrm>
              <a:off x="5976416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1" y="0"/>
                  </a:moveTo>
                  <a:lnTo>
                    <a:pt x="1" y="2588"/>
                  </a:lnTo>
                  <a:cubicBezTo>
                    <a:pt x="1" y="2608"/>
                    <a:pt x="1" y="2617"/>
                    <a:pt x="1" y="2636"/>
                  </a:cubicBezTo>
                  <a:lnTo>
                    <a:pt x="557" y="2636"/>
                  </a:lnTo>
                  <a:cubicBezTo>
                    <a:pt x="557" y="2617"/>
                    <a:pt x="557" y="2608"/>
                    <a:pt x="557" y="2588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7" name="Google Shape;2397;p48"/>
          <p:cNvGrpSpPr/>
          <p:nvPr/>
        </p:nvGrpSpPr>
        <p:grpSpPr>
          <a:xfrm>
            <a:off x="7528713" y="1500641"/>
            <a:ext cx="370521" cy="361586"/>
            <a:chOff x="7528713" y="1500641"/>
            <a:chExt cx="370521" cy="361586"/>
          </a:xfrm>
        </p:grpSpPr>
        <p:sp>
          <p:nvSpPr>
            <p:cNvPr id="2398" name="Google Shape;2398;p48"/>
            <p:cNvSpPr/>
            <p:nvPr/>
          </p:nvSpPr>
          <p:spPr>
            <a:xfrm>
              <a:off x="7684158" y="1587809"/>
              <a:ext cx="121070" cy="119603"/>
            </a:xfrm>
            <a:custGeom>
              <a:avLst/>
              <a:gdLst/>
              <a:ahLst/>
              <a:cxnLst/>
              <a:rect l="l" t="t" r="r" b="b"/>
              <a:pathLst>
                <a:path w="4621" h="4565" extrusionOk="0">
                  <a:moveTo>
                    <a:pt x="796" y="1"/>
                  </a:moveTo>
                  <a:cubicBezTo>
                    <a:pt x="717" y="1"/>
                    <a:pt x="638" y="32"/>
                    <a:pt x="576" y="94"/>
                  </a:cubicBezTo>
                  <a:lnTo>
                    <a:pt x="125" y="544"/>
                  </a:lnTo>
                  <a:cubicBezTo>
                    <a:pt x="1" y="669"/>
                    <a:pt x="1" y="861"/>
                    <a:pt x="125" y="985"/>
                  </a:cubicBezTo>
                  <a:lnTo>
                    <a:pt x="3605" y="4474"/>
                  </a:lnTo>
                  <a:cubicBezTo>
                    <a:pt x="3666" y="4536"/>
                    <a:pt x="3745" y="4564"/>
                    <a:pt x="3824" y="4564"/>
                  </a:cubicBezTo>
                  <a:cubicBezTo>
                    <a:pt x="3906" y="4564"/>
                    <a:pt x="3987" y="4533"/>
                    <a:pt x="4046" y="4474"/>
                  </a:cubicBezTo>
                  <a:lnTo>
                    <a:pt x="4496" y="4014"/>
                  </a:lnTo>
                  <a:cubicBezTo>
                    <a:pt x="4621" y="3899"/>
                    <a:pt x="4621" y="3698"/>
                    <a:pt x="4496" y="3583"/>
                  </a:cubicBezTo>
                  <a:lnTo>
                    <a:pt x="1017" y="94"/>
                  </a:lnTo>
                  <a:cubicBezTo>
                    <a:pt x="954" y="32"/>
                    <a:pt x="875" y="1"/>
                    <a:pt x="796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8"/>
            <p:cNvSpPr/>
            <p:nvPr/>
          </p:nvSpPr>
          <p:spPr>
            <a:xfrm>
              <a:off x="7750208" y="1653282"/>
              <a:ext cx="54784" cy="53972"/>
            </a:xfrm>
            <a:custGeom>
              <a:avLst/>
              <a:gdLst/>
              <a:ahLst/>
              <a:cxnLst/>
              <a:rect l="l" t="t" r="r" b="b"/>
              <a:pathLst>
                <a:path w="2091" h="2060" extrusionOk="0">
                  <a:moveTo>
                    <a:pt x="902" y="1"/>
                  </a:moveTo>
                  <a:lnTo>
                    <a:pt x="904" y="3"/>
                  </a:lnTo>
                  <a:lnTo>
                    <a:pt x="904" y="3"/>
                  </a:lnTo>
                  <a:cubicBezTo>
                    <a:pt x="903" y="2"/>
                    <a:pt x="902" y="2"/>
                    <a:pt x="902" y="1"/>
                  </a:cubicBezTo>
                  <a:close/>
                  <a:moveTo>
                    <a:pt x="904" y="3"/>
                  </a:moveTo>
                  <a:cubicBezTo>
                    <a:pt x="1026" y="128"/>
                    <a:pt x="1025" y="327"/>
                    <a:pt x="902" y="451"/>
                  </a:cubicBezTo>
                  <a:lnTo>
                    <a:pt x="451" y="892"/>
                  </a:lnTo>
                  <a:cubicBezTo>
                    <a:pt x="389" y="955"/>
                    <a:pt x="307" y="986"/>
                    <a:pt x="226" y="986"/>
                  </a:cubicBezTo>
                  <a:cubicBezTo>
                    <a:pt x="144" y="986"/>
                    <a:pt x="63" y="955"/>
                    <a:pt x="1" y="892"/>
                  </a:cubicBezTo>
                  <a:lnTo>
                    <a:pt x="1" y="892"/>
                  </a:lnTo>
                  <a:lnTo>
                    <a:pt x="1074" y="1966"/>
                  </a:lnTo>
                  <a:cubicBezTo>
                    <a:pt x="1136" y="2028"/>
                    <a:pt x="1218" y="2059"/>
                    <a:pt x="1299" y="2059"/>
                  </a:cubicBezTo>
                  <a:cubicBezTo>
                    <a:pt x="1381" y="2059"/>
                    <a:pt x="1462" y="2028"/>
                    <a:pt x="1525" y="1966"/>
                  </a:cubicBezTo>
                  <a:lnTo>
                    <a:pt x="1965" y="1525"/>
                  </a:lnTo>
                  <a:cubicBezTo>
                    <a:pt x="2090" y="1400"/>
                    <a:pt x="2090" y="1209"/>
                    <a:pt x="1975" y="1084"/>
                  </a:cubicBezTo>
                  <a:lnTo>
                    <a:pt x="904" y="3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8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8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8"/>
            <p:cNvSpPr/>
            <p:nvPr/>
          </p:nvSpPr>
          <p:spPr>
            <a:xfrm>
              <a:off x="7764775" y="1501846"/>
              <a:ext cx="128616" cy="155497"/>
            </a:xfrm>
            <a:custGeom>
              <a:avLst/>
              <a:gdLst/>
              <a:ahLst/>
              <a:cxnLst/>
              <a:rect l="l" t="t" r="r" b="b"/>
              <a:pathLst>
                <a:path w="4909" h="5935" extrusionOk="0">
                  <a:moveTo>
                    <a:pt x="4314" y="1"/>
                  </a:moveTo>
                  <a:lnTo>
                    <a:pt x="4314" y="1"/>
                  </a:lnTo>
                  <a:cubicBezTo>
                    <a:pt x="4391" y="250"/>
                    <a:pt x="4333" y="519"/>
                    <a:pt x="4160" y="710"/>
                  </a:cubicBezTo>
                  <a:lnTo>
                    <a:pt x="0" y="5445"/>
                  </a:lnTo>
                  <a:lnTo>
                    <a:pt x="489" y="5934"/>
                  </a:lnTo>
                  <a:lnTo>
                    <a:pt x="4649" y="1199"/>
                  </a:lnTo>
                  <a:cubicBezTo>
                    <a:pt x="4908" y="902"/>
                    <a:pt x="4899" y="461"/>
                    <a:pt x="4621" y="183"/>
                  </a:cubicBezTo>
                  <a:cubicBezTo>
                    <a:pt x="4534" y="97"/>
                    <a:pt x="4429" y="30"/>
                    <a:pt x="4314" y="1"/>
                  </a:cubicBezTo>
                  <a:close/>
                </a:path>
              </a:pathLst>
            </a:custGeom>
            <a:solidFill>
              <a:srgbClr val="DD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48"/>
            <p:cNvSpPr/>
            <p:nvPr/>
          </p:nvSpPr>
          <p:spPr>
            <a:xfrm>
              <a:off x="7528713" y="1618279"/>
              <a:ext cx="252673" cy="243948"/>
            </a:xfrm>
            <a:custGeom>
              <a:avLst/>
              <a:gdLst/>
              <a:ahLst/>
              <a:cxnLst/>
              <a:rect l="l" t="t" r="r" b="b"/>
              <a:pathLst>
                <a:path w="9644" h="9311" extrusionOk="0">
                  <a:moveTo>
                    <a:pt x="5258" y="1"/>
                  </a:moveTo>
                  <a:cubicBezTo>
                    <a:pt x="3986" y="1"/>
                    <a:pt x="2655" y="522"/>
                    <a:pt x="1620" y="1557"/>
                  </a:cubicBezTo>
                  <a:cubicBezTo>
                    <a:pt x="527" y="2660"/>
                    <a:pt x="0" y="4078"/>
                    <a:pt x="67" y="5420"/>
                  </a:cubicBezTo>
                  <a:cubicBezTo>
                    <a:pt x="86" y="5938"/>
                    <a:pt x="307" y="6417"/>
                    <a:pt x="671" y="6781"/>
                  </a:cubicBezTo>
                  <a:lnTo>
                    <a:pt x="2588" y="8698"/>
                  </a:lnTo>
                  <a:cubicBezTo>
                    <a:pt x="2952" y="9063"/>
                    <a:pt x="3432" y="9283"/>
                    <a:pt x="3949" y="9302"/>
                  </a:cubicBezTo>
                  <a:cubicBezTo>
                    <a:pt x="4027" y="9308"/>
                    <a:pt x="4105" y="9310"/>
                    <a:pt x="4182" y="9310"/>
                  </a:cubicBezTo>
                  <a:cubicBezTo>
                    <a:pt x="4382" y="9310"/>
                    <a:pt x="4580" y="9294"/>
                    <a:pt x="4774" y="9274"/>
                  </a:cubicBezTo>
                  <a:lnTo>
                    <a:pt x="5723" y="9053"/>
                  </a:lnTo>
                  <a:cubicBezTo>
                    <a:pt x="6509" y="8785"/>
                    <a:pt x="7228" y="8334"/>
                    <a:pt x="7812" y="7749"/>
                  </a:cubicBezTo>
                  <a:cubicBezTo>
                    <a:pt x="9154" y="6408"/>
                    <a:pt x="9643" y="4567"/>
                    <a:pt x="9231" y="3005"/>
                  </a:cubicBezTo>
                  <a:lnTo>
                    <a:pt x="6365" y="139"/>
                  </a:lnTo>
                  <a:cubicBezTo>
                    <a:pt x="6007" y="47"/>
                    <a:pt x="5635" y="1"/>
                    <a:pt x="5258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48"/>
            <p:cNvSpPr/>
            <p:nvPr/>
          </p:nvSpPr>
          <p:spPr>
            <a:xfrm>
              <a:off x="7570136" y="1670627"/>
              <a:ext cx="211251" cy="191574"/>
            </a:xfrm>
            <a:custGeom>
              <a:avLst/>
              <a:gdLst/>
              <a:ahLst/>
              <a:cxnLst/>
              <a:rect l="l" t="t" r="r" b="b"/>
              <a:pathLst>
                <a:path w="8063" h="7312" extrusionOk="0">
                  <a:moveTo>
                    <a:pt x="6643" y="0"/>
                  </a:moveTo>
                  <a:cubicBezTo>
                    <a:pt x="7056" y="1572"/>
                    <a:pt x="6567" y="3413"/>
                    <a:pt x="5225" y="4745"/>
                  </a:cubicBezTo>
                  <a:cubicBezTo>
                    <a:pt x="4640" y="5339"/>
                    <a:pt x="3921" y="5780"/>
                    <a:pt x="3135" y="6049"/>
                  </a:cubicBezTo>
                  <a:lnTo>
                    <a:pt x="2196" y="6269"/>
                  </a:lnTo>
                  <a:cubicBezTo>
                    <a:pt x="1995" y="6290"/>
                    <a:pt x="1795" y="6306"/>
                    <a:pt x="1595" y="6306"/>
                  </a:cubicBezTo>
                  <a:cubicBezTo>
                    <a:pt x="1517" y="6306"/>
                    <a:pt x="1440" y="6303"/>
                    <a:pt x="1362" y="6298"/>
                  </a:cubicBezTo>
                  <a:cubicBezTo>
                    <a:pt x="854" y="6279"/>
                    <a:pt x="365" y="6058"/>
                    <a:pt x="1" y="5694"/>
                  </a:cubicBezTo>
                  <a:lnTo>
                    <a:pt x="1" y="5694"/>
                  </a:lnTo>
                  <a:lnTo>
                    <a:pt x="1007" y="6700"/>
                  </a:lnTo>
                  <a:cubicBezTo>
                    <a:pt x="1371" y="7065"/>
                    <a:pt x="1851" y="7276"/>
                    <a:pt x="2368" y="7304"/>
                  </a:cubicBezTo>
                  <a:cubicBezTo>
                    <a:pt x="2443" y="7309"/>
                    <a:pt x="2517" y="7312"/>
                    <a:pt x="2592" y="7312"/>
                  </a:cubicBezTo>
                  <a:cubicBezTo>
                    <a:pt x="2795" y="7312"/>
                    <a:pt x="2999" y="7294"/>
                    <a:pt x="3202" y="7266"/>
                  </a:cubicBezTo>
                  <a:lnTo>
                    <a:pt x="4142" y="7055"/>
                  </a:lnTo>
                  <a:cubicBezTo>
                    <a:pt x="4928" y="6787"/>
                    <a:pt x="5637" y="6336"/>
                    <a:pt x="6231" y="5751"/>
                  </a:cubicBezTo>
                  <a:cubicBezTo>
                    <a:pt x="7564" y="4419"/>
                    <a:pt x="8062" y="2579"/>
                    <a:pt x="7650" y="1007"/>
                  </a:cubicBezTo>
                  <a:lnTo>
                    <a:pt x="6643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5" name="Google Shape;2405;p48"/>
          <p:cNvGrpSpPr/>
          <p:nvPr/>
        </p:nvGrpSpPr>
        <p:grpSpPr>
          <a:xfrm>
            <a:off x="5317198" y="3355496"/>
            <a:ext cx="367429" cy="362163"/>
            <a:chOff x="5317198" y="3355496"/>
            <a:chExt cx="367429" cy="362163"/>
          </a:xfrm>
        </p:grpSpPr>
        <p:sp>
          <p:nvSpPr>
            <p:cNvPr id="2406" name="Google Shape;2406;p48"/>
            <p:cNvSpPr/>
            <p:nvPr/>
          </p:nvSpPr>
          <p:spPr>
            <a:xfrm>
              <a:off x="5378715" y="3535883"/>
              <a:ext cx="256184" cy="181776"/>
            </a:xfrm>
            <a:custGeom>
              <a:avLst/>
              <a:gdLst/>
              <a:ahLst/>
              <a:cxnLst/>
              <a:rect l="l" t="t" r="r" b="b"/>
              <a:pathLst>
                <a:path w="9778" h="6938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4637"/>
                  </a:lnTo>
                  <a:cubicBezTo>
                    <a:pt x="1" y="5902"/>
                    <a:pt x="1026" y="6928"/>
                    <a:pt x="2292" y="6937"/>
                  </a:cubicBezTo>
                  <a:lnTo>
                    <a:pt x="7477" y="6937"/>
                  </a:lnTo>
                  <a:cubicBezTo>
                    <a:pt x="8752" y="6928"/>
                    <a:pt x="9778" y="5902"/>
                    <a:pt x="9778" y="4637"/>
                  </a:cubicBezTo>
                  <a:lnTo>
                    <a:pt x="9778" y="496"/>
                  </a:lnTo>
                  <a:cubicBezTo>
                    <a:pt x="9778" y="357"/>
                    <a:pt x="9675" y="288"/>
                    <a:pt x="9572" y="288"/>
                  </a:cubicBezTo>
                  <a:cubicBezTo>
                    <a:pt x="9469" y="288"/>
                    <a:pt x="9366" y="357"/>
                    <a:pt x="9366" y="496"/>
                  </a:cubicBezTo>
                  <a:lnTo>
                    <a:pt x="9366" y="4637"/>
                  </a:lnTo>
                  <a:cubicBezTo>
                    <a:pt x="9366" y="5682"/>
                    <a:pt x="8522" y="6525"/>
                    <a:pt x="7487" y="6525"/>
                  </a:cubicBezTo>
                  <a:lnTo>
                    <a:pt x="2292" y="6525"/>
                  </a:lnTo>
                  <a:cubicBezTo>
                    <a:pt x="1247" y="6525"/>
                    <a:pt x="403" y="5682"/>
                    <a:pt x="403" y="4637"/>
                  </a:cubicBezTo>
                  <a:lnTo>
                    <a:pt x="403" y="209"/>
                  </a:lnTo>
                  <a:cubicBezTo>
                    <a:pt x="403" y="70"/>
                    <a:pt x="303" y="0"/>
                    <a:pt x="20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48"/>
            <p:cNvSpPr/>
            <p:nvPr/>
          </p:nvSpPr>
          <p:spPr>
            <a:xfrm>
              <a:off x="5455822" y="3438419"/>
              <a:ext cx="112031" cy="218220"/>
            </a:xfrm>
            <a:custGeom>
              <a:avLst/>
              <a:gdLst/>
              <a:ahLst/>
              <a:cxnLst/>
              <a:rect l="l" t="t" r="r" b="b"/>
              <a:pathLst>
                <a:path w="4276" h="8329" extrusionOk="0">
                  <a:moveTo>
                    <a:pt x="4069" y="1"/>
                  </a:moveTo>
                  <a:cubicBezTo>
                    <a:pt x="3966" y="1"/>
                    <a:pt x="3863" y="70"/>
                    <a:pt x="3863" y="209"/>
                  </a:cubicBezTo>
                  <a:lnTo>
                    <a:pt x="3863" y="6727"/>
                  </a:lnTo>
                  <a:cubicBezTo>
                    <a:pt x="3863" y="7389"/>
                    <a:pt x="3336" y="7916"/>
                    <a:pt x="2675" y="7916"/>
                  </a:cubicBezTo>
                  <a:lnTo>
                    <a:pt x="1601" y="7916"/>
                  </a:lnTo>
                  <a:cubicBezTo>
                    <a:pt x="940" y="7916"/>
                    <a:pt x="413" y="7389"/>
                    <a:pt x="413" y="6727"/>
                  </a:cubicBezTo>
                  <a:lnTo>
                    <a:pt x="413" y="3775"/>
                  </a:lnTo>
                  <a:cubicBezTo>
                    <a:pt x="413" y="3636"/>
                    <a:pt x="309" y="3567"/>
                    <a:pt x="206" y="3567"/>
                  </a:cubicBezTo>
                  <a:cubicBezTo>
                    <a:pt x="103" y="3567"/>
                    <a:pt x="0" y="3636"/>
                    <a:pt x="0" y="3775"/>
                  </a:cubicBezTo>
                  <a:lnTo>
                    <a:pt x="0" y="6727"/>
                  </a:lnTo>
                  <a:cubicBezTo>
                    <a:pt x="0" y="7609"/>
                    <a:pt x="719" y="8319"/>
                    <a:pt x="1592" y="8328"/>
                  </a:cubicBezTo>
                  <a:lnTo>
                    <a:pt x="2675" y="8328"/>
                  </a:lnTo>
                  <a:cubicBezTo>
                    <a:pt x="3557" y="8328"/>
                    <a:pt x="4266" y="7619"/>
                    <a:pt x="4275" y="6737"/>
                  </a:cubicBezTo>
                  <a:lnTo>
                    <a:pt x="4275" y="209"/>
                  </a:lnTo>
                  <a:cubicBezTo>
                    <a:pt x="4275" y="70"/>
                    <a:pt x="4172" y="1"/>
                    <a:pt x="406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48"/>
            <p:cNvSpPr/>
            <p:nvPr/>
          </p:nvSpPr>
          <p:spPr>
            <a:xfrm>
              <a:off x="5448276" y="3359505"/>
              <a:ext cx="59815" cy="185129"/>
            </a:xfrm>
            <a:custGeom>
              <a:avLst/>
              <a:gdLst/>
              <a:ahLst/>
              <a:cxnLst/>
              <a:rect l="l" t="t" r="r" b="b"/>
              <a:pathLst>
                <a:path w="2283" h="7066" extrusionOk="0">
                  <a:moveTo>
                    <a:pt x="1" y="1"/>
                  </a:moveTo>
                  <a:cubicBezTo>
                    <a:pt x="116" y="10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1084" y="7065"/>
                  </a:lnTo>
                  <a:cubicBezTo>
                    <a:pt x="1745" y="7065"/>
                    <a:pt x="2282" y="6528"/>
                    <a:pt x="2282" y="5867"/>
                  </a:cubicBezTo>
                  <a:lnTo>
                    <a:pt x="2282" y="1199"/>
                  </a:lnTo>
                  <a:cubicBezTo>
                    <a:pt x="2282" y="538"/>
                    <a:pt x="1745" y="1"/>
                    <a:pt x="108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48"/>
            <p:cNvSpPr/>
            <p:nvPr/>
          </p:nvSpPr>
          <p:spPr>
            <a:xfrm>
              <a:off x="5448276" y="3359505"/>
              <a:ext cx="21877" cy="185129"/>
            </a:xfrm>
            <a:custGeom>
              <a:avLst/>
              <a:gdLst/>
              <a:ahLst/>
              <a:cxnLst/>
              <a:rect l="l" t="t" r="r" b="b"/>
              <a:pathLst>
                <a:path w="835" h="7066" extrusionOk="0">
                  <a:moveTo>
                    <a:pt x="1" y="1"/>
                  </a:moveTo>
                  <a:cubicBezTo>
                    <a:pt x="116" y="11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653" y="7065"/>
                  </a:lnTo>
                  <a:cubicBezTo>
                    <a:pt x="768" y="6960"/>
                    <a:pt x="835" y="6806"/>
                    <a:pt x="835" y="6653"/>
                  </a:cubicBezTo>
                  <a:lnTo>
                    <a:pt x="835" y="423"/>
                  </a:lnTo>
                  <a:cubicBezTo>
                    <a:pt x="835" y="260"/>
                    <a:pt x="768" y="106"/>
                    <a:pt x="65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8"/>
            <p:cNvSpPr/>
            <p:nvPr/>
          </p:nvSpPr>
          <p:spPr>
            <a:xfrm>
              <a:off x="5529653" y="3432839"/>
              <a:ext cx="67570" cy="21379"/>
            </a:xfrm>
            <a:custGeom>
              <a:avLst/>
              <a:gdLst/>
              <a:ahLst/>
              <a:cxnLst/>
              <a:rect l="l" t="t" r="r" b="b"/>
              <a:pathLst>
                <a:path w="2579" h="816" extrusionOk="0">
                  <a:moveTo>
                    <a:pt x="355" y="1"/>
                  </a:moveTo>
                  <a:cubicBezTo>
                    <a:pt x="163" y="1"/>
                    <a:pt x="0" y="154"/>
                    <a:pt x="0" y="346"/>
                  </a:cubicBezTo>
                  <a:lnTo>
                    <a:pt x="0" y="470"/>
                  </a:lnTo>
                  <a:cubicBezTo>
                    <a:pt x="0" y="662"/>
                    <a:pt x="163" y="815"/>
                    <a:pt x="355" y="815"/>
                  </a:cubicBezTo>
                  <a:lnTo>
                    <a:pt x="2234" y="815"/>
                  </a:lnTo>
                  <a:cubicBezTo>
                    <a:pt x="2426" y="815"/>
                    <a:pt x="2579" y="662"/>
                    <a:pt x="2579" y="470"/>
                  </a:cubicBezTo>
                  <a:lnTo>
                    <a:pt x="2579" y="346"/>
                  </a:lnTo>
                  <a:cubicBezTo>
                    <a:pt x="2579" y="154"/>
                    <a:pt x="2426" y="1"/>
                    <a:pt x="223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48"/>
            <p:cNvSpPr/>
            <p:nvPr/>
          </p:nvSpPr>
          <p:spPr>
            <a:xfrm>
              <a:off x="5571102" y="3432839"/>
              <a:ext cx="26383" cy="21877"/>
            </a:xfrm>
            <a:custGeom>
              <a:avLst/>
              <a:gdLst/>
              <a:ahLst/>
              <a:cxnLst/>
              <a:rect l="l" t="t" r="r" b="b"/>
              <a:pathLst>
                <a:path w="1007" h="835" extrusionOk="0">
                  <a:moveTo>
                    <a:pt x="0" y="1"/>
                  </a:moveTo>
                  <a:cubicBezTo>
                    <a:pt x="201" y="1"/>
                    <a:pt x="364" y="164"/>
                    <a:pt x="364" y="365"/>
                  </a:cubicBezTo>
                  <a:lnTo>
                    <a:pt x="364" y="470"/>
                  </a:lnTo>
                  <a:cubicBezTo>
                    <a:pt x="364" y="672"/>
                    <a:pt x="201" y="835"/>
                    <a:pt x="0" y="835"/>
                  </a:cubicBezTo>
                  <a:lnTo>
                    <a:pt x="652" y="835"/>
                  </a:lnTo>
                  <a:cubicBezTo>
                    <a:pt x="844" y="835"/>
                    <a:pt x="1007" y="672"/>
                    <a:pt x="1007" y="470"/>
                  </a:cubicBezTo>
                  <a:lnTo>
                    <a:pt x="1007" y="365"/>
                  </a:lnTo>
                  <a:cubicBezTo>
                    <a:pt x="1007" y="164"/>
                    <a:pt x="844" y="1"/>
                    <a:pt x="65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48"/>
            <p:cNvSpPr/>
            <p:nvPr/>
          </p:nvSpPr>
          <p:spPr>
            <a:xfrm>
              <a:off x="5596699" y="3538058"/>
              <a:ext cx="67832" cy="21405"/>
            </a:xfrm>
            <a:custGeom>
              <a:avLst/>
              <a:gdLst/>
              <a:ahLst/>
              <a:cxnLst/>
              <a:rect l="l" t="t" r="r" b="b"/>
              <a:pathLst>
                <a:path w="2589" h="817" extrusionOk="0">
                  <a:moveTo>
                    <a:pt x="2250" y="1"/>
                  </a:moveTo>
                  <a:cubicBezTo>
                    <a:pt x="2245" y="1"/>
                    <a:pt x="2240" y="1"/>
                    <a:pt x="2234" y="1"/>
                  </a:cubicBezTo>
                  <a:lnTo>
                    <a:pt x="355" y="1"/>
                  </a:lnTo>
                  <a:cubicBezTo>
                    <a:pt x="164" y="1"/>
                    <a:pt x="1" y="154"/>
                    <a:pt x="1" y="346"/>
                  </a:cubicBezTo>
                  <a:lnTo>
                    <a:pt x="1" y="471"/>
                  </a:lnTo>
                  <a:cubicBezTo>
                    <a:pt x="1" y="662"/>
                    <a:pt x="164" y="816"/>
                    <a:pt x="355" y="816"/>
                  </a:cubicBezTo>
                  <a:lnTo>
                    <a:pt x="2234" y="816"/>
                  </a:lnTo>
                  <a:cubicBezTo>
                    <a:pt x="2240" y="816"/>
                    <a:pt x="2246" y="816"/>
                    <a:pt x="2251" y="816"/>
                  </a:cubicBezTo>
                  <a:cubicBezTo>
                    <a:pt x="2435" y="816"/>
                    <a:pt x="2589" y="666"/>
                    <a:pt x="2589" y="480"/>
                  </a:cubicBezTo>
                  <a:lnTo>
                    <a:pt x="2589" y="356"/>
                  </a:lnTo>
                  <a:cubicBezTo>
                    <a:pt x="2589" y="160"/>
                    <a:pt x="2435" y="1"/>
                    <a:pt x="225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48"/>
            <p:cNvSpPr/>
            <p:nvPr/>
          </p:nvSpPr>
          <p:spPr>
            <a:xfrm>
              <a:off x="5639903" y="3538058"/>
              <a:ext cx="24628" cy="21641"/>
            </a:xfrm>
            <a:custGeom>
              <a:avLst/>
              <a:gdLst/>
              <a:ahLst/>
              <a:cxnLst/>
              <a:rect l="l" t="t" r="r" b="b"/>
              <a:pathLst>
                <a:path w="940" h="826" extrusionOk="0">
                  <a:moveTo>
                    <a:pt x="0" y="1"/>
                  </a:moveTo>
                  <a:cubicBezTo>
                    <a:pt x="192" y="1"/>
                    <a:pt x="355" y="154"/>
                    <a:pt x="355" y="356"/>
                  </a:cubicBezTo>
                  <a:lnTo>
                    <a:pt x="355" y="461"/>
                  </a:lnTo>
                  <a:cubicBezTo>
                    <a:pt x="355" y="662"/>
                    <a:pt x="192" y="825"/>
                    <a:pt x="0" y="825"/>
                  </a:cubicBezTo>
                  <a:lnTo>
                    <a:pt x="585" y="825"/>
                  </a:lnTo>
                  <a:cubicBezTo>
                    <a:pt x="777" y="825"/>
                    <a:pt x="940" y="662"/>
                    <a:pt x="940" y="461"/>
                  </a:cubicBezTo>
                  <a:lnTo>
                    <a:pt x="940" y="356"/>
                  </a:lnTo>
                  <a:cubicBezTo>
                    <a:pt x="940" y="154"/>
                    <a:pt x="777" y="1"/>
                    <a:pt x="585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48"/>
            <p:cNvSpPr/>
            <p:nvPr/>
          </p:nvSpPr>
          <p:spPr>
            <a:xfrm>
              <a:off x="5576604" y="3470514"/>
              <a:ext cx="108023" cy="68592"/>
            </a:xfrm>
            <a:custGeom>
              <a:avLst/>
              <a:gdLst/>
              <a:ahLst/>
              <a:cxnLst/>
              <a:rect l="l" t="t" r="r" b="b"/>
              <a:pathLst>
                <a:path w="4123" h="2618" extrusionOk="0">
                  <a:moveTo>
                    <a:pt x="2062" y="0"/>
                  </a:moveTo>
                  <a:cubicBezTo>
                    <a:pt x="701" y="0"/>
                    <a:pt x="1" y="1640"/>
                    <a:pt x="959" y="2617"/>
                  </a:cubicBezTo>
                  <a:cubicBezTo>
                    <a:pt x="1007" y="2589"/>
                    <a:pt x="1065" y="2579"/>
                    <a:pt x="1132" y="2579"/>
                  </a:cubicBezTo>
                  <a:lnTo>
                    <a:pt x="3001" y="2579"/>
                  </a:lnTo>
                  <a:cubicBezTo>
                    <a:pt x="3059" y="2579"/>
                    <a:pt x="3116" y="2589"/>
                    <a:pt x="3164" y="2617"/>
                  </a:cubicBezTo>
                  <a:cubicBezTo>
                    <a:pt x="4123" y="1640"/>
                    <a:pt x="3423" y="0"/>
                    <a:pt x="2062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48"/>
            <p:cNvSpPr/>
            <p:nvPr/>
          </p:nvSpPr>
          <p:spPr>
            <a:xfrm>
              <a:off x="5600734" y="3538058"/>
              <a:ext cx="5528" cy="1284"/>
            </a:xfrm>
            <a:custGeom>
              <a:avLst/>
              <a:gdLst/>
              <a:ahLst/>
              <a:cxnLst/>
              <a:rect l="l" t="t" r="r" b="b"/>
              <a:pathLst>
                <a:path w="211" h="49" extrusionOk="0">
                  <a:moveTo>
                    <a:pt x="0" y="1"/>
                  </a:moveTo>
                  <a:cubicBezTo>
                    <a:pt x="10" y="20"/>
                    <a:pt x="29" y="30"/>
                    <a:pt x="38" y="49"/>
                  </a:cubicBezTo>
                  <a:cubicBezTo>
                    <a:pt x="86" y="20"/>
                    <a:pt x="153" y="1"/>
                    <a:pt x="211" y="1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8"/>
            <p:cNvSpPr/>
            <p:nvPr/>
          </p:nvSpPr>
          <p:spPr>
            <a:xfrm>
              <a:off x="5621327" y="3470776"/>
              <a:ext cx="63299" cy="68565"/>
            </a:xfrm>
            <a:custGeom>
              <a:avLst/>
              <a:gdLst/>
              <a:ahLst/>
              <a:cxnLst/>
              <a:rect l="l" t="t" r="r" b="b"/>
              <a:pathLst>
                <a:path w="2416" h="2617" extrusionOk="0">
                  <a:moveTo>
                    <a:pt x="355" y="0"/>
                  </a:moveTo>
                  <a:cubicBezTo>
                    <a:pt x="230" y="0"/>
                    <a:pt x="115" y="10"/>
                    <a:pt x="0" y="38"/>
                  </a:cubicBezTo>
                  <a:cubicBezTo>
                    <a:pt x="1131" y="316"/>
                    <a:pt x="1563" y="1706"/>
                    <a:pt x="777" y="2569"/>
                  </a:cubicBezTo>
                  <a:lnTo>
                    <a:pt x="1294" y="2569"/>
                  </a:lnTo>
                  <a:cubicBezTo>
                    <a:pt x="1352" y="2569"/>
                    <a:pt x="1409" y="2588"/>
                    <a:pt x="1467" y="2617"/>
                  </a:cubicBezTo>
                  <a:cubicBezTo>
                    <a:pt x="2416" y="1639"/>
                    <a:pt x="1726" y="0"/>
                    <a:pt x="364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8"/>
            <p:cNvSpPr/>
            <p:nvPr/>
          </p:nvSpPr>
          <p:spPr>
            <a:xfrm>
              <a:off x="5528396" y="3355496"/>
              <a:ext cx="70085" cy="77369"/>
            </a:xfrm>
            <a:custGeom>
              <a:avLst/>
              <a:gdLst/>
              <a:ahLst/>
              <a:cxnLst/>
              <a:rect l="l" t="t" r="r" b="b"/>
              <a:pathLst>
                <a:path w="2675" h="2953" extrusionOk="0">
                  <a:moveTo>
                    <a:pt x="1342" y="0"/>
                  </a:moveTo>
                  <a:cubicBezTo>
                    <a:pt x="604" y="0"/>
                    <a:pt x="1" y="719"/>
                    <a:pt x="1" y="1611"/>
                  </a:cubicBezTo>
                  <a:cubicBezTo>
                    <a:pt x="1" y="2023"/>
                    <a:pt x="135" y="2675"/>
                    <a:pt x="346" y="2953"/>
                  </a:cubicBezTo>
                  <a:lnTo>
                    <a:pt x="2339" y="2953"/>
                  </a:lnTo>
                  <a:cubicBezTo>
                    <a:pt x="2493" y="2713"/>
                    <a:pt x="2589" y="2435"/>
                    <a:pt x="2637" y="2148"/>
                  </a:cubicBezTo>
                  <a:cubicBezTo>
                    <a:pt x="2665" y="1927"/>
                    <a:pt x="2675" y="1697"/>
                    <a:pt x="2675" y="1477"/>
                  </a:cubicBezTo>
                  <a:cubicBezTo>
                    <a:pt x="2627" y="652"/>
                    <a:pt x="2042" y="0"/>
                    <a:pt x="134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5554779" y="3355496"/>
              <a:ext cx="43964" cy="77369"/>
            </a:xfrm>
            <a:custGeom>
              <a:avLst/>
              <a:gdLst/>
              <a:ahLst/>
              <a:cxnLst/>
              <a:rect l="l" t="t" r="r" b="b"/>
              <a:pathLst>
                <a:path w="1678" h="2953" extrusionOk="0">
                  <a:moveTo>
                    <a:pt x="335" y="0"/>
                  </a:moveTo>
                  <a:cubicBezTo>
                    <a:pt x="220" y="0"/>
                    <a:pt x="105" y="20"/>
                    <a:pt x="0" y="48"/>
                  </a:cubicBezTo>
                  <a:cubicBezTo>
                    <a:pt x="537" y="221"/>
                    <a:pt x="949" y="786"/>
                    <a:pt x="987" y="1477"/>
                  </a:cubicBezTo>
                  <a:lnTo>
                    <a:pt x="939" y="2148"/>
                  </a:lnTo>
                  <a:cubicBezTo>
                    <a:pt x="901" y="2435"/>
                    <a:pt x="805" y="2703"/>
                    <a:pt x="652" y="2953"/>
                  </a:cubicBezTo>
                  <a:lnTo>
                    <a:pt x="1332" y="2953"/>
                  </a:lnTo>
                  <a:cubicBezTo>
                    <a:pt x="1486" y="2703"/>
                    <a:pt x="1582" y="2435"/>
                    <a:pt x="1620" y="2148"/>
                  </a:cubicBezTo>
                  <a:lnTo>
                    <a:pt x="1677" y="1477"/>
                  </a:lnTo>
                  <a:cubicBezTo>
                    <a:pt x="1620" y="652"/>
                    <a:pt x="1045" y="0"/>
                    <a:pt x="335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5317433" y="3355496"/>
              <a:ext cx="135637" cy="193146"/>
            </a:xfrm>
            <a:custGeom>
              <a:avLst/>
              <a:gdLst/>
              <a:ahLst/>
              <a:cxnLst/>
              <a:rect l="l" t="t" r="r" b="b"/>
              <a:pathLst>
                <a:path w="5177" h="7372" extrusionOk="0">
                  <a:moveTo>
                    <a:pt x="1199" y="0"/>
                  </a:moveTo>
                  <a:cubicBezTo>
                    <a:pt x="538" y="0"/>
                    <a:pt x="1" y="537"/>
                    <a:pt x="1" y="1199"/>
                  </a:cubicBezTo>
                  <a:lnTo>
                    <a:pt x="1" y="6173"/>
                  </a:lnTo>
                  <a:cubicBezTo>
                    <a:pt x="1" y="6835"/>
                    <a:pt x="538" y="7372"/>
                    <a:pt x="1199" y="7372"/>
                  </a:cubicBezTo>
                  <a:lnTo>
                    <a:pt x="4611" y="7372"/>
                  </a:lnTo>
                  <a:cubicBezTo>
                    <a:pt x="4918" y="7372"/>
                    <a:pt x="5177" y="7122"/>
                    <a:pt x="5177" y="6806"/>
                  </a:cubicBezTo>
                  <a:lnTo>
                    <a:pt x="5177" y="576"/>
                  </a:lnTo>
                  <a:cubicBezTo>
                    <a:pt x="5177" y="259"/>
                    <a:pt x="4918" y="0"/>
                    <a:pt x="461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5317198" y="3357514"/>
              <a:ext cx="135873" cy="191129"/>
            </a:xfrm>
            <a:custGeom>
              <a:avLst/>
              <a:gdLst/>
              <a:ahLst/>
              <a:cxnLst/>
              <a:rect l="l" t="t" r="r" b="b"/>
              <a:pathLst>
                <a:path w="5186" h="7295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173"/>
                    <a:pt x="0" y="623"/>
                    <a:pt x="0" y="1122"/>
                  </a:cubicBezTo>
                  <a:lnTo>
                    <a:pt x="0" y="6096"/>
                  </a:lnTo>
                  <a:cubicBezTo>
                    <a:pt x="0" y="6758"/>
                    <a:pt x="537" y="7295"/>
                    <a:pt x="1198" y="7295"/>
                  </a:cubicBezTo>
                  <a:lnTo>
                    <a:pt x="4611" y="7295"/>
                  </a:lnTo>
                  <a:cubicBezTo>
                    <a:pt x="4927" y="7295"/>
                    <a:pt x="5186" y="7036"/>
                    <a:pt x="5186" y="6719"/>
                  </a:cubicBezTo>
                  <a:lnTo>
                    <a:pt x="5186" y="6585"/>
                  </a:lnTo>
                  <a:lnTo>
                    <a:pt x="1917" y="6595"/>
                  </a:lnTo>
                  <a:cubicBezTo>
                    <a:pt x="1256" y="6595"/>
                    <a:pt x="719" y="6058"/>
                    <a:pt x="719" y="5397"/>
                  </a:cubicBezTo>
                  <a:lnTo>
                    <a:pt x="719" y="422"/>
                  </a:lnTo>
                  <a:cubicBezTo>
                    <a:pt x="719" y="278"/>
                    <a:pt x="738" y="134"/>
                    <a:pt x="786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8"/>
            <p:cNvSpPr/>
            <p:nvPr/>
          </p:nvSpPr>
          <p:spPr>
            <a:xfrm>
              <a:off x="5625336" y="3485579"/>
              <a:ext cx="10821" cy="27641"/>
            </a:xfrm>
            <a:custGeom>
              <a:avLst/>
              <a:gdLst/>
              <a:ahLst/>
              <a:cxnLst/>
              <a:rect l="l" t="t" r="r" b="b"/>
              <a:pathLst>
                <a:path w="413" h="1055" extrusionOk="0">
                  <a:moveTo>
                    <a:pt x="207" y="1"/>
                  </a:moveTo>
                  <a:cubicBezTo>
                    <a:pt x="104" y="1"/>
                    <a:pt x="1" y="68"/>
                    <a:pt x="1" y="202"/>
                  </a:cubicBezTo>
                  <a:lnTo>
                    <a:pt x="1" y="854"/>
                  </a:lnTo>
                  <a:cubicBezTo>
                    <a:pt x="1" y="959"/>
                    <a:pt x="87" y="1055"/>
                    <a:pt x="202" y="1055"/>
                  </a:cubicBezTo>
                  <a:cubicBezTo>
                    <a:pt x="317" y="1055"/>
                    <a:pt x="413" y="959"/>
                    <a:pt x="413" y="844"/>
                  </a:cubicBezTo>
                  <a:lnTo>
                    <a:pt x="413" y="202"/>
                  </a:lnTo>
                  <a:cubicBezTo>
                    <a:pt x="413" y="68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2" name="Google Shape;2422;p48"/>
          <p:cNvGrpSpPr/>
          <p:nvPr/>
        </p:nvGrpSpPr>
        <p:grpSpPr>
          <a:xfrm>
            <a:off x="5302971" y="1500563"/>
            <a:ext cx="383175" cy="362241"/>
            <a:chOff x="5302971" y="1500563"/>
            <a:chExt cx="383175" cy="362241"/>
          </a:xfrm>
        </p:grpSpPr>
        <p:sp>
          <p:nvSpPr>
            <p:cNvPr id="2423" name="Google Shape;2423;p48"/>
            <p:cNvSpPr/>
            <p:nvPr/>
          </p:nvSpPr>
          <p:spPr>
            <a:xfrm>
              <a:off x="5302971" y="1500563"/>
              <a:ext cx="383175" cy="362241"/>
            </a:xfrm>
            <a:custGeom>
              <a:avLst/>
              <a:gdLst/>
              <a:ahLst/>
              <a:cxnLst/>
              <a:rect l="l" t="t" r="r" b="b"/>
              <a:pathLst>
                <a:path w="14625" h="13826" extrusionOk="0">
                  <a:moveTo>
                    <a:pt x="10701" y="1"/>
                  </a:moveTo>
                  <a:cubicBezTo>
                    <a:pt x="10676" y="1"/>
                    <a:pt x="10652" y="1"/>
                    <a:pt x="10627" y="2"/>
                  </a:cubicBezTo>
                  <a:cubicBezTo>
                    <a:pt x="9515" y="60"/>
                    <a:pt x="8758" y="1152"/>
                    <a:pt x="9113" y="2207"/>
                  </a:cubicBezTo>
                  <a:cubicBezTo>
                    <a:pt x="9218" y="2571"/>
                    <a:pt x="9122" y="2964"/>
                    <a:pt x="8854" y="3232"/>
                  </a:cubicBezTo>
                  <a:lnTo>
                    <a:pt x="3860" y="8226"/>
                  </a:lnTo>
                  <a:cubicBezTo>
                    <a:pt x="3666" y="8420"/>
                    <a:pt x="3409" y="8523"/>
                    <a:pt x="3147" y="8523"/>
                  </a:cubicBezTo>
                  <a:cubicBezTo>
                    <a:pt x="3045" y="8523"/>
                    <a:pt x="2943" y="8508"/>
                    <a:pt x="2844" y="8475"/>
                  </a:cubicBezTo>
                  <a:cubicBezTo>
                    <a:pt x="2657" y="8417"/>
                    <a:pt x="2476" y="8389"/>
                    <a:pt x="2303" y="8389"/>
                  </a:cubicBezTo>
                  <a:cubicBezTo>
                    <a:pt x="896" y="8389"/>
                    <a:pt x="1" y="10176"/>
                    <a:pt x="1118" y="11294"/>
                  </a:cubicBezTo>
                  <a:cubicBezTo>
                    <a:pt x="1438" y="11621"/>
                    <a:pt x="1868" y="11798"/>
                    <a:pt x="2314" y="11798"/>
                  </a:cubicBezTo>
                  <a:cubicBezTo>
                    <a:pt x="2442" y="11798"/>
                    <a:pt x="2571" y="11784"/>
                    <a:pt x="2700" y="11754"/>
                  </a:cubicBezTo>
                  <a:lnTo>
                    <a:pt x="2700" y="11754"/>
                  </a:lnTo>
                  <a:cubicBezTo>
                    <a:pt x="2456" y="12822"/>
                    <a:pt x="3275" y="13826"/>
                    <a:pt x="4350" y="13826"/>
                  </a:cubicBezTo>
                  <a:cubicBezTo>
                    <a:pt x="4375" y="13826"/>
                    <a:pt x="4400" y="13825"/>
                    <a:pt x="4425" y="13824"/>
                  </a:cubicBezTo>
                  <a:cubicBezTo>
                    <a:pt x="5547" y="13776"/>
                    <a:pt x="6314" y="12683"/>
                    <a:pt x="5978" y="11619"/>
                  </a:cubicBezTo>
                  <a:cubicBezTo>
                    <a:pt x="5863" y="11255"/>
                    <a:pt x="5959" y="10862"/>
                    <a:pt x="6227" y="10594"/>
                  </a:cubicBezTo>
                  <a:lnTo>
                    <a:pt x="7311" y="9511"/>
                  </a:lnTo>
                  <a:lnTo>
                    <a:pt x="11221" y="5600"/>
                  </a:lnTo>
                  <a:cubicBezTo>
                    <a:pt x="11415" y="5407"/>
                    <a:pt x="11673" y="5303"/>
                    <a:pt x="11938" y="5303"/>
                  </a:cubicBezTo>
                  <a:cubicBezTo>
                    <a:pt x="12041" y="5303"/>
                    <a:pt x="12145" y="5318"/>
                    <a:pt x="12247" y="5351"/>
                  </a:cubicBezTo>
                  <a:cubicBezTo>
                    <a:pt x="12413" y="5402"/>
                    <a:pt x="12585" y="5428"/>
                    <a:pt x="12756" y="5428"/>
                  </a:cubicBezTo>
                  <a:cubicBezTo>
                    <a:pt x="13186" y="5428"/>
                    <a:pt x="13612" y="5266"/>
                    <a:pt x="13934" y="4958"/>
                  </a:cubicBezTo>
                  <a:cubicBezTo>
                    <a:pt x="14615" y="4296"/>
                    <a:pt x="14624" y="3204"/>
                    <a:pt x="13963" y="2523"/>
                  </a:cubicBezTo>
                  <a:cubicBezTo>
                    <a:pt x="13639" y="2199"/>
                    <a:pt x="13202" y="2023"/>
                    <a:pt x="12756" y="2023"/>
                  </a:cubicBezTo>
                  <a:cubicBezTo>
                    <a:pt x="12634" y="2023"/>
                    <a:pt x="12512" y="2036"/>
                    <a:pt x="12391" y="2063"/>
                  </a:cubicBezTo>
                  <a:cubicBezTo>
                    <a:pt x="12515" y="1497"/>
                    <a:pt x="12343" y="903"/>
                    <a:pt x="11931" y="491"/>
                  </a:cubicBezTo>
                  <a:cubicBezTo>
                    <a:pt x="11768" y="328"/>
                    <a:pt x="11576" y="203"/>
                    <a:pt x="11365" y="127"/>
                  </a:cubicBezTo>
                  <a:cubicBezTo>
                    <a:pt x="11149" y="40"/>
                    <a:pt x="10926" y="1"/>
                    <a:pt x="1070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8"/>
            <p:cNvSpPr/>
            <p:nvPr/>
          </p:nvSpPr>
          <p:spPr>
            <a:xfrm>
              <a:off x="5375964" y="1557102"/>
              <a:ext cx="309920" cy="305675"/>
            </a:xfrm>
            <a:custGeom>
              <a:avLst/>
              <a:gdLst/>
              <a:ahLst/>
              <a:cxnLst/>
              <a:rect l="l" t="t" r="r" b="b"/>
              <a:pathLst>
                <a:path w="11829" h="11667" extrusionOk="0">
                  <a:moveTo>
                    <a:pt x="10611" y="1"/>
                  </a:moveTo>
                  <a:cubicBezTo>
                    <a:pt x="10880" y="643"/>
                    <a:pt x="10726" y="1391"/>
                    <a:pt x="10218" y="1879"/>
                  </a:cubicBezTo>
                  <a:cubicBezTo>
                    <a:pt x="9896" y="2188"/>
                    <a:pt x="9475" y="2350"/>
                    <a:pt x="9044" y="2350"/>
                  </a:cubicBezTo>
                  <a:cubicBezTo>
                    <a:pt x="8873" y="2350"/>
                    <a:pt x="8700" y="2324"/>
                    <a:pt x="8531" y="2272"/>
                  </a:cubicBezTo>
                  <a:cubicBezTo>
                    <a:pt x="8432" y="2240"/>
                    <a:pt x="8330" y="2225"/>
                    <a:pt x="8228" y="2225"/>
                  </a:cubicBezTo>
                  <a:cubicBezTo>
                    <a:pt x="7966" y="2225"/>
                    <a:pt x="7708" y="2328"/>
                    <a:pt x="7515" y="2522"/>
                  </a:cubicBezTo>
                  <a:lnTo>
                    <a:pt x="4352" y="5685"/>
                  </a:lnTo>
                  <a:lnTo>
                    <a:pt x="3595" y="6432"/>
                  </a:lnTo>
                  <a:lnTo>
                    <a:pt x="2521" y="7516"/>
                  </a:lnTo>
                  <a:cubicBezTo>
                    <a:pt x="2253" y="7784"/>
                    <a:pt x="2157" y="8177"/>
                    <a:pt x="2262" y="8541"/>
                  </a:cubicBezTo>
                  <a:cubicBezTo>
                    <a:pt x="2454" y="9126"/>
                    <a:pt x="2301" y="9768"/>
                    <a:pt x="1879" y="10219"/>
                  </a:cubicBezTo>
                  <a:cubicBezTo>
                    <a:pt x="1547" y="10564"/>
                    <a:pt x="1096" y="10745"/>
                    <a:pt x="640" y="10745"/>
                  </a:cubicBezTo>
                  <a:cubicBezTo>
                    <a:pt x="424" y="10745"/>
                    <a:pt x="206" y="10704"/>
                    <a:pt x="0" y="10621"/>
                  </a:cubicBezTo>
                  <a:lnTo>
                    <a:pt x="0" y="10621"/>
                  </a:lnTo>
                  <a:cubicBezTo>
                    <a:pt x="77" y="10823"/>
                    <a:pt x="211" y="11014"/>
                    <a:pt x="374" y="11177"/>
                  </a:cubicBezTo>
                  <a:cubicBezTo>
                    <a:pt x="705" y="11503"/>
                    <a:pt x="1138" y="11666"/>
                    <a:pt x="1571" y="11666"/>
                  </a:cubicBezTo>
                  <a:cubicBezTo>
                    <a:pt x="2017" y="11666"/>
                    <a:pt x="2464" y="11494"/>
                    <a:pt x="2799" y="11148"/>
                  </a:cubicBezTo>
                  <a:cubicBezTo>
                    <a:pt x="3221" y="10698"/>
                    <a:pt x="3374" y="10046"/>
                    <a:pt x="3183" y="9461"/>
                  </a:cubicBezTo>
                  <a:cubicBezTo>
                    <a:pt x="3077" y="9097"/>
                    <a:pt x="3173" y="8704"/>
                    <a:pt x="3441" y="8436"/>
                  </a:cubicBezTo>
                  <a:lnTo>
                    <a:pt x="8435" y="3442"/>
                  </a:lnTo>
                  <a:cubicBezTo>
                    <a:pt x="8622" y="3249"/>
                    <a:pt x="8883" y="3145"/>
                    <a:pt x="9147" y="3145"/>
                  </a:cubicBezTo>
                  <a:cubicBezTo>
                    <a:pt x="9249" y="3145"/>
                    <a:pt x="9352" y="3160"/>
                    <a:pt x="9451" y="3193"/>
                  </a:cubicBezTo>
                  <a:cubicBezTo>
                    <a:pt x="9622" y="3247"/>
                    <a:pt x="9796" y="3273"/>
                    <a:pt x="9967" y="3273"/>
                  </a:cubicBezTo>
                  <a:cubicBezTo>
                    <a:pt x="10549" y="3273"/>
                    <a:pt x="11106" y="2973"/>
                    <a:pt x="11416" y="2455"/>
                  </a:cubicBezTo>
                  <a:cubicBezTo>
                    <a:pt x="11829" y="1793"/>
                    <a:pt x="11723" y="930"/>
                    <a:pt x="11177" y="375"/>
                  </a:cubicBezTo>
                  <a:cubicBezTo>
                    <a:pt x="11014" y="212"/>
                    <a:pt x="10822" y="87"/>
                    <a:pt x="1061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5" name="Google Shape;2425;p48"/>
          <p:cNvGrpSpPr/>
          <p:nvPr/>
        </p:nvGrpSpPr>
        <p:grpSpPr>
          <a:xfrm>
            <a:off x="6202705" y="1525453"/>
            <a:ext cx="364180" cy="312461"/>
            <a:chOff x="6202705" y="1525453"/>
            <a:chExt cx="364180" cy="312461"/>
          </a:xfrm>
        </p:grpSpPr>
        <p:sp>
          <p:nvSpPr>
            <p:cNvPr id="2426" name="Google Shape;2426;p48"/>
            <p:cNvSpPr/>
            <p:nvPr/>
          </p:nvSpPr>
          <p:spPr>
            <a:xfrm>
              <a:off x="6407615" y="1616891"/>
              <a:ext cx="159270" cy="221023"/>
            </a:xfrm>
            <a:custGeom>
              <a:avLst/>
              <a:gdLst/>
              <a:ahLst/>
              <a:cxnLst/>
              <a:rect l="l" t="t" r="r" b="b"/>
              <a:pathLst>
                <a:path w="6079" h="8436" extrusionOk="0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8"/>
            <p:cNvSpPr/>
            <p:nvPr/>
          </p:nvSpPr>
          <p:spPr>
            <a:xfrm>
              <a:off x="6454592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8"/>
            <p:cNvSpPr/>
            <p:nvPr/>
          </p:nvSpPr>
          <p:spPr>
            <a:xfrm>
              <a:off x="6202705" y="1616891"/>
              <a:ext cx="158982" cy="221023"/>
            </a:xfrm>
            <a:custGeom>
              <a:avLst/>
              <a:gdLst/>
              <a:ahLst/>
              <a:cxnLst/>
              <a:rect l="l" t="t" r="r" b="b"/>
              <a:pathLst>
                <a:path w="6068" h="8436" extrusionOk="0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8"/>
            <p:cNvSpPr/>
            <p:nvPr/>
          </p:nvSpPr>
          <p:spPr>
            <a:xfrm>
              <a:off x="6202705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8"/>
            <p:cNvSpPr/>
            <p:nvPr/>
          </p:nvSpPr>
          <p:spPr>
            <a:xfrm>
              <a:off x="6288327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8"/>
            <p:cNvSpPr/>
            <p:nvPr/>
          </p:nvSpPr>
          <p:spPr>
            <a:xfrm>
              <a:off x="6453072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8"/>
            <p:cNvSpPr/>
            <p:nvPr/>
          </p:nvSpPr>
          <p:spPr>
            <a:xfrm>
              <a:off x="6295086" y="1525453"/>
              <a:ext cx="177924" cy="246411"/>
            </a:xfrm>
            <a:custGeom>
              <a:avLst/>
              <a:gdLst/>
              <a:ahLst/>
              <a:cxnLst/>
              <a:rect l="l" t="t" r="r" b="b"/>
              <a:pathLst>
                <a:path w="6791" h="9405" extrusionOk="0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3" name="Google Shape;2433;p48"/>
          <p:cNvGrpSpPr/>
          <p:nvPr/>
        </p:nvGrpSpPr>
        <p:grpSpPr>
          <a:xfrm>
            <a:off x="7087217" y="1503602"/>
            <a:ext cx="362399" cy="356163"/>
            <a:chOff x="7087217" y="1503602"/>
            <a:chExt cx="362399" cy="356163"/>
          </a:xfrm>
        </p:grpSpPr>
        <p:sp>
          <p:nvSpPr>
            <p:cNvPr id="2434" name="Google Shape;2434;p48"/>
            <p:cNvSpPr/>
            <p:nvPr/>
          </p:nvSpPr>
          <p:spPr>
            <a:xfrm>
              <a:off x="7087217" y="1503602"/>
              <a:ext cx="362398" cy="356163"/>
            </a:xfrm>
            <a:custGeom>
              <a:avLst/>
              <a:gdLst/>
              <a:ahLst/>
              <a:cxnLst/>
              <a:rect l="l" t="t" r="r" b="b"/>
              <a:pathLst>
                <a:path w="13832" h="13594" extrusionOk="0">
                  <a:moveTo>
                    <a:pt x="7471" y="1"/>
                  </a:moveTo>
                  <a:cubicBezTo>
                    <a:pt x="7135" y="1"/>
                    <a:pt x="6811" y="190"/>
                    <a:pt x="6633" y="490"/>
                  </a:cubicBezTo>
                  <a:cubicBezTo>
                    <a:pt x="6087" y="1420"/>
                    <a:pt x="5512" y="2944"/>
                    <a:pt x="5713" y="5062"/>
                  </a:cubicBezTo>
                  <a:cubicBezTo>
                    <a:pt x="4448" y="5944"/>
                    <a:pt x="3297" y="6989"/>
                    <a:pt x="2291" y="8158"/>
                  </a:cubicBezTo>
                  <a:cubicBezTo>
                    <a:pt x="1457" y="9136"/>
                    <a:pt x="719" y="10190"/>
                    <a:pt x="96" y="11312"/>
                  </a:cubicBezTo>
                  <a:cubicBezTo>
                    <a:pt x="0" y="11465"/>
                    <a:pt x="29" y="11676"/>
                    <a:pt x="163" y="11801"/>
                  </a:cubicBezTo>
                  <a:lnTo>
                    <a:pt x="1812" y="13468"/>
                  </a:lnTo>
                  <a:cubicBezTo>
                    <a:pt x="1896" y="13553"/>
                    <a:pt x="2005" y="13594"/>
                    <a:pt x="2112" y="13594"/>
                  </a:cubicBezTo>
                  <a:cubicBezTo>
                    <a:pt x="2260" y="13594"/>
                    <a:pt x="2405" y="13517"/>
                    <a:pt x="2483" y="13373"/>
                  </a:cubicBezTo>
                  <a:cubicBezTo>
                    <a:pt x="3087" y="12194"/>
                    <a:pt x="3834" y="11091"/>
                    <a:pt x="4697" y="10085"/>
                  </a:cubicBezTo>
                  <a:cubicBezTo>
                    <a:pt x="6259" y="8292"/>
                    <a:pt x="7793" y="7104"/>
                    <a:pt x="9844" y="6289"/>
                  </a:cubicBezTo>
                  <a:lnTo>
                    <a:pt x="10688" y="5963"/>
                  </a:lnTo>
                  <a:cubicBezTo>
                    <a:pt x="11665" y="5628"/>
                    <a:pt x="12682" y="5407"/>
                    <a:pt x="13707" y="5292"/>
                  </a:cubicBezTo>
                  <a:cubicBezTo>
                    <a:pt x="13784" y="5283"/>
                    <a:pt x="13832" y="5225"/>
                    <a:pt x="13832" y="5148"/>
                  </a:cubicBezTo>
                  <a:lnTo>
                    <a:pt x="13832" y="2340"/>
                  </a:lnTo>
                  <a:cubicBezTo>
                    <a:pt x="13832" y="2254"/>
                    <a:pt x="13765" y="2196"/>
                    <a:pt x="13688" y="2196"/>
                  </a:cubicBezTo>
                  <a:cubicBezTo>
                    <a:pt x="12011" y="2359"/>
                    <a:pt x="10381" y="2762"/>
                    <a:pt x="8819" y="3394"/>
                  </a:cubicBezTo>
                  <a:cubicBezTo>
                    <a:pt x="9029" y="2177"/>
                    <a:pt x="9815" y="998"/>
                    <a:pt x="10525" y="337"/>
                  </a:cubicBezTo>
                  <a:cubicBezTo>
                    <a:pt x="10647" y="215"/>
                    <a:pt x="10567" y="1"/>
                    <a:pt x="10401" y="1"/>
                  </a:cubicBezTo>
                  <a:cubicBezTo>
                    <a:pt x="10398" y="1"/>
                    <a:pt x="10394" y="1"/>
                    <a:pt x="10391" y="1"/>
                  </a:cubicBezTo>
                  <a:lnTo>
                    <a:pt x="7496" y="1"/>
                  </a:lnTo>
                  <a:cubicBezTo>
                    <a:pt x="7488" y="1"/>
                    <a:pt x="7479" y="1"/>
                    <a:pt x="7471" y="1"/>
                  </a:cubicBezTo>
                  <a:close/>
                </a:path>
              </a:pathLst>
            </a:custGeom>
            <a:solidFill>
              <a:srgbClr val="C7C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8"/>
            <p:cNvSpPr/>
            <p:nvPr/>
          </p:nvSpPr>
          <p:spPr>
            <a:xfrm>
              <a:off x="7140953" y="1772833"/>
              <a:ext cx="23135" cy="19781"/>
            </a:xfrm>
            <a:custGeom>
              <a:avLst/>
              <a:gdLst/>
              <a:ahLst/>
              <a:cxnLst/>
              <a:rect l="l" t="t" r="r" b="b"/>
              <a:pathLst>
                <a:path w="883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4"/>
                    <a:pt x="503" y="754"/>
                  </a:cubicBezTo>
                  <a:cubicBezTo>
                    <a:pt x="697" y="754"/>
                    <a:pt x="882" y="602"/>
                    <a:pt x="882" y="374"/>
                  </a:cubicBezTo>
                  <a:cubicBezTo>
                    <a:pt x="882" y="163"/>
                    <a:pt x="710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8"/>
            <p:cNvSpPr/>
            <p:nvPr/>
          </p:nvSpPr>
          <p:spPr>
            <a:xfrm>
              <a:off x="7278818" y="1541277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3"/>
                  </a:cubicBezTo>
                  <a:cubicBezTo>
                    <a:pt x="317" y="727"/>
                    <a:pt x="411" y="760"/>
                    <a:pt x="503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20" y="1"/>
                    <a:pt x="50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8"/>
            <p:cNvSpPr/>
            <p:nvPr/>
          </p:nvSpPr>
          <p:spPr>
            <a:xfrm>
              <a:off x="7322781" y="1635204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5"/>
                    <a:pt x="503" y="755"/>
                  </a:cubicBezTo>
                  <a:cubicBezTo>
                    <a:pt x="697" y="755"/>
                    <a:pt x="882" y="602"/>
                    <a:pt x="882" y="375"/>
                  </a:cubicBezTo>
                  <a:cubicBezTo>
                    <a:pt x="882" y="164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8"/>
            <p:cNvSpPr/>
            <p:nvPr/>
          </p:nvSpPr>
          <p:spPr>
            <a:xfrm>
              <a:off x="7258722" y="1616367"/>
              <a:ext cx="23397" cy="19781"/>
            </a:xfrm>
            <a:custGeom>
              <a:avLst/>
              <a:gdLst/>
              <a:ahLst/>
              <a:cxnLst/>
              <a:rect l="l" t="t" r="r" b="b"/>
              <a:pathLst>
                <a:path w="893" h="755" extrusionOk="0">
                  <a:moveTo>
                    <a:pt x="526" y="0"/>
                  </a:moveTo>
                  <a:cubicBezTo>
                    <a:pt x="520" y="0"/>
                    <a:pt x="514" y="1"/>
                    <a:pt x="509" y="1"/>
                  </a:cubicBezTo>
                  <a:cubicBezTo>
                    <a:pt x="173" y="1"/>
                    <a:pt x="1" y="403"/>
                    <a:pt x="240" y="643"/>
                  </a:cubicBezTo>
                  <a:cubicBezTo>
                    <a:pt x="318" y="720"/>
                    <a:pt x="412" y="755"/>
                    <a:pt x="504" y="755"/>
                  </a:cubicBezTo>
                  <a:cubicBezTo>
                    <a:pt x="698" y="755"/>
                    <a:pt x="883" y="602"/>
                    <a:pt x="883" y="375"/>
                  </a:cubicBezTo>
                  <a:cubicBezTo>
                    <a:pt x="892" y="169"/>
                    <a:pt x="729" y="0"/>
                    <a:pt x="526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8"/>
            <p:cNvSpPr/>
            <p:nvPr/>
          </p:nvSpPr>
          <p:spPr>
            <a:xfrm>
              <a:off x="7231370" y="1692713"/>
              <a:ext cx="23108" cy="19912"/>
            </a:xfrm>
            <a:custGeom>
              <a:avLst/>
              <a:gdLst/>
              <a:ahLst/>
              <a:cxnLst/>
              <a:rect l="l" t="t" r="r" b="b"/>
              <a:pathLst>
                <a:path w="882" h="760" extrusionOk="0">
                  <a:moveTo>
                    <a:pt x="508" y="1"/>
                  </a:moveTo>
                  <a:cubicBezTo>
                    <a:pt x="163" y="1"/>
                    <a:pt x="0" y="413"/>
                    <a:pt x="240" y="653"/>
                  </a:cubicBezTo>
                  <a:cubicBezTo>
                    <a:pt x="314" y="727"/>
                    <a:pt x="407" y="760"/>
                    <a:pt x="498" y="760"/>
                  </a:cubicBezTo>
                  <a:cubicBezTo>
                    <a:pt x="692" y="760"/>
                    <a:pt x="882" y="612"/>
                    <a:pt x="882" y="384"/>
                  </a:cubicBezTo>
                  <a:cubicBezTo>
                    <a:pt x="882" y="173"/>
                    <a:pt x="70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8"/>
            <p:cNvSpPr/>
            <p:nvPr/>
          </p:nvSpPr>
          <p:spPr>
            <a:xfrm>
              <a:off x="7399626" y="1590009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63" y="0"/>
                    <a:pt x="0" y="413"/>
                    <a:pt x="240" y="643"/>
                  </a:cubicBezTo>
                  <a:cubicBezTo>
                    <a:pt x="315" y="721"/>
                    <a:pt x="411" y="757"/>
                    <a:pt x="504" y="757"/>
                  </a:cubicBezTo>
                  <a:cubicBezTo>
                    <a:pt x="696" y="757"/>
                    <a:pt x="882" y="609"/>
                    <a:pt x="882" y="384"/>
                  </a:cubicBezTo>
                  <a:cubicBezTo>
                    <a:pt x="882" y="173"/>
                    <a:pt x="710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8"/>
            <p:cNvSpPr/>
            <p:nvPr/>
          </p:nvSpPr>
          <p:spPr>
            <a:xfrm>
              <a:off x="7108806" y="1792431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8"/>
            <p:cNvSpPr/>
            <p:nvPr/>
          </p:nvSpPr>
          <p:spPr>
            <a:xfrm>
              <a:off x="7128639" y="1823320"/>
              <a:ext cx="23135" cy="19755"/>
            </a:xfrm>
            <a:custGeom>
              <a:avLst/>
              <a:gdLst/>
              <a:ahLst/>
              <a:cxnLst/>
              <a:rect l="l" t="t" r="r" b="b"/>
              <a:pathLst>
                <a:path w="883" h="754" extrusionOk="0">
                  <a:moveTo>
                    <a:pt x="509" y="0"/>
                  </a:moveTo>
                  <a:cubicBezTo>
                    <a:pt x="173" y="0"/>
                    <a:pt x="1" y="403"/>
                    <a:pt x="240" y="642"/>
                  </a:cubicBezTo>
                  <a:cubicBezTo>
                    <a:pt x="317" y="720"/>
                    <a:pt x="412" y="754"/>
                    <a:pt x="504" y="754"/>
                  </a:cubicBezTo>
                  <a:cubicBezTo>
                    <a:pt x="697" y="754"/>
                    <a:pt x="882" y="601"/>
                    <a:pt x="882" y="374"/>
                  </a:cubicBezTo>
                  <a:cubicBezTo>
                    <a:pt x="882" y="16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8"/>
            <p:cNvSpPr/>
            <p:nvPr/>
          </p:nvSpPr>
          <p:spPr>
            <a:xfrm>
              <a:off x="7129635" y="1561137"/>
              <a:ext cx="319981" cy="298628"/>
            </a:xfrm>
            <a:custGeom>
              <a:avLst/>
              <a:gdLst/>
              <a:ahLst/>
              <a:cxnLst/>
              <a:rect l="l" t="t" r="r" b="b"/>
              <a:pathLst>
                <a:path w="12213" h="11398" extrusionOk="0">
                  <a:moveTo>
                    <a:pt x="12059" y="0"/>
                  </a:moveTo>
                  <a:cubicBezTo>
                    <a:pt x="11916" y="10"/>
                    <a:pt x="11733" y="38"/>
                    <a:pt x="11609" y="58"/>
                  </a:cubicBezTo>
                  <a:lnTo>
                    <a:pt x="11609" y="1620"/>
                  </a:lnTo>
                  <a:cubicBezTo>
                    <a:pt x="11609" y="2099"/>
                    <a:pt x="11264" y="2511"/>
                    <a:pt x="10785" y="2588"/>
                  </a:cubicBezTo>
                  <a:cubicBezTo>
                    <a:pt x="9999" y="2713"/>
                    <a:pt x="9222" y="2914"/>
                    <a:pt x="8465" y="3173"/>
                  </a:cubicBezTo>
                  <a:lnTo>
                    <a:pt x="7621" y="3489"/>
                  </a:lnTo>
                  <a:cubicBezTo>
                    <a:pt x="5570" y="4304"/>
                    <a:pt x="4027" y="5492"/>
                    <a:pt x="2474" y="7295"/>
                  </a:cubicBezTo>
                  <a:cubicBezTo>
                    <a:pt x="1477" y="8435"/>
                    <a:pt x="643" y="9710"/>
                    <a:pt x="1" y="11090"/>
                  </a:cubicBezTo>
                  <a:lnTo>
                    <a:pt x="193" y="11272"/>
                  </a:lnTo>
                  <a:cubicBezTo>
                    <a:pt x="273" y="11356"/>
                    <a:pt x="379" y="11397"/>
                    <a:pt x="486" y="11397"/>
                  </a:cubicBezTo>
                  <a:cubicBezTo>
                    <a:pt x="634" y="11397"/>
                    <a:pt x="781" y="11318"/>
                    <a:pt x="854" y="11167"/>
                  </a:cubicBezTo>
                  <a:cubicBezTo>
                    <a:pt x="1468" y="9998"/>
                    <a:pt x="2206" y="8895"/>
                    <a:pt x="3078" y="7889"/>
                  </a:cubicBezTo>
                  <a:cubicBezTo>
                    <a:pt x="4631" y="6096"/>
                    <a:pt x="6174" y="4908"/>
                    <a:pt x="8225" y="4093"/>
                  </a:cubicBezTo>
                  <a:lnTo>
                    <a:pt x="9069" y="3767"/>
                  </a:lnTo>
                  <a:cubicBezTo>
                    <a:pt x="10046" y="3432"/>
                    <a:pt x="11063" y="3202"/>
                    <a:pt x="12088" y="3087"/>
                  </a:cubicBezTo>
                  <a:cubicBezTo>
                    <a:pt x="12155" y="3087"/>
                    <a:pt x="12213" y="3019"/>
                    <a:pt x="12213" y="2952"/>
                  </a:cubicBezTo>
                  <a:lnTo>
                    <a:pt x="12213" y="144"/>
                  </a:lnTo>
                  <a:cubicBezTo>
                    <a:pt x="12213" y="58"/>
                    <a:pt x="12146" y="0"/>
                    <a:pt x="1205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8"/>
            <p:cNvSpPr/>
            <p:nvPr/>
          </p:nvSpPr>
          <p:spPr>
            <a:xfrm>
              <a:off x="7117583" y="1646523"/>
              <a:ext cx="107027" cy="112162"/>
            </a:xfrm>
            <a:custGeom>
              <a:avLst/>
              <a:gdLst/>
              <a:ahLst/>
              <a:cxnLst/>
              <a:rect l="l" t="t" r="r" b="b"/>
              <a:pathLst>
                <a:path w="4085" h="4281" extrusionOk="0">
                  <a:moveTo>
                    <a:pt x="4027" y="0"/>
                  </a:moveTo>
                  <a:cubicBezTo>
                    <a:pt x="2963" y="796"/>
                    <a:pt x="1995" y="1706"/>
                    <a:pt x="1132" y="2713"/>
                  </a:cubicBezTo>
                  <a:cubicBezTo>
                    <a:pt x="710" y="3211"/>
                    <a:pt x="327" y="3700"/>
                    <a:pt x="1" y="4170"/>
                  </a:cubicBezTo>
                  <a:cubicBezTo>
                    <a:pt x="20" y="4169"/>
                    <a:pt x="37" y="4169"/>
                    <a:pt x="54" y="4169"/>
                  </a:cubicBezTo>
                  <a:cubicBezTo>
                    <a:pt x="347" y="4169"/>
                    <a:pt x="368" y="4280"/>
                    <a:pt x="565" y="4280"/>
                  </a:cubicBezTo>
                  <a:cubicBezTo>
                    <a:pt x="635" y="4280"/>
                    <a:pt x="728" y="4266"/>
                    <a:pt x="864" y="4227"/>
                  </a:cubicBezTo>
                  <a:cubicBezTo>
                    <a:pt x="1122" y="4160"/>
                    <a:pt x="1343" y="3844"/>
                    <a:pt x="1640" y="3690"/>
                  </a:cubicBezTo>
                  <a:cubicBezTo>
                    <a:pt x="1899" y="3556"/>
                    <a:pt x="2282" y="3585"/>
                    <a:pt x="2531" y="3374"/>
                  </a:cubicBezTo>
                  <a:cubicBezTo>
                    <a:pt x="2761" y="3192"/>
                    <a:pt x="2819" y="2818"/>
                    <a:pt x="3011" y="2559"/>
                  </a:cubicBezTo>
                  <a:cubicBezTo>
                    <a:pt x="3193" y="2329"/>
                    <a:pt x="3538" y="2176"/>
                    <a:pt x="3672" y="1879"/>
                  </a:cubicBezTo>
                  <a:cubicBezTo>
                    <a:pt x="3787" y="1610"/>
                    <a:pt x="3672" y="1246"/>
                    <a:pt x="3739" y="930"/>
                  </a:cubicBezTo>
                  <a:cubicBezTo>
                    <a:pt x="3806" y="652"/>
                    <a:pt x="4065" y="374"/>
                    <a:pt x="4084" y="48"/>
                  </a:cubicBezTo>
                  <a:lnTo>
                    <a:pt x="4027" y="0"/>
                  </a:ln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8"/>
            <p:cNvSpPr/>
            <p:nvPr/>
          </p:nvSpPr>
          <p:spPr>
            <a:xfrm>
              <a:off x="7117347" y="1646523"/>
              <a:ext cx="107499" cy="112057"/>
            </a:xfrm>
            <a:custGeom>
              <a:avLst/>
              <a:gdLst/>
              <a:ahLst/>
              <a:cxnLst/>
              <a:rect l="l" t="t" r="r" b="b"/>
              <a:pathLst>
                <a:path w="4103" h="4277" extrusionOk="0">
                  <a:moveTo>
                    <a:pt x="4036" y="0"/>
                  </a:moveTo>
                  <a:cubicBezTo>
                    <a:pt x="3796" y="182"/>
                    <a:pt x="3556" y="364"/>
                    <a:pt x="3317" y="566"/>
                  </a:cubicBezTo>
                  <a:cubicBezTo>
                    <a:pt x="3269" y="872"/>
                    <a:pt x="3365" y="1198"/>
                    <a:pt x="3250" y="1438"/>
                  </a:cubicBezTo>
                  <a:cubicBezTo>
                    <a:pt x="3125" y="1745"/>
                    <a:pt x="2770" y="1888"/>
                    <a:pt x="2598" y="2118"/>
                  </a:cubicBezTo>
                  <a:cubicBezTo>
                    <a:pt x="2397" y="2377"/>
                    <a:pt x="2339" y="2751"/>
                    <a:pt x="2119" y="2943"/>
                  </a:cubicBezTo>
                  <a:cubicBezTo>
                    <a:pt x="1860" y="3144"/>
                    <a:pt x="1476" y="3125"/>
                    <a:pt x="1218" y="3250"/>
                  </a:cubicBezTo>
                  <a:cubicBezTo>
                    <a:pt x="920" y="3403"/>
                    <a:pt x="700" y="3719"/>
                    <a:pt x="441" y="3796"/>
                  </a:cubicBezTo>
                  <a:cubicBezTo>
                    <a:pt x="374" y="3815"/>
                    <a:pt x="307" y="3825"/>
                    <a:pt x="240" y="3844"/>
                  </a:cubicBezTo>
                  <a:cubicBezTo>
                    <a:pt x="163" y="3949"/>
                    <a:pt x="87" y="4055"/>
                    <a:pt x="0" y="4170"/>
                  </a:cubicBezTo>
                  <a:cubicBezTo>
                    <a:pt x="20" y="4169"/>
                    <a:pt x="38" y="4169"/>
                    <a:pt x="56" y="4169"/>
                  </a:cubicBezTo>
                  <a:cubicBezTo>
                    <a:pt x="348" y="4169"/>
                    <a:pt x="373" y="4276"/>
                    <a:pt x="572" y="4276"/>
                  </a:cubicBezTo>
                  <a:cubicBezTo>
                    <a:pt x="641" y="4276"/>
                    <a:pt x="732" y="4263"/>
                    <a:pt x="863" y="4227"/>
                  </a:cubicBezTo>
                  <a:cubicBezTo>
                    <a:pt x="1122" y="4151"/>
                    <a:pt x="1342" y="3834"/>
                    <a:pt x="1639" y="3681"/>
                  </a:cubicBezTo>
                  <a:cubicBezTo>
                    <a:pt x="1898" y="3556"/>
                    <a:pt x="2291" y="3575"/>
                    <a:pt x="2540" y="3365"/>
                  </a:cubicBezTo>
                  <a:cubicBezTo>
                    <a:pt x="2770" y="3182"/>
                    <a:pt x="2828" y="2809"/>
                    <a:pt x="3020" y="2550"/>
                  </a:cubicBezTo>
                  <a:cubicBezTo>
                    <a:pt x="3192" y="2320"/>
                    <a:pt x="3547" y="2166"/>
                    <a:pt x="3671" y="1869"/>
                  </a:cubicBezTo>
                  <a:cubicBezTo>
                    <a:pt x="3796" y="1610"/>
                    <a:pt x="3671" y="1246"/>
                    <a:pt x="3748" y="920"/>
                  </a:cubicBezTo>
                  <a:cubicBezTo>
                    <a:pt x="3815" y="642"/>
                    <a:pt x="4084" y="374"/>
                    <a:pt x="4103" y="38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8"/>
            <p:cNvSpPr/>
            <p:nvPr/>
          </p:nvSpPr>
          <p:spPr>
            <a:xfrm>
              <a:off x="7136421" y="1769322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499" y="0"/>
                  </a:moveTo>
                  <a:cubicBezTo>
                    <a:pt x="164" y="0"/>
                    <a:pt x="1" y="412"/>
                    <a:pt x="231" y="652"/>
                  </a:cubicBezTo>
                  <a:cubicBezTo>
                    <a:pt x="308" y="726"/>
                    <a:pt x="403" y="759"/>
                    <a:pt x="496" y="759"/>
                  </a:cubicBezTo>
                  <a:cubicBezTo>
                    <a:pt x="693" y="759"/>
                    <a:pt x="883" y="611"/>
                    <a:pt x="883" y="384"/>
                  </a:cubicBezTo>
                  <a:cubicBezTo>
                    <a:pt x="883" y="173"/>
                    <a:pt x="710" y="0"/>
                    <a:pt x="49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8"/>
            <p:cNvSpPr/>
            <p:nvPr/>
          </p:nvSpPr>
          <p:spPr>
            <a:xfrm>
              <a:off x="7274311" y="1538029"/>
              <a:ext cx="23108" cy="19833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8" y="721"/>
                    <a:pt x="415" y="756"/>
                    <a:pt x="509" y="756"/>
                  </a:cubicBezTo>
                  <a:cubicBezTo>
                    <a:pt x="700" y="756"/>
                    <a:pt x="882" y="609"/>
                    <a:pt x="882" y="384"/>
                  </a:cubicBezTo>
                  <a:cubicBezTo>
                    <a:pt x="882" y="173"/>
                    <a:pt x="70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8"/>
            <p:cNvSpPr/>
            <p:nvPr/>
          </p:nvSpPr>
          <p:spPr>
            <a:xfrm>
              <a:off x="7318249" y="1631956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9" y="0"/>
                  </a:moveTo>
                  <a:cubicBezTo>
                    <a:pt x="173" y="0"/>
                    <a:pt x="1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8"/>
            <p:cNvSpPr/>
            <p:nvPr/>
          </p:nvSpPr>
          <p:spPr>
            <a:xfrm>
              <a:off x="7254216" y="1613118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8"/>
            <p:cNvSpPr/>
            <p:nvPr/>
          </p:nvSpPr>
          <p:spPr>
            <a:xfrm>
              <a:off x="7226575" y="1689465"/>
              <a:ext cx="23397" cy="19833"/>
            </a:xfrm>
            <a:custGeom>
              <a:avLst/>
              <a:gdLst/>
              <a:ahLst/>
              <a:cxnLst/>
              <a:rect l="l" t="t" r="r" b="b"/>
              <a:pathLst>
                <a:path w="893" h="757" extrusionOk="0">
                  <a:moveTo>
                    <a:pt x="509" y="0"/>
                  </a:moveTo>
                  <a:cubicBezTo>
                    <a:pt x="173" y="0"/>
                    <a:pt x="1" y="412"/>
                    <a:pt x="241" y="642"/>
                  </a:cubicBezTo>
                  <a:cubicBezTo>
                    <a:pt x="319" y="721"/>
                    <a:pt x="417" y="756"/>
                    <a:pt x="512" y="756"/>
                  </a:cubicBezTo>
                  <a:cubicBezTo>
                    <a:pt x="706" y="756"/>
                    <a:pt x="892" y="609"/>
                    <a:pt x="892" y="384"/>
                  </a:cubicBezTo>
                  <a:cubicBezTo>
                    <a:pt x="892" y="173"/>
                    <a:pt x="72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8"/>
            <p:cNvSpPr/>
            <p:nvPr/>
          </p:nvSpPr>
          <p:spPr>
            <a:xfrm>
              <a:off x="7395093" y="1586734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499" y="1"/>
                  </a:moveTo>
                  <a:cubicBezTo>
                    <a:pt x="164" y="1"/>
                    <a:pt x="1" y="413"/>
                    <a:pt x="231" y="643"/>
                  </a:cubicBezTo>
                  <a:cubicBezTo>
                    <a:pt x="309" y="722"/>
                    <a:pt x="407" y="757"/>
                    <a:pt x="502" y="757"/>
                  </a:cubicBezTo>
                  <a:cubicBezTo>
                    <a:pt x="697" y="757"/>
                    <a:pt x="883" y="609"/>
                    <a:pt x="883" y="384"/>
                  </a:cubicBezTo>
                  <a:cubicBezTo>
                    <a:pt x="883" y="173"/>
                    <a:pt x="710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8"/>
            <p:cNvSpPr/>
            <p:nvPr/>
          </p:nvSpPr>
          <p:spPr>
            <a:xfrm>
              <a:off x="7104273" y="1789156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2"/>
                  </a:cubicBezTo>
                  <a:cubicBezTo>
                    <a:pt x="318" y="726"/>
                    <a:pt x="412" y="760"/>
                    <a:pt x="504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10" y="1"/>
                    <a:pt x="50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8"/>
            <p:cNvSpPr/>
            <p:nvPr/>
          </p:nvSpPr>
          <p:spPr>
            <a:xfrm>
              <a:off x="7124133" y="1820045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499" y="1"/>
                  </a:moveTo>
                  <a:cubicBezTo>
                    <a:pt x="163" y="1"/>
                    <a:pt x="0" y="403"/>
                    <a:pt x="240" y="643"/>
                  </a:cubicBezTo>
                  <a:cubicBezTo>
                    <a:pt x="314" y="720"/>
                    <a:pt x="407" y="754"/>
                    <a:pt x="499" y="754"/>
                  </a:cubicBezTo>
                  <a:cubicBezTo>
                    <a:pt x="693" y="754"/>
                    <a:pt x="882" y="602"/>
                    <a:pt x="882" y="374"/>
                  </a:cubicBezTo>
                  <a:cubicBezTo>
                    <a:pt x="882" y="164"/>
                    <a:pt x="709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8"/>
            <p:cNvSpPr/>
            <p:nvPr/>
          </p:nvSpPr>
          <p:spPr>
            <a:xfrm>
              <a:off x="7159529" y="1730677"/>
              <a:ext cx="86670" cy="97438"/>
            </a:xfrm>
            <a:custGeom>
              <a:avLst/>
              <a:gdLst/>
              <a:ahLst/>
              <a:cxnLst/>
              <a:rect l="l" t="t" r="r" b="b"/>
              <a:pathLst>
                <a:path w="3308" h="3719" extrusionOk="0">
                  <a:moveTo>
                    <a:pt x="2858" y="0"/>
                  </a:moveTo>
                  <a:cubicBezTo>
                    <a:pt x="2734" y="0"/>
                    <a:pt x="2616" y="11"/>
                    <a:pt x="2512" y="57"/>
                  </a:cubicBezTo>
                  <a:cubicBezTo>
                    <a:pt x="2205" y="191"/>
                    <a:pt x="2061" y="536"/>
                    <a:pt x="1831" y="718"/>
                  </a:cubicBezTo>
                  <a:cubicBezTo>
                    <a:pt x="1573" y="910"/>
                    <a:pt x="1199" y="967"/>
                    <a:pt x="1007" y="1197"/>
                  </a:cubicBezTo>
                  <a:cubicBezTo>
                    <a:pt x="806" y="1447"/>
                    <a:pt x="825" y="1830"/>
                    <a:pt x="700" y="2089"/>
                  </a:cubicBezTo>
                  <a:cubicBezTo>
                    <a:pt x="547" y="2396"/>
                    <a:pt x="231" y="2606"/>
                    <a:pt x="154" y="2865"/>
                  </a:cubicBezTo>
                  <a:cubicBezTo>
                    <a:pt x="1" y="3392"/>
                    <a:pt x="221" y="3258"/>
                    <a:pt x="202" y="3718"/>
                  </a:cubicBezTo>
                  <a:lnTo>
                    <a:pt x="269" y="3718"/>
                  </a:lnTo>
                  <a:cubicBezTo>
                    <a:pt x="758" y="2913"/>
                    <a:pt x="1323" y="2146"/>
                    <a:pt x="1946" y="1427"/>
                  </a:cubicBezTo>
                  <a:cubicBezTo>
                    <a:pt x="2368" y="929"/>
                    <a:pt x="2828" y="459"/>
                    <a:pt x="3308" y="18"/>
                  </a:cubicBezTo>
                  <a:lnTo>
                    <a:pt x="3288" y="9"/>
                  </a:lnTo>
                  <a:cubicBezTo>
                    <a:pt x="3265" y="10"/>
                    <a:pt x="3242" y="10"/>
                    <a:pt x="3220" y="10"/>
                  </a:cubicBezTo>
                  <a:cubicBezTo>
                    <a:pt x="3096" y="10"/>
                    <a:pt x="2974" y="0"/>
                    <a:pt x="2858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5" name="Google Shape;2455;p48"/>
          <p:cNvGrpSpPr/>
          <p:nvPr/>
        </p:nvGrpSpPr>
        <p:grpSpPr>
          <a:xfrm>
            <a:off x="7968952" y="1500877"/>
            <a:ext cx="378748" cy="361455"/>
            <a:chOff x="7968952" y="1500877"/>
            <a:chExt cx="378748" cy="361455"/>
          </a:xfrm>
        </p:grpSpPr>
        <p:sp>
          <p:nvSpPr>
            <p:cNvPr id="2456" name="Google Shape;2456;p48"/>
            <p:cNvSpPr/>
            <p:nvPr/>
          </p:nvSpPr>
          <p:spPr>
            <a:xfrm>
              <a:off x="8160579" y="1622393"/>
              <a:ext cx="52505" cy="51771"/>
            </a:xfrm>
            <a:custGeom>
              <a:avLst/>
              <a:gdLst/>
              <a:ahLst/>
              <a:cxnLst/>
              <a:rect l="l" t="t" r="r" b="b"/>
              <a:pathLst>
                <a:path w="2004" h="1976" extrusionOk="0">
                  <a:moveTo>
                    <a:pt x="815" y="1"/>
                  </a:moveTo>
                  <a:lnTo>
                    <a:pt x="115" y="701"/>
                  </a:lnTo>
                  <a:cubicBezTo>
                    <a:pt x="0" y="816"/>
                    <a:pt x="0" y="998"/>
                    <a:pt x="115" y="1113"/>
                  </a:cubicBezTo>
                  <a:lnTo>
                    <a:pt x="901" y="1889"/>
                  </a:lnTo>
                  <a:cubicBezTo>
                    <a:pt x="954" y="1947"/>
                    <a:pt x="1026" y="1975"/>
                    <a:pt x="1099" y="1975"/>
                  </a:cubicBezTo>
                  <a:cubicBezTo>
                    <a:pt x="1172" y="1975"/>
                    <a:pt x="1246" y="1947"/>
                    <a:pt x="1304" y="1889"/>
                  </a:cubicBezTo>
                  <a:lnTo>
                    <a:pt x="2003" y="1189"/>
                  </a:lnTo>
                  <a:cubicBezTo>
                    <a:pt x="1754" y="1065"/>
                    <a:pt x="1524" y="892"/>
                    <a:pt x="1323" y="691"/>
                  </a:cubicBezTo>
                  <a:cubicBezTo>
                    <a:pt x="1112" y="490"/>
                    <a:pt x="949" y="260"/>
                    <a:pt x="81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8"/>
            <p:cNvSpPr/>
            <p:nvPr/>
          </p:nvSpPr>
          <p:spPr>
            <a:xfrm>
              <a:off x="8163592" y="1642750"/>
              <a:ext cx="49728" cy="31230"/>
            </a:xfrm>
            <a:custGeom>
              <a:avLst/>
              <a:gdLst/>
              <a:ahLst/>
              <a:cxnLst/>
              <a:rect l="l" t="t" r="r" b="b"/>
              <a:pathLst>
                <a:path w="1898" h="1192" extrusionOk="0">
                  <a:moveTo>
                    <a:pt x="0" y="326"/>
                  </a:moveTo>
                  <a:lnTo>
                    <a:pt x="278" y="614"/>
                  </a:lnTo>
                  <a:cubicBezTo>
                    <a:pt x="291" y="626"/>
                    <a:pt x="305" y="636"/>
                    <a:pt x="319" y="645"/>
                  </a:cubicBezTo>
                  <a:lnTo>
                    <a:pt x="319" y="645"/>
                  </a:lnTo>
                  <a:lnTo>
                    <a:pt x="0" y="326"/>
                  </a:lnTo>
                  <a:close/>
                  <a:moveTo>
                    <a:pt x="1294" y="0"/>
                  </a:moveTo>
                  <a:lnTo>
                    <a:pt x="690" y="614"/>
                  </a:lnTo>
                  <a:cubicBezTo>
                    <a:pt x="633" y="666"/>
                    <a:pt x="558" y="693"/>
                    <a:pt x="484" y="693"/>
                  </a:cubicBezTo>
                  <a:cubicBezTo>
                    <a:pt x="427" y="693"/>
                    <a:pt x="369" y="677"/>
                    <a:pt x="319" y="645"/>
                  </a:cubicBezTo>
                  <a:lnTo>
                    <a:pt x="319" y="645"/>
                  </a:lnTo>
                  <a:lnTo>
                    <a:pt x="786" y="1112"/>
                  </a:lnTo>
                  <a:cubicBezTo>
                    <a:pt x="839" y="1165"/>
                    <a:pt x="911" y="1191"/>
                    <a:pt x="984" y="1191"/>
                  </a:cubicBezTo>
                  <a:cubicBezTo>
                    <a:pt x="1057" y="1191"/>
                    <a:pt x="1131" y="1165"/>
                    <a:pt x="1189" y="1112"/>
                  </a:cubicBezTo>
                  <a:lnTo>
                    <a:pt x="1898" y="403"/>
                  </a:lnTo>
                  <a:cubicBezTo>
                    <a:pt x="1677" y="297"/>
                    <a:pt x="1476" y="163"/>
                    <a:pt x="1294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8"/>
            <p:cNvSpPr/>
            <p:nvPr/>
          </p:nvSpPr>
          <p:spPr>
            <a:xfrm>
              <a:off x="7968952" y="1652549"/>
              <a:ext cx="215233" cy="209364"/>
            </a:xfrm>
            <a:custGeom>
              <a:avLst/>
              <a:gdLst/>
              <a:ahLst/>
              <a:cxnLst/>
              <a:rect l="l" t="t" r="r" b="b"/>
              <a:pathLst>
                <a:path w="8215" h="7991" extrusionOk="0">
                  <a:moveTo>
                    <a:pt x="7458" y="0"/>
                  </a:moveTo>
                  <a:cubicBezTo>
                    <a:pt x="7113" y="297"/>
                    <a:pt x="6490" y="978"/>
                    <a:pt x="5982" y="2377"/>
                  </a:cubicBezTo>
                  <a:cubicBezTo>
                    <a:pt x="5522" y="3652"/>
                    <a:pt x="4716" y="4151"/>
                    <a:pt x="3499" y="4151"/>
                  </a:cubicBezTo>
                  <a:cubicBezTo>
                    <a:pt x="911" y="4151"/>
                    <a:pt x="0" y="7736"/>
                    <a:pt x="173" y="7898"/>
                  </a:cubicBezTo>
                  <a:cubicBezTo>
                    <a:pt x="202" y="7937"/>
                    <a:pt x="240" y="7956"/>
                    <a:pt x="278" y="7985"/>
                  </a:cubicBezTo>
                  <a:cubicBezTo>
                    <a:pt x="284" y="7989"/>
                    <a:pt x="291" y="7990"/>
                    <a:pt x="298" y="7990"/>
                  </a:cubicBezTo>
                  <a:cubicBezTo>
                    <a:pt x="581" y="7990"/>
                    <a:pt x="1705" y="5184"/>
                    <a:pt x="3671" y="5184"/>
                  </a:cubicBezTo>
                  <a:cubicBezTo>
                    <a:pt x="3700" y="5184"/>
                    <a:pt x="3729" y="5185"/>
                    <a:pt x="3758" y="5186"/>
                  </a:cubicBezTo>
                  <a:cubicBezTo>
                    <a:pt x="3800" y="5187"/>
                    <a:pt x="3842" y="5188"/>
                    <a:pt x="3885" y="5188"/>
                  </a:cubicBezTo>
                  <a:cubicBezTo>
                    <a:pt x="5152" y="5188"/>
                    <a:pt x="6367" y="4485"/>
                    <a:pt x="6988" y="2732"/>
                  </a:cubicBezTo>
                  <a:cubicBezTo>
                    <a:pt x="7487" y="1342"/>
                    <a:pt x="8081" y="853"/>
                    <a:pt x="8215" y="748"/>
                  </a:cubicBezTo>
                  <a:lnTo>
                    <a:pt x="7458" y="0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8"/>
            <p:cNvSpPr/>
            <p:nvPr/>
          </p:nvSpPr>
          <p:spPr>
            <a:xfrm>
              <a:off x="8164587" y="1652287"/>
              <a:ext cx="9825" cy="10061"/>
            </a:xfrm>
            <a:custGeom>
              <a:avLst/>
              <a:gdLst/>
              <a:ahLst/>
              <a:cxnLst/>
              <a:rect l="l" t="t" r="r" b="b"/>
              <a:pathLst>
                <a:path w="375" h="384" extrusionOk="0">
                  <a:moveTo>
                    <a:pt x="374" y="38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8"/>
            <p:cNvSpPr/>
            <p:nvPr/>
          </p:nvSpPr>
          <p:spPr>
            <a:xfrm>
              <a:off x="7972463" y="1662583"/>
              <a:ext cx="211722" cy="199565"/>
            </a:xfrm>
            <a:custGeom>
              <a:avLst/>
              <a:gdLst/>
              <a:ahLst/>
              <a:cxnLst/>
              <a:rect l="l" t="t" r="r" b="b"/>
              <a:pathLst>
                <a:path w="8081" h="7617" extrusionOk="0">
                  <a:moveTo>
                    <a:pt x="7717" y="1"/>
                  </a:moveTo>
                  <a:cubicBezTo>
                    <a:pt x="7583" y="96"/>
                    <a:pt x="6988" y="595"/>
                    <a:pt x="6490" y="1975"/>
                  </a:cubicBezTo>
                  <a:cubicBezTo>
                    <a:pt x="5859" y="3729"/>
                    <a:pt x="4644" y="4441"/>
                    <a:pt x="3384" y="4441"/>
                  </a:cubicBezTo>
                  <a:cubicBezTo>
                    <a:pt x="3342" y="4441"/>
                    <a:pt x="3301" y="4440"/>
                    <a:pt x="3260" y="4439"/>
                  </a:cubicBezTo>
                  <a:cubicBezTo>
                    <a:pt x="3230" y="4437"/>
                    <a:pt x="3200" y="4437"/>
                    <a:pt x="3171" y="4437"/>
                  </a:cubicBezTo>
                  <a:cubicBezTo>
                    <a:pt x="1658" y="4437"/>
                    <a:pt x="642" y="6112"/>
                    <a:pt x="125" y="6873"/>
                  </a:cubicBezTo>
                  <a:cubicBezTo>
                    <a:pt x="20" y="7237"/>
                    <a:pt x="1" y="7477"/>
                    <a:pt x="39" y="7525"/>
                  </a:cubicBezTo>
                  <a:cubicBezTo>
                    <a:pt x="68" y="7554"/>
                    <a:pt x="106" y="7583"/>
                    <a:pt x="144" y="7611"/>
                  </a:cubicBezTo>
                  <a:cubicBezTo>
                    <a:pt x="150" y="7615"/>
                    <a:pt x="156" y="7616"/>
                    <a:pt x="163" y="7616"/>
                  </a:cubicBezTo>
                  <a:cubicBezTo>
                    <a:pt x="445" y="7616"/>
                    <a:pt x="1581" y="4801"/>
                    <a:pt x="3556" y="4801"/>
                  </a:cubicBezTo>
                  <a:cubicBezTo>
                    <a:pt x="3582" y="4801"/>
                    <a:pt x="3608" y="4802"/>
                    <a:pt x="3633" y="4803"/>
                  </a:cubicBezTo>
                  <a:cubicBezTo>
                    <a:pt x="3675" y="4804"/>
                    <a:pt x="3717" y="4805"/>
                    <a:pt x="3759" y="4805"/>
                  </a:cubicBezTo>
                  <a:cubicBezTo>
                    <a:pt x="5018" y="4805"/>
                    <a:pt x="6223" y="4102"/>
                    <a:pt x="6854" y="2349"/>
                  </a:cubicBezTo>
                  <a:cubicBezTo>
                    <a:pt x="7353" y="969"/>
                    <a:pt x="7947" y="470"/>
                    <a:pt x="8081" y="374"/>
                  </a:cubicBezTo>
                  <a:cubicBezTo>
                    <a:pt x="8081" y="365"/>
                    <a:pt x="8081" y="365"/>
                    <a:pt x="8081" y="355"/>
                  </a:cubicBezTo>
                  <a:lnTo>
                    <a:pt x="7717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8"/>
            <p:cNvSpPr/>
            <p:nvPr/>
          </p:nvSpPr>
          <p:spPr>
            <a:xfrm>
              <a:off x="8167103" y="1502554"/>
              <a:ext cx="180597" cy="157750"/>
            </a:xfrm>
            <a:custGeom>
              <a:avLst/>
              <a:gdLst/>
              <a:ahLst/>
              <a:cxnLst/>
              <a:rect l="l" t="t" r="r" b="b"/>
              <a:pathLst>
                <a:path w="6893" h="6021" extrusionOk="0">
                  <a:moveTo>
                    <a:pt x="4660" y="1"/>
                  </a:moveTo>
                  <a:cubicBezTo>
                    <a:pt x="4038" y="1"/>
                    <a:pt x="3324" y="202"/>
                    <a:pt x="2665" y="520"/>
                  </a:cubicBezTo>
                  <a:cubicBezTo>
                    <a:pt x="2425" y="635"/>
                    <a:pt x="2004" y="894"/>
                    <a:pt x="2004" y="894"/>
                  </a:cubicBezTo>
                  <a:cubicBezTo>
                    <a:pt x="1716" y="1076"/>
                    <a:pt x="1457" y="1287"/>
                    <a:pt x="1218" y="1527"/>
                  </a:cubicBezTo>
                  <a:cubicBezTo>
                    <a:pt x="0" y="2735"/>
                    <a:pt x="77" y="4268"/>
                    <a:pt x="1074" y="5265"/>
                  </a:cubicBezTo>
                  <a:cubicBezTo>
                    <a:pt x="1559" y="5755"/>
                    <a:pt x="2178" y="6020"/>
                    <a:pt x="2826" y="6020"/>
                  </a:cubicBezTo>
                  <a:cubicBezTo>
                    <a:pt x="3496" y="6020"/>
                    <a:pt x="4198" y="5736"/>
                    <a:pt x="4812" y="5121"/>
                  </a:cubicBezTo>
                  <a:cubicBezTo>
                    <a:pt x="6020" y="3904"/>
                    <a:pt x="6892" y="1431"/>
                    <a:pt x="5905" y="434"/>
                  </a:cubicBezTo>
                  <a:cubicBezTo>
                    <a:pt x="5601" y="131"/>
                    <a:pt x="5161" y="1"/>
                    <a:pt x="4660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8"/>
            <p:cNvSpPr/>
            <p:nvPr/>
          </p:nvSpPr>
          <p:spPr>
            <a:xfrm>
              <a:off x="8187198" y="1506877"/>
              <a:ext cx="160501" cy="153427"/>
            </a:xfrm>
            <a:custGeom>
              <a:avLst/>
              <a:gdLst/>
              <a:ahLst/>
              <a:cxnLst/>
              <a:rect l="l" t="t" r="r" b="b"/>
              <a:pathLst>
                <a:path w="6126" h="5856" extrusionOk="0">
                  <a:moveTo>
                    <a:pt x="4735" y="1"/>
                  </a:moveTo>
                  <a:cubicBezTo>
                    <a:pt x="5243" y="1151"/>
                    <a:pt x="4438" y="3212"/>
                    <a:pt x="3374" y="4285"/>
                  </a:cubicBezTo>
                  <a:cubicBezTo>
                    <a:pt x="2758" y="4902"/>
                    <a:pt x="2059" y="5186"/>
                    <a:pt x="1391" y="5186"/>
                  </a:cubicBezTo>
                  <a:cubicBezTo>
                    <a:pt x="895" y="5186"/>
                    <a:pt x="416" y="5030"/>
                    <a:pt x="0" y="4736"/>
                  </a:cubicBezTo>
                  <a:lnTo>
                    <a:pt x="0" y="4736"/>
                  </a:lnTo>
                  <a:cubicBezTo>
                    <a:pt x="86" y="4870"/>
                    <a:pt x="192" y="4985"/>
                    <a:pt x="307" y="5100"/>
                  </a:cubicBezTo>
                  <a:cubicBezTo>
                    <a:pt x="797" y="5590"/>
                    <a:pt x="1416" y="5855"/>
                    <a:pt x="2062" y="5855"/>
                  </a:cubicBezTo>
                  <a:cubicBezTo>
                    <a:pt x="2732" y="5855"/>
                    <a:pt x="3431" y="5571"/>
                    <a:pt x="4045" y="4956"/>
                  </a:cubicBezTo>
                  <a:cubicBezTo>
                    <a:pt x="5262" y="3739"/>
                    <a:pt x="6125" y="1256"/>
                    <a:pt x="5138" y="269"/>
                  </a:cubicBezTo>
                  <a:cubicBezTo>
                    <a:pt x="5023" y="154"/>
                    <a:pt x="4879" y="68"/>
                    <a:pt x="4735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8"/>
            <p:cNvSpPr/>
            <p:nvPr/>
          </p:nvSpPr>
          <p:spPr>
            <a:xfrm>
              <a:off x="8073176" y="1500877"/>
              <a:ext cx="93193" cy="81430"/>
            </a:xfrm>
            <a:custGeom>
              <a:avLst/>
              <a:gdLst/>
              <a:ahLst/>
              <a:cxnLst/>
              <a:rect l="l" t="t" r="r" b="b"/>
              <a:pathLst>
                <a:path w="3557" h="3108" extrusionOk="0">
                  <a:moveTo>
                    <a:pt x="2404" y="0"/>
                  </a:moveTo>
                  <a:cubicBezTo>
                    <a:pt x="1814" y="0"/>
                    <a:pt x="1058" y="351"/>
                    <a:pt x="623" y="786"/>
                  </a:cubicBezTo>
                  <a:cubicBezTo>
                    <a:pt x="0" y="1418"/>
                    <a:pt x="39" y="2204"/>
                    <a:pt x="556" y="2722"/>
                  </a:cubicBezTo>
                  <a:cubicBezTo>
                    <a:pt x="806" y="2972"/>
                    <a:pt x="1125" y="3108"/>
                    <a:pt x="1459" y="3108"/>
                  </a:cubicBezTo>
                  <a:cubicBezTo>
                    <a:pt x="1805" y="3108"/>
                    <a:pt x="2166" y="2962"/>
                    <a:pt x="2483" y="2645"/>
                  </a:cubicBezTo>
                  <a:cubicBezTo>
                    <a:pt x="3106" y="2022"/>
                    <a:pt x="3556" y="738"/>
                    <a:pt x="3039" y="220"/>
                  </a:cubicBezTo>
                  <a:cubicBezTo>
                    <a:pt x="2885" y="66"/>
                    <a:pt x="2660" y="0"/>
                    <a:pt x="2404" y="0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8"/>
            <p:cNvSpPr/>
            <p:nvPr/>
          </p:nvSpPr>
          <p:spPr>
            <a:xfrm>
              <a:off x="8081455" y="1501846"/>
              <a:ext cx="85176" cy="80696"/>
            </a:xfrm>
            <a:custGeom>
              <a:avLst/>
              <a:gdLst/>
              <a:ahLst/>
              <a:cxnLst/>
              <a:rect l="l" t="t" r="r" b="b"/>
              <a:pathLst>
                <a:path w="3251" h="3080" extrusionOk="0">
                  <a:moveTo>
                    <a:pt x="2378" y="1"/>
                  </a:moveTo>
                  <a:lnTo>
                    <a:pt x="2378" y="1"/>
                  </a:lnTo>
                  <a:cubicBezTo>
                    <a:pt x="2531" y="614"/>
                    <a:pt x="2138" y="1563"/>
                    <a:pt x="1630" y="2081"/>
                  </a:cubicBezTo>
                  <a:cubicBezTo>
                    <a:pt x="1308" y="2397"/>
                    <a:pt x="949" y="2543"/>
                    <a:pt x="603" y="2543"/>
                  </a:cubicBezTo>
                  <a:cubicBezTo>
                    <a:pt x="393" y="2543"/>
                    <a:pt x="189" y="2489"/>
                    <a:pt x="1" y="2388"/>
                  </a:cubicBezTo>
                  <a:lnTo>
                    <a:pt x="1" y="2388"/>
                  </a:lnTo>
                  <a:cubicBezTo>
                    <a:pt x="68" y="2493"/>
                    <a:pt x="144" y="2599"/>
                    <a:pt x="231" y="2685"/>
                  </a:cubicBezTo>
                  <a:cubicBezTo>
                    <a:pt x="486" y="2940"/>
                    <a:pt x="807" y="3079"/>
                    <a:pt x="1143" y="3079"/>
                  </a:cubicBezTo>
                  <a:cubicBezTo>
                    <a:pt x="1487" y="3079"/>
                    <a:pt x="1847" y="2933"/>
                    <a:pt x="2167" y="2618"/>
                  </a:cubicBezTo>
                  <a:cubicBezTo>
                    <a:pt x="2790" y="1995"/>
                    <a:pt x="3250" y="701"/>
                    <a:pt x="2723" y="193"/>
                  </a:cubicBezTo>
                  <a:cubicBezTo>
                    <a:pt x="2627" y="97"/>
                    <a:pt x="2512" y="39"/>
                    <a:pt x="237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8"/>
            <p:cNvSpPr/>
            <p:nvPr/>
          </p:nvSpPr>
          <p:spPr>
            <a:xfrm>
              <a:off x="8069901" y="1562630"/>
              <a:ext cx="26907" cy="26593"/>
            </a:xfrm>
            <a:custGeom>
              <a:avLst/>
              <a:gdLst/>
              <a:ahLst/>
              <a:cxnLst/>
              <a:rect l="l" t="t" r="r" b="b"/>
              <a:pathLst>
                <a:path w="1027" h="1015" extrusionOk="0">
                  <a:moveTo>
                    <a:pt x="422" y="1"/>
                  </a:moveTo>
                  <a:lnTo>
                    <a:pt x="58" y="365"/>
                  </a:lnTo>
                  <a:cubicBezTo>
                    <a:pt x="1" y="422"/>
                    <a:pt x="1" y="509"/>
                    <a:pt x="58" y="576"/>
                  </a:cubicBezTo>
                  <a:lnTo>
                    <a:pt x="461" y="978"/>
                  </a:lnTo>
                  <a:cubicBezTo>
                    <a:pt x="490" y="1002"/>
                    <a:pt x="528" y="1014"/>
                    <a:pt x="566" y="1014"/>
                  </a:cubicBezTo>
                  <a:cubicBezTo>
                    <a:pt x="605" y="1014"/>
                    <a:pt x="643" y="1002"/>
                    <a:pt x="672" y="978"/>
                  </a:cubicBezTo>
                  <a:lnTo>
                    <a:pt x="1026" y="614"/>
                  </a:lnTo>
                  <a:cubicBezTo>
                    <a:pt x="902" y="547"/>
                    <a:pt x="777" y="461"/>
                    <a:pt x="672" y="365"/>
                  </a:cubicBezTo>
                  <a:cubicBezTo>
                    <a:pt x="566" y="259"/>
                    <a:pt x="480" y="135"/>
                    <a:pt x="42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8"/>
            <p:cNvSpPr/>
            <p:nvPr/>
          </p:nvSpPr>
          <p:spPr>
            <a:xfrm>
              <a:off x="7970969" y="1578193"/>
              <a:ext cx="111009" cy="108337"/>
            </a:xfrm>
            <a:custGeom>
              <a:avLst/>
              <a:gdLst/>
              <a:ahLst/>
              <a:cxnLst/>
              <a:rect l="l" t="t" r="r" b="b"/>
              <a:pathLst>
                <a:path w="4237" h="4135" extrusionOk="0">
                  <a:moveTo>
                    <a:pt x="3844" y="1"/>
                  </a:moveTo>
                  <a:cubicBezTo>
                    <a:pt x="3671" y="154"/>
                    <a:pt x="3345" y="509"/>
                    <a:pt x="3087" y="1228"/>
                  </a:cubicBezTo>
                  <a:cubicBezTo>
                    <a:pt x="2856" y="1889"/>
                    <a:pt x="2435" y="2148"/>
                    <a:pt x="1812" y="2148"/>
                  </a:cubicBezTo>
                  <a:cubicBezTo>
                    <a:pt x="470" y="2148"/>
                    <a:pt x="0" y="3998"/>
                    <a:pt x="86" y="4084"/>
                  </a:cubicBezTo>
                  <a:cubicBezTo>
                    <a:pt x="105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4" y="4135"/>
                  </a:cubicBezTo>
                  <a:cubicBezTo>
                    <a:pt x="305" y="4135"/>
                    <a:pt x="883" y="2684"/>
                    <a:pt x="1907" y="2684"/>
                  </a:cubicBezTo>
                  <a:cubicBezTo>
                    <a:pt x="1920" y="2684"/>
                    <a:pt x="1933" y="2684"/>
                    <a:pt x="1946" y="2685"/>
                  </a:cubicBezTo>
                  <a:cubicBezTo>
                    <a:pt x="1963" y="2685"/>
                    <a:pt x="1979" y="2685"/>
                    <a:pt x="1996" y="2685"/>
                  </a:cubicBezTo>
                  <a:cubicBezTo>
                    <a:pt x="2315" y="2685"/>
                    <a:pt x="2631" y="2599"/>
                    <a:pt x="2895" y="2416"/>
                  </a:cubicBezTo>
                  <a:cubicBezTo>
                    <a:pt x="3039" y="2321"/>
                    <a:pt x="3154" y="2206"/>
                    <a:pt x="3259" y="2071"/>
                  </a:cubicBezTo>
                  <a:cubicBezTo>
                    <a:pt x="3403" y="1870"/>
                    <a:pt x="3527" y="1650"/>
                    <a:pt x="3604" y="1420"/>
                  </a:cubicBezTo>
                  <a:cubicBezTo>
                    <a:pt x="3863" y="701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8"/>
            <p:cNvSpPr/>
            <p:nvPr/>
          </p:nvSpPr>
          <p:spPr>
            <a:xfrm>
              <a:off x="8247458" y="1676758"/>
              <a:ext cx="92958" cy="81534"/>
            </a:xfrm>
            <a:custGeom>
              <a:avLst/>
              <a:gdLst/>
              <a:ahLst/>
              <a:cxnLst/>
              <a:rect l="l" t="t" r="r" b="b"/>
              <a:pathLst>
                <a:path w="3548" h="3112" extrusionOk="0">
                  <a:moveTo>
                    <a:pt x="2398" y="1"/>
                  </a:moveTo>
                  <a:cubicBezTo>
                    <a:pt x="1809" y="1"/>
                    <a:pt x="1057" y="352"/>
                    <a:pt x="624" y="792"/>
                  </a:cubicBezTo>
                  <a:cubicBezTo>
                    <a:pt x="1" y="1415"/>
                    <a:pt x="39" y="2211"/>
                    <a:pt x="547" y="2719"/>
                  </a:cubicBezTo>
                  <a:cubicBezTo>
                    <a:pt x="801" y="2973"/>
                    <a:pt x="1121" y="3112"/>
                    <a:pt x="1455" y="3112"/>
                  </a:cubicBezTo>
                  <a:cubicBezTo>
                    <a:pt x="1800" y="3112"/>
                    <a:pt x="2162" y="2963"/>
                    <a:pt x="2483" y="2642"/>
                  </a:cubicBezTo>
                  <a:cubicBezTo>
                    <a:pt x="3106" y="2028"/>
                    <a:pt x="3547" y="744"/>
                    <a:pt x="3039" y="226"/>
                  </a:cubicBezTo>
                  <a:cubicBezTo>
                    <a:pt x="2884" y="68"/>
                    <a:pt x="2657" y="1"/>
                    <a:pt x="2398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8"/>
            <p:cNvSpPr/>
            <p:nvPr/>
          </p:nvSpPr>
          <p:spPr>
            <a:xfrm>
              <a:off x="8255501" y="1677648"/>
              <a:ext cx="85150" cy="80460"/>
            </a:xfrm>
            <a:custGeom>
              <a:avLst/>
              <a:gdLst/>
              <a:ahLst/>
              <a:cxnLst/>
              <a:rect l="l" t="t" r="r" b="b"/>
              <a:pathLst>
                <a:path w="3250" h="3071" extrusionOk="0">
                  <a:moveTo>
                    <a:pt x="2368" y="1"/>
                  </a:moveTo>
                  <a:cubicBezTo>
                    <a:pt x="2502" y="605"/>
                    <a:pt x="2109" y="1534"/>
                    <a:pt x="1601" y="2042"/>
                  </a:cubicBezTo>
                  <a:cubicBezTo>
                    <a:pt x="1288" y="2361"/>
                    <a:pt x="930" y="2506"/>
                    <a:pt x="586" y="2506"/>
                  </a:cubicBezTo>
                  <a:cubicBezTo>
                    <a:pt x="382" y="2506"/>
                    <a:pt x="182" y="2455"/>
                    <a:pt x="0" y="2359"/>
                  </a:cubicBezTo>
                  <a:lnTo>
                    <a:pt x="0" y="2359"/>
                  </a:lnTo>
                  <a:cubicBezTo>
                    <a:pt x="67" y="2474"/>
                    <a:pt x="144" y="2589"/>
                    <a:pt x="240" y="2685"/>
                  </a:cubicBezTo>
                  <a:cubicBezTo>
                    <a:pt x="490" y="2934"/>
                    <a:pt x="809" y="3071"/>
                    <a:pt x="1143" y="3071"/>
                  </a:cubicBezTo>
                  <a:cubicBezTo>
                    <a:pt x="1488" y="3071"/>
                    <a:pt x="1850" y="2925"/>
                    <a:pt x="2167" y="2608"/>
                  </a:cubicBezTo>
                  <a:cubicBezTo>
                    <a:pt x="2799" y="1985"/>
                    <a:pt x="3250" y="700"/>
                    <a:pt x="2732" y="192"/>
                  </a:cubicBezTo>
                  <a:cubicBezTo>
                    <a:pt x="2636" y="97"/>
                    <a:pt x="2502" y="29"/>
                    <a:pt x="236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8"/>
            <p:cNvSpPr/>
            <p:nvPr/>
          </p:nvSpPr>
          <p:spPr>
            <a:xfrm>
              <a:off x="8244183" y="1738432"/>
              <a:ext cx="27169" cy="26776"/>
            </a:xfrm>
            <a:custGeom>
              <a:avLst/>
              <a:gdLst/>
              <a:ahLst/>
              <a:cxnLst/>
              <a:rect l="l" t="t" r="r" b="b"/>
              <a:pathLst>
                <a:path w="1037" h="1022" extrusionOk="0">
                  <a:moveTo>
                    <a:pt x="423" y="0"/>
                  </a:moveTo>
                  <a:lnTo>
                    <a:pt x="58" y="365"/>
                  </a:lnTo>
                  <a:cubicBezTo>
                    <a:pt x="1" y="422"/>
                    <a:pt x="1" y="518"/>
                    <a:pt x="58" y="575"/>
                  </a:cubicBezTo>
                  <a:lnTo>
                    <a:pt x="461" y="978"/>
                  </a:lnTo>
                  <a:cubicBezTo>
                    <a:pt x="490" y="1007"/>
                    <a:pt x="528" y="1021"/>
                    <a:pt x="566" y="1021"/>
                  </a:cubicBezTo>
                  <a:cubicBezTo>
                    <a:pt x="605" y="1021"/>
                    <a:pt x="643" y="1007"/>
                    <a:pt x="672" y="978"/>
                  </a:cubicBezTo>
                  <a:lnTo>
                    <a:pt x="1036" y="614"/>
                  </a:lnTo>
                  <a:cubicBezTo>
                    <a:pt x="902" y="556"/>
                    <a:pt x="777" y="470"/>
                    <a:pt x="672" y="365"/>
                  </a:cubicBezTo>
                  <a:cubicBezTo>
                    <a:pt x="566" y="259"/>
                    <a:pt x="480" y="135"/>
                    <a:pt x="423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8"/>
            <p:cNvSpPr/>
            <p:nvPr/>
          </p:nvSpPr>
          <p:spPr>
            <a:xfrm>
              <a:off x="8145252" y="1753995"/>
              <a:ext cx="111036" cy="108337"/>
            </a:xfrm>
            <a:custGeom>
              <a:avLst/>
              <a:gdLst/>
              <a:ahLst/>
              <a:cxnLst/>
              <a:rect l="l" t="t" r="r" b="b"/>
              <a:pathLst>
                <a:path w="4238" h="4135" extrusionOk="0">
                  <a:moveTo>
                    <a:pt x="3844" y="1"/>
                  </a:moveTo>
                  <a:cubicBezTo>
                    <a:pt x="3662" y="154"/>
                    <a:pt x="3346" y="509"/>
                    <a:pt x="3087" y="1228"/>
                  </a:cubicBezTo>
                  <a:cubicBezTo>
                    <a:pt x="2847" y="1889"/>
                    <a:pt x="2425" y="2148"/>
                    <a:pt x="1802" y="2148"/>
                  </a:cubicBezTo>
                  <a:cubicBezTo>
                    <a:pt x="470" y="2148"/>
                    <a:pt x="0" y="3998"/>
                    <a:pt x="87" y="4084"/>
                  </a:cubicBezTo>
                  <a:cubicBezTo>
                    <a:pt x="106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5" y="4135"/>
                  </a:cubicBezTo>
                  <a:cubicBezTo>
                    <a:pt x="305" y="4135"/>
                    <a:pt x="883" y="2684"/>
                    <a:pt x="1898" y="2684"/>
                  </a:cubicBezTo>
                  <a:cubicBezTo>
                    <a:pt x="1911" y="2684"/>
                    <a:pt x="1924" y="2684"/>
                    <a:pt x="1937" y="2685"/>
                  </a:cubicBezTo>
                  <a:cubicBezTo>
                    <a:pt x="1963" y="2686"/>
                    <a:pt x="1990" y="2687"/>
                    <a:pt x="2017" y="2687"/>
                  </a:cubicBezTo>
                  <a:cubicBezTo>
                    <a:pt x="2335" y="2687"/>
                    <a:pt x="2648" y="2583"/>
                    <a:pt x="2905" y="2407"/>
                  </a:cubicBezTo>
                  <a:cubicBezTo>
                    <a:pt x="3192" y="2244"/>
                    <a:pt x="3250" y="2071"/>
                    <a:pt x="3250" y="2071"/>
                  </a:cubicBezTo>
                  <a:cubicBezTo>
                    <a:pt x="3403" y="1870"/>
                    <a:pt x="3518" y="1649"/>
                    <a:pt x="3604" y="1419"/>
                  </a:cubicBezTo>
                  <a:cubicBezTo>
                    <a:pt x="3854" y="700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1" name="Google Shape;2471;p48"/>
          <p:cNvGrpSpPr/>
          <p:nvPr/>
        </p:nvGrpSpPr>
        <p:grpSpPr>
          <a:xfrm>
            <a:off x="5761445" y="1541723"/>
            <a:ext cx="362162" cy="279737"/>
            <a:chOff x="5761445" y="1541723"/>
            <a:chExt cx="362162" cy="279737"/>
          </a:xfrm>
        </p:grpSpPr>
        <p:sp>
          <p:nvSpPr>
            <p:cNvPr id="2472" name="Google Shape;2472;p48"/>
            <p:cNvSpPr/>
            <p:nvPr/>
          </p:nvSpPr>
          <p:spPr>
            <a:xfrm>
              <a:off x="587069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1735" y="1"/>
                  </a:moveTo>
                  <a:cubicBezTo>
                    <a:pt x="1630" y="1"/>
                    <a:pt x="1525" y="70"/>
                    <a:pt x="1525" y="209"/>
                  </a:cubicBezTo>
                  <a:lnTo>
                    <a:pt x="1525" y="487"/>
                  </a:lnTo>
                  <a:cubicBezTo>
                    <a:pt x="1525" y="1043"/>
                    <a:pt x="1170" y="1494"/>
                    <a:pt x="710" y="1494"/>
                  </a:cubicBezTo>
                  <a:lnTo>
                    <a:pt x="288" y="1494"/>
                  </a:lnTo>
                  <a:cubicBezTo>
                    <a:pt x="87" y="1494"/>
                    <a:pt x="0" y="1753"/>
                    <a:pt x="163" y="1877"/>
                  </a:cubicBezTo>
                  <a:cubicBezTo>
                    <a:pt x="29" y="2002"/>
                    <a:pt x="125" y="2232"/>
                    <a:pt x="307" y="2232"/>
                  </a:cubicBezTo>
                  <a:lnTo>
                    <a:pt x="739" y="2232"/>
                  </a:lnTo>
                  <a:cubicBezTo>
                    <a:pt x="1448" y="2232"/>
                    <a:pt x="2023" y="2807"/>
                    <a:pt x="2033" y="3516"/>
                  </a:cubicBezTo>
                  <a:lnTo>
                    <a:pt x="2033" y="8108"/>
                  </a:lnTo>
                  <a:cubicBezTo>
                    <a:pt x="2028" y="8251"/>
                    <a:pt x="2131" y="8323"/>
                    <a:pt x="2235" y="8323"/>
                  </a:cubicBezTo>
                  <a:cubicBezTo>
                    <a:pt x="2339" y="8323"/>
                    <a:pt x="2445" y="8251"/>
                    <a:pt x="2445" y="8108"/>
                  </a:cubicBezTo>
                  <a:lnTo>
                    <a:pt x="2445" y="3526"/>
                  </a:lnTo>
                  <a:cubicBezTo>
                    <a:pt x="2445" y="2711"/>
                    <a:pt x="1870" y="2002"/>
                    <a:pt x="1074" y="1848"/>
                  </a:cubicBezTo>
                  <a:cubicBezTo>
                    <a:pt x="1582" y="1666"/>
                    <a:pt x="1946" y="1129"/>
                    <a:pt x="1946" y="487"/>
                  </a:cubicBezTo>
                  <a:lnTo>
                    <a:pt x="1946" y="209"/>
                  </a:lnTo>
                  <a:cubicBezTo>
                    <a:pt x="1946" y="70"/>
                    <a:pt x="1841" y="1"/>
                    <a:pt x="1735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8"/>
            <p:cNvSpPr/>
            <p:nvPr/>
          </p:nvSpPr>
          <p:spPr>
            <a:xfrm>
              <a:off x="5761445" y="1541723"/>
              <a:ext cx="139567" cy="223198"/>
            </a:xfrm>
            <a:custGeom>
              <a:avLst/>
              <a:gdLst/>
              <a:ahLst/>
              <a:cxnLst/>
              <a:rect l="l" t="t" r="r" b="b"/>
              <a:pathLst>
                <a:path w="5327" h="8519" extrusionOk="0">
                  <a:moveTo>
                    <a:pt x="2761" y="0"/>
                  </a:moveTo>
                  <a:cubicBezTo>
                    <a:pt x="2473" y="0"/>
                    <a:pt x="2171" y="66"/>
                    <a:pt x="1870" y="214"/>
                  </a:cubicBezTo>
                  <a:cubicBezTo>
                    <a:pt x="1611" y="338"/>
                    <a:pt x="1391" y="521"/>
                    <a:pt x="1199" y="741"/>
                  </a:cubicBezTo>
                  <a:cubicBezTo>
                    <a:pt x="1161" y="789"/>
                    <a:pt x="1132" y="837"/>
                    <a:pt x="1094" y="885"/>
                  </a:cubicBezTo>
                  <a:cubicBezTo>
                    <a:pt x="365" y="1978"/>
                    <a:pt x="1" y="3109"/>
                    <a:pt x="1" y="4259"/>
                  </a:cubicBezTo>
                  <a:cubicBezTo>
                    <a:pt x="1" y="5409"/>
                    <a:pt x="375" y="6550"/>
                    <a:pt x="1094" y="7633"/>
                  </a:cubicBezTo>
                  <a:cubicBezTo>
                    <a:pt x="1477" y="8205"/>
                    <a:pt x="2104" y="8519"/>
                    <a:pt x="2744" y="8519"/>
                  </a:cubicBezTo>
                  <a:cubicBezTo>
                    <a:pt x="3112" y="8519"/>
                    <a:pt x="3484" y="8415"/>
                    <a:pt x="3816" y="8198"/>
                  </a:cubicBezTo>
                  <a:cubicBezTo>
                    <a:pt x="4736" y="7585"/>
                    <a:pt x="4985" y="6339"/>
                    <a:pt x="4372" y="5419"/>
                  </a:cubicBezTo>
                  <a:lnTo>
                    <a:pt x="4353" y="5390"/>
                  </a:lnTo>
                  <a:cubicBezTo>
                    <a:pt x="4228" y="5189"/>
                    <a:pt x="4228" y="4939"/>
                    <a:pt x="4353" y="4738"/>
                  </a:cubicBezTo>
                  <a:cubicBezTo>
                    <a:pt x="4525" y="4451"/>
                    <a:pt x="4525" y="4086"/>
                    <a:pt x="4353" y="3789"/>
                  </a:cubicBezTo>
                  <a:cubicBezTo>
                    <a:pt x="4228" y="3598"/>
                    <a:pt x="4228" y="3339"/>
                    <a:pt x="4353" y="3147"/>
                  </a:cubicBezTo>
                  <a:cubicBezTo>
                    <a:pt x="4362" y="3118"/>
                    <a:pt x="4372" y="3109"/>
                    <a:pt x="4391" y="3089"/>
                  </a:cubicBezTo>
                  <a:cubicBezTo>
                    <a:pt x="5327" y="1682"/>
                    <a:pt x="4213" y="0"/>
                    <a:pt x="27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8"/>
            <p:cNvSpPr/>
            <p:nvPr/>
          </p:nvSpPr>
          <p:spPr>
            <a:xfrm>
              <a:off x="5761707" y="1541854"/>
              <a:ext cx="83159" cy="222962"/>
            </a:xfrm>
            <a:custGeom>
              <a:avLst/>
              <a:gdLst/>
              <a:ahLst/>
              <a:cxnLst/>
              <a:rect l="l" t="t" r="r" b="b"/>
              <a:pathLst>
                <a:path w="3174" h="8510" extrusionOk="0">
                  <a:moveTo>
                    <a:pt x="2750" y="1"/>
                  </a:moveTo>
                  <a:cubicBezTo>
                    <a:pt x="2442" y="1"/>
                    <a:pt x="2135" y="71"/>
                    <a:pt x="1860" y="209"/>
                  </a:cubicBezTo>
                  <a:cubicBezTo>
                    <a:pt x="1601" y="333"/>
                    <a:pt x="1381" y="516"/>
                    <a:pt x="1199" y="736"/>
                  </a:cubicBezTo>
                  <a:cubicBezTo>
                    <a:pt x="1160" y="784"/>
                    <a:pt x="1122" y="832"/>
                    <a:pt x="1093" y="880"/>
                  </a:cubicBezTo>
                  <a:cubicBezTo>
                    <a:pt x="374" y="1973"/>
                    <a:pt x="0" y="3104"/>
                    <a:pt x="0" y="4254"/>
                  </a:cubicBezTo>
                  <a:cubicBezTo>
                    <a:pt x="0" y="5404"/>
                    <a:pt x="355" y="6545"/>
                    <a:pt x="1093" y="7628"/>
                  </a:cubicBezTo>
                  <a:cubicBezTo>
                    <a:pt x="1457" y="8184"/>
                    <a:pt x="2071" y="8510"/>
                    <a:pt x="2742" y="8510"/>
                  </a:cubicBezTo>
                  <a:cubicBezTo>
                    <a:pt x="2886" y="8510"/>
                    <a:pt x="3029" y="8500"/>
                    <a:pt x="3164" y="8471"/>
                  </a:cubicBezTo>
                  <a:cubicBezTo>
                    <a:pt x="2665" y="8356"/>
                    <a:pt x="2234" y="8059"/>
                    <a:pt x="1946" y="7628"/>
                  </a:cubicBezTo>
                  <a:cubicBezTo>
                    <a:pt x="1227" y="6545"/>
                    <a:pt x="863" y="5404"/>
                    <a:pt x="863" y="4254"/>
                  </a:cubicBezTo>
                  <a:cubicBezTo>
                    <a:pt x="863" y="3104"/>
                    <a:pt x="1218" y="1973"/>
                    <a:pt x="1946" y="880"/>
                  </a:cubicBezTo>
                  <a:cubicBezTo>
                    <a:pt x="1985" y="832"/>
                    <a:pt x="2023" y="784"/>
                    <a:pt x="2061" y="736"/>
                  </a:cubicBezTo>
                  <a:lnTo>
                    <a:pt x="2723" y="209"/>
                  </a:lnTo>
                  <a:cubicBezTo>
                    <a:pt x="2866" y="132"/>
                    <a:pt x="3020" y="84"/>
                    <a:pt x="3173" y="46"/>
                  </a:cubicBezTo>
                  <a:cubicBezTo>
                    <a:pt x="3034" y="16"/>
                    <a:pt x="2892" y="1"/>
                    <a:pt x="2750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8"/>
            <p:cNvSpPr/>
            <p:nvPr/>
          </p:nvSpPr>
          <p:spPr>
            <a:xfrm>
              <a:off x="595005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719" y="1"/>
                  </a:moveTo>
                  <a:cubicBezTo>
                    <a:pt x="614" y="1"/>
                    <a:pt x="508" y="70"/>
                    <a:pt x="508" y="209"/>
                  </a:cubicBezTo>
                  <a:lnTo>
                    <a:pt x="508" y="487"/>
                  </a:lnTo>
                  <a:cubicBezTo>
                    <a:pt x="508" y="1129"/>
                    <a:pt x="873" y="1666"/>
                    <a:pt x="1381" y="1848"/>
                  </a:cubicBezTo>
                  <a:cubicBezTo>
                    <a:pt x="585" y="2002"/>
                    <a:pt x="0" y="2701"/>
                    <a:pt x="0" y="3526"/>
                  </a:cubicBezTo>
                  <a:lnTo>
                    <a:pt x="0" y="8108"/>
                  </a:lnTo>
                  <a:cubicBezTo>
                    <a:pt x="0" y="8251"/>
                    <a:pt x="106" y="8323"/>
                    <a:pt x="211" y="8323"/>
                  </a:cubicBezTo>
                  <a:cubicBezTo>
                    <a:pt x="317" y="8323"/>
                    <a:pt x="422" y="8251"/>
                    <a:pt x="422" y="8108"/>
                  </a:cubicBezTo>
                  <a:lnTo>
                    <a:pt x="422" y="3516"/>
                  </a:lnTo>
                  <a:cubicBezTo>
                    <a:pt x="422" y="2807"/>
                    <a:pt x="997" y="2232"/>
                    <a:pt x="1707" y="2232"/>
                  </a:cubicBezTo>
                  <a:lnTo>
                    <a:pt x="2138" y="2232"/>
                  </a:lnTo>
                  <a:cubicBezTo>
                    <a:pt x="2320" y="2232"/>
                    <a:pt x="2416" y="2002"/>
                    <a:pt x="2282" y="1877"/>
                  </a:cubicBezTo>
                  <a:cubicBezTo>
                    <a:pt x="2445" y="1753"/>
                    <a:pt x="2368" y="1494"/>
                    <a:pt x="2167" y="1494"/>
                  </a:cubicBezTo>
                  <a:lnTo>
                    <a:pt x="1745" y="1494"/>
                  </a:lnTo>
                  <a:cubicBezTo>
                    <a:pt x="1285" y="1494"/>
                    <a:pt x="930" y="1043"/>
                    <a:pt x="930" y="487"/>
                  </a:cubicBezTo>
                  <a:lnTo>
                    <a:pt x="930" y="209"/>
                  </a:lnTo>
                  <a:cubicBezTo>
                    <a:pt x="930" y="70"/>
                    <a:pt x="825" y="1"/>
                    <a:pt x="719" y="1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8"/>
            <p:cNvSpPr/>
            <p:nvPr/>
          </p:nvSpPr>
          <p:spPr>
            <a:xfrm>
              <a:off x="5984040" y="1541723"/>
              <a:ext cx="139567" cy="223250"/>
            </a:xfrm>
            <a:custGeom>
              <a:avLst/>
              <a:gdLst/>
              <a:ahLst/>
              <a:cxnLst/>
              <a:rect l="l" t="t" r="r" b="b"/>
              <a:pathLst>
                <a:path w="5327" h="8521" extrusionOk="0">
                  <a:moveTo>
                    <a:pt x="2567" y="0"/>
                  </a:moveTo>
                  <a:cubicBezTo>
                    <a:pt x="1114" y="0"/>
                    <a:pt x="1" y="1682"/>
                    <a:pt x="937" y="3089"/>
                  </a:cubicBezTo>
                  <a:cubicBezTo>
                    <a:pt x="946" y="3109"/>
                    <a:pt x="966" y="3128"/>
                    <a:pt x="975" y="3137"/>
                  </a:cubicBezTo>
                  <a:cubicBezTo>
                    <a:pt x="1100" y="3339"/>
                    <a:pt x="1100" y="3588"/>
                    <a:pt x="975" y="3789"/>
                  </a:cubicBezTo>
                  <a:cubicBezTo>
                    <a:pt x="793" y="4077"/>
                    <a:pt x="793" y="4451"/>
                    <a:pt x="975" y="4738"/>
                  </a:cubicBezTo>
                  <a:cubicBezTo>
                    <a:pt x="1100" y="4939"/>
                    <a:pt x="1100" y="5189"/>
                    <a:pt x="975" y="5390"/>
                  </a:cubicBezTo>
                  <a:lnTo>
                    <a:pt x="956" y="5419"/>
                  </a:lnTo>
                  <a:cubicBezTo>
                    <a:pt x="343" y="6339"/>
                    <a:pt x="592" y="7575"/>
                    <a:pt x="1502" y="8198"/>
                  </a:cubicBezTo>
                  <a:cubicBezTo>
                    <a:pt x="1836" y="8416"/>
                    <a:pt x="2212" y="8521"/>
                    <a:pt x="2583" y="8521"/>
                  </a:cubicBezTo>
                  <a:cubicBezTo>
                    <a:pt x="3223" y="8521"/>
                    <a:pt x="3852" y="8210"/>
                    <a:pt x="4234" y="7633"/>
                  </a:cubicBezTo>
                  <a:cubicBezTo>
                    <a:pt x="4972" y="6550"/>
                    <a:pt x="5327" y="5419"/>
                    <a:pt x="5327" y="4259"/>
                  </a:cubicBezTo>
                  <a:cubicBezTo>
                    <a:pt x="5327" y="3109"/>
                    <a:pt x="4953" y="1978"/>
                    <a:pt x="4234" y="894"/>
                  </a:cubicBezTo>
                  <a:cubicBezTo>
                    <a:pt x="4205" y="837"/>
                    <a:pt x="4167" y="799"/>
                    <a:pt x="4129" y="741"/>
                  </a:cubicBezTo>
                  <a:cubicBezTo>
                    <a:pt x="3947" y="492"/>
                    <a:pt x="3458" y="214"/>
                    <a:pt x="3458" y="214"/>
                  </a:cubicBezTo>
                  <a:cubicBezTo>
                    <a:pt x="3156" y="66"/>
                    <a:pt x="2855" y="0"/>
                    <a:pt x="256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8"/>
            <p:cNvSpPr/>
            <p:nvPr/>
          </p:nvSpPr>
          <p:spPr>
            <a:xfrm>
              <a:off x="6038955" y="1541959"/>
              <a:ext cx="84652" cy="223119"/>
            </a:xfrm>
            <a:custGeom>
              <a:avLst/>
              <a:gdLst/>
              <a:ahLst/>
              <a:cxnLst/>
              <a:rect l="l" t="t" r="r" b="b"/>
              <a:pathLst>
                <a:path w="3231" h="8516" extrusionOk="0">
                  <a:moveTo>
                    <a:pt x="494" y="0"/>
                  </a:moveTo>
                  <a:cubicBezTo>
                    <a:pt x="329" y="0"/>
                    <a:pt x="163" y="21"/>
                    <a:pt x="1" y="61"/>
                  </a:cubicBezTo>
                  <a:cubicBezTo>
                    <a:pt x="135" y="99"/>
                    <a:pt x="269" y="147"/>
                    <a:pt x="394" y="205"/>
                  </a:cubicBezTo>
                  <a:lnTo>
                    <a:pt x="1055" y="732"/>
                  </a:lnTo>
                  <a:cubicBezTo>
                    <a:pt x="1093" y="780"/>
                    <a:pt x="1122" y="828"/>
                    <a:pt x="1160" y="885"/>
                  </a:cubicBezTo>
                  <a:cubicBezTo>
                    <a:pt x="1879" y="1969"/>
                    <a:pt x="2253" y="3100"/>
                    <a:pt x="2253" y="4259"/>
                  </a:cubicBezTo>
                  <a:cubicBezTo>
                    <a:pt x="2253" y="5410"/>
                    <a:pt x="1889" y="6541"/>
                    <a:pt x="1160" y="7624"/>
                  </a:cubicBezTo>
                  <a:cubicBezTo>
                    <a:pt x="892" y="8036"/>
                    <a:pt x="480" y="8324"/>
                    <a:pt x="1" y="8448"/>
                  </a:cubicBezTo>
                  <a:cubicBezTo>
                    <a:pt x="164" y="8487"/>
                    <a:pt x="327" y="8506"/>
                    <a:pt x="499" y="8515"/>
                  </a:cubicBezTo>
                  <a:cubicBezTo>
                    <a:pt x="1160" y="8515"/>
                    <a:pt x="1784" y="8180"/>
                    <a:pt x="2148" y="7624"/>
                  </a:cubicBezTo>
                  <a:cubicBezTo>
                    <a:pt x="2867" y="6541"/>
                    <a:pt x="3231" y="5410"/>
                    <a:pt x="3231" y="4259"/>
                  </a:cubicBezTo>
                  <a:cubicBezTo>
                    <a:pt x="3231" y="3100"/>
                    <a:pt x="2867" y="1969"/>
                    <a:pt x="2148" y="885"/>
                  </a:cubicBezTo>
                  <a:cubicBezTo>
                    <a:pt x="2109" y="838"/>
                    <a:pt x="2071" y="780"/>
                    <a:pt x="2042" y="732"/>
                  </a:cubicBezTo>
                  <a:cubicBezTo>
                    <a:pt x="1851" y="521"/>
                    <a:pt x="1621" y="339"/>
                    <a:pt x="1371" y="205"/>
                  </a:cubicBezTo>
                  <a:cubicBezTo>
                    <a:pt x="1098" y="68"/>
                    <a:pt x="797" y="0"/>
                    <a:pt x="49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8" name="Google Shape;2478;p48"/>
          <p:cNvGrpSpPr/>
          <p:nvPr/>
        </p:nvGrpSpPr>
        <p:grpSpPr>
          <a:xfrm>
            <a:off x="6204958" y="3355575"/>
            <a:ext cx="358390" cy="362320"/>
            <a:chOff x="6204958" y="3355575"/>
            <a:chExt cx="358390" cy="362320"/>
          </a:xfrm>
        </p:grpSpPr>
        <p:sp>
          <p:nvSpPr>
            <p:cNvPr id="2479" name="Google Shape;2479;p48"/>
            <p:cNvSpPr/>
            <p:nvPr/>
          </p:nvSpPr>
          <p:spPr>
            <a:xfrm>
              <a:off x="6204958" y="3355706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48"/>
            <p:cNvSpPr/>
            <p:nvPr/>
          </p:nvSpPr>
          <p:spPr>
            <a:xfrm>
              <a:off x="6253428" y="3355575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8"/>
            <p:cNvSpPr/>
            <p:nvPr/>
          </p:nvSpPr>
          <p:spPr>
            <a:xfrm>
              <a:off x="6225814" y="3425057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8"/>
            <p:cNvSpPr/>
            <p:nvPr/>
          </p:nvSpPr>
          <p:spPr>
            <a:xfrm>
              <a:off x="6367451" y="3577751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8"/>
            <p:cNvSpPr/>
            <p:nvPr/>
          </p:nvSpPr>
          <p:spPr>
            <a:xfrm>
              <a:off x="6460120" y="3595069"/>
              <a:ext cx="46479" cy="122328"/>
            </a:xfrm>
            <a:custGeom>
              <a:avLst/>
              <a:gdLst/>
              <a:ahLst/>
              <a:cxnLst/>
              <a:rect l="l" t="t" r="r" b="b"/>
              <a:pathLst>
                <a:path w="1774" h="4669" extrusionOk="0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8"/>
            <p:cNvSpPr/>
            <p:nvPr/>
          </p:nvSpPr>
          <p:spPr>
            <a:xfrm>
              <a:off x="6419929" y="3572485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8"/>
            <p:cNvSpPr/>
            <p:nvPr/>
          </p:nvSpPr>
          <p:spPr>
            <a:xfrm>
              <a:off x="6426453" y="3572485"/>
              <a:ext cx="95211" cy="56513"/>
            </a:xfrm>
            <a:custGeom>
              <a:avLst/>
              <a:gdLst/>
              <a:ahLst/>
              <a:cxnLst/>
              <a:rect l="l" t="t" r="r" b="b"/>
              <a:pathLst>
                <a:path w="3634" h="2157" extrusionOk="0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8"/>
            <p:cNvSpPr/>
            <p:nvPr/>
          </p:nvSpPr>
          <p:spPr>
            <a:xfrm>
              <a:off x="6381232" y="3407006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8"/>
            <p:cNvSpPr/>
            <p:nvPr/>
          </p:nvSpPr>
          <p:spPr>
            <a:xfrm>
              <a:off x="6255865" y="3454873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8"/>
            <p:cNvSpPr/>
            <p:nvPr/>
          </p:nvSpPr>
          <p:spPr>
            <a:xfrm>
              <a:off x="6422183" y="3506932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8"/>
            <p:cNvSpPr/>
            <p:nvPr/>
          </p:nvSpPr>
          <p:spPr>
            <a:xfrm>
              <a:off x="6358621" y="3569236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8"/>
            <p:cNvSpPr/>
            <p:nvPr/>
          </p:nvSpPr>
          <p:spPr>
            <a:xfrm>
              <a:off x="6345076" y="3480470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8"/>
            <p:cNvSpPr/>
            <p:nvPr/>
          </p:nvSpPr>
          <p:spPr>
            <a:xfrm>
              <a:off x="6278030" y="3534285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8"/>
            <p:cNvSpPr/>
            <p:nvPr/>
          </p:nvSpPr>
          <p:spPr>
            <a:xfrm>
              <a:off x="6325767" y="3362911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8"/>
            <p:cNvSpPr/>
            <p:nvPr/>
          </p:nvSpPr>
          <p:spPr>
            <a:xfrm>
              <a:off x="6305042" y="3381146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8"/>
            <p:cNvSpPr/>
            <p:nvPr/>
          </p:nvSpPr>
          <p:spPr>
            <a:xfrm>
              <a:off x="6526275" y="3501037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5" name="Google Shape;2495;p48"/>
          <p:cNvGrpSpPr/>
          <p:nvPr/>
        </p:nvGrpSpPr>
        <p:grpSpPr>
          <a:xfrm>
            <a:off x="4939970" y="1499855"/>
            <a:ext cx="242978" cy="362661"/>
            <a:chOff x="4939970" y="1499855"/>
            <a:chExt cx="242978" cy="362661"/>
          </a:xfrm>
        </p:grpSpPr>
        <p:sp>
          <p:nvSpPr>
            <p:cNvPr id="2496" name="Google Shape;2496;p48"/>
            <p:cNvSpPr/>
            <p:nvPr/>
          </p:nvSpPr>
          <p:spPr>
            <a:xfrm>
              <a:off x="4992973" y="1499855"/>
              <a:ext cx="43728" cy="120075"/>
            </a:xfrm>
            <a:custGeom>
              <a:avLst/>
              <a:gdLst/>
              <a:ahLst/>
              <a:cxnLst/>
              <a:rect l="l" t="t" r="r" b="b"/>
              <a:pathLst>
                <a:path w="1669" h="4583" extrusionOk="0">
                  <a:moveTo>
                    <a:pt x="834" y="0"/>
                  </a:moveTo>
                  <a:cubicBezTo>
                    <a:pt x="374" y="0"/>
                    <a:pt x="0" y="384"/>
                    <a:pt x="20" y="844"/>
                  </a:cubicBezTo>
                  <a:lnTo>
                    <a:pt x="20" y="4582"/>
                  </a:lnTo>
                  <a:cubicBezTo>
                    <a:pt x="269" y="4179"/>
                    <a:pt x="710" y="3940"/>
                    <a:pt x="1189" y="3940"/>
                  </a:cubicBezTo>
                  <a:cubicBezTo>
                    <a:pt x="1342" y="3940"/>
                    <a:pt x="1496" y="3959"/>
                    <a:pt x="1649" y="4017"/>
                  </a:cubicBezTo>
                  <a:lnTo>
                    <a:pt x="1649" y="844"/>
                  </a:lnTo>
                  <a:cubicBezTo>
                    <a:pt x="1668" y="384"/>
                    <a:pt x="1295" y="0"/>
                    <a:pt x="834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8"/>
            <p:cNvSpPr/>
            <p:nvPr/>
          </p:nvSpPr>
          <p:spPr>
            <a:xfrm>
              <a:off x="4993470" y="1584979"/>
              <a:ext cx="42732" cy="34951"/>
            </a:xfrm>
            <a:custGeom>
              <a:avLst/>
              <a:gdLst/>
              <a:ahLst/>
              <a:cxnLst/>
              <a:rect l="l" t="t" r="r" b="b"/>
              <a:pathLst>
                <a:path w="1631" h="1334" extrusionOk="0">
                  <a:moveTo>
                    <a:pt x="1170" y="1"/>
                  </a:moveTo>
                  <a:cubicBezTo>
                    <a:pt x="691" y="1"/>
                    <a:pt x="250" y="250"/>
                    <a:pt x="1" y="652"/>
                  </a:cubicBezTo>
                  <a:lnTo>
                    <a:pt x="1" y="1333"/>
                  </a:lnTo>
                  <a:cubicBezTo>
                    <a:pt x="250" y="930"/>
                    <a:pt x="691" y="691"/>
                    <a:pt x="1170" y="691"/>
                  </a:cubicBezTo>
                  <a:cubicBezTo>
                    <a:pt x="1323" y="691"/>
                    <a:pt x="1477" y="710"/>
                    <a:pt x="1630" y="768"/>
                  </a:cubicBezTo>
                  <a:lnTo>
                    <a:pt x="1630" y="77"/>
                  </a:lnTo>
                  <a:cubicBezTo>
                    <a:pt x="1477" y="29"/>
                    <a:pt x="1323" y="1"/>
                    <a:pt x="1170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8"/>
            <p:cNvSpPr/>
            <p:nvPr/>
          </p:nvSpPr>
          <p:spPr>
            <a:xfrm>
              <a:off x="4939970" y="1536588"/>
              <a:ext cx="203207" cy="325928"/>
            </a:xfrm>
            <a:custGeom>
              <a:avLst/>
              <a:gdLst/>
              <a:ahLst/>
              <a:cxnLst/>
              <a:rect l="l" t="t" r="r" b="b"/>
              <a:pathLst>
                <a:path w="7756" h="12440" extrusionOk="0">
                  <a:moveTo>
                    <a:pt x="1482" y="8965"/>
                  </a:moveTo>
                  <a:cubicBezTo>
                    <a:pt x="1805" y="8965"/>
                    <a:pt x="2129" y="9180"/>
                    <a:pt x="2129" y="9612"/>
                  </a:cubicBezTo>
                  <a:lnTo>
                    <a:pt x="2129" y="10810"/>
                  </a:lnTo>
                  <a:cubicBezTo>
                    <a:pt x="2129" y="11165"/>
                    <a:pt x="1841" y="11452"/>
                    <a:pt x="1477" y="11452"/>
                  </a:cubicBezTo>
                  <a:cubicBezTo>
                    <a:pt x="1122" y="11452"/>
                    <a:pt x="835" y="11165"/>
                    <a:pt x="835" y="10810"/>
                  </a:cubicBezTo>
                  <a:lnTo>
                    <a:pt x="835" y="9612"/>
                  </a:lnTo>
                  <a:cubicBezTo>
                    <a:pt x="835" y="9180"/>
                    <a:pt x="1158" y="8965"/>
                    <a:pt x="1482" y="8965"/>
                  </a:cubicBezTo>
                  <a:close/>
                  <a:moveTo>
                    <a:pt x="6858" y="0"/>
                  </a:moveTo>
                  <a:cubicBezTo>
                    <a:pt x="6651" y="0"/>
                    <a:pt x="6442" y="79"/>
                    <a:pt x="6279" y="237"/>
                  </a:cubicBezTo>
                  <a:lnTo>
                    <a:pt x="3835" y="2691"/>
                  </a:lnTo>
                  <a:cubicBezTo>
                    <a:pt x="3619" y="2581"/>
                    <a:pt x="3403" y="2532"/>
                    <a:pt x="3197" y="2532"/>
                  </a:cubicBezTo>
                  <a:cubicBezTo>
                    <a:pt x="2145" y="2532"/>
                    <a:pt x="1359" y="3811"/>
                    <a:pt x="2129" y="4781"/>
                  </a:cubicBezTo>
                  <a:lnTo>
                    <a:pt x="2129" y="8126"/>
                  </a:lnTo>
                  <a:cubicBezTo>
                    <a:pt x="1928" y="8021"/>
                    <a:pt x="1707" y="7973"/>
                    <a:pt x="1487" y="7973"/>
                  </a:cubicBezTo>
                  <a:cubicBezTo>
                    <a:pt x="662" y="7973"/>
                    <a:pt x="1" y="8644"/>
                    <a:pt x="1" y="9458"/>
                  </a:cubicBezTo>
                  <a:lnTo>
                    <a:pt x="1" y="10963"/>
                  </a:lnTo>
                  <a:cubicBezTo>
                    <a:pt x="1" y="11778"/>
                    <a:pt x="662" y="12439"/>
                    <a:pt x="1487" y="12439"/>
                  </a:cubicBezTo>
                  <a:cubicBezTo>
                    <a:pt x="2301" y="12439"/>
                    <a:pt x="2963" y="11778"/>
                    <a:pt x="2963" y="10963"/>
                  </a:cubicBezTo>
                  <a:lnTo>
                    <a:pt x="2963" y="5279"/>
                  </a:lnTo>
                  <a:cubicBezTo>
                    <a:pt x="3049" y="5298"/>
                    <a:pt x="3126" y="5308"/>
                    <a:pt x="3202" y="5308"/>
                  </a:cubicBezTo>
                  <a:cubicBezTo>
                    <a:pt x="3835" y="5308"/>
                    <a:pt x="4381" y="4877"/>
                    <a:pt x="4544" y="4273"/>
                  </a:cubicBezTo>
                  <a:lnTo>
                    <a:pt x="7439" y="1388"/>
                  </a:lnTo>
                  <a:cubicBezTo>
                    <a:pt x="7756" y="1071"/>
                    <a:pt x="7756" y="554"/>
                    <a:pt x="7430" y="237"/>
                  </a:cubicBezTo>
                  <a:cubicBezTo>
                    <a:pt x="7271" y="79"/>
                    <a:pt x="7065" y="0"/>
                    <a:pt x="6858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8"/>
            <p:cNvSpPr/>
            <p:nvPr/>
          </p:nvSpPr>
          <p:spPr>
            <a:xfrm>
              <a:off x="5033163" y="1662321"/>
              <a:ext cx="149785" cy="191155"/>
            </a:xfrm>
            <a:custGeom>
              <a:avLst/>
              <a:gdLst/>
              <a:ahLst/>
              <a:cxnLst/>
              <a:rect l="l" t="t" r="r" b="b"/>
              <a:pathLst>
                <a:path w="5717" h="7296" extrusionOk="0">
                  <a:moveTo>
                    <a:pt x="3823" y="4866"/>
                  </a:moveTo>
                  <a:cubicBezTo>
                    <a:pt x="4215" y="4866"/>
                    <a:pt x="4592" y="5168"/>
                    <a:pt x="4592" y="5628"/>
                  </a:cubicBezTo>
                  <a:cubicBezTo>
                    <a:pt x="4592" y="6049"/>
                    <a:pt x="4256" y="6394"/>
                    <a:pt x="3834" y="6394"/>
                  </a:cubicBezTo>
                  <a:lnTo>
                    <a:pt x="3825" y="6394"/>
                  </a:lnTo>
                  <a:cubicBezTo>
                    <a:pt x="3144" y="6394"/>
                    <a:pt x="2809" y="5570"/>
                    <a:pt x="3288" y="5091"/>
                  </a:cubicBezTo>
                  <a:cubicBezTo>
                    <a:pt x="3443" y="4935"/>
                    <a:pt x="3635" y="4866"/>
                    <a:pt x="3823" y="4866"/>
                  </a:cubicBezTo>
                  <a:close/>
                  <a:moveTo>
                    <a:pt x="719" y="1"/>
                  </a:moveTo>
                  <a:cubicBezTo>
                    <a:pt x="527" y="221"/>
                    <a:pt x="278" y="384"/>
                    <a:pt x="0" y="461"/>
                  </a:cubicBezTo>
                  <a:lnTo>
                    <a:pt x="1812" y="4880"/>
                  </a:lnTo>
                  <a:cubicBezTo>
                    <a:pt x="1975" y="5263"/>
                    <a:pt x="2109" y="5656"/>
                    <a:pt x="2214" y="6049"/>
                  </a:cubicBezTo>
                  <a:cubicBezTo>
                    <a:pt x="2404" y="6781"/>
                    <a:pt x="3065" y="7296"/>
                    <a:pt x="3823" y="7296"/>
                  </a:cubicBezTo>
                  <a:cubicBezTo>
                    <a:pt x="3830" y="7296"/>
                    <a:pt x="3837" y="7296"/>
                    <a:pt x="3844" y="7295"/>
                  </a:cubicBezTo>
                  <a:cubicBezTo>
                    <a:pt x="4611" y="7286"/>
                    <a:pt x="5263" y="6759"/>
                    <a:pt x="5445" y="6011"/>
                  </a:cubicBezTo>
                  <a:cubicBezTo>
                    <a:pt x="5717" y="4843"/>
                    <a:pt x="4785" y="3960"/>
                    <a:pt x="3804" y="3960"/>
                  </a:cubicBezTo>
                  <a:cubicBezTo>
                    <a:pt x="3368" y="3960"/>
                    <a:pt x="2923" y="4134"/>
                    <a:pt x="2569" y="4535"/>
                  </a:cubicBezTo>
                  <a:lnTo>
                    <a:pt x="719" y="1"/>
                  </a:ln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8"/>
            <p:cNvSpPr/>
            <p:nvPr/>
          </p:nvSpPr>
          <p:spPr>
            <a:xfrm>
              <a:off x="5033399" y="1662321"/>
              <a:ext cx="25388" cy="27667"/>
            </a:xfrm>
            <a:custGeom>
              <a:avLst/>
              <a:gdLst/>
              <a:ahLst/>
              <a:cxnLst/>
              <a:rect l="l" t="t" r="r" b="b"/>
              <a:pathLst>
                <a:path w="969" h="1056" extrusionOk="0">
                  <a:moveTo>
                    <a:pt x="720" y="1"/>
                  </a:moveTo>
                  <a:cubicBezTo>
                    <a:pt x="528" y="221"/>
                    <a:pt x="279" y="384"/>
                    <a:pt x="1" y="461"/>
                  </a:cubicBezTo>
                  <a:lnTo>
                    <a:pt x="240" y="1055"/>
                  </a:lnTo>
                  <a:cubicBezTo>
                    <a:pt x="518" y="979"/>
                    <a:pt x="777" y="825"/>
                    <a:pt x="969" y="614"/>
                  </a:cubicBezTo>
                  <a:lnTo>
                    <a:pt x="720" y="1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8"/>
            <p:cNvSpPr/>
            <p:nvPr/>
          </p:nvSpPr>
          <p:spPr>
            <a:xfrm>
              <a:off x="5006780" y="1626427"/>
              <a:ext cx="30680" cy="26279"/>
            </a:xfrm>
            <a:custGeom>
              <a:avLst/>
              <a:gdLst/>
              <a:ahLst/>
              <a:cxnLst/>
              <a:rect l="l" t="t" r="r" b="b"/>
              <a:pathLst>
                <a:path w="1171" h="1003" extrusionOk="0">
                  <a:moveTo>
                    <a:pt x="672" y="0"/>
                  </a:moveTo>
                  <a:cubicBezTo>
                    <a:pt x="221" y="0"/>
                    <a:pt x="1" y="547"/>
                    <a:pt x="317" y="853"/>
                  </a:cubicBezTo>
                  <a:cubicBezTo>
                    <a:pt x="420" y="956"/>
                    <a:pt x="547" y="1003"/>
                    <a:pt x="670" y="1003"/>
                  </a:cubicBezTo>
                  <a:cubicBezTo>
                    <a:pt x="926" y="1003"/>
                    <a:pt x="1170" y="805"/>
                    <a:pt x="1170" y="508"/>
                  </a:cubicBezTo>
                  <a:cubicBezTo>
                    <a:pt x="1170" y="230"/>
                    <a:pt x="950" y="0"/>
                    <a:pt x="67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2" name="Google Shape;2502;p48"/>
          <p:cNvGrpSpPr/>
          <p:nvPr/>
        </p:nvGrpSpPr>
        <p:grpSpPr>
          <a:xfrm>
            <a:off x="8023448" y="3355496"/>
            <a:ext cx="284323" cy="362163"/>
            <a:chOff x="8023448" y="3355496"/>
            <a:chExt cx="284323" cy="362163"/>
          </a:xfrm>
        </p:grpSpPr>
        <p:sp>
          <p:nvSpPr>
            <p:cNvPr id="2503" name="Google Shape;2503;p48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8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8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8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8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8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8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8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8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2" name="Google Shape;2512;p48"/>
          <p:cNvGrpSpPr/>
          <p:nvPr/>
        </p:nvGrpSpPr>
        <p:grpSpPr>
          <a:xfrm>
            <a:off x="6644201" y="3355496"/>
            <a:ext cx="366695" cy="361979"/>
            <a:chOff x="6644201" y="3355496"/>
            <a:chExt cx="366695" cy="361979"/>
          </a:xfrm>
        </p:grpSpPr>
        <p:sp>
          <p:nvSpPr>
            <p:cNvPr id="2513" name="Google Shape;2513;p48"/>
            <p:cNvSpPr/>
            <p:nvPr/>
          </p:nvSpPr>
          <p:spPr>
            <a:xfrm>
              <a:off x="6824274" y="3378421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1"/>
                    <a:pt x="211" y="1991"/>
                  </a:cubicBezTo>
                  <a:cubicBezTo>
                    <a:pt x="326" y="1991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8"/>
            <p:cNvSpPr/>
            <p:nvPr/>
          </p:nvSpPr>
          <p:spPr>
            <a:xfrm>
              <a:off x="6904944" y="3402709"/>
              <a:ext cx="60994" cy="56802"/>
            </a:xfrm>
            <a:custGeom>
              <a:avLst/>
              <a:gdLst/>
              <a:ahLst/>
              <a:cxnLst/>
              <a:rect l="l" t="t" r="r" b="b"/>
              <a:pathLst>
                <a:path w="2328" h="2168" extrusionOk="0">
                  <a:moveTo>
                    <a:pt x="2031" y="0"/>
                  </a:moveTo>
                  <a:cubicBezTo>
                    <a:pt x="1982" y="0"/>
                    <a:pt x="1931" y="20"/>
                    <a:pt x="1886" y="68"/>
                  </a:cubicBezTo>
                  <a:lnTo>
                    <a:pt x="142" y="1812"/>
                  </a:lnTo>
                  <a:cubicBezTo>
                    <a:pt x="1" y="1934"/>
                    <a:pt x="90" y="2167"/>
                    <a:pt x="275" y="2167"/>
                  </a:cubicBezTo>
                  <a:cubicBezTo>
                    <a:pt x="278" y="2167"/>
                    <a:pt x="282" y="2167"/>
                    <a:pt x="286" y="2167"/>
                  </a:cubicBezTo>
                  <a:cubicBezTo>
                    <a:pt x="343" y="2167"/>
                    <a:pt x="401" y="2138"/>
                    <a:pt x="439" y="2100"/>
                  </a:cubicBezTo>
                  <a:lnTo>
                    <a:pt x="2174" y="365"/>
                  </a:lnTo>
                  <a:cubicBezTo>
                    <a:pt x="2328" y="211"/>
                    <a:pt x="2190" y="0"/>
                    <a:pt x="203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8"/>
            <p:cNvSpPr/>
            <p:nvPr/>
          </p:nvSpPr>
          <p:spPr>
            <a:xfrm>
              <a:off x="6942541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1" y="1"/>
                    <a:pt x="1" y="413"/>
                    <a:pt x="288" y="413"/>
                  </a:cubicBezTo>
                  <a:lnTo>
                    <a:pt x="1525" y="413"/>
                  </a:lnTo>
                  <a:cubicBezTo>
                    <a:pt x="1803" y="413"/>
                    <a:pt x="1803" y="1"/>
                    <a:pt x="1525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8"/>
            <p:cNvSpPr/>
            <p:nvPr/>
          </p:nvSpPr>
          <p:spPr>
            <a:xfrm>
              <a:off x="6927397" y="3636518"/>
              <a:ext cx="30759" cy="26645"/>
            </a:xfrm>
            <a:custGeom>
              <a:avLst/>
              <a:gdLst/>
              <a:ahLst/>
              <a:cxnLst/>
              <a:rect l="l" t="t" r="r" b="b"/>
              <a:pathLst>
                <a:path w="1174" h="1017" extrusionOk="0">
                  <a:moveTo>
                    <a:pt x="299" y="0"/>
                  </a:moveTo>
                  <a:cubicBezTo>
                    <a:pt x="140" y="0"/>
                    <a:pt x="1" y="209"/>
                    <a:pt x="148" y="355"/>
                  </a:cubicBezTo>
                  <a:lnTo>
                    <a:pt x="742" y="949"/>
                  </a:lnTo>
                  <a:cubicBezTo>
                    <a:pt x="780" y="988"/>
                    <a:pt x="838" y="1007"/>
                    <a:pt x="895" y="1007"/>
                  </a:cubicBezTo>
                  <a:lnTo>
                    <a:pt x="895" y="1016"/>
                  </a:lnTo>
                  <a:cubicBezTo>
                    <a:pt x="1087" y="1016"/>
                    <a:pt x="1173" y="786"/>
                    <a:pt x="1039" y="652"/>
                  </a:cubicBezTo>
                  <a:lnTo>
                    <a:pt x="445" y="68"/>
                  </a:lnTo>
                  <a:cubicBezTo>
                    <a:pt x="400" y="20"/>
                    <a:pt x="349" y="0"/>
                    <a:pt x="299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8"/>
            <p:cNvSpPr/>
            <p:nvPr/>
          </p:nvSpPr>
          <p:spPr>
            <a:xfrm>
              <a:off x="6905049" y="3614169"/>
              <a:ext cx="23973" cy="21117"/>
            </a:xfrm>
            <a:custGeom>
              <a:avLst/>
              <a:gdLst/>
              <a:ahLst/>
              <a:cxnLst/>
              <a:rect l="l" t="t" r="r" b="b"/>
              <a:pathLst>
                <a:path w="915" h="806" extrusionOk="0">
                  <a:moveTo>
                    <a:pt x="295" y="0"/>
                  </a:moveTo>
                  <a:cubicBezTo>
                    <a:pt x="134" y="0"/>
                    <a:pt x="1" y="208"/>
                    <a:pt x="147" y="355"/>
                  </a:cubicBezTo>
                  <a:lnTo>
                    <a:pt x="540" y="748"/>
                  </a:lnTo>
                  <a:cubicBezTo>
                    <a:pt x="579" y="786"/>
                    <a:pt x="636" y="805"/>
                    <a:pt x="684" y="805"/>
                  </a:cubicBezTo>
                  <a:cubicBezTo>
                    <a:pt x="742" y="805"/>
                    <a:pt x="790" y="786"/>
                    <a:pt x="828" y="748"/>
                  </a:cubicBezTo>
                  <a:cubicBezTo>
                    <a:pt x="914" y="662"/>
                    <a:pt x="914" y="528"/>
                    <a:pt x="828" y="451"/>
                  </a:cubicBezTo>
                  <a:lnTo>
                    <a:pt x="445" y="67"/>
                  </a:lnTo>
                  <a:cubicBezTo>
                    <a:pt x="397" y="20"/>
                    <a:pt x="345" y="0"/>
                    <a:pt x="29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8"/>
            <p:cNvSpPr/>
            <p:nvPr/>
          </p:nvSpPr>
          <p:spPr>
            <a:xfrm>
              <a:off x="6824274" y="3642360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2"/>
                    <a:pt x="211" y="1992"/>
                  </a:cubicBezTo>
                  <a:cubicBezTo>
                    <a:pt x="326" y="1992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8"/>
            <p:cNvSpPr/>
            <p:nvPr/>
          </p:nvSpPr>
          <p:spPr>
            <a:xfrm>
              <a:off x="6715780" y="3612754"/>
              <a:ext cx="40034" cy="37099"/>
            </a:xfrm>
            <a:custGeom>
              <a:avLst/>
              <a:gdLst/>
              <a:ahLst/>
              <a:cxnLst/>
              <a:rect l="l" t="t" r="r" b="b"/>
              <a:pathLst>
                <a:path w="1528" h="1416" extrusionOk="0">
                  <a:moveTo>
                    <a:pt x="1226" y="1"/>
                  </a:moveTo>
                  <a:cubicBezTo>
                    <a:pt x="1178" y="1"/>
                    <a:pt x="1128" y="19"/>
                    <a:pt x="1083" y="64"/>
                  </a:cubicBezTo>
                  <a:lnTo>
                    <a:pt x="87" y="1061"/>
                  </a:lnTo>
                  <a:cubicBezTo>
                    <a:pt x="0" y="1137"/>
                    <a:pt x="0" y="1272"/>
                    <a:pt x="87" y="1358"/>
                  </a:cubicBezTo>
                  <a:cubicBezTo>
                    <a:pt x="125" y="1396"/>
                    <a:pt x="182" y="1415"/>
                    <a:pt x="240" y="1415"/>
                  </a:cubicBezTo>
                  <a:cubicBezTo>
                    <a:pt x="288" y="1415"/>
                    <a:pt x="345" y="1396"/>
                    <a:pt x="384" y="1358"/>
                  </a:cubicBezTo>
                  <a:lnTo>
                    <a:pt x="1381" y="361"/>
                  </a:lnTo>
                  <a:cubicBezTo>
                    <a:pt x="1528" y="206"/>
                    <a:pt x="1387" y="1"/>
                    <a:pt x="122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8"/>
            <p:cNvSpPr/>
            <p:nvPr/>
          </p:nvSpPr>
          <p:spPr>
            <a:xfrm>
              <a:off x="6669825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0" y="1"/>
                    <a:pt x="0" y="413"/>
                    <a:pt x="288" y="413"/>
                  </a:cubicBezTo>
                  <a:lnTo>
                    <a:pt x="1524" y="413"/>
                  </a:lnTo>
                  <a:cubicBezTo>
                    <a:pt x="1802" y="413"/>
                    <a:pt x="1802" y="1"/>
                    <a:pt x="1524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8"/>
            <p:cNvSpPr/>
            <p:nvPr/>
          </p:nvSpPr>
          <p:spPr>
            <a:xfrm>
              <a:off x="6700924" y="3410097"/>
              <a:ext cx="54548" cy="50409"/>
            </a:xfrm>
            <a:custGeom>
              <a:avLst/>
              <a:gdLst/>
              <a:ahLst/>
              <a:cxnLst/>
              <a:rect l="l" t="t" r="r" b="b"/>
              <a:pathLst>
                <a:path w="2082" h="1924" extrusionOk="0">
                  <a:moveTo>
                    <a:pt x="300" y="0"/>
                  </a:moveTo>
                  <a:cubicBezTo>
                    <a:pt x="140" y="0"/>
                    <a:pt x="0" y="206"/>
                    <a:pt x="155" y="361"/>
                  </a:cubicBezTo>
                  <a:lnTo>
                    <a:pt x="1650" y="1856"/>
                  </a:lnTo>
                  <a:cubicBezTo>
                    <a:pt x="1689" y="1894"/>
                    <a:pt x="1746" y="1913"/>
                    <a:pt x="1804" y="1913"/>
                  </a:cubicBezTo>
                  <a:lnTo>
                    <a:pt x="1804" y="1923"/>
                  </a:lnTo>
                  <a:cubicBezTo>
                    <a:pt x="1986" y="1923"/>
                    <a:pt x="2082" y="1693"/>
                    <a:pt x="1948" y="1559"/>
                  </a:cubicBezTo>
                  <a:lnTo>
                    <a:pt x="443" y="64"/>
                  </a:lnTo>
                  <a:cubicBezTo>
                    <a:pt x="398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8"/>
            <p:cNvSpPr/>
            <p:nvPr/>
          </p:nvSpPr>
          <p:spPr>
            <a:xfrm>
              <a:off x="6709492" y="3418953"/>
              <a:ext cx="240621" cy="234988"/>
            </a:xfrm>
            <a:custGeom>
              <a:avLst/>
              <a:gdLst/>
              <a:ahLst/>
              <a:cxnLst/>
              <a:rect l="l" t="t" r="r" b="b"/>
              <a:pathLst>
                <a:path w="9184" h="8969" extrusionOk="0">
                  <a:moveTo>
                    <a:pt x="3686" y="0"/>
                  </a:moveTo>
                  <a:cubicBezTo>
                    <a:pt x="3649" y="0"/>
                    <a:pt x="3612" y="4"/>
                    <a:pt x="3576" y="13"/>
                  </a:cubicBezTo>
                  <a:cubicBezTo>
                    <a:pt x="3250" y="80"/>
                    <a:pt x="3039" y="502"/>
                    <a:pt x="2742" y="646"/>
                  </a:cubicBezTo>
                  <a:cubicBezTo>
                    <a:pt x="2454" y="789"/>
                    <a:pt x="1985" y="694"/>
                    <a:pt x="1726" y="895"/>
                  </a:cubicBezTo>
                  <a:cubicBezTo>
                    <a:pt x="1467" y="1106"/>
                    <a:pt x="1467" y="1575"/>
                    <a:pt x="1266" y="1834"/>
                  </a:cubicBezTo>
                  <a:cubicBezTo>
                    <a:pt x="1055" y="2093"/>
                    <a:pt x="605" y="2189"/>
                    <a:pt x="451" y="2496"/>
                  </a:cubicBezTo>
                  <a:cubicBezTo>
                    <a:pt x="307" y="2793"/>
                    <a:pt x="518" y="3215"/>
                    <a:pt x="442" y="3540"/>
                  </a:cubicBezTo>
                  <a:cubicBezTo>
                    <a:pt x="365" y="3866"/>
                    <a:pt x="1" y="4144"/>
                    <a:pt x="1" y="4480"/>
                  </a:cubicBezTo>
                  <a:cubicBezTo>
                    <a:pt x="1" y="4815"/>
                    <a:pt x="365" y="5112"/>
                    <a:pt x="442" y="5429"/>
                  </a:cubicBezTo>
                  <a:cubicBezTo>
                    <a:pt x="509" y="5745"/>
                    <a:pt x="307" y="6176"/>
                    <a:pt x="451" y="6474"/>
                  </a:cubicBezTo>
                  <a:cubicBezTo>
                    <a:pt x="595" y="6771"/>
                    <a:pt x="1055" y="6876"/>
                    <a:pt x="1266" y="7135"/>
                  </a:cubicBezTo>
                  <a:cubicBezTo>
                    <a:pt x="1477" y="7394"/>
                    <a:pt x="1467" y="7863"/>
                    <a:pt x="1726" y="8074"/>
                  </a:cubicBezTo>
                  <a:cubicBezTo>
                    <a:pt x="1985" y="8276"/>
                    <a:pt x="2445" y="8170"/>
                    <a:pt x="2742" y="8324"/>
                  </a:cubicBezTo>
                  <a:cubicBezTo>
                    <a:pt x="3039" y="8467"/>
                    <a:pt x="3240" y="8889"/>
                    <a:pt x="3576" y="8956"/>
                  </a:cubicBezTo>
                  <a:cubicBezTo>
                    <a:pt x="3613" y="8965"/>
                    <a:pt x="3651" y="8969"/>
                    <a:pt x="3689" y="8969"/>
                  </a:cubicBezTo>
                  <a:cubicBezTo>
                    <a:pt x="3983" y="8969"/>
                    <a:pt x="4295" y="8736"/>
                    <a:pt x="4592" y="8736"/>
                  </a:cubicBezTo>
                  <a:cubicBezTo>
                    <a:pt x="4898" y="8736"/>
                    <a:pt x="5218" y="8969"/>
                    <a:pt x="5507" y="8969"/>
                  </a:cubicBezTo>
                  <a:cubicBezTo>
                    <a:pt x="5545" y="8969"/>
                    <a:pt x="5582" y="8965"/>
                    <a:pt x="5618" y="8956"/>
                  </a:cubicBezTo>
                  <a:cubicBezTo>
                    <a:pt x="5934" y="8889"/>
                    <a:pt x="6145" y="8458"/>
                    <a:pt x="6442" y="8324"/>
                  </a:cubicBezTo>
                  <a:cubicBezTo>
                    <a:pt x="6739" y="8180"/>
                    <a:pt x="7199" y="8276"/>
                    <a:pt x="7458" y="8074"/>
                  </a:cubicBezTo>
                  <a:cubicBezTo>
                    <a:pt x="7717" y="7863"/>
                    <a:pt x="7717" y="7394"/>
                    <a:pt x="7928" y="7135"/>
                  </a:cubicBezTo>
                  <a:cubicBezTo>
                    <a:pt x="8129" y="6876"/>
                    <a:pt x="8589" y="6780"/>
                    <a:pt x="8733" y="6474"/>
                  </a:cubicBezTo>
                  <a:cubicBezTo>
                    <a:pt x="8877" y="6176"/>
                    <a:pt x="8675" y="5755"/>
                    <a:pt x="8742" y="5429"/>
                  </a:cubicBezTo>
                  <a:cubicBezTo>
                    <a:pt x="8819" y="5103"/>
                    <a:pt x="9183" y="4815"/>
                    <a:pt x="9183" y="4480"/>
                  </a:cubicBezTo>
                  <a:cubicBezTo>
                    <a:pt x="9183" y="4144"/>
                    <a:pt x="8819" y="3857"/>
                    <a:pt x="8742" y="3540"/>
                  </a:cubicBezTo>
                  <a:cubicBezTo>
                    <a:pt x="8675" y="3224"/>
                    <a:pt x="8877" y="2793"/>
                    <a:pt x="8733" y="2496"/>
                  </a:cubicBezTo>
                  <a:cubicBezTo>
                    <a:pt x="8589" y="2199"/>
                    <a:pt x="8129" y="2093"/>
                    <a:pt x="7928" y="1834"/>
                  </a:cubicBezTo>
                  <a:cubicBezTo>
                    <a:pt x="7717" y="1575"/>
                    <a:pt x="7717" y="1106"/>
                    <a:pt x="7458" y="895"/>
                  </a:cubicBezTo>
                  <a:cubicBezTo>
                    <a:pt x="7353" y="818"/>
                    <a:pt x="7228" y="780"/>
                    <a:pt x="7094" y="770"/>
                  </a:cubicBezTo>
                  <a:lnTo>
                    <a:pt x="6365" y="617"/>
                  </a:lnTo>
                  <a:cubicBezTo>
                    <a:pt x="6107" y="454"/>
                    <a:pt x="5905" y="80"/>
                    <a:pt x="5608" y="23"/>
                  </a:cubicBezTo>
                  <a:cubicBezTo>
                    <a:pt x="5576" y="15"/>
                    <a:pt x="5543" y="12"/>
                    <a:pt x="5509" y="12"/>
                  </a:cubicBezTo>
                  <a:cubicBezTo>
                    <a:pt x="5229" y="12"/>
                    <a:pt x="4891" y="234"/>
                    <a:pt x="4592" y="234"/>
                  </a:cubicBezTo>
                  <a:cubicBezTo>
                    <a:pt x="4295" y="234"/>
                    <a:pt x="3975" y="0"/>
                    <a:pt x="3686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48"/>
            <p:cNvSpPr/>
            <p:nvPr/>
          </p:nvSpPr>
          <p:spPr>
            <a:xfrm>
              <a:off x="6749683" y="3436114"/>
              <a:ext cx="200430" cy="218010"/>
            </a:xfrm>
            <a:custGeom>
              <a:avLst/>
              <a:gdLst/>
              <a:ahLst/>
              <a:cxnLst/>
              <a:rect l="l" t="t" r="r" b="b"/>
              <a:pathLst>
                <a:path w="7650" h="8321" extrusionOk="0">
                  <a:moveTo>
                    <a:pt x="4966" y="0"/>
                  </a:moveTo>
                  <a:cubicBezTo>
                    <a:pt x="6375" y="1534"/>
                    <a:pt x="6528" y="3844"/>
                    <a:pt x="5339" y="5550"/>
                  </a:cubicBezTo>
                  <a:cubicBezTo>
                    <a:pt x="4482" y="6772"/>
                    <a:pt x="3103" y="7453"/>
                    <a:pt x="1682" y="7453"/>
                  </a:cubicBezTo>
                  <a:cubicBezTo>
                    <a:pt x="1118" y="7453"/>
                    <a:pt x="548" y="7346"/>
                    <a:pt x="0" y="7122"/>
                  </a:cubicBezTo>
                  <a:lnTo>
                    <a:pt x="0" y="7122"/>
                  </a:lnTo>
                  <a:cubicBezTo>
                    <a:pt x="39" y="7237"/>
                    <a:pt x="106" y="7343"/>
                    <a:pt x="192" y="7419"/>
                  </a:cubicBezTo>
                  <a:cubicBezTo>
                    <a:pt x="451" y="7630"/>
                    <a:pt x="911" y="7525"/>
                    <a:pt x="1208" y="7669"/>
                  </a:cubicBezTo>
                  <a:cubicBezTo>
                    <a:pt x="1505" y="7822"/>
                    <a:pt x="1706" y="8234"/>
                    <a:pt x="2042" y="8311"/>
                  </a:cubicBezTo>
                  <a:cubicBezTo>
                    <a:pt x="2076" y="8318"/>
                    <a:pt x="2110" y="8321"/>
                    <a:pt x="2145" y="8321"/>
                  </a:cubicBezTo>
                  <a:cubicBezTo>
                    <a:pt x="2442" y="8321"/>
                    <a:pt x="2758" y="8090"/>
                    <a:pt x="3058" y="8090"/>
                  </a:cubicBezTo>
                  <a:cubicBezTo>
                    <a:pt x="3367" y="8090"/>
                    <a:pt x="3691" y="8321"/>
                    <a:pt x="3983" y="8321"/>
                  </a:cubicBezTo>
                  <a:cubicBezTo>
                    <a:pt x="4017" y="8321"/>
                    <a:pt x="4051" y="8318"/>
                    <a:pt x="4084" y="8311"/>
                  </a:cubicBezTo>
                  <a:cubicBezTo>
                    <a:pt x="4400" y="8234"/>
                    <a:pt x="4611" y="7812"/>
                    <a:pt x="4908" y="7669"/>
                  </a:cubicBezTo>
                  <a:cubicBezTo>
                    <a:pt x="5205" y="7534"/>
                    <a:pt x="5665" y="7630"/>
                    <a:pt x="5924" y="7419"/>
                  </a:cubicBezTo>
                  <a:cubicBezTo>
                    <a:pt x="6183" y="7218"/>
                    <a:pt x="6183" y="6748"/>
                    <a:pt x="6394" y="6490"/>
                  </a:cubicBezTo>
                  <a:cubicBezTo>
                    <a:pt x="6595" y="6231"/>
                    <a:pt x="7055" y="6125"/>
                    <a:pt x="7199" y="5828"/>
                  </a:cubicBezTo>
                  <a:cubicBezTo>
                    <a:pt x="7343" y="5521"/>
                    <a:pt x="7132" y="5109"/>
                    <a:pt x="7208" y="4783"/>
                  </a:cubicBezTo>
                  <a:cubicBezTo>
                    <a:pt x="7276" y="4467"/>
                    <a:pt x="7649" y="4170"/>
                    <a:pt x="7649" y="3834"/>
                  </a:cubicBezTo>
                  <a:cubicBezTo>
                    <a:pt x="7649" y="3499"/>
                    <a:pt x="7276" y="3202"/>
                    <a:pt x="7208" y="2885"/>
                  </a:cubicBezTo>
                  <a:cubicBezTo>
                    <a:pt x="7132" y="2569"/>
                    <a:pt x="7333" y="2138"/>
                    <a:pt x="7189" y="1841"/>
                  </a:cubicBezTo>
                  <a:cubicBezTo>
                    <a:pt x="7046" y="1544"/>
                    <a:pt x="6595" y="1438"/>
                    <a:pt x="6384" y="1179"/>
                  </a:cubicBezTo>
                  <a:cubicBezTo>
                    <a:pt x="6173" y="920"/>
                    <a:pt x="6173" y="451"/>
                    <a:pt x="5914" y="250"/>
                  </a:cubicBezTo>
                  <a:cubicBezTo>
                    <a:pt x="5809" y="173"/>
                    <a:pt x="5684" y="125"/>
                    <a:pt x="5560" y="115"/>
                  </a:cubicBezTo>
                  <a:lnTo>
                    <a:pt x="4966" y="0"/>
                  </a:lnTo>
                  <a:close/>
                </a:path>
              </a:pathLst>
            </a:custGeom>
            <a:solidFill>
              <a:srgbClr val="A0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8"/>
            <p:cNvSpPr/>
            <p:nvPr/>
          </p:nvSpPr>
          <p:spPr>
            <a:xfrm>
              <a:off x="6774049" y="3464226"/>
              <a:ext cx="33169" cy="28244"/>
            </a:xfrm>
            <a:custGeom>
              <a:avLst/>
              <a:gdLst/>
              <a:ahLst/>
              <a:cxnLst/>
              <a:rect l="l" t="t" r="r" b="b"/>
              <a:pathLst>
                <a:path w="1266" h="1078" extrusionOk="0">
                  <a:moveTo>
                    <a:pt x="729" y="1"/>
                  </a:moveTo>
                  <a:cubicBezTo>
                    <a:pt x="240" y="1"/>
                    <a:pt x="0" y="576"/>
                    <a:pt x="345" y="921"/>
                  </a:cubicBezTo>
                  <a:cubicBezTo>
                    <a:pt x="453" y="1029"/>
                    <a:pt x="587" y="1077"/>
                    <a:pt x="719" y="1077"/>
                  </a:cubicBezTo>
                  <a:cubicBezTo>
                    <a:pt x="996" y="1077"/>
                    <a:pt x="1265" y="863"/>
                    <a:pt x="1265" y="538"/>
                  </a:cubicBezTo>
                  <a:cubicBezTo>
                    <a:pt x="1265" y="240"/>
                    <a:pt x="1026" y="1"/>
                    <a:pt x="72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48"/>
            <p:cNvSpPr/>
            <p:nvPr/>
          </p:nvSpPr>
          <p:spPr>
            <a:xfrm>
              <a:off x="6810964" y="33554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48"/>
            <p:cNvSpPr/>
            <p:nvPr/>
          </p:nvSpPr>
          <p:spPr>
            <a:xfrm>
              <a:off x="6866194" y="3511203"/>
              <a:ext cx="33195" cy="28401"/>
            </a:xfrm>
            <a:custGeom>
              <a:avLst/>
              <a:gdLst/>
              <a:ahLst/>
              <a:cxnLst/>
              <a:rect l="l" t="t" r="r" b="b"/>
              <a:pathLst>
                <a:path w="1267" h="1084" extrusionOk="0">
                  <a:moveTo>
                    <a:pt x="729" y="0"/>
                  </a:moveTo>
                  <a:cubicBezTo>
                    <a:pt x="241" y="0"/>
                    <a:pt x="1" y="585"/>
                    <a:pt x="346" y="921"/>
                  </a:cubicBezTo>
                  <a:cubicBezTo>
                    <a:pt x="456" y="1033"/>
                    <a:pt x="592" y="1084"/>
                    <a:pt x="725" y="1084"/>
                  </a:cubicBezTo>
                  <a:cubicBezTo>
                    <a:pt x="1001" y="1084"/>
                    <a:pt x="1266" y="869"/>
                    <a:pt x="1266" y="547"/>
                  </a:cubicBezTo>
                  <a:cubicBezTo>
                    <a:pt x="1266" y="240"/>
                    <a:pt x="1027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48"/>
            <p:cNvSpPr/>
            <p:nvPr/>
          </p:nvSpPr>
          <p:spPr>
            <a:xfrm>
              <a:off x="6762992" y="3556896"/>
              <a:ext cx="52505" cy="44828"/>
            </a:xfrm>
            <a:custGeom>
              <a:avLst/>
              <a:gdLst/>
              <a:ahLst/>
              <a:cxnLst/>
              <a:rect l="l" t="t" r="r" b="b"/>
              <a:pathLst>
                <a:path w="2004" h="1711" extrusionOk="0">
                  <a:moveTo>
                    <a:pt x="1151" y="1"/>
                  </a:moveTo>
                  <a:cubicBezTo>
                    <a:pt x="384" y="1"/>
                    <a:pt x="0" y="921"/>
                    <a:pt x="547" y="1458"/>
                  </a:cubicBezTo>
                  <a:cubicBezTo>
                    <a:pt x="721" y="1632"/>
                    <a:pt x="936" y="1710"/>
                    <a:pt x="1146" y="1710"/>
                  </a:cubicBezTo>
                  <a:cubicBezTo>
                    <a:pt x="1584" y="1710"/>
                    <a:pt x="2004" y="1372"/>
                    <a:pt x="2004" y="854"/>
                  </a:cubicBezTo>
                  <a:cubicBezTo>
                    <a:pt x="2004" y="384"/>
                    <a:pt x="1620" y="1"/>
                    <a:pt x="115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48"/>
            <p:cNvSpPr/>
            <p:nvPr/>
          </p:nvSpPr>
          <p:spPr>
            <a:xfrm>
              <a:off x="6953859" y="3377426"/>
              <a:ext cx="36680" cy="35003"/>
            </a:xfrm>
            <a:custGeom>
              <a:avLst/>
              <a:gdLst/>
              <a:ahLst/>
              <a:cxnLst/>
              <a:rect l="l" t="t" r="r" b="b"/>
              <a:pathLst>
                <a:path w="1400" h="1336" extrusionOk="0">
                  <a:moveTo>
                    <a:pt x="672" y="1"/>
                  </a:moveTo>
                  <a:cubicBezTo>
                    <a:pt x="329" y="1"/>
                    <a:pt x="0" y="267"/>
                    <a:pt x="0" y="668"/>
                  </a:cubicBezTo>
                  <a:cubicBezTo>
                    <a:pt x="0" y="1070"/>
                    <a:pt x="329" y="1336"/>
                    <a:pt x="672" y="1336"/>
                  </a:cubicBezTo>
                  <a:cubicBezTo>
                    <a:pt x="836" y="1336"/>
                    <a:pt x="1004" y="1275"/>
                    <a:pt x="1141" y="1138"/>
                  </a:cubicBezTo>
                  <a:cubicBezTo>
                    <a:pt x="1400" y="879"/>
                    <a:pt x="1400" y="457"/>
                    <a:pt x="1141" y="199"/>
                  </a:cubicBezTo>
                  <a:cubicBezTo>
                    <a:pt x="1004" y="62"/>
                    <a:pt x="836" y="1"/>
                    <a:pt x="672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48"/>
            <p:cNvSpPr/>
            <p:nvPr/>
          </p:nvSpPr>
          <p:spPr>
            <a:xfrm>
              <a:off x="6977701" y="3522259"/>
              <a:ext cx="33195" cy="28479"/>
            </a:xfrm>
            <a:custGeom>
              <a:avLst/>
              <a:gdLst/>
              <a:ahLst/>
              <a:cxnLst/>
              <a:rect l="l" t="t" r="r" b="b"/>
              <a:pathLst>
                <a:path w="1267" h="1087" extrusionOk="0">
                  <a:moveTo>
                    <a:pt x="729" y="0"/>
                  </a:moveTo>
                  <a:cubicBezTo>
                    <a:pt x="240" y="0"/>
                    <a:pt x="1" y="585"/>
                    <a:pt x="346" y="930"/>
                  </a:cubicBezTo>
                  <a:cubicBezTo>
                    <a:pt x="454" y="1038"/>
                    <a:pt x="588" y="1086"/>
                    <a:pt x="720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26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8"/>
            <p:cNvSpPr/>
            <p:nvPr/>
          </p:nvSpPr>
          <p:spPr>
            <a:xfrm>
              <a:off x="6945816" y="3652473"/>
              <a:ext cx="38462" cy="36680"/>
            </a:xfrm>
            <a:custGeom>
              <a:avLst/>
              <a:gdLst/>
              <a:ahLst/>
              <a:cxnLst/>
              <a:rect l="l" t="t" r="r" b="b"/>
              <a:pathLst>
                <a:path w="1468" h="1400" extrusionOk="0">
                  <a:moveTo>
                    <a:pt x="703" y="1"/>
                  </a:moveTo>
                  <a:cubicBezTo>
                    <a:pt x="344" y="1"/>
                    <a:pt x="0" y="282"/>
                    <a:pt x="0" y="705"/>
                  </a:cubicBezTo>
                  <a:cubicBezTo>
                    <a:pt x="0" y="1120"/>
                    <a:pt x="343" y="1399"/>
                    <a:pt x="702" y="1399"/>
                  </a:cubicBezTo>
                  <a:cubicBezTo>
                    <a:pt x="872" y="1399"/>
                    <a:pt x="1047" y="1336"/>
                    <a:pt x="1189" y="1193"/>
                  </a:cubicBezTo>
                  <a:cubicBezTo>
                    <a:pt x="1467" y="925"/>
                    <a:pt x="1467" y="484"/>
                    <a:pt x="1189" y="206"/>
                  </a:cubicBezTo>
                  <a:cubicBezTo>
                    <a:pt x="1047" y="64"/>
                    <a:pt x="873" y="1"/>
                    <a:pt x="703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8"/>
            <p:cNvSpPr/>
            <p:nvPr/>
          </p:nvSpPr>
          <p:spPr>
            <a:xfrm>
              <a:off x="6810964" y="36889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1"/>
                  </a:moveTo>
                  <a:cubicBezTo>
                    <a:pt x="240" y="1"/>
                    <a:pt x="0" y="585"/>
                    <a:pt x="336" y="931"/>
                  </a:cubicBezTo>
                  <a:cubicBezTo>
                    <a:pt x="447" y="1039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8"/>
            <p:cNvSpPr/>
            <p:nvPr/>
          </p:nvSpPr>
          <p:spPr>
            <a:xfrm>
              <a:off x="6697702" y="3640212"/>
              <a:ext cx="29894" cy="28479"/>
            </a:xfrm>
            <a:custGeom>
              <a:avLst/>
              <a:gdLst/>
              <a:ahLst/>
              <a:cxnLst/>
              <a:rect l="l" t="t" r="r" b="b"/>
              <a:pathLst>
                <a:path w="1141" h="1087" extrusionOk="0">
                  <a:moveTo>
                    <a:pt x="550" y="0"/>
                  </a:moveTo>
                  <a:cubicBezTo>
                    <a:pt x="269" y="0"/>
                    <a:pt x="0" y="215"/>
                    <a:pt x="0" y="540"/>
                  </a:cubicBezTo>
                  <a:cubicBezTo>
                    <a:pt x="0" y="870"/>
                    <a:pt x="266" y="1086"/>
                    <a:pt x="545" y="1086"/>
                  </a:cubicBezTo>
                  <a:cubicBezTo>
                    <a:pt x="680" y="1086"/>
                    <a:pt x="818" y="1036"/>
                    <a:pt x="930" y="923"/>
                  </a:cubicBezTo>
                  <a:cubicBezTo>
                    <a:pt x="1141" y="713"/>
                    <a:pt x="1141" y="367"/>
                    <a:pt x="930" y="157"/>
                  </a:cubicBezTo>
                  <a:cubicBezTo>
                    <a:pt x="819" y="49"/>
                    <a:pt x="683" y="0"/>
                    <a:pt x="550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8"/>
            <p:cNvSpPr/>
            <p:nvPr/>
          </p:nvSpPr>
          <p:spPr>
            <a:xfrm>
              <a:off x="6644201" y="3522259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6"/>
                    <a:pt x="716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8"/>
            <p:cNvSpPr/>
            <p:nvPr/>
          </p:nvSpPr>
          <p:spPr>
            <a:xfrm>
              <a:off x="6676349" y="3383242"/>
              <a:ext cx="39457" cy="37754"/>
            </a:xfrm>
            <a:custGeom>
              <a:avLst/>
              <a:gdLst/>
              <a:ahLst/>
              <a:cxnLst/>
              <a:rect l="l" t="t" r="r" b="b"/>
              <a:pathLst>
                <a:path w="1506" h="1441" extrusionOk="0">
                  <a:moveTo>
                    <a:pt x="731" y="1"/>
                  </a:moveTo>
                  <a:cubicBezTo>
                    <a:pt x="359" y="1"/>
                    <a:pt x="0" y="290"/>
                    <a:pt x="0" y="724"/>
                  </a:cubicBezTo>
                  <a:cubicBezTo>
                    <a:pt x="0" y="1156"/>
                    <a:pt x="356" y="1441"/>
                    <a:pt x="726" y="1441"/>
                  </a:cubicBezTo>
                  <a:cubicBezTo>
                    <a:pt x="906" y="1441"/>
                    <a:pt x="1089" y="1373"/>
                    <a:pt x="1237" y="1223"/>
                  </a:cubicBezTo>
                  <a:cubicBezTo>
                    <a:pt x="1505" y="945"/>
                    <a:pt x="1505" y="494"/>
                    <a:pt x="1237" y="216"/>
                  </a:cubicBezTo>
                  <a:cubicBezTo>
                    <a:pt x="1091" y="67"/>
                    <a:pt x="910" y="1"/>
                    <a:pt x="73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5" name="Google Shape;2535;p48"/>
          <p:cNvGrpSpPr/>
          <p:nvPr/>
        </p:nvGrpSpPr>
        <p:grpSpPr>
          <a:xfrm>
            <a:off x="7955145" y="2019192"/>
            <a:ext cx="365175" cy="271013"/>
            <a:chOff x="7955145" y="2019192"/>
            <a:chExt cx="365175" cy="271013"/>
          </a:xfrm>
        </p:grpSpPr>
        <p:sp>
          <p:nvSpPr>
            <p:cNvPr id="2536" name="Google Shape;2536;p48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8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8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8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8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8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2" name="Google Shape;2542;p48"/>
          <p:cNvGrpSpPr/>
          <p:nvPr/>
        </p:nvGrpSpPr>
        <p:grpSpPr>
          <a:xfrm>
            <a:off x="7518155" y="2009471"/>
            <a:ext cx="361926" cy="290270"/>
            <a:chOff x="7518155" y="2009471"/>
            <a:chExt cx="361926" cy="290270"/>
          </a:xfrm>
        </p:grpSpPr>
        <p:sp>
          <p:nvSpPr>
            <p:cNvPr id="2543" name="Google Shape;2543;p48"/>
            <p:cNvSpPr/>
            <p:nvPr/>
          </p:nvSpPr>
          <p:spPr>
            <a:xfrm>
              <a:off x="7518155" y="2133712"/>
              <a:ext cx="361403" cy="166029"/>
            </a:xfrm>
            <a:custGeom>
              <a:avLst/>
              <a:gdLst/>
              <a:ahLst/>
              <a:cxnLst/>
              <a:rect l="l" t="t" r="r" b="b"/>
              <a:pathLst>
                <a:path w="13794" h="6337" extrusionOk="0">
                  <a:moveTo>
                    <a:pt x="3840" y="0"/>
                  </a:moveTo>
                  <a:cubicBezTo>
                    <a:pt x="3835" y="0"/>
                    <a:pt x="3830" y="1"/>
                    <a:pt x="3825" y="1"/>
                  </a:cubicBezTo>
                  <a:lnTo>
                    <a:pt x="442" y="1"/>
                  </a:lnTo>
                  <a:cubicBezTo>
                    <a:pt x="202" y="1"/>
                    <a:pt x="1" y="192"/>
                    <a:pt x="1" y="432"/>
                  </a:cubicBezTo>
                  <a:lnTo>
                    <a:pt x="1" y="5800"/>
                  </a:lnTo>
                  <a:cubicBezTo>
                    <a:pt x="1" y="6097"/>
                    <a:pt x="250" y="6337"/>
                    <a:pt x="547" y="6337"/>
                  </a:cubicBezTo>
                  <a:lnTo>
                    <a:pt x="13248" y="6337"/>
                  </a:lnTo>
                  <a:cubicBezTo>
                    <a:pt x="13545" y="6337"/>
                    <a:pt x="13794" y="6097"/>
                    <a:pt x="13794" y="5800"/>
                  </a:cubicBezTo>
                  <a:lnTo>
                    <a:pt x="13794" y="432"/>
                  </a:lnTo>
                  <a:cubicBezTo>
                    <a:pt x="13794" y="192"/>
                    <a:pt x="13593" y="1"/>
                    <a:pt x="13353" y="1"/>
                  </a:cubicBezTo>
                  <a:lnTo>
                    <a:pt x="9969" y="1"/>
                  </a:lnTo>
                  <a:cubicBezTo>
                    <a:pt x="9586" y="1"/>
                    <a:pt x="9308" y="346"/>
                    <a:pt x="9385" y="720"/>
                  </a:cubicBezTo>
                  <a:cubicBezTo>
                    <a:pt x="9711" y="2282"/>
                    <a:pt x="8532" y="3758"/>
                    <a:pt x="6931" y="3787"/>
                  </a:cubicBezTo>
                  <a:cubicBezTo>
                    <a:pt x="6919" y="3787"/>
                    <a:pt x="6907" y="3787"/>
                    <a:pt x="6896" y="3787"/>
                  </a:cubicBezTo>
                  <a:cubicBezTo>
                    <a:pt x="5493" y="3787"/>
                    <a:pt x="4362" y="2654"/>
                    <a:pt x="4362" y="1247"/>
                  </a:cubicBezTo>
                  <a:cubicBezTo>
                    <a:pt x="4362" y="1065"/>
                    <a:pt x="4372" y="892"/>
                    <a:pt x="4410" y="720"/>
                  </a:cubicBezTo>
                  <a:cubicBezTo>
                    <a:pt x="4486" y="351"/>
                    <a:pt x="4207" y="0"/>
                    <a:pt x="3840" y="0"/>
                  </a:cubicBezTo>
                  <a:close/>
                </a:path>
              </a:pathLst>
            </a:custGeom>
            <a:solidFill>
              <a:srgbClr val="E7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8"/>
            <p:cNvSpPr/>
            <p:nvPr/>
          </p:nvSpPr>
          <p:spPr>
            <a:xfrm>
              <a:off x="776503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575" y="0"/>
                  </a:moveTo>
                  <a:cubicBezTo>
                    <a:pt x="307" y="0"/>
                    <a:pt x="77" y="173"/>
                    <a:pt x="0" y="432"/>
                  </a:cubicBezTo>
                  <a:cubicBezTo>
                    <a:pt x="0" y="508"/>
                    <a:pt x="10" y="585"/>
                    <a:pt x="10" y="671"/>
                  </a:cubicBezTo>
                  <a:cubicBezTo>
                    <a:pt x="19" y="748"/>
                    <a:pt x="10" y="796"/>
                    <a:pt x="10" y="863"/>
                  </a:cubicBezTo>
                  <a:cubicBezTo>
                    <a:pt x="29" y="997"/>
                    <a:pt x="48" y="1122"/>
                    <a:pt x="48" y="1256"/>
                  </a:cubicBezTo>
                  <a:cubicBezTo>
                    <a:pt x="48" y="1342"/>
                    <a:pt x="38" y="1429"/>
                    <a:pt x="29" y="1515"/>
                  </a:cubicBezTo>
                  <a:lnTo>
                    <a:pt x="48" y="1534"/>
                  </a:lnTo>
                  <a:cubicBezTo>
                    <a:pt x="479" y="1534"/>
                    <a:pt x="479" y="978"/>
                    <a:pt x="920" y="978"/>
                  </a:cubicBezTo>
                  <a:cubicBezTo>
                    <a:pt x="1352" y="978"/>
                    <a:pt x="1352" y="1534"/>
                    <a:pt x="1792" y="1534"/>
                  </a:cubicBezTo>
                  <a:cubicBezTo>
                    <a:pt x="2224" y="1534"/>
                    <a:pt x="2224" y="978"/>
                    <a:pt x="2665" y="978"/>
                  </a:cubicBezTo>
                  <a:cubicBezTo>
                    <a:pt x="3096" y="978"/>
                    <a:pt x="3096" y="1534"/>
                    <a:pt x="3537" y="1534"/>
                  </a:cubicBezTo>
                  <a:cubicBezTo>
                    <a:pt x="3968" y="1534"/>
                    <a:pt x="3968" y="1007"/>
                    <a:pt x="4381" y="978"/>
                  </a:cubicBezTo>
                  <a:lnTo>
                    <a:pt x="4381" y="10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8"/>
            <p:cNvSpPr/>
            <p:nvPr/>
          </p:nvSpPr>
          <p:spPr>
            <a:xfrm>
              <a:off x="751841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0" y="0"/>
                  </a:moveTo>
                  <a:lnTo>
                    <a:pt x="0" y="978"/>
                  </a:lnTo>
                  <a:cubicBezTo>
                    <a:pt x="432" y="978"/>
                    <a:pt x="432" y="1534"/>
                    <a:pt x="863" y="1534"/>
                  </a:cubicBezTo>
                  <a:cubicBezTo>
                    <a:pt x="1304" y="1534"/>
                    <a:pt x="1304" y="978"/>
                    <a:pt x="1735" y="978"/>
                  </a:cubicBezTo>
                  <a:cubicBezTo>
                    <a:pt x="2176" y="978"/>
                    <a:pt x="2176" y="1534"/>
                    <a:pt x="2607" y="1534"/>
                  </a:cubicBezTo>
                  <a:cubicBezTo>
                    <a:pt x="3048" y="1534"/>
                    <a:pt x="3048" y="978"/>
                    <a:pt x="3480" y="978"/>
                  </a:cubicBezTo>
                  <a:cubicBezTo>
                    <a:pt x="3921" y="978"/>
                    <a:pt x="3921" y="1534"/>
                    <a:pt x="4352" y="1534"/>
                  </a:cubicBezTo>
                  <a:lnTo>
                    <a:pt x="4371" y="1505"/>
                  </a:lnTo>
                  <a:cubicBezTo>
                    <a:pt x="4362" y="1419"/>
                    <a:pt x="4352" y="1342"/>
                    <a:pt x="4352" y="1256"/>
                  </a:cubicBezTo>
                  <a:cubicBezTo>
                    <a:pt x="4352" y="1160"/>
                    <a:pt x="4352" y="1074"/>
                    <a:pt x="4371" y="978"/>
                  </a:cubicBezTo>
                  <a:cubicBezTo>
                    <a:pt x="4381" y="892"/>
                    <a:pt x="4352" y="806"/>
                    <a:pt x="4352" y="710"/>
                  </a:cubicBezTo>
                  <a:cubicBezTo>
                    <a:pt x="4352" y="595"/>
                    <a:pt x="4362" y="489"/>
                    <a:pt x="4381" y="374"/>
                  </a:cubicBezTo>
                  <a:cubicBezTo>
                    <a:pt x="4285" y="144"/>
                    <a:pt x="4064" y="0"/>
                    <a:pt x="3825" y="0"/>
                  </a:cubicBez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8"/>
            <p:cNvSpPr/>
            <p:nvPr/>
          </p:nvSpPr>
          <p:spPr>
            <a:xfrm>
              <a:off x="7518417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3830" y="0"/>
                  </a:moveTo>
                  <a:cubicBezTo>
                    <a:pt x="3825" y="0"/>
                    <a:pt x="3820" y="1"/>
                    <a:pt x="3815" y="1"/>
                  </a:cubicBezTo>
                  <a:lnTo>
                    <a:pt x="432" y="1"/>
                  </a:lnTo>
                  <a:cubicBezTo>
                    <a:pt x="192" y="1"/>
                    <a:pt x="0" y="192"/>
                    <a:pt x="0" y="442"/>
                  </a:cubicBezTo>
                  <a:lnTo>
                    <a:pt x="0" y="969"/>
                  </a:lnTo>
                  <a:cubicBezTo>
                    <a:pt x="432" y="969"/>
                    <a:pt x="432" y="1525"/>
                    <a:pt x="863" y="1525"/>
                  </a:cubicBezTo>
                  <a:cubicBezTo>
                    <a:pt x="1304" y="1525"/>
                    <a:pt x="1304" y="969"/>
                    <a:pt x="1735" y="969"/>
                  </a:cubicBezTo>
                  <a:cubicBezTo>
                    <a:pt x="2176" y="969"/>
                    <a:pt x="2176" y="1525"/>
                    <a:pt x="2607" y="1525"/>
                  </a:cubicBezTo>
                  <a:cubicBezTo>
                    <a:pt x="3048" y="1525"/>
                    <a:pt x="3048" y="969"/>
                    <a:pt x="3480" y="969"/>
                  </a:cubicBezTo>
                  <a:cubicBezTo>
                    <a:pt x="3921" y="969"/>
                    <a:pt x="3921" y="1525"/>
                    <a:pt x="4352" y="1525"/>
                  </a:cubicBezTo>
                  <a:lnTo>
                    <a:pt x="4371" y="1506"/>
                  </a:lnTo>
                  <a:cubicBezTo>
                    <a:pt x="4362" y="1419"/>
                    <a:pt x="4352" y="1333"/>
                    <a:pt x="4352" y="1247"/>
                  </a:cubicBezTo>
                  <a:cubicBezTo>
                    <a:pt x="4352" y="1074"/>
                    <a:pt x="4371" y="892"/>
                    <a:pt x="4409" y="720"/>
                  </a:cubicBezTo>
                  <a:cubicBezTo>
                    <a:pt x="4485" y="351"/>
                    <a:pt x="4206" y="0"/>
                    <a:pt x="383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8"/>
            <p:cNvSpPr/>
            <p:nvPr/>
          </p:nvSpPr>
          <p:spPr>
            <a:xfrm>
              <a:off x="7762548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655" y="0"/>
                  </a:moveTo>
                  <a:cubicBezTo>
                    <a:pt x="279" y="0"/>
                    <a:pt x="0" y="351"/>
                    <a:pt x="76" y="720"/>
                  </a:cubicBezTo>
                  <a:cubicBezTo>
                    <a:pt x="114" y="892"/>
                    <a:pt x="133" y="1074"/>
                    <a:pt x="133" y="1247"/>
                  </a:cubicBezTo>
                  <a:cubicBezTo>
                    <a:pt x="133" y="1333"/>
                    <a:pt x="124" y="1419"/>
                    <a:pt x="114" y="1506"/>
                  </a:cubicBezTo>
                  <a:lnTo>
                    <a:pt x="133" y="1525"/>
                  </a:lnTo>
                  <a:cubicBezTo>
                    <a:pt x="565" y="1525"/>
                    <a:pt x="565" y="969"/>
                    <a:pt x="1006" y="969"/>
                  </a:cubicBezTo>
                  <a:cubicBezTo>
                    <a:pt x="1437" y="969"/>
                    <a:pt x="1437" y="1525"/>
                    <a:pt x="1878" y="1525"/>
                  </a:cubicBezTo>
                  <a:cubicBezTo>
                    <a:pt x="2309" y="1525"/>
                    <a:pt x="2309" y="969"/>
                    <a:pt x="2750" y="969"/>
                  </a:cubicBezTo>
                  <a:cubicBezTo>
                    <a:pt x="3182" y="969"/>
                    <a:pt x="3182" y="1525"/>
                    <a:pt x="3622" y="1525"/>
                  </a:cubicBezTo>
                  <a:cubicBezTo>
                    <a:pt x="4054" y="1525"/>
                    <a:pt x="4054" y="969"/>
                    <a:pt x="4485" y="969"/>
                  </a:cubicBezTo>
                  <a:lnTo>
                    <a:pt x="4485" y="442"/>
                  </a:lnTo>
                  <a:cubicBezTo>
                    <a:pt x="4485" y="192"/>
                    <a:pt x="4293" y="1"/>
                    <a:pt x="4054" y="1"/>
                  </a:cubicBezTo>
                  <a:lnTo>
                    <a:pt x="670" y="1"/>
                  </a:lnTo>
                  <a:cubicBezTo>
                    <a:pt x="665" y="1"/>
                    <a:pt x="660" y="0"/>
                    <a:pt x="655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8"/>
            <p:cNvSpPr/>
            <p:nvPr/>
          </p:nvSpPr>
          <p:spPr>
            <a:xfrm>
              <a:off x="7604536" y="2228896"/>
              <a:ext cx="22139" cy="18916"/>
            </a:xfrm>
            <a:custGeom>
              <a:avLst/>
              <a:gdLst/>
              <a:ahLst/>
              <a:cxnLst/>
              <a:rect l="l" t="t" r="r" b="b"/>
              <a:pathLst>
                <a:path w="845" h="722" extrusionOk="0">
                  <a:moveTo>
                    <a:pt x="480" y="1"/>
                  </a:moveTo>
                  <a:cubicBezTo>
                    <a:pt x="164" y="1"/>
                    <a:pt x="1" y="38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8"/>
                    <a:pt x="844" y="365"/>
                  </a:cubicBezTo>
                  <a:cubicBezTo>
                    <a:pt x="844" y="163"/>
                    <a:pt x="68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8"/>
            <p:cNvSpPr/>
            <p:nvPr/>
          </p:nvSpPr>
          <p:spPr>
            <a:xfrm>
              <a:off x="7526696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0" y="1"/>
                  </a:moveTo>
                  <a:cubicBezTo>
                    <a:pt x="163" y="1"/>
                    <a:pt x="0" y="384"/>
                    <a:pt x="231" y="614"/>
                  </a:cubicBezTo>
                  <a:cubicBezTo>
                    <a:pt x="302" y="689"/>
                    <a:pt x="391" y="722"/>
                    <a:pt x="479" y="722"/>
                  </a:cubicBezTo>
                  <a:cubicBezTo>
                    <a:pt x="664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8"/>
            <p:cNvSpPr/>
            <p:nvPr/>
          </p:nvSpPr>
          <p:spPr>
            <a:xfrm>
              <a:off x="7550564" y="2206286"/>
              <a:ext cx="22113" cy="18943"/>
            </a:xfrm>
            <a:custGeom>
              <a:avLst/>
              <a:gdLst/>
              <a:ahLst/>
              <a:cxnLst/>
              <a:rect l="l" t="t" r="r" b="b"/>
              <a:pathLst>
                <a:path w="844" h="723" extrusionOk="0">
                  <a:moveTo>
                    <a:pt x="489" y="1"/>
                  </a:moveTo>
                  <a:cubicBezTo>
                    <a:pt x="163" y="1"/>
                    <a:pt x="0" y="394"/>
                    <a:pt x="230" y="614"/>
                  </a:cubicBezTo>
                  <a:cubicBezTo>
                    <a:pt x="305" y="689"/>
                    <a:pt x="396" y="722"/>
                    <a:pt x="484" y="722"/>
                  </a:cubicBezTo>
                  <a:cubicBezTo>
                    <a:pt x="669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8"/>
            <p:cNvSpPr/>
            <p:nvPr/>
          </p:nvSpPr>
          <p:spPr>
            <a:xfrm>
              <a:off x="7768286" y="2228896"/>
              <a:ext cx="21877" cy="18916"/>
            </a:xfrm>
            <a:custGeom>
              <a:avLst/>
              <a:gdLst/>
              <a:ahLst/>
              <a:cxnLst/>
              <a:rect l="l" t="t" r="r" b="b"/>
              <a:pathLst>
                <a:path w="835" h="722" extrusionOk="0">
                  <a:moveTo>
                    <a:pt x="480" y="1"/>
                  </a:moveTo>
                  <a:cubicBezTo>
                    <a:pt x="154" y="1"/>
                    <a:pt x="1" y="384"/>
                    <a:pt x="221" y="614"/>
                  </a:cubicBezTo>
                  <a:cubicBezTo>
                    <a:pt x="296" y="689"/>
                    <a:pt x="387" y="722"/>
                    <a:pt x="475" y="722"/>
                  </a:cubicBezTo>
                  <a:cubicBezTo>
                    <a:pt x="660" y="722"/>
                    <a:pt x="835" y="578"/>
                    <a:pt x="835" y="365"/>
                  </a:cubicBezTo>
                  <a:cubicBezTo>
                    <a:pt x="835" y="163"/>
                    <a:pt x="67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8"/>
            <p:cNvSpPr/>
            <p:nvPr/>
          </p:nvSpPr>
          <p:spPr>
            <a:xfrm>
              <a:off x="7845891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9" y="1"/>
                  </a:moveTo>
                  <a:cubicBezTo>
                    <a:pt x="163" y="1"/>
                    <a:pt x="1" y="384"/>
                    <a:pt x="231" y="614"/>
                  </a:cubicBezTo>
                  <a:cubicBezTo>
                    <a:pt x="305" y="689"/>
                    <a:pt x="395" y="722"/>
                    <a:pt x="484" y="722"/>
                  </a:cubicBezTo>
                  <a:cubicBezTo>
                    <a:pt x="668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8"/>
            <p:cNvSpPr/>
            <p:nvPr/>
          </p:nvSpPr>
          <p:spPr>
            <a:xfrm>
              <a:off x="7822022" y="2206286"/>
              <a:ext cx="22139" cy="18943"/>
            </a:xfrm>
            <a:custGeom>
              <a:avLst/>
              <a:gdLst/>
              <a:ahLst/>
              <a:cxnLst/>
              <a:rect l="l" t="t" r="r" b="b"/>
              <a:pathLst>
                <a:path w="845" h="723" extrusionOk="0">
                  <a:moveTo>
                    <a:pt x="480" y="1"/>
                  </a:moveTo>
                  <a:cubicBezTo>
                    <a:pt x="164" y="1"/>
                    <a:pt x="1" y="39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8"/>
            <p:cNvSpPr/>
            <p:nvPr/>
          </p:nvSpPr>
          <p:spPr>
            <a:xfrm>
              <a:off x="7636500" y="2009471"/>
              <a:ext cx="125026" cy="206901"/>
            </a:xfrm>
            <a:custGeom>
              <a:avLst/>
              <a:gdLst/>
              <a:ahLst/>
              <a:cxnLst/>
              <a:rect l="l" t="t" r="r" b="b"/>
              <a:pathLst>
                <a:path w="4772" h="7897" extrusionOk="0">
                  <a:moveTo>
                    <a:pt x="2380" y="0"/>
                  </a:moveTo>
                  <a:cubicBezTo>
                    <a:pt x="2318" y="0"/>
                    <a:pt x="2256" y="41"/>
                    <a:pt x="2241" y="123"/>
                  </a:cubicBezTo>
                  <a:lnTo>
                    <a:pt x="1762" y="3113"/>
                  </a:lnTo>
                  <a:cubicBezTo>
                    <a:pt x="1647" y="3784"/>
                    <a:pt x="1369" y="4407"/>
                    <a:pt x="947" y="4934"/>
                  </a:cubicBezTo>
                  <a:cubicBezTo>
                    <a:pt x="1" y="6129"/>
                    <a:pt x="856" y="7896"/>
                    <a:pt x="2382" y="7896"/>
                  </a:cubicBezTo>
                  <a:cubicBezTo>
                    <a:pt x="2386" y="7896"/>
                    <a:pt x="2391" y="7896"/>
                    <a:pt x="2395" y="7896"/>
                  </a:cubicBezTo>
                  <a:cubicBezTo>
                    <a:pt x="3928" y="7887"/>
                    <a:pt x="4772" y="6113"/>
                    <a:pt x="3804" y="4915"/>
                  </a:cubicBezTo>
                  <a:cubicBezTo>
                    <a:pt x="3449" y="4474"/>
                    <a:pt x="3190" y="3957"/>
                    <a:pt x="3056" y="3410"/>
                  </a:cubicBezTo>
                  <a:lnTo>
                    <a:pt x="2874" y="2356"/>
                  </a:lnTo>
                  <a:lnTo>
                    <a:pt x="2519" y="123"/>
                  </a:lnTo>
                  <a:cubicBezTo>
                    <a:pt x="2505" y="41"/>
                    <a:pt x="2443" y="0"/>
                    <a:pt x="2380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8"/>
            <p:cNvSpPr/>
            <p:nvPr/>
          </p:nvSpPr>
          <p:spPr>
            <a:xfrm>
              <a:off x="7688167" y="2009471"/>
              <a:ext cx="73412" cy="206639"/>
            </a:xfrm>
            <a:custGeom>
              <a:avLst/>
              <a:gdLst/>
              <a:ahLst/>
              <a:cxnLst/>
              <a:rect l="l" t="t" r="r" b="b"/>
              <a:pathLst>
                <a:path w="2802" h="7887" extrusionOk="0">
                  <a:moveTo>
                    <a:pt x="408" y="0"/>
                  </a:moveTo>
                  <a:cubicBezTo>
                    <a:pt x="346" y="0"/>
                    <a:pt x="284" y="41"/>
                    <a:pt x="269" y="123"/>
                  </a:cubicBezTo>
                  <a:lnTo>
                    <a:pt x="1" y="1800"/>
                  </a:lnTo>
                  <a:lnTo>
                    <a:pt x="87" y="2356"/>
                  </a:lnTo>
                  <a:lnTo>
                    <a:pt x="269" y="3401"/>
                  </a:lnTo>
                  <a:cubicBezTo>
                    <a:pt x="403" y="3957"/>
                    <a:pt x="653" y="4474"/>
                    <a:pt x="1017" y="4915"/>
                  </a:cubicBezTo>
                  <a:cubicBezTo>
                    <a:pt x="1860" y="5960"/>
                    <a:pt x="1314" y="7542"/>
                    <a:pt x="1" y="7839"/>
                  </a:cubicBezTo>
                  <a:cubicBezTo>
                    <a:pt x="125" y="7867"/>
                    <a:pt x="260" y="7887"/>
                    <a:pt x="384" y="7887"/>
                  </a:cubicBezTo>
                  <a:cubicBezTo>
                    <a:pt x="396" y="7887"/>
                    <a:pt x="409" y="7887"/>
                    <a:pt x="421" y="7887"/>
                  </a:cubicBezTo>
                  <a:cubicBezTo>
                    <a:pt x="1941" y="7887"/>
                    <a:pt x="2802" y="6104"/>
                    <a:pt x="1832" y="4915"/>
                  </a:cubicBezTo>
                  <a:cubicBezTo>
                    <a:pt x="1477" y="4474"/>
                    <a:pt x="1218" y="3957"/>
                    <a:pt x="1094" y="3410"/>
                  </a:cubicBezTo>
                  <a:lnTo>
                    <a:pt x="911" y="2356"/>
                  </a:lnTo>
                  <a:lnTo>
                    <a:pt x="547" y="123"/>
                  </a:lnTo>
                  <a:cubicBezTo>
                    <a:pt x="533" y="41"/>
                    <a:pt x="471" y="0"/>
                    <a:pt x="40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6" name="Google Shape;2556;p48"/>
          <p:cNvGrpSpPr/>
          <p:nvPr/>
        </p:nvGrpSpPr>
        <p:grpSpPr>
          <a:xfrm>
            <a:off x="7079672" y="1991053"/>
            <a:ext cx="362162" cy="327264"/>
            <a:chOff x="7079672" y="1991053"/>
            <a:chExt cx="362162" cy="327264"/>
          </a:xfrm>
        </p:grpSpPr>
        <p:sp>
          <p:nvSpPr>
            <p:cNvPr id="2557" name="Google Shape;2557;p48"/>
            <p:cNvSpPr/>
            <p:nvPr/>
          </p:nvSpPr>
          <p:spPr>
            <a:xfrm>
              <a:off x="7418202" y="2117651"/>
              <a:ext cx="23632" cy="200666"/>
            </a:xfrm>
            <a:custGeom>
              <a:avLst/>
              <a:gdLst/>
              <a:ahLst/>
              <a:cxnLst/>
              <a:rect l="l" t="t" r="r" b="b"/>
              <a:pathLst>
                <a:path w="902" h="7659" extrusionOk="0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8"/>
            <p:cNvSpPr/>
            <p:nvPr/>
          </p:nvSpPr>
          <p:spPr>
            <a:xfrm>
              <a:off x="7423992" y="2117651"/>
              <a:ext cx="17842" cy="200666"/>
            </a:xfrm>
            <a:custGeom>
              <a:avLst/>
              <a:gdLst/>
              <a:ahLst/>
              <a:cxnLst/>
              <a:rect l="l" t="t" r="r" b="b"/>
              <a:pathLst>
                <a:path w="681" h="7659" extrusionOk="0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8"/>
            <p:cNvSpPr/>
            <p:nvPr/>
          </p:nvSpPr>
          <p:spPr>
            <a:xfrm>
              <a:off x="7103540" y="2161353"/>
              <a:ext cx="104748" cy="94687"/>
            </a:xfrm>
            <a:custGeom>
              <a:avLst/>
              <a:gdLst/>
              <a:ahLst/>
              <a:cxnLst/>
              <a:rect l="l" t="t" r="r" b="b"/>
              <a:pathLst>
                <a:path w="3998" h="3614" extrusionOk="0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D2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8"/>
            <p:cNvSpPr/>
            <p:nvPr/>
          </p:nvSpPr>
          <p:spPr>
            <a:xfrm>
              <a:off x="7190419" y="2161353"/>
              <a:ext cx="17868" cy="94687"/>
            </a:xfrm>
            <a:custGeom>
              <a:avLst/>
              <a:gdLst/>
              <a:ahLst/>
              <a:cxnLst/>
              <a:rect l="l" t="t" r="r" b="b"/>
              <a:pathLst>
                <a:path w="682" h="3614" extrusionOk="0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8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D9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8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C7C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8"/>
            <p:cNvSpPr/>
            <p:nvPr/>
          </p:nvSpPr>
          <p:spPr>
            <a:xfrm>
              <a:off x="7139198" y="2256013"/>
              <a:ext cx="16847" cy="62304"/>
            </a:xfrm>
            <a:custGeom>
              <a:avLst/>
              <a:gdLst/>
              <a:ahLst/>
              <a:cxnLst/>
              <a:rect l="l" t="t" r="r" b="b"/>
              <a:pathLst>
                <a:path w="643" h="2378" extrusionOk="0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8"/>
            <p:cNvSpPr/>
            <p:nvPr/>
          </p:nvSpPr>
          <p:spPr>
            <a:xfrm>
              <a:off x="7193930" y="2002424"/>
              <a:ext cx="11083" cy="38147"/>
            </a:xfrm>
            <a:custGeom>
              <a:avLst/>
              <a:gdLst/>
              <a:ahLst/>
              <a:cxnLst/>
              <a:rect l="l" t="t" r="r" b="b"/>
              <a:pathLst>
                <a:path w="423" h="1456" extrusionOk="0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8"/>
            <p:cNvSpPr/>
            <p:nvPr/>
          </p:nvSpPr>
          <p:spPr>
            <a:xfrm>
              <a:off x="7193930" y="2072063"/>
              <a:ext cx="11083" cy="47108"/>
            </a:xfrm>
            <a:custGeom>
              <a:avLst/>
              <a:gdLst/>
              <a:ahLst/>
              <a:cxnLst/>
              <a:rect l="l" t="t" r="r" b="b"/>
              <a:pathLst>
                <a:path w="423" h="1798" extrusionOk="0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8"/>
            <p:cNvSpPr/>
            <p:nvPr/>
          </p:nvSpPr>
          <p:spPr>
            <a:xfrm>
              <a:off x="7177371" y="2029488"/>
              <a:ext cx="43964" cy="47998"/>
            </a:xfrm>
            <a:custGeom>
              <a:avLst/>
              <a:gdLst/>
              <a:ahLst/>
              <a:cxnLst/>
              <a:rect l="l" t="t" r="r" b="b"/>
              <a:pathLst>
                <a:path w="1678" h="1832" extrusionOk="0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8"/>
            <p:cNvSpPr/>
            <p:nvPr/>
          </p:nvSpPr>
          <p:spPr>
            <a:xfrm>
              <a:off x="7197205" y="2029488"/>
              <a:ext cx="24130" cy="47998"/>
            </a:xfrm>
            <a:custGeom>
              <a:avLst/>
              <a:gdLst/>
              <a:ahLst/>
              <a:cxnLst/>
              <a:rect l="l" t="t" r="r" b="b"/>
              <a:pathLst>
                <a:path w="921" h="1832" extrusionOk="0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8"/>
            <p:cNvSpPr/>
            <p:nvPr/>
          </p:nvSpPr>
          <p:spPr>
            <a:xfrm>
              <a:off x="7208261" y="2145528"/>
              <a:ext cx="209705" cy="129611"/>
            </a:xfrm>
            <a:custGeom>
              <a:avLst/>
              <a:gdLst/>
              <a:ahLst/>
              <a:cxnLst/>
              <a:rect l="l" t="t" r="r" b="b"/>
              <a:pathLst>
                <a:path w="8004" h="4947" extrusionOk="0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8"/>
            <p:cNvSpPr/>
            <p:nvPr/>
          </p:nvSpPr>
          <p:spPr>
            <a:xfrm>
              <a:off x="7391321" y="2145528"/>
              <a:ext cx="26645" cy="129611"/>
            </a:xfrm>
            <a:custGeom>
              <a:avLst/>
              <a:gdLst/>
              <a:ahLst/>
              <a:cxnLst/>
              <a:rect l="l" t="t" r="r" b="b"/>
              <a:pathLst>
                <a:path w="1017" h="4947" extrusionOk="0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8"/>
            <p:cNvSpPr/>
            <p:nvPr/>
          </p:nvSpPr>
          <p:spPr>
            <a:xfrm>
              <a:off x="7139198" y="1991053"/>
              <a:ext cx="88189" cy="122092"/>
            </a:xfrm>
            <a:custGeom>
              <a:avLst/>
              <a:gdLst/>
              <a:ahLst/>
              <a:cxnLst/>
              <a:rect l="l" t="t" r="r" b="b"/>
              <a:pathLst>
                <a:path w="3366" h="4660" extrusionOk="0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8"/>
            <p:cNvSpPr/>
            <p:nvPr/>
          </p:nvSpPr>
          <p:spPr>
            <a:xfrm>
              <a:off x="7079672" y="2018406"/>
              <a:ext cx="23894" cy="299911"/>
            </a:xfrm>
            <a:custGeom>
              <a:avLst/>
              <a:gdLst/>
              <a:ahLst/>
              <a:cxnLst/>
              <a:rect l="l" t="t" r="r" b="b"/>
              <a:pathLst>
                <a:path w="912" h="11447" extrusionOk="0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48"/>
            <p:cNvSpPr/>
            <p:nvPr/>
          </p:nvSpPr>
          <p:spPr>
            <a:xfrm>
              <a:off x="7085698" y="2018379"/>
              <a:ext cx="17868" cy="299938"/>
            </a:xfrm>
            <a:custGeom>
              <a:avLst/>
              <a:gdLst/>
              <a:ahLst/>
              <a:cxnLst/>
              <a:rect l="l" t="t" r="r" b="b"/>
              <a:pathLst>
                <a:path w="682" h="11448" extrusionOk="0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3" name="Google Shape;2573;p48"/>
          <p:cNvGrpSpPr/>
          <p:nvPr/>
        </p:nvGrpSpPr>
        <p:grpSpPr>
          <a:xfrm>
            <a:off x="6641188" y="2035514"/>
            <a:ext cx="361901" cy="238132"/>
            <a:chOff x="6641188" y="2035514"/>
            <a:chExt cx="361901" cy="238132"/>
          </a:xfrm>
        </p:grpSpPr>
        <p:sp>
          <p:nvSpPr>
            <p:cNvPr id="2574" name="Google Shape;2574;p48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451" y="1"/>
                  </a:moveTo>
                  <a:cubicBezTo>
                    <a:pt x="202" y="1"/>
                    <a:pt x="0" y="202"/>
                    <a:pt x="0" y="461"/>
                  </a:cubicBezTo>
                  <a:lnTo>
                    <a:pt x="0" y="7976"/>
                  </a:lnTo>
                  <a:cubicBezTo>
                    <a:pt x="0" y="8225"/>
                    <a:pt x="202" y="8426"/>
                    <a:pt x="451" y="8426"/>
                  </a:cubicBezTo>
                  <a:lnTo>
                    <a:pt x="13362" y="8426"/>
                  </a:lnTo>
                  <a:cubicBezTo>
                    <a:pt x="13612" y="8426"/>
                    <a:pt x="13813" y="8225"/>
                    <a:pt x="13813" y="7985"/>
                  </a:cubicBezTo>
                  <a:lnTo>
                    <a:pt x="13813" y="461"/>
                  </a:lnTo>
                  <a:cubicBezTo>
                    <a:pt x="13813" y="202"/>
                    <a:pt x="13612" y="1"/>
                    <a:pt x="13362" y="1"/>
                  </a:cubicBez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8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12864" y="1"/>
                  </a:moveTo>
                  <a:lnTo>
                    <a:pt x="12864" y="6883"/>
                  </a:lnTo>
                  <a:cubicBezTo>
                    <a:pt x="12864" y="7132"/>
                    <a:pt x="12653" y="7343"/>
                    <a:pt x="12394" y="7343"/>
                  </a:cubicBezTo>
                  <a:lnTo>
                    <a:pt x="0" y="7343"/>
                  </a:lnTo>
                  <a:lnTo>
                    <a:pt x="0" y="7957"/>
                  </a:lnTo>
                  <a:cubicBezTo>
                    <a:pt x="0" y="8215"/>
                    <a:pt x="211" y="8426"/>
                    <a:pt x="460" y="8426"/>
                  </a:cubicBezTo>
                  <a:lnTo>
                    <a:pt x="13343" y="8426"/>
                  </a:lnTo>
                  <a:cubicBezTo>
                    <a:pt x="13602" y="8426"/>
                    <a:pt x="13813" y="8215"/>
                    <a:pt x="13813" y="7957"/>
                  </a:cubicBezTo>
                  <a:lnTo>
                    <a:pt x="13813" y="470"/>
                  </a:lnTo>
                  <a:cubicBezTo>
                    <a:pt x="13813" y="212"/>
                    <a:pt x="13602" y="1"/>
                    <a:pt x="13353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8"/>
            <p:cNvSpPr/>
            <p:nvPr/>
          </p:nvSpPr>
          <p:spPr>
            <a:xfrm>
              <a:off x="6681615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7" y="662"/>
                  </a:cubicBezTo>
                  <a:lnTo>
                    <a:pt x="2196" y="662"/>
                  </a:lnTo>
                  <a:cubicBezTo>
                    <a:pt x="2201" y="662"/>
                    <a:pt x="2206" y="662"/>
                    <a:pt x="2211" y="662"/>
                  </a:cubicBezTo>
                  <a:cubicBezTo>
                    <a:pt x="2368" y="662"/>
                    <a:pt x="2502" y="522"/>
                    <a:pt x="2502" y="355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8"/>
            <p:cNvSpPr/>
            <p:nvPr/>
          </p:nvSpPr>
          <p:spPr>
            <a:xfrm>
              <a:off x="6897084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8" y="662"/>
                  </a:cubicBezTo>
                  <a:lnTo>
                    <a:pt x="2196" y="662"/>
                  </a:lnTo>
                  <a:cubicBezTo>
                    <a:pt x="2201" y="662"/>
                    <a:pt x="2207" y="662"/>
                    <a:pt x="2212" y="662"/>
                  </a:cubicBezTo>
                  <a:cubicBezTo>
                    <a:pt x="2377" y="662"/>
                    <a:pt x="2503" y="522"/>
                    <a:pt x="2503" y="355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8"/>
            <p:cNvSpPr/>
            <p:nvPr/>
          </p:nvSpPr>
          <p:spPr>
            <a:xfrm>
              <a:off x="6666288" y="2064151"/>
              <a:ext cx="191653" cy="163776"/>
            </a:xfrm>
            <a:custGeom>
              <a:avLst/>
              <a:gdLst/>
              <a:ahLst/>
              <a:cxnLst/>
              <a:rect l="l" t="t" r="r" b="b"/>
              <a:pathLst>
                <a:path w="7315" h="6251" extrusionOk="0">
                  <a:moveTo>
                    <a:pt x="329" y="0"/>
                  </a:moveTo>
                  <a:cubicBezTo>
                    <a:pt x="145" y="0"/>
                    <a:pt x="1" y="150"/>
                    <a:pt x="1" y="336"/>
                  </a:cubicBezTo>
                  <a:lnTo>
                    <a:pt x="1" y="5905"/>
                  </a:lnTo>
                  <a:cubicBezTo>
                    <a:pt x="1" y="6097"/>
                    <a:pt x="154" y="6250"/>
                    <a:pt x="346" y="6250"/>
                  </a:cubicBezTo>
                  <a:lnTo>
                    <a:pt x="6970" y="6250"/>
                  </a:lnTo>
                  <a:cubicBezTo>
                    <a:pt x="7161" y="6250"/>
                    <a:pt x="7315" y="6097"/>
                    <a:pt x="7315" y="5905"/>
                  </a:cubicBezTo>
                  <a:lnTo>
                    <a:pt x="7315" y="336"/>
                  </a:lnTo>
                  <a:cubicBezTo>
                    <a:pt x="7315" y="150"/>
                    <a:pt x="7170" y="0"/>
                    <a:pt x="6987" y="0"/>
                  </a:cubicBezTo>
                  <a:cubicBezTo>
                    <a:pt x="6981" y="0"/>
                    <a:pt x="6975" y="0"/>
                    <a:pt x="6970" y="1"/>
                  </a:cubicBezTo>
                  <a:lnTo>
                    <a:pt x="346" y="1"/>
                  </a:lnTo>
                  <a:cubicBezTo>
                    <a:pt x="340" y="0"/>
                    <a:pt x="335" y="0"/>
                    <a:pt x="329" y="0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48"/>
            <p:cNvSpPr/>
            <p:nvPr/>
          </p:nvSpPr>
          <p:spPr>
            <a:xfrm>
              <a:off x="6666288" y="2063653"/>
              <a:ext cx="191915" cy="164274"/>
            </a:xfrm>
            <a:custGeom>
              <a:avLst/>
              <a:gdLst/>
              <a:ahLst/>
              <a:cxnLst/>
              <a:rect l="l" t="t" r="r" b="b"/>
              <a:pathLst>
                <a:path w="7325" h="6270" extrusionOk="0">
                  <a:moveTo>
                    <a:pt x="6960" y="0"/>
                  </a:moveTo>
                  <a:lnTo>
                    <a:pt x="6577" y="10"/>
                  </a:lnTo>
                  <a:lnTo>
                    <a:pt x="6577" y="4333"/>
                  </a:lnTo>
                  <a:cubicBezTo>
                    <a:pt x="6577" y="4994"/>
                    <a:pt x="6040" y="5531"/>
                    <a:pt x="5378" y="5531"/>
                  </a:cubicBezTo>
                  <a:lnTo>
                    <a:pt x="1" y="5531"/>
                  </a:lnTo>
                  <a:lnTo>
                    <a:pt x="1" y="5915"/>
                  </a:lnTo>
                  <a:cubicBezTo>
                    <a:pt x="1" y="6106"/>
                    <a:pt x="164" y="6269"/>
                    <a:pt x="365" y="6269"/>
                  </a:cubicBezTo>
                  <a:lnTo>
                    <a:pt x="6960" y="6269"/>
                  </a:lnTo>
                  <a:cubicBezTo>
                    <a:pt x="7161" y="6269"/>
                    <a:pt x="7324" y="6106"/>
                    <a:pt x="7324" y="5915"/>
                  </a:cubicBezTo>
                  <a:lnTo>
                    <a:pt x="7324" y="365"/>
                  </a:lnTo>
                  <a:cubicBezTo>
                    <a:pt x="7324" y="163"/>
                    <a:pt x="7161" y="0"/>
                    <a:pt x="6960" y="0"/>
                  </a:cubicBezTo>
                  <a:close/>
                </a:path>
              </a:pathLst>
            </a:custGeom>
            <a:solidFill>
              <a:srgbClr val="77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48"/>
            <p:cNvSpPr/>
            <p:nvPr/>
          </p:nvSpPr>
          <p:spPr>
            <a:xfrm>
              <a:off x="6892315" y="2171387"/>
              <a:ext cx="75115" cy="64321"/>
            </a:xfrm>
            <a:custGeom>
              <a:avLst/>
              <a:gdLst/>
              <a:ahLst/>
              <a:cxnLst/>
              <a:rect l="l" t="t" r="r" b="b"/>
              <a:pathLst>
                <a:path w="2867" h="2455" extrusionOk="0">
                  <a:moveTo>
                    <a:pt x="1640" y="0"/>
                  </a:moveTo>
                  <a:cubicBezTo>
                    <a:pt x="547" y="0"/>
                    <a:pt x="1" y="1323"/>
                    <a:pt x="768" y="2090"/>
                  </a:cubicBezTo>
                  <a:cubicBezTo>
                    <a:pt x="1019" y="2342"/>
                    <a:pt x="1329" y="2455"/>
                    <a:pt x="1632" y="2455"/>
                  </a:cubicBezTo>
                  <a:cubicBezTo>
                    <a:pt x="2263" y="2455"/>
                    <a:pt x="2867" y="1966"/>
                    <a:pt x="2867" y="1227"/>
                  </a:cubicBezTo>
                  <a:cubicBezTo>
                    <a:pt x="2857" y="547"/>
                    <a:pt x="2311" y="0"/>
                    <a:pt x="164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8"/>
            <p:cNvSpPr/>
            <p:nvPr/>
          </p:nvSpPr>
          <p:spPr>
            <a:xfrm>
              <a:off x="6925485" y="2171387"/>
              <a:ext cx="44461" cy="64111"/>
            </a:xfrm>
            <a:custGeom>
              <a:avLst/>
              <a:gdLst/>
              <a:ahLst/>
              <a:cxnLst/>
              <a:rect l="l" t="t" r="r" b="b"/>
              <a:pathLst>
                <a:path w="1697" h="2447" extrusionOk="0">
                  <a:moveTo>
                    <a:pt x="374" y="0"/>
                  </a:moveTo>
                  <a:cubicBezTo>
                    <a:pt x="240" y="0"/>
                    <a:pt x="115" y="20"/>
                    <a:pt x="0" y="58"/>
                  </a:cubicBezTo>
                  <a:cubicBezTo>
                    <a:pt x="1131" y="422"/>
                    <a:pt x="1131" y="2023"/>
                    <a:pt x="0" y="2387"/>
                  </a:cubicBezTo>
                  <a:cubicBezTo>
                    <a:pt x="125" y="2428"/>
                    <a:pt x="251" y="2447"/>
                    <a:pt x="375" y="2447"/>
                  </a:cubicBezTo>
                  <a:cubicBezTo>
                    <a:pt x="956" y="2447"/>
                    <a:pt x="1487" y="2026"/>
                    <a:pt x="1582" y="1410"/>
                  </a:cubicBezTo>
                  <a:cubicBezTo>
                    <a:pt x="1697" y="671"/>
                    <a:pt x="1122" y="0"/>
                    <a:pt x="37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8"/>
            <p:cNvSpPr/>
            <p:nvPr/>
          </p:nvSpPr>
          <p:spPr>
            <a:xfrm>
              <a:off x="6889302" y="2064151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4"/>
                    <a:pt x="1" y="317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595"/>
                    <a:pt x="1554" y="422"/>
                  </a:cubicBezTo>
                  <a:lnTo>
                    <a:pt x="1554" y="317"/>
                  </a:lnTo>
                  <a:cubicBezTo>
                    <a:pt x="1554" y="144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48"/>
            <p:cNvSpPr/>
            <p:nvPr/>
          </p:nvSpPr>
          <p:spPr>
            <a:xfrm>
              <a:off x="6908402" y="2063889"/>
              <a:ext cx="21615" cy="19886"/>
            </a:xfrm>
            <a:custGeom>
              <a:avLst/>
              <a:gdLst/>
              <a:ahLst/>
              <a:cxnLst/>
              <a:rect l="l" t="t" r="r" b="b"/>
              <a:pathLst>
                <a:path w="825" h="759" extrusionOk="0">
                  <a:moveTo>
                    <a:pt x="0" y="1"/>
                  </a:moveTo>
                  <a:cubicBezTo>
                    <a:pt x="192" y="1"/>
                    <a:pt x="336" y="154"/>
                    <a:pt x="336" y="336"/>
                  </a:cubicBezTo>
                  <a:lnTo>
                    <a:pt x="336" y="423"/>
                  </a:lnTo>
                  <a:cubicBezTo>
                    <a:pt x="336" y="605"/>
                    <a:pt x="192" y="758"/>
                    <a:pt x="0" y="758"/>
                  </a:cubicBezTo>
                  <a:lnTo>
                    <a:pt x="489" y="758"/>
                  </a:lnTo>
                  <a:cubicBezTo>
                    <a:pt x="671" y="758"/>
                    <a:pt x="825" y="605"/>
                    <a:pt x="825" y="423"/>
                  </a:cubicBezTo>
                  <a:lnTo>
                    <a:pt x="825" y="336"/>
                  </a:lnTo>
                  <a:cubicBezTo>
                    <a:pt x="825" y="154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8"/>
            <p:cNvSpPr/>
            <p:nvPr/>
          </p:nvSpPr>
          <p:spPr>
            <a:xfrm>
              <a:off x="6889302" y="2099049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5"/>
                    <a:pt x="1" y="317"/>
                  </a:cubicBezTo>
                  <a:lnTo>
                    <a:pt x="1" y="423"/>
                  </a:lnTo>
                  <a:cubicBezTo>
                    <a:pt x="1" y="605"/>
                    <a:pt x="145" y="749"/>
                    <a:pt x="317" y="749"/>
                  </a:cubicBezTo>
                  <a:lnTo>
                    <a:pt x="1228" y="749"/>
                  </a:lnTo>
                  <a:cubicBezTo>
                    <a:pt x="1410" y="749"/>
                    <a:pt x="1554" y="605"/>
                    <a:pt x="1554" y="423"/>
                  </a:cubicBezTo>
                  <a:lnTo>
                    <a:pt x="1554" y="317"/>
                  </a:lnTo>
                  <a:cubicBezTo>
                    <a:pt x="1554" y="145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48"/>
            <p:cNvSpPr/>
            <p:nvPr/>
          </p:nvSpPr>
          <p:spPr>
            <a:xfrm>
              <a:off x="6889302" y="2133974"/>
              <a:ext cx="40715" cy="19598"/>
            </a:xfrm>
            <a:custGeom>
              <a:avLst/>
              <a:gdLst/>
              <a:ahLst/>
              <a:cxnLst/>
              <a:rect l="l" t="t" r="r" b="b"/>
              <a:pathLst>
                <a:path w="1554" h="748" extrusionOk="0">
                  <a:moveTo>
                    <a:pt x="317" y="0"/>
                  </a:moveTo>
                  <a:cubicBezTo>
                    <a:pt x="145" y="0"/>
                    <a:pt x="1" y="144"/>
                    <a:pt x="1" y="326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604"/>
                    <a:pt x="1554" y="422"/>
                  </a:cubicBezTo>
                  <a:lnTo>
                    <a:pt x="1554" y="326"/>
                  </a:lnTo>
                  <a:cubicBezTo>
                    <a:pt x="1554" y="144"/>
                    <a:pt x="1410" y="0"/>
                    <a:pt x="122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8"/>
            <p:cNvSpPr/>
            <p:nvPr/>
          </p:nvSpPr>
          <p:spPr>
            <a:xfrm>
              <a:off x="6908402" y="2099049"/>
              <a:ext cx="21615" cy="19624"/>
            </a:xfrm>
            <a:custGeom>
              <a:avLst/>
              <a:gdLst/>
              <a:ahLst/>
              <a:cxnLst/>
              <a:rect l="l" t="t" r="r" b="b"/>
              <a:pathLst>
                <a:path w="825" h="749" extrusionOk="0">
                  <a:moveTo>
                    <a:pt x="0" y="1"/>
                  </a:moveTo>
                  <a:cubicBezTo>
                    <a:pt x="192" y="1"/>
                    <a:pt x="336" y="145"/>
                    <a:pt x="336" y="336"/>
                  </a:cubicBezTo>
                  <a:lnTo>
                    <a:pt x="336" y="413"/>
                  </a:lnTo>
                  <a:cubicBezTo>
                    <a:pt x="336" y="595"/>
                    <a:pt x="192" y="749"/>
                    <a:pt x="0" y="749"/>
                  </a:cubicBezTo>
                  <a:lnTo>
                    <a:pt x="489" y="749"/>
                  </a:lnTo>
                  <a:cubicBezTo>
                    <a:pt x="671" y="749"/>
                    <a:pt x="825" y="605"/>
                    <a:pt x="825" y="413"/>
                  </a:cubicBezTo>
                  <a:lnTo>
                    <a:pt x="825" y="336"/>
                  </a:lnTo>
                  <a:cubicBezTo>
                    <a:pt x="825" y="145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48"/>
            <p:cNvSpPr/>
            <p:nvPr/>
          </p:nvSpPr>
          <p:spPr>
            <a:xfrm>
              <a:off x="6908402" y="2133974"/>
              <a:ext cx="21615" cy="19598"/>
            </a:xfrm>
            <a:custGeom>
              <a:avLst/>
              <a:gdLst/>
              <a:ahLst/>
              <a:cxnLst/>
              <a:rect l="l" t="t" r="r" b="b"/>
              <a:pathLst>
                <a:path w="825" h="748" extrusionOk="0">
                  <a:moveTo>
                    <a:pt x="0" y="0"/>
                  </a:moveTo>
                  <a:cubicBezTo>
                    <a:pt x="192" y="0"/>
                    <a:pt x="336" y="144"/>
                    <a:pt x="336" y="326"/>
                  </a:cubicBezTo>
                  <a:lnTo>
                    <a:pt x="336" y="412"/>
                  </a:lnTo>
                  <a:cubicBezTo>
                    <a:pt x="336" y="595"/>
                    <a:pt x="192" y="748"/>
                    <a:pt x="0" y="748"/>
                  </a:cubicBezTo>
                  <a:lnTo>
                    <a:pt x="489" y="748"/>
                  </a:lnTo>
                  <a:cubicBezTo>
                    <a:pt x="671" y="748"/>
                    <a:pt x="825" y="595"/>
                    <a:pt x="825" y="412"/>
                  </a:cubicBezTo>
                  <a:lnTo>
                    <a:pt x="825" y="326"/>
                  </a:lnTo>
                  <a:cubicBezTo>
                    <a:pt x="825" y="144"/>
                    <a:pt x="671" y="0"/>
                    <a:pt x="489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48"/>
            <p:cNvSpPr/>
            <p:nvPr/>
          </p:nvSpPr>
          <p:spPr>
            <a:xfrm>
              <a:off x="6947833" y="2064151"/>
              <a:ext cx="33405" cy="89421"/>
            </a:xfrm>
            <a:custGeom>
              <a:avLst/>
              <a:gdLst/>
              <a:ahLst/>
              <a:cxnLst/>
              <a:rect l="l" t="t" r="r" b="b"/>
              <a:pathLst>
                <a:path w="1275" h="3413" extrusionOk="0">
                  <a:moveTo>
                    <a:pt x="297" y="1"/>
                  </a:moveTo>
                  <a:cubicBezTo>
                    <a:pt x="134" y="1"/>
                    <a:pt x="0" y="135"/>
                    <a:pt x="0" y="298"/>
                  </a:cubicBezTo>
                  <a:lnTo>
                    <a:pt x="0" y="3116"/>
                  </a:lnTo>
                  <a:cubicBezTo>
                    <a:pt x="0" y="3279"/>
                    <a:pt x="134" y="3413"/>
                    <a:pt x="297" y="3413"/>
                  </a:cubicBezTo>
                  <a:lnTo>
                    <a:pt x="978" y="3413"/>
                  </a:lnTo>
                  <a:cubicBezTo>
                    <a:pt x="1141" y="3413"/>
                    <a:pt x="1275" y="3279"/>
                    <a:pt x="1275" y="3116"/>
                  </a:cubicBezTo>
                  <a:lnTo>
                    <a:pt x="1275" y="298"/>
                  </a:lnTo>
                  <a:cubicBezTo>
                    <a:pt x="1275" y="135"/>
                    <a:pt x="1141" y="1"/>
                    <a:pt x="97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48"/>
            <p:cNvSpPr/>
            <p:nvPr/>
          </p:nvSpPr>
          <p:spPr>
            <a:xfrm>
              <a:off x="6960645" y="2063889"/>
              <a:ext cx="20593" cy="89683"/>
            </a:xfrm>
            <a:custGeom>
              <a:avLst/>
              <a:gdLst/>
              <a:ahLst/>
              <a:cxnLst/>
              <a:rect l="l" t="t" r="r" b="b"/>
              <a:pathLst>
                <a:path w="786" h="3423" extrusionOk="0">
                  <a:moveTo>
                    <a:pt x="0" y="1"/>
                  </a:moveTo>
                  <a:cubicBezTo>
                    <a:pt x="173" y="1"/>
                    <a:pt x="307" y="145"/>
                    <a:pt x="307" y="317"/>
                  </a:cubicBezTo>
                  <a:lnTo>
                    <a:pt x="307" y="3116"/>
                  </a:lnTo>
                  <a:cubicBezTo>
                    <a:pt x="307" y="3279"/>
                    <a:pt x="173" y="3423"/>
                    <a:pt x="0" y="3423"/>
                  </a:cubicBezTo>
                  <a:lnTo>
                    <a:pt x="479" y="3423"/>
                  </a:lnTo>
                  <a:cubicBezTo>
                    <a:pt x="652" y="3423"/>
                    <a:pt x="786" y="3279"/>
                    <a:pt x="786" y="3116"/>
                  </a:cubicBezTo>
                  <a:lnTo>
                    <a:pt x="786" y="317"/>
                  </a:lnTo>
                  <a:cubicBezTo>
                    <a:pt x="786" y="145"/>
                    <a:pt x="642" y="1"/>
                    <a:pt x="4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48"/>
            <p:cNvSpPr/>
            <p:nvPr/>
          </p:nvSpPr>
          <p:spPr>
            <a:xfrm>
              <a:off x="6816728" y="2076203"/>
              <a:ext cx="31676" cy="11083"/>
            </a:xfrm>
            <a:custGeom>
              <a:avLst/>
              <a:gdLst/>
              <a:ahLst/>
              <a:cxnLst/>
              <a:rect l="l" t="t" r="r" b="b"/>
              <a:pathLst>
                <a:path w="1209" h="423" extrusionOk="0">
                  <a:moveTo>
                    <a:pt x="211" y="1"/>
                  </a:moveTo>
                  <a:cubicBezTo>
                    <a:pt x="96" y="1"/>
                    <a:pt x="1" y="96"/>
                    <a:pt x="1" y="212"/>
                  </a:cubicBezTo>
                  <a:cubicBezTo>
                    <a:pt x="1" y="327"/>
                    <a:pt x="96" y="422"/>
                    <a:pt x="211" y="422"/>
                  </a:cubicBezTo>
                  <a:lnTo>
                    <a:pt x="930" y="422"/>
                  </a:lnTo>
                  <a:cubicBezTo>
                    <a:pt x="1208" y="422"/>
                    <a:pt x="1208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8"/>
            <p:cNvSpPr/>
            <p:nvPr/>
          </p:nvSpPr>
          <p:spPr>
            <a:xfrm>
              <a:off x="6677842" y="2076203"/>
              <a:ext cx="15353" cy="11083"/>
            </a:xfrm>
            <a:custGeom>
              <a:avLst/>
              <a:gdLst/>
              <a:ahLst/>
              <a:cxnLst/>
              <a:rect l="l" t="t" r="r" b="b"/>
              <a:pathLst>
                <a:path w="586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308" y="422"/>
                  </a:lnTo>
                  <a:cubicBezTo>
                    <a:pt x="586" y="422"/>
                    <a:pt x="586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8"/>
            <p:cNvSpPr/>
            <p:nvPr/>
          </p:nvSpPr>
          <p:spPr>
            <a:xfrm>
              <a:off x="6685126" y="2100569"/>
              <a:ext cx="155995" cy="90678"/>
            </a:xfrm>
            <a:custGeom>
              <a:avLst/>
              <a:gdLst/>
              <a:ahLst/>
              <a:cxnLst/>
              <a:rect l="l" t="t" r="r" b="b"/>
              <a:pathLst>
                <a:path w="5954" h="3461" extrusionOk="0">
                  <a:moveTo>
                    <a:pt x="2627" y="0"/>
                  </a:moveTo>
                  <a:cubicBezTo>
                    <a:pt x="2531" y="0"/>
                    <a:pt x="2445" y="68"/>
                    <a:pt x="2416" y="163"/>
                  </a:cubicBezTo>
                  <a:lnTo>
                    <a:pt x="1947" y="2445"/>
                  </a:lnTo>
                  <a:lnTo>
                    <a:pt x="1535" y="1160"/>
                  </a:lnTo>
                  <a:cubicBezTo>
                    <a:pt x="1505" y="1065"/>
                    <a:pt x="1423" y="1017"/>
                    <a:pt x="1339" y="1017"/>
                  </a:cubicBezTo>
                  <a:cubicBezTo>
                    <a:pt x="1262" y="1017"/>
                    <a:pt x="1183" y="1058"/>
                    <a:pt x="1141" y="1141"/>
                  </a:cubicBezTo>
                  <a:lnTo>
                    <a:pt x="624" y="2263"/>
                  </a:lnTo>
                  <a:lnTo>
                    <a:pt x="212" y="2263"/>
                  </a:lnTo>
                  <a:cubicBezTo>
                    <a:pt x="97" y="2263"/>
                    <a:pt x="1" y="2358"/>
                    <a:pt x="1" y="2473"/>
                  </a:cubicBezTo>
                  <a:cubicBezTo>
                    <a:pt x="1" y="2588"/>
                    <a:pt x="97" y="2684"/>
                    <a:pt x="212" y="2684"/>
                  </a:cubicBezTo>
                  <a:lnTo>
                    <a:pt x="758" y="2684"/>
                  </a:lnTo>
                  <a:cubicBezTo>
                    <a:pt x="844" y="2684"/>
                    <a:pt x="921" y="2636"/>
                    <a:pt x="950" y="2560"/>
                  </a:cubicBezTo>
                  <a:lnTo>
                    <a:pt x="1304" y="1802"/>
                  </a:lnTo>
                  <a:lnTo>
                    <a:pt x="1793" y="3317"/>
                  </a:lnTo>
                  <a:cubicBezTo>
                    <a:pt x="1822" y="3403"/>
                    <a:pt x="1908" y="3461"/>
                    <a:pt x="1995" y="3461"/>
                  </a:cubicBezTo>
                  <a:lnTo>
                    <a:pt x="2004" y="3461"/>
                  </a:lnTo>
                  <a:cubicBezTo>
                    <a:pt x="2100" y="3461"/>
                    <a:pt x="2177" y="3394"/>
                    <a:pt x="2196" y="3298"/>
                  </a:cubicBezTo>
                  <a:lnTo>
                    <a:pt x="2598" y="1362"/>
                  </a:lnTo>
                  <a:lnTo>
                    <a:pt x="2761" y="2378"/>
                  </a:lnTo>
                  <a:cubicBezTo>
                    <a:pt x="2781" y="2473"/>
                    <a:pt x="2867" y="2550"/>
                    <a:pt x="2972" y="2550"/>
                  </a:cubicBezTo>
                  <a:lnTo>
                    <a:pt x="3777" y="2550"/>
                  </a:lnTo>
                  <a:cubicBezTo>
                    <a:pt x="3873" y="2550"/>
                    <a:pt x="3960" y="2473"/>
                    <a:pt x="3979" y="2378"/>
                  </a:cubicBezTo>
                  <a:lnTo>
                    <a:pt x="4075" y="1850"/>
                  </a:lnTo>
                  <a:lnTo>
                    <a:pt x="4333" y="3020"/>
                  </a:lnTo>
                  <a:cubicBezTo>
                    <a:pt x="4353" y="3106"/>
                    <a:pt x="4429" y="3173"/>
                    <a:pt x="4516" y="3183"/>
                  </a:cubicBezTo>
                  <a:cubicBezTo>
                    <a:pt x="4523" y="3184"/>
                    <a:pt x="4530" y="3184"/>
                    <a:pt x="4537" y="3184"/>
                  </a:cubicBezTo>
                  <a:cubicBezTo>
                    <a:pt x="4616" y="3184"/>
                    <a:pt x="4691" y="3137"/>
                    <a:pt x="4726" y="3058"/>
                  </a:cubicBezTo>
                  <a:lnTo>
                    <a:pt x="4985" y="2512"/>
                  </a:lnTo>
                  <a:lnTo>
                    <a:pt x="5666" y="2512"/>
                  </a:lnTo>
                  <a:cubicBezTo>
                    <a:pt x="5953" y="2512"/>
                    <a:pt x="5953" y="2090"/>
                    <a:pt x="5666" y="2090"/>
                  </a:cubicBezTo>
                  <a:lnTo>
                    <a:pt x="4861" y="2090"/>
                  </a:lnTo>
                  <a:cubicBezTo>
                    <a:pt x="4774" y="2090"/>
                    <a:pt x="4698" y="2138"/>
                    <a:pt x="4669" y="2215"/>
                  </a:cubicBezTo>
                  <a:lnTo>
                    <a:pt x="4611" y="2330"/>
                  </a:lnTo>
                  <a:lnTo>
                    <a:pt x="4257" y="748"/>
                  </a:lnTo>
                  <a:cubicBezTo>
                    <a:pt x="4233" y="640"/>
                    <a:pt x="4146" y="587"/>
                    <a:pt x="4058" y="587"/>
                  </a:cubicBezTo>
                  <a:cubicBezTo>
                    <a:pt x="3966" y="587"/>
                    <a:pt x="3874" y="645"/>
                    <a:pt x="3854" y="758"/>
                  </a:cubicBezTo>
                  <a:lnTo>
                    <a:pt x="3595" y="2128"/>
                  </a:lnTo>
                  <a:lnTo>
                    <a:pt x="3145" y="2128"/>
                  </a:lnTo>
                  <a:lnTo>
                    <a:pt x="2829" y="173"/>
                  </a:lnTo>
                  <a:cubicBezTo>
                    <a:pt x="2819" y="77"/>
                    <a:pt x="2733" y="0"/>
                    <a:pt x="26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3" name="Google Shape;2593;p48"/>
          <p:cNvGrpSpPr/>
          <p:nvPr/>
        </p:nvGrpSpPr>
        <p:grpSpPr>
          <a:xfrm>
            <a:off x="6202443" y="1986677"/>
            <a:ext cx="362425" cy="335885"/>
            <a:chOff x="6202443" y="1986677"/>
            <a:chExt cx="362425" cy="335885"/>
          </a:xfrm>
        </p:grpSpPr>
        <p:sp>
          <p:nvSpPr>
            <p:cNvPr id="2594" name="Google Shape;2594;p48"/>
            <p:cNvSpPr/>
            <p:nvPr/>
          </p:nvSpPr>
          <p:spPr>
            <a:xfrm>
              <a:off x="6202705" y="2077460"/>
              <a:ext cx="202945" cy="244891"/>
            </a:xfrm>
            <a:custGeom>
              <a:avLst/>
              <a:gdLst/>
              <a:ahLst/>
              <a:cxnLst/>
              <a:rect l="l" t="t" r="r" b="b"/>
              <a:pathLst>
                <a:path w="7746" h="9347" extrusionOk="0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8"/>
            <p:cNvSpPr/>
            <p:nvPr/>
          </p:nvSpPr>
          <p:spPr>
            <a:xfrm>
              <a:off x="6202443" y="2077460"/>
              <a:ext cx="202185" cy="244891"/>
            </a:xfrm>
            <a:custGeom>
              <a:avLst/>
              <a:gdLst/>
              <a:ahLst/>
              <a:cxnLst/>
              <a:rect l="l" t="t" r="r" b="b"/>
              <a:pathLst>
                <a:path w="7717" h="9347" extrusionOk="0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8"/>
            <p:cNvSpPr/>
            <p:nvPr/>
          </p:nvSpPr>
          <p:spPr>
            <a:xfrm>
              <a:off x="6248398" y="2055610"/>
              <a:ext cx="111298" cy="22139"/>
            </a:xfrm>
            <a:custGeom>
              <a:avLst/>
              <a:gdLst/>
              <a:ahLst/>
              <a:cxnLst/>
              <a:rect l="l" t="t" r="r" b="b"/>
              <a:pathLst>
                <a:path w="4248" h="845" extrusionOk="0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8"/>
            <p:cNvSpPr/>
            <p:nvPr/>
          </p:nvSpPr>
          <p:spPr>
            <a:xfrm>
              <a:off x="6331295" y="2055610"/>
              <a:ext cx="28401" cy="22139"/>
            </a:xfrm>
            <a:custGeom>
              <a:avLst/>
              <a:gdLst/>
              <a:ahLst/>
              <a:cxnLst/>
              <a:rect l="l" t="t" r="r" b="b"/>
              <a:pathLst>
                <a:path w="1084" h="845" extrusionOk="0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8"/>
            <p:cNvSpPr/>
            <p:nvPr/>
          </p:nvSpPr>
          <p:spPr>
            <a:xfrm>
              <a:off x="6225290" y="1992834"/>
              <a:ext cx="157514" cy="62801"/>
            </a:xfrm>
            <a:custGeom>
              <a:avLst/>
              <a:gdLst/>
              <a:ahLst/>
              <a:cxnLst/>
              <a:rect l="l" t="t" r="r" b="b"/>
              <a:pathLst>
                <a:path w="6012" h="2397" extrusionOk="0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8"/>
            <p:cNvSpPr/>
            <p:nvPr/>
          </p:nvSpPr>
          <p:spPr>
            <a:xfrm>
              <a:off x="6343085" y="1992572"/>
              <a:ext cx="39719" cy="63063"/>
            </a:xfrm>
            <a:custGeom>
              <a:avLst/>
              <a:gdLst/>
              <a:ahLst/>
              <a:cxnLst/>
              <a:rect l="l" t="t" r="r" b="b"/>
              <a:pathLst>
                <a:path w="1516" h="2407" extrusionOk="0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48"/>
            <p:cNvSpPr/>
            <p:nvPr/>
          </p:nvSpPr>
          <p:spPr>
            <a:xfrm>
              <a:off x="6222539" y="2138978"/>
              <a:ext cx="142685" cy="122223"/>
            </a:xfrm>
            <a:custGeom>
              <a:avLst/>
              <a:gdLst/>
              <a:ahLst/>
              <a:cxnLst/>
              <a:rect l="l" t="t" r="r" b="b"/>
              <a:pathLst>
                <a:path w="5446" h="4665" extrusionOk="0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8"/>
            <p:cNvSpPr/>
            <p:nvPr/>
          </p:nvSpPr>
          <p:spPr>
            <a:xfrm>
              <a:off x="6253926" y="2149799"/>
              <a:ext cx="121070" cy="111586"/>
            </a:xfrm>
            <a:custGeom>
              <a:avLst/>
              <a:gdLst/>
              <a:ahLst/>
              <a:cxnLst/>
              <a:rect l="l" t="t" r="r" b="b"/>
              <a:pathLst>
                <a:path w="4621" h="4259" extrusionOk="0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8"/>
            <p:cNvSpPr/>
            <p:nvPr/>
          </p:nvSpPr>
          <p:spPr>
            <a:xfrm>
              <a:off x="6355137" y="2176654"/>
              <a:ext cx="170562" cy="145908"/>
            </a:xfrm>
            <a:custGeom>
              <a:avLst/>
              <a:gdLst/>
              <a:ahLst/>
              <a:cxnLst/>
              <a:rect l="l" t="t" r="r" b="b"/>
              <a:pathLst>
                <a:path w="6510" h="5569" extrusionOk="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8"/>
            <p:cNvSpPr/>
            <p:nvPr/>
          </p:nvSpPr>
          <p:spPr>
            <a:xfrm>
              <a:off x="6394568" y="2191483"/>
              <a:ext cx="141166" cy="131026"/>
            </a:xfrm>
            <a:custGeom>
              <a:avLst/>
              <a:gdLst/>
              <a:ahLst/>
              <a:cxnLst/>
              <a:rect l="l" t="t" r="r" b="b"/>
              <a:pathLst>
                <a:path w="5388" h="5001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8"/>
            <p:cNvSpPr/>
            <p:nvPr/>
          </p:nvSpPr>
          <p:spPr>
            <a:xfrm>
              <a:off x="6402611" y="2199002"/>
              <a:ext cx="109516" cy="109542"/>
            </a:xfrm>
            <a:custGeom>
              <a:avLst/>
              <a:gdLst/>
              <a:ahLst/>
              <a:cxnLst/>
              <a:rect l="l" t="t" r="r" b="b"/>
              <a:pathLst>
                <a:path w="4180" h="4181" extrusionOk="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8"/>
            <p:cNvSpPr/>
            <p:nvPr/>
          </p:nvSpPr>
          <p:spPr>
            <a:xfrm>
              <a:off x="6451841" y="2085320"/>
              <a:ext cx="113027" cy="215181"/>
            </a:xfrm>
            <a:custGeom>
              <a:avLst/>
              <a:gdLst/>
              <a:ahLst/>
              <a:cxnLst/>
              <a:rect l="l" t="t" r="r" b="b"/>
              <a:pathLst>
                <a:path w="4314" h="8213" extrusionOk="0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8"/>
            <p:cNvSpPr/>
            <p:nvPr/>
          </p:nvSpPr>
          <p:spPr>
            <a:xfrm>
              <a:off x="6497796" y="2085242"/>
              <a:ext cx="66810" cy="215259"/>
            </a:xfrm>
            <a:custGeom>
              <a:avLst/>
              <a:gdLst/>
              <a:ahLst/>
              <a:cxnLst/>
              <a:rect l="l" t="t" r="r" b="b"/>
              <a:pathLst>
                <a:path w="2550" h="8216" extrusionOk="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8"/>
            <p:cNvSpPr/>
            <p:nvPr/>
          </p:nvSpPr>
          <p:spPr>
            <a:xfrm>
              <a:off x="6498791" y="2192740"/>
              <a:ext cx="66076" cy="107761"/>
            </a:xfrm>
            <a:custGeom>
              <a:avLst/>
              <a:gdLst/>
              <a:ahLst/>
              <a:cxnLst/>
              <a:rect l="l" t="t" r="r" b="b"/>
              <a:pathLst>
                <a:path w="2522" h="4113" extrusionOk="0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8"/>
            <p:cNvSpPr/>
            <p:nvPr/>
          </p:nvSpPr>
          <p:spPr>
            <a:xfrm>
              <a:off x="6504555" y="2192740"/>
              <a:ext cx="60050" cy="107761"/>
            </a:xfrm>
            <a:custGeom>
              <a:avLst/>
              <a:gdLst/>
              <a:ahLst/>
              <a:cxnLst/>
              <a:rect l="l" t="t" r="r" b="b"/>
              <a:pathLst>
                <a:path w="2292" h="4113" extrusionOk="0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8"/>
            <p:cNvSpPr/>
            <p:nvPr/>
          </p:nvSpPr>
          <p:spPr>
            <a:xfrm>
              <a:off x="6268493" y="2166226"/>
              <a:ext cx="71343" cy="67596"/>
            </a:xfrm>
            <a:custGeom>
              <a:avLst/>
              <a:gdLst/>
              <a:ahLst/>
              <a:cxnLst/>
              <a:rect l="l" t="t" r="r" b="b"/>
              <a:pathLst>
                <a:path w="2723" h="2580" extrusionOk="0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8"/>
            <p:cNvSpPr/>
            <p:nvPr/>
          </p:nvSpPr>
          <p:spPr>
            <a:xfrm>
              <a:off x="6258459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8"/>
            <p:cNvSpPr/>
            <p:nvPr/>
          </p:nvSpPr>
          <p:spPr>
            <a:xfrm>
              <a:off x="6298623" y="1986677"/>
              <a:ext cx="11345" cy="74487"/>
            </a:xfrm>
            <a:custGeom>
              <a:avLst/>
              <a:gdLst/>
              <a:ahLst/>
              <a:cxnLst/>
              <a:rect l="l" t="t" r="r" b="b"/>
              <a:pathLst>
                <a:path w="433" h="2843" extrusionOk="0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8"/>
            <p:cNvSpPr/>
            <p:nvPr/>
          </p:nvSpPr>
          <p:spPr>
            <a:xfrm>
              <a:off x="6338814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48"/>
            <p:cNvSpPr/>
            <p:nvPr/>
          </p:nvSpPr>
          <p:spPr>
            <a:xfrm>
              <a:off x="6394306" y="2194286"/>
              <a:ext cx="116118" cy="111979"/>
            </a:xfrm>
            <a:custGeom>
              <a:avLst/>
              <a:gdLst/>
              <a:ahLst/>
              <a:cxnLst/>
              <a:rect l="l" t="t" r="r" b="b"/>
              <a:pathLst>
                <a:path w="4432" h="4274" extrusionOk="0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4" name="Google Shape;2614;p48"/>
          <p:cNvGrpSpPr/>
          <p:nvPr/>
        </p:nvGrpSpPr>
        <p:grpSpPr>
          <a:xfrm>
            <a:off x="5764222" y="2016598"/>
            <a:ext cx="374293" cy="276069"/>
            <a:chOff x="5764222" y="2016598"/>
            <a:chExt cx="374293" cy="276069"/>
          </a:xfrm>
        </p:grpSpPr>
        <p:sp>
          <p:nvSpPr>
            <p:cNvPr id="2615" name="Google Shape;2615;p48"/>
            <p:cNvSpPr/>
            <p:nvPr/>
          </p:nvSpPr>
          <p:spPr>
            <a:xfrm>
              <a:off x="5925693" y="2209823"/>
              <a:ext cx="37440" cy="82844"/>
            </a:xfrm>
            <a:custGeom>
              <a:avLst/>
              <a:gdLst/>
              <a:ahLst/>
              <a:cxnLst/>
              <a:rect l="l" t="t" r="r" b="b"/>
              <a:pathLst>
                <a:path w="1429" h="3162" extrusionOk="0">
                  <a:moveTo>
                    <a:pt x="1333" y="0"/>
                  </a:moveTo>
                  <a:cubicBezTo>
                    <a:pt x="1208" y="144"/>
                    <a:pt x="1045" y="249"/>
                    <a:pt x="863" y="288"/>
                  </a:cubicBezTo>
                  <a:lnTo>
                    <a:pt x="269" y="403"/>
                  </a:lnTo>
                  <a:cubicBezTo>
                    <a:pt x="327" y="901"/>
                    <a:pt x="355" y="1764"/>
                    <a:pt x="96" y="2387"/>
                  </a:cubicBezTo>
                  <a:cubicBezTo>
                    <a:pt x="1" y="2617"/>
                    <a:pt x="77" y="2885"/>
                    <a:pt x="279" y="3039"/>
                  </a:cubicBezTo>
                  <a:lnTo>
                    <a:pt x="288" y="3048"/>
                  </a:lnTo>
                  <a:cubicBezTo>
                    <a:pt x="389" y="3125"/>
                    <a:pt x="504" y="3161"/>
                    <a:pt x="618" y="3161"/>
                  </a:cubicBezTo>
                  <a:cubicBezTo>
                    <a:pt x="830" y="3161"/>
                    <a:pt x="1035" y="3036"/>
                    <a:pt x="1122" y="2818"/>
                  </a:cubicBezTo>
                  <a:cubicBezTo>
                    <a:pt x="1323" y="2301"/>
                    <a:pt x="1419" y="1754"/>
                    <a:pt x="1419" y="1198"/>
                  </a:cubicBezTo>
                  <a:cubicBezTo>
                    <a:pt x="1429" y="796"/>
                    <a:pt x="1400" y="403"/>
                    <a:pt x="133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8"/>
            <p:cNvSpPr/>
            <p:nvPr/>
          </p:nvSpPr>
          <p:spPr>
            <a:xfrm>
              <a:off x="5932478" y="2209823"/>
              <a:ext cx="29973" cy="29396"/>
            </a:xfrm>
            <a:custGeom>
              <a:avLst/>
              <a:gdLst/>
              <a:ahLst/>
              <a:cxnLst/>
              <a:rect l="l" t="t" r="r" b="b"/>
              <a:pathLst>
                <a:path w="1144" h="1122" extrusionOk="0">
                  <a:moveTo>
                    <a:pt x="1064" y="0"/>
                  </a:moveTo>
                  <a:cubicBezTo>
                    <a:pt x="949" y="144"/>
                    <a:pt x="777" y="249"/>
                    <a:pt x="595" y="288"/>
                  </a:cubicBezTo>
                  <a:lnTo>
                    <a:pt x="0" y="403"/>
                  </a:lnTo>
                  <a:cubicBezTo>
                    <a:pt x="29" y="642"/>
                    <a:pt x="39" y="882"/>
                    <a:pt x="39" y="1122"/>
                  </a:cubicBezTo>
                  <a:lnTo>
                    <a:pt x="595" y="1006"/>
                  </a:lnTo>
                  <a:cubicBezTo>
                    <a:pt x="806" y="959"/>
                    <a:pt x="997" y="853"/>
                    <a:pt x="1141" y="690"/>
                  </a:cubicBezTo>
                  <a:cubicBezTo>
                    <a:pt x="1142" y="694"/>
                    <a:pt x="1142" y="696"/>
                    <a:pt x="1142" y="696"/>
                  </a:cubicBezTo>
                  <a:cubicBezTo>
                    <a:pt x="1143" y="696"/>
                    <a:pt x="1083" y="100"/>
                    <a:pt x="1064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8"/>
            <p:cNvSpPr/>
            <p:nvPr/>
          </p:nvSpPr>
          <p:spPr>
            <a:xfrm>
              <a:off x="5913824" y="2016598"/>
              <a:ext cx="39772" cy="54103"/>
            </a:xfrm>
            <a:custGeom>
              <a:avLst/>
              <a:gdLst/>
              <a:ahLst/>
              <a:cxnLst/>
              <a:rect l="l" t="t" r="r" b="b"/>
              <a:pathLst>
                <a:path w="1518" h="2065" extrusionOk="0">
                  <a:moveTo>
                    <a:pt x="645" y="0"/>
                  </a:moveTo>
                  <a:cubicBezTo>
                    <a:pt x="324" y="0"/>
                    <a:pt x="1" y="254"/>
                    <a:pt x="89" y="675"/>
                  </a:cubicBezTo>
                  <a:lnTo>
                    <a:pt x="377" y="2026"/>
                  </a:lnTo>
                  <a:lnTo>
                    <a:pt x="1297" y="2026"/>
                  </a:lnTo>
                  <a:cubicBezTo>
                    <a:pt x="1374" y="2026"/>
                    <a:pt x="1451" y="2036"/>
                    <a:pt x="1518" y="2065"/>
                  </a:cubicBezTo>
                  <a:lnTo>
                    <a:pt x="1173" y="445"/>
                  </a:lnTo>
                  <a:lnTo>
                    <a:pt x="1182" y="445"/>
                  </a:lnTo>
                  <a:cubicBezTo>
                    <a:pt x="1113" y="137"/>
                    <a:pt x="880" y="0"/>
                    <a:pt x="6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8"/>
            <p:cNvSpPr/>
            <p:nvPr/>
          </p:nvSpPr>
          <p:spPr>
            <a:xfrm>
              <a:off x="5919667" y="205008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" y="1"/>
                  </a:moveTo>
                  <a:lnTo>
                    <a:pt x="154" y="748"/>
                  </a:lnTo>
                  <a:lnTo>
                    <a:pt x="1074" y="748"/>
                  </a:lnTo>
                  <a:cubicBezTo>
                    <a:pt x="1151" y="748"/>
                    <a:pt x="1228" y="758"/>
                    <a:pt x="1304" y="787"/>
                  </a:cubicBezTo>
                  <a:lnTo>
                    <a:pt x="1141" y="30"/>
                  </a:lnTo>
                  <a:cubicBezTo>
                    <a:pt x="1055" y="1"/>
                    <a:pt x="959" y="1"/>
                    <a:pt x="8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8"/>
            <p:cNvSpPr/>
            <p:nvPr/>
          </p:nvSpPr>
          <p:spPr>
            <a:xfrm>
              <a:off x="6013096" y="2018301"/>
              <a:ext cx="39510" cy="52898"/>
            </a:xfrm>
            <a:custGeom>
              <a:avLst/>
              <a:gdLst/>
              <a:ahLst/>
              <a:cxnLst/>
              <a:rect l="l" t="t" r="r" b="b"/>
              <a:pathLst>
                <a:path w="1508" h="2019" extrusionOk="0">
                  <a:moveTo>
                    <a:pt x="862" y="0"/>
                  </a:moveTo>
                  <a:cubicBezTo>
                    <a:pt x="630" y="0"/>
                    <a:pt x="400" y="135"/>
                    <a:pt x="336" y="437"/>
                  </a:cubicBezTo>
                  <a:lnTo>
                    <a:pt x="0" y="2019"/>
                  </a:lnTo>
                  <a:lnTo>
                    <a:pt x="1131" y="2019"/>
                  </a:lnTo>
                  <a:lnTo>
                    <a:pt x="1419" y="677"/>
                  </a:lnTo>
                  <a:cubicBezTo>
                    <a:pt x="1508" y="255"/>
                    <a:pt x="1182" y="0"/>
                    <a:pt x="86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8"/>
            <p:cNvSpPr/>
            <p:nvPr/>
          </p:nvSpPr>
          <p:spPr>
            <a:xfrm>
              <a:off x="6012834" y="205084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73" y="1"/>
                  </a:moveTo>
                  <a:lnTo>
                    <a:pt x="1" y="787"/>
                  </a:lnTo>
                  <a:lnTo>
                    <a:pt x="1141" y="787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8"/>
            <p:cNvSpPr/>
            <p:nvPr/>
          </p:nvSpPr>
          <p:spPr>
            <a:xfrm>
              <a:off x="5764222" y="2069679"/>
              <a:ext cx="201190" cy="176798"/>
            </a:xfrm>
            <a:custGeom>
              <a:avLst/>
              <a:gdLst/>
              <a:ahLst/>
              <a:cxnLst/>
              <a:rect l="l" t="t" r="r" b="b"/>
              <a:pathLst>
                <a:path w="7679" h="6748" extrusionOk="0">
                  <a:moveTo>
                    <a:pt x="2770" y="0"/>
                  </a:moveTo>
                  <a:cubicBezTo>
                    <a:pt x="1237" y="0"/>
                    <a:pt x="0" y="1247"/>
                    <a:pt x="0" y="2780"/>
                  </a:cubicBezTo>
                  <a:lnTo>
                    <a:pt x="0" y="5368"/>
                  </a:lnTo>
                  <a:cubicBezTo>
                    <a:pt x="0" y="6145"/>
                    <a:pt x="632" y="6748"/>
                    <a:pt x="1373" y="6748"/>
                  </a:cubicBezTo>
                  <a:cubicBezTo>
                    <a:pt x="1464" y="6748"/>
                    <a:pt x="1556" y="6739"/>
                    <a:pt x="1649" y="6720"/>
                  </a:cubicBezTo>
                  <a:lnTo>
                    <a:pt x="7017" y="5637"/>
                  </a:lnTo>
                  <a:cubicBezTo>
                    <a:pt x="7400" y="5560"/>
                    <a:pt x="7678" y="5224"/>
                    <a:pt x="7678" y="4831"/>
                  </a:cubicBezTo>
                  <a:lnTo>
                    <a:pt x="7678" y="671"/>
                  </a:lnTo>
                  <a:cubicBezTo>
                    <a:pt x="7678" y="298"/>
                    <a:pt x="7381" y="0"/>
                    <a:pt x="700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8"/>
            <p:cNvSpPr/>
            <p:nvPr/>
          </p:nvSpPr>
          <p:spPr>
            <a:xfrm>
              <a:off x="5769750" y="2069679"/>
              <a:ext cx="195662" cy="176562"/>
            </a:xfrm>
            <a:custGeom>
              <a:avLst/>
              <a:gdLst/>
              <a:ahLst/>
              <a:cxnLst/>
              <a:rect l="l" t="t" r="r" b="b"/>
              <a:pathLst>
                <a:path w="7468" h="6739" extrusionOk="0">
                  <a:moveTo>
                    <a:pt x="6250" y="0"/>
                  </a:moveTo>
                  <a:lnTo>
                    <a:pt x="6250" y="39"/>
                  </a:lnTo>
                  <a:lnTo>
                    <a:pt x="6250" y="4199"/>
                  </a:lnTo>
                  <a:cubicBezTo>
                    <a:pt x="6250" y="4592"/>
                    <a:pt x="5981" y="4927"/>
                    <a:pt x="5598" y="5004"/>
                  </a:cubicBezTo>
                  <a:lnTo>
                    <a:pt x="1342" y="5867"/>
                  </a:lnTo>
                  <a:lnTo>
                    <a:pt x="499" y="6030"/>
                  </a:lnTo>
                  <a:lnTo>
                    <a:pt x="221" y="6087"/>
                  </a:lnTo>
                  <a:cubicBezTo>
                    <a:pt x="144" y="6106"/>
                    <a:pt x="77" y="6116"/>
                    <a:pt x="0" y="6116"/>
                  </a:cubicBezTo>
                  <a:cubicBezTo>
                    <a:pt x="256" y="6507"/>
                    <a:pt x="691" y="6739"/>
                    <a:pt x="1150" y="6739"/>
                  </a:cubicBezTo>
                  <a:cubicBezTo>
                    <a:pt x="1242" y="6739"/>
                    <a:pt x="1335" y="6729"/>
                    <a:pt x="1428" y="6710"/>
                  </a:cubicBezTo>
                  <a:lnTo>
                    <a:pt x="1716" y="6653"/>
                  </a:lnTo>
                  <a:lnTo>
                    <a:pt x="2550" y="6490"/>
                  </a:lnTo>
                  <a:lnTo>
                    <a:pt x="6806" y="5627"/>
                  </a:lnTo>
                  <a:cubicBezTo>
                    <a:pt x="7189" y="5550"/>
                    <a:pt x="7467" y="5215"/>
                    <a:pt x="7467" y="4831"/>
                  </a:cubicBezTo>
                  <a:lnTo>
                    <a:pt x="7467" y="671"/>
                  </a:lnTo>
                  <a:cubicBezTo>
                    <a:pt x="7467" y="298"/>
                    <a:pt x="7170" y="0"/>
                    <a:pt x="679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8"/>
            <p:cNvSpPr/>
            <p:nvPr/>
          </p:nvSpPr>
          <p:spPr>
            <a:xfrm>
              <a:off x="5987236" y="2069679"/>
              <a:ext cx="151279" cy="119289"/>
            </a:xfrm>
            <a:custGeom>
              <a:avLst/>
              <a:gdLst/>
              <a:ahLst/>
              <a:cxnLst/>
              <a:rect l="l" t="t" r="r" b="b"/>
              <a:pathLst>
                <a:path w="5774" h="4553" extrusionOk="0">
                  <a:moveTo>
                    <a:pt x="4124" y="0"/>
                  </a:moveTo>
                  <a:cubicBezTo>
                    <a:pt x="4117" y="0"/>
                    <a:pt x="4110" y="0"/>
                    <a:pt x="4103" y="0"/>
                  </a:cubicBezTo>
                  <a:lnTo>
                    <a:pt x="1227" y="0"/>
                  </a:lnTo>
                  <a:cubicBezTo>
                    <a:pt x="546" y="0"/>
                    <a:pt x="0" y="547"/>
                    <a:pt x="0" y="1218"/>
                  </a:cubicBezTo>
                  <a:lnTo>
                    <a:pt x="0" y="3940"/>
                  </a:lnTo>
                  <a:cubicBezTo>
                    <a:pt x="0" y="4295"/>
                    <a:pt x="291" y="4552"/>
                    <a:pt x="611" y="4552"/>
                  </a:cubicBezTo>
                  <a:cubicBezTo>
                    <a:pt x="714" y="4552"/>
                    <a:pt x="820" y="4525"/>
                    <a:pt x="920" y="4467"/>
                  </a:cubicBezTo>
                  <a:lnTo>
                    <a:pt x="4706" y="2234"/>
                  </a:lnTo>
                  <a:cubicBezTo>
                    <a:pt x="5774" y="1624"/>
                    <a:pt x="5335" y="0"/>
                    <a:pt x="41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8"/>
            <p:cNvSpPr/>
            <p:nvPr/>
          </p:nvSpPr>
          <p:spPr>
            <a:xfrm>
              <a:off x="5986974" y="2071434"/>
              <a:ext cx="146930" cy="117533"/>
            </a:xfrm>
            <a:custGeom>
              <a:avLst/>
              <a:gdLst/>
              <a:ahLst/>
              <a:cxnLst/>
              <a:rect l="l" t="t" r="r" b="b"/>
              <a:pathLst>
                <a:path w="5608" h="4486" extrusionOk="0">
                  <a:moveTo>
                    <a:pt x="4496" y="1"/>
                  </a:moveTo>
                  <a:cubicBezTo>
                    <a:pt x="4544" y="125"/>
                    <a:pt x="4563" y="250"/>
                    <a:pt x="4563" y="384"/>
                  </a:cubicBezTo>
                  <a:cubicBezTo>
                    <a:pt x="4563" y="815"/>
                    <a:pt x="4343" y="1208"/>
                    <a:pt x="3969" y="1419"/>
                  </a:cubicBezTo>
                  <a:lnTo>
                    <a:pt x="183" y="3653"/>
                  </a:lnTo>
                  <a:cubicBezTo>
                    <a:pt x="125" y="3681"/>
                    <a:pt x="68" y="3710"/>
                    <a:pt x="0" y="3729"/>
                  </a:cubicBezTo>
                  <a:lnTo>
                    <a:pt x="0" y="3873"/>
                  </a:lnTo>
                  <a:cubicBezTo>
                    <a:pt x="0" y="4228"/>
                    <a:pt x="297" y="4485"/>
                    <a:pt x="620" y="4485"/>
                  </a:cubicBezTo>
                  <a:cubicBezTo>
                    <a:pt x="723" y="4485"/>
                    <a:pt x="830" y="4458"/>
                    <a:pt x="930" y="4400"/>
                  </a:cubicBezTo>
                  <a:lnTo>
                    <a:pt x="4716" y="2167"/>
                  </a:lnTo>
                  <a:cubicBezTo>
                    <a:pt x="5608" y="1659"/>
                    <a:pt x="5474" y="326"/>
                    <a:pt x="449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8"/>
            <p:cNvSpPr/>
            <p:nvPr/>
          </p:nvSpPr>
          <p:spPr>
            <a:xfrm>
              <a:off x="5958836" y="2073452"/>
              <a:ext cx="44985" cy="133122"/>
            </a:xfrm>
            <a:custGeom>
              <a:avLst/>
              <a:gdLst/>
              <a:ahLst/>
              <a:cxnLst/>
              <a:rect l="l" t="t" r="r" b="b"/>
              <a:pathLst>
                <a:path w="1717" h="5081" extrusionOk="0">
                  <a:moveTo>
                    <a:pt x="1" y="0"/>
                  </a:moveTo>
                  <a:cubicBezTo>
                    <a:pt x="164" y="125"/>
                    <a:pt x="250" y="317"/>
                    <a:pt x="250" y="518"/>
                  </a:cubicBezTo>
                  <a:lnTo>
                    <a:pt x="250" y="4687"/>
                  </a:lnTo>
                  <a:cubicBezTo>
                    <a:pt x="250" y="4822"/>
                    <a:pt x="221" y="4956"/>
                    <a:pt x="154" y="5080"/>
                  </a:cubicBezTo>
                  <a:cubicBezTo>
                    <a:pt x="509" y="4716"/>
                    <a:pt x="931" y="4381"/>
                    <a:pt x="1525" y="4381"/>
                  </a:cubicBezTo>
                  <a:cubicBezTo>
                    <a:pt x="1266" y="4304"/>
                    <a:pt x="1084" y="4064"/>
                    <a:pt x="1084" y="3796"/>
                  </a:cubicBezTo>
                  <a:lnTo>
                    <a:pt x="1084" y="1074"/>
                  </a:lnTo>
                  <a:cubicBezTo>
                    <a:pt x="1074" y="623"/>
                    <a:pt x="1324" y="211"/>
                    <a:pt x="171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6" name="Google Shape;2626;p48"/>
          <p:cNvGrpSpPr/>
          <p:nvPr/>
        </p:nvGrpSpPr>
        <p:grpSpPr>
          <a:xfrm>
            <a:off x="5325477" y="2016441"/>
            <a:ext cx="361927" cy="276515"/>
            <a:chOff x="5325477" y="2016441"/>
            <a:chExt cx="361927" cy="276515"/>
          </a:xfrm>
        </p:grpSpPr>
        <p:sp>
          <p:nvSpPr>
            <p:cNvPr id="2627" name="Google Shape;2627;p48"/>
            <p:cNvSpPr/>
            <p:nvPr/>
          </p:nvSpPr>
          <p:spPr>
            <a:xfrm>
              <a:off x="5514091" y="2232853"/>
              <a:ext cx="35449" cy="60103"/>
            </a:xfrm>
            <a:custGeom>
              <a:avLst/>
              <a:gdLst/>
              <a:ahLst/>
              <a:cxnLst/>
              <a:rect l="l" t="t" r="r" b="b"/>
              <a:pathLst>
                <a:path w="1353" h="2294" extrusionOk="0">
                  <a:moveTo>
                    <a:pt x="1058" y="0"/>
                  </a:moveTo>
                  <a:cubicBezTo>
                    <a:pt x="1007" y="0"/>
                    <a:pt x="955" y="21"/>
                    <a:pt x="911" y="70"/>
                  </a:cubicBezTo>
                  <a:lnTo>
                    <a:pt x="384" y="626"/>
                  </a:lnTo>
                  <a:cubicBezTo>
                    <a:pt x="144" y="894"/>
                    <a:pt x="0" y="1239"/>
                    <a:pt x="10" y="1594"/>
                  </a:cubicBezTo>
                  <a:lnTo>
                    <a:pt x="10" y="2083"/>
                  </a:lnTo>
                  <a:cubicBezTo>
                    <a:pt x="10" y="2198"/>
                    <a:pt x="96" y="2294"/>
                    <a:pt x="211" y="2294"/>
                  </a:cubicBezTo>
                  <a:cubicBezTo>
                    <a:pt x="336" y="2294"/>
                    <a:pt x="422" y="2198"/>
                    <a:pt x="422" y="2083"/>
                  </a:cubicBezTo>
                  <a:lnTo>
                    <a:pt x="422" y="1594"/>
                  </a:lnTo>
                  <a:cubicBezTo>
                    <a:pt x="422" y="1335"/>
                    <a:pt x="518" y="1096"/>
                    <a:pt x="690" y="913"/>
                  </a:cubicBezTo>
                  <a:lnTo>
                    <a:pt x="1208" y="348"/>
                  </a:lnTo>
                  <a:cubicBezTo>
                    <a:pt x="1353" y="196"/>
                    <a:pt x="1213" y="0"/>
                    <a:pt x="1058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8"/>
            <p:cNvSpPr/>
            <p:nvPr/>
          </p:nvSpPr>
          <p:spPr>
            <a:xfrm>
              <a:off x="5605633" y="2232879"/>
              <a:ext cx="35291" cy="60077"/>
            </a:xfrm>
            <a:custGeom>
              <a:avLst/>
              <a:gdLst/>
              <a:ahLst/>
              <a:cxnLst/>
              <a:rect l="l" t="t" r="r" b="b"/>
              <a:pathLst>
                <a:path w="1347" h="2293" extrusionOk="0">
                  <a:moveTo>
                    <a:pt x="302" y="1"/>
                  </a:moveTo>
                  <a:cubicBezTo>
                    <a:pt x="145" y="1"/>
                    <a:pt x="1" y="203"/>
                    <a:pt x="139" y="357"/>
                  </a:cubicBezTo>
                  <a:lnTo>
                    <a:pt x="666" y="912"/>
                  </a:lnTo>
                  <a:cubicBezTo>
                    <a:pt x="839" y="1095"/>
                    <a:pt x="935" y="1344"/>
                    <a:pt x="935" y="1593"/>
                  </a:cubicBezTo>
                  <a:lnTo>
                    <a:pt x="935" y="2082"/>
                  </a:lnTo>
                  <a:cubicBezTo>
                    <a:pt x="935" y="2197"/>
                    <a:pt x="1021" y="2293"/>
                    <a:pt x="1146" y="2293"/>
                  </a:cubicBezTo>
                  <a:cubicBezTo>
                    <a:pt x="1261" y="2293"/>
                    <a:pt x="1347" y="2207"/>
                    <a:pt x="1347" y="2091"/>
                  </a:cubicBezTo>
                  <a:lnTo>
                    <a:pt x="1347" y="1603"/>
                  </a:lnTo>
                  <a:cubicBezTo>
                    <a:pt x="1347" y="1238"/>
                    <a:pt x="1213" y="893"/>
                    <a:pt x="973" y="635"/>
                  </a:cubicBezTo>
                  <a:lnTo>
                    <a:pt x="446" y="69"/>
                  </a:lnTo>
                  <a:cubicBezTo>
                    <a:pt x="402" y="21"/>
                    <a:pt x="351" y="1"/>
                    <a:pt x="302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8"/>
            <p:cNvSpPr/>
            <p:nvPr/>
          </p:nvSpPr>
          <p:spPr>
            <a:xfrm>
              <a:off x="5466852" y="2264476"/>
              <a:ext cx="219530" cy="28479"/>
            </a:xfrm>
            <a:custGeom>
              <a:avLst/>
              <a:gdLst/>
              <a:ahLst/>
              <a:cxnLst/>
              <a:rect l="l" t="t" r="r" b="b"/>
              <a:pathLst>
                <a:path w="8379" h="1087" extrusionOk="0">
                  <a:moveTo>
                    <a:pt x="297" y="0"/>
                  </a:moveTo>
                  <a:cubicBezTo>
                    <a:pt x="132" y="0"/>
                    <a:pt x="0" y="219"/>
                    <a:pt x="164" y="368"/>
                  </a:cubicBezTo>
                  <a:lnTo>
                    <a:pt x="902" y="1029"/>
                  </a:lnTo>
                  <a:cubicBezTo>
                    <a:pt x="940" y="1068"/>
                    <a:pt x="988" y="1087"/>
                    <a:pt x="1036" y="1087"/>
                  </a:cubicBezTo>
                  <a:lnTo>
                    <a:pt x="7449" y="1087"/>
                  </a:lnTo>
                  <a:cubicBezTo>
                    <a:pt x="7497" y="1087"/>
                    <a:pt x="7545" y="1068"/>
                    <a:pt x="7583" y="1039"/>
                  </a:cubicBezTo>
                  <a:lnTo>
                    <a:pt x="8292" y="387"/>
                  </a:lnTo>
                  <a:cubicBezTo>
                    <a:pt x="8379" y="310"/>
                    <a:pt x="8379" y="186"/>
                    <a:pt x="8302" y="99"/>
                  </a:cubicBezTo>
                  <a:cubicBezTo>
                    <a:pt x="8260" y="53"/>
                    <a:pt x="8202" y="28"/>
                    <a:pt x="8144" y="28"/>
                  </a:cubicBezTo>
                  <a:cubicBezTo>
                    <a:pt x="8096" y="28"/>
                    <a:pt x="8049" y="45"/>
                    <a:pt x="8015" y="80"/>
                  </a:cubicBezTo>
                  <a:lnTo>
                    <a:pt x="7363" y="675"/>
                  </a:lnTo>
                  <a:lnTo>
                    <a:pt x="1113" y="675"/>
                  </a:lnTo>
                  <a:lnTo>
                    <a:pt x="442" y="61"/>
                  </a:lnTo>
                  <a:cubicBezTo>
                    <a:pt x="395" y="18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8"/>
            <p:cNvSpPr/>
            <p:nvPr/>
          </p:nvSpPr>
          <p:spPr>
            <a:xfrm>
              <a:off x="5325477" y="2064413"/>
              <a:ext cx="361665" cy="177060"/>
            </a:xfrm>
            <a:custGeom>
              <a:avLst/>
              <a:gdLst/>
              <a:ahLst/>
              <a:cxnLst/>
              <a:rect l="l" t="t" r="r" b="b"/>
              <a:pathLst>
                <a:path w="13804" h="6758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317" y="3115"/>
                  </a:lnTo>
                  <a:cubicBezTo>
                    <a:pt x="326" y="3269"/>
                    <a:pt x="461" y="3393"/>
                    <a:pt x="624" y="3393"/>
                  </a:cubicBezTo>
                  <a:lnTo>
                    <a:pt x="1084" y="3393"/>
                  </a:lnTo>
                  <a:cubicBezTo>
                    <a:pt x="1208" y="3393"/>
                    <a:pt x="1314" y="3317"/>
                    <a:pt x="1371" y="3211"/>
                  </a:cubicBezTo>
                  <a:lnTo>
                    <a:pt x="1812" y="2272"/>
                  </a:lnTo>
                  <a:lnTo>
                    <a:pt x="5378" y="2272"/>
                  </a:lnTo>
                  <a:cubicBezTo>
                    <a:pt x="5627" y="2272"/>
                    <a:pt x="5838" y="2473"/>
                    <a:pt x="5838" y="2732"/>
                  </a:cubicBezTo>
                  <a:lnTo>
                    <a:pt x="5838" y="4572"/>
                  </a:lnTo>
                  <a:cubicBezTo>
                    <a:pt x="5838" y="4831"/>
                    <a:pt x="5886" y="5080"/>
                    <a:pt x="5963" y="5320"/>
                  </a:cubicBezTo>
                  <a:cubicBezTo>
                    <a:pt x="6049" y="5540"/>
                    <a:pt x="6164" y="5742"/>
                    <a:pt x="6308" y="5924"/>
                  </a:cubicBezTo>
                  <a:cubicBezTo>
                    <a:pt x="6739" y="6403"/>
                    <a:pt x="7324" y="6758"/>
                    <a:pt x="8024" y="6758"/>
                  </a:cubicBezTo>
                  <a:lnTo>
                    <a:pt x="12509" y="6758"/>
                  </a:lnTo>
                  <a:cubicBezTo>
                    <a:pt x="13228" y="6758"/>
                    <a:pt x="13804" y="6173"/>
                    <a:pt x="13804" y="5454"/>
                  </a:cubicBezTo>
                  <a:lnTo>
                    <a:pt x="10688" y="4141"/>
                  </a:lnTo>
                  <a:cubicBezTo>
                    <a:pt x="9826" y="3767"/>
                    <a:pt x="9270" y="2924"/>
                    <a:pt x="9270" y="1984"/>
                  </a:cubicBezTo>
                  <a:lnTo>
                    <a:pt x="9270" y="1610"/>
                  </a:lnTo>
                  <a:cubicBezTo>
                    <a:pt x="9270" y="1390"/>
                    <a:pt x="9097" y="1227"/>
                    <a:pt x="8886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8"/>
            <p:cNvSpPr/>
            <p:nvPr/>
          </p:nvSpPr>
          <p:spPr>
            <a:xfrm>
              <a:off x="5325477" y="2064413"/>
              <a:ext cx="361927" cy="171793"/>
            </a:xfrm>
            <a:custGeom>
              <a:avLst/>
              <a:gdLst/>
              <a:ahLst/>
              <a:cxnLst/>
              <a:rect l="l" t="t" r="r" b="b"/>
              <a:pathLst>
                <a:path w="13814" h="6557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48" y="546"/>
                  </a:lnTo>
                  <a:lnTo>
                    <a:pt x="499" y="546"/>
                  </a:lnTo>
                  <a:cubicBezTo>
                    <a:pt x="681" y="546"/>
                    <a:pt x="834" y="662"/>
                    <a:pt x="902" y="834"/>
                  </a:cubicBezTo>
                  <a:lnTo>
                    <a:pt x="1084" y="1371"/>
                  </a:lnTo>
                  <a:cubicBezTo>
                    <a:pt x="1160" y="1610"/>
                    <a:pt x="1390" y="1773"/>
                    <a:pt x="1649" y="1773"/>
                  </a:cubicBezTo>
                  <a:lnTo>
                    <a:pt x="8397" y="1773"/>
                  </a:lnTo>
                  <a:cubicBezTo>
                    <a:pt x="8608" y="1773"/>
                    <a:pt x="8781" y="1946"/>
                    <a:pt x="8781" y="2157"/>
                  </a:cubicBezTo>
                  <a:lnTo>
                    <a:pt x="8781" y="2531"/>
                  </a:lnTo>
                  <a:cubicBezTo>
                    <a:pt x="8781" y="3470"/>
                    <a:pt x="9337" y="4323"/>
                    <a:pt x="10199" y="4687"/>
                  </a:cubicBezTo>
                  <a:lnTo>
                    <a:pt x="13315" y="6010"/>
                  </a:lnTo>
                  <a:cubicBezTo>
                    <a:pt x="13315" y="6192"/>
                    <a:pt x="13276" y="6384"/>
                    <a:pt x="13200" y="6556"/>
                  </a:cubicBezTo>
                  <a:cubicBezTo>
                    <a:pt x="13573" y="6317"/>
                    <a:pt x="13804" y="5905"/>
                    <a:pt x="13813" y="5464"/>
                  </a:cubicBezTo>
                  <a:lnTo>
                    <a:pt x="10688" y="4141"/>
                  </a:lnTo>
                  <a:cubicBezTo>
                    <a:pt x="9816" y="3767"/>
                    <a:pt x="9260" y="2924"/>
                    <a:pt x="9260" y="1984"/>
                  </a:cubicBezTo>
                  <a:lnTo>
                    <a:pt x="9260" y="1610"/>
                  </a:lnTo>
                  <a:cubicBezTo>
                    <a:pt x="9260" y="1390"/>
                    <a:pt x="9087" y="1227"/>
                    <a:pt x="8877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8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16"/>
                    <a:pt x="29" y="173"/>
                  </a:cubicBezTo>
                  <a:lnTo>
                    <a:pt x="29" y="547"/>
                  </a:lnTo>
                  <a:cubicBezTo>
                    <a:pt x="29" y="1487"/>
                    <a:pt x="585" y="2330"/>
                    <a:pt x="1457" y="2704"/>
                  </a:cubicBezTo>
                  <a:lnTo>
                    <a:pt x="4237" y="3883"/>
                  </a:lnTo>
                  <a:cubicBezTo>
                    <a:pt x="4237" y="3883"/>
                    <a:pt x="4112" y="308"/>
                    <a:pt x="355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8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26"/>
                    <a:pt x="29" y="173"/>
                  </a:cubicBezTo>
                  <a:lnTo>
                    <a:pt x="29" y="442"/>
                  </a:lnTo>
                  <a:cubicBezTo>
                    <a:pt x="2684" y="701"/>
                    <a:pt x="3480" y="2627"/>
                    <a:pt x="3710" y="3653"/>
                  </a:cubicBezTo>
                  <a:lnTo>
                    <a:pt x="4237" y="3883"/>
                  </a:lnTo>
                  <a:cubicBezTo>
                    <a:pt x="4237" y="3883"/>
                    <a:pt x="4122" y="308"/>
                    <a:pt x="365" y="1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8"/>
            <p:cNvSpPr/>
            <p:nvPr/>
          </p:nvSpPr>
          <p:spPr>
            <a:xfrm>
              <a:off x="5506309" y="2128943"/>
              <a:ext cx="37676" cy="63587"/>
            </a:xfrm>
            <a:custGeom>
              <a:avLst/>
              <a:gdLst/>
              <a:ahLst/>
              <a:cxnLst/>
              <a:rect l="l" t="t" r="r" b="b"/>
              <a:pathLst>
                <a:path w="1438" h="2427" extrusionOk="0">
                  <a:moveTo>
                    <a:pt x="173" y="1"/>
                  </a:moveTo>
                  <a:cubicBezTo>
                    <a:pt x="77" y="1"/>
                    <a:pt x="0" y="77"/>
                    <a:pt x="0" y="173"/>
                  </a:cubicBezTo>
                  <a:lnTo>
                    <a:pt x="0" y="2253"/>
                  </a:lnTo>
                  <a:cubicBezTo>
                    <a:pt x="0" y="2349"/>
                    <a:pt x="77" y="2426"/>
                    <a:pt x="173" y="2426"/>
                  </a:cubicBezTo>
                  <a:lnTo>
                    <a:pt x="1265" y="2426"/>
                  </a:lnTo>
                  <a:cubicBezTo>
                    <a:pt x="1271" y="2426"/>
                    <a:pt x="1276" y="2426"/>
                    <a:pt x="1281" y="2426"/>
                  </a:cubicBezTo>
                  <a:cubicBezTo>
                    <a:pt x="1370" y="2426"/>
                    <a:pt x="1438" y="2353"/>
                    <a:pt x="1438" y="2263"/>
                  </a:cubicBezTo>
                  <a:lnTo>
                    <a:pt x="1438" y="173"/>
                  </a:lnTo>
                  <a:cubicBezTo>
                    <a:pt x="1438" y="77"/>
                    <a:pt x="1361" y="1"/>
                    <a:pt x="1265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8"/>
            <p:cNvSpPr/>
            <p:nvPr/>
          </p:nvSpPr>
          <p:spPr>
            <a:xfrm>
              <a:off x="5530413" y="2128681"/>
              <a:ext cx="13572" cy="63823"/>
            </a:xfrm>
            <a:custGeom>
              <a:avLst/>
              <a:gdLst/>
              <a:ahLst/>
              <a:cxnLst/>
              <a:rect l="l" t="t" r="r" b="b"/>
              <a:pathLst>
                <a:path w="518" h="2436" extrusionOk="0">
                  <a:moveTo>
                    <a:pt x="0" y="1"/>
                  </a:moveTo>
                  <a:lnTo>
                    <a:pt x="0" y="2436"/>
                  </a:lnTo>
                  <a:lnTo>
                    <a:pt x="345" y="2436"/>
                  </a:lnTo>
                  <a:cubicBezTo>
                    <a:pt x="441" y="2436"/>
                    <a:pt x="518" y="2359"/>
                    <a:pt x="518" y="2263"/>
                  </a:cubicBezTo>
                  <a:lnTo>
                    <a:pt x="518" y="183"/>
                  </a:lnTo>
                  <a:cubicBezTo>
                    <a:pt x="518" y="78"/>
                    <a:pt x="441" y="1"/>
                    <a:pt x="34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8"/>
            <p:cNvSpPr/>
            <p:nvPr/>
          </p:nvSpPr>
          <p:spPr>
            <a:xfrm>
              <a:off x="5503532" y="2078718"/>
              <a:ext cx="17606" cy="17868"/>
            </a:xfrm>
            <a:custGeom>
              <a:avLst/>
              <a:gdLst/>
              <a:ahLst/>
              <a:cxnLst/>
              <a:rect l="l" t="t" r="r" b="b"/>
              <a:pathLst>
                <a:path w="672" h="682" extrusionOk="0">
                  <a:moveTo>
                    <a:pt x="1" y="0"/>
                  </a:moveTo>
                  <a:lnTo>
                    <a:pt x="1" y="681"/>
                  </a:lnTo>
                  <a:lnTo>
                    <a:pt x="672" y="681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C3C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8"/>
            <p:cNvSpPr/>
            <p:nvPr/>
          </p:nvSpPr>
          <p:spPr>
            <a:xfrm>
              <a:off x="5489960" y="2060876"/>
              <a:ext cx="44226" cy="17868"/>
            </a:xfrm>
            <a:custGeom>
              <a:avLst/>
              <a:gdLst/>
              <a:ahLst/>
              <a:cxnLst/>
              <a:rect l="l" t="t" r="r" b="b"/>
              <a:pathLst>
                <a:path w="1688" h="682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471"/>
                  </a:lnTo>
                  <a:cubicBezTo>
                    <a:pt x="1" y="586"/>
                    <a:pt x="97" y="681"/>
                    <a:pt x="212" y="681"/>
                  </a:cubicBezTo>
                  <a:lnTo>
                    <a:pt x="1477" y="681"/>
                  </a:lnTo>
                  <a:cubicBezTo>
                    <a:pt x="1602" y="681"/>
                    <a:pt x="1688" y="586"/>
                    <a:pt x="1688" y="471"/>
                  </a:cubicBezTo>
                  <a:lnTo>
                    <a:pt x="1688" y="212"/>
                  </a:lnTo>
                  <a:cubicBezTo>
                    <a:pt x="1688" y="97"/>
                    <a:pt x="1592" y="1"/>
                    <a:pt x="147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8"/>
            <p:cNvSpPr/>
            <p:nvPr/>
          </p:nvSpPr>
          <p:spPr>
            <a:xfrm>
              <a:off x="5518859" y="2060640"/>
              <a:ext cx="15589" cy="18104"/>
            </a:xfrm>
            <a:custGeom>
              <a:avLst/>
              <a:gdLst/>
              <a:ahLst/>
              <a:cxnLst/>
              <a:rect l="l" t="t" r="r" b="b"/>
              <a:pathLst>
                <a:path w="595" h="691" extrusionOk="0">
                  <a:moveTo>
                    <a:pt x="0" y="0"/>
                  </a:moveTo>
                  <a:lnTo>
                    <a:pt x="0" y="10"/>
                  </a:lnTo>
                  <a:lnTo>
                    <a:pt x="0" y="690"/>
                  </a:lnTo>
                  <a:lnTo>
                    <a:pt x="374" y="690"/>
                  </a:lnTo>
                  <a:cubicBezTo>
                    <a:pt x="489" y="690"/>
                    <a:pt x="595" y="595"/>
                    <a:pt x="595" y="470"/>
                  </a:cubicBezTo>
                  <a:lnTo>
                    <a:pt x="595" y="221"/>
                  </a:lnTo>
                  <a:cubicBezTo>
                    <a:pt x="595" y="96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8"/>
            <p:cNvSpPr/>
            <p:nvPr/>
          </p:nvSpPr>
          <p:spPr>
            <a:xfrm>
              <a:off x="5496746" y="2016441"/>
              <a:ext cx="31178" cy="44461"/>
            </a:xfrm>
            <a:custGeom>
              <a:avLst/>
              <a:gdLst/>
              <a:ahLst/>
              <a:cxnLst/>
              <a:rect l="l" t="t" r="r" b="b"/>
              <a:pathLst>
                <a:path w="1190" h="1697" extrusionOk="0">
                  <a:moveTo>
                    <a:pt x="631" y="0"/>
                  </a:moveTo>
                  <a:cubicBezTo>
                    <a:pt x="626" y="0"/>
                    <a:pt x="620" y="0"/>
                    <a:pt x="614" y="0"/>
                  </a:cubicBezTo>
                  <a:lnTo>
                    <a:pt x="576" y="0"/>
                  </a:lnTo>
                  <a:cubicBezTo>
                    <a:pt x="260" y="0"/>
                    <a:pt x="1" y="250"/>
                    <a:pt x="1" y="566"/>
                  </a:cubicBezTo>
                  <a:lnTo>
                    <a:pt x="1" y="1697"/>
                  </a:lnTo>
                  <a:lnTo>
                    <a:pt x="1189" y="1697"/>
                  </a:lnTo>
                  <a:lnTo>
                    <a:pt x="1189" y="566"/>
                  </a:lnTo>
                  <a:cubicBezTo>
                    <a:pt x="1189" y="255"/>
                    <a:pt x="940" y="0"/>
                    <a:pt x="631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8"/>
            <p:cNvSpPr/>
            <p:nvPr/>
          </p:nvSpPr>
          <p:spPr>
            <a:xfrm>
              <a:off x="5502039" y="2016441"/>
              <a:ext cx="25886" cy="44226"/>
            </a:xfrm>
            <a:custGeom>
              <a:avLst/>
              <a:gdLst/>
              <a:ahLst/>
              <a:cxnLst/>
              <a:rect l="l" t="t" r="r" b="b"/>
              <a:pathLst>
                <a:path w="988" h="1688" extrusionOk="0">
                  <a:moveTo>
                    <a:pt x="393" y="0"/>
                  </a:moveTo>
                  <a:cubicBezTo>
                    <a:pt x="249" y="0"/>
                    <a:pt x="115" y="48"/>
                    <a:pt x="0" y="144"/>
                  </a:cubicBezTo>
                  <a:cubicBezTo>
                    <a:pt x="230" y="230"/>
                    <a:pt x="383" y="451"/>
                    <a:pt x="393" y="690"/>
                  </a:cubicBezTo>
                  <a:lnTo>
                    <a:pt x="393" y="1687"/>
                  </a:lnTo>
                  <a:lnTo>
                    <a:pt x="987" y="1687"/>
                  </a:lnTo>
                  <a:lnTo>
                    <a:pt x="987" y="585"/>
                  </a:lnTo>
                  <a:cubicBezTo>
                    <a:pt x="978" y="259"/>
                    <a:pt x="719" y="0"/>
                    <a:pt x="393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8"/>
            <p:cNvSpPr/>
            <p:nvPr/>
          </p:nvSpPr>
          <p:spPr>
            <a:xfrm>
              <a:off x="5363676" y="2019165"/>
              <a:ext cx="133096" cy="34741"/>
            </a:xfrm>
            <a:custGeom>
              <a:avLst/>
              <a:gdLst/>
              <a:ahLst/>
              <a:cxnLst/>
              <a:rect l="l" t="t" r="r" b="b"/>
              <a:pathLst>
                <a:path w="5080" h="1326" extrusionOk="0">
                  <a:moveTo>
                    <a:pt x="904" y="1"/>
                  </a:moveTo>
                  <a:cubicBezTo>
                    <a:pt x="734" y="1"/>
                    <a:pt x="566" y="67"/>
                    <a:pt x="440" y="184"/>
                  </a:cubicBezTo>
                  <a:cubicBezTo>
                    <a:pt x="1" y="595"/>
                    <a:pt x="300" y="1326"/>
                    <a:pt x="894" y="1326"/>
                  </a:cubicBezTo>
                  <a:cubicBezTo>
                    <a:pt x="909" y="1326"/>
                    <a:pt x="924" y="1325"/>
                    <a:pt x="939" y="1325"/>
                  </a:cubicBezTo>
                  <a:lnTo>
                    <a:pt x="5080" y="1037"/>
                  </a:lnTo>
                  <a:lnTo>
                    <a:pt x="5080" y="289"/>
                  </a:lnTo>
                  <a:lnTo>
                    <a:pt x="939" y="2"/>
                  </a:lnTo>
                  <a:cubicBezTo>
                    <a:pt x="927" y="1"/>
                    <a:pt x="916" y="1"/>
                    <a:pt x="904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8"/>
            <p:cNvSpPr/>
            <p:nvPr/>
          </p:nvSpPr>
          <p:spPr>
            <a:xfrm>
              <a:off x="5482939" y="2025977"/>
              <a:ext cx="14331" cy="21379"/>
            </a:xfrm>
            <a:custGeom>
              <a:avLst/>
              <a:gdLst/>
              <a:ahLst/>
              <a:cxnLst/>
              <a:rect l="l" t="t" r="r" b="b"/>
              <a:pathLst>
                <a:path w="547" h="816" extrusionOk="0">
                  <a:moveTo>
                    <a:pt x="49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0" y="221"/>
                  </a:lnTo>
                  <a:lnTo>
                    <a:pt x="10" y="815"/>
                  </a:lnTo>
                  <a:lnTo>
                    <a:pt x="547" y="777"/>
                  </a:lnTo>
                  <a:lnTo>
                    <a:pt x="547" y="2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8"/>
            <p:cNvSpPr/>
            <p:nvPr/>
          </p:nvSpPr>
          <p:spPr>
            <a:xfrm>
              <a:off x="5584647" y="2123179"/>
              <a:ext cx="26645" cy="52007"/>
            </a:xfrm>
            <a:custGeom>
              <a:avLst/>
              <a:gdLst/>
              <a:ahLst/>
              <a:cxnLst/>
              <a:rect l="l" t="t" r="r" b="b"/>
              <a:pathLst>
                <a:path w="1017" h="1985" extrusionOk="0">
                  <a:moveTo>
                    <a:pt x="509" y="0"/>
                  </a:moveTo>
                  <a:cubicBezTo>
                    <a:pt x="255" y="0"/>
                    <a:pt x="1" y="173"/>
                    <a:pt x="20" y="518"/>
                  </a:cubicBezTo>
                  <a:lnTo>
                    <a:pt x="20" y="1361"/>
                  </a:lnTo>
                  <a:cubicBezTo>
                    <a:pt x="240" y="1582"/>
                    <a:pt x="499" y="1773"/>
                    <a:pt x="796" y="1898"/>
                  </a:cubicBezTo>
                  <a:lnTo>
                    <a:pt x="998" y="1984"/>
                  </a:lnTo>
                  <a:lnTo>
                    <a:pt x="998" y="518"/>
                  </a:lnTo>
                  <a:cubicBezTo>
                    <a:pt x="1017" y="173"/>
                    <a:pt x="763" y="0"/>
                    <a:pt x="509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8"/>
            <p:cNvSpPr/>
            <p:nvPr/>
          </p:nvSpPr>
          <p:spPr>
            <a:xfrm>
              <a:off x="5592429" y="2123913"/>
              <a:ext cx="18366" cy="51011"/>
            </a:xfrm>
            <a:custGeom>
              <a:avLst/>
              <a:gdLst/>
              <a:ahLst/>
              <a:cxnLst/>
              <a:rect l="l" t="t" r="r" b="b"/>
              <a:pathLst>
                <a:path w="701" h="1947" extrusionOk="0">
                  <a:moveTo>
                    <a:pt x="229" y="1"/>
                  </a:moveTo>
                  <a:cubicBezTo>
                    <a:pt x="223" y="1"/>
                    <a:pt x="217" y="1"/>
                    <a:pt x="212" y="1"/>
                  </a:cubicBezTo>
                  <a:cubicBezTo>
                    <a:pt x="135" y="1"/>
                    <a:pt x="68" y="20"/>
                    <a:pt x="1" y="49"/>
                  </a:cubicBezTo>
                  <a:cubicBezTo>
                    <a:pt x="173" y="125"/>
                    <a:pt x="279" y="298"/>
                    <a:pt x="279" y="490"/>
                  </a:cubicBezTo>
                  <a:lnTo>
                    <a:pt x="279" y="1765"/>
                  </a:lnTo>
                  <a:cubicBezTo>
                    <a:pt x="346" y="1793"/>
                    <a:pt x="423" y="1832"/>
                    <a:pt x="490" y="1860"/>
                  </a:cubicBezTo>
                  <a:lnTo>
                    <a:pt x="701" y="1947"/>
                  </a:lnTo>
                  <a:lnTo>
                    <a:pt x="701" y="490"/>
                  </a:lnTo>
                  <a:cubicBezTo>
                    <a:pt x="701" y="218"/>
                    <a:pt x="489" y="1"/>
                    <a:pt x="229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8"/>
            <p:cNvSpPr/>
            <p:nvPr/>
          </p:nvSpPr>
          <p:spPr>
            <a:xfrm>
              <a:off x="5526378" y="2019165"/>
              <a:ext cx="133096" cy="34558"/>
            </a:xfrm>
            <a:custGeom>
              <a:avLst/>
              <a:gdLst/>
              <a:ahLst/>
              <a:cxnLst/>
              <a:rect l="l" t="t" r="r" b="b"/>
              <a:pathLst>
                <a:path w="5080" h="1319" extrusionOk="0">
                  <a:moveTo>
                    <a:pt x="4186" y="0"/>
                  </a:moveTo>
                  <a:cubicBezTo>
                    <a:pt x="4172" y="0"/>
                    <a:pt x="4157" y="1"/>
                    <a:pt x="4142" y="2"/>
                  </a:cubicBezTo>
                  <a:lnTo>
                    <a:pt x="1" y="289"/>
                  </a:lnTo>
                  <a:lnTo>
                    <a:pt x="1" y="1037"/>
                  </a:lnTo>
                  <a:lnTo>
                    <a:pt x="4142" y="1315"/>
                  </a:lnTo>
                  <a:cubicBezTo>
                    <a:pt x="4162" y="1317"/>
                    <a:pt x="4183" y="1318"/>
                    <a:pt x="4204" y="1318"/>
                  </a:cubicBezTo>
                  <a:cubicBezTo>
                    <a:pt x="4365" y="1318"/>
                    <a:pt x="4521" y="1253"/>
                    <a:pt x="4640" y="1142"/>
                  </a:cubicBezTo>
                  <a:cubicBezTo>
                    <a:pt x="5080" y="731"/>
                    <a:pt x="4771" y="0"/>
                    <a:pt x="4186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8"/>
            <p:cNvSpPr/>
            <p:nvPr/>
          </p:nvSpPr>
          <p:spPr>
            <a:xfrm>
              <a:off x="5526143" y="2025977"/>
              <a:ext cx="14593" cy="21379"/>
            </a:xfrm>
            <a:custGeom>
              <a:avLst/>
              <a:gdLst/>
              <a:ahLst/>
              <a:cxnLst/>
              <a:rect l="l" t="t" r="r" b="b"/>
              <a:pathLst>
                <a:path w="557" h="816" extrusionOk="0">
                  <a:moveTo>
                    <a:pt x="508" y="1"/>
                  </a:moveTo>
                  <a:lnTo>
                    <a:pt x="0" y="29"/>
                  </a:lnTo>
                  <a:lnTo>
                    <a:pt x="0" y="777"/>
                  </a:lnTo>
                  <a:lnTo>
                    <a:pt x="547" y="815"/>
                  </a:lnTo>
                  <a:lnTo>
                    <a:pt x="547" y="221"/>
                  </a:lnTo>
                  <a:lnTo>
                    <a:pt x="556" y="221"/>
                  </a:lnTo>
                  <a:cubicBezTo>
                    <a:pt x="547" y="144"/>
                    <a:pt x="537" y="68"/>
                    <a:pt x="508" y="1"/>
                  </a:cubicBez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7" name="Google Shape;2647;p48"/>
          <p:cNvGrpSpPr/>
          <p:nvPr/>
        </p:nvGrpSpPr>
        <p:grpSpPr>
          <a:xfrm>
            <a:off x="4870671" y="2017200"/>
            <a:ext cx="364180" cy="274813"/>
            <a:chOff x="4870671" y="2017200"/>
            <a:chExt cx="364180" cy="274813"/>
          </a:xfrm>
        </p:grpSpPr>
        <p:sp>
          <p:nvSpPr>
            <p:cNvPr id="2648" name="Google Shape;2648;p48"/>
            <p:cNvSpPr/>
            <p:nvPr/>
          </p:nvSpPr>
          <p:spPr>
            <a:xfrm>
              <a:off x="5143151" y="2097294"/>
              <a:ext cx="91700" cy="115044"/>
            </a:xfrm>
            <a:custGeom>
              <a:avLst/>
              <a:gdLst/>
              <a:ahLst/>
              <a:cxnLst/>
              <a:rect l="l" t="t" r="r" b="b"/>
              <a:pathLst>
                <a:path w="3500" h="4391" extrusionOk="0">
                  <a:moveTo>
                    <a:pt x="1" y="1"/>
                  </a:moveTo>
                  <a:lnTo>
                    <a:pt x="1" y="4391"/>
                  </a:lnTo>
                  <a:cubicBezTo>
                    <a:pt x="1" y="4391"/>
                    <a:pt x="1457" y="3070"/>
                    <a:pt x="2833" y="3070"/>
                  </a:cubicBezTo>
                  <a:cubicBezTo>
                    <a:pt x="2922" y="3070"/>
                    <a:pt x="3009" y="3076"/>
                    <a:pt x="3097" y="3087"/>
                  </a:cubicBezTo>
                  <a:cubicBezTo>
                    <a:pt x="3113" y="3089"/>
                    <a:pt x="3129" y="3091"/>
                    <a:pt x="3145" y="3091"/>
                  </a:cubicBezTo>
                  <a:cubicBezTo>
                    <a:pt x="3336" y="3091"/>
                    <a:pt x="3499" y="2936"/>
                    <a:pt x="3499" y="2733"/>
                  </a:cubicBezTo>
                  <a:lnTo>
                    <a:pt x="3499" y="1659"/>
                  </a:lnTo>
                  <a:cubicBezTo>
                    <a:pt x="3499" y="1456"/>
                    <a:pt x="3336" y="1301"/>
                    <a:pt x="3145" y="1301"/>
                  </a:cubicBezTo>
                  <a:cubicBezTo>
                    <a:pt x="3129" y="1301"/>
                    <a:pt x="3113" y="1302"/>
                    <a:pt x="3097" y="1304"/>
                  </a:cubicBezTo>
                  <a:cubicBezTo>
                    <a:pt x="3009" y="1316"/>
                    <a:pt x="2922" y="1321"/>
                    <a:pt x="2833" y="1321"/>
                  </a:cubicBezTo>
                  <a:cubicBezTo>
                    <a:pt x="1457" y="13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8"/>
            <p:cNvSpPr/>
            <p:nvPr/>
          </p:nvSpPr>
          <p:spPr>
            <a:xfrm>
              <a:off x="5143151" y="2097058"/>
              <a:ext cx="33667" cy="115280"/>
            </a:xfrm>
            <a:custGeom>
              <a:avLst/>
              <a:gdLst/>
              <a:ahLst/>
              <a:cxnLst/>
              <a:rect l="l" t="t" r="r" b="b"/>
              <a:pathLst>
                <a:path w="1285" h="4400" extrusionOk="0">
                  <a:moveTo>
                    <a:pt x="1" y="0"/>
                  </a:moveTo>
                  <a:lnTo>
                    <a:pt x="1" y="4400"/>
                  </a:lnTo>
                  <a:cubicBezTo>
                    <a:pt x="336" y="4112"/>
                    <a:pt x="691" y="3854"/>
                    <a:pt x="1074" y="3633"/>
                  </a:cubicBezTo>
                  <a:cubicBezTo>
                    <a:pt x="1218" y="3173"/>
                    <a:pt x="1285" y="2684"/>
                    <a:pt x="1285" y="2195"/>
                  </a:cubicBezTo>
                  <a:cubicBezTo>
                    <a:pt x="1285" y="1706"/>
                    <a:pt x="1218" y="1227"/>
                    <a:pt x="1074" y="757"/>
                  </a:cubicBezTo>
                  <a:cubicBezTo>
                    <a:pt x="691" y="547"/>
                    <a:pt x="336" y="288"/>
                    <a:pt x="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8"/>
            <p:cNvSpPr/>
            <p:nvPr/>
          </p:nvSpPr>
          <p:spPr>
            <a:xfrm>
              <a:off x="4870671" y="2017200"/>
              <a:ext cx="290584" cy="274471"/>
            </a:xfrm>
            <a:custGeom>
              <a:avLst/>
              <a:gdLst/>
              <a:ahLst/>
              <a:cxnLst/>
              <a:rect l="l" t="t" r="r" b="b"/>
              <a:pathLst>
                <a:path w="11091" h="10476" extrusionOk="0">
                  <a:moveTo>
                    <a:pt x="5694" y="0"/>
                  </a:moveTo>
                  <a:cubicBezTo>
                    <a:pt x="5474" y="0"/>
                    <a:pt x="5253" y="10"/>
                    <a:pt x="5042" y="38"/>
                  </a:cubicBezTo>
                  <a:cubicBezTo>
                    <a:pt x="4793" y="48"/>
                    <a:pt x="4553" y="96"/>
                    <a:pt x="4323" y="182"/>
                  </a:cubicBezTo>
                  <a:cubicBezTo>
                    <a:pt x="1649" y="901"/>
                    <a:pt x="0" y="3566"/>
                    <a:pt x="547" y="6269"/>
                  </a:cubicBezTo>
                  <a:cubicBezTo>
                    <a:pt x="1038" y="8741"/>
                    <a:pt x="3212" y="10475"/>
                    <a:pt x="5669" y="10475"/>
                  </a:cubicBezTo>
                  <a:cubicBezTo>
                    <a:pt x="5899" y="10475"/>
                    <a:pt x="6131" y="10460"/>
                    <a:pt x="6365" y="10429"/>
                  </a:cubicBezTo>
                  <a:cubicBezTo>
                    <a:pt x="9107" y="10074"/>
                    <a:pt x="11091" y="7659"/>
                    <a:pt x="10918" y="4898"/>
                  </a:cubicBezTo>
                  <a:cubicBezTo>
                    <a:pt x="10736" y="2147"/>
                    <a:pt x="8455" y="0"/>
                    <a:pt x="5694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8"/>
            <p:cNvSpPr/>
            <p:nvPr/>
          </p:nvSpPr>
          <p:spPr>
            <a:xfrm>
              <a:off x="4911595" y="2046309"/>
              <a:ext cx="263729" cy="245704"/>
            </a:xfrm>
            <a:custGeom>
              <a:avLst/>
              <a:gdLst/>
              <a:ahLst/>
              <a:cxnLst/>
              <a:rect l="l" t="t" r="r" b="b"/>
              <a:pathLst>
                <a:path w="10066" h="9378" extrusionOk="0">
                  <a:moveTo>
                    <a:pt x="7362" y="1"/>
                  </a:moveTo>
                  <a:lnTo>
                    <a:pt x="7362" y="1"/>
                  </a:lnTo>
                  <a:cubicBezTo>
                    <a:pt x="9002" y="2091"/>
                    <a:pt x="8819" y="5072"/>
                    <a:pt x="6941" y="6950"/>
                  </a:cubicBezTo>
                  <a:cubicBezTo>
                    <a:pt x="5927" y="7969"/>
                    <a:pt x="4586" y="8486"/>
                    <a:pt x="3238" y="8486"/>
                  </a:cubicBezTo>
                  <a:cubicBezTo>
                    <a:pt x="2100" y="8486"/>
                    <a:pt x="957" y="8118"/>
                    <a:pt x="1" y="7372"/>
                  </a:cubicBezTo>
                  <a:lnTo>
                    <a:pt x="1" y="7372"/>
                  </a:lnTo>
                  <a:cubicBezTo>
                    <a:pt x="1040" y="8699"/>
                    <a:pt x="2579" y="9378"/>
                    <a:pt x="4125" y="9378"/>
                  </a:cubicBezTo>
                  <a:cubicBezTo>
                    <a:pt x="5461" y="9378"/>
                    <a:pt x="6802" y="8872"/>
                    <a:pt x="7832" y="7842"/>
                  </a:cubicBezTo>
                  <a:cubicBezTo>
                    <a:pt x="10065" y="5618"/>
                    <a:pt x="9845" y="1947"/>
                    <a:pt x="7362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8"/>
            <p:cNvSpPr/>
            <p:nvPr/>
          </p:nvSpPr>
          <p:spPr>
            <a:xfrm>
              <a:off x="4872688" y="2101774"/>
              <a:ext cx="28899" cy="103045"/>
            </a:xfrm>
            <a:custGeom>
              <a:avLst/>
              <a:gdLst/>
              <a:ahLst/>
              <a:cxnLst/>
              <a:rect l="l" t="t" r="r" b="b"/>
              <a:pathLst>
                <a:path w="1103" h="3933" extrusionOk="0">
                  <a:moveTo>
                    <a:pt x="864" y="0"/>
                  </a:moveTo>
                  <a:cubicBezTo>
                    <a:pt x="827" y="0"/>
                    <a:pt x="790" y="10"/>
                    <a:pt x="757" y="31"/>
                  </a:cubicBezTo>
                  <a:cubicBezTo>
                    <a:pt x="297" y="328"/>
                    <a:pt x="0" y="1085"/>
                    <a:pt x="0" y="1967"/>
                  </a:cubicBezTo>
                  <a:cubicBezTo>
                    <a:pt x="0" y="2840"/>
                    <a:pt x="297" y="3606"/>
                    <a:pt x="757" y="3894"/>
                  </a:cubicBezTo>
                  <a:cubicBezTo>
                    <a:pt x="786" y="3913"/>
                    <a:pt x="824" y="3932"/>
                    <a:pt x="872" y="3932"/>
                  </a:cubicBezTo>
                  <a:cubicBezTo>
                    <a:pt x="920" y="3932"/>
                    <a:pt x="959" y="3913"/>
                    <a:pt x="1007" y="3884"/>
                  </a:cubicBezTo>
                  <a:cubicBezTo>
                    <a:pt x="1074" y="3836"/>
                    <a:pt x="1102" y="3741"/>
                    <a:pt x="1074" y="3654"/>
                  </a:cubicBezTo>
                  <a:cubicBezTo>
                    <a:pt x="872" y="3118"/>
                    <a:pt x="777" y="2542"/>
                    <a:pt x="777" y="1967"/>
                  </a:cubicBezTo>
                  <a:cubicBezTo>
                    <a:pt x="777" y="1392"/>
                    <a:pt x="872" y="817"/>
                    <a:pt x="1064" y="280"/>
                  </a:cubicBezTo>
                  <a:cubicBezTo>
                    <a:pt x="1093" y="194"/>
                    <a:pt x="1064" y="98"/>
                    <a:pt x="997" y="50"/>
                  </a:cubicBezTo>
                  <a:cubicBezTo>
                    <a:pt x="959" y="18"/>
                    <a:pt x="912" y="0"/>
                    <a:pt x="864" y="0"/>
                  </a:cubicBezTo>
                  <a:close/>
                </a:path>
              </a:pathLst>
            </a:custGeom>
            <a:solidFill>
              <a:srgbClr val="D6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8"/>
            <p:cNvSpPr/>
            <p:nvPr/>
          </p:nvSpPr>
          <p:spPr>
            <a:xfrm>
              <a:off x="4873946" y="2075024"/>
              <a:ext cx="73858" cy="159427"/>
            </a:xfrm>
            <a:custGeom>
              <a:avLst/>
              <a:gdLst/>
              <a:ahLst/>
              <a:cxnLst/>
              <a:rect l="l" t="t" r="r" b="b"/>
              <a:pathLst>
                <a:path w="2819" h="6085" extrusionOk="0">
                  <a:moveTo>
                    <a:pt x="1342" y="0"/>
                  </a:moveTo>
                  <a:cubicBezTo>
                    <a:pt x="1325" y="0"/>
                    <a:pt x="1308" y="2"/>
                    <a:pt x="1294" y="7"/>
                  </a:cubicBezTo>
                  <a:cubicBezTo>
                    <a:pt x="0" y="1829"/>
                    <a:pt x="0" y="4263"/>
                    <a:pt x="1294" y="6084"/>
                  </a:cubicBezTo>
                  <a:lnTo>
                    <a:pt x="1390" y="6084"/>
                  </a:lnTo>
                  <a:cubicBezTo>
                    <a:pt x="1572" y="6084"/>
                    <a:pt x="1812" y="5883"/>
                    <a:pt x="2003" y="5691"/>
                  </a:cubicBezTo>
                  <a:cubicBezTo>
                    <a:pt x="2291" y="5394"/>
                    <a:pt x="2502" y="5020"/>
                    <a:pt x="2598" y="4618"/>
                  </a:cubicBezTo>
                  <a:cubicBezTo>
                    <a:pt x="2607" y="4589"/>
                    <a:pt x="2617" y="4589"/>
                    <a:pt x="2617" y="4589"/>
                  </a:cubicBezTo>
                  <a:cubicBezTo>
                    <a:pt x="2751" y="4091"/>
                    <a:pt x="2818" y="3573"/>
                    <a:pt x="2818" y="3055"/>
                  </a:cubicBezTo>
                  <a:cubicBezTo>
                    <a:pt x="2818" y="1397"/>
                    <a:pt x="2176" y="17"/>
                    <a:pt x="1390" y="7"/>
                  </a:cubicBezTo>
                  <a:cubicBezTo>
                    <a:pt x="1376" y="2"/>
                    <a:pt x="1359" y="0"/>
                    <a:pt x="13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48"/>
            <p:cNvSpPr/>
            <p:nvPr/>
          </p:nvSpPr>
          <p:spPr>
            <a:xfrm>
              <a:off x="4904312" y="2074945"/>
              <a:ext cx="43492" cy="159244"/>
            </a:xfrm>
            <a:custGeom>
              <a:avLst/>
              <a:gdLst/>
              <a:ahLst/>
              <a:cxnLst/>
              <a:rect l="l" t="t" r="r" b="b"/>
              <a:pathLst>
                <a:path w="1660" h="6078" extrusionOk="0">
                  <a:moveTo>
                    <a:pt x="125" y="1"/>
                  </a:moveTo>
                  <a:cubicBezTo>
                    <a:pt x="97" y="39"/>
                    <a:pt x="58" y="87"/>
                    <a:pt x="30" y="135"/>
                  </a:cubicBezTo>
                  <a:cubicBezTo>
                    <a:pt x="605" y="547"/>
                    <a:pt x="1026" y="1697"/>
                    <a:pt x="1017" y="3030"/>
                  </a:cubicBezTo>
                  <a:cubicBezTo>
                    <a:pt x="1017" y="3547"/>
                    <a:pt x="950" y="4065"/>
                    <a:pt x="825" y="4573"/>
                  </a:cubicBezTo>
                  <a:cubicBezTo>
                    <a:pt x="816" y="4582"/>
                    <a:pt x="816" y="4602"/>
                    <a:pt x="806" y="4611"/>
                  </a:cubicBezTo>
                  <a:cubicBezTo>
                    <a:pt x="710" y="5023"/>
                    <a:pt x="499" y="5397"/>
                    <a:pt x="212" y="5694"/>
                  </a:cubicBezTo>
                  <a:cubicBezTo>
                    <a:pt x="145" y="5761"/>
                    <a:pt x="78" y="5819"/>
                    <a:pt x="1" y="5886"/>
                  </a:cubicBezTo>
                  <a:cubicBezTo>
                    <a:pt x="39" y="5944"/>
                    <a:pt x="87" y="6011"/>
                    <a:pt x="135" y="6078"/>
                  </a:cubicBezTo>
                  <a:lnTo>
                    <a:pt x="231" y="6078"/>
                  </a:lnTo>
                  <a:cubicBezTo>
                    <a:pt x="413" y="6078"/>
                    <a:pt x="653" y="5877"/>
                    <a:pt x="844" y="5685"/>
                  </a:cubicBezTo>
                  <a:cubicBezTo>
                    <a:pt x="1132" y="5388"/>
                    <a:pt x="1343" y="5014"/>
                    <a:pt x="1439" y="4602"/>
                  </a:cubicBezTo>
                  <a:cubicBezTo>
                    <a:pt x="1448" y="4592"/>
                    <a:pt x="1448" y="4573"/>
                    <a:pt x="1448" y="4563"/>
                  </a:cubicBezTo>
                  <a:cubicBezTo>
                    <a:pt x="1582" y="4065"/>
                    <a:pt x="1650" y="3547"/>
                    <a:pt x="1650" y="3030"/>
                  </a:cubicBezTo>
                  <a:cubicBezTo>
                    <a:pt x="1659" y="1391"/>
                    <a:pt x="1017" y="10"/>
                    <a:pt x="231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8"/>
            <p:cNvSpPr/>
            <p:nvPr/>
          </p:nvSpPr>
          <p:spPr>
            <a:xfrm>
              <a:off x="4877693" y="2119407"/>
              <a:ext cx="36706" cy="70583"/>
            </a:xfrm>
            <a:custGeom>
              <a:avLst/>
              <a:gdLst/>
              <a:ahLst/>
              <a:cxnLst/>
              <a:rect l="l" t="t" r="r" b="b"/>
              <a:pathLst>
                <a:path w="1401" h="2694" extrusionOk="0">
                  <a:moveTo>
                    <a:pt x="701" y="0"/>
                  </a:moveTo>
                  <a:cubicBezTo>
                    <a:pt x="308" y="0"/>
                    <a:pt x="1" y="595"/>
                    <a:pt x="1" y="1342"/>
                  </a:cubicBezTo>
                  <a:cubicBezTo>
                    <a:pt x="1" y="2099"/>
                    <a:pt x="308" y="2694"/>
                    <a:pt x="701" y="2694"/>
                  </a:cubicBezTo>
                  <a:cubicBezTo>
                    <a:pt x="1084" y="2694"/>
                    <a:pt x="1400" y="2090"/>
                    <a:pt x="1400" y="1342"/>
                  </a:cubicBezTo>
                  <a:cubicBezTo>
                    <a:pt x="1400" y="604"/>
                    <a:pt x="1084" y="0"/>
                    <a:pt x="701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8"/>
            <p:cNvSpPr/>
            <p:nvPr/>
          </p:nvSpPr>
          <p:spPr>
            <a:xfrm>
              <a:off x="5047888" y="2085504"/>
              <a:ext cx="106346" cy="54024"/>
            </a:xfrm>
            <a:custGeom>
              <a:avLst/>
              <a:gdLst/>
              <a:ahLst/>
              <a:cxnLst/>
              <a:rect l="l" t="t" r="r" b="b"/>
              <a:pathLst>
                <a:path w="4059" h="2062" extrusionOk="0">
                  <a:moveTo>
                    <a:pt x="2031" y="0"/>
                  </a:moveTo>
                  <a:cubicBezTo>
                    <a:pt x="1978" y="0"/>
                    <a:pt x="1926" y="19"/>
                    <a:pt x="1882" y="58"/>
                  </a:cubicBezTo>
                  <a:cubicBezTo>
                    <a:pt x="1652" y="317"/>
                    <a:pt x="1537" y="652"/>
                    <a:pt x="1576" y="988"/>
                  </a:cubicBezTo>
                  <a:cubicBezTo>
                    <a:pt x="1326" y="838"/>
                    <a:pt x="1039" y="731"/>
                    <a:pt x="521" y="731"/>
                  </a:cubicBezTo>
                  <a:cubicBezTo>
                    <a:pt x="444" y="731"/>
                    <a:pt x="361" y="733"/>
                    <a:pt x="272" y="738"/>
                  </a:cubicBezTo>
                  <a:cubicBezTo>
                    <a:pt x="0" y="757"/>
                    <a:pt x="22" y="1161"/>
                    <a:pt x="283" y="1161"/>
                  </a:cubicBezTo>
                  <a:cubicBezTo>
                    <a:pt x="289" y="1161"/>
                    <a:pt x="295" y="1161"/>
                    <a:pt x="301" y="1160"/>
                  </a:cubicBezTo>
                  <a:cubicBezTo>
                    <a:pt x="390" y="1154"/>
                    <a:pt x="472" y="1151"/>
                    <a:pt x="547" y="1151"/>
                  </a:cubicBezTo>
                  <a:cubicBezTo>
                    <a:pt x="1076" y="1151"/>
                    <a:pt x="1282" y="1293"/>
                    <a:pt x="1576" y="1486"/>
                  </a:cubicBezTo>
                  <a:cubicBezTo>
                    <a:pt x="1643" y="1534"/>
                    <a:pt x="1729" y="1591"/>
                    <a:pt x="1825" y="1649"/>
                  </a:cubicBezTo>
                  <a:cubicBezTo>
                    <a:pt x="2017" y="1774"/>
                    <a:pt x="2218" y="1869"/>
                    <a:pt x="2429" y="1956"/>
                  </a:cubicBezTo>
                  <a:cubicBezTo>
                    <a:pt x="2611" y="2023"/>
                    <a:pt x="2812" y="2061"/>
                    <a:pt x="3004" y="2061"/>
                  </a:cubicBezTo>
                  <a:cubicBezTo>
                    <a:pt x="3282" y="2061"/>
                    <a:pt x="3550" y="1975"/>
                    <a:pt x="3771" y="1812"/>
                  </a:cubicBezTo>
                  <a:cubicBezTo>
                    <a:pt x="3876" y="1735"/>
                    <a:pt x="3982" y="1639"/>
                    <a:pt x="4058" y="1524"/>
                  </a:cubicBezTo>
                  <a:cubicBezTo>
                    <a:pt x="4020" y="1361"/>
                    <a:pt x="3982" y="1198"/>
                    <a:pt x="3924" y="1045"/>
                  </a:cubicBezTo>
                  <a:cubicBezTo>
                    <a:pt x="3876" y="1055"/>
                    <a:pt x="3838" y="1093"/>
                    <a:pt x="3819" y="1141"/>
                  </a:cubicBezTo>
                  <a:cubicBezTo>
                    <a:pt x="3732" y="1275"/>
                    <a:pt x="3627" y="1390"/>
                    <a:pt x="3502" y="1486"/>
                  </a:cubicBezTo>
                  <a:cubicBezTo>
                    <a:pt x="3354" y="1596"/>
                    <a:pt x="3190" y="1649"/>
                    <a:pt x="3009" y="1649"/>
                  </a:cubicBezTo>
                  <a:cubicBezTo>
                    <a:pt x="2876" y="1649"/>
                    <a:pt x="2733" y="1620"/>
                    <a:pt x="2582" y="1563"/>
                  </a:cubicBezTo>
                  <a:cubicBezTo>
                    <a:pt x="2410" y="1496"/>
                    <a:pt x="2247" y="1419"/>
                    <a:pt x="2093" y="1323"/>
                  </a:cubicBezTo>
                  <a:cubicBezTo>
                    <a:pt x="1825" y="729"/>
                    <a:pt x="2160" y="374"/>
                    <a:pt x="2180" y="355"/>
                  </a:cubicBezTo>
                  <a:cubicBezTo>
                    <a:pt x="2256" y="278"/>
                    <a:pt x="2256" y="144"/>
                    <a:pt x="2180" y="58"/>
                  </a:cubicBezTo>
                  <a:cubicBezTo>
                    <a:pt x="2136" y="19"/>
                    <a:pt x="2084" y="0"/>
                    <a:pt x="20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48"/>
            <p:cNvSpPr/>
            <p:nvPr/>
          </p:nvSpPr>
          <p:spPr>
            <a:xfrm>
              <a:off x="5056508" y="2170313"/>
              <a:ext cx="99717" cy="68644"/>
            </a:xfrm>
            <a:custGeom>
              <a:avLst/>
              <a:gdLst/>
              <a:ahLst/>
              <a:cxnLst/>
              <a:rect l="l" t="t" r="r" b="b"/>
              <a:pathLst>
                <a:path w="3806" h="2620" extrusionOk="0">
                  <a:moveTo>
                    <a:pt x="3681" y="1"/>
                  </a:moveTo>
                  <a:cubicBezTo>
                    <a:pt x="3672" y="1"/>
                    <a:pt x="3662" y="2"/>
                    <a:pt x="3653" y="3"/>
                  </a:cubicBezTo>
                  <a:cubicBezTo>
                    <a:pt x="3202" y="61"/>
                    <a:pt x="2771" y="176"/>
                    <a:pt x="2349" y="339"/>
                  </a:cubicBezTo>
                  <a:cubicBezTo>
                    <a:pt x="2100" y="434"/>
                    <a:pt x="1851" y="559"/>
                    <a:pt x="1611" y="693"/>
                  </a:cubicBezTo>
                  <a:cubicBezTo>
                    <a:pt x="1601" y="703"/>
                    <a:pt x="1582" y="712"/>
                    <a:pt x="1573" y="722"/>
                  </a:cubicBezTo>
                  <a:cubicBezTo>
                    <a:pt x="1314" y="875"/>
                    <a:pt x="1065" y="1048"/>
                    <a:pt x="835" y="1259"/>
                  </a:cubicBezTo>
                  <a:cubicBezTo>
                    <a:pt x="451" y="942"/>
                    <a:pt x="528" y="415"/>
                    <a:pt x="537" y="387"/>
                  </a:cubicBezTo>
                  <a:cubicBezTo>
                    <a:pt x="548" y="241"/>
                    <a:pt x="435" y="160"/>
                    <a:pt x="324" y="160"/>
                  </a:cubicBezTo>
                  <a:cubicBezTo>
                    <a:pt x="237" y="160"/>
                    <a:pt x="150" y="210"/>
                    <a:pt x="125" y="319"/>
                  </a:cubicBezTo>
                  <a:cubicBezTo>
                    <a:pt x="125" y="358"/>
                    <a:pt x="1" y="1086"/>
                    <a:pt x="528" y="1556"/>
                  </a:cubicBezTo>
                  <a:cubicBezTo>
                    <a:pt x="394" y="1700"/>
                    <a:pt x="269" y="1863"/>
                    <a:pt x="154" y="2035"/>
                  </a:cubicBezTo>
                  <a:cubicBezTo>
                    <a:pt x="87" y="2131"/>
                    <a:pt x="116" y="2256"/>
                    <a:pt x="211" y="2323"/>
                  </a:cubicBezTo>
                  <a:cubicBezTo>
                    <a:pt x="250" y="2342"/>
                    <a:pt x="288" y="2361"/>
                    <a:pt x="336" y="2361"/>
                  </a:cubicBezTo>
                  <a:cubicBezTo>
                    <a:pt x="403" y="2361"/>
                    <a:pt x="470" y="2323"/>
                    <a:pt x="509" y="2265"/>
                  </a:cubicBezTo>
                  <a:cubicBezTo>
                    <a:pt x="720" y="1949"/>
                    <a:pt x="978" y="1671"/>
                    <a:pt x="1285" y="1431"/>
                  </a:cubicBezTo>
                  <a:lnTo>
                    <a:pt x="1285" y="1431"/>
                  </a:lnTo>
                  <a:cubicBezTo>
                    <a:pt x="1237" y="1815"/>
                    <a:pt x="1323" y="2189"/>
                    <a:pt x="1525" y="2524"/>
                  </a:cubicBezTo>
                  <a:cubicBezTo>
                    <a:pt x="1553" y="2582"/>
                    <a:pt x="1621" y="2620"/>
                    <a:pt x="1697" y="2620"/>
                  </a:cubicBezTo>
                  <a:cubicBezTo>
                    <a:pt x="1736" y="2610"/>
                    <a:pt x="1774" y="2601"/>
                    <a:pt x="1812" y="2582"/>
                  </a:cubicBezTo>
                  <a:cubicBezTo>
                    <a:pt x="1908" y="2524"/>
                    <a:pt x="1937" y="2390"/>
                    <a:pt x="1870" y="2294"/>
                  </a:cubicBezTo>
                  <a:cubicBezTo>
                    <a:pt x="1851" y="2275"/>
                    <a:pt x="1477" y="1652"/>
                    <a:pt x="1841" y="1058"/>
                  </a:cubicBezTo>
                  <a:cubicBezTo>
                    <a:pt x="2416" y="732"/>
                    <a:pt x="3039" y="521"/>
                    <a:pt x="3691" y="425"/>
                  </a:cubicBezTo>
                  <a:cubicBezTo>
                    <a:pt x="3710" y="425"/>
                    <a:pt x="3729" y="415"/>
                    <a:pt x="3748" y="406"/>
                  </a:cubicBezTo>
                  <a:cubicBezTo>
                    <a:pt x="3768" y="291"/>
                    <a:pt x="3787" y="176"/>
                    <a:pt x="3806" y="61"/>
                  </a:cubicBezTo>
                  <a:cubicBezTo>
                    <a:pt x="3774" y="21"/>
                    <a:pt x="3729" y="1"/>
                    <a:pt x="368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8"/>
            <p:cNvSpPr/>
            <p:nvPr/>
          </p:nvSpPr>
          <p:spPr>
            <a:xfrm>
              <a:off x="5064368" y="2140995"/>
              <a:ext cx="45405" cy="20567"/>
            </a:xfrm>
            <a:custGeom>
              <a:avLst/>
              <a:gdLst/>
              <a:ahLst/>
              <a:cxnLst/>
              <a:rect l="l" t="t" r="r" b="b"/>
              <a:pathLst>
                <a:path w="1733" h="785" extrusionOk="0">
                  <a:moveTo>
                    <a:pt x="706" y="1"/>
                  </a:moveTo>
                  <a:cubicBezTo>
                    <a:pt x="527" y="1"/>
                    <a:pt x="341" y="49"/>
                    <a:pt x="161" y="173"/>
                  </a:cubicBezTo>
                  <a:cubicBezTo>
                    <a:pt x="1" y="317"/>
                    <a:pt x="121" y="548"/>
                    <a:pt x="293" y="548"/>
                  </a:cubicBezTo>
                  <a:cubicBezTo>
                    <a:pt x="328" y="548"/>
                    <a:pt x="364" y="539"/>
                    <a:pt x="400" y="518"/>
                  </a:cubicBezTo>
                  <a:cubicBezTo>
                    <a:pt x="503" y="445"/>
                    <a:pt x="610" y="417"/>
                    <a:pt x="713" y="417"/>
                  </a:cubicBezTo>
                  <a:cubicBezTo>
                    <a:pt x="1046" y="417"/>
                    <a:pt x="1344" y="705"/>
                    <a:pt x="1359" y="720"/>
                  </a:cubicBezTo>
                  <a:cubicBezTo>
                    <a:pt x="1397" y="763"/>
                    <a:pt x="1450" y="784"/>
                    <a:pt x="1504" y="784"/>
                  </a:cubicBezTo>
                  <a:cubicBezTo>
                    <a:pt x="1558" y="784"/>
                    <a:pt x="1613" y="763"/>
                    <a:pt x="1656" y="720"/>
                  </a:cubicBezTo>
                  <a:cubicBezTo>
                    <a:pt x="1733" y="643"/>
                    <a:pt x="1733" y="509"/>
                    <a:pt x="1656" y="432"/>
                  </a:cubicBezTo>
                  <a:cubicBezTo>
                    <a:pt x="1477" y="246"/>
                    <a:pt x="1109" y="1"/>
                    <a:pt x="70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48"/>
            <p:cNvSpPr/>
            <p:nvPr/>
          </p:nvSpPr>
          <p:spPr>
            <a:xfrm>
              <a:off x="5039556" y="2037479"/>
              <a:ext cx="75482" cy="44016"/>
            </a:xfrm>
            <a:custGeom>
              <a:avLst/>
              <a:gdLst/>
              <a:ahLst/>
              <a:cxnLst/>
              <a:rect l="l" t="t" r="r" b="b"/>
              <a:pathLst>
                <a:path w="2881" h="1680" extrusionOk="0">
                  <a:moveTo>
                    <a:pt x="282" y="0"/>
                  </a:moveTo>
                  <a:cubicBezTo>
                    <a:pt x="140" y="0"/>
                    <a:pt x="0" y="146"/>
                    <a:pt x="92" y="309"/>
                  </a:cubicBezTo>
                  <a:cubicBezTo>
                    <a:pt x="379" y="769"/>
                    <a:pt x="868" y="1066"/>
                    <a:pt x="1405" y="1105"/>
                  </a:cubicBezTo>
                  <a:cubicBezTo>
                    <a:pt x="1817" y="1124"/>
                    <a:pt x="2200" y="1306"/>
                    <a:pt x="2488" y="1613"/>
                  </a:cubicBezTo>
                  <a:cubicBezTo>
                    <a:pt x="2526" y="1651"/>
                    <a:pt x="2584" y="1680"/>
                    <a:pt x="2651" y="1680"/>
                  </a:cubicBezTo>
                  <a:cubicBezTo>
                    <a:pt x="2699" y="1680"/>
                    <a:pt x="2737" y="1661"/>
                    <a:pt x="2776" y="1632"/>
                  </a:cubicBezTo>
                  <a:cubicBezTo>
                    <a:pt x="2862" y="1555"/>
                    <a:pt x="2881" y="1431"/>
                    <a:pt x="2804" y="1344"/>
                  </a:cubicBezTo>
                  <a:cubicBezTo>
                    <a:pt x="2450" y="951"/>
                    <a:pt x="1961" y="721"/>
                    <a:pt x="1434" y="693"/>
                  </a:cubicBezTo>
                  <a:cubicBezTo>
                    <a:pt x="1041" y="664"/>
                    <a:pt x="676" y="443"/>
                    <a:pt x="456" y="108"/>
                  </a:cubicBezTo>
                  <a:cubicBezTo>
                    <a:pt x="413" y="32"/>
                    <a:pt x="347" y="0"/>
                    <a:pt x="28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48"/>
            <p:cNvSpPr/>
            <p:nvPr/>
          </p:nvSpPr>
          <p:spPr>
            <a:xfrm>
              <a:off x="5016002" y="2240634"/>
              <a:ext cx="61884" cy="30995"/>
            </a:xfrm>
            <a:custGeom>
              <a:avLst/>
              <a:gdLst/>
              <a:ahLst/>
              <a:cxnLst/>
              <a:rect l="l" t="t" r="r" b="b"/>
              <a:pathLst>
                <a:path w="2362" h="1183" extrusionOk="0">
                  <a:moveTo>
                    <a:pt x="2136" y="1"/>
                  </a:moveTo>
                  <a:cubicBezTo>
                    <a:pt x="2048" y="1"/>
                    <a:pt x="1970" y="54"/>
                    <a:pt x="1940" y="137"/>
                  </a:cubicBezTo>
                  <a:cubicBezTo>
                    <a:pt x="1921" y="164"/>
                    <a:pt x="1646" y="776"/>
                    <a:pt x="502" y="776"/>
                  </a:cubicBezTo>
                  <a:cubicBezTo>
                    <a:pt x="438" y="776"/>
                    <a:pt x="370" y="774"/>
                    <a:pt x="300" y="770"/>
                  </a:cubicBezTo>
                  <a:cubicBezTo>
                    <a:pt x="294" y="769"/>
                    <a:pt x="288" y="769"/>
                    <a:pt x="282" y="769"/>
                  </a:cubicBezTo>
                  <a:cubicBezTo>
                    <a:pt x="21" y="769"/>
                    <a:pt x="0" y="1163"/>
                    <a:pt x="272" y="1182"/>
                  </a:cubicBezTo>
                  <a:lnTo>
                    <a:pt x="511" y="1182"/>
                  </a:lnTo>
                  <a:cubicBezTo>
                    <a:pt x="1949" y="1182"/>
                    <a:pt x="2313" y="319"/>
                    <a:pt x="2323" y="281"/>
                  </a:cubicBezTo>
                  <a:cubicBezTo>
                    <a:pt x="2361" y="176"/>
                    <a:pt x="2313" y="61"/>
                    <a:pt x="2208" y="13"/>
                  </a:cubicBezTo>
                  <a:cubicBezTo>
                    <a:pt x="2184" y="5"/>
                    <a:pt x="2159" y="1"/>
                    <a:pt x="213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1" name="Google Shape;2661;p48"/>
          <p:cNvGrpSpPr/>
          <p:nvPr/>
        </p:nvGrpSpPr>
        <p:grpSpPr>
          <a:xfrm>
            <a:off x="7144726" y="3355496"/>
            <a:ext cx="260690" cy="362032"/>
            <a:chOff x="7144726" y="3355496"/>
            <a:chExt cx="260690" cy="362032"/>
          </a:xfrm>
        </p:grpSpPr>
        <p:sp>
          <p:nvSpPr>
            <p:cNvPr id="2662" name="Google Shape;2662;p48"/>
            <p:cNvSpPr/>
            <p:nvPr/>
          </p:nvSpPr>
          <p:spPr>
            <a:xfrm>
              <a:off x="7144726" y="3355496"/>
              <a:ext cx="260690" cy="362032"/>
            </a:xfrm>
            <a:custGeom>
              <a:avLst/>
              <a:gdLst/>
              <a:ahLst/>
              <a:cxnLst/>
              <a:rect l="l" t="t" r="r" b="b"/>
              <a:pathLst>
                <a:path w="9950" h="13818" extrusionOk="0">
                  <a:moveTo>
                    <a:pt x="4975" y="0"/>
                  </a:moveTo>
                  <a:cubicBezTo>
                    <a:pt x="3940" y="20"/>
                    <a:pt x="3087" y="796"/>
                    <a:pt x="2972" y="1812"/>
                  </a:cubicBezTo>
                  <a:lnTo>
                    <a:pt x="2329" y="7391"/>
                  </a:lnTo>
                  <a:cubicBezTo>
                    <a:pt x="2301" y="7669"/>
                    <a:pt x="2118" y="7899"/>
                    <a:pt x="1860" y="8004"/>
                  </a:cubicBezTo>
                  <a:cubicBezTo>
                    <a:pt x="1294" y="8225"/>
                    <a:pt x="815" y="8627"/>
                    <a:pt x="508" y="9145"/>
                  </a:cubicBezTo>
                  <a:cubicBezTo>
                    <a:pt x="19" y="9931"/>
                    <a:pt x="0" y="10909"/>
                    <a:pt x="460" y="11704"/>
                  </a:cubicBezTo>
                  <a:cubicBezTo>
                    <a:pt x="844" y="12366"/>
                    <a:pt x="1476" y="12711"/>
                    <a:pt x="2291" y="12806"/>
                  </a:cubicBezTo>
                  <a:cubicBezTo>
                    <a:pt x="2521" y="12835"/>
                    <a:pt x="2742" y="12941"/>
                    <a:pt x="2895" y="13113"/>
                  </a:cubicBezTo>
                  <a:cubicBezTo>
                    <a:pt x="3331" y="13583"/>
                    <a:pt x="4153" y="13818"/>
                    <a:pt x="4975" y="13818"/>
                  </a:cubicBezTo>
                  <a:cubicBezTo>
                    <a:pt x="5797" y="13818"/>
                    <a:pt x="6619" y="13583"/>
                    <a:pt x="7055" y="13113"/>
                  </a:cubicBezTo>
                  <a:cubicBezTo>
                    <a:pt x="7218" y="12941"/>
                    <a:pt x="7429" y="12835"/>
                    <a:pt x="7668" y="12806"/>
                  </a:cubicBezTo>
                  <a:cubicBezTo>
                    <a:pt x="8483" y="12711"/>
                    <a:pt x="9106" y="12366"/>
                    <a:pt x="9490" y="11704"/>
                  </a:cubicBezTo>
                  <a:cubicBezTo>
                    <a:pt x="9950" y="10909"/>
                    <a:pt x="9931" y="9931"/>
                    <a:pt x="9442" y="9145"/>
                  </a:cubicBezTo>
                  <a:cubicBezTo>
                    <a:pt x="9135" y="8627"/>
                    <a:pt x="8656" y="8225"/>
                    <a:pt x="8090" y="8004"/>
                  </a:cubicBezTo>
                  <a:cubicBezTo>
                    <a:pt x="7831" y="7899"/>
                    <a:pt x="7649" y="7669"/>
                    <a:pt x="7630" y="7391"/>
                  </a:cubicBezTo>
                  <a:lnTo>
                    <a:pt x="6997" y="1822"/>
                  </a:lnTo>
                  <a:cubicBezTo>
                    <a:pt x="6882" y="825"/>
                    <a:pt x="6068" y="48"/>
                    <a:pt x="506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48"/>
            <p:cNvSpPr/>
            <p:nvPr/>
          </p:nvSpPr>
          <p:spPr>
            <a:xfrm>
              <a:off x="7232601" y="3355496"/>
              <a:ext cx="172579" cy="330277"/>
            </a:xfrm>
            <a:custGeom>
              <a:avLst/>
              <a:gdLst/>
              <a:ahLst/>
              <a:cxnLst/>
              <a:rect l="l" t="t" r="r" b="b"/>
              <a:pathLst>
                <a:path w="6587" h="12606" extrusionOk="0">
                  <a:moveTo>
                    <a:pt x="1611" y="0"/>
                  </a:moveTo>
                  <a:cubicBezTo>
                    <a:pt x="979" y="0"/>
                    <a:pt x="375" y="307"/>
                    <a:pt x="1" y="825"/>
                  </a:cubicBezTo>
                  <a:cubicBezTo>
                    <a:pt x="231" y="729"/>
                    <a:pt x="480" y="681"/>
                    <a:pt x="720" y="681"/>
                  </a:cubicBezTo>
                  <a:lnTo>
                    <a:pt x="816" y="681"/>
                  </a:lnTo>
                  <a:cubicBezTo>
                    <a:pt x="1813" y="729"/>
                    <a:pt x="2637" y="1496"/>
                    <a:pt x="2742" y="2502"/>
                  </a:cubicBezTo>
                  <a:lnTo>
                    <a:pt x="3375" y="8071"/>
                  </a:lnTo>
                  <a:cubicBezTo>
                    <a:pt x="3404" y="8340"/>
                    <a:pt x="3586" y="8579"/>
                    <a:pt x="3845" y="8685"/>
                  </a:cubicBezTo>
                  <a:cubicBezTo>
                    <a:pt x="4410" y="8896"/>
                    <a:pt x="4890" y="9308"/>
                    <a:pt x="5196" y="9825"/>
                  </a:cubicBezTo>
                  <a:cubicBezTo>
                    <a:pt x="5685" y="10602"/>
                    <a:pt x="5704" y="11589"/>
                    <a:pt x="5244" y="12385"/>
                  </a:cubicBezTo>
                  <a:cubicBezTo>
                    <a:pt x="5206" y="12461"/>
                    <a:pt x="5148" y="12528"/>
                    <a:pt x="5100" y="12605"/>
                  </a:cubicBezTo>
                  <a:cubicBezTo>
                    <a:pt x="5532" y="12423"/>
                    <a:pt x="5896" y="12107"/>
                    <a:pt x="6136" y="11695"/>
                  </a:cubicBezTo>
                  <a:cubicBezTo>
                    <a:pt x="6586" y="10909"/>
                    <a:pt x="6577" y="9921"/>
                    <a:pt x="6088" y="9145"/>
                  </a:cubicBezTo>
                  <a:cubicBezTo>
                    <a:pt x="5771" y="8627"/>
                    <a:pt x="5302" y="8215"/>
                    <a:pt x="4727" y="8004"/>
                  </a:cubicBezTo>
                  <a:cubicBezTo>
                    <a:pt x="4477" y="7899"/>
                    <a:pt x="4295" y="7659"/>
                    <a:pt x="4266" y="7391"/>
                  </a:cubicBezTo>
                  <a:lnTo>
                    <a:pt x="3634" y="1812"/>
                  </a:lnTo>
                  <a:cubicBezTo>
                    <a:pt x="3528" y="815"/>
                    <a:pt x="2704" y="39"/>
                    <a:pt x="1698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8"/>
            <p:cNvSpPr/>
            <p:nvPr/>
          </p:nvSpPr>
          <p:spPr>
            <a:xfrm>
              <a:off x="7302424" y="3660936"/>
              <a:ext cx="85910" cy="52950"/>
            </a:xfrm>
            <a:custGeom>
              <a:avLst/>
              <a:gdLst/>
              <a:ahLst/>
              <a:cxnLst/>
              <a:rect l="l" t="t" r="r" b="b"/>
              <a:pathLst>
                <a:path w="3279" h="2021" extrusionOk="0">
                  <a:moveTo>
                    <a:pt x="1951" y="1"/>
                  </a:moveTo>
                  <a:cubicBezTo>
                    <a:pt x="1467" y="1"/>
                    <a:pt x="757" y="177"/>
                    <a:pt x="269" y="1072"/>
                  </a:cubicBezTo>
                  <a:lnTo>
                    <a:pt x="1" y="2021"/>
                  </a:lnTo>
                  <a:cubicBezTo>
                    <a:pt x="394" y="1925"/>
                    <a:pt x="748" y="1733"/>
                    <a:pt x="1026" y="1455"/>
                  </a:cubicBezTo>
                  <a:cubicBezTo>
                    <a:pt x="1189" y="1283"/>
                    <a:pt x="1410" y="1168"/>
                    <a:pt x="1640" y="1148"/>
                  </a:cubicBezTo>
                  <a:cubicBezTo>
                    <a:pt x="2340" y="1072"/>
                    <a:pt x="2896" y="803"/>
                    <a:pt x="3279" y="315"/>
                  </a:cubicBezTo>
                  <a:lnTo>
                    <a:pt x="2483" y="75"/>
                  </a:lnTo>
                  <a:cubicBezTo>
                    <a:pt x="2483" y="75"/>
                    <a:pt x="2265" y="1"/>
                    <a:pt x="1951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48"/>
            <p:cNvSpPr/>
            <p:nvPr/>
          </p:nvSpPr>
          <p:spPr>
            <a:xfrm>
              <a:off x="7161285" y="3661198"/>
              <a:ext cx="84652" cy="52452"/>
            </a:xfrm>
            <a:custGeom>
              <a:avLst/>
              <a:gdLst/>
              <a:ahLst/>
              <a:cxnLst/>
              <a:rect l="l" t="t" r="r" b="b"/>
              <a:pathLst>
                <a:path w="3231" h="2002" extrusionOk="0">
                  <a:moveTo>
                    <a:pt x="1290" y="0"/>
                  </a:moveTo>
                  <a:cubicBezTo>
                    <a:pt x="976" y="0"/>
                    <a:pt x="758" y="74"/>
                    <a:pt x="758" y="74"/>
                  </a:cubicBezTo>
                  <a:lnTo>
                    <a:pt x="1" y="295"/>
                  </a:lnTo>
                  <a:cubicBezTo>
                    <a:pt x="394" y="793"/>
                    <a:pt x="950" y="1062"/>
                    <a:pt x="1649" y="1148"/>
                  </a:cubicBezTo>
                  <a:cubicBezTo>
                    <a:pt x="1889" y="1167"/>
                    <a:pt x="2100" y="1282"/>
                    <a:pt x="2263" y="1445"/>
                  </a:cubicBezTo>
                  <a:cubicBezTo>
                    <a:pt x="2531" y="1714"/>
                    <a:pt x="2867" y="1905"/>
                    <a:pt x="3231" y="2001"/>
                  </a:cubicBezTo>
                  <a:lnTo>
                    <a:pt x="2972" y="1071"/>
                  </a:lnTo>
                  <a:cubicBezTo>
                    <a:pt x="2484" y="176"/>
                    <a:pt x="1774" y="0"/>
                    <a:pt x="1290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8"/>
            <p:cNvSpPr/>
            <p:nvPr/>
          </p:nvSpPr>
          <p:spPr>
            <a:xfrm>
              <a:off x="7175066" y="3655617"/>
              <a:ext cx="71631" cy="39195"/>
            </a:xfrm>
            <a:custGeom>
              <a:avLst/>
              <a:gdLst/>
              <a:ahLst/>
              <a:cxnLst/>
              <a:rect l="l" t="t" r="r" b="b"/>
              <a:pathLst>
                <a:path w="2734" h="1496" extrusionOk="0">
                  <a:moveTo>
                    <a:pt x="825" y="0"/>
                  </a:moveTo>
                  <a:cubicBezTo>
                    <a:pt x="620" y="0"/>
                    <a:pt x="417" y="28"/>
                    <a:pt x="222" y="86"/>
                  </a:cubicBezTo>
                  <a:cubicBezTo>
                    <a:pt x="1" y="175"/>
                    <a:pt x="83" y="485"/>
                    <a:pt x="294" y="485"/>
                  </a:cubicBezTo>
                  <a:cubicBezTo>
                    <a:pt x="311" y="485"/>
                    <a:pt x="328" y="483"/>
                    <a:pt x="347" y="479"/>
                  </a:cubicBezTo>
                  <a:cubicBezTo>
                    <a:pt x="365" y="476"/>
                    <a:pt x="547" y="419"/>
                    <a:pt x="804" y="419"/>
                  </a:cubicBezTo>
                  <a:cubicBezTo>
                    <a:pt x="1230" y="419"/>
                    <a:pt x="1864" y="574"/>
                    <a:pt x="2312" y="1380"/>
                  </a:cubicBezTo>
                  <a:cubicBezTo>
                    <a:pt x="2350" y="1447"/>
                    <a:pt x="2417" y="1495"/>
                    <a:pt x="2494" y="1495"/>
                  </a:cubicBezTo>
                  <a:cubicBezTo>
                    <a:pt x="2532" y="1495"/>
                    <a:pt x="2561" y="1486"/>
                    <a:pt x="2590" y="1466"/>
                  </a:cubicBezTo>
                  <a:cubicBezTo>
                    <a:pt x="2695" y="1409"/>
                    <a:pt x="2734" y="1284"/>
                    <a:pt x="2676" y="1179"/>
                  </a:cubicBezTo>
                  <a:cubicBezTo>
                    <a:pt x="2226" y="345"/>
                    <a:pt x="1584" y="86"/>
                    <a:pt x="1123" y="19"/>
                  </a:cubicBezTo>
                  <a:cubicBezTo>
                    <a:pt x="1024" y="7"/>
                    <a:pt x="924" y="0"/>
                    <a:pt x="825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8"/>
            <p:cNvSpPr/>
            <p:nvPr/>
          </p:nvSpPr>
          <p:spPr>
            <a:xfrm>
              <a:off x="7302686" y="3655670"/>
              <a:ext cx="72784" cy="39143"/>
            </a:xfrm>
            <a:custGeom>
              <a:avLst/>
              <a:gdLst/>
              <a:ahLst/>
              <a:cxnLst/>
              <a:rect l="l" t="t" r="r" b="b"/>
              <a:pathLst>
                <a:path w="2778" h="1494" extrusionOk="0">
                  <a:moveTo>
                    <a:pt x="1958" y="1"/>
                  </a:moveTo>
                  <a:cubicBezTo>
                    <a:pt x="1849" y="1"/>
                    <a:pt x="1739" y="10"/>
                    <a:pt x="1630" y="27"/>
                  </a:cubicBezTo>
                  <a:cubicBezTo>
                    <a:pt x="1179" y="84"/>
                    <a:pt x="537" y="343"/>
                    <a:pt x="77" y="1177"/>
                  </a:cubicBezTo>
                  <a:cubicBezTo>
                    <a:pt x="0" y="1321"/>
                    <a:pt x="96" y="1493"/>
                    <a:pt x="259" y="1493"/>
                  </a:cubicBezTo>
                  <a:cubicBezTo>
                    <a:pt x="336" y="1484"/>
                    <a:pt x="403" y="1445"/>
                    <a:pt x="432" y="1378"/>
                  </a:cubicBezTo>
                  <a:cubicBezTo>
                    <a:pt x="880" y="571"/>
                    <a:pt x="1516" y="413"/>
                    <a:pt x="1942" y="413"/>
                  </a:cubicBezTo>
                  <a:cubicBezTo>
                    <a:pt x="2198" y="413"/>
                    <a:pt x="2379" y="470"/>
                    <a:pt x="2397" y="477"/>
                  </a:cubicBezTo>
                  <a:cubicBezTo>
                    <a:pt x="2427" y="489"/>
                    <a:pt x="2455" y="494"/>
                    <a:pt x="2482" y="494"/>
                  </a:cubicBezTo>
                  <a:cubicBezTo>
                    <a:pt x="2692" y="494"/>
                    <a:pt x="2778" y="161"/>
                    <a:pt x="2531" y="84"/>
                  </a:cubicBezTo>
                  <a:cubicBezTo>
                    <a:pt x="2346" y="29"/>
                    <a:pt x="2153" y="1"/>
                    <a:pt x="1958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8" name="Google Shape;2668;p48"/>
          <p:cNvGrpSpPr/>
          <p:nvPr/>
        </p:nvGrpSpPr>
        <p:grpSpPr>
          <a:xfrm>
            <a:off x="6705719" y="4278051"/>
            <a:ext cx="261712" cy="361769"/>
            <a:chOff x="6705719" y="4278051"/>
            <a:chExt cx="261712" cy="361769"/>
          </a:xfrm>
        </p:grpSpPr>
        <p:sp>
          <p:nvSpPr>
            <p:cNvPr id="2669" name="Google Shape;2669;p48"/>
            <p:cNvSpPr/>
            <p:nvPr/>
          </p:nvSpPr>
          <p:spPr>
            <a:xfrm>
              <a:off x="6863443" y="4340328"/>
              <a:ext cx="14331" cy="32802"/>
            </a:xfrm>
            <a:custGeom>
              <a:avLst/>
              <a:gdLst/>
              <a:ahLst/>
              <a:cxnLst/>
              <a:rect l="l" t="t" r="r" b="b"/>
              <a:pathLst>
                <a:path w="547" h="1252" extrusionOk="0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48"/>
            <p:cNvSpPr/>
            <p:nvPr/>
          </p:nvSpPr>
          <p:spPr>
            <a:xfrm>
              <a:off x="6863443" y="4573875"/>
              <a:ext cx="14331" cy="65945"/>
            </a:xfrm>
            <a:custGeom>
              <a:avLst/>
              <a:gdLst/>
              <a:ahLst/>
              <a:cxnLst/>
              <a:rect l="l" t="t" r="r" b="b"/>
              <a:pathLst>
                <a:path w="547" h="2517" extrusionOk="0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48"/>
            <p:cNvSpPr/>
            <p:nvPr/>
          </p:nvSpPr>
          <p:spPr>
            <a:xfrm>
              <a:off x="6773787" y="4364563"/>
              <a:ext cx="193644" cy="190133"/>
            </a:xfrm>
            <a:custGeom>
              <a:avLst/>
              <a:gdLst/>
              <a:ahLst/>
              <a:cxnLst/>
              <a:rect l="l" t="t" r="r" b="b"/>
              <a:pathLst>
                <a:path w="7391" h="7257" extrusionOk="0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48"/>
            <p:cNvSpPr/>
            <p:nvPr/>
          </p:nvSpPr>
          <p:spPr>
            <a:xfrm>
              <a:off x="6877512" y="4364563"/>
              <a:ext cx="89918" cy="190133"/>
            </a:xfrm>
            <a:custGeom>
              <a:avLst/>
              <a:gdLst/>
              <a:ahLst/>
              <a:cxnLst/>
              <a:rect l="l" t="t" r="r" b="b"/>
              <a:pathLst>
                <a:path w="3432" h="7257" extrusionOk="0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8"/>
            <p:cNvSpPr/>
            <p:nvPr/>
          </p:nvSpPr>
          <p:spPr>
            <a:xfrm>
              <a:off x="6779315" y="4427600"/>
              <a:ext cx="182850" cy="127096"/>
            </a:xfrm>
            <a:custGeom>
              <a:avLst/>
              <a:gdLst/>
              <a:ahLst/>
              <a:cxnLst/>
              <a:rect l="l" t="t" r="r" b="b"/>
              <a:pathLst>
                <a:path w="6979" h="4851" extrusionOk="0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8"/>
            <p:cNvSpPr/>
            <p:nvPr/>
          </p:nvSpPr>
          <p:spPr>
            <a:xfrm>
              <a:off x="6877512" y="4427600"/>
              <a:ext cx="84652" cy="127096"/>
            </a:xfrm>
            <a:custGeom>
              <a:avLst/>
              <a:gdLst/>
              <a:ahLst/>
              <a:cxnLst/>
              <a:rect l="l" t="t" r="r" b="b"/>
              <a:pathLst>
                <a:path w="3231" h="4851" extrusionOk="0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8"/>
            <p:cNvSpPr/>
            <p:nvPr/>
          </p:nvSpPr>
          <p:spPr>
            <a:xfrm>
              <a:off x="6826029" y="4554670"/>
              <a:ext cx="89421" cy="29396"/>
            </a:xfrm>
            <a:custGeom>
              <a:avLst/>
              <a:gdLst/>
              <a:ahLst/>
              <a:cxnLst/>
              <a:rect l="l" t="t" r="r" b="b"/>
              <a:pathLst>
                <a:path w="3413" h="1122" extrusionOk="0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8"/>
            <p:cNvSpPr/>
            <p:nvPr/>
          </p:nvSpPr>
          <p:spPr>
            <a:xfrm>
              <a:off x="6871722" y="4554670"/>
              <a:ext cx="43728" cy="29396"/>
            </a:xfrm>
            <a:custGeom>
              <a:avLst/>
              <a:gdLst/>
              <a:ahLst/>
              <a:cxnLst/>
              <a:rect l="l" t="t" r="r" b="b"/>
              <a:pathLst>
                <a:path w="1669" h="1122" extrusionOk="0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8"/>
            <p:cNvSpPr/>
            <p:nvPr/>
          </p:nvSpPr>
          <p:spPr>
            <a:xfrm>
              <a:off x="6863443" y="4278051"/>
              <a:ext cx="14331" cy="32540"/>
            </a:xfrm>
            <a:custGeom>
              <a:avLst/>
              <a:gdLst/>
              <a:ahLst/>
              <a:cxnLst/>
              <a:rect l="l" t="t" r="r" b="b"/>
              <a:pathLst>
                <a:path w="547" h="1242" extrusionOk="0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8"/>
            <p:cNvSpPr/>
            <p:nvPr/>
          </p:nvSpPr>
          <p:spPr>
            <a:xfrm>
              <a:off x="6705719" y="4296312"/>
              <a:ext cx="200430" cy="343508"/>
            </a:xfrm>
            <a:custGeom>
              <a:avLst/>
              <a:gdLst/>
              <a:ahLst/>
              <a:cxnLst/>
              <a:rect l="l" t="t" r="r" b="b"/>
              <a:pathLst>
                <a:path w="7650" h="13111" extrusionOk="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8"/>
            <p:cNvSpPr/>
            <p:nvPr/>
          </p:nvSpPr>
          <p:spPr>
            <a:xfrm>
              <a:off x="6922367" y="4395689"/>
              <a:ext cx="42811" cy="14358"/>
            </a:xfrm>
            <a:custGeom>
              <a:avLst/>
              <a:gdLst/>
              <a:ahLst/>
              <a:cxnLst/>
              <a:rect l="l" t="t" r="r" b="b"/>
              <a:pathLst>
                <a:path w="1634" h="548" extrusionOk="0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48"/>
            <p:cNvSpPr/>
            <p:nvPr/>
          </p:nvSpPr>
          <p:spPr>
            <a:xfrm>
              <a:off x="6901092" y="4445390"/>
              <a:ext cx="59317" cy="14148"/>
            </a:xfrm>
            <a:custGeom>
              <a:avLst/>
              <a:gdLst/>
              <a:ahLst/>
              <a:cxnLst/>
              <a:rect l="l" t="t" r="r" b="b"/>
              <a:pathLst>
                <a:path w="2264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48"/>
            <p:cNvSpPr/>
            <p:nvPr/>
          </p:nvSpPr>
          <p:spPr>
            <a:xfrm>
              <a:off x="6922445" y="4420526"/>
              <a:ext cx="40217" cy="14148"/>
            </a:xfrm>
            <a:custGeom>
              <a:avLst/>
              <a:gdLst/>
              <a:ahLst/>
              <a:cxnLst/>
              <a:rect l="l" t="t" r="r" b="b"/>
              <a:pathLst>
                <a:path w="1535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48"/>
            <p:cNvSpPr/>
            <p:nvPr/>
          </p:nvSpPr>
          <p:spPr>
            <a:xfrm>
              <a:off x="6922445" y="4470254"/>
              <a:ext cx="35449" cy="14148"/>
            </a:xfrm>
            <a:custGeom>
              <a:avLst/>
              <a:gdLst/>
              <a:ahLst/>
              <a:cxnLst/>
              <a:rect l="l" t="t" r="r" b="b"/>
              <a:pathLst>
                <a:path w="1353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8"/>
            <p:cNvSpPr/>
            <p:nvPr/>
          </p:nvSpPr>
          <p:spPr>
            <a:xfrm>
              <a:off x="6901014" y="4494882"/>
              <a:ext cx="54365" cy="14358"/>
            </a:xfrm>
            <a:custGeom>
              <a:avLst/>
              <a:gdLst/>
              <a:ahLst/>
              <a:cxnLst/>
              <a:rect l="l" t="t" r="r" b="b"/>
              <a:pathLst>
                <a:path w="2075" h="548" extrusionOk="0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4" name="Google Shape;2684;p48"/>
          <p:cNvGrpSpPr/>
          <p:nvPr/>
        </p:nvGrpSpPr>
        <p:grpSpPr>
          <a:xfrm>
            <a:off x="5750650" y="2891652"/>
            <a:ext cx="320217" cy="361402"/>
            <a:chOff x="5750650" y="2891652"/>
            <a:chExt cx="320217" cy="361402"/>
          </a:xfrm>
        </p:grpSpPr>
        <p:sp>
          <p:nvSpPr>
            <p:cNvPr id="2685" name="Google Shape;2685;p48"/>
            <p:cNvSpPr/>
            <p:nvPr/>
          </p:nvSpPr>
          <p:spPr>
            <a:xfrm>
              <a:off x="5750650" y="2891652"/>
              <a:ext cx="196919" cy="193644"/>
            </a:xfrm>
            <a:custGeom>
              <a:avLst/>
              <a:gdLst/>
              <a:ahLst/>
              <a:cxnLst/>
              <a:rect l="l" t="t" r="r" b="b"/>
              <a:pathLst>
                <a:path w="7516" h="7391" extrusionOk="0">
                  <a:moveTo>
                    <a:pt x="777" y="0"/>
                  </a:moveTo>
                  <a:cubicBezTo>
                    <a:pt x="346" y="0"/>
                    <a:pt x="1" y="384"/>
                    <a:pt x="49" y="815"/>
                  </a:cubicBezTo>
                  <a:lnTo>
                    <a:pt x="595" y="6403"/>
                  </a:lnTo>
                  <a:cubicBezTo>
                    <a:pt x="672" y="7170"/>
                    <a:pt x="1314" y="7391"/>
                    <a:pt x="2081" y="7391"/>
                  </a:cubicBezTo>
                  <a:lnTo>
                    <a:pt x="5436" y="7391"/>
                  </a:lnTo>
                  <a:cubicBezTo>
                    <a:pt x="6202" y="7391"/>
                    <a:pt x="6845" y="7161"/>
                    <a:pt x="6921" y="6403"/>
                  </a:cubicBezTo>
                  <a:lnTo>
                    <a:pt x="7468" y="815"/>
                  </a:lnTo>
                  <a:cubicBezTo>
                    <a:pt x="7516" y="384"/>
                    <a:pt x="7170" y="0"/>
                    <a:pt x="6739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48"/>
            <p:cNvSpPr/>
            <p:nvPr/>
          </p:nvSpPr>
          <p:spPr>
            <a:xfrm>
              <a:off x="5847590" y="2891652"/>
              <a:ext cx="99979" cy="193644"/>
            </a:xfrm>
            <a:custGeom>
              <a:avLst/>
              <a:gdLst/>
              <a:ahLst/>
              <a:cxnLst/>
              <a:rect l="l" t="t" r="r" b="b"/>
              <a:pathLst>
                <a:path w="3816" h="7391" extrusionOk="0">
                  <a:moveTo>
                    <a:pt x="1295" y="0"/>
                  </a:moveTo>
                  <a:cubicBezTo>
                    <a:pt x="1736" y="0"/>
                    <a:pt x="2071" y="384"/>
                    <a:pt x="2033" y="815"/>
                  </a:cubicBezTo>
                  <a:lnTo>
                    <a:pt x="1477" y="6403"/>
                  </a:lnTo>
                  <a:cubicBezTo>
                    <a:pt x="1400" y="7161"/>
                    <a:pt x="758" y="7391"/>
                    <a:pt x="1" y="7391"/>
                  </a:cubicBezTo>
                  <a:lnTo>
                    <a:pt x="1736" y="7391"/>
                  </a:lnTo>
                  <a:cubicBezTo>
                    <a:pt x="2502" y="7391"/>
                    <a:pt x="3145" y="7170"/>
                    <a:pt x="3221" y="6403"/>
                  </a:cubicBezTo>
                  <a:lnTo>
                    <a:pt x="3768" y="815"/>
                  </a:lnTo>
                  <a:cubicBezTo>
                    <a:pt x="3816" y="384"/>
                    <a:pt x="3470" y="0"/>
                    <a:pt x="3039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48"/>
            <p:cNvSpPr/>
            <p:nvPr/>
          </p:nvSpPr>
          <p:spPr>
            <a:xfrm>
              <a:off x="5753428" y="2930821"/>
              <a:ext cx="191129" cy="154475"/>
            </a:xfrm>
            <a:custGeom>
              <a:avLst/>
              <a:gdLst/>
              <a:ahLst/>
              <a:cxnLst/>
              <a:rect l="l" t="t" r="r" b="b"/>
              <a:pathLst>
                <a:path w="7295" h="5896" extrusionOk="0">
                  <a:moveTo>
                    <a:pt x="19" y="1"/>
                  </a:moveTo>
                  <a:lnTo>
                    <a:pt x="0" y="20"/>
                  </a:lnTo>
                  <a:lnTo>
                    <a:pt x="479" y="4908"/>
                  </a:lnTo>
                  <a:cubicBezTo>
                    <a:pt x="556" y="5675"/>
                    <a:pt x="1198" y="5896"/>
                    <a:pt x="1955" y="5896"/>
                  </a:cubicBezTo>
                  <a:lnTo>
                    <a:pt x="5330" y="5896"/>
                  </a:lnTo>
                  <a:cubicBezTo>
                    <a:pt x="6096" y="5896"/>
                    <a:pt x="6739" y="5675"/>
                    <a:pt x="6815" y="4908"/>
                  </a:cubicBezTo>
                  <a:lnTo>
                    <a:pt x="729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8"/>
            <p:cNvSpPr/>
            <p:nvPr/>
          </p:nvSpPr>
          <p:spPr>
            <a:xfrm>
              <a:off x="5847852" y="2930821"/>
              <a:ext cx="96966" cy="154475"/>
            </a:xfrm>
            <a:custGeom>
              <a:avLst/>
              <a:gdLst/>
              <a:ahLst/>
              <a:cxnLst/>
              <a:rect l="l" t="t" r="r" b="b"/>
              <a:pathLst>
                <a:path w="3701" h="5896" extrusionOk="0">
                  <a:moveTo>
                    <a:pt x="1956" y="1"/>
                  </a:moveTo>
                  <a:lnTo>
                    <a:pt x="1476" y="4908"/>
                  </a:lnTo>
                  <a:cubicBezTo>
                    <a:pt x="1409" y="5675"/>
                    <a:pt x="757" y="5896"/>
                    <a:pt x="0" y="5896"/>
                  </a:cubicBezTo>
                  <a:lnTo>
                    <a:pt x="1735" y="5896"/>
                  </a:lnTo>
                  <a:cubicBezTo>
                    <a:pt x="2502" y="5896"/>
                    <a:pt x="3144" y="5675"/>
                    <a:pt x="3221" y="4908"/>
                  </a:cubicBezTo>
                  <a:lnTo>
                    <a:pt x="370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8"/>
            <p:cNvSpPr/>
            <p:nvPr/>
          </p:nvSpPr>
          <p:spPr>
            <a:xfrm>
              <a:off x="5803653" y="3085270"/>
              <a:ext cx="90940" cy="29920"/>
            </a:xfrm>
            <a:custGeom>
              <a:avLst/>
              <a:gdLst/>
              <a:ahLst/>
              <a:cxnLst/>
              <a:rect l="l" t="t" r="r" b="b"/>
              <a:pathLst>
                <a:path w="3471" h="1142" extrusionOk="0">
                  <a:moveTo>
                    <a:pt x="0" y="1"/>
                  </a:moveTo>
                  <a:lnTo>
                    <a:pt x="0" y="557"/>
                  </a:lnTo>
                  <a:cubicBezTo>
                    <a:pt x="0" y="882"/>
                    <a:pt x="259" y="1141"/>
                    <a:pt x="585" y="1141"/>
                  </a:cubicBezTo>
                  <a:lnTo>
                    <a:pt x="2885" y="1141"/>
                  </a:lnTo>
                  <a:cubicBezTo>
                    <a:pt x="3211" y="1141"/>
                    <a:pt x="3470" y="882"/>
                    <a:pt x="3470" y="55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48"/>
            <p:cNvSpPr/>
            <p:nvPr/>
          </p:nvSpPr>
          <p:spPr>
            <a:xfrm>
              <a:off x="5847093" y="3085270"/>
              <a:ext cx="47501" cy="29920"/>
            </a:xfrm>
            <a:custGeom>
              <a:avLst/>
              <a:gdLst/>
              <a:ahLst/>
              <a:cxnLst/>
              <a:rect l="l" t="t" r="r" b="b"/>
              <a:pathLst>
                <a:path w="1813" h="1142" extrusionOk="0">
                  <a:moveTo>
                    <a:pt x="595" y="1"/>
                  </a:moveTo>
                  <a:lnTo>
                    <a:pt x="595" y="547"/>
                  </a:lnTo>
                  <a:cubicBezTo>
                    <a:pt x="585" y="873"/>
                    <a:pt x="326" y="1141"/>
                    <a:pt x="0" y="1141"/>
                  </a:cubicBezTo>
                  <a:lnTo>
                    <a:pt x="1218" y="1141"/>
                  </a:lnTo>
                  <a:cubicBezTo>
                    <a:pt x="1544" y="1141"/>
                    <a:pt x="1812" y="873"/>
                    <a:pt x="1812" y="547"/>
                  </a:cubicBezTo>
                  <a:lnTo>
                    <a:pt x="1812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48"/>
            <p:cNvSpPr/>
            <p:nvPr/>
          </p:nvSpPr>
          <p:spPr>
            <a:xfrm>
              <a:off x="6041470" y="2936611"/>
              <a:ext cx="14331" cy="56016"/>
            </a:xfrm>
            <a:custGeom>
              <a:avLst/>
              <a:gdLst/>
              <a:ahLst/>
              <a:cxnLst/>
              <a:rect l="l" t="t" r="r" b="b"/>
              <a:pathLst>
                <a:path w="547" h="2138" extrusionOk="0">
                  <a:moveTo>
                    <a:pt x="274" y="0"/>
                  </a:moveTo>
                  <a:cubicBezTo>
                    <a:pt x="142" y="0"/>
                    <a:pt x="10" y="86"/>
                    <a:pt x="0" y="259"/>
                  </a:cubicBezTo>
                  <a:lnTo>
                    <a:pt x="0" y="1869"/>
                  </a:lnTo>
                  <a:cubicBezTo>
                    <a:pt x="0" y="2013"/>
                    <a:pt x="125" y="2138"/>
                    <a:pt x="278" y="2138"/>
                  </a:cubicBezTo>
                  <a:cubicBezTo>
                    <a:pt x="422" y="2138"/>
                    <a:pt x="547" y="2013"/>
                    <a:pt x="547" y="1869"/>
                  </a:cubicBezTo>
                  <a:lnTo>
                    <a:pt x="547" y="259"/>
                  </a:lnTo>
                  <a:cubicBezTo>
                    <a:pt x="537" y="86"/>
                    <a:pt x="405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48"/>
            <p:cNvSpPr/>
            <p:nvPr/>
          </p:nvSpPr>
          <p:spPr>
            <a:xfrm>
              <a:off x="6026405" y="2971247"/>
              <a:ext cx="44226" cy="94451"/>
            </a:xfrm>
            <a:custGeom>
              <a:avLst/>
              <a:gdLst/>
              <a:ahLst/>
              <a:cxnLst/>
              <a:rect l="l" t="t" r="r" b="b"/>
              <a:pathLst>
                <a:path w="1688" h="3605" extrusionOk="0">
                  <a:moveTo>
                    <a:pt x="355" y="1"/>
                  </a:moveTo>
                  <a:cubicBezTo>
                    <a:pt x="163" y="1"/>
                    <a:pt x="0" y="164"/>
                    <a:pt x="0" y="365"/>
                  </a:cubicBezTo>
                  <a:lnTo>
                    <a:pt x="0" y="2042"/>
                  </a:lnTo>
                  <a:lnTo>
                    <a:pt x="0" y="3241"/>
                  </a:lnTo>
                  <a:cubicBezTo>
                    <a:pt x="0" y="3442"/>
                    <a:pt x="163" y="3595"/>
                    <a:pt x="355" y="3605"/>
                  </a:cubicBezTo>
                  <a:lnTo>
                    <a:pt x="1323" y="3605"/>
                  </a:lnTo>
                  <a:cubicBezTo>
                    <a:pt x="1524" y="3595"/>
                    <a:pt x="1678" y="3442"/>
                    <a:pt x="1687" y="3241"/>
                  </a:cubicBezTo>
                  <a:lnTo>
                    <a:pt x="1687" y="365"/>
                  </a:lnTo>
                  <a:cubicBezTo>
                    <a:pt x="1678" y="164"/>
                    <a:pt x="1524" y="1"/>
                    <a:pt x="1323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8"/>
            <p:cNvSpPr/>
            <p:nvPr/>
          </p:nvSpPr>
          <p:spPr>
            <a:xfrm>
              <a:off x="6038955" y="2971247"/>
              <a:ext cx="31912" cy="94215"/>
            </a:xfrm>
            <a:custGeom>
              <a:avLst/>
              <a:gdLst/>
              <a:ahLst/>
              <a:cxnLst/>
              <a:rect l="l" t="t" r="r" b="b"/>
              <a:pathLst>
                <a:path w="1218" h="3596" extrusionOk="0">
                  <a:moveTo>
                    <a:pt x="870" y="0"/>
                  </a:moveTo>
                  <a:cubicBezTo>
                    <a:pt x="864" y="0"/>
                    <a:pt x="859" y="1"/>
                    <a:pt x="854" y="1"/>
                  </a:cubicBezTo>
                  <a:lnTo>
                    <a:pt x="1" y="1"/>
                  </a:lnTo>
                  <a:cubicBezTo>
                    <a:pt x="202" y="1"/>
                    <a:pt x="365" y="154"/>
                    <a:pt x="365" y="355"/>
                  </a:cubicBezTo>
                  <a:lnTo>
                    <a:pt x="365" y="3241"/>
                  </a:lnTo>
                  <a:cubicBezTo>
                    <a:pt x="365" y="3432"/>
                    <a:pt x="202" y="3595"/>
                    <a:pt x="1" y="3595"/>
                  </a:cubicBezTo>
                  <a:lnTo>
                    <a:pt x="854" y="3595"/>
                  </a:lnTo>
                  <a:cubicBezTo>
                    <a:pt x="1055" y="3595"/>
                    <a:pt x="1208" y="3432"/>
                    <a:pt x="1218" y="3241"/>
                  </a:cubicBezTo>
                  <a:lnTo>
                    <a:pt x="1218" y="365"/>
                  </a:lnTo>
                  <a:cubicBezTo>
                    <a:pt x="1218" y="169"/>
                    <a:pt x="1064" y="0"/>
                    <a:pt x="870" y="0"/>
                  </a:cubicBezTo>
                  <a:close/>
                </a:path>
              </a:pathLst>
            </a:custGeom>
            <a:solidFill>
              <a:srgbClr val="B7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48"/>
            <p:cNvSpPr/>
            <p:nvPr/>
          </p:nvSpPr>
          <p:spPr>
            <a:xfrm>
              <a:off x="5841826" y="3065934"/>
              <a:ext cx="212718" cy="187120"/>
            </a:xfrm>
            <a:custGeom>
              <a:avLst/>
              <a:gdLst/>
              <a:ahLst/>
              <a:cxnLst/>
              <a:rect l="l" t="t" r="r" b="b"/>
              <a:pathLst>
                <a:path w="8119" h="7142" extrusionOk="0">
                  <a:moveTo>
                    <a:pt x="7573" y="0"/>
                  </a:moveTo>
                  <a:lnTo>
                    <a:pt x="7573" y="4323"/>
                  </a:lnTo>
                  <a:cubicBezTo>
                    <a:pt x="7573" y="5579"/>
                    <a:pt x="6557" y="6586"/>
                    <a:pt x="5310" y="6595"/>
                  </a:cubicBezTo>
                  <a:lnTo>
                    <a:pt x="2818" y="6595"/>
                  </a:lnTo>
                  <a:cubicBezTo>
                    <a:pt x="1563" y="6586"/>
                    <a:pt x="556" y="5579"/>
                    <a:pt x="556" y="4323"/>
                  </a:cubicBezTo>
                  <a:lnTo>
                    <a:pt x="556" y="1879"/>
                  </a:lnTo>
                  <a:lnTo>
                    <a:pt x="0" y="1879"/>
                  </a:lnTo>
                  <a:lnTo>
                    <a:pt x="0" y="4323"/>
                  </a:lnTo>
                  <a:cubicBezTo>
                    <a:pt x="0" y="5876"/>
                    <a:pt x="1265" y="7142"/>
                    <a:pt x="2818" y="7142"/>
                  </a:cubicBezTo>
                  <a:lnTo>
                    <a:pt x="5301" y="7142"/>
                  </a:lnTo>
                  <a:cubicBezTo>
                    <a:pt x="6863" y="7142"/>
                    <a:pt x="8119" y="5876"/>
                    <a:pt x="8119" y="4323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48"/>
            <p:cNvSpPr/>
            <p:nvPr/>
          </p:nvSpPr>
          <p:spPr>
            <a:xfrm>
              <a:off x="5908610" y="2923511"/>
              <a:ext cx="36706" cy="14384"/>
            </a:xfrm>
            <a:custGeom>
              <a:avLst/>
              <a:gdLst/>
              <a:ahLst/>
              <a:cxnLst/>
              <a:rect l="l" t="t" r="r" b="b"/>
              <a:pathLst>
                <a:path w="140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375" y="549"/>
                    <a:pt x="384" y="549"/>
                    <a:pt x="394" y="548"/>
                  </a:cubicBezTo>
                  <a:lnTo>
                    <a:pt x="1352" y="548"/>
                  </a:lnTo>
                  <a:lnTo>
                    <a:pt x="1400" y="2"/>
                  </a:lnTo>
                  <a:lnTo>
                    <a:pt x="394" y="2"/>
                  </a:lnTo>
                  <a:cubicBezTo>
                    <a:pt x="384" y="1"/>
                    <a:pt x="375" y="1"/>
                    <a:pt x="366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8"/>
            <p:cNvSpPr/>
            <p:nvPr/>
          </p:nvSpPr>
          <p:spPr>
            <a:xfrm>
              <a:off x="5886917" y="2973998"/>
              <a:ext cx="53369" cy="14620"/>
            </a:xfrm>
            <a:custGeom>
              <a:avLst/>
              <a:gdLst/>
              <a:ahLst/>
              <a:cxnLst/>
              <a:rect l="l" t="t" r="r" b="b"/>
              <a:pathLst>
                <a:path w="2037" h="558" extrusionOk="0">
                  <a:moveTo>
                    <a:pt x="361" y="0"/>
                  </a:moveTo>
                  <a:cubicBezTo>
                    <a:pt x="1" y="0"/>
                    <a:pt x="4" y="558"/>
                    <a:pt x="370" y="558"/>
                  </a:cubicBezTo>
                  <a:cubicBezTo>
                    <a:pt x="376" y="558"/>
                    <a:pt x="382" y="558"/>
                    <a:pt x="388" y="557"/>
                  </a:cubicBezTo>
                  <a:lnTo>
                    <a:pt x="1989" y="557"/>
                  </a:lnTo>
                  <a:lnTo>
                    <a:pt x="1989" y="548"/>
                  </a:lnTo>
                  <a:lnTo>
                    <a:pt x="2037" y="1"/>
                  </a:lnTo>
                  <a:lnTo>
                    <a:pt x="388" y="1"/>
                  </a:lnTo>
                  <a:cubicBezTo>
                    <a:pt x="379" y="1"/>
                    <a:pt x="370" y="0"/>
                    <a:pt x="36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48"/>
            <p:cNvSpPr/>
            <p:nvPr/>
          </p:nvSpPr>
          <p:spPr>
            <a:xfrm>
              <a:off x="5908532" y="2948637"/>
              <a:ext cx="34270" cy="14646"/>
            </a:xfrm>
            <a:custGeom>
              <a:avLst/>
              <a:gdLst/>
              <a:ahLst/>
              <a:cxnLst/>
              <a:rect l="l" t="t" r="r" b="b"/>
              <a:pathLst>
                <a:path w="1308" h="559" extrusionOk="0">
                  <a:moveTo>
                    <a:pt x="378" y="1"/>
                  </a:moveTo>
                  <a:cubicBezTo>
                    <a:pt x="3" y="1"/>
                    <a:pt x="0" y="558"/>
                    <a:pt x="369" y="558"/>
                  </a:cubicBezTo>
                  <a:cubicBezTo>
                    <a:pt x="378" y="558"/>
                    <a:pt x="387" y="558"/>
                    <a:pt x="397" y="557"/>
                  </a:cubicBezTo>
                  <a:lnTo>
                    <a:pt x="1260" y="557"/>
                  </a:lnTo>
                  <a:lnTo>
                    <a:pt x="1307" y="1"/>
                  </a:lnTo>
                  <a:lnTo>
                    <a:pt x="397" y="1"/>
                  </a:lnTo>
                  <a:cubicBezTo>
                    <a:pt x="391" y="1"/>
                    <a:pt x="384" y="1"/>
                    <a:pt x="37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48"/>
            <p:cNvSpPr/>
            <p:nvPr/>
          </p:nvSpPr>
          <p:spPr>
            <a:xfrm>
              <a:off x="5908532" y="2999124"/>
              <a:ext cx="29501" cy="14620"/>
            </a:xfrm>
            <a:custGeom>
              <a:avLst/>
              <a:gdLst/>
              <a:ahLst/>
              <a:cxnLst/>
              <a:rect l="l" t="t" r="r" b="b"/>
              <a:pathLst>
                <a:path w="1126" h="558" extrusionOk="0">
                  <a:moveTo>
                    <a:pt x="378" y="0"/>
                  </a:moveTo>
                  <a:cubicBezTo>
                    <a:pt x="3" y="0"/>
                    <a:pt x="0" y="558"/>
                    <a:pt x="369" y="558"/>
                  </a:cubicBezTo>
                  <a:cubicBezTo>
                    <a:pt x="378" y="558"/>
                    <a:pt x="387" y="557"/>
                    <a:pt x="397" y="557"/>
                  </a:cubicBezTo>
                  <a:lnTo>
                    <a:pt x="1068" y="557"/>
                  </a:lnTo>
                  <a:lnTo>
                    <a:pt x="1125" y="1"/>
                  </a:lnTo>
                  <a:lnTo>
                    <a:pt x="397" y="1"/>
                  </a:lnTo>
                  <a:cubicBezTo>
                    <a:pt x="391" y="0"/>
                    <a:pt x="384" y="0"/>
                    <a:pt x="378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8"/>
            <p:cNvSpPr/>
            <p:nvPr/>
          </p:nvSpPr>
          <p:spPr>
            <a:xfrm>
              <a:off x="5886995" y="3024459"/>
              <a:ext cx="48522" cy="14410"/>
            </a:xfrm>
            <a:custGeom>
              <a:avLst/>
              <a:gdLst/>
              <a:ahLst/>
              <a:cxnLst/>
              <a:rect l="l" t="t" r="r" b="b"/>
              <a:pathLst>
                <a:path w="1852" h="550" extrusionOk="0">
                  <a:moveTo>
                    <a:pt x="358" y="1"/>
                  </a:moveTo>
                  <a:cubicBezTo>
                    <a:pt x="1" y="1"/>
                    <a:pt x="1" y="549"/>
                    <a:pt x="358" y="549"/>
                  </a:cubicBezTo>
                  <a:cubicBezTo>
                    <a:pt x="367" y="549"/>
                    <a:pt x="376" y="549"/>
                    <a:pt x="385" y="548"/>
                  </a:cubicBezTo>
                  <a:lnTo>
                    <a:pt x="1794" y="548"/>
                  </a:lnTo>
                  <a:lnTo>
                    <a:pt x="1851" y="2"/>
                  </a:lnTo>
                  <a:lnTo>
                    <a:pt x="385" y="2"/>
                  </a:lnTo>
                  <a:cubicBezTo>
                    <a:pt x="376" y="1"/>
                    <a:pt x="367" y="1"/>
                    <a:pt x="35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0" name="Google Shape;2700;p48"/>
          <p:cNvGrpSpPr/>
          <p:nvPr/>
        </p:nvGrpSpPr>
        <p:grpSpPr>
          <a:xfrm>
            <a:off x="6658009" y="2891390"/>
            <a:ext cx="315972" cy="361927"/>
            <a:chOff x="6658009" y="2891390"/>
            <a:chExt cx="315972" cy="361927"/>
          </a:xfrm>
        </p:grpSpPr>
        <p:sp>
          <p:nvSpPr>
            <p:cNvPr id="2701" name="Google Shape;2701;p48"/>
            <p:cNvSpPr/>
            <p:nvPr/>
          </p:nvSpPr>
          <p:spPr>
            <a:xfrm>
              <a:off x="6658009" y="2891390"/>
              <a:ext cx="315972" cy="361927"/>
            </a:xfrm>
            <a:custGeom>
              <a:avLst/>
              <a:gdLst/>
              <a:ahLst/>
              <a:cxnLst/>
              <a:rect l="l" t="t" r="r" b="b"/>
              <a:pathLst>
                <a:path w="12060" h="13814" extrusionOk="0">
                  <a:moveTo>
                    <a:pt x="3921" y="1"/>
                  </a:moveTo>
                  <a:cubicBezTo>
                    <a:pt x="3346" y="1"/>
                    <a:pt x="2790" y="250"/>
                    <a:pt x="2416" y="691"/>
                  </a:cubicBezTo>
                  <a:lnTo>
                    <a:pt x="2023" y="1141"/>
                  </a:lnTo>
                  <a:lnTo>
                    <a:pt x="844" y="1141"/>
                  </a:lnTo>
                  <a:cubicBezTo>
                    <a:pt x="374" y="1141"/>
                    <a:pt x="1" y="1515"/>
                    <a:pt x="1" y="1985"/>
                  </a:cubicBezTo>
                  <a:lnTo>
                    <a:pt x="1" y="12979"/>
                  </a:lnTo>
                  <a:lnTo>
                    <a:pt x="10" y="12979"/>
                  </a:lnTo>
                  <a:cubicBezTo>
                    <a:pt x="10" y="13439"/>
                    <a:pt x="384" y="13813"/>
                    <a:pt x="854" y="13813"/>
                  </a:cubicBezTo>
                  <a:lnTo>
                    <a:pt x="11216" y="13813"/>
                  </a:lnTo>
                  <a:cubicBezTo>
                    <a:pt x="11676" y="13813"/>
                    <a:pt x="12059" y="13439"/>
                    <a:pt x="12059" y="12979"/>
                  </a:cubicBezTo>
                  <a:lnTo>
                    <a:pt x="12059" y="1985"/>
                  </a:lnTo>
                  <a:cubicBezTo>
                    <a:pt x="12059" y="1515"/>
                    <a:pt x="11676" y="1141"/>
                    <a:pt x="11216" y="1141"/>
                  </a:cubicBezTo>
                  <a:lnTo>
                    <a:pt x="10037" y="1141"/>
                  </a:lnTo>
                  <a:lnTo>
                    <a:pt x="9644" y="691"/>
                  </a:lnTo>
                  <a:cubicBezTo>
                    <a:pt x="9260" y="250"/>
                    <a:pt x="8714" y="1"/>
                    <a:pt x="8139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48"/>
            <p:cNvSpPr/>
            <p:nvPr/>
          </p:nvSpPr>
          <p:spPr>
            <a:xfrm>
              <a:off x="6658507" y="2921284"/>
              <a:ext cx="315474" cy="332033"/>
            </a:xfrm>
            <a:custGeom>
              <a:avLst/>
              <a:gdLst/>
              <a:ahLst/>
              <a:cxnLst/>
              <a:rect l="l" t="t" r="r" b="b"/>
              <a:pathLst>
                <a:path w="12041" h="12673" extrusionOk="0">
                  <a:moveTo>
                    <a:pt x="11005" y="0"/>
                  </a:moveTo>
                  <a:lnTo>
                    <a:pt x="11005" y="10793"/>
                  </a:lnTo>
                  <a:cubicBezTo>
                    <a:pt x="11005" y="11254"/>
                    <a:pt x="10631" y="11637"/>
                    <a:pt x="10171" y="11637"/>
                  </a:cubicBezTo>
                  <a:lnTo>
                    <a:pt x="1" y="11637"/>
                  </a:lnTo>
                  <a:lnTo>
                    <a:pt x="1" y="11829"/>
                  </a:lnTo>
                  <a:cubicBezTo>
                    <a:pt x="1" y="12289"/>
                    <a:pt x="375" y="12672"/>
                    <a:pt x="835" y="12672"/>
                  </a:cubicBezTo>
                  <a:lnTo>
                    <a:pt x="11197" y="12672"/>
                  </a:lnTo>
                  <a:cubicBezTo>
                    <a:pt x="11666" y="12672"/>
                    <a:pt x="12040" y="12289"/>
                    <a:pt x="12040" y="11829"/>
                  </a:cubicBezTo>
                  <a:lnTo>
                    <a:pt x="12040" y="834"/>
                  </a:lnTo>
                  <a:cubicBezTo>
                    <a:pt x="12040" y="374"/>
                    <a:pt x="11666" y="0"/>
                    <a:pt x="11206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8"/>
            <p:cNvSpPr/>
            <p:nvPr/>
          </p:nvSpPr>
          <p:spPr>
            <a:xfrm>
              <a:off x="6742897" y="2928567"/>
              <a:ext cx="146432" cy="55780"/>
            </a:xfrm>
            <a:custGeom>
              <a:avLst/>
              <a:gdLst/>
              <a:ahLst/>
              <a:cxnLst/>
              <a:rect l="l" t="t" r="r" b="b"/>
              <a:pathLst>
                <a:path w="5589" h="2129" extrusionOk="0">
                  <a:moveTo>
                    <a:pt x="518" y="0"/>
                  </a:moveTo>
                  <a:cubicBezTo>
                    <a:pt x="231" y="0"/>
                    <a:pt x="0" y="230"/>
                    <a:pt x="0" y="508"/>
                  </a:cubicBezTo>
                  <a:lnTo>
                    <a:pt x="0" y="1611"/>
                  </a:lnTo>
                  <a:cubicBezTo>
                    <a:pt x="0" y="1898"/>
                    <a:pt x="231" y="2128"/>
                    <a:pt x="518" y="2128"/>
                  </a:cubicBezTo>
                  <a:lnTo>
                    <a:pt x="5071" y="2128"/>
                  </a:lnTo>
                  <a:cubicBezTo>
                    <a:pt x="5349" y="2128"/>
                    <a:pt x="5589" y="1898"/>
                    <a:pt x="5589" y="1611"/>
                  </a:cubicBezTo>
                  <a:lnTo>
                    <a:pt x="5589" y="508"/>
                  </a:lnTo>
                  <a:cubicBezTo>
                    <a:pt x="5589" y="230"/>
                    <a:pt x="5349" y="0"/>
                    <a:pt x="507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8"/>
            <p:cNvSpPr/>
            <p:nvPr/>
          </p:nvSpPr>
          <p:spPr>
            <a:xfrm>
              <a:off x="6836562" y="2928567"/>
              <a:ext cx="52767" cy="55780"/>
            </a:xfrm>
            <a:custGeom>
              <a:avLst/>
              <a:gdLst/>
              <a:ahLst/>
              <a:cxnLst/>
              <a:rect l="l" t="t" r="r" b="b"/>
              <a:pathLst>
                <a:path w="2014" h="2129" extrusionOk="0">
                  <a:moveTo>
                    <a:pt x="1" y="0"/>
                  </a:moveTo>
                  <a:cubicBezTo>
                    <a:pt x="288" y="0"/>
                    <a:pt x="518" y="230"/>
                    <a:pt x="518" y="508"/>
                  </a:cubicBezTo>
                  <a:lnTo>
                    <a:pt x="518" y="1611"/>
                  </a:lnTo>
                  <a:cubicBezTo>
                    <a:pt x="518" y="1898"/>
                    <a:pt x="288" y="2128"/>
                    <a:pt x="1" y="2128"/>
                  </a:cubicBezTo>
                  <a:lnTo>
                    <a:pt x="1496" y="2128"/>
                  </a:lnTo>
                  <a:cubicBezTo>
                    <a:pt x="1784" y="2128"/>
                    <a:pt x="2014" y="1898"/>
                    <a:pt x="2014" y="1611"/>
                  </a:cubicBezTo>
                  <a:lnTo>
                    <a:pt x="2014" y="508"/>
                  </a:lnTo>
                  <a:cubicBezTo>
                    <a:pt x="2014" y="230"/>
                    <a:pt x="1784" y="0"/>
                    <a:pt x="1496" y="0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48"/>
            <p:cNvSpPr/>
            <p:nvPr/>
          </p:nvSpPr>
          <p:spPr>
            <a:xfrm>
              <a:off x="6810702" y="3035856"/>
              <a:ext cx="11083" cy="162702"/>
            </a:xfrm>
            <a:custGeom>
              <a:avLst/>
              <a:gdLst/>
              <a:ahLst/>
              <a:cxnLst/>
              <a:rect l="l" t="t" r="r" b="b"/>
              <a:pathLst>
                <a:path w="423" h="6210" extrusionOk="0">
                  <a:moveTo>
                    <a:pt x="208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5999"/>
                  </a:lnTo>
                  <a:cubicBezTo>
                    <a:pt x="1" y="6114"/>
                    <a:pt x="87" y="6210"/>
                    <a:pt x="211" y="6210"/>
                  </a:cubicBezTo>
                  <a:cubicBezTo>
                    <a:pt x="326" y="6210"/>
                    <a:pt x="422" y="6114"/>
                    <a:pt x="422" y="5999"/>
                  </a:cubicBezTo>
                  <a:lnTo>
                    <a:pt x="422" y="209"/>
                  </a:lnTo>
                  <a:cubicBezTo>
                    <a:pt x="417" y="70"/>
                    <a:pt x="312" y="1"/>
                    <a:pt x="20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8"/>
            <p:cNvSpPr/>
            <p:nvPr/>
          </p:nvSpPr>
          <p:spPr>
            <a:xfrm>
              <a:off x="6724059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1" y="96"/>
                    <a:pt x="1" y="211"/>
                  </a:cubicBezTo>
                  <a:lnTo>
                    <a:pt x="1" y="1687"/>
                  </a:lnTo>
                  <a:lnTo>
                    <a:pt x="422" y="1687"/>
                  </a:lnTo>
                  <a:lnTo>
                    <a:pt x="422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8"/>
            <p:cNvSpPr/>
            <p:nvPr/>
          </p:nvSpPr>
          <p:spPr>
            <a:xfrm>
              <a:off x="6897346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687"/>
                  </a:lnTo>
                  <a:lnTo>
                    <a:pt x="413" y="1687"/>
                  </a:lnTo>
                  <a:lnTo>
                    <a:pt x="413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8" name="Google Shape;2708;p48"/>
          <p:cNvGrpSpPr/>
          <p:nvPr/>
        </p:nvGrpSpPr>
        <p:grpSpPr>
          <a:xfrm>
            <a:off x="6203465" y="2891206"/>
            <a:ext cx="320478" cy="362111"/>
            <a:chOff x="6203465" y="2891206"/>
            <a:chExt cx="320478" cy="362111"/>
          </a:xfrm>
        </p:grpSpPr>
        <p:sp>
          <p:nvSpPr>
            <p:cNvPr id="2709" name="Google Shape;2709;p48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48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4" name="Google Shape;2714;p48"/>
          <p:cNvGrpSpPr/>
          <p:nvPr/>
        </p:nvGrpSpPr>
        <p:grpSpPr>
          <a:xfrm>
            <a:off x="7567280" y="2891259"/>
            <a:ext cx="307116" cy="362293"/>
            <a:chOff x="7567280" y="2891259"/>
            <a:chExt cx="307116" cy="362293"/>
          </a:xfrm>
        </p:grpSpPr>
        <p:sp>
          <p:nvSpPr>
            <p:cNvPr id="2715" name="Google Shape;2715;p48"/>
            <p:cNvSpPr/>
            <p:nvPr/>
          </p:nvSpPr>
          <p:spPr>
            <a:xfrm>
              <a:off x="7612082" y="2891337"/>
              <a:ext cx="217250" cy="207006"/>
            </a:xfrm>
            <a:custGeom>
              <a:avLst/>
              <a:gdLst/>
              <a:ahLst/>
              <a:cxnLst/>
              <a:rect l="l" t="t" r="r" b="b"/>
              <a:pathLst>
                <a:path w="8292" h="7901" extrusionOk="0">
                  <a:moveTo>
                    <a:pt x="1727" y="0"/>
                  </a:moveTo>
                  <a:cubicBezTo>
                    <a:pt x="1363" y="0"/>
                    <a:pt x="1007" y="194"/>
                    <a:pt x="825" y="539"/>
                  </a:cubicBezTo>
                  <a:lnTo>
                    <a:pt x="269" y="1536"/>
                  </a:lnTo>
                  <a:cubicBezTo>
                    <a:pt x="1" y="2035"/>
                    <a:pt x="183" y="2667"/>
                    <a:pt x="681" y="2936"/>
                  </a:cubicBezTo>
                  <a:lnTo>
                    <a:pt x="1918" y="3616"/>
                  </a:lnTo>
                  <a:cubicBezTo>
                    <a:pt x="2282" y="3808"/>
                    <a:pt x="2502" y="4191"/>
                    <a:pt x="2502" y="4604"/>
                  </a:cubicBezTo>
                  <a:lnTo>
                    <a:pt x="2502" y="6981"/>
                  </a:lnTo>
                  <a:cubicBezTo>
                    <a:pt x="3049" y="7594"/>
                    <a:pt x="3595" y="7901"/>
                    <a:pt x="4141" y="7901"/>
                  </a:cubicBezTo>
                  <a:cubicBezTo>
                    <a:pt x="4688" y="7901"/>
                    <a:pt x="5234" y="7594"/>
                    <a:pt x="5781" y="6981"/>
                  </a:cubicBezTo>
                  <a:lnTo>
                    <a:pt x="5781" y="4604"/>
                  </a:lnTo>
                  <a:cubicBezTo>
                    <a:pt x="5781" y="4191"/>
                    <a:pt x="6011" y="3808"/>
                    <a:pt x="6375" y="3616"/>
                  </a:cubicBezTo>
                  <a:lnTo>
                    <a:pt x="7611" y="2936"/>
                  </a:lnTo>
                  <a:cubicBezTo>
                    <a:pt x="8110" y="2667"/>
                    <a:pt x="8292" y="2035"/>
                    <a:pt x="8014" y="1536"/>
                  </a:cubicBezTo>
                  <a:lnTo>
                    <a:pt x="7937" y="1393"/>
                  </a:lnTo>
                  <a:lnTo>
                    <a:pt x="7544" y="683"/>
                  </a:lnTo>
                  <a:lnTo>
                    <a:pt x="7458" y="539"/>
                  </a:lnTo>
                  <a:cubicBezTo>
                    <a:pt x="7269" y="194"/>
                    <a:pt x="6916" y="0"/>
                    <a:pt x="6554" y="0"/>
                  </a:cubicBezTo>
                  <a:cubicBezTo>
                    <a:pt x="6364" y="0"/>
                    <a:pt x="6172" y="54"/>
                    <a:pt x="6001" y="166"/>
                  </a:cubicBezTo>
                  <a:lnTo>
                    <a:pt x="5761" y="319"/>
                  </a:lnTo>
                  <a:cubicBezTo>
                    <a:pt x="5268" y="640"/>
                    <a:pt x="4705" y="801"/>
                    <a:pt x="4141" y="801"/>
                  </a:cubicBezTo>
                  <a:cubicBezTo>
                    <a:pt x="3578" y="801"/>
                    <a:pt x="3015" y="640"/>
                    <a:pt x="2521" y="319"/>
                  </a:cubicBezTo>
                  <a:lnTo>
                    <a:pt x="2282" y="166"/>
                  </a:lnTo>
                  <a:cubicBezTo>
                    <a:pt x="2110" y="54"/>
                    <a:pt x="1917" y="0"/>
                    <a:pt x="1727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8"/>
            <p:cNvSpPr/>
            <p:nvPr/>
          </p:nvSpPr>
          <p:spPr>
            <a:xfrm>
              <a:off x="7677870" y="3190698"/>
              <a:ext cx="85936" cy="62618"/>
            </a:xfrm>
            <a:custGeom>
              <a:avLst/>
              <a:gdLst/>
              <a:ahLst/>
              <a:cxnLst/>
              <a:rect l="l" t="t" r="r" b="b"/>
              <a:pathLst>
                <a:path w="3280" h="2390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546"/>
                  </a:lnTo>
                  <a:cubicBezTo>
                    <a:pt x="1" y="2015"/>
                    <a:pt x="375" y="2389"/>
                    <a:pt x="844" y="2389"/>
                  </a:cubicBezTo>
                  <a:lnTo>
                    <a:pt x="2436" y="2389"/>
                  </a:lnTo>
                  <a:cubicBezTo>
                    <a:pt x="2896" y="2389"/>
                    <a:pt x="3279" y="2015"/>
                    <a:pt x="3279" y="154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8"/>
            <p:cNvSpPr/>
            <p:nvPr/>
          </p:nvSpPr>
          <p:spPr>
            <a:xfrm>
              <a:off x="7644229" y="2891285"/>
              <a:ext cx="63299" cy="21091"/>
            </a:xfrm>
            <a:custGeom>
              <a:avLst/>
              <a:gdLst/>
              <a:ahLst/>
              <a:cxnLst/>
              <a:rect l="l" t="t" r="r" b="b"/>
              <a:pathLst>
                <a:path w="2416" h="805" extrusionOk="0">
                  <a:moveTo>
                    <a:pt x="498" y="1"/>
                  </a:moveTo>
                  <a:cubicBezTo>
                    <a:pt x="325" y="1"/>
                    <a:pt x="153" y="44"/>
                    <a:pt x="0" y="129"/>
                  </a:cubicBezTo>
                  <a:cubicBezTo>
                    <a:pt x="20" y="148"/>
                    <a:pt x="48" y="158"/>
                    <a:pt x="58" y="168"/>
                  </a:cubicBezTo>
                  <a:lnTo>
                    <a:pt x="298" y="331"/>
                  </a:lnTo>
                  <a:cubicBezTo>
                    <a:pt x="779" y="642"/>
                    <a:pt x="1341" y="804"/>
                    <a:pt x="1913" y="804"/>
                  </a:cubicBezTo>
                  <a:cubicBezTo>
                    <a:pt x="2080" y="804"/>
                    <a:pt x="2249" y="790"/>
                    <a:pt x="2416" y="762"/>
                  </a:cubicBezTo>
                  <a:cubicBezTo>
                    <a:pt x="2013" y="695"/>
                    <a:pt x="1640" y="551"/>
                    <a:pt x="1294" y="331"/>
                  </a:cubicBezTo>
                  <a:lnTo>
                    <a:pt x="1055" y="168"/>
                  </a:lnTo>
                  <a:cubicBezTo>
                    <a:pt x="887" y="56"/>
                    <a:pt x="692" y="1"/>
                    <a:pt x="498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8"/>
            <p:cNvSpPr/>
            <p:nvPr/>
          </p:nvSpPr>
          <p:spPr>
            <a:xfrm>
              <a:off x="7707502" y="2891259"/>
              <a:ext cx="121830" cy="207268"/>
            </a:xfrm>
            <a:custGeom>
              <a:avLst/>
              <a:gdLst/>
              <a:ahLst/>
              <a:cxnLst/>
              <a:rect l="l" t="t" r="r" b="b"/>
              <a:pathLst>
                <a:path w="4650" h="7911" extrusionOk="0">
                  <a:moveTo>
                    <a:pt x="2926" y="0"/>
                  </a:moveTo>
                  <a:cubicBezTo>
                    <a:pt x="2757" y="0"/>
                    <a:pt x="2585" y="42"/>
                    <a:pt x="2426" y="130"/>
                  </a:cubicBezTo>
                  <a:cubicBezTo>
                    <a:pt x="2599" y="226"/>
                    <a:pt x="2733" y="370"/>
                    <a:pt x="2829" y="533"/>
                  </a:cubicBezTo>
                  <a:lnTo>
                    <a:pt x="2905" y="686"/>
                  </a:lnTo>
                  <a:lnTo>
                    <a:pt x="3298" y="1396"/>
                  </a:lnTo>
                  <a:lnTo>
                    <a:pt x="3375" y="1539"/>
                  </a:lnTo>
                  <a:cubicBezTo>
                    <a:pt x="3653" y="2038"/>
                    <a:pt x="3471" y="2670"/>
                    <a:pt x="2972" y="2939"/>
                  </a:cubicBezTo>
                  <a:lnTo>
                    <a:pt x="1726" y="3619"/>
                  </a:lnTo>
                  <a:cubicBezTo>
                    <a:pt x="1372" y="3811"/>
                    <a:pt x="1142" y="4194"/>
                    <a:pt x="1142" y="4607"/>
                  </a:cubicBezTo>
                  <a:lnTo>
                    <a:pt x="1142" y="6984"/>
                  </a:lnTo>
                  <a:cubicBezTo>
                    <a:pt x="758" y="7415"/>
                    <a:pt x="384" y="7693"/>
                    <a:pt x="1" y="7827"/>
                  </a:cubicBezTo>
                  <a:cubicBezTo>
                    <a:pt x="167" y="7883"/>
                    <a:pt x="333" y="7910"/>
                    <a:pt x="498" y="7910"/>
                  </a:cubicBezTo>
                  <a:cubicBezTo>
                    <a:pt x="1048" y="7910"/>
                    <a:pt x="1595" y="7603"/>
                    <a:pt x="2148" y="6984"/>
                  </a:cubicBezTo>
                  <a:lnTo>
                    <a:pt x="2148" y="4607"/>
                  </a:lnTo>
                  <a:cubicBezTo>
                    <a:pt x="2148" y="4194"/>
                    <a:pt x="2369" y="3811"/>
                    <a:pt x="2733" y="3619"/>
                  </a:cubicBezTo>
                  <a:lnTo>
                    <a:pt x="3969" y="2939"/>
                  </a:lnTo>
                  <a:cubicBezTo>
                    <a:pt x="4468" y="2670"/>
                    <a:pt x="4650" y="2038"/>
                    <a:pt x="4372" y="1539"/>
                  </a:cubicBezTo>
                  <a:lnTo>
                    <a:pt x="4295" y="1396"/>
                  </a:lnTo>
                  <a:lnTo>
                    <a:pt x="3912" y="686"/>
                  </a:lnTo>
                  <a:lnTo>
                    <a:pt x="3826" y="533"/>
                  </a:lnTo>
                  <a:cubicBezTo>
                    <a:pt x="3642" y="193"/>
                    <a:pt x="3290" y="0"/>
                    <a:pt x="2926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8"/>
            <p:cNvSpPr/>
            <p:nvPr/>
          </p:nvSpPr>
          <p:spPr>
            <a:xfrm>
              <a:off x="7707502" y="3190751"/>
              <a:ext cx="56304" cy="62801"/>
            </a:xfrm>
            <a:custGeom>
              <a:avLst/>
              <a:gdLst/>
              <a:ahLst/>
              <a:cxnLst/>
              <a:rect l="l" t="t" r="r" b="b"/>
              <a:pathLst>
                <a:path w="2149" h="2397" extrusionOk="0">
                  <a:moveTo>
                    <a:pt x="511" y="0"/>
                  </a:moveTo>
                  <a:cubicBezTo>
                    <a:pt x="341" y="0"/>
                    <a:pt x="171" y="19"/>
                    <a:pt x="1" y="58"/>
                  </a:cubicBezTo>
                  <a:cubicBezTo>
                    <a:pt x="413" y="154"/>
                    <a:pt x="806" y="336"/>
                    <a:pt x="1142" y="595"/>
                  </a:cubicBezTo>
                  <a:lnTo>
                    <a:pt x="1142" y="1544"/>
                  </a:lnTo>
                  <a:cubicBezTo>
                    <a:pt x="1142" y="2013"/>
                    <a:pt x="768" y="2397"/>
                    <a:pt x="298" y="2397"/>
                  </a:cubicBezTo>
                  <a:lnTo>
                    <a:pt x="1305" y="2397"/>
                  </a:lnTo>
                  <a:cubicBezTo>
                    <a:pt x="1765" y="2397"/>
                    <a:pt x="2148" y="2013"/>
                    <a:pt x="2148" y="1544"/>
                  </a:cubicBezTo>
                  <a:lnTo>
                    <a:pt x="2148" y="595"/>
                  </a:lnTo>
                  <a:cubicBezTo>
                    <a:pt x="1599" y="200"/>
                    <a:pt x="1056" y="0"/>
                    <a:pt x="511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8"/>
            <p:cNvSpPr/>
            <p:nvPr/>
          </p:nvSpPr>
          <p:spPr>
            <a:xfrm>
              <a:off x="7677870" y="3190698"/>
              <a:ext cx="85936" cy="28191"/>
            </a:xfrm>
            <a:custGeom>
              <a:avLst/>
              <a:gdLst/>
              <a:ahLst/>
              <a:cxnLst/>
              <a:rect l="l" t="t" r="r" b="b"/>
              <a:pathLst>
                <a:path w="3280" h="1076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076"/>
                  </a:lnTo>
                  <a:cubicBezTo>
                    <a:pt x="547" y="678"/>
                    <a:pt x="1094" y="479"/>
                    <a:pt x="1640" y="479"/>
                  </a:cubicBezTo>
                  <a:cubicBezTo>
                    <a:pt x="2186" y="479"/>
                    <a:pt x="2733" y="678"/>
                    <a:pt x="3279" y="107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8"/>
            <p:cNvSpPr/>
            <p:nvPr/>
          </p:nvSpPr>
          <p:spPr>
            <a:xfrm>
              <a:off x="7669958" y="3221588"/>
              <a:ext cx="99874" cy="17397"/>
            </a:xfrm>
            <a:custGeom>
              <a:avLst/>
              <a:gdLst/>
              <a:ahLst/>
              <a:cxnLst/>
              <a:rect l="l" t="t" r="r" b="b"/>
              <a:pathLst>
                <a:path w="3812" h="664" extrusionOk="0">
                  <a:moveTo>
                    <a:pt x="1942" y="0"/>
                  </a:moveTo>
                  <a:cubicBezTo>
                    <a:pt x="1369" y="0"/>
                    <a:pt x="797" y="84"/>
                    <a:pt x="245" y="252"/>
                  </a:cubicBezTo>
                  <a:cubicBezTo>
                    <a:pt x="0" y="322"/>
                    <a:pt x="75" y="664"/>
                    <a:pt x="295" y="664"/>
                  </a:cubicBezTo>
                  <a:cubicBezTo>
                    <a:pt x="315" y="664"/>
                    <a:pt x="337" y="661"/>
                    <a:pt x="360" y="654"/>
                  </a:cubicBezTo>
                  <a:cubicBezTo>
                    <a:pt x="878" y="496"/>
                    <a:pt x="1410" y="417"/>
                    <a:pt x="1942" y="417"/>
                  </a:cubicBezTo>
                  <a:cubicBezTo>
                    <a:pt x="2474" y="417"/>
                    <a:pt x="3006" y="496"/>
                    <a:pt x="3524" y="654"/>
                  </a:cubicBezTo>
                  <a:cubicBezTo>
                    <a:pt x="3543" y="654"/>
                    <a:pt x="3562" y="664"/>
                    <a:pt x="3581" y="664"/>
                  </a:cubicBezTo>
                  <a:cubicBezTo>
                    <a:pt x="3667" y="654"/>
                    <a:pt x="3754" y="597"/>
                    <a:pt x="3782" y="510"/>
                  </a:cubicBezTo>
                  <a:cubicBezTo>
                    <a:pt x="3811" y="395"/>
                    <a:pt x="3754" y="280"/>
                    <a:pt x="3639" y="252"/>
                  </a:cubicBezTo>
                  <a:cubicBezTo>
                    <a:pt x="3087" y="84"/>
                    <a:pt x="2515" y="0"/>
                    <a:pt x="1942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8"/>
            <p:cNvSpPr/>
            <p:nvPr/>
          </p:nvSpPr>
          <p:spPr>
            <a:xfrm>
              <a:off x="7669958" y="3012879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4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4"/>
                    <a:pt x="3562" y="664"/>
                    <a:pt x="3581" y="664"/>
                  </a:cubicBezTo>
                  <a:cubicBezTo>
                    <a:pt x="3667" y="664"/>
                    <a:pt x="3754" y="607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4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8"/>
            <p:cNvSpPr/>
            <p:nvPr/>
          </p:nvSpPr>
          <p:spPr>
            <a:xfrm>
              <a:off x="7670010" y="3041070"/>
              <a:ext cx="99822" cy="17423"/>
            </a:xfrm>
            <a:custGeom>
              <a:avLst/>
              <a:gdLst/>
              <a:ahLst/>
              <a:cxnLst/>
              <a:rect l="l" t="t" r="r" b="b"/>
              <a:pathLst>
                <a:path w="3810" h="665" extrusionOk="0">
                  <a:moveTo>
                    <a:pt x="1940" y="1"/>
                  </a:moveTo>
                  <a:cubicBezTo>
                    <a:pt x="1367" y="1"/>
                    <a:pt x="795" y="87"/>
                    <a:pt x="243" y="259"/>
                  </a:cubicBezTo>
                  <a:cubicBezTo>
                    <a:pt x="1" y="329"/>
                    <a:pt x="71" y="664"/>
                    <a:pt x="286" y="664"/>
                  </a:cubicBezTo>
                  <a:cubicBezTo>
                    <a:pt x="308" y="664"/>
                    <a:pt x="333" y="661"/>
                    <a:pt x="358" y="652"/>
                  </a:cubicBezTo>
                  <a:cubicBezTo>
                    <a:pt x="876" y="499"/>
                    <a:pt x="1408" y="422"/>
                    <a:pt x="1940" y="422"/>
                  </a:cubicBezTo>
                  <a:cubicBezTo>
                    <a:pt x="2472" y="422"/>
                    <a:pt x="3004" y="499"/>
                    <a:pt x="3522" y="652"/>
                  </a:cubicBezTo>
                  <a:cubicBezTo>
                    <a:pt x="3541" y="662"/>
                    <a:pt x="3560" y="662"/>
                    <a:pt x="3579" y="662"/>
                  </a:cubicBezTo>
                  <a:cubicBezTo>
                    <a:pt x="3665" y="662"/>
                    <a:pt x="3752" y="604"/>
                    <a:pt x="3780" y="518"/>
                  </a:cubicBezTo>
                  <a:cubicBezTo>
                    <a:pt x="3809" y="403"/>
                    <a:pt x="3752" y="288"/>
                    <a:pt x="3637" y="259"/>
                  </a:cubicBezTo>
                  <a:cubicBezTo>
                    <a:pt x="3085" y="87"/>
                    <a:pt x="2513" y="1"/>
                    <a:pt x="1940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48"/>
            <p:cNvSpPr/>
            <p:nvPr/>
          </p:nvSpPr>
          <p:spPr>
            <a:xfrm>
              <a:off x="7669958" y="3066615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5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5"/>
                    <a:pt x="3562" y="665"/>
                    <a:pt x="3581" y="665"/>
                  </a:cubicBezTo>
                  <a:cubicBezTo>
                    <a:pt x="3667" y="665"/>
                    <a:pt x="3754" y="598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5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48"/>
            <p:cNvSpPr/>
            <p:nvPr/>
          </p:nvSpPr>
          <p:spPr>
            <a:xfrm>
              <a:off x="7567280" y="2994880"/>
              <a:ext cx="307116" cy="226368"/>
            </a:xfrm>
            <a:custGeom>
              <a:avLst/>
              <a:gdLst/>
              <a:ahLst/>
              <a:cxnLst/>
              <a:rect l="l" t="t" r="r" b="b"/>
              <a:pathLst>
                <a:path w="11722" h="8640" extrusionOk="0">
                  <a:moveTo>
                    <a:pt x="1536" y="1"/>
                  </a:moveTo>
                  <a:cubicBezTo>
                    <a:pt x="766" y="1"/>
                    <a:pt x="1" y="579"/>
                    <a:pt x="52" y="1533"/>
                  </a:cubicBezTo>
                  <a:cubicBezTo>
                    <a:pt x="52" y="1581"/>
                    <a:pt x="52" y="1620"/>
                    <a:pt x="62" y="1668"/>
                  </a:cubicBezTo>
                  <a:cubicBezTo>
                    <a:pt x="148" y="2367"/>
                    <a:pt x="254" y="3163"/>
                    <a:pt x="397" y="3959"/>
                  </a:cubicBezTo>
                  <a:lnTo>
                    <a:pt x="541" y="4716"/>
                  </a:lnTo>
                  <a:cubicBezTo>
                    <a:pt x="771" y="5809"/>
                    <a:pt x="1068" y="6863"/>
                    <a:pt x="1423" y="7639"/>
                  </a:cubicBezTo>
                  <a:cubicBezTo>
                    <a:pt x="1442" y="7668"/>
                    <a:pt x="1461" y="7706"/>
                    <a:pt x="1480" y="7745"/>
                  </a:cubicBezTo>
                  <a:cubicBezTo>
                    <a:pt x="1797" y="8332"/>
                    <a:pt x="2339" y="8639"/>
                    <a:pt x="2908" y="8639"/>
                  </a:cubicBezTo>
                  <a:cubicBezTo>
                    <a:pt x="3286" y="8639"/>
                    <a:pt x="3676" y="8503"/>
                    <a:pt x="4021" y="8224"/>
                  </a:cubicBezTo>
                  <a:cubicBezTo>
                    <a:pt x="4631" y="7723"/>
                    <a:pt x="5242" y="7474"/>
                    <a:pt x="5852" y="7474"/>
                  </a:cubicBezTo>
                  <a:cubicBezTo>
                    <a:pt x="6469" y="7474"/>
                    <a:pt x="7085" y="7728"/>
                    <a:pt x="7701" y="8234"/>
                  </a:cubicBezTo>
                  <a:cubicBezTo>
                    <a:pt x="8017" y="8490"/>
                    <a:pt x="8394" y="8613"/>
                    <a:pt x="8767" y="8613"/>
                  </a:cubicBezTo>
                  <a:cubicBezTo>
                    <a:pt x="9354" y="8613"/>
                    <a:pt x="9931" y="8308"/>
                    <a:pt x="10242" y="7745"/>
                  </a:cubicBezTo>
                  <a:cubicBezTo>
                    <a:pt x="10261" y="7716"/>
                    <a:pt x="10270" y="7678"/>
                    <a:pt x="10289" y="7639"/>
                  </a:cubicBezTo>
                  <a:cubicBezTo>
                    <a:pt x="10999" y="6125"/>
                    <a:pt x="11430" y="3546"/>
                    <a:pt x="11660" y="1668"/>
                  </a:cubicBezTo>
                  <a:cubicBezTo>
                    <a:pt x="11660" y="1620"/>
                    <a:pt x="11660" y="1581"/>
                    <a:pt x="11670" y="1533"/>
                  </a:cubicBezTo>
                  <a:cubicBezTo>
                    <a:pt x="11721" y="579"/>
                    <a:pt x="10956" y="1"/>
                    <a:pt x="10186" y="1"/>
                  </a:cubicBezTo>
                  <a:cubicBezTo>
                    <a:pt x="9672" y="1"/>
                    <a:pt x="9157" y="258"/>
                    <a:pt x="8880" y="834"/>
                  </a:cubicBezTo>
                  <a:cubicBezTo>
                    <a:pt x="7874" y="2914"/>
                    <a:pt x="6867" y="3954"/>
                    <a:pt x="5861" y="3954"/>
                  </a:cubicBezTo>
                  <a:cubicBezTo>
                    <a:pt x="4855" y="3954"/>
                    <a:pt x="3848" y="2914"/>
                    <a:pt x="2842" y="834"/>
                  </a:cubicBezTo>
                  <a:cubicBezTo>
                    <a:pt x="2565" y="258"/>
                    <a:pt x="2050" y="1"/>
                    <a:pt x="153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8"/>
            <p:cNvSpPr/>
            <p:nvPr/>
          </p:nvSpPr>
          <p:spPr>
            <a:xfrm>
              <a:off x="7568144" y="3019717"/>
              <a:ext cx="305151" cy="201530"/>
            </a:xfrm>
            <a:custGeom>
              <a:avLst/>
              <a:gdLst/>
              <a:ahLst/>
              <a:cxnLst/>
              <a:rect l="l" t="t" r="r" b="b"/>
              <a:pathLst>
                <a:path w="11647" h="7692" extrusionOk="0">
                  <a:moveTo>
                    <a:pt x="86" y="1"/>
                  </a:moveTo>
                  <a:cubicBezTo>
                    <a:pt x="29" y="192"/>
                    <a:pt x="0" y="384"/>
                    <a:pt x="10" y="585"/>
                  </a:cubicBezTo>
                  <a:cubicBezTo>
                    <a:pt x="10" y="624"/>
                    <a:pt x="10" y="672"/>
                    <a:pt x="19" y="720"/>
                  </a:cubicBezTo>
                  <a:cubicBezTo>
                    <a:pt x="106" y="1419"/>
                    <a:pt x="221" y="2205"/>
                    <a:pt x="364" y="3001"/>
                  </a:cubicBezTo>
                  <a:lnTo>
                    <a:pt x="508" y="3768"/>
                  </a:lnTo>
                  <a:cubicBezTo>
                    <a:pt x="738" y="4861"/>
                    <a:pt x="1026" y="5905"/>
                    <a:pt x="1390" y="6691"/>
                  </a:cubicBezTo>
                  <a:cubicBezTo>
                    <a:pt x="1400" y="6720"/>
                    <a:pt x="1419" y="6758"/>
                    <a:pt x="1438" y="6797"/>
                  </a:cubicBezTo>
                  <a:cubicBezTo>
                    <a:pt x="1755" y="7384"/>
                    <a:pt x="2296" y="7691"/>
                    <a:pt x="2867" y="7691"/>
                  </a:cubicBezTo>
                  <a:cubicBezTo>
                    <a:pt x="3247" y="7691"/>
                    <a:pt x="3639" y="7555"/>
                    <a:pt x="3988" y="7276"/>
                  </a:cubicBezTo>
                  <a:cubicBezTo>
                    <a:pt x="4598" y="6775"/>
                    <a:pt x="5209" y="6526"/>
                    <a:pt x="5819" y="6526"/>
                  </a:cubicBezTo>
                  <a:cubicBezTo>
                    <a:pt x="6436" y="6526"/>
                    <a:pt x="7052" y="6780"/>
                    <a:pt x="7668" y="7286"/>
                  </a:cubicBezTo>
                  <a:cubicBezTo>
                    <a:pt x="7984" y="7546"/>
                    <a:pt x="8359" y="7669"/>
                    <a:pt x="8729" y="7669"/>
                  </a:cubicBezTo>
                  <a:cubicBezTo>
                    <a:pt x="9314" y="7669"/>
                    <a:pt x="9888" y="7361"/>
                    <a:pt x="10199" y="6797"/>
                  </a:cubicBezTo>
                  <a:cubicBezTo>
                    <a:pt x="10218" y="6768"/>
                    <a:pt x="10237" y="6730"/>
                    <a:pt x="10256" y="6691"/>
                  </a:cubicBezTo>
                  <a:cubicBezTo>
                    <a:pt x="10956" y="5177"/>
                    <a:pt x="11397" y="2598"/>
                    <a:pt x="11618" y="720"/>
                  </a:cubicBezTo>
                  <a:cubicBezTo>
                    <a:pt x="11618" y="672"/>
                    <a:pt x="11627" y="633"/>
                    <a:pt x="11627" y="585"/>
                  </a:cubicBezTo>
                  <a:cubicBezTo>
                    <a:pt x="11646" y="394"/>
                    <a:pt x="11618" y="192"/>
                    <a:pt x="11550" y="10"/>
                  </a:cubicBezTo>
                  <a:cubicBezTo>
                    <a:pt x="11311" y="1822"/>
                    <a:pt x="10899" y="4065"/>
                    <a:pt x="10256" y="5436"/>
                  </a:cubicBezTo>
                  <a:cubicBezTo>
                    <a:pt x="10237" y="5474"/>
                    <a:pt x="10218" y="5512"/>
                    <a:pt x="10199" y="5551"/>
                  </a:cubicBezTo>
                  <a:cubicBezTo>
                    <a:pt x="9887" y="6110"/>
                    <a:pt x="9311" y="6416"/>
                    <a:pt x="8725" y="6416"/>
                  </a:cubicBezTo>
                  <a:cubicBezTo>
                    <a:pt x="8356" y="6416"/>
                    <a:pt x="7983" y="6295"/>
                    <a:pt x="7668" y="6040"/>
                  </a:cubicBezTo>
                  <a:cubicBezTo>
                    <a:pt x="7052" y="5529"/>
                    <a:pt x="6436" y="5275"/>
                    <a:pt x="5819" y="5275"/>
                  </a:cubicBezTo>
                  <a:cubicBezTo>
                    <a:pt x="5209" y="5275"/>
                    <a:pt x="4598" y="5524"/>
                    <a:pt x="3988" y="6020"/>
                  </a:cubicBezTo>
                  <a:cubicBezTo>
                    <a:pt x="3642" y="6304"/>
                    <a:pt x="3251" y="6442"/>
                    <a:pt x="2871" y="6442"/>
                  </a:cubicBezTo>
                  <a:cubicBezTo>
                    <a:pt x="2304" y="6442"/>
                    <a:pt x="1764" y="6133"/>
                    <a:pt x="1447" y="5541"/>
                  </a:cubicBezTo>
                  <a:cubicBezTo>
                    <a:pt x="1419" y="5512"/>
                    <a:pt x="1409" y="5474"/>
                    <a:pt x="1390" y="5436"/>
                  </a:cubicBezTo>
                  <a:cubicBezTo>
                    <a:pt x="1026" y="4659"/>
                    <a:pt x="738" y="3614"/>
                    <a:pt x="508" y="2522"/>
                  </a:cubicBezTo>
                  <a:lnTo>
                    <a:pt x="364" y="1755"/>
                  </a:lnTo>
                  <a:cubicBezTo>
                    <a:pt x="249" y="1161"/>
                    <a:pt x="163" y="557"/>
                    <a:pt x="8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7" name="Google Shape;2727;p48"/>
          <p:cNvGrpSpPr/>
          <p:nvPr/>
        </p:nvGrpSpPr>
        <p:grpSpPr>
          <a:xfrm>
            <a:off x="7112579" y="2891521"/>
            <a:ext cx="338556" cy="361534"/>
            <a:chOff x="7112579" y="2891521"/>
            <a:chExt cx="338556" cy="361534"/>
          </a:xfrm>
        </p:grpSpPr>
        <p:sp>
          <p:nvSpPr>
            <p:cNvPr id="2728" name="Google Shape;2728;p48"/>
            <p:cNvSpPr/>
            <p:nvPr/>
          </p:nvSpPr>
          <p:spPr>
            <a:xfrm>
              <a:off x="7112579" y="2891521"/>
              <a:ext cx="312671" cy="361534"/>
            </a:xfrm>
            <a:custGeom>
              <a:avLst/>
              <a:gdLst/>
              <a:ahLst/>
              <a:cxnLst/>
              <a:rect l="l" t="t" r="r" b="b"/>
              <a:pathLst>
                <a:path w="11934" h="13799" extrusionOk="0">
                  <a:moveTo>
                    <a:pt x="3454" y="1"/>
                  </a:moveTo>
                  <a:cubicBezTo>
                    <a:pt x="1665" y="1"/>
                    <a:pt x="0" y="1423"/>
                    <a:pt x="0" y="3446"/>
                  </a:cubicBezTo>
                  <a:cubicBezTo>
                    <a:pt x="0" y="3744"/>
                    <a:pt x="39" y="4031"/>
                    <a:pt x="106" y="4319"/>
                  </a:cubicBezTo>
                  <a:cubicBezTo>
                    <a:pt x="192" y="4597"/>
                    <a:pt x="297" y="4865"/>
                    <a:pt x="422" y="5124"/>
                  </a:cubicBezTo>
                  <a:cubicBezTo>
                    <a:pt x="547" y="5335"/>
                    <a:pt x="690" y="5536"/>
                    <a:pt x="844" y="5728"/>
                  </a:cubicBezTo>
                  <a:cubicBezTo>
                    <a:pt x="1639" y="6619"/>
                    <a:pt x="2071" y="7779"/>
                    <a:pt x="2071" y="8968"/>
                  </a:cubicBezTo>
                  <a:lnTo>
                    <a:pt x="2071" y="11747"/>
                  </a:lnTo>
                  <a:cubicBezTo>
                    <a:pt x="2071" y="12878"/>
                    <a:pt x="2991" y="13799"/>
                    <a:pt x="4131" y="13799"/>
                  </a:cubicBezTo>
                  <a:cubicBezTo>
                    <a:pt x="4409" y="13799"/>
                    <a:pt x="4639" y="13569"/>
                    <a:pt x="4639" y="13291"/>
                  </a:cubicBezTo>
                  <a:lnTo>
                    <a:pt x="4639" y="10722"/>
                  </a:lnTo>
                  <a:cubicBezTo>
                    <a:pt x="4639" y="10003"/>
                    <a:pt x="5224" y="9418"/>
                    <a:pt x="5943" y="9418"/>
                  </a:cubicBezTo>
                  <a:cubicBezTo>
                    <a:pt x="6662" y="9418"/>
                    <a:pt x="7247" y="10003"/>
                    <a:pt x="7247" y="10722"/>
                  </a:cubicBezTo>
                  <a:lnTo>
                    <a:pt x="7247" y="13291"/>
                  </a:lnTo>
                  <a:cubicBezTo>
                    <a:pt x="7247" y="13569"/>
                    <a:pt x="7477" y="13799"/>
                    <a:pt x="7755" y="13799"/>
                  </a:cubicBezTo>
                  <a:cubicBezTo>
                    <a:pt x="8895" y="13799"/>
                    <a:pt x="9816" y="12878"/>
                    <a:pt x="9816" y="11747"/>
                  </a:cubicBezTo>
                  <a:lnTo>
                    <a:pt x="9816" y="8968"/>
                  </a:lnTo>
                  <a:cubicBezTo>
                    <a:pt x="9825" y="7769"/>
                    <a:pt x="10257" y="6610"/>
                    <a:pt x="11052" y="5709"/>
                  </a:cubicBezTo>
                  <a:cubicBezTo>
                    <a:pt x="11637" y="5038"/>
                    <a:pt x="11934" y="4165"/>
                    <a:pt x="11896" y="3283"/>
                  </a:cubicBezTo>
                  <a:cubicBezTo>
                    <a:pt x="11809" y="1510"/>
                    <a:pt x="10257" y="24"/>
                    <a:pt x="8483" y="5"/>
                  </a:cubicBezTo>
                  <a:cubicBezTo>
                    <a:pt x="8468" y="5"/>
                    <a:pt x="8453" y="5"/>
                    <a:pt x="8438" y="5"/>
                  </a:cubicBezTo>
                  <a:cubicBezTo>
                    <a:pt x="7754" y="5"/>
                    <a:pt x="7091" y="215"/>
                    <a:pt x="6537" y="590"/>
                  </a:cubicBezTo>
                  <a:cubicBezTo>
                    <a:pt x="6360" y="710"/>
                    <a:pt x="6154" y="770"/>
                    <a:pt x="5948" y="770"/>
                  </a:cubicBezTo>
                  <a:cubicBezTo>
                    <a:pt x="5742" y="770"/>
                    <a:pt x="5536" y="710"/>
                    <a:pt x="5358" y="590"/>
                  </a:cubicBezTo>
                  <a:cubicBezTo>
                    <a:pt x="4755" y="184"/>
                    <a:pt x="4096" y="1"/>
                    <a:pt x="3454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48"/>
            <p:cNvSpPr/>
            <p:nvPr/>
          </p:nvSpPr>
          <p:spPr>
            <a:xfrm>
              <a:off x="7302424" y="2891783"/>
              <a:ext cx="148711" cy="361272"/>
            </a:xfrm>
            <a:custGeom>
              <a:avLst/>
              <a:gdLst/>
              <a:ahLst/>
              <a:cxnLst/>
              <a:rect l="l" t="t" r="r" b="b"/>
              <a:pathLst>
                <a:path w="5676" h="13789" extrusionOk="0">
                  <a:moveTo>
                    <a:pt x="1195" y="0"/>
                  </a:moveTo>
                  <a:cubicBezTo>
                    <a:pt x="886" y="0"/>
                    <a:pt x="584" y="40"/>
                    <a:pt x="288" y="120"/>
                  </a:cubicBezTo>
                  <a:cubicBezTo>
                    <a:pt x="2733" y="791"/>
                    <a:pt x="3643" y="3801"/>
                    <a:pt x="1966" y="5708"/>
                  </a:cubicBezTo>
                  <a:cubicBezTo>
                    <a:pt x="1170" y="6609"/>
                    <a:pt x="739" y="7759"/>
                    <a:pt x="739" y="8958"/>
                  </a:cubicBezTo>
                  <a:lnTo>
                    <a:pt x="739" y="11220"/>
                  </a:lnTo>
                  <a:cubicBezTo>
                    <a:pt x="739" y="11891"/>
                    <a:pt x="470" y="12542"/>
                    <a:pt x="1" y="13022"/>
                  </a:cubicBezTo>
                  <a:lnTo>
                    <a:pt x="1" y="13271"/>
                  </a:lnTo>
                  <a:cubicBezTo>
                    <a:pt x="1" y="13559"/>
                    <a:pt x="221" y="13789"/>
                    <a:pt x="509" y="13789"/>
                  </a:cubicBezTo>
                  <a:cubicBezTo>
                    <a:pt x="1649" y="13789"/>
                    <a:pt x="2570" y="12859"/>
                    <a:pt x="2560" y="11728"/>
                  </a:cubicBezTo>
                  <a:lnTo>
                    <a:pt x="2560" y="8938"/>
                  </a:lnTo>
                  <a:cubicBezTo>
                    <a:pt x="2570" y="7750"/>
                    <a:pt x="3011" y="6590"/>
                    <a:pt x="3797" y="5699"/>
                  </a:cubicBezTo>
                  <a:cubicBezTo>
                    <a:pt x="5675" y="3532"/>
                    <a:pt x="4237" y="149"/>
                    <a:pt x="1381" y="5"/>
                  </a:cubicBezTo>
                  <a:cubicBezTo>
                    <a:pt x="1319" y="2"/>
                    <a:pt x="1257" y="0"/>
                    <a:pt x="1195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0" name="Google Shape;2730;p48"/>
          <p:cNvGrpSpPr/>
          <p:nvPr/>
        </p:nvGrpSpPr>
        <p:grpSpPr>
          <a:xfrm>
            <a:off x="7155259" y="3805036"/>
            <a:ext cx="207478" cy="361272"/>
            <a:chOff x="7155259" y="3805036"/>
            <a:chExt cx="207478" cy="361272"/>
          </a:xfrm>
        </p:grpSpPr>
        <p:sp>
          <p:nvSpPr>
            <p:cNvPr id="2731" name="Google Shape;2731;p48"/>
            <p:cNvSpPr/>
            <p:nvPr/>
          </p:nvSpPr>
          <p:spPr>
            <a:xfrm>
              <a:off x="7178865" y="3839175"/>
              <a:ext cx="160265" cy="144179"/>
            </a:xfrm>
            <a:custGeom>
              <a:avLst/>
              <a:gdLst/>
              <a:ahLst/>
              <a:cxnLst/>
              <a:rect l="l" t="t" r="r" b="b"/>
              <a:pathLst>
                <a:path w="6117" h="5503" extrusionOk="0">
                  <a:moveTo>
                    <a:pt x="1304" y="1"/>
                  </a:moveTo>
                  <a:cubicBezTo>
                    <a:pt x="499" y="480"/>
                    <a:pt x="10" y="1333"/>
                    <a:pt x="1" y="2263"/>
                  </a:cubicBezTo>
                  <a:cubicBezTo>
                    <a:pt x="1" y="2761"/>
                    <a:pt x="20" y="3825"/>
                    <a:pt x="68" y="4314"/>
                  </a:cubicBezTo>
                  <a:cubicBezTo>
                    <a:pt x="135" y="4985"/>
                    <a:pt x="710" y="5503"/>
                    <a:pt x="1391" y="5503"/>
                  </a:cubicBezTo>
                  <a:lnTo>
                    <a:pt x="4726" y="5503"/>
                  </a:lnTo>
                  <a:cubicBezTo>
                    <a:pt x="5407" y="5503"/>
                    <a:pt x="5982" y="4985"/>
                    <a:pt x="6049" y="4314"/>
                  </a:cubicBezTo>
                  <a:cubicBezTo>
                    <a:pt x="6097" y="3825"/>
                    <a:pt x="6116" y="2761"/>
                    <a:pt x="6116" y="2273"/>
                  </a:cubicBezTo>
                  <a:cubicBezTo>
                    <a:pt x="6116" y="1333"/>
                    <a:pt x="5618" y="480"/>
                    <a:pt x="4813" y="1"/>
                  </a:cubicBezTo>
                  <a:lnTo>
                    <a:pt x="4468" y="662"/>
                  </a:lnTo>
                  <a:cubicBezTo>
                    <a:pt x="3968" y="469"/>
                    <a:pt x="3499" y="371"/>
                    <a:pt x="3027" y="371"/>
                  </a:cubicBezTo>
                  <a:cubicBezTo>
                    <a:pt x="2585" y="371"/>
                    <a:pt x="2142" y="457"/>
                    <a:pt x="1669" y="633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48"/>
            <p:cNvSpPr/>
            <p:nvPr/>
          </p:nvSpPr>
          <p:spPr>
            <a:xfrm>
              <a:off x="7281071" y="3839175"/>
              <a:ext cx="58059" cy="144179"/>
            </a:xfrm>
            <a:custGeom>
              <a:avLst/>
              <a:gdLst/>
              <a:ahLst/>
              <a:cxnLst/>
              <a:rect l="l" t="t" r="r" b="b"/>
              <a:pathLst>
                <a:path w="2216" h="5503" extrusionOk="0">
                  <a:moveTo>
                    <a:pt x="912" y="1"/>
                  </a:moveTo>
                  <a:lnTo>
                    <a:pt x="710" y="518"/>
                  </a:lnTo>
                  <a:cubicBezTo>
                    <a:pt x="1142" y="998"/>
                    <a:pt x="1391" y="1621"/>
                    <a:pt x="1391" y="2273"/>
                  </a:cubicBezTo>
                  <a:cubicBezTo>
                    <a:pt x="1391" y="2761"/>
                    <a:pt x="1372" y="3825"/>
                    <a:pt x="1324" y="4314"/>
                  </a:cubicBezTo>
                  <a:cubicBezTo>
                    <a:pt x="1257" y="4985"/>
                    <a:pt x="682" y="5503"/>
                    <a:pt x="1" y="5503"/>
                  </a:cubicBezTo>
                  <a:lnTo>
                    <a:pt x="825" y="5503"/>
                  </a:lnTo>
                  <a:cubicBezTo>
                    <a:pt x="1496" y="5503"/>
                    <a:pt x="2071" y="4985"/>
                    <a:pt x="2139" y="4314"/>
                  </a:cubicBezTo>
                  <a:cubicBezTo>
                    <a:pt x="2196" y="3825"/>
                    <a:pt x="2215" y="2761"/>
                    <a:pt x="2215" y="2273"/>
                  </a:cubicBezTo>
                  <a:cubicBezTo>
                    <a:pt x="2206" y="1333"/>
                    <a:pt x="1707" y="480"/>
                    <a:pt x="912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48"/>
            <p:cNvSpPr/>
            <p:nvPr/>
          </p:nvSpPr>
          <p:spPr>
            <a:xfrm>
              <a:off x="7204488" y="3805036"/>
              <a:ext cx="108756" cy="54417"/>
            </a:xfrm>
            <a:custGeom>
              <a:avLst/>
              <a:gdLst/>
              <a:ahLst/>
              <a:cxnLst/>
              <a:rect l="l" t="t" r="r" b="b"/>
              <a:pathLst>
                <a:path w="4151" h="2077" extrusionOk="0">
                  <a:moveTo>
                    <a:pt x="2077" y="0"/>
                  </a:moveTo>
                  <a:cubicBezTo>
                    <a:pt x="1414" y="0"/>
                    <a:pt x="753" y="115"/>
                    <a:pt x="125" y="345"/>
                  </a:cubicBezTo>
                  <a:cubicBezTo>
                    <a:pt x="39" y="374"/>
                    <a:pt x="0" y="460"/>
                    <a:pt x="29" y="537"/>
                  </a:cubicBezTo>
                  <a:lnTo>
                    <a:pt x="576" y="1984"/>
                  </a:lnTo>
                  <a:cubicBezTo>
                    <a:pt x="597" y="2040"/>
                    <a:pt x="648" y="2076"/>
                    <a:pt x="705" y="2076"/>
                  </a:cubicBezTo>
                  <a:cubicBezTo>
                    <a:pt x="725" y="2076"/>
                    <a:pt x="747" y="2071"/>
                    <a:pt x="767" y="2061"/>
                  </a:cubicBezTo>
                  <a:cubicBezTo>
                    <a:pt x="1189" y="1908"/>
                    <a:pt x="1632" y="1831"/>
                    <a:pt x="2076" y="1831"/>
                  </a:cubicBezTo>
                  <a:cubicBezTo>
                    <a:pt x="2519" y="1831"/>
                    <a:pt x="2962" y="1908"/>
                    <a:pt x="3384" y="2061"/>
                  </a:cubicBezTo>
                  <a:cubicBezTo>
                    <a:pt x="3401" y="2068"/>
                    <a:pt x="3419" y="2071"/>
                    <a:pt x="3437" y="2071"/>
                  </a:cubicBezTo>
                  <a:cubicBezTo>
                    <a:pt x="3497" y="2071"/>
                    <a:pt x="3553" y="2034"/>
                    <a:pt x="3576" y="1975"/>
                  </a:cubicBezTo>
                  <a:lnTo>
                    <a:pt x="4122" y="537"/>
                  </a:lnTo>
                  <a:cubicBezTo>
                    <a:pt x="4151" y="460"/>
                    <a:pt x="4113" y="374"/>
                    <a:pt x="4036" y="345"/>
                  </a:cubicBezTo>
                  <a:cubicBezTo>
                    <a:pt x="3403" y="115"/>
                    <a:pt x="2739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48"/>
            <p:cNvSpPr/>
            <p:nvPr/>
          </p:nvSpPr>
          <p:spPr>
            <a:xfrm>
              <a:off x="7275805" y="3809307"/>
              <a:ext cx="37440" cy="50252"/>
            </a:xfrm>
            <a:custGeom>
              <a:avLst/>
              <a:gdLst/>
              <a:ahLst/>
              <a:cxnLst/>
              <a:rect l="l" t="t" r="r" b="b"/>
              <a:pathLst>
                <a:path w="1429" h="1918" extrusionOk="0">
                  <a:moveTo>
                    <a:pt x="710" y="0"/>
                  </a:moveTo>
                  <a:lnTo>
                    <a:pt x="1" y="1735"/>
                  </a:lnTo>
                  <a:cubicBezTo>
                    <a:pt x="1" y="1735"/>
                    <a:pt x="2" y="1735"/>
                    <a:pt x="8" y="1735"/>
                  </a:cubicBezTo>
                  <a:cubicBezTo>
                    <a:pt x="35" y="1735"/>
                    <a:pt x="159" y="1748"/>
                    <a:pt x="662" y="1908"/>
                  </a:cubicBezTo>
                  <a:cubicBezTo>
                    <a:pt x="679" y="1914"/>
                    <a:pt x="697" y="1917"/>
                    <a:pt x="713" y="1917"/>
                  </a:cubicBezTo>
                  <a:cubicBezTo>
                    <a:pt x="771" y="1917"/>
                    <a:pt x="822" y="1881"/>
                    <a:pt x="844" y="1821"/>
                  </a:cubicBezTo>
                  <a:lnTo>
                    <a:pt x="1400" y="374"/>
                  </a:lnTo>
                  <a:cubicBezTo>
                    <a:pt x="1429" y="297"/>
                    <a:pt x="1391" y="211"/>
                    <a:pt x="1304" y="182"/>
                  </a:cubicBezTo>
                  <a:cubicBezTo>
                    <a:pt x="1113" y="115"/>
                    <a:pt x="911" y="48"/>
                    <a:pt x="71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48"/>
            <p:cNvSpPr/>
            <p:nvPr/>
          </p:nvSpPr>
          <p:spPr>
            <a:xfrm>
              <a:off x="7243815" y="3815568"/>
              <a:ext cx="30104" cy="24707"/>
            </a:xfrm>
            <a:custGeom>
              <a:avLst/>
              <a:gdLst/>
              <a:ahLst/>
              <a:cxnLst/>
              <a:rect l="l" t="t" r="r" b="b"/>
              <a:pathLst>
                <a:path w="1149" h="943" extrusionOk="0">
                  <a:moveTo>
                    <a:pt x="579" y="1"/>
                  </a:moveTo>
                  <a:cubicBezTo>
                    <a:pt x="479" y="1"/>
                    <a:pt x="378" y="68"/>
                    <a:pt x="369" y="202"/>
                  </a:cubicBezTo>
                  <a:lnTo>
                    <a:pt x="369" y="260"/>
                  </a:lnTo>
                  <a:lnTo>
                    <a:pt x="301" y="260"/>
                  </a:lnTo>
                  <a:cubicBezTo>
                    <a:pt x="295" y="259"/>
                    <a:pt x="289" y="259"/>
                    <a:pt x="283" y="259"/>
                  </a:cubicBezTo>
                  <a:cubicBezTo>
                    <a:pt x="1" y="259"/>
                    <a:pt x="1" y="691"/>
                    <a:pt x="283" y="691"/>
                  </a:cubicBezTo>
                  <a:cubicBezTo>
                    <a:pt x="289" y="691"/>
                    <a:pt x="295" y="691"/>
                    <a:pt x="301" y="691"/>
                  </a:cubicBezTo>
                  <a:lnTo>
                    <a:pt x="369" y="691"/>
                  </a:lnTo>
                  <a:lnTo>
                    <a:pt x="369" y="748"/>
                  </a:lnTo>
                  <a:cubicBezTo>
                    <a:pt x="378" y="878"/>
                    <a:pt x="479" y="943"/>
                    <a:pt x="579" y="943"/>
                  </a:cubicBezTo>
                  <a:cubicBezTo>
                    <a:pt x="680" y="943"/>
                    <a:pt x="781" y="878"/>
                    <a:pt x="790" y="748"/>
                  </a:cubicBezTo>
                  <a:lnTo>
                    <a:pt x="790" y="691"/>
                  </a:lnTo>
                  <a:lnTo>
                    <a:pt x="848" y="691"/>
                  </a:lnTo>
                  <a:cubicBezTo>
                    <a:pt x="854" y="691"/>
                    <a:pt x="860" y="691"/>
                    <a:pt x="866" y="691"/>
                  </a:cubicBezTo>
                  <a:cubicBezTo>
                    <a:pt x="1149" y="691"/>
                    <a:pt x="1149" y="259"/>
                    <a:pt x="866" y="259"/>
                  </a:cubicBezTo>
                  <a:cubicBezTo>
                    <a:pt x="860" y="259"/>
                    <a:pt x="854" y="259"/>
                    <a:pt x="848" y="260"/>
                  </a:cubicBezTo>
                  <a:lnTo>
                    <a:pt x="790" y="260"/>
                  </a:lnTo>
                  <a:lnTo>
                    <a:pt x="790" y="202"/>
                  </a:lnTo>
                  <a:cubicBezTo>
                    <a:pt x="781" y="68"/>
                    <a:pt x="680" y="1"/>
                    <a:pt x="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48"/>
            <p:cNvSpPr/>
            <p:nvPr/>
          </p:nvSpPr>
          <p:spPr>
            <a:xfrm>
              <a:off x="7155259" y="3970515"/>
              <a:ext cx="207216" cy="195793"/>
            </a:xfrm>
            <a:custGeom>
              <a:avLst/>
              <a:gdLst/>
              <a:ahLst/>
              <a:cxnLst/>
              <a:rect l="l" t="t" r="r" b="b"/>
              <a:pathLst>
                <a:path w="7909" h="7473" extrusionOk="0">
                  <a:moveTo>
                    <a:pt x="3193" y="1"/>
                  </a:moveTo>
                  <a:lnTo>
                    <a:pt x="3193" y="1065"/>
                  </a:lnTo>
                  <a:lnTo>
                    <a:pt x="3010" y="1065"/>
                  </a:lnTo>
                  <a:cubicBezTo>
                    <a:pt x="1918" y="1065"/>
                    <a:pt x="969" y="1813"/>
                    <a:pt x="710" y="2877"/>
                  </a:cubicBezTo>
                  <a:lnTo>
                    <a:pt x="106" y="5350"/>
                  </a:lnTo>
                  <a:cubicBezTo>
                    <a:pt x="1" y="5800"/>
                    <a:pt x="202" y="6270"/>
                    <a:pt x="605" y="6509"/>
                  </a:cubicBezTo>
                  <a:cubicBezTo>
                    <a:pt x="1721" y="7152"/>
                    <a:pt x="2838" y="7473"/>
                    <a:pt x="3955" y="7473"/>
                  </a:cubicBezTo>
                  <a:cubicBezTo>
                    <a:pt x="5071" y="7473"/>
                    <a:pt x="6188" y="7152"/>
                    <a:pt x="7305" y="6509"/>
                  </a:cubicBezTo>
                  <a:cubicBezTo>
                    <a:pt x="7707" y="6270"/>
                    <a:pt x="7909" y="5800"/>
                    <a:pt x="7803" y="5350"/>
                  </a:cubicBezTo>
                  <a:lnTo>
                    <a:pt x="7209" y="2877"/>
                  </a:lnTo>
                  <a:cubicBezTo>
                    <a:pt x="6942" y="1819"/>
                    <a:pt x="5994" y="1065"/>
                    <a:pt x="4910" y="1065"/>
                  </a:cubicBezTo>
                  <a:cubicBezTo>
                    <a:pt x="4903" y="1065"/>
                    <a:pt x="4896" y="1065"/>
                    <a:pt x="4889" y="1065"/>
                  </a:cubicBezTo>
                  <a:lnTo>
                    <a:pt x="4707" y="1065"/>
                  </a:lnTo>
                  <a:lnTo>
                    <a:pt x="4707" y="1"/>
                  </a:lnTo>
                  <a:cubicBezTo>
                    <a:pt x="4467" y="121"/>
                    <a:pt x="4206" y="181"/>
                    <a:pt x="3946" y="181"/>
                  </a:cubicBezTo>
                  <a:cubicBezTo>
                    <a:pt x="3686" y="181"/>
                    <a:pt x="3427" y="121"/>
                    <a:pt x="3193" y="1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8"/>
            <p:cNvSpPr/>
            <p:nvPr/>
          </p:nvSpPr>
          <p:spPr>
            <a:xfrm>
              <a:off x="7239151" y="3970515"/>
              <a:ext cx="6550" cy="4297"/>
            </a:xfrm>
            <a:custGeom>
              <a:avLst/>
              <a:gdLst/>
              <a:ahLst/>
              <a:cxnLst/>
              <a:rect l="l" t="t" r="r" b="b"/>
              <a:pathLst>
                <a:path w="250" h="164" extrusionOk="0">
                  <a:moveTo>
                    <a:pt x="0" y="1"/>
                  </a:moveTo>
                  <a:lnTo>
                    <a:pt x="0" y="164"/>
                  </a:lnTo>
                  <a:cubicBezTo>
                    <a:pt x="86" y="154"/>
                    <a:pt x="173" y="126"/>
                    <a:pt x="249" y="106"/>
                  </a:cubicBezTo>
                  <a:cubicBezTo>
                    <a:pt x="163" y="78"/>
                    <a:pt x="77" y="39"/>
                    <a:pt x="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48"/>
            <p:cNvSpPr/>
            <p:nvPr/>
          </p:nvSpPr>
          <p:spPr>
            <a:xfrm>
              <a:off x="7245675" y="3970515"/>
              <a:ext cx="117062" cy="195766"/>
            </a:xfrm>
            <a:custGeom>
              <a:avLst/>
              <a:gdLst/>
              <a:ahLst/>
              <a:cxnLst/>
              <a:rect l="l" t="t" r="r" b="b"/>
              <a:pathLst>
                <a:path w="4468" h="7472" extrusionOk="0">
                  <a:moveTo>
                    <a:pt x="1266" y="1"/>
                  </a:moveTo>
                  <a:cubicBezTo>
                    <a:pt x="1036" y="126"/>
                    <a:pt x="777" y="183"/>
                    <a:pt x="508" y="183"/>
                  </a:cubicBezTo>
                  <a:cubicBezTo>
                    <a:pt x="422" y="183"/>
                    <a:pt x="345" y="183"/>
                    <a:pt x="259" y="164"/>
                  </a:cubicBezTo>
                  <a:lnTo>
                    <a:pt x="259" y="1065"/>
                  </a:lnTo>
                  <a:lnTo>
                    <a:pt x="441" y="1065"/>
                  </a:lnTo>
                  <a:cubicBezTo>
                    <a:pt x="1534" y="1065"/>
                    <a:pt x="2493" y="1813"/>
                    <a:pt x="2751" y="2877"/>
                  </a:cubicBezTo>
                  <a:lnTo>
                    <a:pt x="2866" y="3394"/>
                  </a:lnTo>
                  <a:lnTo>
                    <a:pt x="3029" y="4056"/>
                  </a:lnTo>
                  <a:lnTo>
                    <a:pt x="3346" y="5350"/>
                  </a:lnTo>
                  <a:cubicBezTo>
                    <a:pt x="3461" y="5800"/>
                    <a:pt x="3250" y="6279"/>
                    <a:pt x="2847" y="6509"/>
                  </a:cubicBezTo>
                  <a:cubicBezTo>
                    <a:pt x="1985" y="7027"/>
                    <a:pt x="1007" y="7353"/>
                    <a:pt x="0" y="7449"/>
                  </a:cubicBezTo>
                  <a:cubicBezTo>
                    <a:pt x="172" y="7464"/>
                    <a:pt x="343" y="7472"/>
                    <a:pt x="515" y="7472"/>
                  </a:cubicBezTo>
                  <a:cubicBezTo>
                    <a:pt x="1628" y="7472"/>
                    <a:pt x="2741" y="7149"/>
                    <a:pt x="3854" y="6509"/>
                  </a:cubicBezTo>
                  <a:cubicBezTo>
                    <a:pt x="4256" y="6279"/>
                    <a:pt x="4467" y="5800"/>
                    <a:pt x="4352" y="5350"/>
                  </a:cubicBezTo>
                  <a:lnTo>
                    <a:pt x="4036" y="4056"/>
                  </a:lnTo>
                  <a:lnTo>
                    <a:pt x="3873" y="3394"/>
                  </a:lnTo>
                  <a:lnTo>
                    <a:pt x="3758" y="2877"/>
                  </a:lnTo>
                  <a:cubicBezTo>
                    <a:pt x="3499" y="1813"/>
                    <a:pt x="2541" y="1065"/>
                    <a:pt x="1448" y="1065"/>
                  </a:cubicBezTo>
                  <a:lnTo>
                    <a:pt x="1266" y="1065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48"/>
            <p:cNvSpPr/>
            <p:nvPr/>
          </p:nvSpPr>
          <p:spPr>
            <a:xfrm>
              <a:off x="7221571" y="3970515"/>
              <a:ext cx="73098" cy="84285"/>
            </a:xfrm>
            <a:custGeom>
              <a:avLst/>
              <a:gdLst/>
              <a:ahLst/>
              <a:cxnLst/>
              <a:rect l="l" t="t" r="r" b="b"/>
              <a:pathLst>
                <a:path w="2790" h="3217" extrusionOk="0">
                  <a:moveTo>
                    <a:pt x="671" y="1"/>
                  </a:moveTo>
                  <a:lnTo>
                    <a:pt x="671" y="1065"/>
                  </a:lnTo>
                  <a:lnTo>
                    <a:pt x="489" y="1065"/>
                  </a:lnTo>
                  <a:cubicBezTo>
                    <a:pt x="326" y="1065"/>
                    <a:pt x="163" y="1084"/>
                    <a:pt x="0" y="1113"/>
                  </a:cubicBezTo>
                  <a:lnTo>
                    <a:pt x="58" y="1170"/>
                  </a:lnTo>
                  <a:lnTo>
                    <a:pt x="1150" y="3059"/>
                  </a:lnTo>
                  <a:cubicBezTo>
                    <a:pt x="1213" y="3164"/>
                    <a:pt x="1321" y="3217"/>
                    <a:pt x="1427" y="3217"/>
                  </a:cubicBezTo>
                  <a:cubicBezTo>
                    <a:pt x="1534" y="3217"/>
                    <a:pt x="1639" y="3164"/>
                    <a:pt x="1697" y="3059"/>
                  </a:cubicBezTo>
                  <a:lnTo>
                    <a:pt x="2790" y="1170"/>
                  </a:lnTo>
                  <a:lnTo>
                    <a:pt x="2790" y="1103"/>
                  </a:lnTo>
                  <a:cubicBezTo>
                    <a:pt x="2646" y="1074"/>
                    <a:pt x="2512" y="1065"/>
                    <a:pt x="2368" y="1065"/>
                  </a:cubicBezTo>
                  <a:lnTo>
                    <a:pt x="2186" y="1065"/>
                  </a:lnTo>
                  <a:lnTo>
                    <a:pt x="2186" y="1"/>
                  </a:lnTo>
                  <a:cubicBezTo>
                    <a:pt x="1946" y="121"/>
                    <a:pt x="1687" y="181"/>
                    <a:pt x="1428" y="181"/>
                  </a:cubicBezTo>
                  <a:cubicBezTo>
                    <a:pt x="1170" y="181"/>
                    <a:pt x="911" y="121"/>
                    <a:pt x="67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8"/>
            <p:cNvSpPr/>
            <p:nvPr/>
          </p:nvSpPr>
          <p:spPr>
            <a:xfrm>
              <a:off x="7239151" y="3970515"/>
              <a:ext cx="39693" cy="19362"/>
            </a:xfrm>
            <a:custGeom>
              <a:avLst/>
              <a:gdLst/>
              <a:ahLst/>
              <a:cxnLst/>
              <a:rect l="l" t="t" r="r" b="b"/>
              <a:pathLst>
                <a:path w="1515" h="739" extrusionOk="0">
                  <a:moveTo>
                    <a:pt x="0" y="1"/>
                  </a:moveTo>
                  <a:lnTo>
                    <a:pt x="0" y="576"/>
                  </a:lnTo>
                  <a:cubicBezTo>
                    <a:pt x="240" y="681"/>
                    <a:pt x="499" y="739"/>
                    <a:pt x="757" y="739"/>
                  </a:cubicBezTo>
                  <a:cubicBezTo>
                    <a:pt x="1016" y="739"/>
                    <a:pt x="1275" y="681"/>
                    <a:pt x="1515" y="576"/>
                  </a:cubicBezTo>
                  <a:lnTo>
                    <a:pt x="1515" y="1"/>
                  </a:lnTo>
                  <a:cubicBezTo>
                    <a:pt x="1275" y="121"/>
                    <a:pt x="1014" y="181"/>
                    <a:pt x="754" y="181"/>
                  </a:cubicBezTo>
                  <a:cubicBezTo>
                    <a:pt x="494" y="181"/>
                    <a:pt x="235" y="121"/>
                    <a:pt x="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48"/>
            <p:cNvSpPr/>
            <p:nvPr/>
          </p:nvSpPr>
          <p:spPr>
            <a:xfrm>
              <a:off x="7210017" y="3869069"/>
              <a:ext cx="97962" cy="110774"/>
            </a:xfrm>
            <a:custGeom>
              <a:avLst/>
              <a:gdLst/>
              <a:ahLst/>
              <a:cxnLst/>
              <a:rect l="l" t="t" r="r" b="b"/>
              <a:pathLst>
                <a:path w="3739" h="4228" extrusionOk="0">
                  <a:moveTo>
                    <a:pt x="2560" y="0"/>
                  </a:moveTo>
                  <a:cubicBezTo>
                    <a:pt x="1802" y="508"/>
                    <a:pt x="911" y="786"/>
                    <a:pt x="0" y="796"/>
                  </a:cubicBezTo>
                  <a:lnTo>
                    <a:pt x="0" y="2358"/>
                  </a:lnTo>
                  <a:lnTo>
                    <a:pt x="0" y="2416"/>
                  </a:lnTo>
                  <a:cubicBezTo>
                    <a:pt x="29" y="3422"/>
                    <a:pt x="853" y="4228"/>
                    <a:pt x="1869" y="4228"/>
                  </a:cubicBezTo>
                  <a:cubicBezTo>
                    <a:pt x="2876" y="4228"/>
                    <a:pt x="3710" y="3422"/>
                    <a:pt x="3739" y="2416"/>
                  </a:cubicBezTo>
                  <a:lnTo>
                    <a:pt x="3739" y="796"/>
                  </a:lnTo>
                  <a:cubicBezTo>
                    <a:pt x="3298" y="604"/>
                    <a:pt x="2905" y="326"/>
                    <a:pt x="256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48"/>
            <p:cNvSpPr/>
            <p:nvPr/>
          </p:nvSpPr>
          <p:spPr>
            <a:xfrm>
              <a:off x="7261735" y="3869069"/>
              <a:ext cx="46243" cy="112031"/>
            </a:xfrm>
            <a:custGeom>
              <a:avLst/>
              <a:gdLst/>
              <a:ahLst/>
              <a:cxnLst/>
              <a:rect l="l" t="t" r="r" b="b"/>
              <a:pathLst>
                <a:path w="1765" h="4276" extrusionOk="0">
                  <a:moveTo>
                    <a:pt x="586" y="0"/>
                  </a:moveTo>
                  <a:cubicBezTo>
                    <a:pt x="403" y="125"/>
                    <a:pt x="212" y="240"/>
                    <a:pt x="1" y="336"/>
                  </a:cubicBezTo>
                  <a:cubicBezTo>
                    <a:pt x="308" y="604"/>
                    <a:pt x="653" y="834"/>
                    <a:pt x="1027" y="997"/>
                  </a:cubicBezTo>
                  <a:lnTo>
                    <a:pt x="1027" y="2608"/>
                  </a:lnTo>
                  <a:cubicBezTo>
                    <a:pt x="1027" y="3317"/>
                    <a:pt x="624" y="3959"/>
                    <a:pt x="1" y="4276"/>
                  </a:cubicBezTo>
                  <a:cubicBezTo>
                    <a:pt x="988" y="4218"/>
                    <a:pt x="1765" y="3403"/>
                    <a:pt x="1765" y="2406"/>
                  </a:cubicBezTo>
                  <a:lnTo>
                    <a:pt x="1765" y="796"/>
                  </a:lnTo>
                  <a:cubicBezTo>
                    <a:pt x="1324" y="604"/>
                    <a:pt x="931" y="336"/>
                    <a:pt x="58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3" name="Google Shape;2743;p48"/>
          <p:cNvGrpSpPr/>
          <p:nvPr/>
        </p:nvGrpSpPr>
        <p:grpSpPr>
          <a:xfrm>
            <a:off x="4915368" y="2891390"/>
            <a:ext cx="182850" cy="361926"/>
            <a:chOff x="4915368" y="2891390"/>
            <a:chExt cx="182850" cy="361926"/>
          </a:xfrm>
        </p:grpSpPr>
        <p:sp>
          <p:nvSpPr>
            <p:cNvPr id="2744" name="Google Shape;2744;p48"/>
            <p:cNvSpPr/>
            <p:nvPr/>
          </p:nvSpPr>
          <p:spPr>
            <a:xfrm>
              <a:off x="4940992" y="2925292"/>
              <a:ext cx="131367" cy="326504"/>
            </a:xfrm>
            <a:custGeom>
              <a:avLst/>
              <a:gdLst/>
              <a:ahLst/>
              <a:cxnLst/>
              <a:rect l="l" t="t" r="r" b="b"/>
              <a:pathLst>
                <a:path w="5014" h="12462" extrusionOk="0">
                  <a:moveTo>
                    <a:pt x="0" y="1"/>
                  </a:moveTo>
                  <a:lnTo>
                    <a:pt x="0" y="10017"/>
                  </a:lnTo>
                  <a:cubicBezTo>
                    <a:pt x="29" y="11379"/>
                    <a:pt x="1141" y="12462"/>
                    <a:pt x="2512" y="12462"/>
                  </a:cubicBezTo>
                  <a:cubicBezTo>
                    <a:pt x="3873" y="12462"/>
                    <a:pt x="4985" y="11379"/>
                    <a:pt x="5013" y="10017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8"/>
            <p:cNvSpPr/>
            <p:nvPr/>
          </p:nvSpPr>
          <p:spPr>
            <a:xfrm>
              <a:off x="4991977" y="2925292"/>
              <a:ext cx="80644" cy="328024"/>
            </a:xfrm>
            <a:custGeom>
              <a:avLst/>
              <a:gdLst/>
              <a:ahLst/>
              <a:cxnLst/>
              <a:rect l="l" t="t" r="r" b="b"/>
              <a:pathLst>
                <a:path w="3078" h="12520" extrusionOk="0">
                  <a:moveTo>
                    <a:pt x="1946" y="1"/>
                  </a:moveTo>
                  <a:lnTo>
                    <a:pt x="1946" y="10017"/>
                  </a:lnTo>
                  <a:cubicBezTo>
                    <a:pt x="1946" y="11187"/>
                    <a:pt x="1141" y="12193"/>
                    <a:pt x="0" y="12462"/>
                  </a:cubicBezTo>
                  <a:cubicBezTo>
                    <a:pt x="182" y="12500"/>
                    <a:pt x="374" y="12519"/>
                    <a:pt x="566" y="12519"/>
                  </a:cubicBezTo>
                  <a:cubicBezTo>
                    <a:pt x="1946" y="12519"/>
                    <a:pt x="3077" y="11398"/>
                    <a:pt x="3077" y="10017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8"/>
            <p:cNvSpPr/>
            <p:nvPr/>
          </p:nvSpPr>
          <p:spPr>
            <a:xfrm>
              <a:off x="4940992" y="3044345"/>
              <a:ext cx="131367" cy="208971"/>
            </a:xfrm>
            <a:custGeom>
              <a:avLst/>
              <a:gdLst/>
              <a:ahLst/>
              <a:cxnLst/>
              <a:rect l="l" t="t" r="r" b="b"/>
              <a:pathLst>
                <a:path w="5014" h="7976" extrusionOk="0">
                  <a:moveTo>
                    <a:pt x="1277" y="0"/>
                  </a:moveTo>
                  <a:cubicBezTo>
                    <a:pt x="533" y="0"/>
                    <a:pt x="0" y="345"/>
                    <a:pt x="0" y="345"/>
                  </a:cubicBezTo>
                  <a:lnTo>
                    <a:pt x="0" y="5473"/>
                  </a:lnTo>
                  <a:cubicBezTo>
                    <a:pt x="0" y="6854"/>
                    <a:pt x="1122" y="7975"/>
                    <a:pt x="2512" y="7975"/>
                  </a:cubicBezTo>
                  <a:cubicBezTo>
                    <a:pt x="3892" y="7975"/>
                    <a:pt x="5013" y="6854"/>
                    <a:pt x="5013" y="5473"/>
                  </a:cubicBezTo>
                  <a:lnTo>
                    <a:pt x="5013" y="173"/>
                  </a:lnTo>
                  <a:cubicBezTo>
                    <a:pt x="5013" y="173"/>
                    <a:pt x="4410" y="651"/>
                    <a:pt x="3594" y="651"/>
                  </a:cubicBezTo>
                  <a:cubicBezTo>
                    <a:pt x="3260" y="651"/>
                    <a:pt x="2890" y="571"/>
                    <a:pt x="2512" y="345"/>
                  </a:cubicBezTo>
                  <a:cubicBezTo>
                    <a:pt x="2074" y="86"/>
                    <a:pt x="1649" y="0"/>
                    <a:pt x="1277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8"/>
            <p:cNvSpPr/>
            <p:nvPr/>
          </p:nvSpPr>
          <p:spPr>
            <a:xfrm>
              <a:off x="4991977" y="3048852"/>
              <a:ext cx="80382" cy="203443"/>
            </a:xfrm>
            <a:custGeom>
              <a:avLst/>
              <a:gdLst/>
              <a:ahLst/>
              <a:cxnLst/>
              <a:rect l="l" t="t" r="r" b="b"/>
              <a:pathLst>
                <a:path w="3068" h="7765" extrusionOk="0">
                  <a:moveTo>
                    <a:pt x="3067" y="1"/>
                  </a:moveTo>
                  <a:cubicBezTo>
                    <a:pt x="2732" y="250"/>
                    <a:pt x="2349" y="403"/>
                    <a:pt x="1946" y="461"/>
                  </a:cubicBezTo>
                  <a:lnTo>
                    <a:pt x="1946" y="5301"/>
                  </a:lnTo>
                  <a:cubicBezTo>
                    <a:pt x="1946" y="6461"/>
                    <a:pt x="1141" y="7477"/>
                    <a:pt x="0" y="7736"/>
                  </a:cubicBezTo>
                  <a:lnTo>
                    <a:pt x="67" y="7755"/>
                  </a:lnTo>
                  <a:lnTo>
                    <a:pt x="86" y="7755"/>
                  </a:lnTo>
                  <a:lnTo>
                    <a:pt x="134" y="7765"/>
                  </a:lnTo>
                  <a:lnTo>
                    <a:pt x="566" y="7765"/>
                  </a:lnTo>
                  <a:cubicBezTo>
                    <a:pt x="1946" y="7765"/>
                    <a:pt x="3067" y="6643"/>
                    <a:pt x="3067" y="5253"/>
                  </a:cubicBezTo>
                  <a:lnTo>
                    <a:pt x="306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8"/>
            <p:cNvSpPr/>
            <p:nvPr/>
          </p:nvSpPr>
          <p:spPr>
            <a:xfrm>
              <a:off x="4963838" y="3076493"/>
              <a:ext cx="19624" cy="16558"/>
            </a:xfrm>
            <a:custGeom>
              <a:avLst/>
              <a:gdLst/>
              <a:ahLst/>
              <a:cxnLst/>
              <a:rect l="l" t="t" r="r" b="b"/>
              <a:pathLst>
                <a:path w="749" h="632" extrusionOk="0">
                  <a:moveTo>
                    <a:pt x="432" y="0"/>
                  </a:moveTo>
                  <a:cubicBezTo>
                    <a:pt x="144" y="0"/>
                    <a:pt x="1" y="336"/>
                    <a:pt x="202" y="537"/>
                  </a:cubicBezTo>
                  <a:cubicBezTo>
                    <a:pt x="267" y="602"/>
                    <a:pt x="347" y="631"/>
                    <a:pt x="426" y="631"/>
                  </a:cubicBezTo>
                  <a:cubicBezTo>
                    <a:pt x="590" y="631"/>
                    <a:pt x="748" y="504"/>
                    <a:pt x="748" y="316"/>
                  </a:cubicBezTo>
                  <a:cubicBezTo>
                    <a:pt x="739" y="134"/>
                    <a:pt x="604" y="0"/>
                    <a:pt x="432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8"/>
            <p:cNvSpPr/>
            <p:nvPr/>
          </p:nvSpPr>
          <p:spPr>
            <a:xfrm>
              <a:off x="5030386" y="3100099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0"/>
                  </a:moveTo>
                  <a:cubicBezTo>
                    <a:pt x="125" y="0"/>
                    <a:pt x="1" y="297"/>
                    <a:pt x="173" y="470"/>
                  </a:cubicBezTo>
                  <a:cubicBezTo>
                    <a:pt x="229" y="525"/>
                    <a:pt x="297" y="550"/>
                    <a:pt x="365" y="550"/>
                  </a:cubicBezTo>
                  <a:cubicBezTo>
                    <a:pt x="506" y="550"/>
                    <a:pt x="643" y="441"/>
                    <a:pt x="643" y="278"/>
                  </a:cubicBezTo>
                  <a:cubicBezTo>
                    <a:pt x="643" y="125"/>
                    <a:pt x="518" y="0"/>
                    <a:pt x="365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8"/>
            <p:cNvSpPr/>
            <p:nvPr/>
          </p:nvSpPr>
          <p:spPr>
            <a:xfrm>
              <a:off x="4980921" y="3202803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2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8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8"/>
            <p:cNvSpPr/>
            <p:nvPr/>
          </p:nvSpPr>
          <p:spPr>
            <a:xfrm>
              <a:off x="5030386" y="3171651"/>
              <a:ext cx="16847" cy="14698"/>
            </a:xfrm>
            <a:custGeom>
              <a:avLst/>
              <a:gdLst/>
              <a:ahLst/>
              <a:cxnLst/>
              <a:rect l="l" t="t" r="r" b="b"/>
              <a:pathLst>
                <a:path w="643" h="561" extrusionOk="0">
                  <a:moveTo>
                    <a:pt x="365" y="1"/>
                  </a:moveTo>
                  <a:cubicBezTo>
                    <a:pt x="125" y="1"/>
                    <a:pt x="1" y="298"/>
                    <a:pt x="173" y="480"/>
                  </a:cubicBezTo>
                  <a:cubicBezTo>
                    <a:pt x="228" y="535"/>
                    <a:pt x="296" y="560"/>
                    <a:pt x="363" y="560"/>
                  </a:cubicBezTo>
                  <a:cubicBezTo>
                    <a:pt x="506" y="560"/>
                    <a:pt x="643" y="448"/>
                    <a:pt x="643" y="279"/>
                  </a:cubicBezTo>
                  <a:cubicBezTo>
                    <a:pt x="643" y="126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48"/>
            <p:cNvSpPr/>
            <p:nvPr/>
          </p:nvSpPr>
          <p:spPr>
            <a:xfrm>
              <a:off x="4974135" y="3132246"/>
              <a:ext cx="20357" cy="17397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451" y="0"/>
                  </a:moveTo>
                  <a:cubicBezTo>
                    <a:pt x="154" y="0"/>
                    <a:pt x="1" y="355"/>
                    <a:pt x="211" y="566"/>
                  </a:cubicBezTo>
                  <a:cubicBezTo>
                    <a:pt x="279" y="634"/>
                    <a:pt x="362" y="664"/>
                    <a:pt x="443" y="664"/>
                  </a:cubicBezTo>
                  <a:cubicBezTo>
                    <a:pt x="614" y="664"/>
                    <a:pt x="777" y="530"/>
                    <a:pt x="777" y="336"/>
                  </a:cubicBezTo>
                  <a:cubicBezTo>
                    <a:pt x="777" y="144"/>
                    <a:pt x="633" y="0"/>
                    <a:pt x="451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48"/>
            <p:cNvSpPr/>
            <p:nvPr/>
          </p:nvSpPr>
          <p:spPr>
            <a:xfrm>
              <a:off x="4915368" y="2891390"/>
              <a:ext cx="182850" cy="33693"/>
            </a:xfrm>
            <a:custGeom>
              <a:avLst/>
              <a:gdLst/>
              <a:ahLst/>
              <a:cxnLst/>
              <a:rect l="l" t="t" r="r" b="b"/>
              <a:pathLst>
                <a:path w="6979" h="1286" extrusionOk="0">
                  <a:moveTo>
                    <a:pt x="442" y="1"/>
                  </a:moveTo>
                  <a:cubicBezTo>
                    <a:pt x="192" y="1"/>
                    <a:pt x="1" y="192"/>
                    <a:pt x="1" y="432"/>
                  </a:cubicBezTo>
                  <a:lnTo>
                    <a:pt x="1" y="854"/>
                  </a:lnTo>
                  <a:cubicBezTo>
                    <a:pt x="1" y="1093"/>
                    <a:pt x="192" y="1285"/>
                    <a:pt x="442" y="1285"/>
                  </a:cubicBezTo>
                  <a:lnTo>
                    <a:pt x="6538" y="1285"/>
                  </a:lnTo>
                  <a:cubicBezTo>
                    <a:pt x="6777" y="1285"/>
                    <a:pt x="6979" y="1093"/>
                    <a:pt x="6979" y="854"/>
                  </a:cubicBezTo>
                  <a:lnTo>
                    <a:pt x="6979" y="432"/>
                  </a:lnTo>
                  <a:cubicBezTo>
                    <a:pt x="6979" y="192"/>
                    <a:pt x="6777" y="1"/>
                    <a:pt x="6538" y="1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8"/>
            <p:cNvSpPr/>
            <p:nvPr/>
          </p:nvSpPr>
          <p:spPr>
            <a:xfrm>
              <a:off x="5055250" y="2891390"/>
              <a:ext cx="42732" cy="33693"/>
            </a:xfrm>
            <a:custGeom>
              <a:avLst/>
              <a:gdLst/>
              <a:ahLst/>
              <a:cxnLst/>
              <a:rect l="l" t="t" r="r" b="b"/>
              <a:pathLst>
                <a:path w="1631" h="1286" extrusionOk="0">
                  <a:moveTo>
                    <a:pt x="1" y="1"/>
                  </a:moveTo>
                  <a:cubicBezTo>
                    <a:pt x="240" y="1"/>
                    <a:pt x="432" y="192"/>
                    <a:pt x="432" y="432"/>
                  </a:cubicBezTo>
                  <a:lnTo>
                    <a:pt x="432" y="854"/>
                  </a:lnTo>
                  <a:cubicBezTo>
                    <a:pt x="432" y="1093"/>
                    <a:pt x="240" y="1285"/>
                    <a:pt x="1" y="1285"/>
                  </a:cubicBezTo>
                  <a:lnTo>
                    <a:pt x="1199" y="1285"/>
                  </a:lnTo>
                  <a:cubicBezTo>
                    <a:pt x="1438" y="1285"/>
                    <a:pt x="1630" y="1093"/>
                    <a:pt x="1630" y="854"/>
                  </a:cubicBezTo>
                  <a:lnTo>
                    <a:pt x="1630" y="432"/>
                  </a:lnTo>
                  <a:cubicBezTo>
                    <a:pt x="1630" y="192"/>
                    <a:pt x="1438" y="1"/>
                    <a:pt x="119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5" name="Google Shape;2755;p48"/>
          <p:cNvGrpSpPr/>
          <p:nvPr/>
        </p:nvGrpSpPr>
        <p:grpSpPr>
          <a:xfrm>
            <a:off x="8028714" y="2891652"/>
            <a:ext cx="289589" cy="361402"/>
            <a:chOff x="8028714" y="2891652"/>
            <a:chExt cx="289589" cy="361402"/>
          </a:xfrm>
        </p:grpSpPr>
        <p:sp>
          <p:nvSpPr>
            <p:cNvPr id="2756" name="Google Shape;2756;p48"/>
            <p:cNvSpPr/>
            <p:nvPr/>
          </p:nvSpPr>
          <p:spPr>
            <a:xfrm>
              <a:off x="8096520" y="3139006"/>
              <a:ext cx="167025" cy="83421"/>
            </a:xfrm>
            <a:custGeom>
              <a:avLst/>
              <a:gdLst/>
              <a:ahLst/>
              <a:cxnLst/>
              <a:rect l="l" t="t" r="r" b="b"/>
              <a:pathLst>
                <a:path w="6375" h="3184" extrusionOk="0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8"/>
            <p:cNvSpPr/>
            <p:nvPr/>
          </p:nvSpPr>
          <p:spPr>
            <a:xfrm>
              <a:off x="8168360" y="3139006"/>
              <a:ext cx="95185" cy="83421"/>
            </a:xfrm>
            <a:custGeom>
              <a:avLst/>
              <a:gdLst/>
              <a:ahLst/>
              <a:cxnLst/>
              <a:rect l="l" t="t" r="r" b="b"/>
              <a:pathLst>
                <a:path w="3633" h="3184" extrusionOk="0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48"/>
            <p:cNvSpPr/>
            <p:nvPr/>
          </p:nvSpPr>
          <p:spPr>
            <a:xfrm>
              <a:off x="8028714" y="3109871"/>
              <a:ext cx="104748" cy="24392"/>
            </a:xfrm>
            <a:custGeom>
              <a:avLst/>
              <a:gdLst/>
              <a:ahLst/>
              <a:cxnLst/>
              <a:rect l="l" t="t" r="r" b="b"/>
              <a:pathLst>
                <a:path w="3998" h="931" extrusionOk="0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8"/>
            <p:cNvSpPr/>
            <p:nvPr/>
          </p:nvSpPr>
          <p:spPr>
            <a:xfrm>
              <a:off x="8101812" y="3109871"/>
              <a:ext cx="31650" cy="24392"/>
            </a:xfrm>
            <a:custGeom>
              <a:avLst/>
              <a:gdLst/>
              <a:ahLst/>
              <a:cxnLst/>
              <a:rect l="l" t="t" r="r" b="b"/>
              <a:pathLst>
                <a:path w="1208" h="931" extrusionOk="0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48"/>
            <p:cNvSpPr/>
            <p:nvPr/>
          </p:nvSpPr>
          <p:spPr>
            <a:xfrm>
              <a:off x="8053342" y="3134237"/>
              <a:ext cx="67570" cy="53527"/>
            </a:xfrm>
            <a:custGeom>
              <a:avLst/>
              <a:gdLst/>
              <a:ahLst/>
              <a:cxnLst/>
              <a:rect l="l" t="t" r="r" b="b"/>
              <a:pathLst>
                <a:path w="2579" h="2043" extrusionOk="0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48"/>
            <p:cNvSpPr/>
            <p:nvPr/>
          </p:nvSpPr>
          <p:spPr>
            <a:xfrm>
              <a:off x="8159321" y="3165127"/>
              <a:ext cx="36182" cy="31099"/>
            </a:xfrm>
            <a:custGeom>
              <a:avLst/>
              <a:gdLst/>
              <a:ahLst/>
              <a:cxnLst/>
              <a:rect l="l" t="t" r="r" b="b"/>
              <a:pathLst>
                <a:path w="1381" h="1187" extrusionOk="0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rgbClr val="5C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8"/>
            <p:cNvSpPr/>
            <p:nvPr/>
          </p:nvSpPr>
          <p:spPr>
            <a:xfrm>
              <a:off x="8232655" y="2960453"/>
              <a:ext cx="74356" cy="219530"/>
            </a:xfrm>
            <a:custGeom>
              <a:avLst/>
              <a:gdLst/>
              <a:ahLst/>
              <a:cxnLst/>
              <a:rect l="l" t="t" r="r" b="b"/>
              <a:pathLst>
                <a:path w="2838" h="8379" extrusionOk="0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8"/>
            <p:cNvSpPr/>
            <p:nvPr/>
          </p:nvSpPr>
          <p:spPr>
            <a:xfrm>
              <a:off x="8243685" y="2960453"/>
              <a:ext cx="63063" cy="219766"/>
            </a:xfrm>
            <a:custGeom>
              <a:avLst/>
              <a:gdLst/>
              <a:ahLst/>
              <a:cxnLst/>
              <a:rect l="l" t="t" r="r" b="b"/>
              <a:pathLst>
                <a:path w="2407" h="8388" extrusionOk="0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48"/>
            <p:cNvSpPr/>
            <p:nvPr/>
          </p:nvSpPr>
          <p:spPr>
            <a:xfrm>
              <a:off x="8041788" y="3222400"/>
              <a:ext cx="276515" cy="30654"/>
            </a:xfrm>
            <a:custGeom>
              <a:avLst/>
              <a:gdLst/>
              <a:ahLst/>
              <a:cxnLst/>
              <a:rect l="l" t="t" r="r" b="b"/>
              <a:pathLst>
                <a:path w="10554" h="1170" extrusionOk="0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8"/>
            <p:cNvSpPr/>
            <p:nvPr/>
          </p:nvSpPr>
          <p:spPr>
            <a:xfrm>
              <a:off x="8286627" y="3222400"/>
              <a:ext cx="31676" cy="30654"/>
            </a:xfrm>
            <a:custGeom>
              <a:avLst/>
              <a:gdLst/>
              <a:ahLst/>
              <a:cxnLst/>
              <a:rect l="l" t="t" r="r" b="b"/>
              <a:pathLst>
                <a:path w="1209" h="1170" extrusionOk="0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rgbClr val="4A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8"/>
            <p:cNvSpPr/>
            <p:nvPr/>
          </p:nvSpPr>
          <p:spPr>
            <a:xfrm>
              <a:off x="8235668" y="2891652"/>
              <a:ext cx="58531" cy="57037"/>
            </a:xfrm>
            <a:custGeom>
              <a:avLst/>
              <a:gdLst/>
              <a:ahLst/>
              <a:cxnLst/>
              <a:rect l="l" t="t" r="r" b="b"/>
              <a:pathLst>
                <a:path w="2234" h="2177" extrusionOk="0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8"/>
            <p:cNvSpPr/>
            <p:nvPr/>
          </p:nvSpPr>
          <p:spPr>
            <a:xfrm>
              <a:off x="8240698" y="2912507"/>
              <a:ext cx="53500" cy="36182"/>
            </a:xfrm>
            <a:custGeom>
              <a:avLst/>
              <a:gdLst/>
              <a:ahLst/>
              <a:cxnLst/>
              <a:rect l="l" t="t" r="r" b="b"/>
              <a:pathLst>
                <a:path w="2042" h="1381" extrusionOk="0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8"/>
            <p:cNvSpPr/>
            <p:nvPr/>
          </p:nvSpPr>
          <p:spPr>
            <a:xfrm>
              <a:off x="8094005" y="3011490"/>
              <a:ext cx="80408" cy="79281"/>
            </a:xfrm>
            <a:custGeom>
              <a:avLst/>
              <a:gdLst/>
              <a:ahLst/>
              <a:cxnLst/>
              <a:rect l="l" t="t" r="r" b="b"/>
              <a:pathLst>
                <a:path w="3069" h="3026" extrusionOk="0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8"/>
            <p:cNvSpPr/>
            <p:nvPr/>
          </p:nvSpPr>
          <p:spPr>
            <a:xfrm>
              <a:off x="8140221" y="3057157"/>
              <a:ext cx="34427" cy="33536"/>
            </a:xfrm>
            <a:custGeom>
              <a:avLst/>
              <a:gdLst/>
              <a:ahLst/>
              <a:cxnLst/>
              <a:rect l="l" t="t" r="r" b="b"/>
              <a:pathLst>
                <a:path w="1314" h="1280" extrusionOk="0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48"/>
            <p:cNvSpPr/>
            <p:nvPr/>
          </p:nvSpPr>
          <p:spPr>
            <a:xfrm>
              <a:off x="8086485" y="3036564"/>
              <a:ext cx="32907" cy="31912"/>
            </a:xfrm>
            <a:custGeom>
              <a:avLst/>
              <a:gdLst/>
              <a:ahLst/>
              <a:cxnLst/>
              <a:rect l="l" t="t" r="r" b="b"/>
              <a:pathLst>
                <a:path w="1256" h="1218" extrusionOk="0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48"/>
            <p:cNvSpPr/>
            <p:nvPr/>
          </p:nvSpPr>
          <p:spPr>
            <a:xfrm>
              <a:off x="8115855" y="3065934"/>
              <a:ext cx="32933" cy="31912"/>
            </a:xfrm>
            <a:custGeom>
              <a:avLst/>
              <a:gdLst/>
              <a:ahLst/>
              <a:cxnLst/>
              <a:rect l="l" t="t" r="r" b="b"/>
              <a:pathLst>
                <a:path w="1257" h="1218" extrusionOk="0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48"/>
            <p:cNvSpPr/>
            <p:nvPr/>
          </p:nvSpPr>
          <p:spPr>
            <a:xfrm>
              <a:off x="8212062" y="2913738"/>
              <a:ext cx="61544" cy="61570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48"/>
            <p:cNvSpPr/>
            <p:nvPr/>
          </p:nvSpPr>
          <p:spPr>
            <a:xfrm>
              <a:off x="8212953" y="2932078"/>
              <a:ext cx="60653" cy="43466"/>
            </a:xfrm>
            <a:custGeom>
              <a:avLst/>
              <a:gdLst/>
              <a:ahLst/>
              <a:cxnLst/>
              <a:rect l="l" t="t" r="r" b="b"/>
              <a:pathLst>
                <a:path w="2315" h="1659" extrusionOk="0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48"/>
            <p:cNvSpPr/>
            <p:nvPr/>
          </p:nvSpPr>
          <p:spPr>
            <a:xfrm>
              <a:off x="8119890" y="2937423"/>
              <a:ext cx="128354" cy="128039"/>
            </a:xfrm>
            <a:custGeom>
              <a:avLst/>
              <a:gdLst/>
              <a:ahLst/>
              <a:cxnLst/>
              <a:rect l="l" t="t" r="r" b="b"/>
              <a:pathLst>
                <a:path w="4899" h="4887" extrusionOk="0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48"/>
            <p:cNvSpPr/>
            <p:nvPr/>
          </p:nvSpPr>
          <p:spPr>
            <a:xfrm>
              <a:off x="8153531" y="2968732"/>
              <a:ext cx="94713" cy="96730"/>
            </a:xfrm>
            <a:custGeom>
              <a:avLst/>
              <a:gdLst/>
              <a:ahLst/>
              <a:cxnLst/>
              <a:rect l="l" t="t" r="r" b="b"/>
              <a:pathLst>
                <a:path w="3615" h="3692" extrusionOk="0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6" name="Google Shape;2776;p48"/>
          <p:cNvGrpSpPr/>
          <p:nvPr/>
        </p:nvGrpSpPr>
        <p:grpSpPr>
          <a:xfrm>
            <a:off x="7551822" y="3804774"/>
            <a:ext cx="293335" cy="361927"/>
            <a:chOff x="7551822" y="3804774"/>
            <a:chExt cx="293335" cy="361927"/>
          </a:xfrm>
        </p:grpSpPr>
        <p:sp>
          <p:nvSpPr>
            <p:cNvPr id="2777" name="Google Shape;2777;p48"/>
            <p:cNvSpPr/>
            <p:nvPr/>
          </p:nvSpPr>
          <p:spPr>
            <a:xfrm>
              <a:off x="7647242" y="3804774"/>
              <a:ext cx="121070" cy="30916"/>
            </a:xfrm>
            <a:custGeom>
              <a:avLst/>
              <a:gdLst/>
              <a:ahLst/>
              <a:cxnLst/>
              <a:rect l="l" t="t" r="r" b="b"/>
              <a:pathLst>
                <a:path w="4621" h="1180" extrusionOk="0">
                  <a:moveTo>
                    <a:pt x="320" y="0"/>
                  </a:moveTo>
                  <a:cubicBezTo>
                    <a:pt x="145" y="0"/>
                    <a:pt x="0" y="150"/>
                    <a:pt x="0" y="336"/>
                  </a:cubicBezTo>
                  <a:lnTo>
                    <a:pt x="0" y="844"/>
                  </a:lnTo>
                  <a:cubicBezTo>
                    <a:pt x="0" y="1026"/>
                    <a:pt x="154" y="1180"/>
                    <a:pt x="336" y="1180"/>
                  </a:cubicBezTo>
                  <a:lnTo>
                    <a:pt x="4285" y="1180"/>
                  </a:lnTo>
                  <a:cubicBezTo>
                    <a:pt x="4467" y="1180"/>
                    <a:pt x="4621" y="1026"/>
                    <a:pt x="4621" y="844"/>
                  </a:cubicBezTo>
                  <a:lnTo>
                    <a:pt x="4621" y="336"/>
                  </a:lnTo>
                  <a:cubicBezTo>
                    <a:pt x="4621" y="150"/>
                    <a:pt x="4476" y="0"/>
                    <a:pt x="4301" y="0"/>
                  </a:cubicBezTo>
                  <a:cubicBezTo>
                    <a:pt x="4296" y="0"/>
                    <a:pt x="4291" y="0"/>
                    <a:pt x="4285" y="1"/>
                  </a:cubicBezTo>
                  <a:lnTo>
                    <a:pt x="336" y="1"/>
                  </a:lnTo>
                  <a:cubicBezTo>
                    <a:pt x="331" y="0"/>
                    <a:pt x="325" y="0"/>
                    <a:pt x="320" y="0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48"/>
            <p:cNvSpPr/>
            <p:nvPr/>
          </p:nvSpPr>
          <p:spPr>
            <a:xfrm>
              <a:off x="7734148" y="3804774"/>
              <a:ext cx="34165" cy="31178"/>
            </a:xfrm>
            <a:custGeom>
              <a:avLst/>
              <a:gdLst/>
              <a:ahLst/>
              <a:cxnLst/>
              <a:rect l="l" t="t" r="r" b="b"/>
              <a:pathLst>
                <a:path w="1304" h="1190" extrusionOk="0">
                  <a:moveTo>
                    <a:pt x="0" y="1"/>
                  </a:moveTo>
                  <a:cubicBezTo>
                    <a:pt x="192" y="1"/>
                    <a:pt x="345" y="154"/>
                    <a:pt x="345" y="346"/>
                  </a:cubicBezTo>
                  <a:lnTo>
                    <a:pt x="345" y="844"/>
                  </a:lnTo>
                  <a:cubicBezTo>
                    <a:pt x="345" y="1026"/>
                    <a:pt x="192" y="1189"/>
                    <a:pt x="0" y="1189"/>
                  </a:cubicBezTo>
                  <a:lnTo>
                    <a:pt x="959" y="1189"/>
                  </a:lnTo>
                  <a:cubicBezTo>
                    <a:pt x="1150" y="1189"/>
                    <a:pt x="1304" y="1026"/>
                    <a:pt x="1304" y="844"/>
                  </a:cubicBezTo>
                  <a:lnTo>
                    <a:pt x="1304" y="346"/>
                  </a:lnTo>
                  <a:cubicBezTo>
                    <a:pt x="1304" y="154"/>
                    <a:pt x="1150" y="1"/>
                    <a:pt x="95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48"/>
            <p:cNvSpPr/>
            <p:nvPr/>
          </p:nvSpPr>
          <p:spPr>
            <a:xfrm>
              <a:off x="7551822" y="3835664"/>
              <a:ext cx="285056" cy="331037"/>
            </a:xfrm>
            <a:custGeom>
              <a:avLst/>
              <a:gdLst/>
              <a:ahLst/>
              <a:cxnLst/>
              <a:rect l="l" t="t" r="r" b="b"/>
              <a:pathLst>
                <a:path w="10880" h="12635" extrusionOk="0">
                  <a:moveTo>
                    <a:pt x="4486" y="1"/>
                  </a:moveTo>
                  <a:lnTo>
                    <a:pt x="4486" y="3681"/>
                  </a:lnTo>
                  <a:cubicBezTo>
                    <a:pt x="4486" y="3902"/>
                    <a:pt x="4352" y="4103"/>
                    <a:pt x="4141" y="4180"/>
                  </a:cubicBezTo>
                  <a:cubicBezTo>
                    <a:pt x="882" y="5474"/>
                    <a:pt x="0" y="9672"/>
                    <a:pt x="2454" y="12174"/>
                  </a:cubicBezTo>
                  <a:cubicBezTo>
                    <a:pt x="2741" y="12462"/>
                    <a:pt x="3134" y="12634"/>
                    <a:pt x="3547" y="12634"/>
                  </a:cubicBezTo>
                  <a:lnTo>
                    <a:pt x="8349" y="12634"/>
                  </a:lnTo>
                  <a:cubicBezTo>
                    <a:pt x="8771" y="12634"/>
                    <a:pt x="9164" y="12462"/>
                    <a:pt x="9451" y="12164"/>
                  </a:cubicBezTo>
                  <a:cubicBezTo>
                    <a:pt x="10381" y="11225"/>
                    <a:pt x="10879" y="9950"/>
                    <a:pt x="10851" y="8627"/>
                  </a:cubicBezTo>
                  <a:cubicBezTo>
                    <a:pt x="10803" y="6662"/>
                    <a:pt x="9585" y="4908"/>
                    <a:pt x="7755" y="4189"/>
                  </a:cubicBezTo>
                  <a:cubicBezTo>
                    <a:pt x="7544" y="4103"/>
                    <a:pt x="7410" y="3902"/>
                    <a:pt x="7410" y="3681"/>
                  </a:cubicBezTo>
                  <a:lnTo>
                    <a:pt x="7410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48"/>
            <p:cNvSpPr/>
            <p:nvPr/>
          </p:nvSpPr>
          <p:spPr>
            <a:xfrm>
              <a:off x="7669329" y="3835664"/>
              <a:ext cx="174833" cy="329020"/>
            </a:xfrm>
            <a:custGeom>
              <a:avLst/>
              <a:gdLst/>
              <a:ahLst/>
              <a:cxnLst/>
              <a:rect l="l" t="t" r="r" b="b"/>
              <a:pathLst>
                <a:path w="6673" h="12558" extrusionOk="0">
                  <a:moveTo>
                    <a:pt x="1" y="1"/>
                  </a:moveTo>
                  <a:lnTo>
                    <a:pt x="1" y="489"/>
                  </a:lnTo>
                  <a:lnTo>
                    <a:pt x="1506" y="489"/>
                  </a:lnTo>
                  <a:cubicBezTo>
                    <a:pt x="1889" y="489"/>
                    <a:pt x="2196" y="796"/>
                    <a:pt x="2196" y="1180"/>
                  </a:cubicBezTo>
                  <a:lnTo>
                    <a:pt x="2196" y="4180"/>
                  </a:lnTo>
                  <a:cubicBezTo>
                    <a:pt x="2196" y="4400"/>
                    <a:pt x="2340" y="4602"/>
                    <a:pt x="2541" y="4678"/>
                  </a:cubicBezTo>
                  <a:cubicBezTo>
                    <a:pt x="5743" y="5944"/>
                    <a:pt x="6672" y="10027"/>
                    <a:pt x="4343" y="12557"/>
                  </a:cubicBezTo>
                  <a:cubicBezTo>
                    <a:pt x="4573" y="12481"/>
                    <a:pt x="4794" y="12347"/>
                    <a:pt x="4966" y="12164"/>
                  </a:cubicBezTo>
                  <a:cubicBezTo>
                    <a:pt x="5896" y="11225"/>
                    <a:pt x="6394" y="9950"/>
                    <a:pt x="6366" y="8627"/>
                  </a:cubicBezTo>
                  <a:cubicBezTo>
                    <a:pt x="6318" y="6662"/>
                    <a:pt x="5100" y="4908"/>
                    <a:pt x="3270" y="4189"/>
                  </a:cubicBezTo>
                  <a:cubicBezTo>
                    <a:pt x="3059" y="4103"/>
                    <a:pt x="2925" y="3902"/>
                    <a:pt x="2925" y="3681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48"/>
            <p:cNvSpPr/>
            <p:nvPr/>
          </p:nvSpPr>
          <p:spPr>
            <a:xfrm>
              <a:off x="7571655" y="4014007"/>
              <a:ext cx="273502" cy="152694"/>
            </a:xfrm>
            <a:custGeom>
              <a:avLst/>
              <a:gdLst/>
              <a:ahLst/>
              <a:cxnLst/>
              <a:rect l="l" t="t" r="r" b="b"/>
              <a:pathLst>
                <a:path w="10439" h="5828" extrusionOk="0">
                  <a:moveTo>
                    <a:pt x="2888" y="0"/>
                  </a:moveTo>
                  <a:cubicBezTo>
                    <a:pt x="1488" y="0"/>
                    <a:pt x="470" y="622"/>
                    <a:pt x="470" y="622"/>
                  </a:cubicBezTo>
                  <a:cubicBezTo>
                    <a:pt x="0" y="2309"/>
                    <a:pt x="470" y="4111"/>
                    <a:pt x="1697" y="5367"/>
                  </a:cubicBezTo>
                  <a:cubicBezTo>
                    <a:pt x="1984" y="5655"/>
                    <a:pt x="2377" y="5827"/>
                    <a:pt x="2790" y="5827"/>
                  </a:cubicBezTo>
                  <a:lnTo>
                    <a:pt x="7592" y="5827"/>
                  </a:lnTo>
                  <a:cubicBezTo>
                    <a:pt x="8014" y="5827"/>
                    <a:pt x="8407" y="5655"/>
                    <a:pt x="8694" y="5357"/>
                  </a:cubicBezTo>
                  <a:cubicBezTo>
                    <a:pt x="9998" y="4025"/>
                    <a:pt x="10439" y="2070"/>
                    <a:pt x="9816" y="316"/>
                  </a:cubicBezTo>
                  <a:lnTo>
                    <a:pt x="9816" y="316"/>
                  </a:lnTo>
                  <a:cubicBezTo>
                    <a:pt x="9816" y="316"/>
                    <a:pt x="8716" y="1174"/>
                    <a:pt x="7209" y="1174"/>
                  </a:cubicBezTo>
                  <a:cubicBezTo>
                    <a:pt x="6591" y="1174"/>
                    <a:pt x="5904" y="1029"/>
                    <a:pt x="5196" y="622"/>
                  </a:cubicBezTo>
                  <a:cubicBezTo>
                    <a:pt x="4384" y="156"/>
                    <a:pt x="3588" y="0"/>
                    <a:pt x="2888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48"/>
            <p:cNvSpPr/>
            <p:nvPr/>
          </p:nvSpPr>
          <p:spPr>
            <a:xfrm>
              <a:off x="7785369" y="4022260"/>
              <a:ext cx="52269" cy="142423"/>
            </a:xfrm>
            <a:custGeom>
              <a:avLst/>
              <a:gdLst/>
              <a:ahLst/>
              <a:cxnLst/>
              <a:rect l="l" t="t" r="r" b="b"/>
              <a:pathLst>
                <a:path w="1995" h="5436" extrusionOk="0">
                  <a:moveTo>
                    <a:pt x="1745" y="1"/>
                  </a:moveTo>
                  <a:cubicBezTo>
                    <a:pt x="1515" y="173"/>
                    <a:pt x="1266" y="317"/>
                    <a:pt x="997" y="432"/>
                  </a:cubicBezTo>
                  <a:cubicBezTo>
                    <a:pt x="1630" y="2157"/>
                    <a:pt x="1247" y="4093"/>
                    <a:pt x="0" y="5435"/>
                  </a:cubicBezTo>
                  <a:cubicBezTo>
                    <a:pt x="29" y="5426"/>
                    <a:pt x="58" y="5416"/>
                    <a:pt x="87" y="5407"/>
                  </a:cubicBezTo>
                  <a:cubicBezTo>
                    <a:pt x="173" y="5378"/>
                    <a:pt x="250" y="5330"/>
                    <a:pt x="326" y="5292"/>
                  </a:cubicBezTo>
                  <a:cubicBezTo>
                    <a:pt x="326" y="5292"/>
                    <a:pt x="374" y="5263"/>
                    <a:pt x="393" y="5244"/>
                  </a:cubicBezTo>
                  <a:lnTo>
                    <a:pt x="413" y="5234"/>
                  </a:lnTo>
                  <a:cubicBezTo>
                    <a:pt x="432" y="5225"/>
                    <a:pt x="441" y="5205"/>
                    <a:pt x="461" y="5196"/>
                  </a:cubicBezTo>
                  <a:lnTo>
                    <a:pt x="480" y="5177"/>
                  </a:lnTo>
                  <a:cubicBezTo>
                    <a:pt x="499" y="5167"/>
                    <a:pt x="508" y="5148"/>
                    <a:pt x="528" y="5138"/>
                  </a:cubicBezTo>
                  <a:cubicBezTo>
                    <a:pt x="537" y="5129"/>
                    <a:pt x="537" y="5129"/>
                    <a:pt x="547" y="5119"/>
                  </a:cubicBezTo>
                  <a:lnTo>
                    <a:pt x="614" y="5062"/>
                  </a:lnTo>
                  <a:cubicBezTo>
                    <a:pt x="1515" y="4103"/>
                    <a:pt x="1994" y="2819"/>
                    <a:pt x="1937" y="1505"/>
                  </a:cubicBezTo>
                  <a:lnTo>
                    <a:pt x="1937" y="1410"/>
                  </a:lnTo>
                  <a:lnTo>
                    <a:pt x="1937" y="1381"/>
                  </a:lnTo>
                  <a:cubicBezTo>
                    <a:pt x="1937" y="1352"/>
                    <a:pt x="1937" y="1333"/>
                    <a:pt x="1937" y="1314"/>
                  </a:cubicBezTo>
                  <a:lnTo>
                    <a:pt x="1937" y="1275"/>
                  </a:lnTo>
                  <a:lnTo>
                    <a:pt x="1937" y="1218"/>
                  </a:lnTo>
                  <a:cubicBezTo>
                    <a:pt x="1937" y="1199"/>
                    <a:pt x="1937" y="1189"/>
                    <a:pt x="1937" y="1180"/>
                  </a:cubicBezTo>
                  <a:lnTo>
                    <a:pt x="1937" y="1122"/>
                  </a:lnTo>
                  <a:cubicBezTo>
                    <a:pt x="1937" y="1103"/>
                    <a:pt x="1937" y="1093"/>
                    <a:pt x="1937" y="1084"/>
                  </a:cubicBezTo>
                  <a:lnTo>
                    <a:pt x="1937" y="1026"/>
                  </a:lnTo>
                  <a:cubicBezTo>
                    <a:pt x="1937" y="1017"/>
                    <a:pt x="1937" y="1007"/>
                    <a:pt x="1937" y="997"/>
                  </a:cubicBezTo>
                  <a:cubicBezTo>
                    <a:pt x="1937" y="969"/>
                    <a:pt x="1937" y="949"/>
                    <a:pt x="1927" y="930"/>
                  </a:cubicBezTo>
                  <a:cubicBezTo>
                    <a:pt x="1918" y="911"/>
                    <a:pt x="1927" y="911"/>
                    <a:pt x="1927" y="902"/>
                  </a:cubicBezTo>
                  <a:lnTo>
                    <a:pt x="1918" y="834"/>
                  </a:lnTo>
                  <a:lnTo>
                    <a:pt x="1918" y="806"/>
                  </a:lnTo>
                  <a:cubicBezTo>
                    <a:pt x="1918" y="787"/>
                    <a:pt x="1918" y="758"/>
                    <a:pt x="1908" y="739"/>
                  </a:cubicBezTo>
                  <a:lnTo>
                    <a:pt x="1908" y="710"/>
                  </a:lnTo>
                  <a:cubicBezTo>
                    <a:pt x="1908" y="700"/>
                    <a:pt x="1898" y="671"/>
                    <a:pt x="1898" y="643"/>
                  </a:cubicBezTo>
                  <a:cubicBezTo>
                    <a:pt x="1898" y="624"/>
                    <a:pt x="1898" y="624"/>
                    <a:pt x="1898" y="624"/>
                  </a:cubicBezTo>
                  <a:cubicBezTo>
                    <a:pt x="1898" y="614"/>
                    <a:pt x="1889" y="576"/>
                    <a:pt x="1879" y="556"/>
                  </a:cubicBezTo>
                  <a:cubicBezTo>
                    <a:pt x="1879" y="528"/>
                    <a:pt x="1879" y="537"/>
                    <a:pt x="1879" y="528"/>
                  </a:cubicBezTo>
                  <a:lnTo>
                    <a:pt x="1870" y="461"/>
                  </a:lnTo>
                  <a:lnTo>
                    <a:pt x="1870" y="441"/>
                  </a:lnTo>
                  <a:cubicBezTo>
                    <a:pt x="1860" y="422"/>
                    <a:pt x="1850" y="394"/>
                    <a:pt x="1850" y="365"/>
                  </a:cubicBezTo>
                  <a:cubicBezTo>
                    <a:pt x="1841" y="365"/>
                    <a:pt x="1841" y="355"/>
                    <a:pt x="1850" y="355"/>
                  </a:cubicBezTo>
                  <a:cubicBezTo>
                    <a:pt x="1850" y="326"/>
                    <a:pt x="1831" y="298"/>
                    <a:pt x="1822" y="278"/>
                  </a:cubicBezTo>
                  <a:cubicBezTo>
                    <a:pt x="1822" y="269"/>
                    <a:pt x="1822" y="269"/>
                    <a:pt x="1822" y="259"/>
                  </a:cubicBezTo>
                  <a:cubicBezTo>
                    <a:pt x="1822" y="240"/>
                    <a:pt x="1812" y="211"/>
                    <a:pt x="1802" y="183"/>
                  </a:cubicBezTo>
                  <a:cubicBezTo>
                    <a:pt x="1802" y="183"/>
                    <a:pt x="1802" y="173"/>
                    <a:pt x="1802" y="173"/>
                  </a:cubicBezTo>
                  <a:lnTo>
                    <a:pt x="1774" y="87"/>
                  </a:lnTo>
                  <a:cubicBezTo>
                    <a:pt x="1764" y="58"/>
                    <a:pt x="1755" y="29"/>
                    <a:pt x="1745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48"/>
            <p:cNvSpPr/>
            <p:nvPr/>
          </p:nvSpPr>
          <p:spPr>
            <a:xfrm>
              <a:off x="7785107" y="4061927"/>
              <a:ext cx="19362" cy="16558"/>
            </a:xfrm>
            <a:custGeom>
              <a:avLst/>
              <a:gdLst/>
              <a:ahLst/>
              <a:cxnLst/>
              <a:rect l="l" t="t" r="r" b="b"/>
              <a:pathLst>
                <a:path w="739" h="632" extrusionOk="0">
                  <a:moveTo>
                    <a:pt x="423" y="1"/>
                  </a:moveTo>
                  <a:cubicBezTo>
                    <a:pt x="145" y="1"/>
                    <a:pt x="1" y="336"/>
                    <a:pt x="202" y="538"/>
                  </a:cubicBezTo>
                  <a:cubicBezTo>
                    <a:pt x="267" y="603"/>
                    <a:pt x="347" y="632"/>
                    <a:pt x="424" y="632"/>
                  </a:cubicBezTo>
                  <a:cubicBezTo>
                    <a:pt x="585" y="632"/>
                    <a:pt x="739" y="505"/>
                    <a:pt x="739" y="317"/>
                  </a:cubicBezTo>
                  <a:cubicBezTo>
                    <a:pt x="739" y="135"/>
                    <a:pt x="595" y="1"/>
                    <a:pt x="423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48"/>
            <p:cNvSpPr/>
            <p:nvPr/>
          </p:nvSpPr>
          <p:spPr>
            <a:xfrm>
              <a:off x="7744680" y="4122711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4" y="1"/>
                  </a:moveTo>
                  <a:cubicBezTo>
                    <a:pt x="125" y="1"/>
                    <a:pt x="1" y="298"/>
                    <a:pt x="183" y="470"/>
                  </a:cubicBezTo>
                  <a:cubicBezTo>
                    <a:pt x="238" y="526"/>
                    <a:pt x="307" y="551"/>
                    <a:pt x="374" y="551"/>
                  </a:cubicBezTo>
                  <a:cubicBezTo>
                    <a:pt x="516" y="551"/>
                    <a:pt x="652" y="441"/>
                    <a:pt x="652" y="279"/>
                  </a:cubicBezTo>
                  <a:cubicBezTo>
                    <a:pt x="652" y="125"/>
                    <a:pt x="528" y="1"/>
                    <a:pt x="374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8"/>
            <p:cNvSpPr/>
            <p:nvPr/>
          </p:nvSpPr>
          <p:spPr>
            <a:xfrm>
              <a:off x="7627645" y="4051892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5" y="1"/>
                  </a:moveTo>
                  <a:cubicBezTo>
                    <a:pt x="125" y="1"/>
                    <a:pt x="1" y="298"/>
                    <a:pt x="173" y="470"/>
                  </a:cubicBezTo>
                  <a:cubicBezTo>
                    <a:pt x="232" y="526"/>
                    <a:pt x="303" y="551"/>
                    <a:pt x="371" y="551"/>
                  </a:cubicBezTo>
                  <a:cubicBezTo>
                    <a:pt x="516" y="551"/>
                    <a:pt x="653" y="441"/>
                    <a:pt x="653" y="279"/>
                  </a:cubicBezTo>
                  <a:cubicBezTo>
                    <a:pt x="653" y="125"/>
                    <a:pt x="528" y="1"/>
                    <a:pt x="37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8"/>
            <p:cNvSpPr/>
            <p:nvPr/>
          </p:nvSpPr>
          <p:spPr>
            <a:xfrm>
              <a:off x="7651513" y="4122711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1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9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8"/>
            <p:cNvSpPr/>
            <p:nvPr/>
          </p:nvSpPr>
          <p:spPr>
            <a:xfrm>
              <a:off x="7693459" y="4066957"/>
              <a:ext cx="20095" cy="17423"/>
            </a:xfrm>
            <a:custGeom>
              <a:avLst/>
              <a:gdLst/>
              <a:ahLst/>
              <a:cxnLst/>
              <a:rect l="l" t="t" r="r" b="b"/>
              <a:pathLst>
                <a:path w="767" h="665" extrusionOk="0">
                  <a:moveTo>
                    <a:pt x="441" y="1"/>
                  </a:moveTo>
                  <a:cubicBezTo>
                    <a:pt x="144" y="1"/>
                    <a:pt x="0" y="355"/>
                    <a:pt x="201" y="566"/>
                  </a:cubicBezTo>
                  <a:cubicBezTo>
                    <a:pt x="269" y="634"/>
                    <a:pt x="352" y="664"/>
                    <a:pt x="433" y="664"/>
                  </a:cubicBezTo>
                  <a:cubicBezTo>
                    <a:pt x="604" y="664"/>
                    <a:pt x="767" y="531"/>
                    <a:pt x="767" y="336"/>
                  </a:cubicBezTo>
                  <a:cubicBezTo>
                    <a:pt x="767" y="154"/>
                    <a:pt x="623" y="1"/>
                    <a:pt x="441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8" name="Google Shape;2788;p48"/>
          <p:cNvGrpSpPr/>
          <p:nvPr/>
        </p:nvGrpSpPr>
        <p:grpSpPr>
          <a:xfrm>
            <a:off x="6263725" y="4277658"/>
            <a:ext cx="210491" cy="362163"/>
            <a:chOff x="6263725" y="4277658"/>
            <a:chExt cx="210491" cy="362163"/>
          </a:xfrm>
        </p:grpSpPr>
        <p:sp>
          <p:nvSpPr>
            <p:cNvPr id="2789" name="Google Shape;2789;p48"/>
            <p:cNvSpPr/>
            <p:nvPr/>
          </p:nvSpPr>
          <p:spPr>
            <a:xfrm>
              <a:off x="6265480" y="4277658"/>
              <a:ext cx="88189" cy="362163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48"/>
            <p:cNvSpPr/>
            <p:nvPr/>
          </p:nvSpPr>
          <p:spPr>
            <a:xfrm>
              <a:off x="6265480" y="4277658"/>
              <a:ext cx="88189" cy="155497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48"/>
            <p:cNvSpPr/>
            <p:nvPr/>
          </p:nvSpPr>
          <p:spPr>
            <a:xfrm>
              <a:off x="6265480" y="4433600"/>
              <a:ext cx="88189" cy="206220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48"/>
            <p:cNvSpPr/>
            <p:nvPr/>
          </p:nvSpPr>
          <p:spPr>
            <a:xfrm>
              <a:off x="6267996" y="4349498"/>
              <a:ext cx="83159" cy="10559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48"/>
            <p:cNvSpPr/>
            <p:nvPr/>
          </p:nvSpPr>
          <p:spPr>
            <a:xfrm>
              <a:off x="6263725" y="4453460"/>
              <a:ext cx="89945" cy="10585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48"/>
            <p:cNvSpPr/>
            <p:nvPr/>
          </p:nvSpPr>
          <p:spPr>
            <a:xfrm>
              <a:off x="6267996" y="4381881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48"/>
            <p:cNvSpPr/>
            <p:nvPr/>
          </p:nvSpPr>
          <p:spPr>
            <a:xfrm>
              <a:off x="6267996" y="4525772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48"/>
            <p:cNvSpPr/>
            <p:nvPr/>
          </p:nvSpPr>
          <p:spPr>
            <a:xfrm>
              <a:off x="6267996" y="4557683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48"/>
            <p:cNvSpPr/>
            <p:nvPr/>
          </p:nvSpPr>
          <p:spPr>
            <a:xfrm>
              <a:off x="6384271" y="4277658"/>
              <a:ext cx="88163" cy="362163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48"/>
            <p:cNvSpPr/>
            <p:nvPr/>
          </p:nvSpPr>
          <p:spPr>
            <a:xfrm>
              <a:off x="6403371" y="4277920"/>
              <a:ext cx="69063" cy="66076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48"/>
            <p:cNvSpPr/>
            <p:nvPr/>
          </p:nvSpPr>
          <p:spPr>
            <a:xfrm>
              <a:off x="6384271" y="4344835"/>
              <a:ext cx="88425" cy="294986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48"/>
            <p:cNvSpPr/>
            <p:nvPr/>
          </p:nvSpPr>
          <p:spPr>
            <a:xfrm>
              <a:off x="6382516" y="4364563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48"/>
            <p:cNvSpPr/>
            <p:nvPr/>
          </p:nvSpPr>
          <p:spPr>
            <a:xfrm>
              <a:off x="6382516" y="4541361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48"/>
            <p:cNvSpPr/>
            <p:nvPr/>
          </p:nvSpPr>
          <p:spPr>
            <a:xfrm>
              <a:off x="6386524" y="4437399"/>
              <a:ext cx="81665" cy="10585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48"/>
            <p:cNvSpPr/>
            <p:nvPr/>
          </p:nvSpPr>
          <p:spPr>
            <a:xfrm>
              <a:off x="6386524" y="4469782"/>
              <a:ext cx="83421" cy="10585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4" name="Google Shape;2804;p48"/>
          <p:cNvGrpSpPr/>
          <p:nvPr/>
        </p:nvGrpSpPr>
        <p:grpSpPr>
          <a:xfrm>
            <a:off x="7987790" y="3804695"/>
            <a:ext cx="336303" cy="362005"/>
            <a:chOff x="7987790" y="3804695"/>
            <a:chExt cx="336303" cy="362005"/>
          </a:xfrm>
        </p:grpSpPr>
        <p:sp>
          <p:nvSpPr>
            <p:cNvPr id="2805" name="Google Shape;2805;p48"/>
            <p:cNvSpPr/>
            <p:nvPr/>
          </p:nvSpPr>
          <p:spPr>
            <a:xfrm>
              <a:off x="8053080" y="3851489"/>
              <a:ext cx="218010" cy="208080"/>
            </a:xfrm>
            <a:custGeom>
              <a:avLst/>
              <a:gdLst/>
              <a:ahLst/>
              <a:cxnLst/>
              <a:rect l="l" t="t" r="r" b="b"/>
              <a:pathLst>
                <a:path w="8321" h="7942" extrusionOk="0">
                  <a:moveTo>
                    <a:pt x="1247" y="0"/>
                  </a:moveTo>
                  <a:cubicBezTo>
                    <a:pt x="556" y="0"/>
                    <a:pt x="0" y="556"/>
                    <a:pt x="0" y="1237"/>
                  </a:cubicBezTo>
                  <a:cubicBezTo>
                    <a:pt x="0" y="1927"/>
                    <a:pt x="556" y="2483"/>
                    <a:pt x="1247" y="2483"/>
                  </a:cubicBezTo>
                  <a:cubicBezTo>
                    <a:pt x="796" y="2483"/>
                    <a:pt x="384" y="2723"/>
                    <a:pt x="163" y="3106"/>
                  </a:cubicBezTo>
                  <a:cubicBezTo>
                    <a:pt x="317" y="3624"/>
                    <a:pt x="422" y="4161"/>
                    <a:pt x="489" y="4707"/>
                  </a:cubicBezTo>
                  <a:cubicBezTo>
                    <a:pt x="689" y="4861"/>
                    <a:pt x="940" y="4955"/>
                    <a:pt x="1194" y="4965"/>
                  </a:cubicBezTo>
                  <a:lnTo>
                    <a:pt x="1194" y="4965"/>
                  </a:lnTo>
                  <a:cubicBezTo>
                    <a:pt x="959" y="4965"/>
                    <a:pt x="727" y="5041"/>
                    <a:pt x="537" y="5177"/>
                  </a:cubicBezTo>
                  <a:cubicBezTo>
                    <a:pt x="595" y="5867"/>
                    <a:pt x="604" y="6566"/>
                    <a:pt x="585" y="7257"/>
                  </a:cubicBezTo>
                  <a:cubicBezTo>
                    <a:pt x="590" y="7728"/>
                    <a:pt x="2579" y="7942"/>
                    <a:pt x="4497" y="7942"/>
                  </a:cubicBezTo>
                  <a:cubicBezTo>
                    <a:pt x="6248" y="7942"/>
                    <a:pt x="7941" y="7763"/>
                    <a:pt x="8014" y="7439"/>
                  </a:cubicBezTo>
                  <a:cubicBezTo>
                    <a:pt x="8138" y="7247"/>
                    <a:pt x="8234" y="6902"/>
                    <a:pt x="8321" y="6547"/>
                  </a:cubicBezTo>
                  <a:lnTo>
                    <a:pt x="8043" y="5570"/>
                  </a:lnTo>
                  <a:cubicBezTo>
                    <a:pt x="8158" y="5387"/>
                    <a:pt x="8206" y="5177"/>
                    <a:pt x="8206" y="4966"/>
                  </a:cubicBezTo>
                  <a:cubicBezTo>
                    <a:pt x="8206" y="4276"/>
                    <a:pt x="7650" y="3720"/>
                    <a:pt x="6969" y="3720"/>
                  </a:cubicBezTo>
                  <a:cubicBezTo>
                    <a:pt x="7650" y="3720"/>
                    <a:pt x="8206" y="3164"/>
                    <a:pt x="8206" y="2483"/>
                  </a:cubicBezTo>
                  <a:cubicBezTo>
                    <a:pt x="8206" y="1793"/>
                    <a:pt x="7650" y="1237"/>
                    <a:pt x="6969" y="1237"/>
                  </a:cubicBezTo>
                  <a:lnTo>
                    <a:pt x="5905" y="1333"/>
                  </a:lnTo>
                  <a:lnTo>
                    <a:pt x="3714" y="1370"/>
                  </a:lnTo>
                  <a:lnTo>
                    <a:pt x="3714" y="1370"/>
                  </a:lnTo>
                  <a:cubicBezTo>
                    <a:pt x="4302" y="1350"/>
                    <a:pt x="4868" y="910"/>
                    <a:pt x="5177" y="451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48"/>
            <p:cNvSpPr/>
            <p:nvPr/>
          </p:nvSpPr>
          <p:spPr>
            <a:xfrm>
              <a:off x="8057534" y="3969939"/>
              <a:ext cx="179575" cy="21196"/>
            </a:xfrm>
            <a:custGeom>
              <a:avLst/>
              <a:gdLst/>
              <a:ahLst/>
              <a:cxnLst/>
              <a:rect l="l" t="t" r="r" b="b"/>
              <a:pathLst>
                <a:path w="6854" h="809" extrusionOk="0">
                  <a:moveTo>
                    <a:pt x="307" y="0"/>
                  </a:moveTo>
                  <a:cubicBezTo>
                    <a:pt x="130" y="0"/>
                    <a:pt x="1" y="249"/>
                    <a:pt x="185" y="387"/>
                  </a:cubicBezTo>
                  <a:cubicBezTo>
                    <a:pt x="434" y="579"/>
                    <a:pt x="741" y="684"/>
                    <a:pt x="1057" y="684"/>
                  </a:cubicBezTo>
                  <a:cubicBezTo>
                    <a:pt x="1958" y="771"/>
                    <a:pt x="2879" y="809"/>
                    <a:pt x="3799" y="809"/>
                  </a:cubicBezTo>
                  <a:cubicBezTo>
                    <a:pt x="4729" y="809"/>
                    <a:pt x="5658" y="771"/>
                    <a:pt x="6598" y="675"/>
                  </a:cubicBezTo>
                  <a:cubicBezTo>
                    <a:pt x="6853" y="637"/>
                    <a:pt x="6819" y="262"/>
                    <a:pt x="6569" y="262"/>
                  </a:cubicBezTo>
                  <a:cubicBezTo>
                    <a:pt x="6566" y="262"/>
                    <a:pt x="6563" y="262"/>
                    <a:pt x="6559" y="263"/>
                  </a:cubicBezTo>
                  <a:cubicBezTo>
                    <a:pt x="5649" y="344"/>
                    <a:pt x="4736" y="385"/>
                    <a:pt x="3823" y="385"/>
                  </a:cubicBezTo>
                  <a:cubicBezTo>
                    <a:pt x="2910" y="385"/>
                    <a:pt x="1997" y="344"/>
                    <a:pt x="1086" y="263"/>
                  </a:cubicBezTo>
                  <a:lnTo>
                    <a:pt x="1067" y="263"/>
                  </a:lnTo>
                  <a:cubicBezTo>
                    <a:pt x="847" y="263"/>
                    <a:pt x="626" y="186"/>
                    <a:pt x="444" y="52"/>
                  </a:cubicBezTo>
                  <a:cubicBezTo>
                    <a:pt x="398" y="15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48"/>
            <p:cNvSpPr/>
            <p:nvPr/>
          </p:nvSpPr>
          <p:spPr>
            <a:xfrm>
              <a:off x="8050329" y="3909312"/>
              <a:ext cx="187330" cy="27589"/>
            </a:xfrm>
            <a:custGeom>
              <a:avLst/>
              <a:gdLst/>
              <a:ahLst/>
              <a:cxnLst/>
              <a:rect l="l" t="t" r="r" b="b"/>
              <a:pathLst>
                <a:path w="7150" h="1053" extrusionOk="0">
                  <a:moveTo>
                    <a:pt x="6855" y="0"/>
                  </a:moveTo>
                  <a:cubicBezTo>
                    <a:pt x="6837" y="0"/>
                    <a:pt x="6817" y="3"/>
                    <a:pt x="6796" y="8"/>
                  </a:cubicBezTo>
                  <a:cubicBezTo>
                    <a:pt x="6015" y="195"/>
                    <a:pt x="5181" y="288"/>
                    <a:pt x="4282" y="288"/>
                  </a:cubicBezTo>
                  <a:cubicBezTo>
                    <a:pt x="3384" y="288"/>
                    <a:pt x="2420" y="195"/>
                    <a:pt x="1380" y="8"/>
                  </a:cubicBezTo>
                  <a:lnTo>
                    <a:pt x="1342" y="8"/>
                  </a:lnTo>
                  <a:cubicBezTo>
                    <a:pt x="824" y="8"/>
                    <a:pt x="345" y="286"/>
                    <a:pt x="86" y="736"/>
                  </a:cubicBezTo>
                  <a:cubicBezTo>
                    <a:pt x="0" y="870"/>
                    <a:pt x="105" y="1052"/>
                    <a:pt x="268" y="1052"/>
                  </a:cubicBezTo>
                  <a:cubicBezTo>
                    <a:pt x="345" y="1043"/>
                    <a:pt x="412" y="1005"/>
                    <a:pt x="451" y="928"/>
                  </a:cubicBezTo>
                  <a:cubicBezTo>
                    <a:pt x="623" y="621"/>
                    <a:pt x="959" y="420"/>
                    <a:pt x="1323" y="410"/>
                  </a:cubicBezTo>
                  <a:cubicBezTo>
                    <a:pt x="2375" y="606"/>
                    <a:pt x="3357" y="701"/>
                    <a:pt x="4277" y="701"/>
                  </a:cubicBezTo>
                  <a:cubicBezTo>
                    <a:pt x="5209" y="701"/>
                    <a:pt x="6077" y="603"/>
                    <a:pt x="6892" y="410"/>
                  </a:cubicBezTo>
                  <a:cubicBezTo>
                    <a:pt x="7149" y="357"/>
                    <a:pt x="7086" y="0"/>
                    <a:pt x="6855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48"/>
            <p:cNvSpPr/>
            <p:nvPr/>
          </p:nvSpPr>
          <p:spPr>
            <a:xfrm>
              <a:off x="8083367" y="3946568"/>
              <a:ext cx="178946" cy="18209"/>
            </a:xfrm>
            <a:custGeom>
              <a:avLst/>
              <a:gdLst/>
              <a:ahLst/>
              <a:cxnLst/>
              <a:rect l="l" t="t" r="r" b="b"/>
              <a:pathLst>
                <a:path w="6830" h="695" extrusionOk="0">
                  <a:moveTo>
                    <a:pt x="296" y="0"/>
                  </a:moveTo>
                  <a:cubicBezTo>
                    <a:pt x="54" y="0"/>
                    <a:pt x="0" y="371"/>
                    <a:pt x="263" y="416"/>
                  </a:cubicBezTo>
                  <a:cubicBezTo>
                    <a:pt x="1183" y="589"/>
                    <a:pt x="2115" y="675"/>
                    <a:pt x="3048" y="675"/>
                  </a:cubicBezTo>
                  <a:cubicBezTo>
                    <a:pt x="3980" y="675"/>
                    <a:pt x="4912" y="589"/>
                    <a:pt x="5832" y="416"/>
                  </a:cubicBezTo>
                  <a:cubicBezTo>
                    <a:pt x="6053" y="426"/>
                    <a:pt x="6273" y="503"/>
                    <a:pt x="6455" y="647"/>
                  </a:cubicBezTo>
                  <a:cubicBezTo>
                    <a:pt x="6494" y="675"/>
                    <a:pt x="6542" y="694"/>
                    <a:pt x="6589" y="694"/>
                  </a:cubicBezTo>
                  <a:cubicBezTo>
                    <a:pt x="6647" y="694"/>
                    <a:pt x="6714" y="666"/>
                    <a:pt x="6752" y="618"/>
                  </a:cubicBezTo>
                  <a:cubicBezTo>
                    <a:pt x="6829" y="522"/>
                    <a:pt x="6810" y="397"/>
                    <a:pt x="6714" y="321"/>
                  </a:cubicBezTo>
                  <a:cubicBezTo>
                    <a:pt x="6455" y="119"/>
                    <a:pt x="6139" y="4"/>
                    <a:pt x="5813" y="4"/>
                  </a:cubicBezTo>
                  <a:lnTo>
                    <a:pt x="5775" y="4"/>
                  </a:lnTo>
                  <a:cubicBezTo>
                    <a:pt x="4878" y="172"/>
                    <a:pt x="3970" y="256"/>
                    <a:pt x="3061" y="256"/>
                  </a:cubicBezTo>
                  <a:cubicBezTo>
                    <a:pt x="2151" y="256"/>
                    <a:pt x="1241" y="172"/>
                    <a:pt x="340" y="4"/>
                  </a:cubicBezTo>
                  <a:cubicBezTo>
                    <a:pt x="325" y="2"/>
                    <a:pt x="310" y="0"/>
                    <a:pt x="296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48"/>
            <p:cNvSpPr/>
            <p:nvPr/>
          </p:nvSpPr>
          <p:spPr>
            <a:xfrm>
              <a:off x="8082188" y="3881173"/>
              <a:ext cx="178867" cy="18052"/>
            </a:xfrm>
            <a:custGeom>
              <a:avLst/>
              <a:gdLst/>
              <a:ahLst/>
              <a:cxnLst/>
              <a:rect l="l" t="t" r="r" b="b"/>
              <a:pathLst>
                <a:path w="6827" h="689" extrusionOk="0">
                  <a:moveTo>
                    <a:pt x="5795" y="1"/>
                  </a:moveTo>
                  <a:cubicBezTo>
                    <a:pt x="5789" y="1"/>
                    <a:pt x="5781" y="3"/>
                    <a:pt x="5772" y="8"/>
                  </a:cubicBezTo>
                  <a:cubicBezTo>
                    <a:pt x="4876" y="176"/>
                    <a:pt x="3967" y="260"/>
                    <a:pt x="3059" y="260"/>
                  </a:cubicBezTo>
                  <a:cubicBezTo>
                    <a:pt x="2151" y="260"/>
                    <a:pt x="1243" y="176"/>
                    <a:pt x="346" y="8"/>
                  </a:cubicBezTo>
                  <a:cubicBezTo>
                    <a:pt x="328" y="4"/>
                    <a:pt x="311" y="3"/>
                    <a:pt x="295" y="3"/>
                  </a:cubicBezTo>
                  <a:cubicBezTo>
                    <a:pt x="59" y="3"/>
                    <a:pt x="0" y="367"/>
                    <a:pt x="260" y="420"/>
                  </a:cubicBezTo>
                  <a:cubicBezTo>
                    <a:pt x="1180" y="593"/>
                    <a:pt x="2113" y="679"/>
                    <a:pt x="3045" y="679"/>
                  </a:cubicBezTo>
                  <a:cubicBezTo>
                    <a:pt x="3977" y="679"/>
                    <a:pt x="4909" y="593"/>
                    <a:pt x="5829" y="420"/>
                  </a:cubicBezTo>
                  <a:cubicBezTo>
                    <a:pt x="6059" y="420"/>
                    <a:pt x="6280" y="497"/>
                    <a:pt x="6452" y="641"/>
                  </a:cubicBezTo>
                  <a:cubicBezTo>
                    <a:pt x="6491" y="670"/>
                    <a:pt x="6539" y="689"/>
                    <a:pt x="6587" y="689"/>
                  </a:cubicBezTo>
                  <a:cubicBezTo>
                    <a:pt x="6644" y="689"/>
                    <a:pt x="6711" y="660"/>
                    <a:pt x="6749" y="622"/>
                  </a:cubicBezTo>
                  <a:cubicBezTo>
                    <a:pt x="6826" y="526"/>
                    <a:pt x="6807" y="392"/>
                    <a:pt x="6721" y="324"/>
                  </a:cubicBezTo>
                  <a:cubicBezTo>
                    <a:pt x="6462" y="114"/>
                    <a:pt x="6136" y="8"/>
                    <a:pt x="5810" y="8"/>
                  </a:cubicBezTo>
                  <a:cubicBezTo>
                    <a:pt x="5805" y="3"/>
                    <a:pt x="5801" y="1"/>
                    <a:pt x="5795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48"/>
            <p:cNvSpPr/>
            <p:nvPr/>
          </p:nvSpPr>
          <p:spPr>
            <a:xfrm>
              <a:off x="8083970" y="3999492"/>
              <a:ext cx="183610" cy="28322"/>
            </a:xfrm>
            <a:custGeom>
              <a:avLst/>
              <a:gdLst/>
              <a:ahLst/>
              <a:cxnLst/>
              <a:rect l="l" t="t" r="r" b="b"/>
              <a:pathLst>
                <a:path w="7008" h="1081" extrusionOk="0">
                  <a:moveTo>
                    <a:pt x="6702" y="0"/>
                  </a:moveTo>
                  <a:cubicBezTo>
                    <a:pt x="6649" y="0"/>
                    <a:pt x="6595" y="22"/>
                    <a:pt x="6547" y="74"/>
                  </a:cubicBezTo>
                  <a:cubicBezTo>
                    <a:pt x="6356" y="285"/>
                    <a:pt x="6078" y="400"/>
                    <a:pt x="5790" y="400"/>
                  </a:cubicBezTo>
                  <a:lnTo>
                    <a:pt x="5752" y="400"/>
                  </a:lnTo>
                  <a:cubicBezTo>
                    <a:pt x="4894" y="568"/>
                    <a:pt x="4022" y="651"/>
                    <a:pt x="3121" y="651"/>
                  </a:cubicBezTo>
                  <a:cubicBezTo>
                    <a:pt x="2219" y="651"/>
                    <a:pt x="1290" y="568"/>
                    <a:pt x="317" y="400"/>
                  </a:cubicBezTo>
                  <a:cubicBezTo>
                    <a:pt x="307" y="399"/>
                    <a:pt x="298" y="398"/>
                    <a:pt x="290" y="398"/>
                  </a:cubicBezTo>
                  <a:cubicBezTo>
                    <a:pt x="54" y="398"/>
                    <a:pt x="0" y="757"/>
                    <a:pt x="250" y="822"/>
                  </a:cubicBezTo>
                  <a:cubicBezTo>
                    <a:pt x="1199" y="985"/>
                    <a:pt x="2157" y="1071"/>
                    <a:pt x="3125" y="1080"/>
                  </a:cubicBezTo>
                  <a:cubicBezTo>
                    <a:pt x="4026" y="1080"/>
                    <a:pt x="4927" y="994"/>
                    <a:pt x="5819" y="822"/>
                  </a:cubicBezTo>
                  <a:cubicBezTo>
                    <a:pt x="6212" y="822"/>
                    <a:pt x="6595" y="649"/>
                    <a:pt x="6864" y="361"/>
                  </a:cubicBezTo>
                  <a:cubicBezTo>
                    <a:pt x="7008" y="203"/>
                    <a:pt x="6864" y="0"/>
                    <a:pt x="67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48"/>
            <p:cNvSpPr/>
            <p:nvPr/>
          </p:nvSpPr>
          <p:spPr>
            <a:xfrm>
              <a:off x="8059106" y="3851489"/>
              <a:ext cx="129611" cy="29554"/>
            </a:xfrm>
            <a:custGeom>
              <a:avLst/>
              <a:gdLst/>
              <a:ahLst/>
              <a:cxnLst/>
              <a:rect l="l" t="t" r="r" b="b"/>
              <a:pathLst>
                <a:path w="4947" h="1128" extrusionOk="0">
                  <a:moveTo>
                    <a:pt x="1007" y="0"/>
                  </a:moveTo>
                  <a:cubicBezTo>
                    <a:pt x="604" y="0"/>
                    <a:pt x="231" y="192"/>
                    <a:pt x="1" y="518"/>
                  </a:cubicBezTo>
                  <a:cubicBezTo>
                    <a:pt x="166" y="459"/>
                    <a:pt x="340" y="429"/>
                    <a:pt x="513" y="429"/>
                  </a:cubicBezTo>
                  <a:cubicBezTo>
                    <a:pt x="731" y="429"/>
                    <a:pt x="948" y="475"/>
                    <a:pt x="1151" y="566"/>
                  </a:cubicBezTo>
                  <a:cubicBezTo>
                    <a:pt x="1959" y="939"/>
                    <a:pt x="2840" y="1128"/>
                    <a:pt x="3728" y="1128"/>
                  </a:cubicBezTo>
                  <a:cubicBezTo>
                    <a:pt x="3914" y="1128"/>
                    <a:pt x="4100" y="1119"/>
                    <a:pt x="4285" y="1103"/>
                  </a:cubicBezTo>
                  <a:cubicBezTo>
                    <a:pt x="4534" y="921"/>
                    <a:pt x="4764" y="700"/>
                    <a:pt x="4947" y="451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48"/>
            <p:cNvSpPr/>
            <p:nvPr/>
          </p:nvSpPr>
          <p:spPr>
            <a:xfrm>
              <a:off x="7987790" y="3804695"/>
              <a:ext cx="336041" cy="362005"/>
            </a:xfrm>
            <a:custGeom>
              <a:avLst/>
              <a:gdLst/>
              <a:ahLst/>
              <a:cxnLst/>
              <a:rect l="l" t="t" r="r" b="b"/>
              <a:pathLst>
                <a:path w="12826" h="13817" extrusionOk="0">
                  <a:moveTo>
                    <a:pt x="3227" y="0"/>
                  </a:moveTo>
                  <a:cubicBezTo>
                    <a:pt x="2827" y="0"/>
                    <a:pt x="2426" y="75"/>
                    <a:pt x="2042" y="224"/>
                  </a:cubicBezTo>
                  <a:cubicBezTo>
                    <a:pt x="1266" y="531"/>
                    <a:pt x="633" y="1144"/>
                    <a:pt x="307" y="1921"/>
                  </a:cubicBezTo>
                  <a:lnTo>
                    <a:pt x="259" y="2045"/>
                  </a:lnTo>
                  <a:cubicBezTo>
                    <a:pt x="0" y="2745"/>
                    <a:pt x="87" y="3512"/>
                    <a:pt x="480" y="4144"/>
                  </a:cubicBezTo>
                  <a:cubicBezTo>
                    <a:pt x="786" y="4643"/>
                    <a:pt x="1007" y="5199"/>
                    <a:pt x="1131" y="5774"/>
                  </a:cubicBezTo>
                  <a:lnTo>
                    <a:pt x="1313" y="6752"/>
                  </a:lnTo>
                  <a:cubicBezTo>
                    <a:pt x="1476" y="8170"/>
                    <a:pt x="1381" y="9761"/>
                    <a:pt x="1246" y="11151"/>
                  </a:cubicBezTo>
                  <a:cubicBezTo>
                    <a:pt x="1198" y="11611"/>
                    <a:pt x="1534" y="12024"/>
                    <a:pt x="2004" y="12072"/>
                  </a:cubicBezTo>
                  <a:cubicBezTo>
                    <a:pt x="2028" y="12074"/>
                    <a:pt x="2051" y="12075"/>
                    <a:pt x="2075" y="12075"/>
                  </a:cubicBezTo>
                  <a:cubicBezTo>
                    <a:pt x="2506" y="12075"/>
                    <a:pt x="2878" y="11750"/>
                    <a:pt x="2924" y="11314"/>
                  </a:cubicBezTo>
                  <a:cubicBezTo>
                    <a:pt x="3096" y="9531"/>
                    <a:pt x="3125" y="8132"/>
                    <a:pt x="3020" y="6924"/>
                  </a:cubicBezTo>
                  <a:cubicBezTo>
                    <a:pt x="2885" y="5391"/>
                    <a:pt x="2521" y="4192"/>
                    <a:pt x="1917" y="3234"/>
                  </a:cubicBezTo>
                  <a:cubicBezTo>
                    <a:pt x="1802" y="3052"/>
                    <a:pt x="1774" y="2831"/>
                    <a:pt x="1841" y="2630"/>
                  </a:cubicBezTo>
                  <a:cubicBezTo>
                    <a:pt x="1850" y="2611"/>
                    <a:pt x="1860" y="2582"/>
                    <a:pt x="1869" y="2563"/>
                  </a:cubicBezTo>
                  <a:cubicBezTo>
                    <a:pt x="2023" y="2208"/>
                    <a:pt x="2310" y="1930"/>
                    <a:pt x="2675" y="1786"/>
                  </a:cubicBezTo>
                  <a:cubicBezTo>
                    <a:pt x="2855" y="1714"/>
                    <a:pt x="3046" y="1678"/>
                    <a:pt x="3238" y="1678"/>
                  </a:cubicBezTo>
                  <a:cubicBezTo>
                    <a:pt x="3453" y="1678"/>
                    <a:pt x="3670" y="1724"/>
                    <a:pt x="3873" y="1815"/>
                  </a:cubicBezTo>
                  <a:cubicBezTo>
                    <a:pt x="4683" y="2194"/>
                    <a:pt x="5555" y="2383"/>
                    <a:pt x="6427" y="2383"/>
                  </a:cubicBezTo>
                  <a:cubicBezTo>
                    <a:pt x="7300" y="2383"/>
                    <a:pt x="8172" y="2194"/>
                    <a:pt x="8982" y="1815"/>
                  </a:cubicBezTo>
                  <a:cubicBezTo>
                    <a:pt x="9185" y="1724"/>
                    <a:pt x="9401" y="1678"/>
                    <a:pt x="9617" y="1678"/>
                  </a:cubicBezTo>
                  <a:cubicBezTo>
                    <a:pt x="9808" y="1678"/>
                    <a:pt x="10000" y="1714"/>
                    <a:pt x="10180" y="1786"/>
                  </a:cubicBezTo>
                  <a:cubicBezTo>
                    <a:pt x="10544" y="1930"/>
                    <a:pt x="10832" y="2208"/>
                    <a:pt x="10985" y="2563"/>
                  </a:cubicBezTo>
                  <a:cubicBezTo>
                    <a:pt x="10995" y="2582"/>
                    <a:pt x="10995" y="2601"/>
                    <a:pt x="11004" y="2611"/>
                  </a:cubicBezTo>
                  <a:cubicBezTo>
                    <a:pt x="11100" y="2870"/>
                    <a:pt x="11119" y="3148"/>
                    <a:pt x="11052" y="3416"/>
                  </a:cubicBezTo>
                  <a:cubicBezTo>
                    <a:pt x="10765" y="4729"/>
                    <a:pt x="10659" y="6224"/>
                    <a:pt x="10745" y="7998"/>
                  </a:cubicBezTo>
                  <a:cubicBezTo>
                    <a:pt x="10803" y="9071"/>
                    <a:pt x="10199" y="10078"/>
                    <a:pt x="9221" y="10528"/>
                  </a:cubicBezTo>
                  <a:cubicBezTo>
                    <a:pt x="9202" y="10528"/>
                    <a:pt x="9183" y="10547"/>
                    <a:pt x="9164" y="10547"/>
                  </a:cubicBezTo>
                  <a:cubicBezTo>
                    <a:pt x="8474" y="10912"/>
                    <a:pt x="8129" y="11698"/>
                    <a:pt x="8330" y="12455"/>
                  </a:cubicBezTo>
                  <a:lnTo>
                    <a:pt x="8483" y="13049"/>
                  </a:lnTo>
                  <a:cubicBezTo>
                    <a:pt x="8531" y="13241"/>
                    <a:pt x="8608" y="13423"/>
                    <a:pt x="8704" y="13596"/>
                  </a:cubicBezTo>
                  <a:cubicBezTo>
                    <a:pt x="8780" y="13739"/>
                    <a:pt x="8848" y="13816"/>
                    <a:pt x="9020" y="13816"/>
                  </a:cubicBezTo>
                  <a:lnTo>
                    <a:pt x="9030" y="13816"/>
                  </a:lnTo>
                  <a:cubicBezTo>
                    <a:pt x="9288" y="13816"/>
                    <a:pt x="9413" y="13548"/>
                    <a:pt x="9499" y="13366"/>
                  </a:cubicBezTo>
                  <a:lnTo>
                    <a:pt x="9902" y="12091"/>
                  </a:lnTo>
                  <a:cubicBezTo>
                    <a:pt x="9902" y="12081"/>
                    <a:pt x="9912" y="12062"/>
                    <a:pt x="9921" y="12062"/>
                  </a:cubicBezTo>
                  <a:cubicBezTo>
                    <a:pt x="11522" y="11314"/>
                    <a:pt x="12509" y="9675"/>
                    <a:pt x="12413" y="7912"/>
                  </a:cubicBezTo>
                  <a:cubicBezTo>
                    <a:pt x="12337" y="6301"/>
                    <a:pt x="12423" y="4950"/>
                    <a:pt x="12691" y="3790"/>
                  </a:cubicBezTo>
                  <a:cubicBezTo>
                    <a:pt x="12826" y="3196"/>
                    <a:pt x="12778" y="2572"/>
                    <a:pt x="12557" y="2007"/>
                  </a:cubicBezTo>
                  <a:cubicBezTo>
                    <a:pt x="12548" y="1978"/>
                    <a:pt x="12538" y="1940"/>
                    <a:pt x="12528" y="1911"/>
                  </a:cubicBezTo>
                  <a:cubicBezTo>
                    <a:pt x="12193" y="1135"/>
                    <a:pt x="11570" y="531"/>
                    <a:pt x="10784" y="224"/>
                  </a:cubicBezTo>
                  <a:cubicBezTo>
                    <a:pt x="10405" y="80"/>
                    <a:pt x="10005" y="8"/>
                    <a:pt x="9605" y="8"/>
                  </a:cubicBezTo>
                  <a:cubicBezTo>
                    <a:pt x="9156" y="8"/>
                    <a:pt x="8708" y="99"/>
                    <a:pt x="8292" y="282"/>
                  </a:cubicBezTo>
                  <a:cubicBezTo>
                    <a:pt x="7697" y="560"/>
                    <a:pt x="7057" y="699"/>
                    <a:pt x="6418" y="699"/>
                  </a:cubicBezTo>
                  <a:cubicBezTo>
                    <a:pt x="5778" y="699"/>
                    <a:pt x="5138" y="560"/>
                    <a:pt x="4544" y="282"/>
                  </a:cubicBezTo>
                  <a:cubicBezTo>
                    <a:pt x="4123" y="94"/>
                    <a:pt x="3676" y="0"/>
                    <a:pt x="32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8"/>
            <p:cNvSpPr/>
            <p:nvPr/>
          </p:nvSpPr>
          <p:spPr>
            <a:xfrm>
              <a:off x="8018680" y="3869331"/>
              <a:ext cx="51011" cy="251153"/>
            </a:xfrm>
            <a:custGeom>
              <a:avLst/>
              <a:gdLst/>
              <a:ahLst/>
              <a:cxnLst/>
              <a:rect l="l" t="t" r="r" b="b"/>
              <a:pathLst>
                <a:path w="1947" h="9586" extrusionOk="0">
                  <a:moveTo>
                    <a:pt x="748" y="0"/>
                  </a:moveTo>
                  <a:lnTo>
                    <a:pt x="748" y="0"/>
                  </a:lnTo>
                  <a:cubicBezTo>
                    <a:pt x="451" y="153"/>
                    <a:pt x="221" y="403"/>
                    <a:pt x="96" y="709"/>
                  </a:cubicBezTo>
                  <a:cubicBezTo>
                    <a:pt x="87" y="729"/>
                    <a:pt x="77" y="748"/>
                    <a:pt x="67" y="776"/>
                  </a:cubicBezTo>
                  <a:cubicBezTo>
                    <a:pt x="0" y="968"/>
                    <a:pt x="19" y="1198"/>
                    <a:pt x="144" y="1371"/>
                  </a:cubicBezTo>
                  <a:cubicBezTo>
                    <a:pt x="748" y="2329"/>
                    <a:pt x="1112" y="3537"/>
                    <a:pt x="1246" y="5061"/>
                  </a:cubicBezTo>
                  <a:cubicBezTo>
                    <a:pt x="1352" y="6269"/>
                    <a:pt x="1323" y="7668"/>
                    <a:pt x="1151" y="9451"/>
                  </a:cubicBezTo>
                  <a:cubicBezTo>
                    <a:pt x="1141" y="9499"/>
                    <a:pt x="1131" y="9547"/>
                    <a:pt x="1122" y="9585"/>
                  </a:cubicBezTo>
                  <a:cubicBezTo>
                    <a:pt x="1457" y="9499"/>
                    <a:pt x="1706" y="9202"/>
                    <a:pt x="1745" y="8857"/>
                  </a:cubicBezTo>
                  <a:cubicBezTo>
                    <a:pt x="1917" y="7074"/>
                    <a:pt x="1946" y="5675"/>
                    <a:pt x="1841" y="4467"/>
                  </a:cubicBezTo>
                  <a:cubicBezTo>
                    <a:pt x="1706" y="2933"/>
                    <a:pt x="1342" y="1735"/>
                    <a:pt x="738" y="776"/>
                  </a:cubicBezTo>
                  <a:cubicBezTo>
                    <a:pt x="623" y="594"/>
                    <a:pt x="595" y="374"/>
                    <a:pt x="671" y="173"/>
                  </a:cubicBezTo>
                  <a:cubicBezTo>
                    <a:pt x="681" y="153"/>
                    <a:pt x="681" y="125"/>
                    <a:pt x="690" y="105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8"/>
            <p:cNvSpPr/>
            <p:nvPr/>
          </p:nvSpPr>
          <p:spPr>
            <a:xfrm>
              <a:off x="8006366" y="3804695"/>
              <a:ext cx="317727" cy="300724"/>
            </a:xfrm>
            <a:custGeom>
              <a:avLst/>
              <a:gdLst/>
              <a:ahLst/>
              <a:cxnLst/>
              <a:rect l="l" t="t" r="r" b="b"/>
              <a:pathLst>
                <a:path w="12127" h="11478" extrusionOk="0">
                  <a:moveTo>
                    <a:pt x="2533" y="0"/>
                  </a:moveTo>
                  <a:cubicBezTo>
                    <a:pt x="2133" y="0"/>
                    <a:pt x="1732" y="75"/>
                    <a:pt x="1352" y="224"/>
                  </a:cubicBezTo>
                  <a:cubicBezTo>
                    <a:pt x="815" y="435"/>
                    <a:pt x="346" y="790"/>
                    <a:pt x="1" y="1250"/>
                  </a:cubicBezTo>
                  <a:cubicBezTo>
                    <a:pt x="231" y="1077"/>
                    <a:pt x="480" y="933"/>
                    <a:pt x="748" y="828"/>
                  </a:cubicBezTo>
                  <a:cubicBezTo>
                    <a:pt x="1128" y="679"/>
                    <a:pt x="1529" y="604"/>
                    <a:pt x="1930" y="604"/>
                  </a:cubicBezTo>
                  <a:cubicBezTo>
                    <a:pt x="2380" y="604"/>
                    <a:pt x="2829" y="698"/>
                    <a:pt x="3250" y="885"/>
                  </a:cubicBezTo>
                  <a:cubicBezTo>
                    <a:pt x="3840" y="1163"/>
                    <a:pt x="4479" y="1302"/>
                    <a:pt x="5119" y="1302"/>
                  </a:cubicBezTo>
                  <a:cubicBezTo>
                    <a:pt x="5759" y="1302"/>
                    <a:pt x="6399" y="1163"/>
                    <a:pt x="6988" y="885"/>
                  </a:cubicBezTo>
                  <a:cubicBezTo>
                    <a:pt x="7409" y="698"/>
                    <a:pt x="7859" y="604"/>
                    <a:pt x="8309" y="604"/>
                  </a:cubicBezTo>
                  <a:cubicBezTo>
                    <a:pt x="8710" y="604"/>
                    <a:pt x="9111" y="679"/>
                    <a:pt x="9490" y="828"/>
                  </a:cubicBezTo>
                  <a:cubicBezTo>
                    <a:pt x="10276" y="1135"/>
                    <a:pt x="10899" y="1739"/>
                    <a:pt x="11225" y="2515"/>
                  </a:cubicBezTo>
                  <a:cubicBezTo>
                    <a:pt x="11235" y="2544"/>
                    <a:pt x="11254" y="2572"/>
                    <a:pt x="11263" y="2601"/>
                  </a:cubicBezTo>
                  <a:cubicBezTo>
                    <a:pt x="11484" y="3176"/>
                    <a:pt x="11532" y="3790"/>
                    <a:pt x="11388" y="4384"/>
                  </a:cubicBezTo>
                  <a:cubicBezTo>
                    <a:pt x="11129" y="5554"/>
                    <a:pt x="11043" y="6905"/>
                    <a:pt x="11120" y="8506"/>
                  </a:cubicBezTo>
                  <a:cubicBezTo>
                    <a:pt x="11177" y="9579"/>
                    <a:pt x="10832" y="10643"/>
                    <a:pt x="10142" y="11477"/>
                  </a:cubicBezTo>
                  <a:cubicBezTo>
                    <a:pt x="11206" y="10605"/>
                    <a:pt x="11781" y="9282"/>
                    <a:pt x="11714" y="7912"/>
                  </a:cubicBezTo>
                  <a:cubicBezTo>
                    <a:pt x="11637" y="6301"/>
                    <a:pt x="11724" y="4950"/>
                    <a:pt x="11992" y="3790"/>
                  </a:cubicBezTo>
                  <a:cubicBezTo>
                    <a:pt x="12126" y="3196"/>
                    <a:pt x="12078" y="2572"/>
                    <a:pt x="11867" y="2007"/>
                  </a:cubicBezTo>
                  <a:cubicBezTo>
                    <a:pt x="11848" y="1978"/>
                    <a:pt x="11839" y="1940"/>
                    <a:pt x="11829" y="1911"/>
                  </a:cubicBezTo>
                  <a:cubicBezTo>
                    <a:pt x="11493" y="1135"/>
                    <a:pt x="10870" y="531"/>
                    <a:pt x="10084" y="224"/>
                  </a:cubicBezTo>
                  <a:cubicBezTo>
                    <a:pt x="9705" y="80"/>
                    <a:pt x="9305" y="8"/>
                    <a:pt x="8906" y="8"/>
                  </a:cubicBezTo>
                  <a:cubicBezTo>
                    <a:pt x="8457" y="8"/>
                    <a:pt x="8008" y="99"/>
                    <a:pt x="7592" y="282"/>
                  </a:cubicBezTo>
                  <a:cubicBezTo>
                    <a:pt x="6998" y="560"/>
                    <a:pt x="6358" y="699"/>
                    <a:pt x="5718" y="699"/>
                  </a:cubicBezTo>
                  <a:cubicBezTo>
                    <a:pt x="5078" y="699"/>
                    <a:pt x="4439" y="560"/>
                    <a:pt x="3844" y="282"/>
                  </a:cubicBezTo>
                  <a:cubicBezTo>
                    <a:pt x="3429" y="94"/>
                    <a:pt x="2981" y="0"/>
                    <a:pt x="2533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5" name="Google Shape;2815;p48"/>
          <p:cNvGrpSpPr/>
          <p:nvPr/>
        </p:nvGrpSpPr>
        <p:grpSpPr>
          <a:xfrm>
            <a:off x="5273444" y="2891285"/>
            <a:ext cx="371123" cy="362267"/>
            <a:chOff x="5273444" y="2891285"/>
            <a:chExt cx="371123" cy="362267"/>
          </a:xfrm>
        </p:grpSpPr>
        <p:sp>
          <p:nvSpPr>
            <p:cNvPr id="2816" name="Google Shape;2816;p48"/>
            <p:cNvSpPr/>
            <p:nvPr/>
          </p:nvSpPr>
          <p:spPr>
            <a:xfrm>
              <a:off x="5301373" y="2914996"/>
              <a:ext cx="315186" cy="314452"/>
            </a:xfrm>
            <a:custGeom>
              <a:avLst/>
              <a:gdLst/>
              <a:ahLst/>
              <a:cxnLst/>
              <a:rect l="l" t="t" r="r" b="b"/>
              <a:pathLst>
                <a:path w="12030" h="12002" extrusionOk="0">
                  <a:moveTo>
                    <a:pt x="6161" y="1"/>
                  </a:moveTo>
                  <a:cubicBezTo>
                    <a:pt x="5782" y="1"/>
                    <a:pt x="5441" y="423"/>
                    <a:pt x="5071" y="480"/>
                  </a:cubicBezTo>
                  <a:cubicBezTo>
                    <a:pt x="5030" y="487"/>
                    <a:pt x="4988" y="490"/>
                    <a:pt x="4945" y="490"/>
                  </a:cubicBezTo>
                  <a:cubicBezTo>
                    <a:pt x="4666" y="490"/>
                    <a:pt x="4355" y="358"/>
                    <a:pt x="4081" y="358"/>
                  </a:cubicBezTo>
                  <a:cubicBezTo>
                    <a:pt x="4005" y="358"/>
                    <a:pt x="3932" y="368"/>
                    <a:pt x="3863" y="394"/>
                  </a:cubicBezTo>
                  <a:cubicBezTo>
                    <a:pt x="3499" y="528"/>
                    <a:pt x="3346" y="1065"/>
                    <a:pt x="3020" y="1266"/>
                  </a:cubicBezTo>
                  <a:cubicBezTo>
                    <a:pt x="2703" y="1467"/>
                    <a:pt x="2147" y="1391"/>
                    <a:pt x="1879" y="1649"/>
                  </a:cubicBezTo>
                  <a:cubicBezTo>
                    <a:pt x="1611" y="1908"/>
                    <a:pt x="1659" y="2464"/>
                    <a:pt x="1438" y="2771"/>
                  </a:cubicBezTo>
                  <a:cubicBezTo>
                    <a:pt x="1227" y="3068"/>
                    <a:pt x="690" y="3202"/>
                    <a:pt x="528" y="3557"/>
                  </a:cubicBezTo>
                  <a:cubicBezTo>
                    <a:pt x="374" y="3912"/>
                    <a:pt x="643" y="4391"/>
                    <a:pt x="556" y="4765"/>
                  </a:cubicBezTo>
                  <a:cubicBezTo>
                    <a:pt x="470" y="5138"/>
                    <a:pt x="20" y="5455"/>
                    <a:pt x="10" y="5838"/>
                  </a:cubicBezTo>
                  <a:cubicBezTo>
                    <a:pt x="0" y="6231"/>
                    <a:pt x="432" y="6567"/>
                    <a:pt x="499" y="6950"/>
                  </a:cubicBezTo>
                  <a:cubicBezTo>
                    <a:pt x="566" y="7324"/>
                    <a:pt x="278" y="7794"/>
                    <a:pt x="413" y="8148"/>
                  </a:cubicBezTo>
                  <a:cubicBezTo>
                    <a:pt x="547" y="8512"/>
                    <a:pt x="1083" y="8675"/>
                    <a:pt x="1285" y="8992"/>
                  </a:cubicBezTo>
                  <a:cubicBezTo>
                    <a:pt x="1486" y="9308"/>
                    <a:pt x="1400" y="9864"/>
                    <a:pt x="1659" y="10132"/>
                  </a:cubicBezTo>
                  <a:cubicBezTo>
                    <a:pt x="1917" y="10410"/>
                    <a:pt x="2483" y="10353"/>
                    <a:pt x="2790" y="10573"/>
                  </a:cubicBezTo>
                  <a:cubicBezTo>
                    <a:pt x="3087" y="10794"/>
                    <a:pt x="3221" y="11331"/>
                    <a:pt x="3576" y="11484"/>
                  </a:cubicBezTo>
                  <a:cubicBezTo>
                    <a:pt x="3662" y="11523"/>
                    <a:pt x="3755" y="11538"/>
                    <a:pt x="3852" y="11538"/>
                  </a:cubicBezTo>
                  <a:cubicBezTo>
                    <a:pt x="4098" y="11538"/>
                    <a:pt x="4370" y="11447"/>
                    <a:pt x="4615" y="11447"/>
                  </a:cubicBezTo>
                  <a:cubicBezTo>
                    <a:pt x="4673" y="11447"/>
                    <a:pt x="4729" y="11452"/>
                    <a:pt x="4783" y="11465"/>
                  </a:cubicBezTo>
                  <a:cubicBezTo>
                    <a:pt x="5157" y="11551"/>
                    <a:pt x="5474" y="11992"/>
                    <a:pt x="5857" y="12002"/>
                  </a:cubicBezTo>
                  <a:cubicBezTo>
                    <a:pt x="5861" y="12002"/>
                    <a:pt x="5865" y="12002"/>
                    <a:pt x="5870" y="12002"/>
                  </a:cubicBezTo>
                  <a:cubicBezTo>
                    <a:pt x="6248" y="12002"/>
                    <a:pt x="6590" y="11579"/>
                    <a:pt x="6959" y="11513"/>
                  </a:cubicBezTo>
                  <a:cubicBezTo>
                    <a:pt x="6995" y="11507"/>
                    <a:pt x="7031" y="11505"/>
                    <a:pt x="7068" y="11505"/>
                  </a:cubicBezTo>
                  <a:cubicBezTo>
                    <a:pt x="7348" y="11505"/>
                    <a:pt x="7661" y="11640"/>
                    <a:pt x="7937" y="11640"/>
                  </a:cubicBezTo>
                  <a:cubicBezTo>
                    <a:pt x="8017" y="11640"/>
                    <a:pt x="8095" y="11628"/>
                    <a:pt x="8167" y="11599"/>
                  </a:cubicBezTo>
                  <a:cubicBezTo>
                    <a:pt x="8531" y="11465"/>
                    <a:pt x="8685" y="10938"/>
                    <a:pt x="9011" y="10736"/>
                  </a:cubicBezTo>
                  <a:cubicBezTo>
                    <a:pt x="9327" y="10535"/>
                    <a:pt x="9883" y="10612"/>
                    <a:pt x="10151" y="10353"/>
                  </a:cubicBezTo>
                  <a:cubicBezTo>
                    <a:pt x="10420" y="10094"/>
                    <a:pt x="10372" y="9529"/>
                    <a:pt x="10592" y="9231"/>
                  </a:cubicBezTo>
                  <a:cubicBezTo>
                    <a:pt x="10803" y="8925"/>
                    <a:pt x="11340" y="8800"/>
                    <a:pt x="11503" y="8445"/>
                  </a:cubicBezTo>
                  <a:cubicBezTo>
                    <a:pt x="11656" y="8091"/>
                    <a:pt x="11388" y="7611"/>
                    <a:pt x="11474" y="7238"/>
                  </a:cubicBezTo>
                  <a:cubicBezTo>
                    <a:pt x="11560" y="6864"/>
                    <a:pt x="12011" y="6547"/>
                    <a:pt x="12020" y="6154"/>
                  </a:cubicBezTo>
                  <a:cubicBezTo>
                    <a:pt x="12030" y="5771"/>
                    <a:pt x="11599" y="5426"/>
                    <a:pt x="11532" y="5052"/>
                  </a:cubicBezTo>
                  <a:cubicBezTo>
                    <a:pt x="11464" y="4678"/>
                    <a:pt x="11752" y="4209"/>
                    <a:pt x="11618" y="3844"/>
                  </a:cubicBezTo>
                  <a:cubicBezTo>
                    <a:pt x="11484" y="3490"/>
                    <a:pt x="10947" y="3327"/>
                    <a:pt x="10746" y="3010"/>
                  </a:cubicBezTo>
                  <a:cubicBezTo>
                    <a:pt x="10544" y="2685"/>
                    <a:pt x="10631" y="2138"/>
                    <a:pt x="10372" y="1860"/>
                  </a:cubicBezTo>
                  <a:cubicBezTo>
                    <a:pt x="10113" y="1592"/>
                    <a:pt x="9547" y="1640"/>
                    <a:pt x="9241" y="1429"/>
                  </a:cubicBezTo>
                  <a:cubicBezTo>
                    <a:pt x="8944" y="1208"/>
                    <a:pt x="8809" y="672"/>
                    <a:pt x="8455" y="518"/>
                  </a:cubicBezTo>
                  <a:cubicBezTo>
                    <a:pt x="8369" y="479"/>
                    <a:pt x="8275" y="465"/>
                    <a:pt x="8178" y="465"/>
                  </a:cubicBezTo>
                  <a:cubicBezTo>
                    <a:pt x="7932" y="465"/>
                    <a:pt x="7660" y="555"/>
                    <a:pt x="7415" y="555"/>
                  </a:cubicBezTo>
                  <a:cubicBezTo>
                    <a:pt x="7357" y="555"/>
                    <a:pt x="7301" y="550"/>
                    <a:pt x="7247" y="537"/>
                  </a:cubicBezTo>
                  <a:cubicBezTo>
                    <a:pt x="6873" y="451"/>
                    <a:pt x="6557" y="1"/>
                    <a:pt x="6173" y="1"/>
                  </a:cubicBezTo>
                  <a:cubicBezTo>
                    <a:pt x="6169" y="1"/>
                    <a:pt x="6165" y="1"/>
                    <a:pt x="616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8"/>
            <p:cNvSpPr/>
            <p:nvPr/>
          </p:nvSpPr>
          <p:spPr>
            <a:xfrm>
              <a:off x="5427945" y="2958200"/>
              <a:ext cx="188614" cy="271249"/>
            </a:xfrm>
            <a:custGeom>
              <a:avLst/>
              <a:gdLst/>
              <a:ahLst/>
              <a:cxnLst/>
              <a:rect l="l" t="t" r="r" b="b"/>
              <a:pathLst>
                <a:path w="7199" h="10353" extrusionOk="0">
                  <a:moveTo>
                    <a:pt x="5090" y="0"/>
                  </a:moveTo>
                  <a:lnTo>
                    <a:pt x="5090" y="0"/>
                  </a:lnTo>
                  <a:cubicBezTo>
                    <a:pt x="6653" y="4132"/>
                    <a:pt x="4275" y="8713"/>
                    <a:pt x="0" y="9825"/>
                  </a:cubicBezTo>
                  <a:cubicBezTo>
                    <a:pt x="355" y="9931"/>
                    <a:pt x="671" y="10343"/>
                    <a:pt x="1036" y="10353"/>
                  </a:cubicBezTo>
                  <a:cubicBezTo>
                    <a:pt x="1040" y="10353"/>
                    <a:pt x="1044" y="10353"/>
                    <a:pt x="1048" y="10353"/>
                  </a:cubicBezTo>
                  <a:cubicBezTo>
                    <a:pt x="1427" y="10353"/>
                    <a:pt x="1778" y="9930"/>
                    <a:pt x="2138" y="9864"/>
                  </a:cubicBezTo>
                  <a:cubicBezTo>
                    <a:pt x="2173" y="9858"/>
                    <a:pt x="2208" y="9856"/>
                    <a:pt x="2245" y="9856"/>
                  </a:cubicBezTo>
                  <a:cubicBezTo>
                    <a:pt x="2520" y="9856"/>
                    <a:pt x="2836" y="9991"/>
                    <a:pt x="3110" y="9991"/>
                  </a:cubicBezTo>
                  <a:cubicBezTo>
                    <a:pt x="3190" y="9991"/>
                    <a:pt x="3266" y="9979"/>
                    <a:pt x="3336" y="9950"/>
                  </a:cubicBezTo>
                  <a:cubicBezTo>
                    <a:pt x="3691" y="9816"/>
                    <a:pt x="3854" y="9289"/>
                    <a:pt x="4180" y="9087"/>
                  </a:cubicBezTo>
                  <a:cubicBezTo>
                    <a:pt x="4506" y="8886"/>
                    <a:pt x="5042" y="8963"/>
                    <a:pt x="5320" y="8704"/>
                  </a:cubicBezTo>
                  <a:cubicBezTo>
                    <a:pt x="5598" y="8445"/>
                    <a:pt x="5541" y="7899"/>
                    <a:pt x="5761" y="7582"/>
                  </a:cubicBezTo>
                  <a:cubicBezTo>
                    <a:pt x="5982" y="7266"/>
                    <a:pt x="6518" y="7141"/>
                    <a:pt x="6672" y="6796"/>
                  </a:cubicBezTo>
                  <a:cubicBezTo>
                    <a:pt x="6835" y="6442"/>
                    <a:pt x="6566" y="5953"/>
                    <a:pt x="6643" y="5589"/>
                  </a:cubicBezTo>
                  <a:cubicBezTo>
                    <a:pt x="6729" y="5215"/>
                    <a:pt x="7180" y="4889"/>
                    <a:pt x="7189" y="4505"/>
                  </a:cubicBezTo>
                  <a:cubicBezTo>
                    <a:pt x="7199" y="4132"/>
                    <a:pt x="6768" y="3777"/>
                    <a:pt x="6701" y="3403"/>
                  </a:cubicBezTo>
                  <a:cubicBezTo>
                    <a:pt x="6633" y="3029"/>
                    <a:pt x="6921" y="2560"/>
                    <a:pt x="6787" y="2195"/>
                  </a:cubicBezTo>
                  <a:cubicBezTo>
                    <a:pt x="6653" y="1841"/>
                    <a:pt x="6116" y="1687"/>
                    <a:pt x="5915" y="1361"/>
                  </a:cubicBezTo>
                  <a:cubicBezTo>
                    <a:pt x="5713" y="1036"/>
                    <a:pt x="5800" y="489"/>
                    <a:pt x="5541" y="211"/>
                  </a:cubicBezTo>
                  <a:cubicBezTo>
                    <a:pt x="5416" y="106"/>
                    <a:pt x="5253" y="29"/>
                    <a:pt x="5090" y="0"/>
                  </a:cubicBezTo>
                  <a:close/>
                </a:path>
              </a:pathLst>
            </a:custGeom>
            <a:solidFill>
              <a:srgbClr val="CCD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8"/>
            <p:cNvSpPr/>
            <p:nvPr/>
          </p:nvSpPr>
          <p:spPr>
            <a:xfrm>
              <a:off x="5430539" y="3027210"/>
              <a:ext cx="131786" cy="142318"/>
            </a:xfrm>
            <a:custGeom>
              <a:avLst/>
              <a:gdLst/>
              <a:ahLst/>
              <a:cxnLst/>
              <a:rect l="l" t="t" r="r" b="b"/>
              <a:pathLst>
                <a:path w="5030" h="5432" extrusionOk="0">
                  <a:moveTo>
                    <a:pt x="3592" y="0"/>
                  </a:moveTo>
                  <a:cubicBezTo>
                    <a:pt x="3355" y="0"/>
                    <a:pt x="3140" y="118"/>
                    <a:pt x="3084" y="376"/>
                  </a:cubicBezTo>
                  <a:cubicBezTo>
                    <a:pt x="2748" y="1910"/>
                    <a:pt x="1972" y="2840"/>
                    <a:pt x="841" y="4019"/>
                  </a:cubicBezTo>
                  <a:cubicBezTo>
                    <a:pt x="1" y="4893"/>
                    <a:pt x="539" y="5432"/>
                    <a:pt x="1462" y="5432"/>
                  </a:cubicBezTo>
                  <a:cubicBezTo>
                    <a:pt x="2330" y="5432"/>
                    <a:pt x="3538" y="4956"/>
                    <a:pt x="4263" y="3836"/>
                  </a:cubicBezTo>
                  <a:cubicBezTo>
                    <a:pt x="5030" y="2657"/>
                    <a:pt x="4589" y="1306"/>
                    <a:pt x="4311" y="482"/>
                  </a:cubicBezTo>
                  <a:cubicBezTo>
                    <a:pt x="4205" y="176"/>
                    <a:pt x="3882" y="0"/>
                    <a:pt x="359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8"/>
            <p:cNvSpPr/>
            <p:nvPr/>
          </p:nvSpPr>
          <p:spPr>
            <a:xfrm>
              <a:off x="5441752" y="3027761"/>
              <a:ext cx="120572" cy="141585"/>
            </a:xfrm>
            <a:custGeom>
              <a:avLst/>
              <a:gdLst/>
              <a:ahLst/>
              <a:cxnLst/>
              <a:rect l="l" t="t" r="r" b="b"/>
              <a:pathLst>
                <a:path w="4602" h="5404" extrusionOk="0">
                  <a:moveTo>
                    <a:pt x="3365" y="1"/>
                  </a:moveTo>
                  <a:lnTo>
                    <a:pt x="3365" y="1"/>
                  </a:lnTo>
                  <a:cubicBezTo>
                    <a:pt x="3643" y="834"/>
                    <a:pt x="4026" y="2119"/>
                    <a:pt x="3288" y="3260"/>
                  </a:cubicBezTo>
                  <a:cubicBezTo>
                    <a:pt x="2569" y="4375"/>
                    <a:pt x="1366" y="4857"/>
                    <a:pt x="499" y="4857"/>
                  </a:cubicBezTo>
                  <a:cubicBezTo>
                    <a:pt x="315" y="4857"/>
                    <a:pt x="146" y="4835"/>
                    <a:pt x="1" y="4793"/>
                  </a:cubicBezTo>
                  <a:lnTo>
                    <a:pt x="1" y="4793"/>
                  </a:lnTo>
                  <a:cubicBezTo>
                    <a:pt x="16" y="5182"/>
                    <a:pt x="450" y="5404"/>
                    <a:pt x="1041" y="5404"/>
                  </a:cubicBezTo>
                  <a:cubicBezTo>
                    <a:pt x="1907" y="5404"/>
                    <a:pt x="3111" y="4928"/>
                    <a:pt x="3835" y="3806"/>
                  </a:cubicBezTo>
                  <a:cubicBezTo>
                    <a:pt x="4602" y="2627"/>
                    <a:pt x="4161" y="1285"/>
                    <a:pt x="3883" y="451"/>
                  </a:cubicBezTo>
                  <a:cubicBezTo>
                    <a:pt x="3796" y="231"/>
                    <a:pt x="3605" y="58"/>
                    <a:pt x="3365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8"/>
            <p:cNvSpPr/>
            <p:nvPr/>
          </p:nvSpPr>
          <p:spPr>
            <a:xfrm>
              <a:off x="5382986" y="2999779"/>
              <a:ext cx="69640" cy="69587"/>
            </a:xfrm>
            <a:custGeom>
              <a:avLst/>
              <a:gdLst/>
              <a:ahLst/>
              <a:cxnLst/>
              <a:rect l="l" t="t" r="r" b="b"/>
              <a:pathLst>
                <a:path w="2658" h="2656" extrusionOk="0">
                  <a:moveTo>
                    <a:pt x="1473" y="1"/>
                  </a:moveTo>
                  <a:cubicBezTo>
                    <a:pt x="1003" y="1"/>
                    <a:pt x="495" y="370"/>
                    <a:pt x="288" y="838"/>
                  </a:cubicBezTo>
                  <a:cubicBezTo>
                    <a:pt x="1" y="1490"/>
                    <a:pt x="288" y="2248"/>
                    <a:pt x="940" y="2535"/>
                  </a:cubicBezTo>
                  <a:cubicBezTo>
                    <a:pt x="1123" y="2616"/>
                    <a:pt x="1339" y="2656"/>
                    <a:pt x="1555" y="2656"/>
                  </a:cubicBezTo>
                  <a:cubicBezTo>
                    <a:pt x="2108" y="2656"/>
                    <a:pt x="2657" y="2393"/>
                    <a:pt x="2637" y="1883"/>
                  </a:cubicBezTo>
                  <a:cubicBezTo>
                    <a:pt x="2608" y="1289"/>
                    <a:pt x="2368" y="522"/>
                    <a:pt x="1985" y="187"/>
                  </a:cubicBezTo>
                  <a:cubicBezTo>
                    <a:pt x="1834" y="57"/>
                    <a:pt x="1656" y="1"/>
                    <a:pt x="1473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8"/>
            <p:cNvSpPr/>
            <p:nvPr/>
          </p:nvSpPr>
          <p:spPr>
            <a:xfrm>
              <a:off x="5390767" y="3000644"/>
              <a:ext cx="61858" cy="68932"/>
            </a:xfrm>
            <a:custGeom>
              <a:avLst/>
              <a:gdLst/>
              <a:ahLst/>
              <a:cxnLst/>
              <a:rect l="l" t="t" r="r" b="b"/>
              <a:pathLst>
                <a:path w="2361" h="2631" extrusionOk="0">
                  <a:moveTo>
                    <a:pt x="1391" y="0"/>
                  </a:moveTo>
                  <a:cubicBezTo>
                    <a:pt x="1573" y="374"/>
                    <a:pt x="1678" y="786"/>
                    <a:pt x="1697" y="1208"/>
                  </a:cubicBezTo>
                  <a:cubicBezTo>
                    <a:pt x="1718" y="1718"/>
                    <a:pt x="1168" y="1981"/>
                    <a:pt x="616" y="1981"/>
                  </a:cubicBezTo>
                  <a:cubicBezTo>
                    <a:pt x="400" y="1981"/>
                    <a:pt x="184" y="1941"/>
                    <a:pt x="1" y="1860"/>
                  </a:cubicBezTo>
                  <a:lnTo>
                    <a:pt x="1" y="1860"/>
                  </a:lnTo>
                  <a:cubicBezTo>
                    <a:pt x="125" y="2147"/>
                    <a:pt x="365" y="2377"/>
                    <a:pt x="653" y="2512"/>
                  </a:cubicBezTo>
                  <a:cubicBezTo>
                    <a:pt x="830" y="2591"/>
                    <a:pt x="1041" y="2630"/>
                    <a:pt x="1253" y="2630"/>
                  </a:cubicBezTo>
                  <a:cubicBezTo>
                    <a:pt x="1805" y="2630"/>
                    <a:pt x="2360" y="2363"/>
                    <a:pt x="2340" y="1850"/>
                  </a:cubicBezTo>
                  <a:cubicBezTo>
                    <a:pt x="2311" y="1256"/>
                    <a:pt x="2071" y="489"/>
                    <a:pt x="1688" y="154"/>
                  </a:cubicBezTo>
                  <a:cubicBezTo>
                    <a:pt x="1602" y="77"/>
                    <a:pt x="1506" y="29"/>
                    <a:pt x="139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8"/>
            <p:cNvSpPr/>
            <p:nvPr/>
          </p:nvSpPr>
          <p:spPr>
            <a:xfrm>
              <a:off x="5510554" y="2894429"/>
              <a:ext cx="37571" cy="42706"/>
            </a:xfrm>
            <a:custGeom>
              <a:avLst/>
              <a:gdLst/>
              <a:ahLst/>
              <a:cxnLst/>
              <a:rect l="l" t="t" r="r" b="b"/>
              <a:pathLst>
                <a:path w="1434" h="1630" extrusionOk="0">
                  <a:moveTo>
                    <a:pt x="831" y="1"/>
                  </a:moveTo>
                  <a:cubicBezTo>
                    <a:pt x="670" y="1"/>
                    <a:pt x="510" y="88"/>
                    <a:pt x="432" y="297"/>
                  </a:cubicBezTo>
                  <a:lnTo>
                    <a:pt x="1" y="1275"/>
                  </a:lnTo>
                  <a:cubicBezTo>
                    <a:pt x="58" y="1264"/>
                    <a:pt x="117" y="1258"/>
                    <a:pt x="177" y="1258"/>
                  </a:cubicBezTo>
                  <a:cubicBezTo>
                    <a:pt x="275" y="1258"/>
                    <a:pt x="375" y="1273"/>
                    <a:pt x="471" y="1303"/>
                  </a:cubicBezTo>
                  <a:cubicBezTo>
                    <a:pt x="614" y="1380"/>
                    <a:pt x="729" y="1495"/>
                    <a:pt x="816" y="1629"/>
                  </a:cubicBezTo>
                  <a:lnTo>
                    <a:pt x="1247" y="661"/>
                  </a:lnTo>
                  <a:cubicBezTo>
                    <a:pt x="1433" y="295"/>
                    <a:pt x="1129" y="1"/>
                    <a:pt x="83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8"/>
            <p:cNvSpPr/>
            <p:nvPr/>
          </p:nvSpPr>
          <p:spPr>
            <a:xfrm>
              <a:off x="5597721" y="2995928"/>
              <a:ext cx="46846" cy="32619"/>
            </a:xfrm>
            <a:custGeom>
              <a:avLst/>
              <a:gdLst/>
              <a:ahLst/>
              <a:cxnLst/>
              <a:rect l="l" t="t" r="r" b="b"/>
              <a:pathLst>
                <a:path w="1788" h="1245" extrusionOk="0">
                  <a:moveTo>
                    <a:pt x="1152" y="0"/>
                  </a:moveTo>
                  <a:cubicBezTo>
                    <a:pt x="1103" y="0"/>
                    <a:pt x="1051" y="8"/>
                    <a:pt x="997" y="27"/>
                  </a:cubicBezTo>
                  <a:lnTo>
                    <a:pt x="0" y="410"/>
                  </a:lnTo>
                  <a:cubicBezTo>
                    <a:pt x="134" y="497"/>
                    <a:pt x="240" y="621"/>
                    <a:pt x="307" y="765"/>
                  </a:cubicBezTo>
                  <a:cubicBezTo>
                    <a:pt x="355" y="918"/>
                    <a:pt x="355" y="1081"/>
                    <a:pt x="316" y="1244"/>
                  </a:cubicBezTo>
                  <a:lnTo>
                    <a:pt x="1313" y="861"/>
                  </a:lnTo>
                  <a:cubicBezTo>
                    <a:pt x="1787" y="663"/>
                    <a:pt x="1587" y="0"/>
                    <a:pt x="115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8"/>
            <p:cNvSpPr/>
            <p:nvPr/>
          </p:nvSpPr>
          <p:spPr>
            <a:xfrm>
              <a:off x="5594184" y="3123941"/>
              <a:ext cx="47448" cy="33824"/>
            </a:xfrm>
            <a:custGeom>
              <a:avLst/>
              <a:gdLst/>
              <a:ahLst/>
              <a:cxnLst/>
              <a:rect l="l" t="t" r="r" b="b"/>
              <a:pathLst>
                <a:path w="1811" h="1291" extrusionOk="0">
                  <a:moveTo>
                    <a:pt x="365" y="1"/>
                  </a:moveTo>
                  <a:lnTo>
                    <a:pt x="365" y="1"/>
                  </a:lnTo>
                  <a:cubicBezTo>
                    <a:pt x="394" y="154"/>
                    <a:pt x="384" y="317"/>
                    <a:pt x="327" y="470"/>
                  </a:cubicBezTo>
                  <a:cubicBezTo>
                    <a:pt x="250" y="614"/>
                    <a:pt x="135" y="729"/>
                    <a:pt x="1" y="815"/>
                  </a:cubicBezTo>
                  <a:lnTo>
                    <a:pt x="979" y="1247"/>
                  </a:lnTo>
                  <a:cubicBezTo>
                    <a:pt x="1046" y="1277"/>
                    <a:pt x="1111" y="1290"/>
                    <a:pt x="1172" y="1290"/>
                  </a:cubicBezTo>
                  <a:cubicBezTo>
                    <a:pt x="1593" y="1290"/>
                    <a:pt x="1811" y="642"/>
                    <a:pt x="1333" y="432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8"/>
            <p:cNvSpPr/>
            <p:nvPr/>
          </p:nvSpPr>
          <p:spPr>
            <a:xfrm>
              <a:off x="5503034" y="3211082"/>
              <a:ext cx="35894" cy="42470"/>
            </a:xfrm>
            <a:custGeom>
              <a:avLst/>
              <a:gdLst/>
              <a:ahLst/>
              <a:cxnLst/>
              <a:rect l="l" t="t" r="r" b="b"/>
              <a:pathLst>
                <a:path w="1370" h="1621" extrusionOk="0">
                  <a:moveTo>
                    <a:pt x="834" y="1"/>
                  </a:moveTo>
                  <a:cubicBezTo>
                    <a:pt x="710" y="221"/>
                    <a:pt x="472" y="357"/>
                    <a:pt x="226" y="357"/>
                  </a:cubicBezTo>
                  <a:cubicBezTo>
                    <a:pt x="151" y="357"/>
                    <a:pt x="75" y="344"/>
                    <a:pt x="0" y="317"/>
                  </a:cubicBezTo>
                  <a:lnTo>
                    <a:pt x="0" y="317"/>
                  </a:lnTo>
                  <a:lnTo>
                    <a:pt x="384" y="1314"/>
                  </a:lnTo>
                  <a:cubicBezTo>
                    <a:pt x="458" y="1530"/>
                    <a:pt x="623" y="1620"/>
                    <a:pt x="791" y="1620"/>
                  </a:cubicBezTo>
                  <a:cubicBezTo>
                    <a:pt x="1077" y="1620"/>
                    <a:pt x="1369" y="1355"/>
                    <a:pt x="1218" y="998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8"/>
            <p:cNvSpPr/>
            <p:nvPr/>
          </p:nvSpPr>
          <p:spPr>
            <a:xfrm>
              <a:off x="5369912" y="3207571"/>
              <a:ext cx="37466" cy="42706"/>
            </a:xfrm>
            <a:custGeom>
              <a:avLst/>
              <a:gdLst/>
              <a:ahLst/>
              <a:cxnLst/>
              <a:rect l="l" t="t" r="r" b="b"/>
              <a:pathLst>
                <a:path w="1430" h="1630" extrusionOk="0">
                  <a:moveTo>
                    <a:pt x="624" y="1"/>
                  </a:moveTo>
                  <a:lnTo>
                    <a:pt x="193" y="978"/>
                  </a:lnTo>
                  <a:cubicBezTo>
                    <a:pt x="1" y="1338"/>
                    <a:pt x="302" y="1630"/>
                    <a:pt x="598" y="1630"/>
                  </a:cubicBezTo>
                  <a:cubicBezTo>
                    <a:pt x="760" y="1630"/>
                    <a:pt x="920" y="1543"/>
                    <a:pt x="998" y="1333"/>
                  </a:cubicBezTo>
                  <a:lnTo>
                    <a:pt x="1429" y="365"/>
                  </a:lnTo>
                  <a:lnTo>
                    <a:pt x="1429" y="365"/>
                  </a:lnTo>
                  <a:cubicBezTo>
                    <a:pt x="1380" y="374"/>
                    <a:pt x="1330" y="378"/>
                    <a:pt x="1280" y="378"/>
                  </a:cubicBezTo>
                  <a:cubicBezTo>
                    <a:pt x="1173" y="378"/>
                    <a:pt x="1064" y="359"/>
                    <a:pt x="960" y="327"/>
                  </a:cubicBezTo>
                  <a:cubicBezTo>
                    <a:pt x="826" y="250"/>
                    <a:pt x="701" y="135"/>
                    <a:pt x="62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8"/>
            <p:cNvSpPr/>
            <p:nvPr/>
          </p:nvSpPr>
          <p:spPr>
            <a:xfrm>
              <a:off x="5273444" y="3116159"/>
              <a:ext cx="47029" cy="32698"/>
            </a:xfrm>
            <a:custGeom>
              <a:avLst/>
              <a:gdLst/>
              <a:ahLst/>
              <a:cxnLst/>
              <a:rect l="l" t="t" r="r" b="b"/>
              <a:pathLst>
                <a:path w="1795" h="1248" extrusionOk="0">
                  <a:moveTo>
                    <a:pt x="1469" y="1"/>
                  </a:moveTo>
                  <a:lnTo>
                    <a:pt x="472" y="384"/>
                  </a:lnTo>
                  <a:cubicBezTo>
                    <a:pt x="1" y="590"/>
                    <a:pt x="196" y="1247"/>
                    <a:pt x="633" y="1247"/>
                  </a:cubicBezTo>
                  <a:cubicBezTo>
                    <a:pt x="685" y="1247"/>
                    <a:pt x="740" y="1238"/>
                    <a:pt x="798" y="1218"/>
                  </a:cubicBezTo>
                  <a:lnTo>
                    <a:pt x="1795" y="834"/>
                  </a:lnTo>
                  <a:cubicBezTo>
                    <a:pt x="1661" y="748"/>
                    <a:pt x="1546" y="624"/>
                    <a:pt x="1479" y="480"/>
                  </a:cubicBezTo>
                  <a:cubicBezTo>
                    <a:pt x="1431" y="326"/>
                    <a:pt x="1431" y="164"/>
                    <a:pt x="146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8"/>
            <p:cNvSpPr/>
            <p:nvPr/>
          </p:nvSpPr>
          <p:spPr>
            <a:xfrm>
              <a:off x="5277452" y="2987517"/>
              <a:ext cx="46295" cy="33248"/>
            </a:xfrm>
            <a:custGeom>
              <a:avLst/>
              <a:gdLst/>
              <a:ahLst/>
              <a:cxnLst/>
              <a:rect l="l" t="t" r="r" b="b"/>
              <a:pathLst>
                <a:path w="1767" h="1269" extrusionOk="0">
                  <a:moveTo>
                    <a:pt x="629" y="0"/>
                  </a:moveTo>
                  <a:cubicBezTo>
                    <a:pt x="208" y="0"/>
                    <a:pt x="0" y="607"/>
                    <a:pt x="434" y="837"/>
                  </a:cubicBezTo>
                  <a:lnTo>
                    <a:pt x="1412" y="1268"/>
                  </a:lnTo>
                  <a:cubicBezTo>
                    <a:pt x="1383" y="1115"/>
                    <a:pt x="1393" y="952"/>
                    <a:pt x="1450" y="798"/>
                  </a:cubicBezTo>
                  <a:cubicBezTo>
                    <a:pt x="1517" y="664"/>
                    <a:pt x="1632" y="540"/>
                    <a:pt x="1766" y="463"/>
                  </a:cubicBezTo>
                  <a:lnTo>
                    <a:pt x="798" y="32"/>
                  </a:lnTo>
                  <a:cubicBezTo>
                    <a:pt x="739" y="10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8"/>
            <p:cNvSpPr/>
            <p:nvPr/>
          </p:nvSpPr>
          <p:spPr>
            <a:xfrm>
              <a:off x="5379265" y="2891285"/>
              <a:ext cx="35632" cy="42575"/>
            </a:xfrm>
            <a:custGeom>
              <a:avLst/>
              <a:gdLst/>
              <a:ahLst/>
              <a:cxnLst/>
              <a:rect l="l" t="t" r="r" b="b"/>
              <a:pathLst>
                <a:path w="1360" h="1625" extrusionOk="0">
                  <a:moveTo>
                    <a:pt x="576" y="0"/>
                  </a:moveTo>
                  <a:cubicBezTo>
                    <a:pt x="289" y="0"/>
                    <a:pt x="1" y="264"/>
                    <a:pt x="152" y="628"/>
                  </a:cubicBezTo>
                  <a:lnTo>
                    <a:pt x="536" y="1625"/>
                  </a:lnTo>
                  <a:cubicBezTo>
                    <a:pt x="661" y="1395"/>
                    <a:pt x="896" y="1263"/>
                    <a:pt x="1141" y="1263"/>
                  </a:cubicBezTo>
                  <a:cubicBezTo>
                    <a:pt x="1214" y="1263"/>
                    <a:pt x="1288" y="1275"/>
                    <a:pt x="1360" y="1299"/>
                  </a:cubicBezTo>
                  <a:lnTo>
                    <a:pt x="986" y="302"/>
                  </a:lnTo>
                  <a:cubicBezTo>
                    <a:pt x="908" y="90"/>
                    <a:pt x="742" y="0"/>
                    <a:pt x="5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0" name="Google Shape;2830;p48"/>
          <p:cNvGrpSpPr/>
          <p:nvPr/>
        </p:nvGrpSpPr>
        <p:grpSpPr>
          <a:xfrm>
            <a:off x="7630397" y="3358399"/>
            <a:ext cx="214759" cy="357030"/>
            <a:chOff x="2235125" y="238075"/>
            <a:chExt cx="3144350" cy="5227375"/>
          </a:xfrm>
        </p:grpSpPr>
        <p:sp>
          <p:nvSpPr>
            <p:cNvPr id="2831" name="Google Shape;2831;p48"/>
            <p:cNvSpPr/>
            <p:nvPr/>
          </p:nvSpPr>
          <p:spPr>
            <a:xfrm>
              <a:off x="2650075" y="593150"/>
              <a:ext cx="2312675" cy="2882350"/>
            </a:xfrm>
            <a:custGeom>
              <a:avLst/>
              <a:gdLst/>
              <a:ahLst/>
              <a:cxnLst/>
              <a:rect l="l" t="t" r="r" b="b"/>
              <a:pathLst>
                <a:path w="92507" h="115294" extrusionOk="0">
                  <a:moveTo>
                    <a:pt x="53000" y="6675"/>
                  </a:moveTo>
                  <a:lnTo>
                    <a:pt x="53000" y="27022"/>
                  </a:lnTo>
                  <a:lnTo>
                    <a:pt x="6325" y="27022"/>
                  </a:lnTo>
                  <a:lnTo>
                    <a:pt x="6325" y="6675"/>
                  </a:lnTo>
                  <a:cubicBezTo>
                    <a:pt x="14088" y="7462"/>
                    <a:pt x="21879" y="7856"/>
                    <a:pt x="29668" y="7856"/>
                  </a:cubicBezTo>
                  <a:cubicBezTo>
                    <a:pt x="37457" y="7856"/>
                    <a:pt x="45245" y="7462"/>
                    <a:pt x="53000" y="6675"/>
                  </a:cubicBezTo>
                  <a:close/>
                  <a:moveTo>
                    <a:pt x="86182" y="6675"/>
                  </a:moveTo>
                  <a:lnTo>
                    <a:pt x="86182" y="27022"/>
                  </a:lnTo>
                  <a:lnTo>
                    <a:pt x="59324" y="27022"/>
                  </a:lnTo>
                  <a:lnTo>
                    <a:pt x="59324" y="7863"/>
                  </a:lnTo>
                  <a:cubicBezTo>
                    <a:pt x="60136" y="7871"/>
                    <a:pt x="60949" y="7875"/>
                    <a:pt x="61761" y="7875"/>
                  </a:cubicBezTo>
                  <a:cubicBezTo>
                    <a:pt x="69908" y="7875"/>
                    <a:pt x="78063" y="7482"/>
                    <a:pt x="86182" y="6675"/>
                  </a:cubicBezTo>
                  <a:close/>
                  <a:moveTo>
                    <a:pt x="86182" y="33289"/>
                  </a:moveTo>
                  <a:lnTo>
                    <a:pt x="86182" y="43821"/>
                  </a:lnTo>
                  <a:lnTo>
                    <a:pt x="59324" y="43821"/>
                  </a:lnTo>
                  <a:lnTo>
                    <a:pt x="59324" y="33289"/>
                  </a:lnTo>
                  <a:close/>
                  <a:moveTo>
                    <a:pt x="52957" y="33332"/>
                  </a:moveTo>
                  <a:lnTo>
                    <a:pt x="52957" y="43863"/>
                  </a:lnTo>
                  <a:lnTo>
                    <a:pt x="6282" y="43863"/>
                  </a:lnTo>
                  <a:lnTo>
                    <a:pt x="6282" y="33332"/>
                  </a:lnTo>
                  <a:close/>
                  <a:moveTo>
                    <a:pt x="86182" y="50188"/>
                  </a:moveTo>
                  <a:lnTo>
                    <a:pt x="86182" y="85587"/>
                  </a:lnTo>
                  <a:cubicBezTo>
                    <a:pt x="86182" y="99146"/>
                    <a:pt x="74983" y="108967"/>
                    <a:pt x="62781" y="108967"/>
                  </a:cubicBezTo>
                  <a:cubicBezTo>
                    <a:pt x="58952" y="108967"/>
                    <a:pt x="55023" y="108000"/>
                    <a:pt x="51312" y="105877"/>
                  </a:cubicBezTo>
                  <a:cubicBezTo>
                    <a:pt x="56448" y="100368"/>
                    <a:pt x="59324" y="93128"/>
                    <a:pt x="59324" y="85587"/>
                  </a:cubicBezTo>
                  <a:lnTo>
                    <a:pt x="59324" y="50188"/>
                  </a:lnTo>
                  <a:close/>
                  <a:moveTo>
                    <a:pt x="53000" y="50145"/>
                  </a:moveTo>
                  <a:cubicBezTo>
                    <a:pt x="52957" y="88235"/>
                    <a:pt x="53272" y="87419"/>
                    <a:pt x="52313" y="91154"/>
                  </a:cubicBezTo>
                  <a:cubicBezTo>
                    <a:pt x="49687" y="101959"/>
                    <a:pt x="39927" y="108973"/>
                    <a:pt x="29584" y="108973"/>
                  </a:cubicBezTo>
                  <a:cubicBezTo>
                    <a:pt x="25163" y="108973"/>
                    <a:pt x="20635" y="107691"/>
                    <a:pt x="16513" y="104875"/>
                  </a:cubicBezTo>
                  <a:cubicBezTo>
                    <a:pt x="5495" y="97335"/>
                    <a:pt x="6368" y="84800"/>
                    <a:pt x="6325" y="84629"/>
                  </a:cubicBezTo>
                  <a:lnTo>
                    <a:pt x="6325" y="50145"/>
                  </a:lnTo>
                  <a:close/>
                  <a:moveTo>
                    <a:pt x="89327" y="1"/>
                  </a:moveTo>
                  <a:cubicBezTo>
                    <a:pt x="89210" y="1"/>
                    <a:pt x="89091" y="8"/>
                    <a:pt x="88972" y="22"/>
                  </a:cubicBezTo>
                  <a:cubicBezTo>
                    <a:pt x="80273" y="1030"/>
                    <a:pt x="71531" y="1529"/>
                    <a:pt x="62773" y="1529"/>
                  </a:cubicBezTo>
                  <a:cubicBezTo>
                    <a:pt x="61462" y="1529"/>
                    <a:pt x="60150" y="1518"/>
                    <a:pt x="58838" y="1496"/>
                  </a:cubicBezTo>
                  <a:cubicBezTo>
                    <a:pt x="58162" y="418"/>
                    <a:pt x="57448" y="57"/>
                    <a:pt x="55903" y="57"/>
                  </a:cubicBezTo>
                  <a:cubicBezTo>
                    <a:pt x="52772" y="57"/>
                    <a:pt x="46227" y="1539"/>
                    <a:pt x="29663" y="1539"/>
                  </a:cubicBezTo>
                  <a:cubicBezTo>
                    <a:pt x="11961" y="1539"/>
                    <a:pt x="6138" y="19"/>
                    <a:pt x="3358" y="19"/>
                  </a:cubicBezTo>
                  <a:cubicBezTo>
                    <a:pt x="2322" y="19"/>
                    <a:pt x="1708" y="230"/>
                    <a:pt x="1060" y="809"/>
                  </a:cubicBezTo>
                  <a:cubicBezTo>
                    <a:pt x="387" y="1395"/>
                    <a:pt x="1" y="2254"/>
                    <a:pt x="15" y="3155"/>
                  </a:cubicBezTo>
                  <a:lnTo>
                    <a:pt x="15" y="85587"/>
                  </a:lnTo>
                  <a:cubicBezTo>
                    <a:pt x="15" y="102909"/>
                    <a:pt x="14288" y="115293"/>
                    <a:pt x="29739" y="115293"/>
                  </a:cubicBezTo>
                  <a:cubicBezTo>
                    <a:pt x="35297" y="115293"/>
                    <a:pt x="41007" y="113691"/>
                    <a:pt x="46261" y="110141"/>
                  </a:cubicBezTo>
                  <a:cubicBezTo>
                    <a:pt x="51502" y="113674"/>
                    <a:pt x="57200" y="115268"/>
                    <a:pt x="62748" y="115268"/>
                  </a:cubicBezTo>
                  <a:cubicBezTo>
                    <a:pt x="78209" y="115268"/>
                    <a:pt x="92506" y="102888"/>
                    <a:pt x="92506" y="85587"/>
                  </a:cubicBezTo>
                  <a:lnTo>
                    <a:pt x="92506" y="3155"/>
                  </a:lnTo>
                  <a:cubicBezTo>
                    <a:pt x="92466" y="1403"/>
                    <a:pt x="91013" y="1"/>
                    <a:pt x="89327" y="1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8"/>
            <p:cNvSpPr/>
            <p:nvPr/>
          </p:nvSpPr>
          <p:spPr>
            <a:xfrm>
              <a:off x="325785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0" y="0"/>
                  </a:moveTo>
                  <a:lnTo>
                    <a:pt x="0" y="72331"/>
                  </a:lnTo>
                  <a:lnTo>
                    <a:pt x="10760" y="72331"/>
                  </a:lnTo>
                  <a:lnTo>
                    <a:pt x="10760" y="0"/>
                  </a:lnTo>
                  <a:cubicBezTo>
                    <a:pt x="8979" y="351"/>
                    <a:pt x="7176" y="526"/>
                    <a:pt x="5375" y="526"/>
                  </a:cubicBezTo>
                  <a:cubicBezTo>
                    <a:pt x="3574" y="526"/>
                    <a:pt x="1774" y="351"/>
                    <a:pt x="0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8"/>
            <p:cNvSpPr/>
            <p:nvPr/>
          </p:nvSpPr>
          <p:spPr>
            <a:xfrm>
              <a:off x="3093300" y="5170300"/>
              <a:ext cx="596675" cy="295150"/>
            </a:xfrm>
            <a:custGeom>
              <a:avLst/>
              <a:gdLst/>
              <a:ahLst/>
              <a:cxnLst/>
              <a:rect l="l" t="t" r="r" b="b"/>
              <a:pathLst>
                <a:path w="23867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96" y="1"/>
                  </a:lnTo>
                  <a:cubicBezTo>
                    <a:pt x="4536" y="1"/>
                    <a:pt x="3062" y="1045"/>
                    <a:pt x="2519" y="2605"/>
                  </a:cubicBezTo>
                  <a:lnTo>
                    <a:pt x="701" y="7827"/>
                  </a:lnTo>
                  <a:cubicBezTo>
                    <a:pt x="0" y="9759"/>
                    <a:pt x="1488" y="11805"/>
                    <a:pt x="3534" y="11805"/>
                  </a:cubicBezTo>
                  <a:lnTo>
                    <a:pt x="20347" y="11805"/>
                  </a:lnTo>
                  <a:cubicBezTo>
                    <a:pt x="22393" y="11805"/>
                    <a:pt x="23867" y="9759"/>
                    <a:pt x="23223" y="7827"/>
                  </a:cubicBezTo>
                  <a:lnTo>
                    <a:pt x="21392" y="2605"/>
                  </a:lnTo>
                  <a:cubicBezTo>
                    <a:pt x="20866" y="1055"/>
                    <a:pt x="19408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8"/>
            <p:cNvSpPr/>
            <p:nvPr/>
          </p:nvSpPr>
          <p:spPr>
            <a:xfrm>
              <a:off x="3921750" y="5170300"/>
              <a:ext cx="596700" cy="295150"/>
            </a:xfrm>
            <a:custGeom>
              <a:avLst/>
              <a:gdLst/>
              <a:ahLst/>
              <a:cxnLst/>
              <a:rect l="l" t="t" r="r" b="b"/>
              <a:pathLst>
                <a:path w="23868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82" y="1"/>
                  </a:lnTo>
                  <a:cubicBezTo>
                    <a:pt x="4537" y="1"/>
                    <a:pt x="3063" y="1045"/>
                    <a:pt x="2534" y="2605"/>
                  </a:cubicBezTo>
                  <a:lnTo>
                    <a:pt x="702" y="7827"/>
                  </a:lnTo>
                  <a:cubicBezTo>
                    <a:pt x="1" y="9759"/>
                    <a:pt x="1489" y="11805"/>
                    <a:pt x="3535" y="11805"/>
                  </a:cubicBezTo>
                  <a:lnTo>
                    <a:pt x="20348" y="11805"/>
                  </a:lnTo>
                  <a:cubicBezTo>
                    <a:pt x="22408" y="11805"/>
                    <a:pt x="23868" y="9788"/>
                    <a:pt x="23210" y="7827"/>
                  </a:cubicBezTo>
                  <a:lnTo>
                    <a:pt x="21378" y="2605"/>
                  </a:lnTo>
                  <a:cubicBezTo>
                    <a:pt x="20852" y="1055"/>
                    <a:pt x="19394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235125" y="238575"/>
              <a:ext cx="2312300" cy="451450"/>
            </a:xfrm>
            <a:custGeom>
              <a:avLst/>
              <a:gdLst/>
              <a:ahLst/>
              <a:cxnLst/>
              <a:rect l="l" t="t" r="r" b="b"/>
              <a:pathLst>
                <a:path w="92492" h="18058" extrusionOk="0">
                  <a:moveTo>
                    <a:pt x="7935" y="1"/>
                  </a:moveTo>
                  <a:cubicBezTo>
                    <a:pt x="4432" y="1"/>
                    <a:pt x="1333" y="2523"/>
                    <a:pt x="702" y="6077"/>
                  </a:cubicBezTo>
                  <a:cubicBezTo>
                    <a:pt x="1" y="10041"/>
                    <a:pt x="2605" y="13833"/>
                    <a:pt x="6554" y="14591"/>
                  </a:cubicBezTo>
                  <a:cubicBezTo>
                    <a:pt x="19689" y="16902"/>
                    <a:pt x="32975" y="18057"/>
                    <a:pt x="46261" y="18057"/>
                  </a:cubicBezTo>
                  <a:cubicBezTo>
                    <a:pt x="59546" y="18057"/>
                    <a:pt x="72832" y="16902"/>
                    <a:pt x="85967" y="14591"/>
                  </a:cubicBezTo>
                  <a:cubicBezTo>
                    <a:pt x="89902" y="13818"/>
                    <a:pt x="92492" y="10041"/>
                    <a:pt x="91791" y="6092"/>
                  </a:cubicBezTo>
                  <a:cubicBezTo>
                    <a:pt x="91157" y="2525"/>
                    <a:pt x="88061" y="8"/>
                    <a:pt x="84547" y="8"/>
                  </a:cubicBezTo>
                  <a:cubicBezTo>
                    <a:pt x="84170" y="8"/>
                    <a:pt x="83789" y="37"/>
                    <a:pt x="83406" y="96"/>
                  </a:cubicBezTo>
                  <a:cubicBezTo>
                    <a:pt x="71122" y="2250"/>
                    <a:pt x="58695" y="3327"/>
                    <a:pt x="46266" y="3327"/>
                  </a:cubicBezTo>
                  <a:cubicBezTo>
                    <a:pt x="33837" y="3327"/>
                    <a:pt x="21407" y="2250"/>
                    <a:pt x="9115" y="96"/>
                  </a:cubicBezTo>
                  <a:cubicBezTo>
                    <a:pt x="8719" y="32"/>
                    <a:pt x="8324" y="1"/>
                    <a:pt x="793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251950" y="243125"/>
              <a:ext cx="2337325" cy="448250"/>
            </a:xfrm>
            <a:custGeom>
              <a:avLst/>
              <a:gdLst/>
              <a:ahLst/>
              <a:cxnLst/>
              <a:rect l="l" t="t" r="r" b="b"/>
              <a:pathLst>
                <a:path w="93493" h="17930" extrusionOk="0">
                  <a:moveTo>
                    <a:pt x="85738" y="0"/>
                  </a:moveTo>
                  <a:lnTo>
                    <a:pt x="85738" y="0"/>
                  </a:lnTo>
                  <a:cubicBezTo>
                    <a:pt x="86768" y="4136"/>
                    <a:pt x="84063" y="8285"/>
                    <a:pt x="79857" y="9015"/>
                  </a:cubicBezTo>
                  <a:cubicBezTo>
                    <a:pt x="66729" y="11333"/>
                    <a:pt x="53447" y="12492"/>
                    <a:pt x="40165" y="12492"/>
                  </a:cubicBezTo>
                  <a:cubicBezTo>
                    <a:pt x="26883" y="12492"/>
                    <a:pt x="13601" y="11333"/>
                    <a:pt x="473" y="9015"/>
                  </a:cubicBezTo>
                  <a:cubicBezTo>
                    <a:pt x="315" y="8958"/>
                    <a:pt x="158" y="8929"/>
                    <a:pt x="0" y="8929"/>
                  </a:cubicBezTo>
                  <a:cubicBezTo>
                    <a:pt x="716" y="11748"/>
                    <a:pt x="3005" y="13908"/>
                    <a:pt x="5881" y="14452"/>
                  </a:cubicBezTo>
                  <a:cubicBezTo>
                    <a:pt x="19009" y="16770"/>
                    <a:pt x="32291" y="17929"/>
                    <a:pt x="45573" y="17929"/>
                  </a:cubicBezTo>
                  <a:cubicBezTo>
                    <a:pt x="58855" y="17929"/>
                    <a:pt x="72137" y="16770"/>
                    <a:pt x="85265" y="14452"/>
                  </a:cubicBezTo>
                  <a:cubicBezTo>
                    <a:pt x="93092" y="13021"/>
                    <a:pt x="93493" y="1875"/>
                    <a:pt x="857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3807650" y="238075"/>
              <a:ext cx="1571825" cy="453150"/>
            </a:xfrm>
            <a:custGeom>
              <a:avLst/>
              <a:gdLst/>
              <a:ahLst/>
              <a:cxnLst/>
              <a:rect l="l" t="t" r="r" b="b"/>
              <a:pathLst>
                <a:path w="62873" h="18126" extrusionOk="0">
                  <a:moveTo>
                    <a:pt x="54987" y="1"/>
                  </a:moveTo>
                  <a:cubicBezTo>
                    <a:pt x="54558" y="1"/>
                    <a:pt x="54124" y="38"/>
                    <a:pt x="53686" y="116"/>
                  </a:cubicBezTo>
                  <a:cubicBezTo>
                    <a:pt x="45116" y="1619"/>
                    <a:pt x="36473" y="2606"/>
                    <a:pt x="27774" y="3078"/>
                  </a:cubicBezTo>
                  <a:cubicBezTo>
                    <a:pt x="30964" y="7471"/>
                    <a:pt x="28432" y="13695"/>
                    <a:pt x="23123" y="14654"/>
                  </a:cubicBezTo>
                  <a:cubicBezTo>
                    <a:pt x="15468" y="15999"/>
                    <a:pt x="7741" y="16958"/>
                    <a:pt x="1" y="17530"/>
                  </a:cubicBezTo>
                  <a:cubicBezTo>
                    <a:pt x="5490" y="17927"/>
                    <a:pt x="10989" y="18125"/>
                    <a:pt x="16487" y="18125"/>
                  </a:cubicBezTo>
                  <a:cubicBezTo>
                    <a:pt x="29806" y="18125"/>
                    <a:pt x="43116" y="16963"/>
                    <a:pt x="56262" y="14654"/>
                  </a:cubicBezTo>
                  <a:cubicBezTo>
                    <a:pt x="60225" y="13924"/>
                    <a:pt x="62873" y="10090"/>
                    <a:pt x="62229" y="6083"/>
                  </a:cubicBezTo>
                  <a:cubicBezTo>
                    <a:pt x="61591" y="2514"/>
                    <a:pt x="58490" y="1"/>
                    <a:pt x="5498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8"/>
            <p:cNvSpPr/>
            <p:nvPr/>
          </p:nvSpPr>
          <p:spPr>
            <a:xfrm>
              <a:off x="3805500" y="298575"/>
              <a:ext cx="1011300" cy="385275"/>
            </a:xfrm>
            <a:custGeom>
              <a:avLst/>
              <a:gdLst/>
              <a:ahLst/>
              <a:cxnLst/>
              <a:rect l="l" t="t" r="r" b="b"/>
              <a:pathLst>
                <a:path w="40452" h="15411" extrusionOk="0">
                  <a:moveTo>
                    <a:pt x="36531" y="0"/>
                  </a:moveTo>
                  <a:lnTo>
                    <a:pt x="36531" y="0"/>
                  </a:lnTo>
                  <a:cubicBezTo>
                    <a:pt x="33612" y="258"/>
                    <a:pt x="30736" y="487"/>
                    <a:pt x="27774" y="658"/>
                  </a:cubicBezTo>
                  <a:cubicBezTo>
                    <a:pt x="30950" y="5051"/>
                    <a:pt x="28432" y="11275"/>
                    <a:pt x="23109" y="12234"/>
                  </a:cubicBezTo>
                  <a:cubicBezTo>
                    <a:pt x="15468" y="13579"/>
                    <a:pt x="7742" y="14538"/>
                    <a:pt x="1" y="15110"/>
                  </a:cubicBezTo>
                  <a:cubicBezTo>
                    <a:pt x="1560" y="15196"/>
                    <a:pt x="3091" y="15325"/>
                    <a:pt x="4651" y="15411"/>
                  </a:cubicBezTo>
                  <a:cubicBezTo>
                    <a:pt x="13937" y="14938"/>
                    <a:pt x="23195" y="13880"/>
                    <a:pt x="32352" y="12277"/>
                  </a:cubicBezTo>
                  <a:cubicBezTo>
                    <a:pt x="38090" y="11190"/>
                    <a:pt x="40451" y="4221"/>
                    <a:pt x="365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8"/>
            <p:cNvSpPr/>
            <p:nvPr/>
          </p:nvSpPr>
          <p:spPr>
            <a:xfrm>
              <a:off x="408630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1" y="0"/>
                  </a:moveTo>
                  <a:lnTo>
                    <a:pt x="1" y="72331"/>
                  </a:lnTo>
                  <a:lnTo>
                    <a:pt x="10761" y="72331"/>
                  </a:lnTo>
                  <a:lnTo>
                    <a:pt x="10747" y="0"/>
                  </a:lnTo>
                  <a:cubicBezTo>
                    <a:pt x="8980" y="372"/>
                    <a:pt x="7180" y="558"/>
                    <a:pt x="5379" y="558"/>
                  </a:cubicBezTo>
                  <a:cubicBezTo>
                    <a:pt x="3578" y="558"/>
                    <a:pt x="1775" y="372"/>
                    <a:pt x="1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0" name="Google Shape;2840;p48"/>
          <p:cNvGrpSpPr/>
          <p:nvPr/>
        </p:nvGrpSpPr>
        <p:grpSpPr>
          <a:xfrm>
            <a:off x="2810729" y="4267107"/>
            <a:ext cx="342496" cy="351944"/>
            <a:chOff x="2810729" y="4267107"/>
            <a:chExt cx="342496" cy="351944"/>
          </a:xfrm>
        </p:grpSpPr>
        <p:sp>
          <p:nvSpPr>
            <p:cNvPr id="2841" name="Google Shape;2841;p48"/>
            <p:cNvSpPr/>
            <p:nvPr/>
          </p:nvSpPr>
          <p:spPr>
            <a:xfrm>
              <a:off x="2890682" y="4267422"/>
              <a:ext cx="35575" cy="23627"/>
            </a:xfrm>
            <a:custGeom>
              <a:avLst/>
              <a:gdLst/>
              <a:ahLst/>
              <a:cxnLst/>
              <a:rect l="l" t="t" r="r" b="b"/>
              <a:pathLst>
                <a:path w="2376" h="1578" extrusionOk="0">
                  <a:moveTo>
                    <a:pt x="484" y="0"/>
                  </a:moveTo>
                  <a:cubicBezTo>
                    <a:pt x="210" y="0"/>
                    <a:pt x="0" y="231"/>
                    <a:pt x="0" y="505"/>
                  </a:cubicBezTo>
                  <a:lnTo>
                    <a:pt x="0" y="1577"/>
                  </a:lnTo>
                  <a:lnTo>
                    <a:pt x="2376" y="1577"/>
                  </a:lnTo>
                  <a:lnTo>
                    <a:pt x="2376" y="505"/>
                  </a:lnTo>
                  <a:cubicBezTo>
                    <a:pt x="2376" y="231"/>
                    <a:pt x="2166" y="0"/>
                    <a:pt x="187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8"/>
            <p:cNvSpPr/>
            <p:nvPr/>
          </p:nvSpPr>
          <p:spPr>
            <a:xfrm>
              <a:off x="2890996" y="4390181"/>
              <a:ext cx="34946" cy="36533"/>
            </a:xfrm>
            <a:custGeom>
              <a:avLst/>
              <a:gdLst/>
              <a:ahLst/>
              <a:cxnLst/>
              <a:rect l="l" t="t" r="r" b="b"/>
              <a:pathLst>
                <a:path w="2334" h="2440" extrusionOk="0">
                  <a:moveTo>
                    <a:pt x="0" y="1"/>
                  </a:moveTo>
                  <a:lnTo>
                    <a:pt x="883" y="2250"/>
                  </a:lnTo>
                  <a:cubicBezTo>
                    <a:pt x="936" y="2376"/>
                    <a:pt x="1051" y="2440"/>
                    <a:pt x="1167" y="2440"/>
                  </a:cubicBezTo>
                  <a:cubicBezTo>
                    <a:pt x="1283" y="2440"/>
                    <a:pt x="1398" y="2376"/>
                    <a:pt x="1451" y="2250"/>
                  </a:cubicBezTo>
                  <a:lnTo>
                    <a:pt x="2334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8"/>
            <p:cNvSpPr/>
            <p:nvPr/>
          </p:nvSpPr>
          <p:spPr>
            <a:xfrm>
              <a:off x="2886579" y="4287245"/>
              <a:ext cx="43780" cy="105466"/>
            </a:xfrm>
            <a:custGeom>
              <a:avLst/>
              <a:gdLst/>
              <a:ahLst/>
              <a:cxnLst/>
              <a:rect l="l" t="t" r="r" b="b"/>
              <a:pathLst>
                <a:path w="2924" h="7044" extrusionOk="0">
                  <a:moveTo>
                    <a:pt x="506" y="1"/>
                  </a:moveTo>
                  <a:cubicBezTo>
                    <a:pt x="232" y="1"/>
                    <a:pt x="22" y="211"/>
                    <a:pt x="22" y="505"/>
                  </a:cubicBezTo>
                  <a:lnTo>
                    <a:pt x="22" y="6539"/>
                  </a:lnTo>
                  <a:cubicBezTo>
                    <a:pt x="1" y="6813"/>
                    <a:pt x="232" y="7044"/>
                    <a:pt x="527" y="7044"/>
                  </a:cubicBezTo>
                  <a:lnTo>
                    <a:pt x="2419" y="7044"/>
                  </a:lnTo>
                  <a:cubicBezTo>
                    <a:pt x="2692" y="7044"/>
                    <a:pt x="2923" y="6813"/>
                    <a:pt x="2902" y="6539"/>
                  </a:cubicBezTo>
                  <a:lnTo>
                    <a:pt x="2902" y="505"/>
                  </a:lnTo>
                  <a:cubicBezTo>
                    <a:pt x="2902" y="211"/>
                    <a:pt x="2692" y="1"/>
                    <a:pt x="2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8"/>
            <p:cNvSpPr/>
            <p:nvPr/>
          </p:nvSpPr>
          <p:spPr>
            <a:xfrm>
              <a:off x="2909248" y="4287245"/>
              <a:ext cx="20797" cy="105466"/>
            </a:xfrm>
            <a:custGeom>
              <a:avLst/>
              <a:gdLst/>
              <a:ahLst/>
              <a:cxnLst/>
              <a:rect l="l" t="t" r="r" b="b"/>
              <a:pathLst>
                <a:path w="1389" h="7044" extrusionOk="0">
                  <a:moveTo>
                    <a:pt x="1" y="1"/>
                  </a:moveTo>
                  <a:cubicBezTo>
                    <a:pt x="274" y="1"/>
                    <a:pt x="505" y="211"/>
                    <a:pt x="505" y="505"/>
                  </a:cubicBezTo>
                  <a:lnTo>
                    <a:pt x="505" y="6539"/>
                  </a:lnTo>
                  <a:cubicBezTo>
                    <a:pt x="505" y="6813"/>
                    <a:pt x="274" y="7044"/>
                    <a:pt x="1" y="7044"/>
                  </a:cubicBezTo>
                  <a:lnTo>
                    <a:pt x="905" y="7044"/>
                  </a:lnTo>
                  <a:cubicBezTo>
                    <a:pt x="1178" y="7044"/>
                    <a:pt x="1388" y="6813"/>
                    <a:pt x="1388" y="6539"/>
                  </a:cubicBezTo>
                  <a:lnTo>
                    <a:pt x="1388" y="505"/>
                  </a:lnTo>
                  <a:cubicBezTo>
                    <a:pt x="1388" y="211"/>
                    <a:pt x="1178" y="1"/>
                    <a:pt x="90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2819532" y="4267496"/>
              <a:ext cx="38419" cy="39917"/>
            </a:xfrm>
            <a:custGeom>
              <a:avLst/>
              <a:gdLst/>
              <a:ahLst/>
              <a:cxnLst/>
              <a:rect l="l" t="t" r="r" b="b"/>
              <a:pathLst>
                <a:path w="2566" h="2666" extrusionOk="0">
                  <a:moveTo>
                    <a:pt x="1273" y="0"/>
                  </a:moveTo>
                  <a:cubicBezTo>
                    <a:pt x="1147" y="0"/>
                    <a:pt x="1020" y="69"/>
                    <a:pt x="968" y="205"/>
                  </a:cubicBezTo>
                  <a:lnTo>
                    <a:pt x="1" y="2665"/>
                  </a:lnTo>
                  <a:lnTo>
                    <a:pt x="2566" y="2665"/>
                  </a:lnTo>
                  <a:lnTo>
                    <a:pt x="1578" y="205"/>
                  </a:lnTo>
                  <a:cubicBezTo>
                    <a:pt x="1525" y="69"/>
                    <a:pt x="1399" y="0"/>
                    <a:pt x="127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2815130" y="4306140"/>
              <a:ext cx="46924" cy="230442"/>
            </a:xfrm>
            <a:custGeom>
              <a:avLst/>
              <a:gdLst/>
              <a:ahLst/>
              <a:cxnLst/>
              <a:rect l="l" t="t" r="r" b="b"/>
              <a:pathLst>
                <a:path w="3134" h="15391" extrusionOk="0">
                  <a:moveTo>
                    <a:pt x="547" y="0"/>
                  </a:moveTo>
                  <a:cubicBezTo>
                    <a:pt x="253" y="0"/>
                    <a:pt x="0" y="252"/>
                    <a:pt x="0" y="547"/>
                  </a:cubicBezTo>
                  <a:lnTo>
                    <a:pt x="0" y="14843"/>
                  </a:lnTo>
                  <a:cubicBezTo>
                    <a:pt x="0" y="15138"/>
                    <a:pt x="253" y="15390"/>
                    <a:pt x="547" y="15390"/>
                  </a:cubicBezTo>
                  <a:lnTo>
                    <a:pt x="2586" y="15390"/>
                  </a:lnTo>
                  <a:cubicBezTo>
                    <a:pt x="2902" y="15390"/>
                    <a:pt x="3133" y="15138"/>
                    <a:pt x="3133" y="14843"/>
                  </a:cubicBezTo>
                  <a:lnTo>
                    <a:pt x="3133" y="547"/>
                  </a:lnTo>
                  <a:cubicBezTo>
                    <a:pt x="3133" y="252"/>
                    <a:pt x="2902" y="0"/>
                    <a:pt x="2586" y="0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2838742" y="4306140"/>
              <a:ext cx="23312" cy="230442"/>
            </a:xfrm>
            <a:custGeom>
              <a:avLst/>
              <a:gdLst/>
              <a:ahLst/>
              <a:cxnLst/>
              <a:rect l="l" t="t" r="r" b="b"/>
              <a:pathLst>
                <a:path w="1557" h="15391" extrusionOk="0">
                  <a:moveTo>
                    <a:pt x="0" y="0"/>
                  </a:moveTo>
                  <a:lnTo>
                    <a:pt x="0" y="15390"/>
                  </a:lnTo>
                  <a:lnTo>
                    <a:pt x="1009" y="15390"/>
                  </a:lnTo>
                  <a:cubicBezTo>
                    <a:pt x="1325" y="15390"/>
                    <a:pt x="1556" y="15138"/>
                    <a:pt x="1556" y="14843"/>
                  </a:cubicBezTo>
                  <a:lnTo>
                    <a:pt x="1556" y="547"/>
                  </a:lnTo>
                  <a:cubicBezTo>
                    <a:pt x="1556" y="231"/>
                    <a:pt x="1325" y="0"/>
                    <a:pt x="1009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8"/>
            <p:cNvSpPr/>
            <p:nvPr/>
          </p:nvSpPr>
          <p:spPr>
            <a:xfrm>
              <a:off x="2815130" y="4505080"/>
              <a:ext cx="46924" cy="31502"/>
            </a:xfrm>
            <a:custGeom>
              <a:avLst/>
              <a:gdLst/>
              <a:ahLst/>
              <a:cxnLst/>
              <a:rect l="l" t="t" r="r" b="b"/>
              <a:pathLst>
                <a:path w="3134" h="2104" extrusionOk="0">
                  <a:moveTo>
                    <a:pt x="0" y="1"/>
                  </a:moveTo>
                  <a:lnTo>
                    <a:pt x="0" y="1556"/>
                  </a:lnTo>
                  <a:cubicBezTo>
                    <a:pt x="0" y="1851"/>
                    <a:pt x="253" y="2103"/>
                    <a:pt x="547" y="2103"/>
                  </a:cubicBezTo>
                  <a:lnTo>
                    <a:pt x="2586" y="2103"/>
                  </a:lnTo>
                  <a:cubicBezTo>
                    <a:pt x="2902" y="2103"/>
                    <a:pt x="3133" y="1851"/>
                    <a:pt x="3133" y="1556"/>
                  </a:cubicBezTo>
                  <a:lnTo>
                    <a:pt x="3133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8"/>
            <p:cNvSpPr/>
            <p:nvPr/>
          </p:nvSpPr>
          <p:spPr>
            <a:xfrm>
              <a:off x="2888795" y="4455970"/>
              <a:ext cx="39677" cy="54799"/>
            </a:xfrm>
            <a:custGeom>
              <a:avLst/>
              <a:gdLst/>
              <a:ahLst/>
              <a:cxnLst/>
              <a:rect l="l" t="t" r="r" b="b"/>
              <a:pathLst>
                <a:path w="2650" h="3660" extrusionOk="0">
                  <a:moveTo>
                    <a:pt x="547" y="1"/>
                  </a:moveTo>
                  <a:cubicBezTo>
                    <a:pt x="252" y="1"/>
                    <a:pt x="0" y="232"/>
                    <a:pt x="0" y="547"/>
                  </a:cubicBezTo>
                  <a:lnTo>
                    <a:pt x="0" y="3659"/>
                  </a:lnTo>
                  <a:lnTo>
                    <a:pt x="2649" y="3659"/>
                  </a:lnTo>
                  <a:lnTo>
                    <a:pt x="2649" y="547"/>
                  </a:lnTo>
                  <a:cubicBezTo>
                    <a:pt x="2649" y="232"/>
                    <a:pt x="2397" y="1"/>
                    <a:pt x="2103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8"/>
            <p:cNvSpPr/>
            <p:nvPr/>
          </p:nvSpPr>
          <p:spPr>
            <a:xfrm>
              <a:off x="2883435" y="4475180"/>
              <a:ext cx="50068" cy="61402"/>
            </a:xfrm>
            <a:custGeom>
              <a:avLst/>
              <a:gdLst/>
              <a:ahLst/>
              <a:cxnLst/>
              <a:rect l="l" t="t" r="r" b="b"/>
              <a:pathLst>
                <a:path w="3344" h="4101" extrusionOk="0">
                  <a:moveTo>
                    <a:pt x="547" y="0"/>
                  </a:moveTo>
                  <a:cubicBezTo>
                    <a:pt x="253" y="0"/>
                    <a:pt x="1" y="232"/>
                    <a:pt x="1" y="547"/>
                  </a:cubicBezTo>
                  <a:lnTo>
                    <a:pt x="1" y="3553"/>
                  </a:lnTo>
                  <a:cubicBezTo>
                    <a:pt x="1" y="3848"/>
                    <a:pt x="253" y="4100"/>
                    <a:pt x="547" y="4100"/>
                  </a:cubicBezTo>
                  <a:lnTo>
                    <a:pt x="2797" y="4100"/>
                  </a:lnTo>
                  <a:cubicBezTo>
                    <a:pt x="3091" y="4100"/>
                    <a:pt x="3344" y="3848"/>
                    <a:pt x="3344" y="3553"/>
                  </a:cubicBezTo>
                  <a:lnTo>
                    <a:pt x="3344" y="547"/>
                  </a:lnTo>
                  <a:cubicBezTo>
                    <a:pt x="3344" y="232"/>
                    <a:pt x="3091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8"/>
            <p:cNvSpPr/>
            <p:nvPr/>
          </p:nvSpPr>
          <p:spPr>
            <a:xfrm>
              <a:off x="2912077" y="4475180"/>
              <a:ext cx="21426" cy="61402"/>
            </a:xfrm>
            <a:custGeom>
              <a:avLst/>
              <a:gdLst/>
              <a:ahLst/>
              <a:cxnLst/>
              <a:rect l="l" t="t" r="r" b="b"/>
              <a:pathLst>
                <a:path w="1431" h="4101" extrusionOk="0">
                  <a:moveTo>
                    <a:pt x="1" y="0"/>
                  </a:moveTo>
                  <a:cubicBezTo>
                    <a:pt x="295" y="0"/>
                    <a:pt x="548" y="232"/>
                    <a:pt x="548" y="547"/>
                  </a:cubicBezTo>
                  <a:lnTo>
                    <a:pt x="548" y="3553"/>
                  </a:lnTo>
                  <a:cubicBezTo>
                    <a:pt x="548" y="3848"/>
                    <a:pt x="295" y="4100"/>
                    <a:pt x="1" y="4100"/>
                  </a:cubicBezTo>
                  <a:lnTo>
                    <a:pt x="884" y="4100"/>
                  </a:lnTo>
                  <a:cubicBezTo>
                    <a:pt x="1178" y="4100"/>
                    <a:pt x="1431" y="3848"/>
                    <a:pt x="1431" y="3553"/>
                  </a:cubicBezTo>
                  <a:lnTo>
                    <a:pt x="1431" y="547"/>
                  </a:lnTo>
                  <a:cubicBezTo>
                    <a:pt x="1431" y="232"/>
                    <a:pt x="1178" y="0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8"/>
            <p:cNvSpPr/>
            <p:nvPr/>
          </p:nvSpPr>
          <p:spPr>
            <a:xfrm>
              <a:off x="2955842" y="4272767"/>
              <a:ext cx="192666" cy="259399"/>
            </a:xfrm>
            <a:custGeom>
              <a:avLst/>
              <a:gdLst/>
              <a:ahLst/>
              <a:cxnLst/>
              <a:rect l="l" t="t" r="r" b="b"/>
              <a:pathLst>
                <a:path w="12868" h="17325" extrusionOk="0">
                  <a:moveTo>
                    <a:pt x="547" y="1"/>
                  </a:moveTo>
                  <a:cubicBezTo>
                    <a:pt x="253" y="1"/>
                    <a:pt x="0" y="253"/>
                    <a:pt x="0" y="568"/>
                  </a:cubicBezTo>
                  <a:lnTo>
                    <a:pt x="0" y="16778"/>
                  </a:lnTo>
                  <a:cubicBezTo>
                    <a:pt x="0" y="17072"/>
                    <a:pt x="253" y="17325"/>
                    <a:pt x="547" y="17325"/>
                  </a:cubicBezTo>
                  <a:lnTo>
                    <a:pt x="11774" y="17325"/>
                  </a:lnTo>
                  <a:cubicBezTo>
                    <a:pt x="12384" y="17325"/>
                    <a:pt x="12867" y="16820"/>
                    <a:pt x="12867" y="16231"/>
                  </a:cubicBezTo>
                  <a:lnTo>
                    <a:pt x="12867" y="1094"/>
                  </a:lnTo>
                  <a:cubicBezTo>
                    <a:pt x="12867" y="505"/>
                    <a:pt x="12384" y="22"/>
                    <a:pt x="1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8"/>
            <p:cNvSpPr/>
            <p:nvPr/>
          </p:nvSpPr>
          <p:spPr>
            <a:xfrm>
              <a:off x="3116063" y="4273081"/>
              <a:ext cx="32445" cy="259084"/>
            </a:xfrm>
            <a:custGeom>
              <a:avLst/>
              <a:gdLst/>
              <a:ahLst/>
              <a:cxnLst/>
              <a:rect l="l" t="t" r="r" b="b"/>
              <a:pathLst>
                <a:path w="2167" h="17304" extrusionOk="0">
                  <a:moveTo>
                    <a:pt x="1" y="1"/>
                  </a:moveTo>
                  <a:cubicBezTo>
                    <a:pt x="610" y="1"/>
                    <a:pt x="1094" y="484"/>
                    <a:pt x="1094" y="1094"/>
                  </a:cubicBezTo>
                  <a:lnTo>
                    <a:pt x="1094" y="16210"/>
                  </a:lnTo>
                  <a:cubicBezTo>
                    <a:pt x="1094" y="16820"/>
                    <a:pt x="610" y="17304"/>
                    <a:pt x="1" y="17304"/>
                  </a:cubicBezTo>
                  <a:lnTo>
                    <a:pt x="1073" y="17304"/>
                  </a:lnTo>
                  <a:cubicBezTo>
                    <a:pt x="1683" y="17304"/>
                    <a:pt x="2166" y="16820"/>
                    <a:pt x="2166" y="16210"/>
                  </a:cubicBezTo>
                  <a:lnTo>
                    <a:pt x="2166" y="1094"/>
                  </a:lnTo>
                  <a:cubicBezTo>
                    <a:pt x="2166" y="484"/>
                    <a:pt x="1683" y="1"/>
                    <a:pt x="1073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8"/>
            <p:cNvSpPr/>
            <p:nvPr/>
          </p:nvSpPr>
          <p:spPr>
            <a:xfrm>
              <a:off x="2984484" y="4267107"/>
              <a:ext cx="18266" cy="270733"/>
            </a:xfrm>
            <a:custGeom>
              <a:avLst/>
              <a:gdLst/>
              <a:ahLst/>
              <a:cxnLst/>
              <a:rect l="l" t="t" r="r" b="b"/>
              <a:pathLst>
                <a:path w="1220" h="18082" extrusionOk="0">
                  <a:moveTo>
                    <a:pt x="316" y="0"/>
                  </a:moveTo>
                  <a:cubicBezTo>
                    <a:pt x="127" y="0"/>
                    <a:pt x="0" y="147"/>
                    <a:pt x="0" y="337"/>
                  </a:cubicBezTo>
                  <a:lnTo>
                    <a:pt x="0" y="17745"/>
                  </a:lnTo>
                  <a:cubicBezTo>
                    <a:pt x="0" y="17934"/>
                    <a:pt x="127" y="18081"/>
                    <a:pt x="316" y="18081"/>
                  </a:cubicBezTo>
                  <a:lnTo>
                    <a:pt x="884" y="18081"/>
                  </a:lnTo>
                  <a:cubicBezTo>
                    <a:pt x="1073" y="18081"/>
                    <a:pt x="1220" y="17934"/>
                    <a:pt x="1220" y="17745"/>
                  </a:cubicBezTo>
                  <a:lnTo>
                    <a:pt x="1220" y="337"/>
                  </a:lnTo>
                  <a:cubicBezTo>
                    <a:pt x="1220" y="147"/>
                    <a:pt x="1073" y="0"/>
                    <a:pt x="884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8"/>
            <p:cNvSpPr/>
            <p:nvPr/>
          </p:nvSpPr>
          <p:spPr>
            <a:xfrm>
              <a:off x="3091193" y="4499106"/>
              <a:ext cx="32445" cy="10705"/>
            </a:xfrm>
            <a:custGeom>
              <a:avLst/>
              <a:gdLst/>
              <a:ahLst/>
              <a:cxnLst/>
              <a:rect l="l" t="t" r="r" b="b"/>
              <a:pathLst>
                <a:path w="2167" h="715" extrusionOk="0">
                  <a:moveTo>
                    <a:pt x="484" y="0"/>
                  </a:moveTo>
                  <a:cubicBezTo>
                    <a:pt x="1" y="0"/>
                    <a:pt x="1" y="715"/>
                    <a:pt x="484" y="715"/>
                  </a:cubicBezTo>
                  <a:lnTo>
                    <a:pt x="1704" y="715"/>
                  </a:lnTo>
                  <a:cubicBezTo>
                    <a:pt x="2166" y="715"/>
                    <a:pt x="2166" y="0"/>
                    <a:pt x="170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8"/>
            <p:cNvSpPr/>
            <p:nvPr/>
          </p:nvSpPr>
          <p:spPr>
            <a:xfrm>
              <a:off x="3110718" y="4485571"/>
              <a:ext cx="12292" cy="10705"/>
            </a:xfrm>
            <a:custGeom>
              <a:avLst/>
              <a:gdLst/>
              <a:ahLst/>
              <a:cxnLst/>
              <a:rect l="l" t="t" r="r" b="b"/>
              <a:pathLst>
                <a:path w="821" h="715" extrusionOk="0">
                  <a:moveTo>
                    <a:pt x="358" y="0"/>
                  </a:moveTo>
                  <a:cubicBezTo>
                    <a:pt x="147" y="0"/>
                    <a:pt x="0" y="168"/>
                    <a:pt x="0" y="357"/>
                  </a:cubicBezTo>
                  <a:cubicBezTo>
                    <a:pt x="0" y="547"/>
                    <a:pt x="168" y="715"/>
                    <a:pt x="358" y="715"/>
                  </a:cubicBezTo>
                  <a:cubicBezTo>
                    <a:pt x="820" y="715"/>
                    <a:pt x="820" y="0"/>
                    <a:pt x="35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8"/>
            <p:cNvSpPr/>
            <p:nvPr/>
          </p:nvSpPr>
          <p:spPr>
            <a:xfrm>
              <a:off x="2810729" y="4557334"/>
              <a:ext cx="342496" cy="61717"/>
            </a:xfrm>
            <a:custGeom>
              <a:avLst/>
              <a:gdLst/>
              <a:ahLst/>
              <a:cxnLst/>
              <a:rect l="l" t="t" r="r" b="b"/>
              <a:pathLst>
                <a:path w="22875" h="4122" extrusionOk="0">
                  <a:moveTo>
                    <a:pt x="547" y="1"/>
                  </a:moveTo>
                  <a:cubicBezTo>
                    <a:pt x="231" y="1"/>
                    <a:pt x="0" y="232"/>
                    <a:pt x="0" y="547"/>
                  </a:cubicBezTo>
                  <a:lnTo>
                    <a:pt x="0" y="3575"/>
                  </a:lnTo>
                  <a:cubicBezTo>
                    <a:pt x="0" y="3869"/>
                    <a:pt x="231" y="4121"/>
                    <a:pt x="547" y="4121"/>
                  </a:cubicBezTo>
                  <a:lnTo>
                    <a:pt x="22328" y="4121"/>
                  </a:lnTo>
                  <a:cubicBezTo>
                    <a:pt x="22622" y="4121"/>
                    <a:pt x="22875" y="3869"/>
                    <a:pt x="22875" y="3575"/>
                  </a:cubicBezTo>
                  <a:lnTo>
                    <a:pt x="22875" y="547"/>
                  </a:lnTo>
                  <a:cubicBezTo>
                    <a:pt x="22875" y="232"/>
                    <a:pt x="22622" y="1"/>
                    <a:pt x="22328" y="1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8"/>
            <p:cNvSpPr/>
            <p:nvPr/>
          </p:nvSpPr>
          <p:spPr>
            <a:xfrm>
              <a:off x="3129598" y="4557334"/>
              <a:ext cx="23627" cy="61717"/>
            </a:xfrm>
            <a:custGeom>
              <a:avLst/>
              <a:gdLst/>
              <a:ahLst/>
              <a:cxnLst/>
              <a:rect l="l" t="t" r="r" b="b"/>
              <a:pathLst>
                <a:path w="1578" h="4122" extrusionOk="0">
                  <a:moveTo>
                    <a:pt x="1" y="1"/>
                  </a:moveTo>
                  <a:cubicBezTo>
                    <a:pt x="295" y="1"/>
                    <a:pt x="547" y="232"/>
                    <a:pt x="547" y="547"/>
                  </a:cubicBezTo>
                  <a:lnTo>
                    <a:pt x="547" y="3575"/>
                  </a:lnTo>
                  <a:cubicBezTo>
                    <a:pt x="547" y="3869"/>
                    <a:pt x="295" y="4121"/>
                    <a:pt x="1" y="4121"/>
                  </a:cubicBezTo>
                  <a:lnTo>
                    <a:pt x="1031" y="4121"/>
                  </a:lnTo>
                  <a:cubicBezTo>
                    <a:pt x="1325" y="4121"/>
                    <a:pt x="1578" y="3869"/>
                    <a:pt x="1578" y="3575"/>
                  </a:cubicBezTo>
                  <a:lnTo>
                    <a:pt x="1578" y="547"/>
                  </a:lnTo>
                  <a:cubicBezTo>
                    <a:pt x="1578" y="232"/>
                    <a:pt x="1325" y="1"/>
                    <a:pt x="1031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8"/>
            <p:cNvSpPr/>
            <p:nvPr/>
          </p:nvSpPr>
          <p:spPr>
            <a:xfrm>
              <a:off x="283842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8"/>
            <p:cNvSpPr/>
            <p:nvPr/>
          </p:nvSpPr>
          <p:spPr>
            <a:xfrm>
              <a:off x="2863611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8"/>
            <p:cNvSpPr/>
            <p:nvPr/>
          </p:nvSpPr>
          <p:spPr>
            <a:xfrm>
              <a:off x="2888795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0" y="1"/>
                  </a:moveTo>
                  <a:cubicBezTo>
                    <a:pt x="174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47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8"/>
            <p:cNvSpPr/>
            <p:nvPr/>
          </p:nvSpPr>
          <p:spPr>
            <a:xfrm>
              <a:off x="2913664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7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7" y="1483"/>
                  </a:cubicBezTo>
                  <a:cubicBezTo>
                    <a:pt x="568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7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8"/>
            <p:cNvSpPr/>
            <p:nvPr/>
          </p:nvSpPr>
          <p:spPr>
            <a:xfrm>
              <a:off x="2938833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8"/>
            <p:cNvSpPr/>
            <p:nvPr/>
          </p:nvSpPr>
          <p:spPr>
            <a:xfrm>
              <a:off x="2964017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8"/>
            <p:cNvSpPr/>
            <p:nvPr/>
          </p:nvSpPr>
          <p:spPr>
            <a:xfrm>
              <a:off x="2989201" y="4553711"/>
              <a:ext cx="10406" cy="22219"/>
            </a:xfrm>
            <a:custGeom>
              <a:avLst/>
              <a:gdLst/>
              <a:ahLst/>
              <a:cxnLst/>
              <a:rect l="l" t="t" r="r" b="b"/>
              <a:pathLst>
                <a:path w="695" h="1484" extrusionOk="0">
                  <a:moveTo>
                    <a:pt x="348" y="1"/>
                  </a:moveTo>
                  <a:cubicBezTo>
                    <a:pt x="174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7" y="1483"/>
                    <a:pt x="695" y="1315"/>
                    <a:pt x="695" y="1126"/>
                  </a:cubicBezTo>
                  <a:lnTo>
                    <a:pt x="695" y="348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8"/>
            <p:cNvSpPr/>
            <p:nvPr/>
          </p:nvSpPr>
          <p:spPr>
            <a:xfrm>
              <a:off x="3014070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6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8"/>
            <p:cNvSpPr/>
            <p:nvPr/>
          </p:nvSpPr>
          <p:spPr>
            <a:xfrm>
              <a:off x="3039254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48"/>
            <p:cNvSpPr/>
            <p:nvPr/>
          </p:nvSpPr>
          <p:spPr>
            <a:xfrm>
              <a:off x="306443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48"/>
            <p:cNvSpPr/>
            <p:nvPr/>
          </p:nvSpPr>
          <p:spPr>
            <a:xfrm>
              <a:off x="3089472" y="4553711"/>
              <a:ext cx="10556" cy="22219"/>
            </a:xfrm>
            <a:custGeom>
              <a:avLst/>
              <a:gdLst/>
              <a:ahLst/>
              <a:cxnLst/>
              <a:rect l="l" t="t" r="r" b="b"/>
              <a:pathLst>
                <a:path w="705" h="1484" extrusionOk="0">
                  <a:moveTo>
                    <a:pt x="350" y="1"/>
                  </a:moveTo>
                  <a:cubicBezTo>
                    <a:pt x="174" y="1"/>
                    <a:pt x="0" y="116"/>
                    <a:pt x="11" y="348"/>
                  </a:cubicBezTo>
                  <a:lnTo>
                    <a:pt x="11" y="1126"/>
                  </a:lnTo>
                  <a:cubicBezTo>
                    <a:pt x="11" y="1315"/>
                    <a:pt x="158" y="1483"/>
                    <a:pt x="347" y="1483"/>
                  </a:cubicBezTo>
                  <a:cubicBezTo>
                    <a:pt x="557" y="1483"/>
                    <a:pt x="704" y="1315"/>
                    <a:pt x="704" y="1126"/>
                  </a:cubicBezTo>
                  <a:lnTo>
                    <a:pt x="704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48"/>
            <p:cNvSpPr/>
            <p:nvPr/>
          </p:nvSpPr>
          <p:spPr>
            <a:xfrm>
              <a:off x="3114491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1" name="Google Shape;2871;p48"/>
          <p:cNvGrpSpPr/>
          <p:nvPr/>
        </p:nvGrpSpPr>
        <p:grpSpPr>
          <a:xfrm>
            <a:off x="1779168" y="3805625"/>
            <a:ext cx="282381" cy="343454"/>
            <a:chOff x="1779168" y="3805625"/>
            <a:chExt cx="282381" cy="343454"/>
          </a:xfrm>
        </p:grpSpPr>
        <p:sp>
          <p:nvSpPr>
            <p:cNvPr id="2872" name="Google Shape;2872;p48"/>
            <p:cNvSpPr/>
            <p:nvPr/>
          </p:nvSpPr>
          <p:spPr>
            <a:xfrm>
              <a:off x="1798048" y="3814758"/>
              <a:ext cx="243662" cy="314797"/>
            </a:xfrm>
            <a:custGeom>
              <a:avLst/>
              <a:gdLst/>
              <a:ahLst/>
              <a:cxnLst/>
              <a:rect l="l" t="t" r="r" b="b"/>
              <a:pathLst>
                <a:path w="16274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16274" y="21025"/>
                  </a:lnTo>
                  <a:lnTo>
                    <a:pt x="16274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48"/>
            <p:cNvSpPr/>
            <p:nvPr/>
          </p:nvSpPr>
          <p:spPr>
            <a:xfrm>
              <a:off x="1798048" y="3814758"/>
              <a:ext cx="54485" cy="314797"/>
            </a:xfrm>
            <a:custGeom>
              <a:avLst/>
              <a:gdLst/>
              <a:ahLst/>
              <a:cxnLst/>
              <a:rect l="l" t="t" r="r" b="b"/>
              <a:pathLst>
                <a:path w="3639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3638" y="21025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48"/>
            <p:cNvSpPr/>
            <p:nvPr/>
          </p:nvSpPr>
          <p:spPr>
            <a:xfrm>
              <a:off x="1779168" y="4116319"/>
              <a:ext cx="282381" cy="32760"/>
            </a:xfrm>
            <a:custGeom>
              <a:avLst/>
              <a:gdLst/>
              <a:ahLst/>
              <a:cxnLst/>
              <a:rect l="l" t="t" r="r" b="b"/>
              <a:pathLst>
                <a:path w="18860" h="2188" extrusionOk="0">
                  <a:moveTo>
                    <a:pt x="694" y="0"/>
                  </a:moveTo>
                  <a:cubicBezTo>
                    <a:pt x="316" y="0"/>
                    <a:pt x="0" y="295"/>
                    <a:pt x="0" y="673"/>
                  </a:cubicBezTo>
                  <a:lnTo>
                    <a:pt x="0" y="1703"/>
                  </a:lnTo>
                  <a:cubicBezTo>
                    <a:pt x="0" y="1977"/>
                    <a:pt x="232" y="2187"/>
                    <a:pt x="484" y="2187"/>
                  </a:cubicBezTo>
                  <a:lnTo>
                    <a:pt x="18376" y="2187"/>
                  </a:lnTo>
                  <a:cubicBezTo>
                    <a:pt x="18649" y="2187"/>
                    <a:pt x="18859" y="1977"/>
                    <a:pt x="18859" y="1703"/>
                  </a:cubicBezTo>
                  <a:lnTo>
                    <a:pt x="18859" y="673"/>
                  </a:lnTo>
                  <a:cubicBezTo>
                    <a:pt x="18859" y="295"/>
                    <a:pt x="18565" y="0"/>
                    <a:pt x="18186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48"/>
            <p:cNvSpPr/>
            <p:nvPr/>
          </p:nvSpPr>
          <p:spPr>
            <a:xfrm>
              <a:off x="1930585" y="3847488"/>
              <a:ext cx="90359" cy="247750"/>
            </a:xfrm>
            <a:custGeom>
              <a:avLst/>
              <a:gdLst/>
              <a:ahLst/>
              <a:cxnLst/>
              <a:rect l="l" t="t" r="r" b="b"/>
              <a:pathLst>
                <a:path w="6035" h="16547" extrusionOk="0">
                  <a:moveTo>
                    <a:pt x="168" y="1"/>
                  </a:moveTo>
                  <a:cubicBezTo>
                    <a:pt x="84" y="1"/>
                    <a:pt x="0" y="85"/>
                    <a:pt x="0" y="169"/>
                  </a:cubicBezTo>
                  <a:lnTo>
                    <a:pt x="0" y="16400"/>
                  </a:lnTo>
                  <a:cubicBezTo>
                    <a:pt x="0" y="16484"/>
                    <a:pt x="84" y="16547"/>
                    <a:pt x="168" y="16547"/>
                  </a:cubicBezTo>
                  <a:lnTo>
                    <a:pt x="5866" y="16547"/>
                  </a:lnTo>
                  <a:cubicBezTo>
                    <a:pt x="5950" y="16547"/>
                    <a:pt x="6034" y="16484"/>
                    <a:pt x="6034" y="16400"/>
                  </a:cubicBezTo>
                  <a:lnTo>
                    <a:pt x="6034" y="169"/>
                  </a:lnTo>
                  <a:cubicBezTo>
                    <a:pt x="6034" y="85"/>
                    <a:pt x="5950" y="1"/>
                    <a:pt x="586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48"/>
            <p:cNvSpPr/>
            <p:nvPr/>
          </p:nvSpPr>
          <p:spPr>
            <a:xfrm>
              <a:off x="1818830" y="3847488"/>
              <a:ext cx="90988" cy="147659"/>
            </a:xfrm>
            <a:custGeom>
              <a:avLst/>
              <a:gdLst/>
              <a:ahLst/>
              <a:cxnLst/>
              <a:rect l="l" t="t" r="r" b="b"/>
              <a:pathLst>
                <a:path w="6077" h="9862" extrusionOk="0">
                  <a:moveTo>
                    <a:pt x="169" y="1"/>
                  </a:moveTo>
                  <a:cubicBezTo>
                    <a:pt x="85" y="1"/>
                    <a:pt x="0" y="85"/>
                    <a:pt x="0" y="169"/>
                  </a:cubicBezTo>
                  <a:lnTo>
                    <a:pt x="0" y="9693"/>
                  </a:lnTo>
                  <a:cubicBezTo>
                    <a:pt x="0" y="9777"/>
                    <a:pt x="85" y="9861"/>
                    <a:pt x="169" y="9861"/>
                  </a:cubicBezTo>
                  <a:lnTo>
                    <a:pt x="5908" y="9861"/>
                  </a:lnTo>
                  <a:cubicBezTo>
                    <a:pt x="6013" y="9861"/>
                    <a:pt x="6076" y="9777"/>
                    <a:pt x="6076" y="9693"/>
                  </a:cubicBezTo>
                  <a:lnTo>
                    <a:pt x="6076" y="169"/>
                  </a:lnTo>
                  <a:cubicBezTo>
                    <a:pt x="6076" y="85"/>
                    <a:pt x="6013" y="1"/>
                    <a:pt x="590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48"/>
            <p:cNvSpPr/>
            <p:nvPr/>
          </p:nvSpPr>
          <p:spPr>
            <a:xfrm>
              <a:off x="1818830" y="3847802"/>
              <a:ext cx="33703" cy="147344"/>
            </a:xfrm>
            <a:custGeom>
              <a:avLst/>
              <a:gdLst/>
              <a:ahLst/>
              <a:cxnLst/>
              <a:rect l="l" t="t" r="r" b="b"/>
              <a:pathLst>
                <a:path w="2251" h="9841" extrusionOk="0">
                  <a:moveTo>
                    <a:pt x="169" y="1"/>
                  </a:moveTo>
                  <a:cubicBezTo>
                    <a:pt x="85" y="1"/>
                    <a:pt x="0" y="64"/>
                    <a:pt x="0" y="148"/>
                  </a:cubicBezTo>
                  <a:lnTo>
                    <a:pt x="0" y="9693"/>
                  </a:lnTo>
                  <a:cubicBezTo>
                    <a:pt x="0" y="9777"/>
                    <a:pt x="85" y="9840"/>
                    <a:pt x="169" y="9840"/>
                  </a:cubicBezTo>
                  <a:lnTo>
                    <a:pt x="2250" y="9840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48"/>
            <p:cNvSpPr/>
            <p:nvPr/>
          </p:nvSpPr>
          <p:spPr>
            <a:xfrm>
              <a:off x="1831737" y="3916107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48"/>
            <p:cNvSpPr/>
            <p:nvPr/>
          </p:nvSpPr>
          <p:spPr>
            <a:xfrm>
              <a:off x="1831737" y="3916107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48"/>
            <p:cNvSpPr/>
            <p:nvPr/>
          </p:nvSpPr>
          <p:spPr>
            <a:xfrm>
              <a:off x="1831737" y="3892510"/>
              <a:ext cx="63603" cy="10391"/>
            </a:xfrm>
            <a:custGeom>
              <a:avLst/>
              <a:gdLst/>
              <a:ahLst/>
              <a:cxnLst/>
              <a:rect l="l" t="t" r="r" b="b"/>
              <a:pathLst>
                <a:path w="4248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48"/>
            <p:cNvSpPr/>
            <p:nvPr/>
          </p:nvSpPr>
          <p:spPr>
            <a:xfrm>
              <a:off x="1831737" y="3892510"/>
              <a:ext cx="20797" cy="10391"/>
            </a:xfrm>
            <a:custGeom>
              <a:avLst/>
              <a:gdLst/>
              <a:ahLst/>
              <a:cxnLst/>
              <a:rect l="l" t="t" r="r" b="b"/>
              <a:pathLst>
                <a:path w="1389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48"/>
            <p:cNvSpPr/>
            <p:nvPr/>
          </p:nvSpPr>
          <p:spPr>
            <a:xfrm>
              <a:off x="1831737" y="386858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48"/>
            <p:cNvSpPr/>
            <p:nvPr/>
          </p:nvSpPr>
          <p:spPr>
            <a:xfrm>
              <a:off x="1831737" y="386858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48"/>
            <p:cNvSpPr/>
            <p:nvPr/>
          </p:nvSpPr>
          <p:spPr>
            <a:xfrm>
              <a:off x="1831737" y="3940033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48"/>
            <p:cNvSpPr/>
            <p:nvPr/>
          </p:nvSpPr>
          <p:spPr>
            <a:xfrm>
              <a:off x="1831737" y="3940033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48"/>
            <p:cNvSpPr/>
            <p:nvPr/>
          </p:nvSpPr>
          <p:spPr>
            <a:xfrm>
              <a:off x="1831737" y="396364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48"/>
            <p:cNvSpPr/>
            <p:nvPr/>
          </p:nvSpPr>
          <p:spPr>
            <a:xfrm>
              <a:off x="1831737" y="396364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48"/>
            <p:cNvSpPr/>
            <p:nvPr/>
          </p:nvSpPr>
          <p:spPr>
            <a:xfrm>
              <a:off x="1818830" y="4022202"/>
              <a:ext cx="22369" cy="58557"/>
            </a:xfrm>
            <a:custGeom>
              <a:avLst/>
              <a:gdLst/>
              <a:ahLst/>
              <a:cxnLst/>
              <a:rect l="l" t="t" r="r" b="b"/>
              <a:pathLst>
                <a:path w="1494" h="3911" extrusionOk="0">
                  <a:moveTo>
                    <a:pt x="0" y="0"/>
                  </a:moveTo>
                  <a:lnTo>
                    <a:pt x="0" y="3911"/>
                  </a:lnTo>
                  <a:lnTo>
                    <a:pt x="841" y="3911"/>
                  </a:lnTo>
                  <a:cubicBezTo>
                    <a:pt x="1199" y="3911"/>
                    <a:pt x="1493" y="3616"/>
                    <a:pt x="1493" y="3259"/>
                  </a:cubicBezTo>
                  <a:lnTo>
                    <a:pt x="1493" y="631"/>
                  </a:lnTo>
                  <a:cubicBezTo>
                    <a:pt x="1493" y="274"/>
                    <a:pt x="1199" y="0"/>
                    <a:pt x="841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48"/>
            <p:cNvSpPr/>
            <p:nvPr/>
          </p:nvSpPr>
          <p:spPr>
            <a:xfrm>
              <a:off x="1865739" y="4039510"/>
              <a:ext cx="19839" cy="20168"/>
            </a:xfrm>
            <a:custGeom>
              <a:avLst/>
              <a:gdLst/>
              <a:ahLst/>
              <a:cxnLst/>
              <a:rect l="l" t="t" r="r" b="b"/>
              <a:pathLst>
                <a:path w="1325" h="1347" extrusionOk="0">
                  <a:moveTo>
                    <a:pt x="652" y="1"/>
                  </a:moveTo>
                  <a:cubicBezTo>
                    <a:pt x="294" y="1"/>
                    <a:pt x="0" y="295"/>
                    <a:pt x="0" y="673"/>
                  </a:cubicBezTo>
                  <a:cubicBezTo>
                    <a:pt x="0" y="1031"/>
                    <a:pt x="294" y="1346"/>
                    <a:pt x="652" y="1346"/>
                  </a:cubicBezTo>
                  <a:cubicBezTo>
                    <a:pt x="1030" y="1346"/>
                    <a:pt x="1325" y="1031"/>
                    <a:pt x="1325" y="673"/>
                  </a:cubicBezTo>
                  <a:cubicBezTo>
                    <a:pt x="1325" y="295"/>
                    <a:pt x="1030" y="1"/>
                    <a:pt x="652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48"/>
            <p:cNvSpPr/>
            <p:nvPr/>
          </p:nvSpPr>
          <p:spPr>
            <a:xfrm>
              <a:off x="1813800" y="4009760"/>
              <a:ext cx="10391" cy="83277"/>
            </a:xfrm>
            <a:custGeom>
              <a:avLst/>
              <a:gdLst/>
              <a:ahLst/>
              <a:cxnLst/>
              <a:rect l="l" t="t" r="r" b="b"/>
              <a:pathLst>
                <a:path w="694" h="5562" extrusionOk="0">
                  <a:moveTo>
                    <a:pt x="347" y="1"/>
                  </a:moveTo>
                  <a:cubicBezTo>
                    <a:pt x="173" y="1"/>
                    <a:pt x="0" y="116"/>
                    <a:pt x="0" y="348"/>
                  </a:cubicBezTo>
                  <a:lnTo>
                    <a:pt x="0" y="5225"/>
                  </a:lnTo>
                  <a:cubicBezTo>
                    <a:pt x="0" y="5415"/>
                    <a:pt x="147" y="5562"/>
                    <a:pt x="336" y="5562"/>
                  </a:cubicBezTo>
                  <a:cubicBezTo>
                    <a:pt x="526" y="5562"/>
                    <a:pt x="694" y="5415"/>
                    <a:pt x="694" y="5225"/>
                  </a:cubicBezTo>
                  <a:lnTo>
                    <a:pt x="694" y="348"/>
                  </a:lnTo>
                  <a:cubicBezTo>
                    <a:pt x="694" y="116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48"/>
            <p:cNvSpPr/>
            <p:nvPr/>
          </p:nvSpPr>
          <p:spPr>
            <a:xfrm>
              <a:off x="1930585" y="3967732"/>
              <a:ext cx="90359" cy="20797"/>
            </a:xfrm>
            <a:custGeom>
              <a:avLst/>
              <a:gdLst/>
              <a:ahLst/>
              <a:cxnLst/>
              <a:rect l="l" t="t" r="r" b="b"/>
              <a:pathLst>
                <a:path w="6035" h="1389" extrusionOk="0">
                  <a:moveTo>
                    <a:pt x="0" y="1"/>
                  </a:moveTo>
                  <a:lnTo>
                    <a:pt x="0" y="1389"/>
                  </a:lnTo>
                  <a:lnTo>
                    <a:pt x="6034" y="1389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48"/>
            <p:cNvSpPr/>
            <p:nvPr/>
          </p:nvSpPr>
          <p:spPr>
            <a:xfrm>
              <a:off x="1992901" y="3889351"/>
              <a:ext cx="28043" cy="78396"/>
            </a:xfrm>
            <a:custGeom>
              <a:avLst/>
              <a:gdLst/>
              <a:ahLst/>
              <a:cxnLst/>
              <a:rect l="l" t="t" r="r" b="b"/>
              <a:pathLst>
                <a:path w="1873" h="5236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5236"/>
                  </a:lnTo>
                  <a:lnTo>
                    <a:pt x="1872" y="5236"/>
                  </a:lnTo>
                  <a:lnTo>
                    <a:pt x="1872" y="337"/>
                  </a:lnTo>
                  <a:cubicBezTo>
                    <a:pt x="1872" y="148"/>
                    <a:pt x="1725" y="1"/>
                    <a:pt x="1536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48"/>
            <p:cNvSpPr/>
            <p:nvPr/>
          </p:nvSpPr>
          <p:spPr>
            <a:xfrm>
              <a:off x="1972134" y="3913591"/>
              <a:ext cx="20782" cy="54156"/>
            </a:xfrm>
            <a:custGeom>
              <a:avLst/>
              <a:gdLst/>
              <a:ahLst/>
              <a:cxnLst/>
              <a:rect l="l" t="t" r="r" b="b"/>
              <a:pathLst>
                <a:path w="1388" h="3617" extrusionOk="0">
                  <a:moveTo>
                    <a:pt x="337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3617"/>
                  </a:lnTo>
                  <a:lnTo>
                    <a:pt x="1388" y="3617"/>
                  </a:lnTo>
                  <a:lnTo>
                    <a:pt x="1388" y="337"/>
                  </a:lnTo>
                  <a:lnTo>
                    <a:pt x="1367" y="337"/>
                  </a:lnTo>
                  <a:cubicBezTo>
                    <a:pt x="1367" y="148"/>
                    <a:pt x="1220" y="1"/>
                    <a:pt x="1051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48"/>
            <p:cNvSpPr/>
            <p:nvPr/>
          </p:nvSpPr>
          <p:spPr>
            <a:xfrm>
              <a:off x="1930585" y="3889980"/>
              <a:ext cx="20782" cy="77767"/>
            </a:xfrm>
            <a:custGeom>
              <a:avLst/>
              <a:gdLst/>
              <a:ahLst/>
              <a:cxnLst/>
              <a:rect l="l" t="t" r="r" b="b"/>
              <a:pathLst>
                <a:path w="1388" h="5194" extrusionOk="0">
                  <a:moveTo>
                    <a:pt x="336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5194"/>
                  </a:lnTo>
                  <a:lnTo>
                    <a:pt x="1388" y="5194"/>
                  </a:lnTo>
                  <a:lnTo>
                    <a:pt x="1388" y="2440"/>
                  </a:lnTo>
                  <a:lnTo>
                    <a:pt x="1388" y="337"/>
                  </a:lnTo>
                  <a:cubicBezTo>
                    <a:pt x="1388" y="148"/>
                    <a:pt x="1240" y="1"/>
                    <a:pt x="105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48"/>
            <p:cNvSpPr/>
            <p:nvPr/>
          </p:nvSpPr>
          <p:spPr>
            <a:xfrm>
              <a:off x="1951352" y="3921467"/>
              <a:ext cx="20797" cy="46280"/>
            </a:xfrm>
            <a:custGeom>
              <a:avLst/>
              <a:gdLst/>
              <a:ahLst/>
              <a:cxnLst/>
              <a:rect l="l" t="t" r="r" b="b"/>
              <a:pathLst>
                <a:path w="1389" h="3091" extrusionOk="0">
                  <a:moveTo>
                    <a:pt x="337" y="0"/>
                  </a:moveTo>
                  <a:cubicBezTo>
                    <a:pt x="148" y="0"/>
                    <a:pt x="1" y="148"/>
                    <a:pt x="1" y="337"/>
                  </a:cubicBezTo>
                  <a:lnTo>
                    <a:pt x="1" y="3091"/>
                  </a:lnTo>
                  <a:lnTo>
                    <a:pt x="1388" y="3091"/>
                  </a:lnTo>
                  <a:lnTo>
                    <a:pt x="1388" y="337"/>
                  </a:lnTo>
                  <a:cubicBezTo>
                    <a:pt x="1388" y="148"/>
                    <a:pt x="1241" y="0"/>
                    <a:pt x="1052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48"/>
            <p:cNvSpPr/>
            <p:nvPr/>
          </p:nvSpPr>
          <p:spPr>
            <a:xfrm>
              <a:off x="1974964" y="4026289"/>
              <a:ext cx="44393" cy="68948"/>
            </a:xfrm>
            <a:custGeom>
              <a:avLst/>
              <a:gdLst/>
              <a:ahLst/>
              <a:cxnLst/>
              <a:rect l="l" t="t" r="r" b="b"/>
              <a:pathLst>
                <a:path w="2965" h="4605" extrusionOk="0">
                  <a:moveTo>
                    <a:pt x="1040" y="0"/>
                  </a:moveTo>
                  <a:cubicBezTo>
                    <a:pt x="1003" y="0"/>
                    <a:pt x="964" y="7"/>
                    <a:pt x="926" y="22"/>
                  </a:cubicBezTo>
                  <a:lnTo>
                    <a:pt x="232" y="316"/>
                  </a:lnTo>
                  <a:cubicBezTo>
                    <a:pt x="64" y="379"/>
                    <a:pt x="0" y="568"/>
                    <a:pt x="64" y="736"/>
                  </a:cubicBezTo>
                  <a:lnTo>
                    <a:pt x="1682" y="4605"/>
                  </a:lnTo>
                  <a:lnTo>
                    <a:pt x="2965" y="4079"/>
                  </a:lnTo>
                  <a:lnTo>
                    <a:pt x="1346" y="190"/>
                  </a:lnTo>
                  <a:cubicBezTo>
                    <a:pt x="1281" y="76"/>
                    <a:pt x="1166" y="0"/>
                    <a:pt x="1040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8"/>
            <p:cNvSpPr/>
            <p:nvPr/>
          </p:nvSpPr>
          <p:spPr>
            <a:xfrm>
              <a:off x="1930585" y="4017770"/>
              <a:ext cx="20782" cy="77782"/>
            </a:xfrm>
            <a:custGeom>
              <a:avLst/>
              <a:gdLst/>
              <a:ahLst/>
              <a:cxnLst/>
              <a:rect l="l" t="t" r="r" b="b"/>
              <a:pathLst>
                <a:path w="1388" h="5195" extrusionOk="0">
                  <a:moveTo>
                    <a:pt x="1083" y="0"/>
                  </a:moveTo>
                  <a:cubicBezTo>
                    <a:pt x="1073" y="0"/>
                    <a:pt x="1062" y="1"/>
                    <a:pt x="1051" y="2"/>
                  </a:cubicBezTo>
                  <a:lnTo>
                    <a:pt x="336" y="2"/>
                  </a:lnTo>
                  <a:cubicBezTo>
                    <a:pt x="147" y="2"/>
                    <a:pt x="0" y="149"/>
                    <a:pt x="0" y="338"/>
                  </a:cubicBezTo>
                  <a:lnTo>
                    <a:pt x="0" y="4880"/>
                  </a:lnTo>
                  <a:cubicBezTo>
                    <a:pt x="0" y="5048"/>
                    <a:pt x="147" y="5195"/>
                    <a:pt x="315" y="5195"/>
                  </a:cubicBezTo>
                  <a:lnTo>
                    <a:pt x="1388" y="5195"/>
                  </a:lnTo>
                  <a:lnTo>
                    <a:pt x="1388" y="2125"/>
                  </a:lnTo>
                  <a:lnTo>
                    <a:pt x="1388" y="338"/>
                  </a:lnTo>
                  <a:cubicBezTo>
                    <a:pt x="1388" y="160"/>
                    <a:pt x="1257" y="0"/>
                    <a:pt x="1083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8"/>
            <p:cNvSpPr/>
            <p:nvPr/>
          </p:nvSpPr>
          <p:spPr>
            <a:xfrm>
              <a:off x="1951352" y="4044855"/>
              <a:ext cx="20797" cy="50697"/>
            </a:xfrm>
            <a:custGeom>
              <a:avLst/>
              <a:gdLst/>
              <a:ahLst/>
              <a:cxnLst/>
              <a:rect l="l" t="t" r="r" b="b"/>
              <a:pathLst>
                <a:path w="1389" h="3386" extrusionOk="0">
                  <a:moveTo>
                    <a:pt x="316" y="1"/>
                  </a:moveTo>
                  <a:cubicBezTo>
                    <a:pt x="148" y="1"/>
                    <a:pt x="1" y="148"/>
                    <a:pt x="1" y="316"/>
                  </a:cubicBezTo>
                  <a:lnTo>
                    <a:pt x="1" y="3386"/>
                  </a:lnTo>
                  <a:lnTo>
                    <a:pt x="1388" y="3386"/>
                  </a:lnTo>
                  <a:lnTo>
                    <a:pt x="1388" y="316"/>
                  </a:lnTo>
                  <a:cubicBezTo>
                    <a:pt x="1388" y="148"/>
                    <a:pt x="1241" y="1"/>
                    <a:pt x="107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8"/>
            <p:cNvSpPr/>
            <p:nvPr/>
          </p:nvSpPr>
          <p:spPr>
            <a:xfrm>
              <a:off x="1789245" y="3805625"/>
              <a:ext cx="261914" cy="21426"/>
            </a:xfrm>
            <a:custGeom>
              <a:avLst/>
              <a:gdLst/>
              <a:ahLst/>
              <a:cxnLst/>
              <a:rect l="l" t="t" r="r" b="b"/>
              <a:pathLst>
                <a:path w="17493" h="1431" extrusionOk="0">
                  <a:moveTo>
                    <a:pt x="463" y="0"/>
                  </a:moveTo>
                  <a:cubicBezTo>
                    <a:pt x="210" y="0"/>
                    <a:pt x="0" y="211"/>
                    <a:pt x="0" y="484"/>
                  </a:cubicBezTo>
                  <a:lnTo>
                    <a:pt x="0" y="947"/>
                  </a:lnTo>
                  <a:cubicBezTo>
                    <a:pt x="0" y="1220"/>
                    <a:pt x="210" y="1430"/>
                    <a:pt x="463" y="1430"/>
                  </a:cubicBezTo>
                  <a:lnTo>
                    <a:pt x="17030" y="1430"/>
                  </a:lnTo>
                  <a:cubicBezTo>
                    <a:pt x="17282" y="1430"/>
                    <a:pt x="17492" y="1220"/>
                    <a:pt x="17492" y="947"/>
                  </a:cubicBezTo>
                  <a:lnTo>
                    <a:pt x="17492" y="484"/>
                  </a:lnTo>
                  <a:cubicBezTo>
                    <a:pt x="17492" y="211"/>
                    <a:pt x="17282" y="0"/>
                    <a:pt x="17030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0" name="Google Shape;2900;p48"/>
          <p:cNvGrpSpPr/>
          <p:nvPr/>
        </p:nvGrpSpPr>
        <p:grpSpPr>
          <a:xfrm>
            <a:off x="2593522" y="2407029"/>
            <a:ext cx="391607" cy="364535"/>
            <a:chOff x="2593522" y="2407029"/>
            <a:chExt cx="391607" cy="364535"/>
          </a:xfrm>
        </p:grpSpPr>
        <p:sp>
          <p:nvSpPr>
            <p:cNvPr id="2901" name="Google Shape;2901;p48"/>
            <p:cNvSpPr/>
            <p:nvPr/>
          </p:nvSpPr>
          <p:spPr>
            <a:xfrm>
              <a:off x="2602641" y="2573867"/>
              <a:ext cx="97291" cy="197697"/>
            </a:xfrm>
            <a:custGeom>
              <a:avLst/>
              <a:gdLst/>
              <a:ahLst/>
              <a:cxnLst/>
              <a:rect l="l" t="t" r="r" b="b"/>
              <a:pathLst>
                <a:path w="6498" h="13204" extrusionOk="0">
                  <a:moveTo>
                    <a:pt x="1" y="0"/>
                  </a:moveTo>
                  <a:lnTo>
                    <a:pt x="1" y="12678"/>
                  </a:lnTo>
                  <a:cubicBezTo>
                    <a:pt x="1" y="12972"/>
                    <a:pt x="232" y="13203"/>
                    <a:pt x="527" y="13203"/>
                  </a:cubicBezTo>
                  <a:lnTo>
                    <a:pt x="6497" y="1320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8"/>
            <p:cNvSpPr/>
            <p:nvPr/>
          </p:nvSpPr>
          <p:spPr>
            <a:xfrm>
              <a:off x="2680078" y="2573867"/>
              <a:ext cx="19854" cy="156148"/>
            </a:xfrm>
            <a:custGeom>
              <a:avLst/>
              <a:gdLst/>
              <a:ahLst/>
              <a:cxnLst/>
              <a:rect l="l" t="t" r="r" b="b"/>
              <a:pathLst>
                <a:path w="1326" h="10429" extrusionOk="0">
                  <a:moveTo>
                    <a:pt x="548" y="0"/>
                  </a:moveTo>
                  <a:lnTo>
                    <a:pt x="548" y="6581"/>
                  </a:lnTo>
                  <a:cubicBezTo>
                    <a:pt x="548" y="6707"/>
                    <a:pt x="485" y="6854"/>
                    <a:pt x="379" y="6959"/>
                  </a:cubicBezTo>
                  <a:lnTo>
                    <a:pt x="169" y="7169"/>
                  </a:lnTo>
                  <a:cubicBezTo>
                    <a:pt x="64" y="7274"/>
                    <a:pt x="1" y="7401"/>
                    <a:pt x="22" y="7548"/>
                  </a:cubicBezTo>
                  <a:lnTo>
                    <a:pt x="22" y="10428"/>
                  </a:lnTo>
                  <a:lnTo>
                    <a:pt x="1325" y="1042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8"/>
            <p:cNvSpPr/>
            <p:nvPr/>
          </p:nvSpPr>
          <p:spPr>
            <a:xfrm>
              <a:off x="2602641" y="2742907"/>
              <a:ext cx="57629" cy="28657"/>
            </a:xfrm>
            <a:custGeom>
              <a:avLst/>
              <a:gdLst/>
              <a:ahLst/>
              <a:cxnLst/>
              <a:rect l="l" t="t" r="r" b="b"/>
              <a:pathLst>
                <a:path w="3849" h="1914" extrusionOk="0">
                  <a:moveTo>
                    <a:pt x="1" y="0"/>
                  </a:moveTo>
                  <a:lnTo>
                    <a:pt x="1" y="1388"/>
                  </a:lnTo>
                  <a:cubicBezTo>
                    <a:pt x="1" y="1682"/>
                    <a:pt x="232" y="1913"/>
                    <a:pt x="548" y="1913"/>
                  </a:cubicBezTo>
                  <a:lnTo>
                    <a:pt x="3848" y="191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8"/>
            <p:cNvSpPr/>
            <p:nvPr/>
          </p:nvSpPr>
          <p:spPr>
            <a:xfrm>
              <a:off x="2593522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783" y="0"/>
                  </a:moveTo>
                  <a:cubicBezTo>
                    <a:pt x="526" y="0"/>
                    <a:pt x="315" y="203"/>
                    <a:pt x="295" y="464"/>
                  </a:cubicBezTo>
                  <a:lnTo>
                    <a:pt x="42" y="3239"/>
                  </a:lnTo>
                  <a:cubicBezTo>
                    <a:pt x="0" y="3555"/>
                    <a:pt x="253" y="3828"/>
                    <a:pt x="568" y="3828"/>
                  </a:cubicBezTo>
                  <a:lnTo>
                    <a:pt x="7106" y="3828"/>
                  </a:lnTo>
                  <a:lnTo>
                    <a:pt x="7106" y="2"/>
                  </a:lnTo>
                  <a:lnTo>
                    <a:pt x="820" y="2"/>
                  </a:lnTo>
                  <a:cubicBezTo>
                    <a:pt x="808" y="1"/>
                    <a:pt x="795" y="0"/>
                    <a:pt x="78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8"/>
            <p:cNvSpPr/>
            <p:nvPr/>
          </p:nvSpPr>
          <p:spPr>
            <a:xfrm>
              <a:off x="2593522" y="2516567"/>
              <a:ext cx="106410" cy="56985"/>
            </a:xfrm>
            <a:custGeom>
              <a:avLst/>
              <a:gdLst/>
              <a:ahLst/>
              <a:cxnLst/>
              <a:rect l="l" t="t" r="r" b="b"/>
              <a:pathLst>
                <a:path w="7107" h="3806" extrusionOk="0">
                  <a:moveTo>
                    <a:pt x="5719" y="1"/>
                  </a:moveTo>
                  <a:lnTo>
                    <a:pt x="5719" y="1809"/>
                  </a:lnTo>
                  <a:cubicBezTo>
                    <a:pt x="5719" y="1956"/>
                    <a:pt x="5782" y="2082"/>
                    <a:pt x="5887" y="2187"/>
                  </a:cubicBezTo>
                  <a:lnTo>
                    <a:pt x="6097" y="2397"/>
                  </a:lnTo>
                  <a:cubicBezTo>
                    <a:pt x="6181" y="2481"/>
                    <a:pt x="6244" y="2587"/>
                    <a:pt x="6244" y="2713"/>
                  </a:cubicBezTo>
                  <a:lnTo>
                    <a:pt x="84" y="2713"/>
                  </a:lnTo>
                  <a:lnTo>
                    <a:pt x="21" y="3238"/>
                  </a:lnTo>
                  <a:cubicBezTo>
                    <a:pt x="0" y="3533"/>
                    <a:pt x="232" y="3806"/>
                    <a:pt x="547" y="3806"/>
                  </a:cubicBezTo>
                  <a:lnTo>
                    <a:pt x="7106" y="3806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8"/>
            <p:cNvSpPr/>
            <p:nvPr/>
          </p:nvSpPr>
          <p:spPr>
            <a:xfrm>
              <a:off x="2629726" y="2602794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82" y="0"/>
                  </a:moveTo>
                  <a:cubicBezTo>
                    <a:pt x="1458" y="0"/>
                    <a:pt x="1433" y="1"/>
                    <a:pt x="1409" y="2"/>
                  </a:cubicBezTo>
                  <a:cubicBezTo>
                    <a:pt x="631" y="23"/>
                    <a:pt x="0" y="675"/>
                    <a:pt x="0" y="1453"/>
                  </a:cubicBezTo>
                  <a:lnTo>
                    <a:pt x="0" y="3766"/>
                  </a:lnTo>
                  <a:cubicBezTo>
                    <a:pt x="0" y="3955"/>
                    <a:pt x="147" y="4102"/>
                    <a:pt x="336" y="4102"/>
                  </a:cubicBezTo>
                  <a:lnTo>
                    <a:pt x="2565" y="4102"/>
                  </a:lnTo>
                  <a:cubicBezTo>
                    <a:pt x="2733" y="4102"/>
                    <a:pt x="2880" y="3955"/>
                    <a:pt x="2880" y="3766"/>
                  </a:cubicBezTo>
                  <a:lnTo>
                    <a:pt x="2880" y="1432"/>
                  </a:lnTo>
                  <a:cubicBezTo>
                    <a:pt x="2880" y="637"/>
                    <a:pt x="2248" y="0"/>
                    <a:pt x="148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8"/>
            <p:cNvSpPr/>
            <p:nvPr/>
          </p:nvSpPr>
          <p:spPr>
            <a:xfrm>
              <a:off x="2646091" y="2602704"/>
              <a:ext cx="26771" cy="61522"/>
            </a:xfrm>
            <a:custGeom>
              <a:avLst/>
              <a:gdLst/>
              <a:ahLst/>
              <a:cxnLst/>
              <a:rect l="l" t="t" r="r" b="b"/>
              <a:pathLst>
                <a:path w="1788" h="4109" extrusionOk="0">
                  <a:moveTo>
                    <a:pt x="260" y="0"/>
                  </a:moveTo>
                  <a:cubicBezTo>
                    <a:pt x="174" y="0"/>
                    <a:pt x="93" y="20"/>
                    <a:pt x="0" y="50"/>
                  </a:cubicBezTo>
                  <a:cubicBezTo>
                    <a:pt x="652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72" y="4108"/>
                  </a:lnTo>
                  <a:cubicBezTo>
                    <a:pt x="1640" y="4108"/>
                    <a:pt x="1787" y="3961"/>
                    <a:pt x="1787" y="3772"/>
                  </a:cubicBezTo>
                  <a:lnTo>
                    <a:pt x="1787" y="1459"/>
                  </a:lnTo>
                  <a:cubicBezTo>
                    <a:pt x="1787" y="660"/>
                    <a:pt x="1157" y="8"/>
                    <a:pt x="358" y="8"/>
                  </a:cubicBezTo>
                  <a:cubicBezTo>
                    <a:pt x="324" y="3"/>
                    <a:pt x="292" y="0"/>
                    <a:pt x="26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8"/>
            <p:cNvSpPr/>
            <p:nvPr/>
          </p:nvSpPr>
          <p:spPr>
            <a:xfrm>
              <a:off x="2878719" y="2573867"/>
              <a:ext cx="97276" cy="197697"/>
            </a:xfrm>
            <a:custGeom>
              <a:avLst/>
              <a:gdLst/>
              <a:ahLst/>
              <a:cxnLst/>
              <a:rect l="l" t="t" r="r" b="b"/>
              <a:pathLst>
                <a:path w="6497" h="13204" extrusionOk="0">
                  <a:moveTo>
                    <a:pt x="0" y="0"/>
                  </a:moveTo>
                  <a:lnTo>
                    <a:pt x="0" y="13203"/>
                  </a:lnTo>
                  <a:lnTo>
                    <a:pt x="5971" y="13203"/>
                  </a:lnTo>
                  <a:cubicBezTo>
                    <a:pt x="6245" y="13203"/>
                    <a:pt x="6497" y="12972"/>
                    <a:pt x="6497" y="12678"/>
                  </a:cubicBez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8"/>
            <p:cNvSpPr/>
            <p:nvPr/>
          </p:nvSpPr>
          <p:spPr>
            <a:xfrm>
              <a:off x="2959929" y="2573867"/>
              <a:ext cx="15751" cy="197697"/>
            </a:xfrm>
            <a:custGeom>
              <a:avLst/>
              <a:gdLst/>
              <a:ahLst/>
              <a:cxnLst/>
              <a:rect l="l" t="t" r="r" b="b"/>
              <a:pathLst>
                <a:path w="1052" h="13204" extrusionOk="0">
                  <a:moveTo>
                    <a:pt x="1" y="0"/>
                  </a:moveTo>
                  <a:lnTo>
                    <a:pt x="1" y="13203"/>
                  </a:lnTo>
                  <a:lnTo>
                    <a:pt x="526" y="13203"/>
                  </a:lnTo>
                  <a:cubicBezTo>
                    <a:pt x="821" y="13203"/>
                    <a:pt x="1052" y="12972"/>
                    <a:pt x="1052" y="1267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8"/>
            <p:cNvSpPr/>
            <p:nvPr/>
          </p:nvSpPr>
          <p:spPr>
            <a:xfrm>
              <a:off x="2878719" y="2573867"/>
              <a:ext cx="20782" cy="156148"/>
            </a:xfrm>
            <a:custGeom>
              <a:avLst/>
              <a:gdLst/>
              <a:ahLst/>
              <a:cxnLst/>
              <a:rect l="l" t="t" r="r" b="b"/>
              <a:pathLst>
                <a:path w="1388" h="10429" extrusionOk="0">
                  <a:moveTo>
                    <a:pt x="0" y="0"/>
                  </a:moveTo>
                  <a:lnTo>
                    <a:pt x="0" y="10428"/>
                  </a:lnTo>
                  <a:lnTo>
                    <a:pt x="1388" y="10428"/>
                  </a:lnTo>
                  <a:lnTo>
                    <a:pt x="1388" y="7548"/>
                  </a:lnTo>
                  <a:cubicBezTo>
                    <a:pt x="1388" y="7401"/>
                    <a:pt x="1325" y="7274"/>
                    <a:pt x="1220" y="7169"/>
                  </a:cubicBezTo>
                  <a:lnTo>
                    <a:pt x="1009" y="6959"/>
                  </a:lnTo>
                  <a:cubicBezTo>
                    <a:pt x="904" y="6854"/>
                    <a:pt x="841" y="6707"/>
                    <a:pt x="841" y="6581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8"/>
            <p:cNvSpPr/>
            <p:nvPr/>
          </p:nvSpPr>
          <p:spPr>
            <a:xfrm>
              <a:off x="2918381" y="2742907"/>
              <a:ext cx="57614" cy="28657"/>
            </a:xfrm>
            <a:custGeom>
              <a:avLst/>
              <a:gdLst/>
              <a:ahLst/>
              <a:cxnLst/>
              <a:rect l="l" t="t" r="r" b="b"/>
              <a:pathLst>
                <a:path w="3848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3322" y="1913"/>
                  </a:lnTo>
                  <a:cubicBezTo>
                    <a:pt x="3617" y="1913"/>
                    <a:pt x="3848" y="1682"/>
                    <a:pt x="3848" y="1388"/>
                  </a:cubicBez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8"/>
            <p:cNvSpPr/>
            <p:nvPr/>
          </p:nvSpPr>
          <p:spPr>
            <a:xfrm>
              <a:off x="2959929" y="2742907"/>
              <a:ext cx="15751" cy="28657"/>
            </a:xfrm>
            <a:custGeom>
              <a:avLst/>
              <a:gdLst/>
              <a:ahLst/>
              <a:cxnLst/>
              <a:rect l="l" t="t" r="r" b="b"/>
              <a:pathLst>
                <a:path w="1052" h="1914" extrusionOk="0">
                  <a:moveTo>
                    <a:pt x="1" y="0"/>
                  </a:moveTo>
                  <a:lnTo>
                    <a:pt x="1" y="1913"/>
                  </a:lnTo>
                  <a:lnTo>
                    <a:pt x="526" y="1913"/>
                  </a:lnTo>
                  <a:cubicBezTo>
                    <a:pt x="821" y="1913"/>
                    <a:pt x="1052" y="1682"/>
                    <a:pt x="1052" y="138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8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06" y="0"/>
                  </a:moveTo>
                  <a:cubicBezTo>
                    <a:pt x="6293" y="0"/>
                    <a:pt x="6279" y="1"/>
                    <a:pt x="6266" y="2"/>
                  </a:cubicBezTo>
                  <a:lnTo>
                    <a:pt x="0" y="2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791" y="464"/>
                  </a:lnTo>
                  <a:cubicBezTo>
                    <a:pt x="6771" y="203"/>
                    <a:pt x="6579" y="0"/>
                    <a:pt x="6306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8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24" y="0"/>
                  </a:moveTo>
                  <a:cubicBezTo>
                    <a:pt x="6312" y="0"/>
                    <a:pt x="6299" y="1"/>
                    <a:pt x="6287" y="2"/>
                  </a:cubicBezTo>
                  <a:lnTo>
                    <a:pt x="5635" y="2"/>
                  </a:lnTo>
                  <a:lnTo>
                    <a:pt x="5845" y="2125"/>
                  </a:lnTo>
                  <a:cubicBezTo>
                    <a:pt x="5887" y="2440"/>
                    <a:pt x="5635" y="2714"/>
                    <a:pt x="5319" y="2714"/>
                  </a:cubicBezTo>
                  <a:lnTo>
                    <a:pt x="0" y="2714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812" y="464"/>
                  </a:lnTo>
                  <a:cubicBezTo>
                    <a:pt x="6792" y="203"/>
                    <a:pt x="6581" y="0"/>
                    <a:pt x="63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8"/>
            <p:cNvSpPr/>
            <p:nvPr/>
          </p:nvSpPr>
          <p:spPr>
            <a:xfrm>
              <a:off x="2675991" y="2714249"/>
              <a:ext cx="226669" cy="28672"/>
            </a:xfrm>
            <a:custGeom>
              <a:avLst/>
              <a:gdLst/>
              <a:ahLst/>
              <a:cxnLst/>
              <a:rect l="l" t="t" r="r" b="b"/>
              <a:pathLst>
                <a:path w="15139" h="1915" extrusionOk="0">
                  <a:moveTo>
                    <a:pt x="526" y="1"/>
                  </a:moveTo>
                  <a:cubicBezTo>
                    <a:pt x="232" y="1"/>
                    <a:pt x="1" y="232"/>
                    <a:pt x="1" y="527"/>
                  </a:cubicBezTo>
                  <a:lnTo>
                    <a:pt x="1" y="1914"/>
                  </a:lnTo>
                  <a:lnTo>
                    <a:pt x="15138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8"/>
            <p:cNvSpPr/>
            <p:nvPr/>
          </p:nvSpPr>
          <p:spPr>
            <a:xfrm>
              <a:off x="2676305" y="2714249"/>
              <a:ext cx="226354" cy="28672"/>
            </a:xfrm>
            <a:custGeom>
              <a:avLst/>
              <a:gdLst/>
              <a:ahLst/>
              <a:cxnLst/>
              <a:rect l="l" t="t" r="r" b="b"/>
              <a:pathLst>
                <a:path w="15118" h="1915" extrusionOk="0">
                  <a:moveTo>
                    <a:pt x="14465" y="1"/>
                  </a:moveTo>
                  <a:lnTo>
                    <a:pt x="14465" y="737"/>
                  </a:lnTo>
                  <a:cubicBezTo>
                    <a:pt x="14465" y="1031"/>
                    <a:pt x="14234" y="1262"/>
                    <a:pt x="13940" y="1262"/>
                  </a:cubicBezTo>
                  <a:lnTo>
                    <a:pt x="1" y="1262"/>
                  </a:lnTo>
                  <a:lnTo>
                    <a:pt x="1" y="1914"/>
                  </a:lnTo>
                  <a:lnTo>
                    <a:pt x="15117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8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8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16610" y="0"/>
                  </a:moveTo>
                  <a:lnTo>
                    <a:pt x="16610" y="736"/>
                  </a:lnTo>
                  <a:cubicBezTo>
                    <a:pt x="16610" y="1030"/>
                    <a:pt x="16378" y="1262"/>
                    <a:pt x="16084" y="1262"/>
                  </a:cubicBezTo>
                  <a:lnTo>
                    <a:pt x="0" y="1262"/>
                  </a:ln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8"/>
            <p:cNvSpPr/>
            <p:nvPr/>
          </p:nvSpPr>
          <p:spPr>
            <a:xfrm>
              <a:off x="2715968" y="2516567"/>
              <a:ext cx="147344" cy="197697"/>
            </a:xfrm>
            <a:custGeom>
              <a:avLst/>
              <a:gdLst/>
              <a:ahLst/>
              <a:cxnLst/>
              <a:rect l="l" t="t" r="r" b="b"/>
              <a:pathLst>
                <a:path w="9841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9840" y="13204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8"/>
            <p:cNvSpPr/>
            <p:nvPr/>
          </p:nvSpPr>
          <p:spPr>
            <a:xfrm>
              <a:off x="2763191" y="2618560"/>
              <a:ext cx="52583" cy="95704"/>
            </a:xfrm>
            <a:custGeom>
              <a:avLst/>
              <a:gdLst/>
              <a:ahLst/>
              <a:cxnLst/>
              <a:rect l="l" t="t" r="r" b="b"/>
              <a:pathLst>
                <a:path w="3512" h="6392" extrusionOk="0">
                  <a:moveTo>
                    <a:pt x="1748" y="0"/>
                  </a:moveTo>
                  <a:cubicBezTo>
                    <a:pt x="1540" y="0"/>
                    <a:pt x="1335" y="64"/>
                    <a:pt x="1157" y="190"/>
                  </a:cubicBezTo>
                  <a:lnTo>
                    <a:pt x="463" y="652"/>
                  </a:lnTo>
                  <a:cubicBezTo>
                    <a:pt x="169" y="841"/>
                    <a:pt x="0" y="1178"/>
                    <a:pt x="0" y="1535"/>
                  </a:cubicBezTo>
                  <a:lnTo>
                    <a:pt x="0" y="6392"/>
                  </a:lnTo>
                  <a:lnTo>
                    <a:pt x="3511" y="6392"/>
                  </a:lnTo>
                  <a:lnTo>
                    <a:pt x="3511" y="1535"/>
                  </a:lnTo>
                  <a:cubicBezTo>
                    <a:pt x="3511" y="1178"/>
                    <a:pt x="3322" y="841"/>
                    <a:pt x="3028" y="652"/>
                  </a:cubicBezTo>
                  <a:lnTo>
                    <a:pt x="2355" y="190"/>
                  </a:lnTo>
                  <a:cubicBezTo>
                    <a:pt x="2166" y="64"/>
                    <a:pt x="1956" y="0"/>
                    <a:pt x="1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8"/>
            <p:cNvSpPr/>
            <p:nvPr/>
          </p:nvSpPr>
          <p:spPr>
            <a:xfrm>
              <a:off x="2783329" y="2618515"/>
              <a:ext cx="32445" cy="95749"/>
            </a:xfrm>
            <a:custGeom>
              <a:avLst/>
              <a:gdLst/>
              <a:ahLst/>
              <a:cxnLst/>
              <a:rect l="l" t="t" r="r" b="b"/>
              <a:pathLst>
                <a:path w="2167" h="6395" extrusionOk="0">
                  <a:moveTo>
                    <a:pt x="414" y="0"/>
                  </a:moveTo>
                  <a:cubicBezTo>
                    <a:pt x="275" y="0"/>
                    <a:pt x="135" y="29"/>
                    <a:pt x="1" y="88"/>
                  </a:cubicBezTo>
                  <a:cubicBezTo>
                    <a:pt x="64" y="109"/>
                    <a:pt x="148" y="151"/>
                    <a:pt x="211" y="193"/>
                  </a:cubicBezTo>
                  <a:lnTo>
                    <a:pt x="905" y="655"/>
                  </a:lnTo>
                  <a:cubicBezTo>
                    <a:pt x="1199" y="844"/>
                    <a:pt x="1368" y="1181"/>
                    <a:pt x="1368" y="1538"/>
                  </a:cubicBezTo>
                  <a:lnTo>
                    <a:pt x="1368" y="6395"/>
                  </a:lnTo>
                  <a:lnTo>
                    <a:pt x="2166" y="6395"/>
                  </a:lnTo>
                  <a:lnTo>
                    <a:pt x="2166" y="1538"/>
                  </a:lnTo>
                  <a:cubicBezTo>
                    <a:pt x="2166" y="1181"/>
                    <a:pt x="1977" y="844"/>
                    <a:pt x="1683" y="655"/>
                  </a:cubicBezTo>
                  <a:lnTo>
                    <a:pt x="1010" y="193"/>
                  </a:lnTo>
                  <a:cubicBezTo>
                    <a:pt x="833" y="66"/>
                    <a:pt x="625" y="0"/>
                    <a:pt x="4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8"/>
            <p:cNvSpPr/>
            <p:nvPr/>
          </p:nvSpPr>
          <p:spPr>
            <a:xfrm>
              <a:off x="2692041" y="2516253"/>
              <a:ext cx="47867" cy="32131"/>
            </a:xfrm>
            <a:custGeom>
              <a:avLst/>
              <a:gdLst/>
              <a:ahLst/>
              <a:cxnLst/>
              <a:rect l="l" t="t" r="r" b="b"/>
              <a:pathLst>
                <a:path w="3197" h="2146" extrusionOk="0">
                  <a:moveTo>
                    <a:pt x="1" y="1"/>
                  </a:moveTo>
                  <a:lnTo>
                    <a:pt x="1" y="1472"/>
                  </a:lnTo>
                  <a:cubicBezTo>
                    <a:pt x="1" y="1556"/>
                    <a:pt x="43" y="1640"/>
                    <a:pt x="106" y="1704"/>
                  </a:cubicBezTo>
                  <a:lnTo>
                    <a:pt x="526" y="2145"/>
                  </a:lnTo>
                  <a:lnTo>
                    <a:pt x="2671" y="2145"/>
                  </a:lnTo>
                  <a:lnTo>
                    <a:pt x="3112" y="1704"/>
                  </a:lnTo>
                  <a:cubicBezTo>
                    <a:pt x="3155" y="1640"/>
                    <a:pt x="3197" y="1556"/>
                    <a:pt x="3197" y="1472"/>
                  </a:cubicBezTo>
                  <a:lnTo>
                    <a:pt x="319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8"/>
            <p:cNvSpPr/>
            <p:nvPr/>
          </p:nvSpPr>
          <p:spPr>
            <a:xfrm>
              <a:off x="2719112" y="2516253"/>
              <a:ext cx="20797" cy="31817"/>
            </a:xfrm>
            <a:custGeom>
              <a:avLst/>
              <a:gdLst/>
              <a:ahLst/>
              <a:cxnLst/>
              <a:rect l="l" t="t" r="r" b="b"/>
              <a:pathLst>
                <a:path w="1389" h="2125" extrusionOk="0">
                  <a:moveTo>
                    <a:pt x="1389" y="1"/>
                  </a:moveTo>
                  <a:lnTo>
                    <a:pt x="527" y="22"/>
                  </a:lnTo>
                  <a:lnTo>
                    <a:pt x="527" y="1598"/>
                  </a:lnTo>
                  <a:lnTo>
                    <a:pt x="1" y="2124"/>
                  </a:lnTo>
                  <a:lnTo>
                    <a:pt x="863" y="2124"/>
                  </a:lnTo>
                  <a:lnTo>
                    <a:pt x="1304" y="1704"/>
                  </a:lnTo>
                  <a:cubicBezTo>
                    <a:pt x="1368" y="1640"/>
                    <a:pt x="1389" y="1556"/>
                    <a:pt x="1389" y="1472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8"/>
            <p:cNvSpPr/>
            <p:nvPr/>
          </p:nvSpPr>
          <p:spPr>
            <a:xfrm>
              <a:off x="2692041" y="2682148"/>
              <a:ext cx="47867" cy="32116"/>
            </a:xfrm>
            <a:custGeom>
              <a:avLst/>
              <a:gdLst/>
              <a:ahLst/>
              <a:cxnLst/>
              <a:rect l="l" t="t" r="r" b="b"/>
              <a:pathLst>
                <a:path w="3197" h="2145" extrusionOk="0">
                  <a:moveTo>
                    <a:pt x="526" y="0"/>
                  </a:moveTo>
                  <a:lnTo>
                    <a:pt x="85" y="442"/>
                  </a:lnTo>
                  <a:cubicBezTo>
                    <a:pt x="22" y="505"/>
                    <a:pt x="1" y="589"/>
                    <a:pt x="1" y="673"/>
                  </a:cubicBezTo>
                  <a:lnTo>
                    <a:pt x="1" y="2145"/>
                  </a:lnTo>
                  <a:lnTo>
                    <a:pt x="3197" y="2145"/>
                  </a:lnTo>
                  <a:lnTo>
                    <a:pt x="3197" y="673"/>
                  </a:lnTo>
                  <a:cubicBezTo>
                    <a:pt x="3197" y="589"/>
                    <a:pt x="3155" y="505"/>
                    <a:pt x="3091" y="442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8"/>
            <p:cNvSpPr/>
            <p:nvPr/>
          </p:nvSpPr>
          <p:spPr>
            <a:xfrm>
              <a:off x="2719112" y="2682148"/>
              <a:ext cx="20797" cy="31802"/>
            </a:xfrm>
            <a:custGeom>
              <a:avLst/>
              <a:gdLst/>
              <a:ahLst/>
              <a:cxnLst/>
              <a:rect l="l" t="t" r="r" b="b"/>
              <a:pathLst>
                <a:path w="1389" h="2124" extrusionOk="0">
                  <a:moveTo>
                    <a:pt x="1" y="0"/>
                  </a:moveTo>
                  <a:lnTo>
                    <a:pt x="527" y="526"/>
                  </a:lnTo>
                  <a:lnTo>
                    <a:pt x="527" y="2124"/>
                  </a:lnTo>
                  <a:lnTo>
                    <a:pt x="1389" y="2124"/>
                  </a:lnTo>
                  <a:lnTo>
                    <a:pt x="1389" y="673"/>
                  </a:lnTo>
                  <a:cubicBezTo>
                    <a:pt x="1389" y="589"/>
                    <a:pt x="1347" y="505"/>
                    <a:pt x="1283" y="44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8"/>
            <p:cNvSpPr/>
            <p:nvPr/>
          </p:nvSpPr>
          <p:spPr>
            <a:xfrm>
              <a:off x="2699917" y="2548369"/>
              <a:ext cx="31802" cy="133794"/>
            </a:xfrm>
            <a:custGeom>
              <a:avLst/>
              <a:gdLst/>
              <a:ahLst/>
              <a:cxnLst/>
              <a:rect l="l" t="t" r="r" b="b"/>
              <a:pathLst>
                <a:path w="2124" h="8936" extrusionOk="0">
                  <a:moveTo>
                    <a:pt x="0" y="0"/>
                  </a:moveTo>
                  <a:lnTo>
                    <a:pt x="0" y="8935"/>
                  </a:lnTo>
                  <a:lnTo>
                    <a:pt x="2124" y="893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8"/>
            <p:cNvSpPr/>
            <p:nvPr/>
          </p:nvSpPr>
          <p:spPr>
            <a:xfrm>
              <a:off x="2838742" y="2516253"/>
              <a:ext cx="47852" cy="32131"/>
            </a:xfrm>
            <a:custGeom>
              <a:avLst/>
              <a:gdLst/>
              <a:ahLst/>
              <a:cxnLst/>
              <a:rect l="l" t="t" r="r" b="b"/>
              <a:pathLst>
                <a:path w="3196" h="2146" extrusionOk="0">
                  <a:moveTo>
                    <a:pt x="0" y="1"/>
                  </a:moveTo>
                  <a:lnTo>
                    <a:pt x="0" y="1472"/>
                  </a:lnTo>
                  <a:cubicBezTo>
                    <a:pt x="0" y="1556"/>
                    <a:pt x="42" y="1640"/>
                    <a:pt x="105" y="1704"/>
                  </a:cubicBezTo>
                  <a:lnTo>
                    <a:pt x="526" y="2145"/>
                  </a:lnTo>
                  <a:lnTo>
                    <a:pt x="2670" y="2145"/>
                  </a:lnTo>
                  <a:lnTo>
                    <a:pt x="3091" y="1704"/>
                  </a:lnTo>
                  <a:cubicBezTo>
                    <a:pt x="3154" y="1640"/>
                    <a:pt x="3196" y="1556"/>
                    <a:pt x="3196" y="1472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8"/>
            <p:cNvSpPr/>
            <p:nvPr/>
          </p:nvSpPr>
          <p:spPr>
            <a:xfrm>
              <a:off x="2838742" y="2682148"/>
              <a:ext cx="47852" cy="32116"/>
            </a:xfrm>
            <a:custGeom>
              <a:avLst/>
              <a:gdLst/>
              <a:ahLst/>
              <a:cxnLst/>
              <a:rect l="l" t="t" r="r" b="b"/>
              <a:pathLst>
                <a:path w="3196" h="2145" extrusionOk="0">
                  <a:moveTo>
                    <a:pt x="526" y="0"/>
                  </a:moveTo>
                  <a:lnTo>
                    <a:pt x="105" y="442"/>
                  </a:lnTo>
                  <a:cubicBezTo>
                    <a:pt x="42" y="505"/>
                    <a:pt x="0" y="589"/>
                    <a:pt x="0" y="673"/>
                  </a:cubicBezTo>
                  <a:lnTo>
                    <a:pt x="0" y="2145"/>
                  </a:lnTo>
                  <a:lnTo>
                    <a:pt x="3196" y="2145"/>
                  </a:lnTo>
                  <a:lnTo>
                    <a:pt x="3196" y="673"/>
                  </a:lnTo>
                  <a:cubicBezTo>
                    <a:pt x="3196" y="589"/>
                    <a:pt x="3154" y="505"/>
                    <a:pt x="3112" y="442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8"/>
            <p:cNvSpPr/>
            <p:nvPr/>
          </p:nvSpPr>
          <p:spPr>
            <a:xfrm>
              <a:off x="2866127" y="2516253"/>
              <a:ext cx="20467" cy="31817"/>
            </a:xfrm>
            <a:custGeom>
              <a:avLst/>
              <a:gdLst/>
              <a:ahLst/>
              <a:cxnLst/>
              <a:rect l="l" t="t" r="r" b="b"/>
              <a:pathLst>
                <a:path w="1367" h="2125" extrusionOk="0">
                  <a:moveTo>
                    <a:pt x="1367" y="1"/>
                  </a:moveTo>
                  <a:lnTo>
                    <a:pt x="526" y="22"/>
                  </a:lnTo>
                  <a:lnTo>
                    <a:pt x="526" y="1598"/>
                  </a:lnTo>
                  <a:lnTo>
                    <a:pt x="0" y="2124"/>
                  </a:lnTo>
                  <a:lnTo>
                    <a:pt x="841" y="2124"/>
                  </a:lnTo>
                  <a:lnTo>
                    <a:pt x="1283" y="1704"/>
                  </a:lnTo>
                  <a:cubicBezTo>
                    <a:pt x="1346" y="1640"/>
                    <a:pt x="1367" y="1556"/>
                    <a:pt x="1367" y="147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8"/>
            <p:cNvSpPr/>
            <p:nvPr/>
          </p:nvSpPr>
          <p:spPr>
            <a:xfrm>
              <a:off x="2865812" y="2682148"/>
              <a:ext cx="20782" cy="31802"/>
            </a:xfrm>
            <a:custGeom>
              <a:avLst/>
              <a:gdLst/>
              <a:ahLst/>
              <a:cxnLst/>
              <a:rect l="l" t="t" r="r" b="b"/>
              <a:pathLst>
                <a:path w="1388" h="2124" extrusionOk="0">
                  <a:moveTo>
                    <a:pt x="0" y="0"/>
                  </a:moveTo>
                  <a:lnTo>
                    <a:pt x="526" y="526"/>
                  </a:lnTo>
                  <a:lnTo>
                    <a:pt x="526" y="2124"/>
                  </a:lnTo>
                  <a:lnTo>
                    <a:pt x="1388" y="2124"/>
                  </a:lnTo>
                  <a:lnTo>
                    <a:pt x="1388" y="673"/>
                  </a:lnTo>
                  <a:cubicBezTo>
                    <a:pt x="1388" y="589"/>
                    <a:pt x="1346" y="505"/>
                    <a:pt x="1283" y="44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8"/>
            <p:cNvSpPr/>
            <p:nvPr/>
          </p:nvSpPr>
          <p:spPr>
            <a:xfrm>
              <a:off x="2846603" y="2548369"/>
              <a:ext cx="32131" cy="133794"/>
            </a:xfrm>
            <a:custGeom>
              <a:avLst/>
              <a:gdLst/>
              <a:ahLst/>
              <a:cxnLst/>
              <a:rect l="l" t="t" r="r" b="b"/>
              <a:pathLst>
                <a:path w="2146" h="8936" extrusionOk="0">
                  <a:moveTo>
                    <a:pt x="1" y="0"/>
                  </a:moveTo>
                  <a:lnTo>
                    <a:pt x="1" y="8935"/>
                  </a:lnTo>
                  <a:lnTo>
                    <a:pt x="2145" y="893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8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8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6497" y="336"/>
                  </a:lnTo>
                  <a:lnTo>
                    <a:pt x="10723" y="3637"/>
                  </a:lnTo>
                  <a:cubicBezTo>
                    <a:pt x="11137" y="3927"/>
                    <a:pt x="10919" y="4584"/>
                    <a:pt x="10410" y="4584"/>
                  </a:cubicBezTo>
                  <a:cubicBezTo>
                    <a:pt x="10402" y="4584"/>
                    <a:pt x="10394" y="4584"/>
                    <a:pt x="10386" y="4583"/>
                  </a:cubicBezTo>
                  <a:lnTo>
                    <a:pt x="1030" y="4583"/>
                  </a:ln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8"/>
            <p:cNvSpPr/>
            <p:nvPr/>
          </p:nvSpPr>
          <p:spPr>
            <a:xfrm>
              <a:off x="2668130" y="2487925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526" y="0"/>
                  </a:moveTo>
                  <a:cubicBezTo>
                    <a:pt x="231" y="0"/>
                    <a:pt x="0" y="232"/>
                    <a:pt x="0" y="526"/>
                  </a:cubicBezTo>
                  <a:lnTo>
                    <a:pt x="0" y="1388"/>
                  </a:lnTo>
                  <a:cubicBezTo>
                    <a:pt x="0" y="1661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61"/>
                    <a:pt x="16189" y="1388"/>
                  </a:cubicBezTo>
                  <a:lnTo>
                    <a:pt x="16189" y="526"/>
                  </a:lnTo>
                  <a:cubicBezTo>
                    <a:pt x="16189" y="232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8"/>
            <p:cNvSpPr/>
            <p:nvPr/>
          </p:nvSpPr>
          <p:spPr>
            <a:xfrm>
              <a:off x="2668130" y="2487611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15558" y="0"/>
                  </a:moveTo>
                  <a:lnTo>
                    <a:pt x="15558" y="757"/>
                  </a:lnTo>
                  <a:cubicBezTo>
                    <a:pt x="15558" y="1052"/>
                    <a:pt x="15306" y="1283"/>
                    <a:pt x="15032" y="1283"/>
                  </a:cubicBezTo>
                  <a:lnTo>
                    <a:pt x="0" y="1283"/>
                  </a:lnTo>
                  <a:lnTo>
                    <a:pt x="0" y="1388"/>
                  </a:lnTo>
                  <a:cubicBezTo>
                    <a:pt x="0" y="1682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82"/>
                    <a:pt x="16189" y="1388"/>
                  </a:cubicBezTo>
                  <a:lnTo>
                    <a:pt x="16189" y="526"/>
                  </a:lnTo>
                  <a:cubicBezTo>
                    <a:pt x="16189" y="253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48"/>
            <p:cNvSpPr/>
            <p:nvPr/>
          </p:nvSpPr>
          <p:spPr>
            <a:xfrm>
              <a:off x="2905789" y="2602495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35" y="1"/>
                  </a:moveTo>
                  <a:cubicBezTo>
                    <a:pt x="652" y="1"/>
                    <a:pt x="0" y="645"/>
                    <a:pt x="0" y="1452"/>
                  </a:cubicBezTo>
                  <a:lnTo>
                    <a:pt x="0" y="3786"/>
                  </a:lnTo>
                  <a:cubicBezTo>
                    <a:pt x="0" y="3975"/>
                    <a:pt x="148" y="4101"/>
                    <a:pt x="316" y="4101"/>
                  </a:cubicBezTo>
                  <a:lnTo>
                    <a:pt x="2544" y="4101"/>
                  </a:lnTo>
                  <a:cubicBezTo>
                    <a:pt x="2556" y="4102"/>
                    <a:pt x="2568" y="4103"/>
                    <a:pt x="2580" y="4103"/>
                  </a:cubicBezTo>
                  <a:cubicBezTo>
                    <a:pt x="2752" y="4103"/>
                    <a:pt x="2881" y="3963"/>
                    <a:pt x="2881" y="3786"/>
                  </a:cubicBezTo>
                  <a:lnTo>
                    <a:pt x="2881" y="1473"/>
                  </a:lnTo>
                  <a:cubicBezTo>
                    <a:pt x="2881" y="695"/>
                    <a:pt x="2250" y="43"/>
                    <a:pt x="1472" y="1"/>
                  </a:cubicBezTo>
                  <a:cubicBezTo>
                    <a:pt x="1460" y="1"/>
                    <a:pt x="1447" y="1"/>
                    <a:pt x="14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48"/>
            <p:cNvSpPr/>
            <p:nvPr/>
          </p:nvSpPr>
          <p:spPr>
            <a:xfrm>
              <a:off x="2922154" y="2602704"/>
              <a:ext cx="26456" cy="61522"/>
            </a:xfrm>
            <a:custGeom>
              <a:avLst/>
              <a:gdLst/>
              <a:ahLst/>
              <a:cxnLst/>
              <a:rect l="l" t="t" r="r" b="b"/>
              <a:pathLst>
                <a:path w="1767" h="4109" extrusionOk="0">
                  <a:moveTo>
                    <a:pt x="257" y="0"/>
                  </a:moveTo>
                  <a:cubicBezTo>
                    <a:pt x="166" y="0"/>
                    <a:pt x="78" y="20"/>
                    <a:pt x="1" y="50"/>
                  </a:cubicBezTo>
                  <a:cubicBezTo>
                    <a:pt x="631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51" y="4108"/>
                  </a:lnTo>
                  <a:cubicBezTo>
                    <a:pt x="1620" y="4108"/>
                    <a:pt x="1767" y="3961"/>
                    <a:pt x="1767" y="3772"/>
                  </a:cubicBezTo>
                  <a:lnTo>
                    <a:pt x="1767" y="1459"/>
                  </a:lnTo>
                  <a:cubicBezTo>
                    <a:pt x="1767" y="660"/>
                    <a:pt x="1136" y="8"/>
                    <a:pt x="358" y="8"/>
                  </a:cubicBezTo>
                  <a:cubicBezTo>
                    <a:pt x="324" y="3"/>
                    <a:pt x="290" y="0"/>
                    <a:pt x="257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48"/>
            <p:cNvSpPr/>
            <p:nvPr/>
          </p:nvSpPr>
          <p:spPr>
            <a:xfrm>
              <a:off x="2758789" y="2542066"/>
              <a:ext cx="54156" cy="46115"/>
            </a:xfrm>
            <a:custGeom>
              <a:avLst/>
              <a:gdLst/>
              <a:ahLst/>
              <a:cxnLst/>
              <a:rect l="l" t="t" r="r" b="b"/>
              <a:pathLst>
                <a:path w="3617" h="3080" extrusionOk="0">
                  <a:moveTo>
                    <a:pt x="2060" y="1"/>
                  </a:moveTo>
                  <a:cubicBezTo>
                    <a:pt x="694" y="1"/>
                    <a:pt x="0" y="1661"/>
                    <a:pt x="967" y="2629"/>
                  </a:cubicBezTo>
                  <a:cubicBezTo>
                    <a:pt x="1285" y="2940"/>
                    <a:pt x="1673" y="3079"/>
                    <a:pt x="2053" y="3079"/>
                  </a:cubicBezTo>
                  <a:cubicBezTo>
                    <a:pt x="2853" y="3079"/>
                    <a:pt x="3616" y="2462"/>
                    <a:pt x="3616" y="1535"/>
                  </a:cubicBezTo>
                  <a:cubicBezTo>
                    <a:pt x="3616" y="673"/>
                    <a:pt x="2922" y="1"/>
                    <a:pt x="2060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48"/>
            <p:cNvSpPr/>
            <p:nvPr/>
          </p:nvSpPr>
          <p:spPr>
            <a:xfrm>
              <a:off x="2769794" y="2545210"/>
              <a:ext cx="46924" cy="43046"/>
            </a:xfrm>
            <a:custGeom>
              <a:avLst/>
              <a:gdLst/>
              <a:ahLst/>
              <a:cxnLst/>
              <a:rect l="l" t="t" r="r" b="b"/>
              <a:pathLst>
                <a:path w="3134" h="2875" extrusionOk="0">
                  <a:moveTo>
                    <a:pt x="2124" y="1"/>
                  </a:moveTo>
                  <a:cubicBezTo>
                    <a:pt x="2802" y="1119"/>
                    <a:pt x="1910" y="2360"/>
                    <a:pt x="812" y="2360"/>
                  </a:cubicBezTo>
                  <a:cubicBezTo>
                    <a:pt x="547" y="2360"/>
                    <a:pt x="270" y="2288"/>
                    <a:pt x="1" y="2124"/>
                  </a:cubicBezTo>
                  <a:lnTo>
                    <a:pt x="1" y="2124"/>
                  </a:lnTo>
                  <a:cubicBezTo>
                    <a:pt x="300" y="2615"/>
                    <a:pt x="811" y="2874"/>
                    <a:pt x="1327" y="2874"/>
                  </a:cubicBezTo>
                  <a:cubicBezTo>
                    <a:pt x="1718" y="2874"/>
                    <a:pt x="2111" y="2726"/>
                    <a:pt x="2419" y="2419"/>
                  </a:cubicBezTo>
                  <a:cubicBezTo>
                    <a:pt x="3134" y="1704"/>
                    <a:pt x="2986" y="526"/>
                    <a:pt x="2124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0" name="Google Shape;2940;p48"/>
          <p:cNvGrpSpPr/>
          <p:nvPr/>
        </p:nvGrpSpPr>
        <p:grpSpPr>
          <a:xfrm>
            <a:off x="3955047" y="2432242"/>
            <a:ext cx="322912" cy="334396"/>
            <a:chOff x="3955047" y="2432242"/>
            <a:chExt cx="322912" cy="334396"/>
          </a:xfrm>
        </p:grpSpPr>
        <p:sp>
          <p:nvSpPr>
            <p:cNvPr id="2941" name="Google Shape;2941;p48"/>
            <p:cNvSpPr/>
            <p:nvPr/>
          </p:nvSpPr>
          <p:spPr>
            <a:xfrm>
              <a:off x="3955047" y="2432242"/>
              <a:ext cx="322912" cy="334291"/>
            </a:xfrm>
            <a:custGeom>
              <a:avLst/>
              <a:gdLst/>
              <a:ahLst/>
              <a:cxnLst/>
              <a:rect l="l" t="t" r="r" b="b"/>
              <a:pathLst>
                <a:path w="21567" h="22327" extrusionOk="0">
                  <a:moveTo>
                    <a:pt x="20464" y="0"/>
                  </a:moveTo>
                  <a:cubicBezTo>
                    <a:pt x="20398" y="0"/>
                    <a:pt x="20331" y="6"/>
                    <a:pt x="20263" y="19"/>
                  </a:cubicBezTo>
                  <a:lnTo>
                    <a:pt x="6912" y="2395"/>
                  </a:lnTo>
                  <a:cubicBezTo>
                    <a:pt x="6387" y="2479"/>
                    <a:pt x="5987" y="2920"/>
                    <a:pt x="5987" y="3467"/>
                  </a:cubicBezTo>
                  <a:lnTo>
                    <a:pt x="5987" y="15030"/>
                  </a:lnTo>
                  <a:cubicBezTo>
                    <a:pt x="5434" y="14754"/>
                    <a:pt x="4853" y="14625"/>
                    <a:pt x="4284" y="14625"/>
                  </a:cubicBezTo>
                  <a:cubicBezTo>
                    <a:pt x="2563" y="14625"/>
                    <a:pt x="953" y="15805"/>
                    <a:pt x="542" y="17638"/>
                  </a:cubicBezTo>
                  <a:cubicBezTo>
                    <a:pt x="0" y="20034"/>
                    <a:pt x="1833" y="22327"/>
                    <a:pt x="4281" y="22327"/>
                  </a:cubicBezTo>
                  <a:cubicBezTo>
                    <a:pt x="4303" y="22327"/>
                    <a:pt x="4325" y="22326"/>
                    <a:pt x="4347" y="22326"/>
                  </a:cubicBezTo>
                  <a:cubicBezTo>
                    <a:pt x="6471" y="22284"/>
                    <a:pt x="8153" y="20539"/>
                    <a:pt x="8132" y="18415"/>
                  </a:cubicBezTo>
                  <a:lnTo>
                    <a:pt x="8132" y="5570"/>
                  </a:lnTo>
                  <a:lnTo>
                    <a:pt x="19401" y="3572"/>
                  </a:lnTo>
                  <a:lnTo>
                    <a:pt x="19401" y="12276"/>
                  </a:lnTo>
                  <a:cubicBezTo>
                    <a:pt x="18853" y="12007"/>
                    <a:pt x="18278" y="11882"/>
                    <a:pt x="17715" y="11882"/>
                  </a:cubicBezTo>
                  <a:cubicBezTo>
                    <a:pt x="15988" y="11882"/>
                    <a:pt x="14368" y="13060"/>
                    <a:pt x="13956" y="14883"/>
                  </a:cubicBezTo>
                  <a:cubicBezTo>
                    <a:pt x="13414" y="17300"/>
                    <a:pt x="15226" y="19572"/>
                    <a:pt x="17693" y="19572"/>
                  </a:cubicBezTo>
                  <a:cubicBezTo>
                    <a:pt x="17716" y="19572"/>
                    <a:pt x="17738" y="19572"/>
                    <a:pt x="17761" y="19572"/>
                  </a:cubicBezTo>
                  <a:cubicBezTo>
                    <a:pt x="19884" y="19530"/>
                    <a:pt x="21566" y="17806"/>
                    <a:pt x="21566" y="15682"/>
                  </a:cubicBezTo>
                  <a:lnTo>
                    <a:pt x="21566" y="1112"/>
                  </a:lnTo>
                  <a:cubicBezTo>
                    <a:pt x="21566" y="488"/>
                    <a:pt x="21056" y="0"/>
                    <a:pt x="20464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48"/>
            <p:cNvSpPr/>
            <p:nvPr/>
          </p:nvSpPr>
          <p:spPr>
            <a:xfrm>
              <a:off x="4009741" y="2515624"/>
              <a:ext cx="67361" cy="251014"/>
            </a:xfrm>
            <a:custGeom>
              <a:avLst/>
              <a:gdLst/>
              <a:ahLst/>
              <a:cxnLst/>
              <a:rect l="l" t="t" r="r" b="b"/>
              <a:pathLst>
                <a:path w="4499" h="16765" extrusionOk="0">
                  <a:moveTo>
                    <a:pt x="4479" y="1"/>
                  </a:moveTo>
                  <a:lnTo>
                    <a:pt x="3995" y="148"/>
                  </a:lnTo>
                  <a:cubicBezTo>
                    <a:pt x="3533" y="274"/>
                    <a:pt x="3217" y="715"/>
                    <a:pt x="3217" y="1199"/>
                  </a:cubicBezTo>
                  <a:lnTo>
                    <a:pt x="3217" y="12867"/>
                  </a:lnTo>
                  <a:cubicBezTo>
                    <a:pt x="3217" y="14760"/>
                    <a:pt x="1872" y="16379"/>
                    <a:pt x="1" y="16715"/>
                  </a:cubicBezTo>
                  <a:cubicBezTo>
                    <a:pt x="208" y="16748"/>
                    <a:pt x="413" y="16764"/>
                    <a:pt x="615" y="16764"/>
                  </a:cubicBezTo>
                  <a:cubicBezTo>
                    <a:pt x="2716" y="16764"/>
                    <a:pt x="4498" y="15034"/>
                    <a:pt x="4479" y="12867"/>
                  </a:cubicBezTo>
                  <a:lnTo>
                    <a:pt x="4479" y="1"/>
                  </a:ln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48"/>
            <p:cNvSpPr/>
            <p:nvPr/>
          </p:nvSpPr>
          <p:spPr>
            <a:xfrm>
              <a:off x="4210582" y="2432317"/>
              <a:ext cx="67346" cy="293087"/>
            </a:xfrm>
            <a:custGeom>
              <a:avLst/>
              <a:gdLst/>
              <a:ahLst/>
              <a:cxnLst/>
              <a:rect l="l" t="t" r="r" b="b"/>
              <a:pathLst>
                <a:path w="4498" h="19575" extrusionOk="0">
                  <a:moveTo>
                    <a:pt x="3374" y="0"/>
                  </a:moveTo>
                  <a:cubicBezTo>
                    <a:pt x="3315" y="0"/>
                    <a:pt x="3256" y="5"/>
                    <a:pt x="3196" y="14"/>
                  </a:cubicBezTo>
                  <a:lnTo>
                    <a:pt x="2607" y="119"/>
                  </a:lnTo>
                  <a:cubicBezTo>
                    <a:pt x="2986" y="308"/>
                    <a:pt x="3217" y="687"/>
                    <a:pt x="3217" y="1107"/>
                  </a:cubicBezTo>
                  <a:lnTo>
                    <a:pt x="3217" y="15677"/>
                  </a:lnTo>
                  <a:cubicBezTo>
                    <a:pt x="3217" y="17569"/>
                    <a:pt x="1871" y="19188"/>
                    <a:pt x="0" y="19525"/>
                  </a:cubicBezTo>
                  <a:cubicBezTo>
                    <a:pt x="209" y="19558"/>
                    <a:pt x="416" y="19574"/>
                    <a:pt x="620" y="19574"/>
                  </a:cubicBezTo>
                  <a:cubicBezTo>
                    <a:pt x="2718" y="19574"/>
                    <a:pt x="4498" y="17862"/>
                    <a:pt x="4478" y="15677"/>
                  </a:cubicBezTo>
                  <a:lnTo>
                    <a:pt x="4478" y="1107"/>
                  </a:lnTo>
                  <a:cubicBezTo>
                    <a:pt x="4478" y="475"/>
                    <a:pt x="3972" y="0"/>
                    <a:pt x="3374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4" name="Google Shape;2944;p48"/>
          <p:cNvGrpSpPr/>
          <p:nvPr/>
        </p:nvGrpSpPr>
        <p:grpSpPr>
          <a:xfrm>
            <a:off x="1802465" y="1962854"/>
            <a:ext cx="265373" cy="351944"/>
            <a:chOff x="1802465" y="1962854"/>
            <a:chExt cx="265373" cy="351944"/>
          </a:xfrm>
        </p:grpSpPr>
        <p:sp>
          <p:nvSpPr>
            <p:cNvPr id="2945" name="Google Shape;2945;p48"/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48"/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48"/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48"/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48"/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48"/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48"/>
            <p:cNvSpPr/>
            <p:nvPr/>
          </p:nvSpPr>
          <p:spPr>
            <a:xfrm>
              <a:off x="1854091" y="1978905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2" name="Google Shape;2952;p48"/>
          <p:cNvGrpSpPr/>
          <p:nvPr/>
        </p:nvGrpSpPr>
        <p:grpSpPr>
          <a:xfrm>
            <a:off x="3512070" y="1956222"/>
            <a:ext cx="373984" cy="363622"/>
            <a:chOff x="3512070" y="1956222"/>
            <a:chExt cx="373984" cy="363622"/>
          </a:xfrm>
        </p:grpSpPr>
        <p:sp>
          <p:nvSpPr>
            <p:cNvPr id="2953" name="Google Shape;2953;p48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48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48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48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8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48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48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8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48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48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48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48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48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48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48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48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48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0" name="Google Shape;2970;p48"/>
          <p:cNvGrpSpPr/>
          <p:nvPr/>
        </p:nvGrpSpPr>
        <p:grpSpPr>
          <a:xfrm>
            <a:off x="842683" y="2394751"/>
            <a:ext cx="345641" cy="356660"/>
            <a:chOff x="842683" y="2394751"/>
            <a:chExt cx="345641" cy="356660"/>
          </a:xfrm>
        </p:grpSpPr>
        <p:sp>
          <p:nvSpPr>
            <p:cNvPr id="2971" name="Google Shape;2971;p48"/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48"/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48"/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8"/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48"/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48"/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48"/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48"/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48"/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48"/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48"/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48"/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48"/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48"/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48"/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48"/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7" name="Google Shape;2987;p48"/>
          <p:cNvGrpSpPr/>
          <p:nvPr/>
        </p:nvGrpSpPr>
        <p:grpSpPr>
          <a:xfrm>
            <a:off x="1290615" y="2399467"/>
            <a:ext cx="336837" cy="342511"/>
            <a:chOff x="1290615" y="2399467"/>
            <a:chExt cx="336837" cy="342511"/>
          </a:xfrm>
        </p:grpSpPr>
        <p:sp>
          <p:nvSpPr>
            <p:cNvPr id="2988" name="Google Shape;2988;p48"/>
            <p:cNvSpPr/>
            <p:nvPr/>
          </p:nvSpPr>
          <p:spPr>
            <a:xfrm>
              <a:off x="1399226" y="2683720"/>
              <a:ext cx="119316" cy="39363"/>
            </a:xfrm>
            <a:custGeom>
              <a:avLst/>
              <a:gdLst/>
              <a:ahLst/>
              <a:cxnLst/>
              <a:rect l="l" t="t" r="r" b="b"/>
              <a:pathLst>
                <a:path w="7969" h="2629" extrusionOk="0">
                  <a:moveTo>
                    <a:pt x="4100" y="1"/>
                  </a:moveTo>
                  <a:lnTo>
                    <a:pt x="0" y="1640"/>
                  </a:lnTo>
                  <a:cubicBezTo>
                    <a:pt x="0" y="2187"/>
                    <a:pt x="442" y="2629"/>
                    <a:pt x="988" y="2629"/>
                  </a:cubicBezTo>
                  <a:lnTo>
                    <a:pt x="6980" y="2629"/>
                  </a:lnTo>
                  <a:cubicBezTo>
                    <a:pt x="7527" y="2629"/>
                    <a:pt x="7968" y="2187"/>
                    <a:pt x="7968" y="1640"/>
                  </a:cubicBezTo>
                  <a:lnTo>
                    <a:pt x="410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48"/>
            <p:cNvSpPr/>
            <p:nvPr/>
          </p:nvSpPr>
          <p:spPr>
            <a:xfrm>
              <a:off x="1321788" y="2662624"/>
              <a:ext cx="58872" cy="79354"/>
            </a:xfrm>
            <a:custGeom>
              <a:avLst/>
              <a:gdLst/>
              <a:ahLst/>
              <a:cxnLst/>
              <a:rect l="l" t="t" r="r" b="b"/>
              <a:pathLst>
                <a:path w="3932" h="5300" extrusionOk="0">
                  <a:moveTo>
                    <a:pt x="0" y="1"/>
                  </a:moveTo>
                  <a:lnTo>
                    <a:pt x="0" y="4626"/>
                  </a:lnTo>
                  <a:cubicBezTo>
                    <a:pt x="0" y="5005"/>
                    <a:pt x="294" y="5299"/>
                    <a:pt x="673" y="5299"/>
                  </a:cubicBezTo>
                  <a:lnTo>
                    <a:pt x="3259" y="5299"/>
                  </a:lnTo>
                  <a:cubicBezTo>
                    <a:pt x="3637" y="5299"/>
                    <a:pt x="3932" y="5005"/>
                    <a:pt x="3932" y="4626"/>
                  </a:cubicBezTo>
                  <a:lnTo>
                    <a:pt x="3932" y="3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48"/>
            <p:cNvSpPr/>
            <p:nvPr/>
          </p:nvSpPr>
          <p:spPr>
            <a:xfrm>
              <a:off x="1540866" y="2676159"/>
              <a:ext cx="58887" cy="65819"/>
            </a:xfrm>
            <a:custGeom>
              <a:avLst/>
              <a:gdLst/>
              <a:ahLst/>
              <a:cxnLst/>
              <a:rect l="l" t="t" r="r" b="b"/>
              <a:pathLst>
                <a:path w="3933" h="4396" extrusionOk="0">
                  <a:moveTo>
                    <a:pt x="3932" y="1"/>
                  </a:moveTo>
                  <a:lnTo>
                    <a:pt x="1" y="2145"/>
                  </a:lnTo>
                  <a:lnTo>
                    <a:pt x="1" y="3722"/>
                  </a:lnTo>
                  <a:cubicBezTo>
                    <a:pt x="1" y="4101"/>
                    <a:pt x="295" y="4395"/>
                    <a:pt x="674" y="4395"/>
                  </a:cubicBezTo>
                  <a:lnTo>
                    <a:pt x="3260" y="4395"/>
                  </a:lnTo>
                  <a:cubicBezTo>
                    <a:pt x="3638" y="4395"/>
                    <a:pt x="3932" y="4101"/>
                    <a:pt x="3932" y="3722"/>
                  </a:cubicBezTo>
                  <a:lnTo>
                    <a:pt x="39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48"/>
            <p:cNvSpPr/>
            <p:nvPr/>
          </p:nvSpPr>
          <p:spPr>
            <a:xfrm>
              <a:off x="1290615" y="2471560"/>
              <a:ext cx="115857" cy="80283"/>
            </a:xfrm>
            <a:custGeom>
              <a:avLst/>
              <a:gdLst/>
              <a:ahLst/>
              <a:cxnLst/>
              <a:rect l="l" t="t" r="r" b="b"/>
              <a:pathLst>
                <a:path w="7738" h="5362" extrusionOk="0">
                  <a:moveTo>
                    <a:pt x="863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4499"/>
                  </a:lnTo>
                  <a:cubicBezTo>
                    <a:pt x="1" y="4962"/>
                    <a:pt x="379" y="5361"/>
                    <a:pt x="863" y="5361"/>
                  </a:cubicBezTo>
                  <a:lnTo>
                    <a:pt x="7738" y="5361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48"/>
            <p:cNvSpPr/>
            <p:nvPr/>
          </p:nvSpPr>
          <p:spPr>
            <a:xfrm>
              <a:off x="1555045" y="2471859"/>
              <a:ext cx="72407" cy="79983"/>
            </a:xfrm>
            <a:custGeom>
              <a:avLst/>
              <a:gdLst/>
              <a:ahLst/>
              <a:cxnLst/>
              <a:rect l="l" t="t" r="r" b="b"/>
              <a:pathLst>
                <a:path w="4836" h="5342" extrusionOk="0">
                  <a:moveTo>
                    <a:pt x="4010" y="0"/>
                  </a:moveTo>
                  <a:cubicBezTo>
                    <a:pt x="3998" y="0"/>
                    <a:pt x="3986" y="1"/>
                    <a:pt x="3974" y="1"/>
                  </a:cubicBezTo>
                  <a:lnTo>
                    <a:pt x="3301" y="1"/>
                  </a:lnTo>
                  <a:lnTo>
                    <a:pt x="0" y="5341"/>
                  </a:lnTo>
                  <a:lnTo>
                    <a:pt x="3974" y="5341"/>
                  </a:lnTo>
                  <a:cubicBezTo>
                    <a:pt x="4457" y="5341"/>
                    <a:pt x="4836" y="4942"/>
                    <a:pt x="4836" y="4479"/>
                  </a:cubicBezTo>
                  <a:lnTo>
                    <a:pt x="4836" y="863"/>
                  </a:lnTo>
                  <a:cubicBezTo>
                    <a:pt x="4836" y="392"/>
                    <a:pt x="4476" y="0"/>
                    <a:pt x="4010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48"/>
            <p:cNvSpPr/>
            <p:nvPr/>
          </p:nvSpPr>
          <p:spPr>
            <a:xfrm>
              <a:off x="1313598" y="2399467"/>
              <a:ext cx="290871" cy="263172"/>
            </a:xfrm>
            <a:custGeom>
              <a:avLst/>
              <a:gdLst/>
              <a:ahLst/>
              <a:cxnLst/>
              <a:rect l="l" t="t" r="r" b="b"/>
              <a:pathLst>
                <a:path w="19427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19427" y="17577"/>
                  </a:lnTo>
                  <a:lnTo>
                    <a:pt x="19427" y="2986"/>
                  </a:lnTo>
                  <a:cubicBezTo>
                    <a:pt x="19427" y="1346"/>
                    <a:pt x="18081" y="1"/>
                    <a:pt x="1642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48"/>
            <p:cNvSpPr/>
            <p:nvPr/>
          </p:nvSpPr>
          <p:spPr>
            <a:xfrm>
              <a:off x="1313598" y="2399467"/>
              <a:ext cx="77138" cy="263172"/>
            </a:xfrm>
            <a:custGeom>
              <a:avLst/>
              <a:gdLst/>
              <a:ahLst/>
              <a:cxnLst/>
              <a:rect l="l" t="t" r="r" b="b"/>
              <a:pathLst>
                <a:path w="5152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2166" y="17577"/>
                  </a:lnTo>
                  <a:lnTo>
                    <a:pt x="2166" y="2986"/>
                  </a:lnTo>
                  <a:cubicBezTo>
                    <a:pt x="2166" y="1346"/>
                    <a:pt x="3490" y="1"/>
                    <a:pt x="515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48"/>
            <p:cNvSpPr/>
            <p:nvPr/>
          </p:nvSpPr>
          <p:spPr>
            <a:xfrm>
              <a:off x="1332793" y="2446376"/>
              <a:ext cx="252481" cy="129392"/>
            </a:xfrm>
            <a:custGeom>
              <a:avLst/>
              <a:gdLst/>
              <a:ahLst/>
              <a:cxnLst/>
              <a:rect l="l" t="t" r="r" b="b"/>
              <a:pathLst>
                <a:path w="16863" h="8642" extrusionOk="0">
                  <a:moveTo>
                    <a:pt x="1325" y="0"/>
                  </a:moveTo>
                  <a:cubicBezTo>
                    <a:pt x="590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590" y="8641"/>
                    <a:pt x="1325" y="8641"/>
                  </a:cubicBezTo>
                  <a:lnTo>
                    <a:pt x="15538" y="8641"/>
                  </a:lnTo>
                  <a:cubicBezTo>
                    <a:pt x="16274" y="8641"/>
                    <a:pt x="16862" y="8052"/>
                    <a:pt x="16862" y="7317"/>
                  </a:cubicBezTo>
                  <a:lnTo>
                    <a:pt x="16862" y="1346"/>
                  </a:lnTo>
                  <a:cubicBezTo>
                    <a:pt x="16862" y="610"/>
                    <a:pt x="16274" y="0"/>
                    <a:pt x="1553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48"/>
            <p:cNvSpPr/>
            <p:nvPr/>
          </p:nvSpPr>
          <p:spPr>
            <a:xfrm>
              <a:off x="1332479" y="2446376"/>
              <a:ext cx="44094" cy="129392"/>
            </a:xfrm>
            <a:custGeom>
              <a:avLst/>
              <a:gdLst/>
              <a:ahLst/>
              <a:cxnLst/>
              <a:rect l="l" t="t" r="r" b="b"/>
              <a:pathLst>
                <a:path w="2945" h="8642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611" y="8641"/>
                    <a:pt x="1346" y="8641"/>
                  </a:cubicBezTo>
                  <a:lnTo>
                    <a:pt x="2944" y="8641"/>
                  </a:lnTo>
                  <a:cubicBezTo>
                    <a:pt x="2208" y="8641"/>
                    <a:pt x="1599" y="8052"/>
                    <a:pt x="1599" y="7317"/>
                  </a:cubicBezTo>
                  <a:lnTo>
                    <a:pt x="1599" y="1346"/>
                  </a:lnTo>
                  <a:cubicBezTo>
                    <a:pt x="1599" y="610"/>
                    <a:pt x="2208" y="0"/>
                    <a:pt x="2944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48"/>
            <p:cNvSpPr/>
            <p:nvPr/>
          </p:nvSpPr>
          <p:spPr>
            <a:xfrm>
              <a:off x="1332479" y="2446376"/>
              <a:ext cx="252796" cy="38105"/>
            </a:xfrm>
            <a:custGeom>
              <a:avLst/>
              <a:gdLst/>
              <a:ahLst/>
              <a:cxnLst/>
              <a:rect l="l" t="t" r="r" b="b"/>
              <a:pathLst>
                <a:path w="16884" h="2545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2544"/>
                  </a:lnTo>
                  <a:lnTo>
                    <a:pt x="16883" y="2544"/>
                  </a:lnTo>
                  <a:lnTo>
                    <a:pt x="16883" y="1346"/>
                  </a:lnTo>
                  <a:cubicBezTo>
                    <a:pt x="16883" y="610"/>
                    <a:pt x="16295" y="0"/>
                    <a:pt x="1555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48"/>
            <p:cNvSpPr/>
            <p:nvPr/>
          </p:nvSpPr>
          <p:spPr>
            <a:xfrm>
              <a:off x="1335323" y="2597464"/>
              <a:ext cx="40935" cy="40620"/>
            </a:xfrm>
            <a:custGeom>
              <a:avLst/>
              <a:gdLst/>
              <a:ahLst/>
              <a:cxnLst/>
              <a:rect l="l" t="t" r="r" b="b"/>
              <a:pathLst>
                <a:path w="2734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24" y="2713"/>
                    <a:pt x="2733" y="2103"/>
                    <a:pt x="2733" y="1346"/>
                  </a:cubicBezTo>
                  <a:cubicBezTo>
                    <a:pt x="2733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48"/>
            <p:cNvSpPr/>
            <p:nvPr/>
          </p:nvSpPr>
          <p:spPr>
            <a:xfrm>
              <a:off x="1541824" y="2597464"/>
              <a:ext cx="40620" cy="40620"/>
            </a:xfrm>
            <a:custGeom>
              <a:avLst/>
              <a:gdLst/>
              <a:ahLst/>
              <a:cxnLst/>
              <a:rect l="l" t="t" r="r" b="b"/>
              <a:pathLst>
                <a:path w="2713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02" y="2713"/>
                    <a:pt x="2712" y="2103"/>
                    <a:pt x="2712" y="1346"/>
                  </a:cubicBezTo>
                  <a:cubicBezTo>
                    <a:pt x="2712" y="611"/>
                    <a:pt x="2102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48"/>
            <p:cNvSpPr/>
            <p:nvPr/>
          </p:nvSpPr>
          <p:spPr>
            <a:xfrm>
              <a:off x="1327448" y="2441331"/>
              <a:ext cx="263172" cy="139783"/>
            </a:xfrm>
            <a:custGeom>
              <a:avLst/>
              <a:gdLst/>
              <a:ahLst/>
              <a:cxnLst/>
              <a:rect l="l" t="t" r="r" b="b"/>
              <a:pathLst>
                <a:path w="17577" h="9336" extrusionOk="0">
                  <a:moveTo>
                    <a:pt x="15895" y="695"/>
                  </a:moveTo>
                  <a:cubicBezTo>
                    <a:pt x="16441" y="695"/>
                    <a:pt x="16862" y="1136"/>
                    <a:pt x="16883" y="1683"/>
                  </a:cubicBezTo>
                  <a:lnTo>
                    <a:pt x="16883" y="7654"/>
                  </a:lnTo>
                  <a:cubicBezTo>
                    <a:pt x="16862" y="8179"/>
                    <a:pt x="16441" y="8621"/>
                    <a:pt x="15895" y="8621"/>
                  </a:cubicBezTo>
                  <a:lnTo>
                    <a:pt x="1682" y="8621"/>
                  </a:lnTo>
                  <a:cubicBezTo>
                    <a:pt x="1136" y="8621"/>
                    <a:pt x="694" y="8179"/>
                    <a:pt x="694" y="7654"/>
                  </a:cubicBezTo>
                  <a:lnTo>
                    <a:pt x="694" y="1662"/>
                  </a:lnTo>
                  <a:cubicBezTo>
                    <a:pt x="694" y="1136"/>
                    <a:pt x="1136" y="695"/>
                    <a:pt x="1682" y="695"/>
                  </a:cubicBezTo>
                  <a:close/>
                  <a:moveTo>
                    <a:pt x="1682" y="1"/>
                  </a:moveTo>
                  <a:cubicBezTo>
                    <a:pt x="757" y="1"/>
                    <a:pt x="0" y="737"/>
                    <a:pt x="0" y="1683"/>
                  </a:cubicBezTo>
                  <a:lnTo>
                    <a:pt x="0" y="7654"/>
                  </a:lnTo>
                  <a:cubicBezTo>
                    <a:pt x="0" y="8579"/>
                    <a:pt x="757" y="9336"/>
                    <a:pt x="1682" y="9336"/>
                  </a:cubicBezTo>
                  <a:lnTo>
                    <a:pt x="15895" y="9336"/>
                  </a:lnTo>
                  <a:cubicBezTo>
                    <a:pt x="16820" y="9336"/>
                    <a:pt x="17577" y="8579"/>
                    <a:pt x="17577" y="7654"/>
                  </a:cubicBezTo>
                  <a:lnTo>
                    <a:pt x="17577" y="1683"/>
                  </a:lnTo>
                  <a:cubicBezTo>
                    <a:pt x="17577" y="737"/>
                    <a:pt x="16820" y="1"/>
                    <a:pt x="15895" y="1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48"/>
            <p:cNvSpPr/>
            <p:nvPr/>
          </p:nvSpPr>
          <p:spPr>
            <a:xfrm>
              <a:off x="1321459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47" y="1786"/>
                    <a:pt x="1389" y="692"/>
                    <a:pt x="2293" y="692"/>
                  </a:cubicBezTo>
                  <a:close/>
                  <a:moveTo>
                    <a:pt x="2280" y="0"/>
                  </a:moveTo>
                  <a:cubicBezTo>
                    <a:pt x="1858" y="0"/>
                    <a:pt x="1427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9" y="0"/>
                    <a:pt x="228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48"/>
            <p:cNvSpPr/>
            <p:nvPr/>
          </p:nvSpPr>
          <p:spPr>
            <a:xfrm>
              <a:off x="1527960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26" y="1786"/>
                    <a:pt x="1389" y="692"/>
                    <a:pt x="2293" y="692"/>
                  </a:cubicBezTo>
                  <a:close/>
                  <a:moveTo>
                    <a:pt x="2270" y="0"/>
                  </a:moveTo>
                  <a:cubicBezTo>
                    <a:pt x="1849" y="0"/>
                    <a:pt x="1420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0" y="0"/>
                    <a:pt x="227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48"/>
            <p:cNvSpPr/>
            <p:nvPr/>
          </p:nvSpPr>
          <p:spPr>
            <a:xfrm>
              <a:off x="1401427" y="2594005"/>
              <a:ext cx="115228" cy="84385"/>
            </a:xfrm>
            <a:custGeom>
              <a:avLst/>
              <a:gdLst/>
              <a:ahLst/>
              <a:cxnLst/>
              <a:rect l="l" t="t" r="r" b="b"/>
              <a:pathLst>
                <a:path w="7696" h="5636" extrusionOk="0">
                  <a:moveTo>
                    <a:pt x="1430" y="1"/>
                  </a:moveTo>
                  <a:cubicBezTo>
                    <a:pt x="631" y="1"/>
                    <a:pt x="0" y="631"/>
                    <a:pt x="0" y="1409"/>
                  </a:cubicBezTo>
                  <a:lnTo>
                    <a:pt x="0" y="4353"/>
                  </a:lnTo>
                  <a:lnTo>
                    <a:pt x="7695" y="5635"/>
                  </a:lnTo>
                  <a:lnTo>
                    <a:pt x="7695" y="1409"/>
                  </a:lnTo>
                  <a:cubicBezTo>
                    <a:pt x="7695" y="631"/>
                    <a:pt x="7043" y="1"/>
                    <a:pt x="6265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48"/>
            <p:cNvSpPr/>
            <p:nvPr/>
          </p:nvSpPr>
          <p:spPr>
            <a:xfrm>
              <a:off x="1396067" y="2588660"/>
              <a:ext cx="125619" cy="70520"/>
            </a:xfrm>
            <a:custGeom>
              <a:avLst/>
              <a:gdLst/>
              <a:ahLst/>
              <a:cxnLst/>
              <a:rect l="l" t="t" r="r" b="b"/>
              <a:pathLst>
                <a:path w="8390" h="4710" extrusionOk="0">
                  <a:moveTo>
                    <a:pt x="1788" y="0"/>
                  </a:moveTo>
                  <a:cubicBezTo>
                    <a:pt x="800" y="0"/>
                    <a:pt x="1" y="799"/>
                    <a:pt x="1" y="1766"/>
                  </a:cubicBezTo>
                  <a:lnTo>
                    <a:pt x="1" y="4710"/>
                  </a:lnTo>
                  <a:lnTo>
                    <a:pt x="716" y="4710"/>
                  </a:lnTo>
                  <a:lnTo>
                    <a:pt x="716" y="1766"/>
                  </a:lnTo>
                  <a:cubicBezTo>
                    <a:pt x="716" y="1178"/>
                    <a:pt x="1199" y="694"/>
                    <a:pt x="1788" y="694"/>
                  </a:cubicBezTo>
                  <a:lnTo>
                    <a:pt x="6623" y="694"/>
                  </a:lnTo>
                  <a:cubicBezTo>
                    <a:pt x="7212" y="694"/>
                    <a:pt x="7696" y="1178"/>
                    <a:pt x="7696" y="1766"/>
                  </a:cubicBezTo>
                  <a:lnTo>
                    <a:pt x="7696" y="4710"/>
                  </a:lnTo>
                  <a:lnTo>
                    <a:pt x="8389" y="4710"/>
                  </a:lnTo>
                  <a:lnTo>
                    <a:pt x="8389" y="1766"/>
                  </a:lnTo>
                  <a:cubicBezTo>
                    <a:pt x="8389" y="799"/>
                    <a:pt x="7591" y="0"/>
                    <a:pt x="6623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48"/>
            <p:cNvSpPr/>
            <p:nvPr/>
          </p:nvSpPr>
          <p:spPr>
            <a:xfrm>
              <a:off x="1301950" y="2659165"/>
              <a:ext cx="317956" cy="49125"/>
            </a:xfrm>
            <a:custGeom>
              <a:avLst/>
              <a:gdLst/>
              <a:ahLst/>
              <a:cxnLst/>
              <a:rect l="l" t="t" r="r" b="b"/>
              <a:pathLst>
                <a:path w="21236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20625" y="3280"/>
                  </a:lnTo>
                  <a:cubicBezTo>
                    <a:pt x="20962" y="3280"/>
                    <a:pt x="21235" y="3007"/>
                    <a:pt x="21235" y="2671"/>
                  </a:cubicBezTo>
                  <a:lnTo>
                    <a:pt x="21235" y="610"/>
                  </a:lnTo>
                  <a:cubicBezTo>
                    <a:pt x="21235" y="274"/>
                    <a:pt x="20962" y="1"/>
                    <a:pt x="20625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48"/>
            <p:cNvSpPr/>
            <p:nvPr/>
          </p:nvSpPr>
          <p:spPr>
            <a:xfrm>
              <a:off x="1301950" y="2659165"/>
              <a:ext cx="45666" cy="49125"/>
            </a:xfrm>
            <a:custGeom>
              <a:avLst/>
              <a:gdLst/>
              <a:ahLst/>
              <a:cxnLst/>
              <a:rect l="l" t="t" r="r" b="b"/>
              <a:pathLst>
                <a:path w="3050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3049" y="3280"/>
                  </a:lnTo>
                  <a:cubicBezTo>
                    <a:pt x="2692" y="3280"/>
                    <a:pt x="2418" y="3007"/>
                    <a:pt x="2418" y="2671"/>
                  </a:cubicBezTo>
                  <a:lnTo>
                    <a:pt x="2418" y="610"/>
                  </a:lnTo>
                  <a:cubicBezTo>
                    <a:pt x="2418" y="274"/>
                    <a:pt x="2692" y="1"/>
                    <a:pt x="3028" y="1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7" name="Google Shape;3007;p48"/>
          <p:cNvGrpSpPr/>
          <p:nvPr/>
        </p:nvGrpSpPr>
        <p:grpSpPr>
          <a:xfrm>
            <a:off x="1748310" y="2408601"/>
            <a:ext cx="308508" cy="333377"/>
            <a:chOff x="1748310" y="2408601"/>
            <a:chExt cx="308508" cy="333377"/>
          </a:xfrm>
        </p:grpSpPr>
        <p:sp>
          <p:nvSpPr>
            <p:cNvPr id="3008" name="Google Shape;3008;p48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48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8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48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AFB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48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48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48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48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6" name="Google Shape;3016;p48"/>
          <p:cNvGrpSpPr/>
          <p:nvPr/>
        </p:nvGrpSpPr>
        <p:grpSpPr>
          <a:xfrm>
            <a:off x="3044614" y="2418033"/>
            <a:ext cx="376184" cy="315141"/>
            <a:chOff x="3044614" y="2418033"/>
            <a:chExt cx="376184" cy="315141"/>
          </a:xfrm>
        </p:grpSpPr>
        <p:sp>
          <p:nvSpPr>
            <p:cNvPr id="3017" name="Google Shape;3017;p48"/>
            <p:cNvSpPr/>
            <p:nvPr/>
          </p:nvSpPr>
          <p:spPr>
            <a:xfrm>
              <a:off x="3326965" y="2418033"/>
              <a:ext cx="93833" cy="233601"/>
            </a:xfrm>
            <a:custGeom>
              <a:avLst/>
              <a:gdLst/>
              <a:ahLst/>
              <a:cxnLst/>
              <a:rect l="l" t="t" r="r" b="b"/>
              <a:pathLst>
                <a:path w="6267" h="15602" extrusionOk="0">
                  <a:moveTo>
                    <a:pt x="548" y="1"/>
                  </a:moveTo>
                  <a:cubicBezTo>
                    <a:pt x="1" y="1"/>
                    <a:pt x="1" y="821"/>
                    <a:pt x="548" y="821"/>
                  </a:cubicBezTo>
                  <a:cubicBezTo>
                    <a:pt x="1241" y="821"/>
                    <a:pt x="1851" y="1304"/>
                    <a:pt x="2019" y="1977"/>
                  </a:cubicBezTo>
                  <a:lnTo>
                    <a:pt x="5383" y="15517"/>
                  </a:lnTo>
                  <a:lnTo>
                    <a:pt x="6266" y="15601"/>
                  </a:lnTo>
                  <a:lnTo>
                    <a:pt x="6266" y="15601"/>
                  </a:lnTo>
                  <a:lnTo>
                    <a:pt x="2818" y="1767"/>
                  </a:lnTo>
                  <a:cubicBezTo>
                    <a:pt x="2566" y="716"/>
                    <a:pt x="1620" y="1"/>
                    <a:pt x="54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48"/>
            <p:cNvSpPr/>
            <p:nvPr/>
          </p:nvSpPr>
          <p:spPr>
            <a:xfrm>
              <a:off x="3393398" y="2639656"/>
              <a:ext cx="27400" cy="29286"/>
            </a:xfrm>
            <a:custGeom>
              <a:avLst/>
              <a:gdLst/>
              <a:ahLst/>
              <a:cxnLst/>
              <a:rect l="l" t="t" r="r" b="b"/>
              <a:pathLst>
                <a:path w="1830" h="1956" extrusionOk="0">
                  <a:moveTo>
                    <a:pt x="0" y="0"/>
                  </a:moveTo>
                  <a:lnTo>
                    <a:pt x="168" y="1955"/>
                  </a:lnTo>
                  <a:lnTo>
                    <a:pt x="988" y="1955"/>
                  </a:lnTo>
                  <a:cubicBezTo>
                    <a:pt x="1451" y="1955"/>
                    <a:pt x="1829" y="1577"/>
                    <a:pt x="1829" y="1114"/>
                  </a:cubicBezTo>
                  <a:lnTo>
                    <a:pt x="1829" y="820"/>
                  </a:lnTo>
                  <a:cubicBezTo>
                    <a:pt x="1829" y="358"/>
                    <a:pt x="1451" y="0"/>
                    <a:pt x="988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48"/>
            <p:cNvSpPr/>
            <p:nvPr/>
          </p:nvSpPr>
          <p:spPr>
            <a:xfrm>
              <a:off x="3044928" y="2418033"/>
              <a:ext cx="93503" cy="233601"/>
            </a:xfrm>
            <a:custGeom>
              <a:avLst/>
              <a:gdLst/>
              <a:ahLst/>
              <a:cxnLst/>
              <a:rect l="l" t="t" r="r" b="b"/>
              <a:pathLst>
                <a:path w="6245" h="15602" extrusionOk="0">
                  <a:moveTo>
                    <a:pt x="5698" y="1"/>
                  </a:moveTo>
                  <a:cubicBezTo>
                    <a:pt x="4626" y="1"/>
                    <a:pt x="3679" y="716"/>
                    <a:pt x="3427" y="1767"/>
                  </a:cubicBezTo>
                  <a:lnTo>
                    <a:pt x="0" y="15601"/>
                  </a:lnTo>
                  <a:lnTo>
                    <a:pt x="862" y="15517"/>
                  </a:lnTo>
                  <a:lnTo>
                    <a:pt x="4226" y="1956"/>
                  </a:lnTo>
                  <a:cubicBezTo>
                    <a:pt x="4394" y="1283"/>
                    <a:pt x="5004" y="821"/>
                    <a:pt x="5698" y="821"/>
                  </a:cubicBezTo>
                  <a:cubicBezTo>
                    <a:pt x="6244" y="821"/>
                    <a:pt x="6244" y="1"/>
                    <a:pt x="569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48"/>
            <p:cNvSpPr/>
            <p:nvPr/>
          </p:nvSpPr>
          <p:spPr>
            <a:xfrm>
              <a:off x="3044614" y="2639641"/>
              <a:ext cx="27400" cy="29301"/>
            </a:xfrm>
            <a:custGeom>
              <a:avLst/>
              <a:gdLst/>
              <a:ahLst/>
              <a:cxnLst/>
              <a:rect l="l" t="t" r="r" b="b"/>
              <a:pathLst>
                <a:path w="1830" h="1957" extrusionOk="0">
                  <a:moveTo>
                    <a:pt x="804" y="0"/>
                  </a:moveTo>
                  <a:cubicBezTo>
                    <a:pt x="359" y="0"/>
                    <a:pt x="0" y="371"/>
                    <a:pt x="0" y="821"/>
                  </a:cubicBezTo>
                  <a:lnTo>
                    <a:pt x="0" y="1115"/>
                  </a:lnTo>
                  <a:cubicBezTo>
                    <a:pt x="0" y="1578"/>
                    <a:pt x="379" y="1956"/>
                    <a:pt x="841" y="1956"/>
                  </a:cubicBezTo>
                  <a:lnTo>
                    <a:pt x="1682" y="1956"/>
                  </a:lnTo>
                  <a:lnTo>
                    <a:pt x="1829" y="1"/>
                  </a:lnTo>
                  <a:lnTo>
                    <a:pt x="841" y="1"/>
                  </a:lnTo>
                  <a:cubicBezTo>
                    <a:pt x="829" y="1"/>
                    <a:pt x="817" y="0"/>
                    <a:pt x="804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48"/>
            <p:cNvSpPr/>
            <p:nvPr/>
          </p:nvSpPr>
          <p:spPr>
            <a:xfrm>
              <a:off x="3061922" y="2599275"/>
              <a:ext cx="341238" cy="133899"/>
            </a:xfrm>
            <a:custGeom>
              <a:avLst/>
              <a:gdLst/>
              <a:ahLst/>
              <a:cxnLst/>
              <a:rect l="l" t="t" r="r" b="b"/>
              <a:pathLst>
                <a:path w="22791" h="8943" extrusionOk="0">
                  <a:moveTo>
                    <a:pt x="5186" y="1"/>
                  </a:moveTo>
                  <a:cubicBezTo>
                    <a:pt x="3937" y="1"/>
                    <a:pt x="2692" y="353"/>
                    <a:pt x="1598" y="1057"/>
                  </a:cubicBezTo>
                  <a:cubicBezTo>
                    <a:pt x="568" y="1751"/>
                    <a:pt x="21" y="2718"/>
                    <a:pt x="21" y="3748"/>
                  </a:cubicBezTo>
                  <a:cubicBezTo>
                    <a:pt x="0" y="6587"/>
                    <a:pt x="2250" y="8899"/>
                    <a:pt x="5067" y="8941"/>
                  </a:cubicBezTo>
                  <a:cubicBezTo>
                    <a:pt x="5107" y="8942"/>
                    <a:pt x="5146" y="8943"/>
                    <a:pt x="5185" y="8943"/>
                  </a:cubicBezTo>
                  <a:cubicBezTo>
                    <a:pt x="7970" y="8943"/>
                    <a:pt x="10240" y="6737"/>
                    <a:pt x="10323" y="3959"/>
                  </a:cubicBezTo>
                  <a:cubicBezTo>
                    <a:pt x="10639" y="3717"/>
                    <a:pt x="11017" y="3596"/>
                    <a:pt x="11396" y="3596"/>
                  </a:cubicBezTo>
                  <a:cubicBezTo>
                    <a:pt x="11774" y="3596"/>
                    <a:pt x="12153" y="3717"/>
                    <a:pt x="12468" y="3959"/>
                  </a:cubicBezTo>
                  <a:cubicBezTo>
                    <a:pt x="12551" y="6737"/>
                    <a:pt x="14822" y="8943"/>
                    <a:pt x="17606" y="8943"/>
                  </a:cubicBezTo>
                  <a:cubicBezTo>
                    <a:pt x="17646" y="8943"/>
                    <a:pt x="17685" y="8942"/>
                    <a:pt x="17724" y="8941"/>
                  </a:cubicBezTo>
                  <a:cubicBezTo>
                    <a:pt x="20541" y="8899"/>
                    <a:pt x="22791" y="6587"/>
                    <a:pt x="22770" y="3748"/>
                  </a:cubicBezTo>
                  <a:cubicBezTo>
                    <a:pt x="22791" y="2718"/>
                    <a:pt x="22244" y="1751"/>
                    <a:pt x="21235" y="1057"/>
                  </a:cubicBezTo>
                  <a:cubicBezTo>
                    <a:pt x="20131" y="353"/>
                    <a:pt x="18880" y="1"/>
                    <a:pt x="17632" y="1"/>
                  </a:cubicBezTo>
                  <a:cubicBezTo>
                    <a:pt x="16384" y="1"/>
                    <a:pt x="15138" y="353"/>
                    <a:pt x="14045" y="1057"/>
                  </a:cubicBezTo>
                  <a:cubicBezTo>
                    <a:pt x="13330" y="1520"/>
                    <a:pt x="12804" y="2214"/>
                    <a:pt x="12552" y="3034"/>
                  </a:cubicBezTo>
                  <a:cubicBezTo>
                    <a:pt x="12195" y="2855"/>
                    <a:pt x="11800" y="2765"/>
                    <a:pt x="11406" y="2765"/>
                  </a:cubicBezTo>
                  <a:cubicBezTo>
                    <a:pt x="11012" y="2765"/>
                    <a:pt x="10618" y="2855"/>
                    <a:pt x="10260" y="3034"/>
                  </a:cubicBezTo>
                  <a:cubicBezTo>
                    <a:pt x="10008" y="2214"/>
                    <a:pt x="9482" y="1520"/>
                    <a:pt x="8789" y="1057"/>
                  </a:cubicBezTo>
                  <a:cubicBezTo>
                    <a:pt x="7685" y="353"/>
                    <a:pt x="6434" y="1"/>
                    <a:pt x="5186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48"/>
            <p:cNvSpPr/>
            <p:nvPr/>
          </p:nvSpPr>
          <p:spPr>
            <a:xfrm>
              <a:off x="3261176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2" y="1"/>
                  </a:moveTo>
                  <a:cubicBezTo>
                    <a:pt x="1935" y="1"/>
                    <a:pt x="1" y="1304"/>
                    <a:pt x="1" y="2923"/>
                  </a:cubicBezTo>
                  <a:cubicBezTo>
                    <a:pt x="1" y="5320"/>
                    <a:pt x="1935" y="7254"/>
                    <a:pt x="4332" y="7254"/>
                  </a:cubicBezTo>
                  <a:cubicBezTo>
                    <a:pt x="6708" y="7254"/>
                    <a:pt x="8663" y="5320"/>
                    <a:pt x="8663" y="2923"/>
                  </a:cubicBezTo>
                  <a:cubicBezTo>
                    <a:pt x="8663" y="1304"/>
                    <a:pt x="6708" y="1"/>
                    <a:pt x="4332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48"/>
            <p:cNvSpPr/>
            <p:nvPr/>
          </p:nvSpPr>
          <p:spPr>
            <a:xfrm>
              <a:off x="3074828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1" y="1"/>
                  </a:moveTo>
                  <a:cubicBezTo>
                    <a:pt x="1935" y="1"/>
                    <a:pt x="0" y="1304"/>
                    <a:pt x="0" y="2923"/>
                  </a:cubicBezTo>
                  <a:cubicBezTo>
                    <a:pt x="0" y="5320"/>
                    <a:pt x="1935" y="7254"/>
                    <a:pt x="4331" y="7254"/>
                  </a:cubicBezTo>
                  <a:cubicBezTo>
                    <a:pt x="6728" y="7254"/>
                    <a:pt x="8662" y="5320"/>
                    <a:pt x="8662" y="2923"/>
                  </a:cubicBezTo>
                  <a:cubicBezTo>
                    <a:pt x="8662" y="1304"/>
                    <a:pt x="6707" y="1"/>
                    <a:pt x="4331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48"/>
            <p:cNvSpPr/>
            <p:nvPr/>
          </p:nvSpPr>
          <p:spPr>
            <a:xfrm>
              <a:off x="3090250" y="2617302"/>
              <a:ext cx="102322" cy="95704"/>
            </a:xfrm>
            <a:custGeom>
              <a:avLst/>
              <a:gdLst/>
              <a:ahLst/>
              <a:cxnLst/>
              <a:rect l="l" t="t" r="r" b="b"/>
              <a:pathLst>
                <a:path w="6834" h="6392" extrusionOk="0">
                  <a:moveTo>
                    <a:pt x="5383" y="0"/>
                  </a:moveTo>
                  <a:lnTo>
                    <a:pt x="1" y="5362"/>
                  </a:lnTo>
                  <a:cubicBezTo>
                    <a:pt x="379" y="5803"/>
                    <a:pt x="821" y="6140"/>
                    <a:pt x="1325" y="6392"/>
                  </a:cubicBezTo>
                  <a:lnTo>
                    <a:pt x="6834" y="883"/>
                  </a:lnTo>
                  <a:cubicBezTo>
                    <a:pt x="6413" y="484"/>
                    <a:pt x="5930" y="190"/>
                    <a:pt x="5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8"/>
            <p:cNvSpPr/>
            <p:nvPr/>
          </p:nvSpPr>
          <p:spPr>
            <a:xfrm>
              <a:off x="3276613" y="2617302"/>
              <a:ext cx="102307" cy="95704"/>
            </a:xfrm>
            <a:custGeom>
              <a:avLst/>
              <a:gdLst/>
              <a:ahLst/>
              <a:cxnLst/>
              <a:rect l="l" t="t" r="r" b="b"/>
              <a:pathLst>
                <a:path w="6833" h="6392" extrusionOk="0">
                  <a:moveTo>
                    <a:pt x="5382" y="0"/>
                  </a:moveTo>
                  <a:lnTo>
                    <a:pt x="0" y="5362"/>
                  </a:lnTo>
                  <a:cubicBezTo>
                    <a:pt x="378" y="5803"/>
                    <a:pt x="820" y="6140"/>
                    <a:pt x="1325" y="6392"/>
                  </a:cubicBezTo>
                  <a:lnTo>
                    <a:pt x="6833" y="883"/>
                  </a:lnTo>
                  <a:cubicBezTo>
                    <a:pt x="6412" y="484"/>
                    <a:pt x="5929" y="190"/>
                    <a:pt x="5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8"/>
          <p:cNvGrpSpPr/>
          <p:nvPr/>
        </p:nvGrpSpPr>
        <p:grpSpPr>
          <a:xfrm>
            <a:off x="3943638" y="3815072"/>
            <a:ext cx="357932" cy="342676"/>
            <a:chOff x="3943638" y="3815072"/>
            <a:chExt cx="357932" cy="342676"/>
          </a:xfrm>
        </p:grpSpPr>
        <p:sp>
          <p:nvSpPr>
            <p:cNvPr id="3027" name="Google Shape;3027;p48"/>
            <p:cNvSpPr/>
            <p:nvPr/>
          </p:nvSpPr>
          <p:spPr>
            <a:xfrm>
              <a:off x="4136918" y="3996389"/>
              <a:ext cx="87215" cy="87514"/>
            </a:xfrm>
            <a:custGeom>
              <a:avLst/>
              <a:gdLst/>
              <a:ahLst/>
              <a:cxnLst/>
              <a:rect l="l" t="t" r="r" b="b"/>
              <a:pathLst>
                <a:path w="5825" h="5845" extrusionOk="0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8"/>
            <p:cNvSpPr/>
            <p:nvPr/>
          </p:nvSpPr>
          <p:spPr>
            <a:xfrm>
              <a:off x="4173750" y="4034240"/>
              <a:ext cx="127820" cy="123508"/>
            </a:xfrm>
            <a:custGeom>
              <a:avLst/>
              <a:gdLst/>
              <a:ahLst/>
              <a:cxnLst/>
              <a:rect l="l" t="t" r="r" b="b"/>
              <a:pathLst>
                <a:path w="8537" h="8249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8"/>
            <p:cNvSpPr/>
            <p:nvPr/>
          </p:nvSpPr>
          <p:spPr>
            <a:xfrm>
              <a:off x="4173750" y="4042969"/>
              <a:ext cx="122460" cy="114779"/>
            </a:xfrm>
            <a:custGeom>
              <a:avLst/>
              <a:gdLst/>
              <a:ahLst/>
              <a:cxnLst/>
              <a:rect l="l" t="t" r="r" b="b"/>
              <a:pathLst>
                <a:path w="8179" h="7666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8"/>
            <p:cNvSpPr/>
            <p:nvPr/>
          </p:nvSpPr>
          <p:spPr>
            <a:xfrm>
              <a:off x="3943638" y="3815072"/>
              <a:ext cx="268846" cy="245235"/>
            </a:xfrm>
            <a:custGeom>
              <a:avLst/>
              <a:gdLst/>
              <a:ahLst/>
              <a:cxnLst/>
              <a:rect l="l" t="t" r="r" b="b"/>
              <a:pathLst>
                <a:path w="17956" h="16379" extrusionOk="0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8"/>
            <p:cNvSpPr/>
            <p:nvPr/>
          </p:nvSpPr>
          <p:spPr>
            <a:xfrm>
              <a:off x="3974795" y="3843715"/>
              <a:ext cx="206516" cy="187860"/>
            </a:xfrm>
            <a:custGeom>
              <a:avLst/>
              <a:gdLst/>
              <a:ahLst/>
              <a:cxnLst/>
              <a:rect l="l" t="t" r="r" b="b"/>
              <a:pathLst>
                <a:path w="13793" h="12547" extrusionOk="0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8"/>
            <p:cNvSpPr/>
            <p:nvPr/>
          </p:nvSpPr>
          <p:spPr>
            <a:xfrm>
              <a:off x="3973538" y="3863538"/>
              <a:ext cx="178817" cy="167857"/>
            </a:xfrm>
            <a:custGeom>
              <a:avLst/>
              <a:gdLst/>
              <a:ahLst/>
              <a:cxnLst/>
              <a:rect l="l" t="t" r="r" b="b"/>
              <a:pathLst>
                <a:path w="11943" h="11211" extrusionOk="0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8"/>
            <p:cNvSpPr/>
            <p:nvPr/>
          </p:nvSpPr>
          <p:spPr>
            <a:xfrm>
              <a:off x="4028008" y="3869842"/>
              <a:ext cx="102202" cy="29017"/>
            </a:xfrm>
            <a:custGeom>
              <a:avLst/>
              <a:gdLst/>
              <a:ahLst/>
              <a:cxnLst/>
              <a:rect l="l" t="t" r="r" b="b"/>
              <a:pathLst>
                <a:path w="6826" h="1938" extrusionOk="0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8"/>
            <p:cNvSpPr/>
            <p:nvPr/>
          </p:nvSpPr>
          <p:spPr>
            <a:xfrm>
              <a:off x="4173750" y="4034240"/>
              <a:ext cx="51640" cy="50936"/>
            </a:xfrm>
            <a:custGeom>
              <a:avLst/>
              <a:gdLst/>
              <a:ahLst/>
              <a:cxnLst/>
              <a:rect l="l" t="t" r="r" b="b"/>
              <a:pathLst>
                <a:path w="3449" h="3402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8"/>
            <p:cNvSpPr/>
            <p:nvPr/>
          </p:nvSpPr>
          <p:spPr>
            <a:xfrm>
              <a:off x="4173750" y="4042969"/>
              <a:ext cx="36533" cy="42207"/>
            </a:xfrm>
            <a:custGeom>
              <a:avLst/>
              <a:gdLst/>
              <a:ahLst/>
              <a:cxnLst/>
              <a:rect l="l" t="t" r="r" b="b"/>
              <a:pathLst>
                <a:path w="2440" h="2819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6" name="Google Shape;3036;p48"/>
          <p:cNvGrpSpPr/>
          <p:nvPr/>
        </p:nvGrpSpPr>
        <p:grpSpPr>
          <a:xfrm>
            <a:off x="3508282" y="3810341"/>
            <a:ext cx="351645" cy="351959"/>
            <a:chOff x="3508282" y="3810341"/>
            <a:chExt cx="351645" cy="351959"/>
          </a:xfrm>
        </p:grpSpPr>
        <p:sp>
          <p:nvSpPr>
            <p:cNvPr id="3037" name="Google Shape;3037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0" name="Google Shape;3050;p48"/>
          <p:cNvGrpSpPr/>
          <p:nvPr/>
        </p:nvGrpSpPr>
        <p:grpSpPr>
          <a:xfrm>
            <a:off x="2224585" y="1962854"/>
            <a:ext cx="303163" cy="351809"/>
            <a:chOff x="2224585" y="1962854"/>
            <a:chExt cx="303163" cy="351809"/>
          </a:xfrm>
        </p:grpSpPr>
        <p:sp>
          <p:nvSpPr>
            <p:cNvPr id="3051" name="Google Shape;3051;p48"/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48"/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48"/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48"/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48"/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48"/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48"/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48"/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9" name="Google Shape;3059;p48"/>
          <p:cNvGrpSpPr/>
          <p:nvPr/>
        </p:nvGrpSpPr>
        <p:grpSpPr>
          <a:xfrm>
            <a:off x="2622794" y="1990868"/>
            <a:ext cx="389090" cy="296230"/>
            <a:chOff x="2622794" y="1990868"/>
            <a:chExt cx="389090" cy="296230"/>
          </a:xfrm>
        </p:grpSpPr>
        <p:sp>
          <p:nvSpPr>
            <p:cNvPr id="3060" name="Google Shape;3060;p48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378" y="1"/>
                  </a:moveTo>
                  <a:cubicBezTo>
                    <a:pt x="168" y="1"/>
                    <a:pt x="0" y="148"/>
                    <a:pt x="0" y="358"/>
                  </a:cubicBez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48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48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18607" y="1"/>
                  </a:moveTo>
                  <a:cubicBezTo>
                    <a:pt x="18817" y="1"/>
                    <a:pt x="18964" y="169"/>
                    <a:pt x="18964" y="358"/>
                  </a:cubicBezTo>
                  <a:lnTo>
                    <a:pt x="18964" y="12826"/>
                  </a:lnTo>
                  <a:cubicBezTo>
                    <a:pt x="18964" y="13057"/>
                    <a:pt x="18775" y="13267"/>
                    <a:pt x="18543" y="13267"/>
                  </a:cubicBezTo>
                  <a:lnTo>
                    <a:pt x="0" y="13267"/>
                  </a:ln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69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48"/>
            <p:cNvSpPr/>
            <p:nvPr/>
          </p:nvSpPr>
          <p:spPr>
            <a:xfrm>
              <a:off x="2679135" y="2015108"/>
              <a:ext cx="276407" cy="162137"/>
            </a:xfrm>
            <a:custGeom>
              <a:avLst/>
              <a:gdLst/>
              <a:ahLst/>
              <a:cxnLst/>
              <a:rect l="l" t="t" r="r" b="b"/>
              <a:pathLst>
                <a:path w="18461" h="10829" extrusionOk="0">
                  <a:moveTo>
                    <a:pt x="232" y="1"/>
                  </a:moveTo>
                  <a:cubicBezTo>
                    <a:pt x="106" y="1"/>
                    <a:pt x="1" y="106"/>
                    <a:pt x="1" y="211"/>
                  </a:cubicBez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55" y="10828"/>
                    <a:pt x="18460" y="10723"/>
                    <a:pt x="18460" y="10597"/>
                  </a:cubicBezTo>
                  <a:lnTo>
                    <a:pt x="18460" y="211"/>
                  </a:lnTo>
                  <a:cubicBezTo>
                    <a:pt x="18460" y="106"/>
                    <a:pt x="18355" y="1"/>
                    <a:pt x="1825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48"/>
            <p:cNvSpPr/>
            <p:nvPr/>
          </p:nvSpPr>
          <p:spPr>
            <a:xfrm>
              <a:off x="2679135" y="2015108"/>
              <a:ext cx="276722" cy="162137"/>
            </a:xfrm>
            <a:custGeom>
              <a:avLst/>
              <a:gdLst/>
              <a:ahLst/>
              <a:cxnLst/>
              <a:rect l="l" t="t" r="r" b="b"/>
              <a:pathLst>
                <a:path w="18482" h="10829" extrusionOk="0">
                  <a:moveTo>
                    <a:pt x="17346" y="1"/>
                  </a:moveTo>
                  <a:lnTo>
                    <a:pt x="17346" y="9546"/>
                  </a:lnTo>
                  <a:cubicBezTo>
                    <a:pt x="17346" y="9672"/>
                    <a:pt x="17262" y="9777"/>
                    <a:pt x="17136" y="9777"/>
                  </a:cubicBezTo>
                  <a:lnTo>
                    <a:pt x="1" y="9777"/>
                  </a:ln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76" y="10828"/>
                    <a:pt x="18481" y="10723"/>
                    <a:pt x="18481" y="10597"/>
                  </a:cubicBezTo>
                  <a:lnTo>
                    <a:pt x="18481" y="211"/>
                  </a:lnTo>
                  <a:cubicBezTo>
                    <a:pt x="18481" y="85"/>
                    <a:pt x="18376" y="1"/>
                    <a:pt x="18250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8"/>
            <p:cNvSpPr/>
            <p:nvPr/>
          </p:nvSpPr>
          <p:spPr>
            <a:xfrm>
              <a:off x="2622794" y="2264430"/>
              <a:ext cx="388776" cy="22668"/>
            </a:xfrm>
            <a:custGeom>
              <a:avLst/>
              <a:gdLst/>
              <a:ahLst/>
              <a:cxnLst/>
              <a:rect l="l" t="t" r="r" b="b"/>
              <a:pathLst>
                <a:path w="25966" h="1514" extrusionOk="0">
                  <a:moveTo>
                    <a:pt x="1" y="0"/>
                  </a:moveTo>
                  <a:lnTo>
                    <a:pt x="1" y="1009"/>
                  </a:lnTo>
                  <a:cubicBezTo>
                    <a:pt x="1" y="1283"/>
                    <a:pt x="232" y="1514"/>
                    <a:pt x="505" y="1514"/>
                  </a:cubicBezTo>
                  <a:lnTo>
                    <a:pt x="25482" y="1514"/>
                  </a:lnTo>
                  <a:cubicBezTo>
                    <a:pt x="25755" y="1493"/>
                    <a:pt x="25966" y="1283"/>
                    <a:pt x="25966" y="1009"/>
                  </a:cubicBezTo>
                  <a:lnTo>
                    <a:pt x="25966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48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124" y="0"/>
                  </a:move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A1B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48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0752" y="0"/>
                  </a:moveTo>
                  <a:lnTo>
                    <a:pt x="22160" y="2754"/>
                  </a:lnTo>
                  <a:cubicBezTo>
                    <a:pt x="22328" y="3070"/>
                    <a:pt x="22097" y="3448"/>
                    <a:pt x="21740" y="3448"/>
                  </a:cubicBezTo>
                  <a:lnTo>
                    <a:pt x="379" y="3448"/>
                  </a:ln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48"/>
            <p:cNvSpPr/>
            <p:nvPr/>
          </p:nvSpPr>
          <p:spPr>
            <a:xfrm>
              <a:off x="2766021" y="2232943"/>
              <a:ext cx="102951" cy="31502"/>
            </a:xfrm>
            <a:custGeom>
              <a:avLst/>
              <a:gdLst/>
              <a:ahLst/>
              <a:cxnLst/>
              <a:rect l="l" t="t" r="r" b="b"/>
              <a:pathLst>
                <a:path w="6876" h="2104" extrusionOk="0">
                  <a:moveTo>
                    <a:pt x="842" y="1"/>
                  </a:moveTo>
                  <a:cubicBezTo>
                    <a:pt x="673" y="1"/>
                    <a:pt x="547" y="106"/>
                    <a:pt x="505" y="253"/>
                  </a:cubicBezTo>
                  <a:lnTo>
                    <a:pt x="1" y="2103"/>
                  </a:lnTo>
                  <a:lnTo>
                    <a:pt x="6876" y="2103"/>
                  </a:lnTo>
                  <a:lnTo>
                    <a:pt x="6371" y="253"/>
                  </a:lnTo>
                  <a:cubicBezTo>
                    <a:pt x="6329" y="106"/>
                    <a:pt x="6182" y="1"/>
                    <a:pt x="6035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48"/>
            <p:cNvSpPr/>
            <p:nvPr/>
          </p:nvSpPr>
          <p:spPr>
            <a:xfrm>
              <a:off x="2766021" y="2253096"/>
              <a:ext cx="102951" cy="11349"/>
            </a:xfrm>
            <a:custGeom>
              <a:avLst/>
              <a:gdLst/>
              <a:ahLst/>
              <a:cxnLst/>
              <a:rect l="l" t="t" r="r" b="b"/>
              <a:pathLst>
                <a:path w="6876" h="758" extrusionOk="0">
                  <a:moveTo>
                    <a:pt x="211" y="0"/>
                  </a:moveTo>
                  <a:lnTo>
                    <a:pt x="1" y="757"/>
                  </a:lnTo>
                  <a:lnTo>
                    <a:pt x="6876" y="757"/>
                  </a:lnTo>
                  <a:lnTo>
                    <a:pt x="6665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9" name="Google Shape;3069;p48"/>
          <p:cNvGrpSpPr/>
          <p:nvPr/>
        </p:nvGrpSpPr>
        <p:grpSpPr>
          <a:xfrm>
            <a:off x="3977326" y="1952149"/>
            <a:ext cx="327074" cy="375241"/>
            <a:chOff x="3977326" y="1952149"/>
            <a:chExt cx="327074" cy="375241"/>
          </a:xfrm>
        </p:grpSpPr>
        <p:sp>
          <p:nvSpPr>
            <p:cNvPr id="3070" name="Google Shape;3070;p48"/>
            <p:cNvSpPr/>
            <p:nvPr/>
          </p:nvSpPr>
          <p:spPr>
            <a:xfrm>
              <a:off x="4035868" y="2103566"/>
              <a:ext cx="209974" cy="49754"/>
            </a:xfrm>
            <a:custGeom>
              <a:avLst/>
              <a:gdLst/>
              <a:ahLst/>
              <a:cxnLst/>
              <a:rect l="l" t="t" r="r" b="b"/>
              <a:pathLst>
                <a:path w="14024" h="3323" extrusionOk="0">
                  <a:moveTo>
                    <a:pt x="379" y="1"/>
                  </a:moveTo>
                  <a:cubicBezTo>
                    <a:pt x="169" y="1"/>
                    <a:pt x="1" y="169"/>
                    <a:pt x="1" y="358"/>
                  </a:cubicBezTo>
                  <a:lnTo>
                    <a:pt x="1" y="3322"/>
                  </a:lnTo>
                  <a:lnTo>
                    <a:pt x="14024" y="3322"/>
                  </a:lnTo>
                  <a:lnTo>
                    <a:pt x="14024" y="358"/>
                  </a:lnTo>
                  <a:cubicBezTo>
                    <a:pt x="14024" y="169"/>
                    <a:pt x="13877" y="1"/>
                    <a:pt x="13667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48"/>
            <p:cNvSpPr/>
            <p:nvPr/>
          </p:nvSpPr>
          <p:spPr>
            <a:xfrm>
              <a:off x="4035868" y="2142285"/>
              <a:ext cx="209974" cy="185105"/>
            </a:xfrm>
            <a:custGeom>
              <a:avLst/>
              <a:gdLst/>
              <a:ahLst/>
              <a:cxnLst/>
              <a:rect l="l" t="t" r="r" b="b"/>
              <a:pathLst>
                <a:path w="14024" h="12363" extrusionOk="0">
                  <a:moveTo>
                    <a:pt x="1" y="1"/>
                  </a:moveTo>
                  <a:lnTo>
                    <a:pt x="1" y="11984"/>
                  </a:lnTo>
                  <a:cubicBezTo>
                    <a:pt x="1" y="12195"/>
                    <a:pt x="169" y="12363"/>
                    <a:pt x="379" y="12363"/>
                  </a:cubicBezTo>
                  <a:lnTo>
                    <a:pt x="13667" y="12363"/>
                  </a:lnTo>
                  <a:cubicBezTo>
                    <a:pt x="13877" y="12363"/>
                    <a:pt x="14024" y="12195"/>
                    <a:pt x="14024" y="11984"/>
                  </a:cubicBezTo>
                  <a:lnTo>
                    <a:pt x="14024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48"/>
            <p:cNvSpPr/>
            <p:nvPr/>
          </p:nvSpPr>
          <p:spPr>
            <a:xfrm>
              <a:off x="4064825" y="2171242"/>
              <a:ext cx="41264" cy="156148"/>
            </a:xfrm>
            <a:custGeom>
              <a:avLst/>
              <a:gdLst/>
              <a:ahLst/>
              <a:cxnLst/>
              <a:rect l="l" t="t" r="r" b="b"/>
              <a:pathLst>
                <a:path w="2756" h="10429" extrusionOk="0">
                  <a:moveTo>
                    <a:pt x="1368" y="1"/>
                  </a:moveTo>
                  <a:cubicBezTo>
                    <a:pt x="611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7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55" y="611"/>
                    <a:pt x="2124" y="1"/>
                    <a:pt x="13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48"/>
            <p:cNvSpPr/>
            <p:nvPr/>
          </p:nvSpPr>
          <p:spPr>
            <a:xfrm>
              <a:off x="4120553" y="2171242"/>
              <a:ext cx="40935" cy="156148"/>
            </a:xfrm>
            <a:custGeom>
              <a:avLst/>
              <a:gdLst/>
              <a:ahLst/>
              <a:cxnLst/>
              <a:rect l="l" t="t" r="r" b="b"/>
              <a:pathLst>
                <a:path w="2734" h="10429" extrusionOk="0">
                  <a:moveTo>
                    <a:pt x="1367" y="1"/>
                  </a:moveTo>
                  <a:cubicBezTo>
                    <a:pt x="610" y="1"/>
                    <a:pt x="0" y="611"/>
                    <a:pt x="0" y="1367"/>
                  </a:cubicBezTo>
                  <a:lnTo>
                    <a:pt x="0" y="10072"/>
                  </a:lnTo>
                  <a:cubicBezTo>
                    <a:pt x="0" y="10282"/>
                    <a:pt x="147" y="10429"/>
                    <a:pt x="358" y="10429"/>
                  </a:cubicBezTo>
                  <a:lnTo>
                    <a:pt x="2355" y="10429"/>
                  </a:lnTo>
                  <a:cubicBezTo>
                    <a:pt x="2565" y="10429"/>
                    <a:pt x="2733" y="10282"/>
                    <a:pt x="2733" y="10072"/>
                  </a:cubicBezTo>
                  <a:lnTo>
                    <a:pt x="2733" y="1367"/>
                  </a:lnTo>
                  <a:cubicBezTo>
                    <a:pt x="2712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48"/>
            <p:cNvSpPr/>
            <p:nvPr/>
          </p:nvSpPr>
          <p:spPr>
            <a:xfrm>
              <a:off x="4175951" y="2171242"/>
              <a:ext cx="41249" cy="156148"/>
            </a:xfrm>
            <a:custGeom>
              <a:avLst/>
              <a:gdLst/>
              <a:ahLst/>
              <a:cxnLst/>
              <a:rect l="l" t="t" r="r" b="b"/>
              <a:pathLst>
                <a:path w="2755" h="10429" extrusionOk="0">
                  <a:moveTo>
                    <a:pt x="1367" y="1"/>
                  </a:moveTo>
                  <a:cubicBezTo>
                    <a:pt x="610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6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34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48"/>
            <p:cNvSpPr/>
            <p:nvPr/>
          </p:nvSpPr>
          <p:spPr>
            <a:xfrm>
              <a:off x="3977326" y="1952149"/>
              <a:ext cx="327074" cy="64232"/>
            </a:xfrm>
            <a:custGeom>
              <a:avLst/>
              <a:gdLst/>
              <a:ahLst/>
              <a:cxnLst/>
              <a:rect l="l" t="t" r="r" b="b"/>
              <a:pathLst>
                <a:path w="21845" h="4290" extrusionOk="0">
                  <a:moveTo>
                    <a:pt x="2145" y="1"/>
                  </a:moveTo>
                  <a:cubicBezTo>
                    <a:pt x="967" y="1"/>
                    <a:pt x="0" y="968"/>
                    <a:pt x="0" y="2145"/>
                  </a:cubicBezTo>
                  <a:cubicBezTo>
                    <a:pt x="0" y="3323"/>
                    <a:pt x="967" y="4290"/>
                    <a:pt x="2145" y="4290"/>
                  </a:cubicBezTo>
                  <a:lnTo>
                    <a:pt x="19700" y="4290"/>
                  </a:lnTo>
                  <a:cubicBezTo>
                    <a:pt x="20877" y="4290"/>
                    <a:pt x="21844" y="3323"/>
                    <a:pt x="21844" y="2145"/>
                  </a:cubicBezTo>
                  <a:cubicBezTo>
                    <a:pt x="21844" y="968"/>
                    <a:pt x="20877" y="1"/>
                    <a:pt x="197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48"/>
            <p:cNvSpPr/>
            <p:nvPr/>
          </p:nvSpPr>
          <p:spPr>
            <a:xfrm>
              <a:off x="4223489" y="2103566"/>
              <a:ext cx="22354" cy="49754"/>
            </a:xfrm>
            <a:custGeom>
              <a:avLst/>
              <a:gdLst/>
              <a:ahLst/>
              <a:cxnLst/>
              <a:rect l="l" t="t" r="r" b="b"/>
              <a:pathLst>
                <a:path w="1493" h="3323" extrusionOk="0">
                  <a:moveTo>
                    <a:pt x="0" y="1"/>
                  </a:moveTo>
                  <a:cubicBezTo>
                    <a:pt x="210" y="1"/>
                    <a:pt x="379" y="169"/>
                    <a:pt x="379" y="358"/>
                  </a:cubicBezTo>
                  <a:lnTo>
                    <a:pt x="379" y="3322"/>
                  </a:lnTo>
                  <a:lnTo>
                    <a:pt x="1493" y="3322"/>
                  </a:lnTo>
                  <a:lnTo>
                    <a:pt x="1493" y="358"/>
                  </a:lnTo>
                  <a:cubicBezTo>
                    <a:pt x="1493" y="169"/>
                    <a:pt x="1346" y="1"/>
                    <a:pt x="1136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48"/>
            <p:cNvSpPr/>
            <p:nvPr/>
          </p:nvSpPr>
          <p:spPr>
            <a:xfrm>
              <a:off x="4223489" y="2142285"/>
              <a:ext cx="22354" cy="185105"/>
            </a:xfrm>
            <a:custGeom>
              <a:avLst/>
              <a:gdLst/>
              <a:ahLst/>
              <a:cxnLst/>
              <a:rect l="l" t="t" r="r" b="b"/>
              <a:pathLst>
                <a:path w="1493" h="12363" extrusionOk="0">
                  <a:moveTo>
                    <a:pt x="379" y="1"/>
                  </a:moveTo>
                  <a:lnTo>
                    <a:pt x="379" y="11984"/>
                  </a:lnTo>
                  <a:cubicBezTo>
                    <a:pt x="379" y="12195"/>
                    <a:pt x="210" y="12363"/>
                    <a:pt x="0" y="12363"/>
                  </a:cubicBezTo>
                  <a:lnTo>
                    <a:pt x="1136" y="12363"/>
                  </a:lnTo>
                  <a:cubicBezTo>
                    <a:pt x="1325" y="12363"/>
                    <a:pt x="1493" y="12195"/>
                    <a:pt x="1493" y="119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48"/>
            <p:cNvSpPr/>
            <p:nvPr/>
          </p:nvSpPr>
          <p:spPr>
            <a:xfrm>
              <a:off x="4077103" y="2171242"/>
              <a:ext cx="28987" cy="156148"/>
            </a:xfrm>
            <a:custGeom>
              <a:avLst/>
              <a:gdLst/>
              <a:ahLst/>
              <a:cxnLst/>
              <a:rect l="l" t="t" r="r" b="b"/>
              <a:pathLst>
                <a:path w="1936" h="10429" extrusionOk="0">
                  <a:moveTo>
                    <a:pt x="548" y="1"/>
                  </a:moveTo>
                  <a:cubicBezTo>
                    <a:pt x="358" y="1"/>
                    <a:pt x="169" y="43"/>
                    <a:pt x="1" y="106"/>
                  </a:cubicBezTo>
                  <a:cubicBezTo>
                    <a:pt x="484" y="337"/>
                    <a:pt x="800" y="821"/>
                    <a:pt x="800" y="1367"/>
                  </a:cubicBezTo>
                  <a:lnTo>
                    <a:pt x="800" y="10072"/>
                  </a:lnTo>
                  <a:cubicBezTo>
                    <a:pt x="800" y="10282"/>
                    <a:pt x="632" y="10429"/>
                    <a:pt x="442" y="10429"/>
                  </a:cubicBezTo>
                  <a:lnTo>
                    <a:pt x="1557" y="10429"/>
                  </a:lnTo>
                  <a:cubicBezTo>
                    <a:pt x="1767" y="10429"/>
                    <a:pt x="1935" y="10282"/>
                    <a:pt x="1935" y="10072"/>
                  </a:cubicBezTo>
                  <a:lnTo>
                    <a:pt x="1935" y="1367"/>
                  </a:lnTo>
                  <a:cubicBezTo>
                    <a:pt x="1914" y="611"/>
                    <a:pt x="1304" y="1"/>
                    <a:pt x="54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48"/>
            <p:cNvSpPr/>
            <p:nvPr/>
          </p:nvSpPr>
          <p:spPr>
            <a:xfrm>
              <a:off x="4132516" y="2171242"/>
              <a:ext cx="28972" cy="156148"/>
            </a:xfrm>
            <a:custGeom>
              <a:avLst/>
              <a:gdLst/>
              <a:ahLst/>
              <a:cxnLst/>
              <a:rect l="l" t="t" r="r" b="b"/>
              <a:pathLst>
                <a:path w="1935" h="10429" extrusionOk="0">
                  <a:moveTo>
                    <a:pt x="568" y="1"/>
                  </a:moveTo>
                  <a:cubicBezTo>
                    <a:pt x="379" y="1"/>
                    <a:pt x="168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52" y="10429"/>
                    <a:pt x="442" y="10429"/>
                  </a:cubicBezTo>
                  <a:lnTo>
                    <a:pt x="1556" y="10429"/>
                  </a:lnTo>
                  <a:cubicBezTo>
                    <a:pt x="1766" y="10429"/>
                    <a:pt x="1934" y="10282"/>
                    <a:pt x="1934" y="10072"/>
                  </a:cubicBezTo>
                  <a:lnTo>
                    <a:pt x="1934" y="1367"/>
                  </a:lnTo>
                  <a:cubicBezTo>
                    <a:pt x="1913" y="611"/>
                    <a:pt x="1325" y="1"/>
                    <a:pt x="56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48"/>
            <p:cNvSpPr/>
            <p:nvPr/>
          </p:nvSpPr>
          <p:spPr>
            <a:xfrm>
              <a:off x="4188228" y="2171242"/>
              <a:ext cx="28657" cy="156148"/>
            </a:xfrm>
            <a:custGeom>
              <a:avLst/>
              <a:gdLst/>
              <a:ahLst/>
              <a:cxnLst/>
              <a:rect l="l" t="t" r="r" b="b"/>
              <a:pathLst>
                <a:path w="1914" h="10429" extrusionOk="0">
                  <a:moveTo>
                    <a:pt x="547" y="1"/>
                  </a:moveTo>
                  <a:cubicBezTo>
                    <a:pt x="358" y="1"/>
                    <a:pt x="169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31" y="10429"/>
                    <a:pt x="421" y="10429"/>
                  </a:cubicBezTo>
                  <a:lnTo>
                    <a:pt x="1556" y="10429"/>
                  </a:lnTo>
                  <a:cubicBezTo>
                    <a:pt x="1767" y="10429"/>
                    <a:pt x="1914" y="10282"/>
                    <a:pt x="1914" y="10072"/>
                  </a:cubicBezTo>
                  <a:lnTo>
                    <a:pt x="1914" y="1367"/>
                  </a:lnTo>
                  <a:cubicBezTo>
                    <a:pt x="1914" y="611"/>
                    <a:pt x="1304" y="1"/>
                    <a:pt x="547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48"/>
            <p:cNvSpPr/>
            <p:nvPr/>
          </p:nvSpPr>
          <p:spPr>
            <a:xfrm>
              <a:off x="4255590" y="1952149"/>
              <a:ext cx="48810" cy="64232"/>
            </a:xfrm>
            <a:custGeom>
              <a:avLst/>
              <a:gdLst/>
              <a:ahLst/>
              <a:cxnLst/>
              <a:rect l="l" t="t" r="r" b="b"/>
              <a:pathLst>
                <a:path w="3260" h="4290" extrusionOk="0">
                  <a:moveTo>
                    <a:pt x="1" y="1"/>
                  </a:moveTo>
                  <a:cubicBezTo>
                    <a:pt x="1178" y="1"/>
                    <a:pt x="2145" y="968"/>
                    <a:pt x="2145" y="2145"/>
                  </a:cubicBezTo>
                  <a:cubicBezTo>
                    <a:pt x="2145" y="3323"/>
                    <a:pt x="1178" y="4290"/>
                    <a:pt x="1" y="4290"/>
                  </a:cubicBezTo>
                  <a:lnTo>
                    <a:pt x="1115" y="4290"/>
                  </a:lnTo>
                  <a:cubicBezTo>
                    <a:pt x="2292" y="4290"/>
                    <a:pt x="3259" y="3323"/>
                    <a:pt x="3259" y="2145"/>
                  </a:cubicBezTo>
                  <a:cubicBezTo>
                    <a:pt x="3259" y="968"/>
                    <a:pt x="2292" y="1"/>
                    <a:pt x="1115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48"/>
            <p:cNvSpPr/>
            <p:nvPr/>
          </p:nvSpPr>
          <p:spPr>
            <a:xfrm>
              <a:off x="3988346" y="2010706"/>
              <a:ext cx="307865" cy="98235"/>
            </a:xfrm>
            <a:custGeom>
              <a:avLst/>
              <a:gdLst/>
              <a:ahLst/>
              <a:cxnLst/>
              <a:rect l="l" t="t" r="r" b="b"/>
              <a:pathLst>
                <a:path w="20562" h="6561" extrusionOk="0">
                  <a:moveTo>
                    <a:pt x="3280" y="0"/>
                  </a:moveTo>
                  <a:cubicBezTo>
                    <a:pt x="1472" y="0"/>
                    <a:pt x="0" y="1472"/>
                    <a:pt x="0" y="3280"/>
                  </a:cubicBezTo>
                  <a:cubicBezTo>
                    <a:pt x="0" y="5088"/>
                    <a:pt x="1472" y="6560"/>
                    <a:pt x="3280" y="6560"/>
                  </a:cubicBezTo>
                  <a:lnTo>
                    <a:pt x="17282" y="6560"/>
                  </a:lnTo>
                  <a:cubicBezTo>
                    <a:pt x="19090" y="6560"/>
                    <a:pt x="20562" y="5088"/>
                    <a:pt x="20562" y="3280"/>
                  </a:cubicBezTo>
                  <a:cubicBezTo>
                    <a:pt x="20562" y="1472"/>
                    <a:pt x="19090" y="0"/>
                    <a:pt x="1728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48"/>
            <p:cNvSpPr/>
            <p:nvPr/>
          </p:nvSpPr>
          <p:spPr>
            <a:xfrm>
              <a:off x="4230092" y="2010706"/>
              <a:ext cx="66119" cy="98549"/>
            </a:xfrm>
            <a:custGeom>
              <a:avLst/>
              <a:gdLst/>
              <a:ahLst/>
              <a:cxnLst/>
              <a:rect l="l" t="t" r="r" b="b"/>
              <a:pathLst>
                <a:path w="4416" h="6582" extrusionOk="0">
                  <a:moveTo>
                    <a:pt x="1" y="0"/>
                  </a:moveTo>
                  <a:cubicBezTo>
                    <a:pt x="1830" y="0"/>
                    <a:pt x="3281" y="1472"/>
                    <a:pt x="3281" y="3301"/>
                  </a:cubicBezTo>
                  <a:cubicBezTo>
                    <a:pt x="3281" y="5109"/>
                    <a:pt x="1830" y="6581"/>
                    <a:pt x="1" y="6581"/>
                  </a:cubicBezTo>
                  <a:lnTo>
                    <a:pt x="1136" y="6581"/>
                  </a:lnTo>
                  <a:cubicBezTo>
                    <a:pt x="2944" y="6581"/>
                    <a:pt x="4416" y="5109"/>
                    <a:pt x="4416" y="3301"/>
                  </a:cubicBezTo>
                  <a:cubicBezTo>
                    <a:pt x="4416" y="1472"/>
                    <a:pt x="2944" y="0"/>
                    <a:pt x="1136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48"/>
            <p:cNvSpPr/>
            <p:nvPr/>
          </p:nvSpPr>
          <p:spPr>
            <a:xfrm>
              <a:off x="3982671" y="2005346"/>
              <a:ext cx="318899" cy="109254"/>
            </a:xfrm>
            <a:custGeom>
              <a:avLst/>
              <a:gdLst/>
              <a:ahLst/>
              <a:cxnLst/>
              <a:rect l="l" t="t" r="r" b="b"/>
              <a:pathLst>
                <a:path w="21299" h="7297" extrusionOk="0">
                  <a:moveTo>
                    <a:pt x="3659" y="1"/>
                  </a:moveTo>
                  <a:cubicBezTo>
                    <a:pt x="1640" y="1"/>
                    <a:pt x="1" y="1641"/>
                    <a:pt x="1" y="3638"/>
                  </a:cubicBezTo>
                  <a:cubicBezTo>
                    <a:pt x="1" y="5657"/>
                    <a:pt x="1640" y="7296"/>
                    <a:pt x="3659" y="7296"/>
                  </a:cubicBezTo>
                  <a:lnTo>
                    <a:pt x="3911" y="7296"/>
                  </a:lnTo>
                  <a:lnTo>
                    <a:pt x="3911" y="6561"/>
                  </a:lnTo>
                  <a:lnTo>
                    <a:pt x="3659" y="6561"/>
                  </a:lnTo>
                  <a:cubicBezTo>
                    <a:pt x="3633" y="6561"/>
                    <a:pt x="3607" y="6562"/>
                    <a:pt x="3582" y="6562"/>
                  </a:cubicBezTo>
                  <a:cubicBezTo>
                    <a:pt x="1976" y="6562"/>
                    <a:pt x="652" y="5273"/>
                    <a:pt x="652" y="3638"/>
                  </a:cubicBezTo>
                  <a:cubicBezTo>
                    <a:pt x="652" y="2024"/>
                    <a:pt x="1976" y="736"/>
                    <a:pt x="3582" y="736"/>
                  </a:cubicBezTo>
                  <a:cubicBezTo>
                    <a:pt x="3607" y="736"/>
                    <a:pt x="3633" y="736"/>
                    <a:pt x="3659" y="737"/>
                  </a:cubicBezTo>
                  <a:lnTo>
                    <a:pt x="17661" y="737"/>
                  </a:lnTo>
                  <a:cubicBezTo>
                    <a:pt x="17687" y="736"/>
                    <a:pt x="17713" y="736"/>
                    <a:pt x="17738" y="736"/>
                  </a:cubicBezTo>
                  <a:cubicBezTo>
                    <a:pt x="19344" y="736"/>
                    <a:pt x="20668" y="2024"/>
                    <a:pt x="20668" y="3638"/>
                  </a:cubicBezTo>
                  <a:cubicBezTo>
                    <a:pt x="20668" y="5273"/>
                    <a:pt x="19344" y="6562"/>
                    <a:pt x="17738" y="6562"/>
                  </a:cubicBezTo>
                  <a:cubicBezTo>
                    <a:pt x="17713" y="6562"/>
                    <a:pt x="17687" y="6561"/>
                    <a:pt x="17661" y="6561"/>
                  </a:cubicBezTo>
                  <a:lnTo>
                    <a:pt x="17409" y="6561"/>
                  </a:lnTo>
                  <a:lnTo>
                    <a:pt x="17409" y="7296"/>
                  </a:lnTo>
                  <a:lnTo>
                    <a:pt x="17661" y="7296"/>
                  </a:lnTo>
                  <a:cubicBezTo>
                    <a:pt x="19679" y="7296"/>
                    <a:pt x="21298" y="5657"/>
                    <a:pt x="21298" y="3638"/>
                  </a:cubicBezTo>
                  <a:cubicBezTo>
                    <a:pt x="21298" y="1641"/>
                    <a:pt x="19679" y="1"/>
                    <a:pt x="17661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48"/>
            <p:cNvSpPr/>
            <p:nvPr/>
          </p:nvSpPr>
          <p:spPr>
            <a:xfrm>
              <a:off x="4014158" y="2043871"/>
              <a:ext cx="65175" cy="71045"/>
            </a:xfrm>
            <a:custGeom>
              <a:avLst/>
              <a:gdLst/>
              <a:ahLst/>
              <a:cxnLst/>
              <a:rect l="l" t="t" r="r" b="b"/>
              <a:pathLst>
                <a:path w="4353" h="4745" extrusionOk="0">
                  <a:moveTo>
                    <a:pt x="2040" y="1"/>
                  </a:moveTo>
                  <a:cubicBezTo>
                    <a:pt x="1575" y="1"/>
                    <a:pt x="1108" y="165"/>
                    <a:pt x="736" y="498"/>
                  </a:cubicBezTo>
                  <a:cubicBezTo>
                    <a:pt x="63" y="1086"/>
                    <a:pt x="0" y="2137"/>
                    <a:pt x="610" y="2810"/>
                  </a:cubicBezTo>
                  <a:cubicBezTo>
                    <a:pt x="687" y="2892"/>
                    <a:pt x="776" y="2927"/>
                    <a:pt x="863" y="2927"/>
                  </a:cubicBezTo>
                  <a:cubicBezTo>
                    <a:pt x="1133" y="2927"/>
                    <a:pt x="1379" y="2597"/>
                    <a:pt x="1156" y="2327"/>
                  </a:cubicBezTo>
                  <a:cubicBezTo>
                    <a:pt x="820" y="1948"/>
                    <a:pt x="841" y="1381"/>
                    <a:pt x="1219" y="1044"/>
                  </a:cubicBezTo>
                  <a:cubicBezTo>
                    <a:pt x="1452" y="841"/>
                    <a:pt x="1743" y="740"/>
                    <a:pt x="2032" y="740"/>
                  </a:cubicBezTo>
                  <a:cubicBezTo>
                    <a:pt x="2370" y="740"/>
                    <a:pt x="2706" y="877"/>
                    <a:pt x="2943" y="1149"/>
                  </a:cubicBezTo>
                  <a:cubicBezTo>
                    <a:pt x="3532" y="1822"/>
                    <a:pt x="3490" y="2852"/>
                    <a:pt x="2817" y="3483"/>
                  </a:cubicBezTo>
                  <a:cubicBezTo>
                    <a:pt x="2460" y="3798"/>
                    <a:pt x="1997" y="3967"/>
                    <a:pt x="1535" y="4009"/>
                  </a:cubicBezTo>
                  <a:cubicBezTo>
                    <a:pt x="1072" y="4051"/>
                    <a:pt x="1093" y="4702"/>
                    <a:pt x="1556" y="4744"/>
                  </a:cubicBezTo>
                  <a:lnTo>
                    <a:pt x="1577" y="4744"/>
                  </a:lnTo>
                  <a:cubicBezTo>
                    <a:pt x="2208" y="4702"/>
                    <a:pt x="2817" y="4450"/>
                    <a:pt x="3301" y="4030"/>
                  </a:cubicBezTo>
                  <a:cubicBezTo>
                    <a:pt x="4268" y="3147"/>
                    <a:pt x="4352" y="1633"/>
                    <a:pt x="3490" y="645"/>
                  </a:cubicBezTo>
                  <a:cubicBezTo>
                    <a:pt x="3108" y="218"/>
                    <a:pt x="2575" y="1"/>
                    <a:pt x="2040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48"/>
            <p:cNvSpPr/>
            <p:nvPr/>
          </p:nvSpPr>
          <p:spPr>
            <a:xfrm>
              <a:off x="4204908" y="2043751"/>
              <a:ext cx="65490" cy="71164"/>
            </a:xfrm>
            <a:custGeom>
              <a:avLst/>
              <a:gdLst/>
              <a:ahLst/>
              <a:cxnLst/>
              <a:rect l="l" t="t" r="r" b="b"/>
              <a:pathLst>
                <a:path w="4374" h="4753" extrusionOk="0">
                  <a:moveTo>
                    <a:pt x="2332" y="0"/>
                  </a:moveTo>
                  <a:cubicBezTo>
                    <a:pt x="1794" y="0"/>
                    <a:pt x="1258" y="223"/>
                    <a:pt x="863" y="653"/>
                  </a:cubicBezTo>
                  <a:cubicBezTo>
                    <a:pt x="1" y="1641"/>
                    <a:pt x="85" y="3134"/>
                    <a:pt x="1073" y="4017"/>
                  </a:cubicBezTo>
                  <a:cubicBezTo>
                    <a:pt x="1536" y="4458"/>
                    <a:pt x="2145" y="4710"/>
                    <a:pt x="2797" y="4752"/>
                  </a:cubicBezTo>
                  <a:lnTo>
                    <a:pt x="2818" y="4752"/>
                  </a:lnTo>
                  <a:lnTo>
                    <a:pt x="2818" y="4731"/>
                  </a:lnTo>
                  <a:cubicBezTo>
                    <a:pt x="3260" y="4710"/>
                    <a:pt x="3281" y="4059"/>
                    <a:pt x="2839" y="3996"/>
                  </a:cubicBezTo>
                  <a:cubicBezTo>
                    <a:pt x="2356" y="3975"/>
                    <a:pt x="1914" y="3785"/>
                    <a:pt x="1557" y="3470"/>
                  </a:cubicBezTo>
                  <a:cubicBezTo>
                    <a:pt x="884" y="2860"/>
                    <a:pt x="821" y="1830"/>
                    <a:pt x="1409" y="1136"/>
                  </a:cubicBezTo>
                  <a:cubicBezTo>
                    <a:pt x="1656" y="868"/>
                    <a:pt x="1986" y="730"/>
                    <a:pt x="2316" y="730"/>
                  </a:cubicBezTo>
                  <a:cubicBezTo>
                    <a:pt x="2607" y="730"/>
                    <a:pt x="2898" y="836"/>
                    <a:pt x="3133" y="1052"/>
                  </a:cubicBezTo>
                  <a:cubicBezTo>
                    <a:pt x="3512" y="1368"/>
                    <a:pt x="3554" y="1956"/>
                    <a:pt x="3217" y="2314"/>
                  </a:cubicBezTo>
                  <a:cubicBezTo>
                    <a:pt x="2949" y="2597"/>
                    <a:pt x="3214" y="2952"/>
                    <a:pt x="3495" y="2952"/>
                  </a:cubicBezTo>
                  <a:cubicBezTo>
                    <a:pt x="3589" y="2952"/>
                    <a:pt x="3685" y="2913"/>
                    <a:pt x="3764" y="2818"/>
                  </a:cubicBezTo>
                  <a:cubicBezTo>
                    <a:pt x="4374" y="2124"/>
                    <a:pt x="4311" y="1094"/>
                    <a:pt x="3638" y="506"/>
                  </a:cubicBezTo>
                  <a:cubicBezTo>
                    <a:pt x="3259" y="165"/>
                    <a:pt x="2794" y="0"/>
                    <a:pt x="233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7" name="Google Shape;3087;p48"/>
          <p:cNvGrpSpPr/>
          <p:nvPr/>
        </p:nvGrpSpPr>
        <p:grpSpPr>
          <a:xfrm>
            <a:off x="1341612" y="3340055"/>
            <a:ext cx="259399" cy="370525"/>
            <a:chOff x="1341612" y="3340055"/>
            <a:chExt cx="259399" cy="370525"/>
          </a:xfrm>
        </p:grpSpPr>
        <p:sp>
          <p:nvSpPr>
            <p:cNvPr id="3088" name="Google Shape;3088;p48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48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48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48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48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48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48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48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48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48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48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48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48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48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48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48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48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8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6" name="Google Shape;3106;p48"/>
          <p:cNvGrpSpPr/>
          <p:nvPr/>
        </p:nvGrpSpPr>
        <p:grpSpPr>
          <a:xfrm>
            <a:off x="2179892" y="3844972"/>
            <a:ext cx="351629" cy="282382"/>
            <a:chOff x="2179892" y="3844972"/>
            <a:chExt cx="351629" cy="282382"/>
          </a:xfrm>
        </p:grpSpPr>
        <p:sp>
          <p:nvSpPr>
            <p:cNvPr id="3107" name="Google Shape;3107;p48"/>
            <p:cNvSpPr/>
            <p:nvPr/>
          </p:nvSpPr>
          <p:spPr>
            <a:xfrm>
              <a:off x="2179892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8"/>
            <p:cNvSpPr/>
            <p:nvPr/>
          </p:nvSpPr>
          <p:spPr>
            <a:xfrm>
              <a:off x="2179892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2" y="1885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8"/>
            <p:cNvSpPr/>
            <p:nvPr/>
          </p:nvSpPr>
          <p:spPr>
            <a:xfrm>
              <a:off x="2250083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1732"/>
                  </a:ln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8"/>
            <p:cNvSpPr/>
            <p:nvPr/>
          </p:nvSpPr>
          <p:spPr>
            <a:xfrm>
              <a:off x="2250083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8"/>
            <p:cNvSpPr/>
            <p:nvPr/>
          </p:nvSpPr>
          <p:spPr>
            <a:xfrm>
              <a:off x="2320604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8"/>
            <p:cNvSpPr/>
            <p:nvPr/>
          </p:nvSpPr>
          <p:spPr>
            <a:xfrm>
              <a:off x="2390795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8"/>
            <p:cNvSpPr/>
            <p:nvPr/>
          </p:nvSpPr>
          <p:spPr>
            <a:xfrm>
              <a:off x="2461315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1732"/>
                  </a:lnTo>
                  <a:lnTo>
                    <a:pt x="0" y="18859"/>
                  </a:lnTo>
                  <a:lnTo>
                    <a:pt x="4688" y="18859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8"/>
            <p:cNvSpPr/>
            <p:nvPr/>
          </p:nvSpPr>
          <p:spPr>
            <a:xfrm>
              <a:off x="2320604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8"/>
            <p:cNvSpPr/>
            <p:nvPr/>
          </p:nvSpPr>
          <p:spPr>
            <a:xfrm>
              <a:off x="2390795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8"/>
            <p:cNvSpPr/>
            <p:nvPr/>
          </p:nvSpPr>
          <p:spPr>
            <a:xfrm>
              <a:off x="2461315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8"/>
            <p:cNvSpPr/>
            <p:nvPr/>
          </p:nvSpPr>
          <p:spPr>
            <a:xfrm>
              <a:off x="2229631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8"/>
            <p:cNvSpPr/>
            <p:nvPr/>
          </p:nvSpPr>
          <p:spPr>
            <a:xfrm>
              <a:off x="2229631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8"/>
            <p:cNvSpPr/>
            <p:nvPr/>
          </p:nvSpPr>
          <p:spPr>
            <a:xfrm>
              <a:off x="2370342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8"/>
            <p:cNvSpPr/>
            <p:nvPr/>
          </p:nvSpPr>
          <p:spPr>
            <a:xfrm>
              <a:off x="2370342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8"/>
            <p:cNvSpPr/>
            <p:nvPr/>
          </p:nvSpPr>
          <p:spPr>
            <a:xfrm>
              <a:off x="2440533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5" y="1173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8"/>
            <p:cNvSpPr/>
            <p:nvPr/>
          </p:nvSpPr>
          <p:spPr>
            <a:xfrm>
              <a:off x="2440533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5" y="117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8"/>
            <p:cNvSpPr/>
            <p:nvPr/>
          </p:nvSpPr>
          <p:spPr>
            <a:xfrm>
              <a:off x="2244738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8"/>
            <p:cNvSpPr/>
            <p:nvPr/>
          </p:nvSpPr>
          <p:spPr>
            <a:xfrm>
              <a:off x="2315244" y="3844972"/>
              <a:ext cx="10720" cy="282381"/>
            </a:xfrm>
            <a:custGeom>
              <a:avLst/>
              <a:gdLst/>
              <a:ahLst/>
              <a:cxnLst/>
              <a:rect l="l" t="t" r="r" b="b"/>
              <a:pathLst>
                <a:path w="716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716" y="1885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8"/>
            <p:cNvSpPr/>
            <p:nvPr/>
          </p:nvSpPr>
          <p:spPr>
            <a:xfrm>
              <a:off x="2385450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8"/>
            <p:cNvSpPr/>
            <p:nvPr/>
          </p:nvSpPr>
          <p:spPr>
            <a:xfrm>
              <a:off x="2455955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1" y="0"/>
                  </a:moveTo>
                  <a:lnTo>
                    <a:pt x="1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7" name="Google Shape;3127;p48"/>
          <p:cNvGrpSpPr/>
          <p:nvPr/>
        </p:nvGrpSpPr>
        <p:grpSpPr>
          <a:xfrm>
            <a:off x="3131170" y="3816884"/>
            <a:ext cx="220051" cy="338168"/>
            <a:chOff x="3131170" y="3816884"/>
            <a:chExt cx="220051" cy="338168"/>
          </a:xfrm>
        </p:grpSpPr>
        <p:sp>
          <p:nvSpPr>
            <p:cNvPr id="3128" name="Google Shape;3128;p48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8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8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8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8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8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8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8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8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7" name="Google Shape;3137;p48"/>
          <p:cNvGrpSpPr/>
          <p:nvPr/>
        </p:nvGrpSpPr>
        <p:grpSpPr>
          <a:xfrm>
            <a:off x="903502" y="3359564"/>
            <a:ext cx="247989" cy="333393"/>
            <a:chOff x="903502" y="3359564"/>
            <a:chExt cx="247989" cy="333393"/>
          </a:xfrm>
        </p:grpSpPr>
        <p:sp>
          <p:nvSpPr>
            <p:cNvPr id="3138" name="Google Shape;3138;p48"/>
            <p:cNvSpPr/>
            <p:nvPr/>
          </p:nvSpPr>
          <p:spPr>
            <a:xfrm>
              <a:off x="903502" y="3364610"/>
              <a:ext cx="247930" cy="328347"/>
            </a:xfrm>
            <a:custGeom>
              <a:avLst/>
              <a:gdLst/>
              <a:ahLst/>
              <a:cxnLst/>
              <a:rect l="l" t="t" r="r" b="b"/>
              <a:pathLst>
                <a:path w="16559" h="21930" extrusionOk="0">
                  <a:moveTo>
                    <a:pt x="6135" y="0"/>
                  </a:moveTo>
                  <a:lnTo>
                    <a:pt x="6135" y="9272"/>
                  </a:lnTo>
                  <a:cubicBezTo>
                    <a:pt x="6135" y="9503"/>
                    <a:pt x="6072" y="9735"/>
                    <a:pt x="5967" y="9945"/>
                  </a:cubicBezTo>
                  <a:lnTo>
                    <a:pt x="416" y="20352"/>
                  </a:lnTo>
                  <a:cubicBezTo>
                    <a:pt x="1" y="21058"/>
                    <a:pt x="509" y="21929"/>
                    <a:pt x="1313" y="21929"/>
                  </a:cubicBezTo>
                  <a:cubicBezTo>
                    <a:pt x="1322" y="21929"/>
                    <a:pt x="1332" y="21929"/>
                    <a:pt x="1341" y="21929"/>
                  </a:cubicBezTo>
                  <a:lnTo>
                    <a:pt x="15217" y="21929"/>
                  </a:lnTo>
                  <a:cubicBezTo>
                    <a:pt x="15227" y="21929"/>
                    <a:pt x="15236" y="21929"/>
                    <a:pt x="15246" y="21929"/>
                  </a:cubicBezTo>
                  <a:cubicBezTo>
                    <a:pt x="16049" y="21929"/>
                    <a:pt x="16558" y="21058"/>
                    <a:pt x="16163" y="20352"/>
                  </a:cubicBezTo>
                  <a:lnTo>
                    <a:pt x="10592" y="9945"/>
                  </a:lnTo>
                  <a:cubicBezTo>
                    <a:pt x="10487" y="9735"/>
                    <a:pt x="10424" y="9503"/>
                    <a:pt x="10424" y="9272"/>
                  </a:cubicBezTo>
                  <a:lnTo>
                    <a:pt x="1042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8"/>
            <p:cNvSpPr/>
            <p:nvPr/>
          </p:nvSpPr>
          <p:spPr>
            <a:xfrm>
              <a:off x="1032175" y="3364610"/>
              <a:ext cx="119316" cy="328347"/>
            </a:xfrm>
            <a:custGeom>
              <a:avLst/>
              <a:gdLst/>
              <a:ahLst/>
              <a:cxnLst/>
              <a:rect l="l" t="t" r="r" b="b"/>
              <a:pathLst>
                <a:path w="7969" h="21930" extrusionOk="0">
                  <a:moveTo>
                    <a:pt x="1" y="0"/>
                  </a:moveTo>
                  <a:lnTo>
                    <a:pt x="1" y="9398"/>
                  </a:lnTo>
                  <a:cubicBezTo>
                    <a:pt x="1" y="9545"/>
                    <a:pt x="43" y="9693"/>
                    <a:pt x="106" y="9840"/>
                  </a:cubicBezTo>
                  <a:lnTo>
                    <a:pt x="5740" y="20352"/>
                  </a:lnTo>
                  <a:cubicBezTo>
                    <a:pt x="6151" y="21050"/>
                    <a:pt x="5639" y="21908"/>
                    <a:pt x="4851" y="21929"/>
                  </a:cubicBezTo>
                  <a:lnTo>
                    <a:pt x="6644" y="21929"/>
                  </a:lnTo>
                  <a:cubicBezTo>
                    <a:pt x="7464" y="21929"/>
                    <a:pt x="7969" y="21067"/>
                    <a:pt x="7569" y="20352"/>
                  </a:cubicBezTo>
                  <a:lnTo>
                    <a:pt x="1998" y="9945"/>
                  </a:lnTo>
                  <a:cubicBezTo>
                    <a:pt x="1893" y="9735"/>
                    <a:pt x="1830" y="9503"/>
                    <a:pt x="1830" y="9272"/>
                  </a:cubicBezTo>
                  <a:lnTo>
                    <a:pt x="1830" y="0"/>
                  </a:lnTo>
                  <a:close/>
                  <a:moveTo>
                    <a:pt x="4794" y="21929"/>
                  </a:moveTo>
                  <a:cubicBezTo>
                    <a:pt x="4804" y="21929"/>
                    <a:pt x="4813" y="21929"/>
                    <a:pt x="4823" y="21929"/>
                  </a:cubicBezTo>
                  <a:cubicBezTo>
                    <a:pt x="4832" y="21929"/>
                    <a:pt x="4842" y="21929"/>
                    <a:pt x="4851" y="21929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8"/>
            <p:cNvSpPr/>
            <p:nvPr/>
          </p:nvSpPr>
          <p:spPr>
            <a:xfrm>
              <a:off x="953480" y="3587460"/>
              <a:ext cx="147958" cy="77782"/>
            </a:xfrm>
            <a:custGeom>
              <a:avLst/>
              <a:gdLst/>
              <a:ahLst/>
              <a:cxnLst/>
              <a:rect l="l" t="t" r="r" b="b"/>
              <a:pathLst>
                <a:path w="9882" h="5195" extrusionOk="0">
                  <a:moveTo>
                    <a:pt x="4928" y="0"/>
                  </a:moveTo>
                  <a:cubicBezTo>
                    <a:pt x="4207" y="0"/>
                    <a:pt x="3485" y="85"/>
                    <a:pt x="2776" y="254"/>
                  </a:cubicBezTo>
                  <a:cubicBezTo>
                    <a:pt x="2523" y="296"/>
                    <a:pt x="2313" y="464"/>
                    <a:pt x="2187" y="695"/>
                  </a:cubicBezTo>
                  <a:lnTo>
                    <a:pt x="169" y="4501"/>
                  </a:lnTo>
                  <a:cubicBezTo>
                    <a:pt x="1" y="4816"/>
                    <a:pt x="211" y="5195"/>
                    <a:pt x="568" y="5195"/>
                  </a:cubicBezTo>
                  <a:lnTo>
                    <a:pt x="9314" y="5195"/>
                  </a:lnTo>
                  <a:cubicBezTo>
                    <a:pt x="9672" y="5195"/>
                    <a:pt x="9882" y="4816"/>
                    <a:pt x="9735" y="4522"/>
                  </a:cubicBezTo>
                  <a:lnTo>
                    <a:pt x="7716" y="716"/>
                  </a:lnTo>
                  <a:cubicBezTo>
                    <a:pt x="7590" y="464"/>
                    <a:pt x="7359" y="296"/>
                    <a:pt x="7086" y="254"/>
                  </a:cubicBezTo>
                  <a:lnTo>
                    <a:pt x="6791" y="191"/>
                  </a:lnTo>
                  <a:cubicBezTo>
                    <a:pt x="6176" y="64"/>
                    <a:pt x="5552" y="0"/>
                    <a:pt x="4928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8"/>
            <p:cNvSpPr/>
            <p:nvPr/>
          </p:nvSpPr>
          <p:spPr>
            <a:xfrm>
              <a:off x="1013295" y="3587490"/>
              <a:ext cx="88473" cy="77752"/>
            </a:xfrm>
            <a:custGeom>
              <a:avLst/>
              <a:gdLst/>
              <a:ahLst/>
              <a:cxnLst/>
              <a:rect l="l" t="t" r="r" b="b"/>
              <a:pathLst>
                <a:path w="5909" h="5193" extrusionOk="0">
                  <a:moveTo>
                    <a:pt x="906" y="0"/>
                  </a:moveTo>
                  <a:cubicBezTo>
                    <a:pt x="603" y="0"/>
                    <a:pt x="300" y="14"/>
                    <a:pt x="0" y="42"/>
                  </a:cubicBezTo>
                  <a:cubicBezTo>
                    <a:pt x="316" y="84"/>
                    <a:pt x="631" y="126"/>
                    <a:pt x="967" y="189"/>
                  </a:cubicBezTo>
                  <a:lnTo>
                    <a:pt x="1262" y="252"/>
                  </a:lnTo>
                  <a:cubicBezTo>
                    <a:pt x="1535" y="294"/>
                    <a:pt x="1766" y="462"/>
                    <a:pt x="1892" y="714"/>
                  </a:cubicBezTo>
                  <a:lnTo>
                    <a:pt x="3911" y="4499"/>
                  </a:lnTo>
                  <a:cubicBezTo>
                    <a:pt x="4079" y="4814"/>
                    <a:pt x="3848" y="5193"/>
                    <a:pt x="3490" y="5193"/>
                  </a:cubicBezTo>
                  <a:lnTo>
                    <a:pt x="5340" y="5193"/>
                  </a:lnTo>
                  <a:cubicBezTo>
                    <a:pt x="5677" y="5172"/>
                    <a:pt x="5908" y="4793"/>
                    <a:pt x="5740" y="4499"/>
                  </a:cubicBezTo>
                  <a:lnTo>
                    <a:pt x="3721" y="714"/>
                  </a:lnTo>
                  <a:cubicBezTo>
                    <a:pt x="3595" y="462"/>
                    <a:pt x="3364" y="294"/>
                    <a:pt x="3091" y="252"/>
                  </a:cubicBezTo>
                  <a:lnTo>
                    <a:pt x="2796" y="189"/>
                  </a:lnTo>
                  <a:cubicBezTo>
                    <a:pt x="2172" y="61"/>
                    <a:pt x="1537" y="0"/>
                    <a:pt x="906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8"/>
            <p:cNvSpPr/>
            <p:nvPr/>
          </p:nvSpPr>
          <p:spPr>
            <a:xfrm>
              <a:off x="1048226" y="3630282"/>
              <a:ext cx="19854" cy="17323"/>
            </a:xfrm>
            <a:custGeom>
              <a:avLst/>
              <a:gdLst/>
              <a:ahLst/>
              <a:cxnLst/>
              <a:rect l="l" t="t" r="r" b="b"/>
              <a:pathLst>
                <a:path w="1326" h="1157" extrusionOk="0">
                  <a:moveTo>
                    <a:pt x="758" y="1"/>
                  </a:moveTo>
                  <a:cubicBezTo>
                    <a:pt x="253" y="1"/>
                    <a:pt x="1" y="632"/>
                    <a:pt x="358" y="989"/>
                  </a:cubicBezTo>
                  <a:cubicBezTo>
                    <a:pt x="474" y="1105"/>
                    <a:pt x="616" y="1157"/>
                    <a:pt x="756" y="1157"/>
                  </a:cubicBezTo>
                  <a:cubicBezTo>
                    <a:pt x="1047" y="1157"/>
                    <a:pt x="1325" y="931"/>
                    <a:pt x="1325" y="590"/>
                  </a:cubicBezTo>
                  <a:cubicBezTo>
                    <a:pt x="1325" y="274"/>
                    <a:pt x="1073" y="1"/>
                    <a:pt x="75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8"/>
            <p:cNvSpPr/>
            <p:nvPr/>
          </p:nvSpPr>
          <p:spPr>
            <a:xfrm>
              <a:off x="1056101" y="3630282"/>
              <a:ext cx="12682" cy="17173"/>
            </a:xfrm>
            <a:custGeom>
              <a:avLst/>
              <a:gdLst/>
              <a:ahLst/>
              <a:cxnLst/>
              <a:rect l="l" t="t" r="r" b="b"/>
              <a:pathLst>
                <a:path w="847" h="1147" extrusionOk="0">
                  <a:moveTo>
                    <a:pt x="232" y="1"/>
                  </a:moveTo>
                  <a:cubicBezTo>
                    <a:pt x="169" y="1"/>
                    <a:pt x="85" y="22"/>
                    <a:pt x="0" y="64"/>
                  </a:cubicBezTo>
                  <a:cubicBezTo>
                    <a:pt x="484" y="253"/>
                    <a:pt x="484" y="905"/>
                    <a:pt x="0" y="1115"/>
                  </a:cubicBezTo>
                  <a:cubicBezTo>
                    <a:pt x="55" y="1137"/>
                    <a:pt x="106" y="1147"/>
                    <a:pt x="154" y="1147"/>
                  </a:cubicBezTo>
                  <a:cubicBezTo>
                    <a:pt x="671" y="1147"/>
                    <a:pt x="847" y="22"/>
                    <a:pt x="232" y="22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8"/>
            <p:cNvSpPr/>
            <p:nvPr/>
          </p:nvSpPr>
          <p:spPr>
            <a:xfrm>
              <a:off x="981493" y="3635013"/>
              <a:ext cx="19854" cy="16994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758" y="0"/>
                  </a:moveTo>
                  <a:cubicBezTo>
                    <a:pt x="253" y="0"/>
                    <a:pt x="1" y="610"/>
                    <a:pt x="358" y="967"/>
                  </a:cubicBezTo>
                  <a:cubicBezTo>
                    <a:pt x="474" y="1083"/>
                    <a:pt x="616" y="1135"/>
                    <a:pt x="755" y="1135"/>
                  </a:cubicBezTo>
                  <a:cubicBezTo>
                    <a:pt x="1047" y="1135"/>
                    <a:pt x="1325" y="909"/>
                    <a:pt x="1325" y="568"/>
                  </a:cubicBezTo>
                  <a:cubicBezTo>
                    <a:pt x="1325" y="253"/>
                    <a:pt x="1073" y="0"/>
                    <a:pt x="75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8"/>
            <p:cNvSpPr/>
            <p:nvPr/>
          </p:nvSpPr>
          <p:spPr>
            <a:xfrm>
              <a:off x="989369" y="3635013"/>
              <a:ext cx="12682" cy="16844"/>
            </a:xfrm>
            <a:custGeom>
              <a:avLst/>
              <a:gdLst/>
              <a:ahLst/>
              <a:cxnLst/>
              <a:rect l="l" t="t" r="r" b="b"/>
              <a:pathLst>
                <a:path w="847" h="1125" extrusionOk="0">
                  <a:moveTo>
                    <a:pt x="232" y="0"/>
                  </a:moveTo>
                  <a:cubicBezTo>
                    <a:pt x="169" y="0"/>
                    <a:pt x="84" y="0"/>
                    <a:pt x="0" y="42"/>
                  </a:cubicBezTo>
                  <a:cubicBezTo>
                    <a:pt x="484" y="231"/>
                    <a:pt x="484" y="904"/>
                    <a:pt x="0" y="1093"/>
                  </a:cubicBezTo>
                  <a:cubicBezTo>
                    <a:pt x="54" y="1115"/>
                    <a:pt x="106" y="1125"/>
                    <a:pt x="154" y="1125"/>
                  </a:cubicBezTo>
                  <a:cubicBezTo>
                    <a:pt x="671" y="1125"/>
                    <a:pt x="847" y="0"/>
                    <a:pt x="232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8"/>
            <p:cNvSpPr/>
            <p:nvPr/>
          </p:nvSpPr>
          <p:spPr>
            <a:xfrm>
              <a:off x="1008249" y="3606041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21" y="1178"/>
                  </a:cubicBezTo>
                  <a:cubicBezTo>
                    <a:pt x="564" y="1314"/>
                    <a:pt x="738" y="1376"/>
                    <a:pt x="907" y="1376"/>
                  </a:cubicBezTo>
                  <a:cubicBezTo>
                    <a:pt x="1262" y="1376"/>
                    <a:pt x="1599" y="1107"/>
                    <a:pt x="1599" y="695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8"/>
            <p:cNvSpPr/>
            <p:nvPr/>
          </p:nvSpPr>
          <p:spPr>
            <a:xfrm>
              <a:off x="1018011" y="3606041"/>
              <a:ext cx="14179" cy="20662"/>
            </a:xfrm>
            <a:custGeom>
              <a:avLst/>
              <a:gdLst/>
              <a:ahLst/>
              <a:cxnLst/>
              <a:rect l="l" t="t" r="r" b="b"/>
              <a:pathLst>
                <a:path w="947" h="1380" extrusionOk="0">
                  <a:moveTo>
                    <a:pt x="278" y="0"/>
                  </a:moveTo>
                  <a:cubicBezTo>
                    <a:pt x="186" y="0"/>
                    <a:pt x="92" y="20"/>
                    <a:pt x="1" y="64"/>
                  </a:cubicBezTo>
                  <a:cubicBezTo>
                    <a:pt x="547" y="295"/>
                    <a:pt x="547" y="1073"/>
                    <a:pt x="1" y="1326"/>
                  </a:cubicBezTo>
                  <a:cubicBezTo>
                    <a:pt x="86" y="1362"/>
                    <a:pt x="174" y="1379"/>
                    <a:pt x="260" y="1379"/>
                  </a:cubicBezTo>
                  <a:cubicBezTo>
                    <a:pt x="618" y="1379"/>
                    <a:pt x="947" y="1085"/>
                    <a:pt x="947" y="695"/>
                  </a:cubicBezTo>
                  <a:cubicBezTo>
                    <a:pt x="947" y="295"/>
                    <a:pt x="629" y="0"/>
                    <a:pt x="278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8"/>
            <p:cNvSpPr/>
            <p:nvPr/>
          </p:nvSpPr>
          <p:spPr>
            <a:xfrm>
              <a:off x="995657" y="3550329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42" y="1178"/>
                  </a:cubicBezTo>
                  <a:cubicBezTo>
                    <a:pt x="578" y="1314"/>
                    <a:pt x="747" y="1375"/>
                    <a:pt x="914" y="1375"/>
                  </a:cubicBezTo>
                  <a:cubicBezTo>
                    <a:pt x="1264" y="1375"/>
                    <a:pt x="1605" y="1107"/>
                    <a:pt x="1620" y="694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8"/>
            <p:cNvSpPr/>
            <p:nvPr/>
          </p:nvSpPr>
          <p:spPr>
            <a:xfrm>
              <a:off x="1004790" y="3550329"/>
              <a:ext cx="15751" cy="20363"/>
            </a:xfrm>
            <a:custGeom>
              <a:avLst/>
              <a:gdLst/>
              <a:ahLst/>
              <a:cxnLst/>
              <a:rect l="l" t="t" r="r" b="b"/>
              <a:pathLst>
                <a:path w="1052" h="1360" extrusionOk="0">
                  <a:moveTo>
                    <a:pt x="316" y="1"/>
                  </a:moveTo>
                  <a:cubicBezTo>
                    <a:pt x="211" y="1"/>
                    <a:pt x="106" y="22"/>
                    <a:pt x="1" y="64"/>
                  </a:cubicBezTo>
                  <a:cubicBezTo>
                    <a:pt x="526" y="316"/>
                    <a:pt x="526" y="1052"/>
                    <a:pt x="1" y="1304"/>
                  </a:cubicBezTo>
                  <a:cubicBezTo>
                    <a:pt x="90" y="1342"/>
                    <a:pt x="182" y="1359"/>
                    <a:pt x="273" y="1359"/>
                  </a:cubicBezTo>
                  <a:cubicBezTo>
                    <a:pt x="588" y="1359"/>
                    <a:pt x="881" y="1147"/>
                    <a:pt x="947" y="821"/>
                  </a:cubicBezTo>
                  <a:cubicBezTo>
                    <a:pt x="1052" y="400"/>
                    <a:pt x="736" y="1"/>
                    <a:pt x="316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8"/>
            <p:cNvSpPr/>
            <p:nvPr/>
          </p:nvSpPr>
          <p:spPr>
            <a:xfrm>
              <a:off x="1026830" y="3523558"/>
              <a:ext cx="23941" cy="20437"/>
            </a:xfrm>
            <a:custGeom>
              <a:avLst/>
              <a:gdLst/>
              <a:ahLst/>
              <a:cxnLst/>
              <a:rect l="l" t="t" r="r" b="b"/>
              <a:pathLst>
                <a:path w="1599" h="1365" extrusionOk="0">
                  <a:moveTo>
                    <a:pt x="940" y="1"/>
                  </a:moveTo>
                  <a:cubicBezTo>
                    <a:pt x="928" y="1"/>
                    <a:pt x="916" y="1"/>
                    <a:pt x="904" y="2"/>
                  </a:cubicBezTo>
                  <a:cubicBezTo>
                    <a:pt x="295" y="2"/>
                    <a:pt x="0" y="737"/>
                    <a:pt x="421" y="1158"/>
                  </a:cubicBezTo>
                  <a:cubicBezTo>
                    <a:pt x="564" y="1301"/>
                    <a:pt x="737" y="1364"/>
                    <a:pt x="907" y="1364"/>
                  </a:cubicBezTo>
                  <a:cubicBezTo>
                    <a:pt x="1261" y="1364"/>
                    <a:pt x="1598" y="1087"/>
                    <a:pt x="1598" y="674"/>
                  </a:cubicBezTo>
                  <a:cubicBezTo>
                    <a:pt x="1598" y="308"/>
                    <a:pt x="1302" y="1"/>
                    <a:pt x="940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8"/>
            <p:cNvSpPr/>
            <p:nvPr/>
          </p:nvSpPr>
          <p:spPr>
            <a:xfrm>
              <a:off x="1035948" y="3523258"/>
              <a:ext cx="15766" cy="20677"/>
            </a:xfrm>
            <a:custGeom>
              <a:avLst/>
              <a:gdLst/>
              <a:ahLst/>
              <a:cxnLst/>
              <a:rect l="l" t="t" r="r" b="b"/>
              <a:pathLst>
                <a:path w="1053" h="1381" extrusionOk="0">
                  <a:moveTo>
                    <a:pt x="295" y="1"/>
                  </a:moveTo>
                  <a:lnTo>
                    <a:pt x="295" y="22"/>
                  </a:lnTo>
                  <a:cubicBezTo>
                    <a:pt x="190" y="22"/>
                    <a:pt x="106" y="43"/>
                    <a:pt x="1" y="85"/>
                  </a:cubicBezTo>
                  <a:cubicBezTo>
                    <a:pt x="527" y="316"/>
                    <a:pt x="527" y="1073"/>
                    <a:pt x="1" y="1325"/>
                  </a:cubicBezTo>
                  <a:cubicBezTo>
                    <a:pt x="90" y="1363"/>
                    <a:pt x="183" y="1380"/>
                    <a:pt x="274" y="1380"/>
                  </a:cubicBezTo>
                  <a:cubicBezTo>
                    <a:pt x="588" y="1380"/>
                    <a:pt x="882" y="1168"/>
                    <a:pt x="947" y="842"/>
                  </a:cubicBezTo>
                  <a:cubicBezTo>
                    <a:pt x="1052" y="421"/>
                    <a:pt x="737" y="22"/>
                    <a:pt x="29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8"/>
            <p:cNvSpPr/>
            <p:nvPr/>
          </p:nvSpPr>
          <p:spPr>
            <a:xfrm>
              <a:off x="1012666" y="3484854"/>
              <a:ext cx="19839" cy="17144"/>
            </a:xfrm>
            <a:custGeom>
              <a:avLst/>
              <a:gdLst/>
              <a:ahLst/>
              <a:cxnLst/>
              <a:rect l="l" t="t" r="r" b="b"/>
              <a:pathLst>
                <a:path w="1325" h="1145" extrusionOk="0">
                  <a:moveTo>
                    <a:pt x="757" y="1"/>
                  </a:moveTo>
                  <a:cubicBezTo>
                    <a:pt x="252" y="1"/>
                    <a:pt x="0" y="610"/>
                    <a:pt x="358" y="968"/>
                  </a:cubicBezTo>
                  <a:cubicBezTo>
                    <a:pt x="473" y="1090"/>
                    <a:pt x="616" y="1145"/>
                    <a:pt x="755" y="1145"/>
                  </a:cubicBezTo>
                  <a:cubicBezTo>
                    <a:pt x="1046" y="1145"/>
                    <a:pt x="1325" y="909"/>
                    <a:pt x="1325" y="568"/>
                  </a:cubicBezTo>
                  <a:cubicBezTo>
                    <a:pt x="1325" y="253"/>
                    <a:pt x="1072" y="1"/>
                    <a:pt x="757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8"/>
            <p:cNvSpPr/>
            <p:nvPr/>
          </p:nvSpPr>
          <p:spPr>
            <a:xfrm>
              <a:off x="1020527" y="3484854"/>
              <a:ext cx="12622" cy="16934"/>
            </a:xfrm>
            <a:custGeom>
              <a:avLst/>
              <a:gdLst/>
              <a:ahLst/>
              <a:cxnLst/>
              <a:rect l="l" t="t" r="r" b="b"/>
              <a:pathLst>
                <a:path w="843" h="1131" extrusionOk="0">
                  <a:moveTo>
                    <a:pt x="232" y="1"/>
                  </a:moveTo>
                  <a:cubicBezTo>
                    <a:pt x="169" y="1"/>
                    <a:pt x="85" y="22"/>
                    <a:pt x="1" y="43"/>
                  </a:cubicBezTo>
                  <a:cubicBezTo>
                    <a:pt x="484" y="253"/>
                    <a:pt x="484" y="905"/>
                    <a:pt x="1" y="1094"/>
                  </a:cubicBezTo>
                  <a:cubicBezTo>
                    <a:pt x="59" y="1119"/>
                    <a:pt x="114" y="1130"/>
                    <a:pt x="166" y="1130"/>
                  </a:cubicBezTo>
                  <a:cubicBezTo>
                    <a:pt x="674" y="1130"/>
                    <a:pt x="843" y="20"/>
                    <a:pt x="232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8"/>
            <p:cNvSpPr/>
            <p:nvPr/>
          </p:nvSpPr>
          <p:spPr>
            <a:xfrm>
              <a:off x="918534" y="3642559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1" y="674"/>
                  </a:lnTo>
                  <a:lnTo>
                    <a:pt x="1325" y="674"/>
                  </a:lnTo>
                  <a:cubicBezTo>
                    <a:pt x="1515" y="674"/>
                    <a:pt x="1662" y="526"/>
                    <a:pt x="1662" y="337"/>
                  </a:cubicBezTo>
                  <a:cubicBezTo>
                    <a:pt x="1662" y="148"/>
                    <a:pt x="1494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8"/>
            <p:cNvSpPr/>
            <p:nvPr/>
          </p:nvSpPr>
          <p:spPr>
            <a:xfrm>
              <a:off x="933342" y="3615175"/>
              <a:ext cx="24555" cy="10091"/>
            </a:xfrm>
            <a:custGeom>
              <a:avLst/>
              <a:gdLst/>
              <a:ahLst/>
              <a:cxnLst/>
              <a:rect l="l" t="t" r="r" b="b"/>
              <a:pathLst>
                <a:path w="1640" h="674" extrusionOk="0">
                  <a:moveTo>
                    <a:pt x="357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40" y="526"/>
                    <a:pt x="1640" y="337"/>
                  </a:cubicBezTo>
                  <a:cubicBezTo>
                    <a:pt x="1640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8"/>
            <p:cNvSpPr/>
            <p:nvPr/>
          </p:nvSpPr>
          <p:spPr>
            <a:xfrm>
              <a:off x="947820" y="3587790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61" y="526"/>
                    <a:pt x="1661" y="337"/>
                  </a:cubicBezTo>
                  <a:cubicBezTo>
                    <a:pt x="1661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8"/>
            <p:cNvSpPr/>
            <p:nvPr/>
          </p:nvSpPr>
          <p:spPr>
            <a:xfrm>
              <a:off x="962299" y="3560405"/>
              <a:ext cx="24884" cy="10406"/>
            </a:xfrm>
            <a:custGeom>
              <a:avLst/>
              <a:gdLst/>
              <a:ahLst/>
              <a:cxnLst/>
              <a:rect l="l" t="t" r="r" b="b"/>
              <a:pathLst>
                <a:path w="1662" h="695" extrusionOk="0">
                  <a:moveTo>
                    <a:pt x="379" y="0"/>
                  </a:moveTo>
                  <a:lnTo>
                    <a:pt x="0" y="694"/>
                  </a:lnTo>
                  <a:lnTo>
                    <a:pt x="1325" y="694"/>
                  </a:lnTo>
                  <a:cubicBezTo>
                    <a:pt x="1514" y="694"/>
                    <a:pt x="1661" y="526"/>
                    <a:pt x="1661" y="337"/>
                  </a:cubicBezTo>
                  <a:cubicBezTo>
                    <a:pt x="1640" y="148"/>
                    <a:pt x="1493" y="0"/>
                    <a:pt x="1304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8"/>
            <p:cNvSpPr/>
            <p:nvPr/>
          </p:nvSpPr>
          <p:spPr>
            <a:xfrm>
              <a:off x="984637" y="3359564"/>
              <a:ext cx="85957" cy="26456"/>
            </a:xfrm>
            <a:custGeom>
              <a:avLst/>
              <a:gdLst/>
              <a:ahLst/>
              <a:cxnLst/>
              <a:rect l="l" t="t" r="r" b="b"/>
              <a:pathLst>
                <a:path w="5741" h="1767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1325"/>
                  </a:lnTo>
                  <a:cubicBezTo>
                    <a:pt x="1" y="1557"/>
                    <a:pt x="190" y="1767"/>
                    <a:pt x="442" y="1767"/>
                  </a:cubicBezTo>
                  <a:lnTo>
                    <a:pt x="5299" y="1767"/>
                  </a:lnTo>
                  <a:cubicBezTo>
                    <a:pt x="5530" y="1767"/>
                    <a:pt x="5741" y="1557"/>
                    <a:pt x="5741" y="1325"/>
                  </a:cubicBezTo>
                  <a:lnTo>
                    <a:pt x="5741" y="442"/>
                  </a:lnTo>
                  <a:cubicBezTo>
                    <a:pt x="5720" y="190"/>
                    <a:pt x="5530" y="1"/>
                    <a:pt x="529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8"/>
            <p:cNvSpPr/>
            <p:nvPr/>
          </p:nvSpPr>
          <p:spPr>
            <a:xfrm>
              <a:off x="1037535" y="3359564"/>
              <a:ext cx="33059" cy="26456"/>
            </a:xfrm>
            <a:custGeom>
              <a:avLst/>
              <a:gdLst/>
              <a:ahLst/>
              <a:cxnLst/>
              <a:rect l="l" t="t" r="r" b="b"/>
              <a:pathLst>
                <a:path w="2208" h="1767" extrusionOk="0">
                  <a:moveTo>
                    <a:pt x="0" y="1"/>
                  </a:moveTo>
                  <a:cubicBezTo>
                    <a:pt x="231" y="1"/>
                    <a:pt x="421" y="190"/>
                    <a:pt x="442" y="442"/>
                  </a:cubicBezTo>
                  <a:lnTo>
                    <a:pt x="442" y="1325"/>
                  </a:lnTo>
                  <a:cubicBezTo>
                    <a:pt x="442" y="1557"/>
                    <a:pt x="231" y="1767"/>
                    <a:pt x="0" y="1767"/>
                  </a:cubicBezTo>
                  <a:lnTo>
                    <a:pt x="1766" y="1767"/>
                  </a:lnTo>
                  <a:cubicBezTo>
                    <a:pt x="1997" y="1767"/>
                    <a:pt x="2208" y="1557"/>
                    <a:pt x="2208" y="1325"/>
                  </a:cubicBezTo>
                  <a:lnTo>
                    <a:pt x="2208" y="442"/>
                  </a:lnTo>
                  <a:cubicBezTo>
                    <a:pt x="2187" y="190"/>
                    <a:pt x="1997" y="1"/>
                    <a:pt x="1766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0" name="Google Shape;3160;p48"/>
          <p:cNvGrpSpPr/>
          <p:nvPr/>
        </p:nvGrpSpPr>
        <p:grpSpPr>
          <a:xfrm>
            <a:off x="2616191" y="2890461"/>
            <a:ext cx="365793" cy="361151"/>
            <a:chOff x="2616191" y="2890461"/>
            <a:chExt cx="365793" cy="361151"/>
          </a:xfrm>
        </p:grpSpPr>
        <p:sp>
          <p:nvSpPr>
            <p:cNvPr id="3161" name="Google Shape;3161;p48"/>
            <p:cNvSpPr/>
            <p:nvPr/>
          </p:nvSpPr>
          <p:spPr>
            <a:xfrm>
              <a:off x="2616191" y="3225545"/>
              <a:ext cx="30604" cy="26067"/>
            </a:xfrm>
            <a:custGeom>
              <a:avLst/>
              <a:gdLst/>
              <a:ahLst/>
              <a:cxnLst/>
              <a:rect l="l" t="t" r="r" b="b"/>
              <a:pathLst>
                <a:path w="2044" h="1741" extrusionOk="0">
                  <a:moveTo>
                    <a:pt x="1460" y="0"/>
                  </a:moveTo>
                  <a:cubicBezTo>
                    <a:pt x="1363" y="0"/>
                    <a:pt x="1263" y="42"/>
                    <a:pt x="1177" y="143"/>
                  </a:cubicBezTo>
                  <a:lnTo>
                    <a:pt x="252" y="1089"/>
                  </a:lnTo>
                  <a:cubicBezTo>
                    <a:pt x="0" y="1320"/>
                    <a:pt x="189" y="1741"/>
                    <a:pt x="526" y="1741"/>
                  </a:cubicBezTo>
                  <a:cubicBezTo>
                    <a:pt x="610" y="1741"/>
                    <a:pt x="715" y="1698"/>
                    <a:pt x="778" y="1614"/>
                  </a:cubicBezTo>
                  <a:lnTo>
                    <a:pt x="1724" y="689"/>
                  </a:lnTo>
                  <a:cubicBezTo>
                    <a:pt x="2044" y="418"/>
                    <a:pt x="1768" y="0"/>
                    <a:pt x="1460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8"/>
            <p:cNvSpPr/>
            <p:nvPr/>
          </p:nvSpPr>
          <p:spPr>
            <a:xfrm>
              <a:off x="2627196" y="3189506"/>
              <a:ext cx="53527" cy="51326"/>
            </a:xfrm>
            <a:custGeom>
              <a:avLst/>
              <a:gdLst/>
              <a:ahLst/>
              <a:cxnLst/>
              <a:rect l="l" t="t" r="r" b="b"/>
              <a:pathLst>
                <a:path w="3575" h="3428" extrusionOk="0">
                  <a:moveTo>
                    <a:pt x="2074" y="0"/>
                  </a:moveTo>
                  <a:cubicBezTo>
                    <a:pt x="1977" y="0"/>
                    <a:pt x="1883" y="37"/>
                    <a:pt x="1809" y="111"/>
                  </a:cubicBezTo>
                  <a:lnTo>
                    <a:pt x="442" y="1456"/>
                  </a:lnTo>
                  <a:cubicBezTo>
                    <a:pt x="1" y="1919"/>
                    <a:pt x="1" y="2634"/>
                    <a:pt x="442" y="3096"/>
                  </a:cubicBezTo>
                  <a:cubicBezTo>
                    <a:pt x="674" y="3317"/>
                    <a:pt x="968" y="3427"/>
                    <a:pt x="1262" y="3427"/>
                  </a:cubicBezTo>
                  <a:cubicBezTo>
                    <a:pt x="1557" y="3427"/>
                    <a:pt x="1851" y="3317"/>
                    <a:pt x="2082" y="3096"/>
                  </a:cubicBezTo>
                  <a:lnTo>
                    <a:pt x="3428" y="1730"/>
                  </a:lnTo>
                  <a:cubicBezTo>
                    <a:pt x="3575" y="1583"/>
                    <a:pt x="3575" y="1351"/>
                    <a:pt x="3428" y="1204"/>
                  </a:cubicBezTo>
                  <a:lnTo>
                    <a:pt x="2356" y="111"/>
                  </a:lnTo>
                  <a:cubicBezTo>
                    <a:pt x="2272" y="37"/>
                    <a:pt x="2172" y="0"/>
                    <a:pt x="207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8"/>
            <p:cNvSpPr/>
            <p:nvPr/>
          </p:nvSpPr>
          <p:spPr>
            <a:xfrm>
              <a:off x="2631298" y="3201544"/>
              <a:ext cx="49424" cy="39288"/>
            </a:xfrm>
            <a:custGeom>
              <a:avLst/>
              <a:gdLst/>
              <a:ahLst/>
              <a:cxnLst/>
              <a:rect l="l" t="t" r="r" b="b"/>
              <a:pathLst>
                <a:path w="3301" h="2624" extrusionOk="0">
                  <a:moveTo>
                    <a:pt x="2754" y="1"/>
                  </a:moveTo>
                  <a:lnTo>
                    <a:pt x="2754" y="1"/>
                  </a:lnTo>
                  <a:cubicBezTo>
                    <a:pt x="2902" y="148"/>
                    <a:pt x="2902" y="400"/>
                    <a:pt x="2754" y="547"/>
                  </a:cubicBezTo>
                  <a:lnTo>
                    <a:pt x="1409" y="1893"/>
                  </a:lnTo>
                  <a:cubicBezTo>
                    <a:pt x="1186" y="2116"/>
                    <a:pt x="898" y="2229"/>
                    <a:pt x="604" y="2229"/>
                  </a:cubicBezTo>
                  <a:cubicBezTo>
                    <a:pt x="399" y="2229"/>
                    <a:pt x="191" y="2174"/>
                    <a:pt x="0" y="2061"/>
                  </a:cubicBezTo>
                  <a:lnTo>
                    <a:pt x="0" y="2061"/>
                  </a:lnTo>
                  <a:cubicBezTo>
                    <a:pt x="63" y="2145"/>
                    <a:pt x="105" y="2229"/>
                    <a:pt x="168" y="2292"/>
                  </a:cubicBezTo>
                  <a:cubicBezTo>
                    <a:pt x="400" y="2513"/>
                    <a:pt x="694" y="2623"/>
                    <a:pt x="988" y="2623"/>
                  </a:cubicBezTo>
                  <a:cubicBezTo>
                    <a:pt x="1283" y="2623"/>
                    <a:pt x="1577" y="2513"/>
                    <a:pt x="1808" y="2292"/>
                  </a:cubicBezTo>
                  <a:lnTo>
                    <a:pt x="3154" y="926"/>
                  </a:lnTo>
                  <a:cubicBezTo>
                    <a:pt x="3301" y="779"/>
                    <a:pt x="3301" y="547"/>
                    <a:pt x="3154" y="400"/>
                  </a:cubicBezTo>
                  <a:lnTo>
                    <a:pt x="275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8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8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8"/>
            <p:cNvSpPr/>
            <p:nvPr/>
          </p:nvSpPr>
          <p:spPr>
            <a:xfrm>
              <a:off x="2663085" y="2897153"/>
              <a:ext cx="318899" cy="327314"/>
            </a:xfrm>
            <a:custGeom>
              <a:avLst/>
              <a:gdLst/>
              <a:ahLst/>
              <a:cxnLst/>
              <a:rect l="l" t="t" r="r" b="b"/>
              <a:pathLst>
                <a:path w="21299" h="21861" extrusionOk="0">
                  <a:moveTo>
                    <a:pt x="19890" y="0"/>
                  </a:moveTo>
                  <a:lnTo>
                    <a:pt x="19890" y="0"/>
                  </a:lnTo>
                  <a:cubicBezTo>
                    <a:pt x="20541" y="757"/>
                    <a:pt x="20499" y="1892"/>
                    <a:pt x="19785" y="2586"/>
                  </a:cubicBezTo>
                  <a:lnTo>
                    <a:pt x="10828" y="11542"/>
                  </a:lnTo>
                  <a:cubicBezTo>
                    <a:pt x="10155" y="12425"/>
                    <a:pt x="9567" y="13372"/>
                    <a:pt x="9125" y="14381"/>
                  </a:cubicBezTo>
                  <a:cubicBezTo>
                    <a:pt x="8158" y="16357"/>
                    <a:pt x="7317" y="18060"/>
                    <a:pt x="3175" y="19216"/>
                  </a:cubicBezTo>
                  <a:lnTo>
                    <a:pt x="1620" y="20772"/>
                  </a:lnTo>
                  <a:cubicBezTo>
                    <a:pt x="1399" y="20993"/>
                    <a:pt x="1104" y="21103"/>
                    <a:pt x="810" y="21103"/>
                  </a:cubicBezTo>
                  <a:cubicBezTo>
                    <a:pt x="516" y="21103"/>
                    <a:pt x="222" y="20993"/>
                    <a:pt x="1" y="20772"/>
                  </a:cubicBezTo>
                  <a:lnTo>
                    <a:pt x="1" y="20772"/>
                  </a:lnTo>
                  <a:lnTo>
                    <a:pt x="758" y="21529"/>
                  </a:lnTo>
                  <a:cubicBezTo>
                    <a:pt x="989" y="21750"/>
                    <a:pt x="1283" y="21860"/>
                    <a:pt x="1575" y="21860"/>
                  </a:cubicBezTo>
                  <a:cubicBezTo>
                    <a:pt x="1867" y="21860"/>
                    <a:pt x="2156" y="21750"/>
                    <a:pt x="2376" y="21529"/>
                  </a:cubicBezTo>
                  <a:lnTo>
                    <a:pt x="3932" y="19973"/>
                  </a:lnTo>
                  <a:cubicBezTo>
                    <a:pt x="8074" y="18817"/>
                    <a:pt x="8915" y="17114"/>
                    <a:pt x="9882" y="15138"/>
                  </a:cubicBezTo>
                  <a:cubicBezTo>
                    <a:pt x="10324" y="14128"/>
                    <a:pt x="10912" y="13182"/>
                    <a:pt x="11606" y="12320"/>
                  </a:cubicBezTo>
                  <a:lnTo>
                    <a:pt x="20562" y="3364"/>
                  </a:lnTo>
                  <a:cubicBezTo>
                    <a:pt x="21298" y="2607"/>
                    <a:pt x="21298" y="1409"/>
                    <a:pt x="20562" y="652"/>
                  </a:cubicBezTo>
                  <a:lnTo>
                    <a:pt x="20016" y="105"/>
                  </a:lnTo>
                  <a:cubicBezTo>
                    <a:pt x="19974" y="63"/>
                    <a:pt x="19932" y="42"/>
                    <a:pt x="1989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8"/>
            <p:cNvSpPr/>
            <p:nvPr/>
          </p:nvSpPr>
          <p:spPr>
            <a:xfrm>
              <a:off x="2643576" y="3148033"/>
              <a:ext cx="78082" cy="76435"/>
            </a:xfrm>
            <a:custGeom>
              <a:avLst/>
              <a:gdLst/>
              <a:ahLst/>
              <a:cxnLst/>
              <a:rect l="l" t="t" r="r" b="b"/>
              <a:pathLst>
                <a:path w="5215" h="5105" extrusionOk="0">
                  <a:moveTo>
                    <a:pt x="1976" y="0"/>
                  </a:moveTo>
                  <a:lnTo>
                    <a:pt x="442" y="1535"/>
                  </a:lnTo>
                  <a:cubicBezTo>
                    <a:pt x="0" y="1977"/>
                    <a:pt x="0" y="2713"/>
                    <a:pt x="442" y="3154"/>
                  </a:cubicBezTo>
                  <a:lnTo>
                    <a:pt x="2061" y="4773"/>
                  </a:lnTo>
                  <a:cubicBezTo>
                    <a:pt x="2292" y="4994"/>
                    <a:pt x="2586" y="5104"/>
                    <a:pt x="2878" y="5104"/>
                  </a:cubicBezTo>
                  <a:cubicBezTo>
                    <a:pt x="3170" y="5104"/>
                    <a:pt x="3459" y="4994"/>
                    <a:pt x="3679" y="4773"/>
                  </a:cubicBezTo>
                  <a:lnTo>
                    <a:pt x="5214" y="323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8"/>
            <p:cNvSpPr/>
            <p:nvPr/>
          </p:nvSpPr>
          <p:spPr>
            <a:xfrm>
              <a:off x="2815759" y="2931141"/>
              <a:ext cx="122774" cy="122789"/>
            </a:xfrm>
            <a:custGeom>
              <a:avLst/>
              <a:gdLst/>
              <a:ahLst/>
              <a:cxnLst/>
              <a:rect l="l" t="t" r="r" b="b"/>
              <a:pathLst>
                <a:path w="8200" h="8201" extrusionOk="0">
                  <a:moveTo>
                    <a:pt x="4962" y="1"/>
                  </a:moveTo>
                  <a:lnTo>
                    <a:pt x="0" y="4962"/>
                  </a:lnTo>
                  <a:lnTo>
                    <a:pt x="3238" y="8200"/>
                  </a:lnTo>
                  <a:lnTo>
                    <a:pt x="8200" y="3238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8"/>
            <p:cNvSpPr/>
            <p:nvPr/>
          </p:nvSpPr>
          <p:spPr>
            <a:xfrm>
              <a:off x="2663085" y="3185179"/>
              <a:ext cx="58572" cy="39288"/>
            </a:xfrm>
            <a:custGeom>
              <a:avLst/>
              <a:gdLst/>
              <a:ahLst/>
              <a:cxnLst/>
              <a:rect l="l" t="t" r="r" b="b"/>
              <a:pathLst>
                <a:path w="3912" h="2624" extrusionOk="0">
                  <a:moveTo>
                    <a:pt x="3154" y="0"/>
                  </a:moveTo>
                  <a:lnTo>
                    <a:pt x="1620" y="1535"/>
                  </a:lnTo>
                  <a:cubicBezTo>
                    <a:pt x="1399" y="1756"/>
                    <a:pt x="1104" y="1866"/>
                    <a:pt x="810" y="1866"/>
                  </a:cubicBezTo>
                  <a:cubicBezTo>
                    <a:pt x="516" y="1866"/>
                    <a:pt x="222" y="1756"/>
                    <a:pt x="1" y="1535"/>
                  </a:cubicBezTo>
                  <a:lnTo>
                    <a:pt x="1" y="1535"/>
                  </a:lnTo>
                  <a:lnTo>
                    <a:pt x="758" y="2292"/>
                  </a:lnTo>
                  <a:cubicBezTo>
                    <a:pt x="989" y="2513"/>
                    <a:pt x="1283" y="2623"/>
                    <a:pt x="1575" y="2623"/>
                  </a:cubicBezTo>
                  <a:cubicBezTo>
                    <a:pt x="1867" y="2623"/>
                    <a:pt x="2156" y="2513"/>
                    <a:pt x="2376" y="2292"/>
                  </a:cubicBezTo>
                  <a:lnTo>
                    <a:pt x="3911" y="757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8"/>
            <p:cNvSpPr/>
            <p:nvPr/>
          </p:nvSpPr>
          <p:spPr>
            <a:xfrm>
              <a:off x="2852906" y="2968288"/>
              <a:ext cx="85628" cy="85643"/>
            </a:xfrm>
            <a:custGeom>
              <a:avLst/>
              <a:gdLst/>
              <a:ahLst/>
              <a:cxnLst/>
              <a:rect l="l" t="t" r="r" b="b"/>
              <a:pathLst>
                <a:path w="5719" h="5720" extrusionOk="0">
                  <a:moveTo>
                    <a:pt x="4962" y="1"/>
                  </a:moveTo>
                  <a:lnTo>
                    <a:pt x="0" y="4962"/>
                  </a:lnTo>
                  <a:lnTo>
                    <a:pt x="757" y="5719"/>
                  </a:lnTo>
                  <a:lnTo>
                    <a:pt x="5719" y="757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8"/>
            <p:cNvSpPr/>
            <p:nvPr/>
          </p:nvSpPr>
          <p:spPr>
            <a:xfrm>
              <a:off x="2874302" y="2921783"/>
              <a:ext cx="82813" cy="146311"/>
            </a:xfrm>
            <a:custGeom>
              <a:avLst/>
              <a:gdLst/>
              <a:ahLst/>
              <a:cxnLst/>
              <a:rect l="l" t="t" r="r" b="b"/>
              <a:pathLst>
                <a:path w="5531" h="9772" extrusionOk="0">
                  <a:moveTo>
                    <a:pt x="741" y="1"/>
                  </a:moveTo>
                  <a:cubicBezTo>
                    <a:pt x="449" y="1"/>
                    <a:pt x="197" y="368"/>
                    <a:pt x="442" y="647"/>
                  </a:cubicBezTo>
                  <a:lnTo>
                    <a:pt x="4563" y="4789"/>
                  </a:lnTo>
                  <a:lnTo>
                    <a:pt x="232" y="9120"/>
                  </a:lnTo>
                  <a:cubicBezTo>
                    <a:pt x="1" y="9351"/>
                    <a:pt x="169" y="9771"/>
                    <a:pt x="527" y="9771"/>
                  </a:cubicBezTo>
                  <a:cubicBezTo>
                    <a:pt x="611" y="9771"/>
                    <a:pt x="716" y="9729"/>
                    <a:pt x="779" y="9645"/>
                  </a:cubicBezTo>
                  <a:lnTo>
                    <a:pt x="5383" y="5062"/>
                  </a:lnTo>
                  <a:cubicBezTo>
                    <a:pt x="5530" y="4894"/>
                    <a:pt x="5530" y="4662"/>
                    <a:pt x="5383" y="4515"/>
                  </a:cubicBezTo>
                  <a:lnTo>
                    <a:pt x="989" y="100"/>
                  </a:lnTo>
                  <a:cubicBezTo>
                    <a:pt x="910" y="30"/>
                    <a:pt x="824" y="1"/>
                    <a:pt x="741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2" name="Google Shape;3172;p48"/>
          <p:cNvGrpSpPr/>
          <p:nvPr/>
        </p:nvGrpSpPr>
        <p:grpSpPr>
          <a:xfrm>
            <a:off x="3049959" y="1945861"/>
            <a:ext cx="402940" cy="388536"/>
            <a:chOff x="3049959" y="1945861"/>
            <a:chExt cx="402940" cy="388536"/>
          </a:xfrm>
        </p:grpSpPr>
        <p:sp>
          <p:nvSpPr>
            <p:cNvPr id="3173" name="Google Shape;3173;p48"/>
            <p:cNvSpPr/>
            <p:nvPr/>
          </p:nvSpPr>
          <p:spPr>
            <a:xfrm>
              <a:off x="3049959" y="1993398"/>
              <a:ext cx="355402" cy="340999"/>
            </a:xfrm>
            <a:custGeom>
              <a:avLst/>
              <a:gdLst/>
              <a:ahLst/>
              <a:cxnLst/>
              <a:rect l="l" t="t" r="r" b="b"/>
              <a:pathLst>
                <a:path w="23737" h="22775" extrusionOk="0">
                  <a:moveTo>
                    <a:pt x="9777" y="0"/>
                  </a:moveTo>
                  <a:lnTo>
                    <a:pt x="3848" y="5929"/>
                  </a:lnTo>
                  <a:cubicBezTo>
                    <a:pt x="1" y="9776"/>
                    <a:pt x="1" y="16021"/>
                    <a:pt x="3848" y="19889"/>
                  </a:cubicBezTo>
                  <a:cubicBezTo>
                    <a:pt x="5772" y="21813"/>
                    <a:pt x="8300" y="22775"/>
                    <a:pt x="10828" y="22775"/>
                  </a:cubicBezTo>
                  <a:cubicBezTo>
                    <a:pt x="13356" y="22775"/>
                    <a:pt x="15884" y="21813"/>
                    <a:pt x="17808" y="19889"/>
                  </a:cubicBezTo>
                  <a:lnTo>
                    <a:pt x="23737" y="13960"/>
                  </a:lnTo>
                  <a:lnTo>
                    <a:pt x="22139" y="10954"/>
                  </a:lnTo>
                  <a:lnTo>
                    <a:pt x="19133" y="9377"/>
                  </a:lnTo>
                  <a:lnTo>
                    <a:pt x="13225" y="15285"/>
                  </a:lnTo>
                  <a:cubicBezTo>
                    <a:pt x="12563" y="15947"/>
                    <a:pt x="11695" y="16278"/>
                    <a:pt x="10831" y="16278"/>
                  </a:cubicBezTo>
                  <a:cubicBezTo>
                    <a:pt x="9966" y="16278"/>
                    <a:pt x="9104" y="15947"/>
                    <a:pt x="8452" y="15285"/>
                  </a:cubicBezTo>
                  <a:cubicBezTo>
                    <a:pt x="7128" y="13960"/>
                    <a:pt x="7128" y="11837"/>
                    <a:pt x="8452" y="10512"/>
                  </a:cubicBezTo>
                  <a:lnTo>
                    <a:pt x="14360" y="4604"/>
                  </a:lnTo>
                  <a:lnTo>
                    <a:pt x="12783" y="1598"/>
                  </a:lnTo>
                  <a:lnTo>
                    <a:pt x="9777" y="0"/>
                  </a:lnTo>
                  <a:close/>
                </a:path>
              </a:pathLst>
            </a:custGeom>
            <a:solidFill>
              <a:srgbClr val="3F5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8"/>
            <p:cNvSpPr/>
            <p:nvPr/>
          </p:nvSpPr>
          <p:spPr>
            <a:xfrm>
              <a:off x="3093080" y="2196350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1"/>
                  </a:moveTo>
                  <a:cubicBezTo>
                    <a:pt x="321" y="1"/>
                    <a:pt x="222" y="37"/>
                    <a:pt x="148" y="111"/>
                  </a:cubicBezTo>
                  <a:cubicBezTo>
                    <a:pt x="1" y="258"/>
                    <a:pt x="1" y="489"/>
                    <a:pt x="148" y="637"/>
                  </a:cubicBezTo>
                  <a:cubicBezTo>
                    <a:pt x="222" y="710"/>
                    <a:pt x="321" y="747"/>
                    <a:pt x="421" y="747"/>
                  </a:cubicBezTo>
                  <a:cubicBezTo>
                    <a:pt x="521" y="747"/>
                    <a:pt x="621" y="710"/>
                    <a:pt x="695" y="637"/>
                  </a:cubicBezTo>
                  <a:cubicBezTo>
                    <a:pt x="842" y="489"/>
                    <a:pt x="842" y="258"/>
                    <a:pt x="695" y="111"/>
                  </a:cubicBezTo>
                  <a:cubicBezTo>
                    <a:pt x="621" y="37"/>
                    <a:pt x="521" y="1"/>
                    <a:pt x="42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8"/>
            <p:cNvSpPr/>
            <p:nvPr/>
          </p:nvSpPr>
          <p:spPr>
            <a:xfrm>
              <a:off x="3093080" y="2164564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0"/>
                  </a:moveTo>
                  <a:cubicBezTo>
                    <a:pt x="321" y="0"/>
                    <a:pt x="222" y="37"/>
                    <a:pt x="148" y="110"/>
                  </a:cubicBezTo>
                  <a:cubicBezTo>
                    <a:pt x="1" y="258"/>
                    <a:pt x="1" y="489"/>
                    <a:pt x="148" y="636"/>
                  </a:cubicBezTo>
                  <a:cubicBezTo>
                    <a:pt x="222" y="710"/>
                    <a:pt x="321" y="746"/>
                    <a:pt x="421" y="746"/>
                  </a:cubicBezTo>
                  <a:cubicBezTo>
                    <a:pt x="521" y="746"/>
                    <a:pt x="621" y="710"/>
                    <a:pt x="695" y="636"/>
                  </a:cubicBezTo>
                  <a:cubicBezTo>
                    <a:pt x="842" y="489"/>
                    <a:pt x="842" y="258"/>
                    <a:pt x="695" y="110"/>
                  </a:cubicBezTo>
                  <a:cubicBezTo>
                    <a:pt x="621" y="37"/>
                    <a:pt x="521" y="0"/>
                    <a:pt x="421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8"/>
            <p:cNvSpPr/>
            <p:nvPr/>
          </p:nvSpPr>
          <p:spPr>
            <a:xfrm>
              <a:off x="3336413" y="2211458"/>
              <a:ext cx="12292" cy="11514"/>
            </a:xfrm>
            <a:custGeom>
              <a:avLst/>
              <a:gdLst/>
              <a:ahLst/>
              <a:cxnLst/>
              <a:rect l="l" t="t" r="r" b="b"/>
              <a:pathLst>
                <a:path w="821" h="769" extrusionOk="0">
                  <a:moveTo>
                    <a:pt x="411" y="1"/>
                  </a:moveTo>
                  <a:cubicBezTo>
                    <a:pt x="316" y="1"/>
                    <a:pt x="221" y="37"/>
                    <a:pt x="148" y="111"/>
                  </a:cubicBezTo>
                  <a:cubicBezTo>
                    <a:pt x="1" y="258"/>
                    <a:pt x="1" y="511"/>
                    <a:pt x="148" y="658"/>
                  </a:cubicBezTo>
                  <a:cubicBezTo>
                    <a:pt x="221" y="731"/>
                    <a:pt x="316" y="768"/>
                    <a:pt x="411" y="768"/>
                  </a:cubicBezTo>
                  <a:cubicBezTo>
                    <a:pt x="505" y="768"/>
                    <a:pt x="600" y="731"/>
                    <a:pt x="673" y="658"/>
                  </a:cubicBezTo>
                  <a:cubicBezTo>
                    <a:pt x="821" y="511"/>
                    <a:pt x="821" y="258"/>
                    <a:pt x="673" y="111"/>
                  </a:cubicBezTo>
                  <a:cubicBezTo>
                    <a:pt x="600" y="37"/>
                    <a:pt x="505" y="1"/>
                    <a:pt x="41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8"/>
            <p:cNvSpPr/>
            <p:nvPr/>
          </p:nvSpPr>
          <p:spPr>
            <a:xfrm>
              <a:off x="3196330" y="1945861"/>
              <a:ext cx="116172" cy="116486"/>
            </a:xfrm>
            <a:custGeom>
              <a:avLst/>
              <a:gdLst/>
              <a:ahLst/>
              <a:cxnLst/>
              <a:rect l="l" t="t" r="r" b="b"/>
              <a:pathLst>
                <a:path w="7759" h="7780" extrusionOk="0">
                  <a:moveTo>
                    <a:pt x="3176" y="0"/>
                  </a:moveTo>
                  <a:lnTo>
                    <a:pt x="1" y="3175"/>
                  </a:lnTo>
                  <a:lnTo>
                    <a:pt x="4584" y="7779"/>
                  </a:lnTo>
                  <a:lnTo>
                    <a:pt x="7759" y="458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8"/>
            <p:cNvSpPr/>
            <p:nvPr/>
          </p:nvSpPr>
          <p:spPr>
            <a:xfrm>
              <a:off x="3336413" y="2085943"/>
              <a:ext cx="116486" cy="116486"/>
            </a:xfrm>
            <a:custGeom>
              <a:avLst/>
              <a:gdLst/>
              <a:ahLst/>
              <a:cxnLst/>
              <a:rect l="l" t="t" r="r" b="b"/>
              <a:pathLst>
                <a:path w="7780" h="7780" extrusionOk="0">
                  <a:moveTo>
                    <a:pt x="3175" y="0"/>
                  </a:moveTo>
                  <a:lnTo>
                    <a:pt x="1" y="3196"/>
                  </a:lnTo>
                  <a:lnTo>
                    <a:pt x="4605" y="7779"/>
                  </a:lnTo>
                  <a:lnTo>
                    <a:pt x="7780" y="460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9" name="Google Shape;3179;p48"/>
          <p:cNvGrpSpPr/>
          <p:nvPr/>
        </p:nvGrpSpPr>
        <p:grpSpPr>
          <a:xfrm>
            <a:off x="2483025" y="4268679"/>
            <a:ext cx="202428" cy="349114"/>
            <a:chOff x="2483025" y="4268679"/>
            <a:chExt cx="202428" cy="349114"/>
          </a:xfrm>
        </p:grpSpPr>
        <p:sp>
          <p:nvSpPr>
            <p:cNvPr id="3180" name="Google Shape;3180;p48"/>
            <p:cNvSpPr/>
            <p:nvPr/>
          </p:nvSpPr>
          <p:spPr>
            <a:xfrm>
              <a:off x="2497818" y="4274339"/>
              <a:ext cx="172528" cy="337780"/>
            </a:xfrm>
            <a:custGeom>
              <a:avLst/>
              <a:gdLst/>
              <a:ahLst/>
              <a:cxnLst/>
              <a:rect l="l" t="t" r="r" b="b"/>
              <a:pathLst>
                <a:path w="11523" h="22560" extrusionOk="0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8"/>
            <p:cNvSpPr/>
            <p:nvPr/>
          </p:nvSpPr>
          <p:spPr>
            <a:xfrm>
              <a:off x="2599811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8"/>
            <p:cNvSpPr/>
            <p:nvPr/>
          </p:nvSpPr>
          <p:spPr>
            <a:xfrm>
              <a:off x="2492159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8"/>
            <p:cNvSpPr/>
            <p:nvPr/>
          </p:nvSpPr>
          <p:spPr>
            <a:xfrm>
              <a:off x="2483025" y="4606444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8"/>
            <p:cNvSpPr/>
            <p:nvPr/>
          </p:nvSpPr>
          <p:spPr>
            <a:xfrm>
              <a:off x="2483025" y="4268679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8"/>
            <p:cNvSpPr/>
            <p:nvPr/>
          </p:nvSpPr>
          <p:spPr>
            <a:xfrm>
              <a:off x="2520487" y="4378847"/>
              <a:ext cx="127506" cy="210933"/>
            </a:xfrm>
            <a:custGeom>
              <a:avLst/>
              <a:gdLst/>
              <a:ahLst/>
              <a:cxnLst/>
              <a:rect l="l" t="t" r="r" b="b"/>
              <a:pathLst>
                <a:path w="8516" h="14088" extrusionOk="0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6" name="Google Shape;3186;p48"/>
          <p:cNvGrpSpPr/>
          <p:nvPr/>
        </p:nvGrpSpPr>
        <p:grpSpPr>
          <a:xfrm>
            <a:off x="862507" y="2885984"/>
            <a:ext cx="329590" cy="365000"/>
            <a:chOff x="862507" y="2885984"/>
            <a:chExt cx="329590" cy="365000"/>
          </a:xfrm>
        </p:grpSpPr>
        <p:sp>
          <p:nvSpPr>
            <p:cNvPr id="3187" name="Google Shape;3187;p48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8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8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8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8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8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8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4" name="Google Shape;3194;p48"/>
          <p:cNvGrpSpPr/>
          <p:nvPr/>
        </p:nvGrpSpPr>
        <p:grpSpPr>
          <a:xfrm>
            <a:off x="3082075" y="2871805"/>
            <a:ext cx="318884" cy="379808"/>
            <a:chOff x="3082075" y="2871805"/>
            <a:chExt cx="318884" cy="379808"/>
          </a:xfrm>
        </p:grpSpPr>
        <p:sp>
          <p:nvSpPr>
            <p:cNvPr id="3195" name="Google Shape;3195;p48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8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8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8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8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8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8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8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8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8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8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8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8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8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8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8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8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8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5" name="Google Shape;3215;p48"/>
          <p:cNvGrpSpPr/>
          <p:nvPr/>
        </p:nvGrpSpPr>
        <p:grpSpPr>
          <a:xfrm>
            <a:off x="2594780" y="1516494"/>
            <a:ext cx="410187" cy="324245"/>
            <a:chOff x="2594780" y="1516494"/>
            <a:chExt cx="410187" cy="324245"/>
          </a:xfrm>
        </p:grpSpPr>
        <p:sp>
          <p:nvSpPr>
            <p:cNvPr id="3216" name="Google Shape;3216;p48"/>
            <p:cNvSpPr/>
            <p:nvPr/>
          </p:nvSpPr>
          <p:spPr>
            <a:xfrm>
              <a:off x="2594780" y="1641455"/>
              <a:ext cx="241776" cy="199284"/>
            </a:xfrm>
            <a:custGeom>
              <a:avLst/>
              <a:gdLst/>
              <a:ahLst/>
              <a:cxnLst/>
              <a:rect l="l" t="t" r="r" b="b"/>
              <a:pathLst>
                <a:path w="16148" h="13310" extrusionOk="0">
                  <a:moveTo>
                    <a:pt x="8494" y="1"/>
                  </a:moveTo>
                  <a:lnTo>
                    <a:pt x="442" y="8053"/>
                  </a:lnTo>
                  <a:cubicBezTo>
                    <a:pt x="0" y="8474"/>
                    <a:pt x="0" y="9167"/>
                    <a:pt x="442" y="9588"/>
                  </a:cubicBezTo>
                  <a:lnTo>
                    <a:pt x="3680" y="12826"/>
                  </a:lnTo>
                  <a:cubicBezTo>
                    <a:pt x="3974" y="13141"/>
                    <a:pt x="4394" y="13309"/>
                    <a:pt x="4815" y="13309"/>
                  </a:cubicBezTo>
                  <a:lnTo>
                    <a:pt x="9819" y="13309"/>
                  </a:lnTo>
                  <a:cubicBezTo>
                    <a:pt x="10239" y="13309"/>
                    <a:pt x="10660" y="13141"/>
                    <a:pt x="10975" y="12826"/>
                  </a:cubicBezTo>
                  <a:lnTo>
                    <a:pt x="16147" y="7654"/>
                  </a:lnTo>
                  <a:lnTo>
                    <a:pt x="8494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8"/>
            <p:cNvSpPr/>
            <p:nvPr/>
          </p:nvSpPr>
          <p:spPr>
            <a:xfrm>
              <a:off x="2632556" y="1738731"/>
              <a:ext cx="204000" cy="102008"/>
            </a:xfrm>
            <a:custGeom>
              <a:avLst/>
              <a:gdLst/>
              <a:ahLst/>
              <a:cxnLst/>
              <a:rect l="l" t="t" r="r" b="b"/>
              <a:pathLst>
                <a:path w="13625" h="6813" extrusionOk="0">
                  <a:moveTo>
                    <a:pt x="12468" y="0"/>
                  </a:moveTo>
                  <a:lnTo>
                    <a:pt x="8263" y="4226"/>
                  </a:lnTo>
                  <a:cubicBezTo>
                    <a:pt x="7653" y="4836"/>
                    <a:pt x="6812" y="5193"/>
                    <a:pt x="5971" y="5193"/>
                  </a:cubicBezTo>
                  <a:lnTo>
                    <a:pt x="0" y="5193"/>
                  </a:lnTo>
                  <a:lnTo>
                    <a:pt x="1157" y="6329"/>
                  </a:lnTo>
                  <a:cubicBezTo>
                    <a:pt x="1451" y="6644"/>
                    <a:pt x="1871" y="6812"/>
                    <a:pt x="2292" y="6812"/>
                  </a:cubicBezTo>
                  <a:lnTo>
                    <a:pt x="7296" y="6812"/>
                  </a:lnTo>
                  <a:cubicBezTo>
                    <a:pt x="7716" y="6812"/>
                    <a:pt x="8137" y="6644"/>
                    <a:pt x="8452" y="6329"/>
                  </a:cubicBezTo>
                  <a:lnTo>
                    <a:pt x="13624" y="1157"/>
                  </a:lnTo>
                  <a:lnTo>
                    <a:pt x="12468" y="0"/>
                  </a:ln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8"/>
            <p:cNvSpPr/>
            <p:nvPr/>
          </p:nvSpPr>
          <p:spPr>
            <a:xfrm>
              <a:off x="2721957" y="1516494"/>
              <a:ext cx="241132" cy="239560"/>
            </a:xfrm>
            <a:custGeom>
              <a:avLst/>
              <a:gdLst/>
              <a:ahLst/>
              <a:cxnLst/>
              <a:rect l="l" t="t" r="r" b="b"/>
              <a:pathLst>
                <a:path w="16105" h="16000" extrusionOk="0">
                  <a:moveTo>
                    <a:pt x="8778" y="0"/>
                  </a:moveTo>
                  <a:cubicBezTo>
                    <a:pt x="8499" y="0"/>
                    <a:pt x="8221" y="105"/>
                    <a:pt x="8010" y="315"/>
                  </a:cubicBezTo>
                  <a:lnTo>
                    <a:pt x="0" y="8347"/>
                  </a:lnTo>
                  <a:lnTo>
                    <a:pt x="7653" y="16000"/>
                  </a:lnTo>
                  <a:lnTo>
                    <a:pt x="15663" y="7989"/>
                  </a:lnTo>
                  <a:cubicBezTo>
                    <a:pt x="16084" y="7569"/>
                    <a:pt x="16105" y="6875"/>
                    <a:pt x="15684" y="6455"/>
                  </a:cubicBezTo>
                  <a:lnTo>
                    <a:pt x="9545" y="315"/>
                  </a:lnTo>
                  <a:cubicBezTo>
                    <a:pt x="9335" y="105"/>
                    <a:pt x="9056" y="0"/>
                    <a:pt x="87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8"/>
            <p:cNvSpPr/>
            <p:nvPr/>
          </p:nvSpPr>
          <p:spPr>
            <a:xfrm>
              <a:off x="2881234" y="1828446"/>
              <a:ext cx="40306" cy="12292"/>
            </a:xfrm>
            <a:custGeom>
              <a:avLst/>
              <a:gdLst/>
              <a:ahLst/>
              <a:cxnLst/>
              <a:rect l="l" t="t" r="r" b="b"/>
              <a:pathLst>
                <a:path w="2692" h="821" extrusionOk="0">
                  <a:moveTo>
                    <a:pt x="526" y="0"/>
                  </a:moveTo>
                  <a:cubicBezTo>
                    <a:pt x="1" y="0"/>
                    <a:pt x="1" y="820"/>
                    <a:pt x="526" y="820"/>
                  </a:cubicBezTo>
                  <a:lnTo>
                    <a:pt x="2166" y="820"/>
                  </a:lnTo>
                  <a:cubicBezTo>
                    <a:pt x="2692" y="820"/>
                    <a:pt x="2692" y="0"/>
                    <a:pt x="21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8"/>
            <p:cNvSpPr/>
            <p:nvPr/>
          </p:nvSpPr>
          <p:spPr>
            <a:xfrm>
              <a:off x="2735177" y="1828446"/>
              <a:ext cx="89101" cy="12292"/>
            </a:xfrm>
            <a:custGeom>
              <a:avLst/>
              <a:gdLst/>
              <a:ahLst/>
              <a:cxnLst/>
              <a:rect l="l" t="t" r="r" b="b"/>
              <a:pathLst>
                <a:path w="5951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5424" y="820"/>
                  </a:lnTo>
                  <a:cubicBezTo>
                    <a:pt x="5950" y="820"/>
                    <a:pt x="5950" y="0"/>
                    <a:pt x="542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8"/>
            <p:cNvSpPr/>
            <p:nvPr/>
          </p:nvSpPr>
          <p:spPr>
            <a:xfrm>
              <a:off x="2832439" y="1828446"/>
              <a:ext cx="14179" cy="12203"/>
            </a:xfrm>
            <a:custGeom>
              <a:avLst/>
              <a:gdLst/>
              <a:ahLst/>
              <a:cxnLst/>
              <a:rect l="l" t="t" r="r" b="b"/>
              <a:pathLst>
                <a:path w="947" h="815" extrusionOk="0">
                  <a:moveTo>
                    <a:pt x="547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36" y="777"/>
                    <a:pt x="440" y="815"/>
                    <a:pt x="542" y="815"/>
                  </a:cubicBezTo>
                  <a:cubicBezTo>
                    <a:pt x="749" y="815"/>
                    <a:pt x="947" y="660"/>
                    <a:pt x="947" y="421"/>
                  </a:cubicBezTo>
                  <a:cubicBezTo>
                    <a:pt x="947" y="190"/>
                    <a:pt x="758" y="0"/>
                    <a:pt x="547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8"/>
            <p:cNvSpPr/>
            <p:nvPr/>
          </p:nvSpPr>
          <p:spPr>
            <a:xfrm>
              <a:off x="2990773" y="1828446"/>
              <a:ext cx="14194" cy="12203"/>
            </a:xfrm>
            <a:custGeom>
              <a:avLst/>
              <a:gdLst/>
              <a:ahLst/>
              <a:cxnLst/>
              <a:rect l="l" t="t" r="r" b="b"/>
              <a:pathLst>
                <a:path w="948" h="815" extrusionOk="0">
                  <a:moveTo>
                    <a:pt x="548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43" y="777"/>
                    <a:pt x="450" y="815"/>
                    <a:pt x="551" y="815"/>
                  </a:cubicBezTo>
                  <a:cubicBezTo>
                    <a:pt x="758" y="815"/>
                    <a:pt x="947" y="660"/>
                    <a:pt x="947" y="421"/>
                  </a:cubicBezTo>
                  <a:cubicBezTo>
                    <a:pt x="947" y="190"/>
                    <a:pt x="779" y="0"/>
                    <a:pt x="54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8"/>
            <p:cNvSpPr/>
            <p:nvPr/>
          </p:nvSpPr>
          <p:spPr>
            <a:xfrm>
              <a:off x="2928143" y="1828446"/>
              <a:ext cx="45022" cy="12292"/>
            </a:xfrm>
            <a:custGeom>
              <a:avLst/>
              <a:gdLst/>
              <a:ahLst/>
              <a:cxnLst/>
              <a:rect l="l" t="t" r="r" b="b"/>
              <a:pathLst>
                <a:path w="3007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2460" y="820"/>
                  </a:lnTo>
                  <a:cubicBezTo>
                    <a:pt x="3007" y="820"/>
                    <a:pt x="3007" y="0"/>
                    <a:pt x="2460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4" name="Google Shape;3224;p48"/>
          <p:cNvGrpSpPr/>
          <p:nvPr/>
        </p:nvGrpSpPr>
        <p:grpSpPr>
          <a:xfrm>
            <a:off x="1742965" y="1502959"/>
            <a:ext cx="333692" cy="333363"/>
            <a:chOff x="1742965" y="1502959"/>
            <a:chExt cx="333692" cy="333363"/>
          </a:xfrm>
        </p:grpSpPr>
        <p:sp>
          <p:nvSpPr>
            <p:cNvPr id="3225" name="Google Shape;3225;p48"/>
            <p:cNvSpPr/>
            <p:nvPr/>
          </p:nvSpPr>
          <p:spPr>
            <a:xfrm>
              <a:off x="1742965" y="1502959"/>
              <a:ext cx="333692" cy="333363"/>
            </a:xfrm>
            <a:custGeom>
              <a:avLst/>
              <a:gdLst/>
              <a:ahLst/>
              <a:cxnLst/>
              <a:rect l="l" t="t" r="r" b="b"/>
              <a:pathLst>
                <a:path w="22287" h="22265" extrusionOk="0">
                  <a:moveTo>
                    <a:pt x="11143" y="0"/>
                  </a:moveTo>
                  <a:cubicBezTo>
                    <a:pt x="4983" y="0"/>
                    <a:pt x="1" y="4121"/>
                    <a:pt x="1" y="9188"/>
                  </a:cubicBezTo>
                  <a:cubicBezTo>
                    <a:pt x="1" y="13708"/>
                    <a:pt x="3974" y="17450"/>
                    <a:pt x="9209" y="18207"/>
                  </a:cubicBezTo>
                  <a:cubicBezTo>
                    <a:pt x="9335" y="19700"/>
                    <a:pt x="8831" y="21151"/>
                    <a:pt x="7843" y="22265"/>
                  </a:cubicBezTo>
                  <a:cubicBezTo>
                    <a:pt x="10324" y="22265"/>
                    <a:pt x="12468" y="20604"/>
                    <a:pt x="13099" y="18207"/>
                  </a:cubicBezTo>
                  <a:cubicBezTo>
                    <a:pt x="18313" y="17450"/>
                    <a:pt x="22286" y="13687"/>
                    <a:pt x="22286" y="9188"/>
                  </a:cubicBezTo>
                  <a:cubicBezTo>
                    <a:pt x="22265" y="4121"/>
                    <a:pt x="17283" y="0"/>
                    <a:pt x="11143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8"/>
            <p:cNvSpPr/>
            <p:nvPr/>
          </p:nvSpPr>
          <p:spPr>
            <a:xfrm>
              <a:off x="1854719" y="1629492"/>
              <a:ext cx="22040" cy="21740"/>
            </a:xfrm>
            <a:custGeom>
              <a:avLst/>
              <a:gdLst/>
              <a:ahLst/>
              <a:cxnLst/>
              <a:rect l="l" t="t" r="r" b="b"/>
              <a:pathLst>
                <a:path w="1472" h="1452" extrusionOk="0">
                  <a:moveTo>
                    <a:pt x="736" y="1"/>
                  </a:moveTo>
                  <a:cubicBezTo>
                    <a:pt x="337" y="1"/>
                    <a:pt x="0" y="316"/>
                    <a:pt x="0" y="716"/>
                  </a:cubicBezTo>
                  <a:cubicBezTo>
                    <a:pt x="0" y="1136"/>
                    <a:pt x="337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8"/>
            <p:cNvSpPr/>
            <p:nvPr/>
          </p:nvSpPr>
          <p:spPr>
            <a:xfrm>
              <a:off x="1898783" y="1629492"/>
              <a:ext cx="22054" cy="2174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36" y="1"/>
                  </a:moveTo>
                  <a:cubicBezTo>
                    <a:pt x="316" y="1"/>
                    <a:pt x="1" y="316"/>
                    <a:pt x="1" y="716"/>
                  </a:cubicBezTo>
                  <a:cubicBezTo>
                    <a:pt x="1" y="1136"/>
                    <a:pt x="316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8"/>
            <p:cNvSpPr/>
            <p:nvPr/>
          </p:nvSpPr>
          <p:spPr>
            <a:xfrm>
              <a:off x="1942863" y="1629492"/>
              <a:ext cx="21725" cy="21740"/>
            </a:xfrm>
            <a:custGeom>
              <a:avLst/>
              <a:gdLst/>
              <a:ahLst/>
              <a:cxnLst/>
              <a:rect l="l" t="t" r="r" b="b"/>
              <a:pathLst>
                <a:path w="1451" h="1452" extrusionOk="0">
                  <a:moveTo>
                    <a:pt x="715" y="1"/>
                  </a:moveTo>
                  <a:cubicBezTo>
                    <a:pt x="315" y="1"/>
                    <a:pt x="0" y="316"/>
                    <a:pt x="0" y="716"/>
                  </a:cubicBezTo>
                  <a:cubicBezTo>
                    <a:pt x="0" y="1136"/>
                    <a:pt x="315" y="1452"/>
                    <a:pt x="715" y="1452"/>
                  </a:cubicBezTo>
                  <a:cubicBezTo>
                    <a:pt x="1135" y="1452"/>
                    <a:pt x="1451" y="1136"/>
                    <a:pt x="1451" y="716"/>
                  </a:cubicBezTo>
                  <a:cubicBezTo>
                    <a:pt x="1451" y="316"/>
                    <a:pt x="1135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9" name="Google Shape;3229;p48"/>
          <p:cNvGrpSpPr/>
          <p:nvPr/>
        </p:nvGrpSpPr>
        <p:grpSpPr>
          <a:xfrm>
            <a:off x="3051531" y="1516809"/>
            <a:ext cx="390034" cy="296545"/>
            <a:chOff x="3051531" y="1516809"/>
            <a:chExt cx="390034" cy="296545"/>
          </a:xfrm>
        </p:grpSpPr>
        <p:sp>
          <p:nvSpPr>
            <p:cNvPr id="3230" name="Google Shape;3230;p48"/>
            <p:cNvSpPr/>
            <p:nvPr/>
          </p:nvSpPr>
          <p:spPr>
            <a:xfrm>
              <a:off x="3051531" y="1516809"/>
              <a:ext cx="389719" cy="296545"/>
            </a:xfrm>
            <a:custGeom>
              <a:avLst/>
              <a:gdLst/>
              <a:ahLst/>
              <a:cxnLst/>
              <a:rect l="l" t="t" r="r" b="b"/>
              <a:pathLst>
                <a:path w="26029" h="19806" extrusionOk="0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48"/>
            <p:cNvSpPr/>
            <p:nvPr/>
          </p:nvSpPr>
          <p:spPr>
            <a:xfrm>
              <a:off x="3051531" y="1744391"/>
              <a:ext cx="389719" cy="68963"/>
            </a:xfrm>
            <a:custGeom>
              <a:avLst/>
              <a:gdLst/>
              <a:ahLst/>
              <a:cxnLst/>
              <a:rect l="l" t="t" r="r" b="b"/>
              <a:pathLst>
                <a:path w="26029" h="4606" extrusionOk="0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8"/>
            <p:cNvSpPr/>
            <p:nvPr/>
          </p:nvSpPr>
          <p:spPr>
            <a:xfrm>
              <a:off x="3051531" y="1753838"/>
              <a:ext cx="389719" cy="59516"/>
            </a:xfrm>
            <a:custGeom>
              <a:avLst/>
              <a:gdLst/>
              <a:ahLst/>
              <a:cxnLst/>
              <a:rect l="l" t="t" r="r" b="b"/>
              <a:pathLst>
                <a:path w="26029" h="3975" extrusionOk="0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8"/>
            <p:cNvSpPr/>
            <p:nvPr/>
          </p:nvSpPr>
          <p:spPr>
            <a:xfrm>
              <a:off x="3051846" y="1516809"/>
              <a:ext cx="389405" cy="65804"/>
            </a:xfrm>
            <a:custGeom>
              <a:avLst/>
              <a:gdLst/>
              <a:ahLst/>
              <a:cxnLst/>
              <a:rect l="l" t="t" r="r" b="b"/>
              <a:pathLst>
                <a:path w="26008" h="4395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8"/>
            <p:cNvSpPr/>
            <p:nvPr/>
          </p:nvSpPr>
          <p:spPr>
            <a:xfrm>
              <a:off x="3051846" y="1516809"/>
              <a:ext cx="389719" cy="56356"/>
            </a:xfrm>
            <a:custGeom>
              <a:avLst/>
              <a:gdLst/>
              <a:ahLst/>
              <a:cxnLst/>
              <a:rect l="l" t="t" r="r" b="b"/>
              <a:pathLst>
                <a:path w="26029" h="3764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8"/>
            <p:cNvSpPr/>
            <p:nvPr/>
          </p:nvSpPr>
          <p:spPr>
            <a:xfrm>
              <a:off x="3077973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8"/>
            <p:cNvSpPr/>
            <p:nvPr/>
          </p:nvSpPr>
          <p:spPr>
            <a:xfrm>
              <a:off x="3100012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8"/>
            <p:cNvSpPr/>
            <p:nvPr/>
          </p:nvSpPr>
          <p:spPr>
            <a:xfrm>
              <a:off x="3121737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8"/>
            <p:cNvSpPr/>
            <p:nvPr/>
          </p:nvSpPr>
          <p:spPr>
            <a:xfrm>
              <a:off x="3336727" y="1539148"/>
              <a:ext cx="81226" cy="11978"/>
            </a:xfrm>
            <a:custGeom>
              <a:avLst/>
              <a:gdLst/>
              <a:ahLst/>
              <a:cxnLst/>
              <a:rect l="l" t="t" r="r" b="b"/>
              <a:pathLst>
                <a:path w="5425" h="800" extrusionOk="0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8"/>
            <p:cNvSpPr/>
            <p:nvPr/>
          </p:nvSpPr>
          <p:spPr>
            <a:xfrm>
              <a:off x="3301153" y="1539148"/>
              <a:ext cx="30244" cy="11978"/>
            </a:xfrm>
            <a:custGeom>
              <a:avLst/>
              <a:gdLst/>
              <a:ahLst/>
              <a:cxnLst/>
              <a:rect l="l" t="t" r="r" b="b"/>
              <a:pathLst>
                <a:path w="2020" h="800" extrusionOk="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8"/>
            <p:cNvSpPr/>
            <p:nvPr/>
          </p:nvSpPr>
          <p:spPr>
            <a:xfrm>
              <a:off x="3170832" y="1608096"/>
              <a:ext cx="151432" cy="107667"/>
            </a:xfrm>
            <a:custGeom>
              <a:avLst/>
              <a:gdLst/>
              <a:ahLst/>
              <a:cxnLst/>
              <a:rect l="l" t="t" r="r" b="b"/>
              <a:pathLst>
                <a:path w="10114" h="7191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8"/>
            <p:cNvSpPr/>
            <p:nvPr/>
          </p:nvSpPr>
          <p:spPr>
            <a:xfrm>
              <a:off x="3170832" y="1608096"/>
              <a:ext cx="151432" cy="44079"/>
            </a:xfrm>
            <a:custGeom>
              <a:avLst/>
              <a:gdLst/>
              <a:ahLst/>
              <a:cxnLst/>
              <a:rect l="l" t="t" r="r" b="b"/>
              <a:pathLst>
                <a:path w="10114" h="2944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8"/>
            <p:cNvSpPr/>
            <p:nvPr/>
          </p:nvSpPr>
          <p:spPr>
            <a:xfrm>
              <a:off x="3227503" y="1642084"/>
              <a:ext cx="41878" cy="40007"/>
            </a:xfrm>
            <a:custGeom>
              <a:avLst/>
              <a:gdLst/>
              <a:ahLst/>
              <a:cxnLst/>
              <a:rect l="l" t="t" r="r" b="b"/>
              <a:pathLst>
                <a:path w="2797" h="2672" extrusionOk="0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8"/>
            <p:cNvSpPr/>
            <p:nvPr/>
          </p:nvSpPr>
          <p:spPr>
            <a:xfrm>
              <a:off x="3087106" y="1776177"/>
              <a:ext cx="160865" cy="11679"/>
            </a:xfrm>
            <a:custGeom>
              <a:avLst/>
              <a:gdLst/>
              <a:ahLst/>
              <a:cxnLst/>
              <a:rect l="l" t="t" r="r" b="b"/>
              <a:pathLst>
                <a:path w="10744" h="780" extrusionOk="0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8"/>
            <p:cNvSpPr/>
            <p:nvPr/>
          </p:nvSpPr>
          <p:spPr>
            <a:xfrm>
              <a:off x="3362540" y="1775563"/>
              <a:ext cx="46295" cy="11978"/>
            </a:xfrm>
            <a:custGeom>
              <a:avLst/>
              <a:gdLst/>
              <a:ahLst/>
              <a:cxnLst/>
              <a:rect l="l" t="t" r="r" b="b"/>
              <a:pathLst>
                <a:path w="3092" h="800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5" name="Google Shape;3245;p48"/>
          <p:cNvGrpSpPr/>
          <p:nvPr/>
        </p:nvGrpSpPr>
        <p:grpSpPr>
          <a:xfrm>
            <a:off x="3514900" y="1489020"/>
            <a:ext cx="354145" cy="351869"/>
            <a:chOff x="3514900" y="1489020"/>
            <a:chExt cx="354145" cy="351869"/>
          </a:xfrm>
        </p:grpSpPr>
        <p:sp>
          <p:nvSpPr>
            <p:cNvPr id="3246" name="Google Shape;3246;p48"/>
            <p:cNvSpPr/>
            <p:nvPr/>
          </p:nvSpPr>
          <p:spPr>
            <a:xfrm>
              <a:off x="3514900" y="1489020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8"/>
            <p:cNvSpPr/>
            <p:nvPr/>
          </p:nvSpPr>
          <p:spPr>
            <a:xfrm>
              <a:off x="3619094" y="1759498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8"/>
            <p:cNvSpPr/>
            <p:nvPr/>
          </p:nvSpPr>
          <p:spPr>
            <a:xfrm>
              <a:off x="3623181" y="1722052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8"/>
            <p:cNvSpPr/>
            <p:nvPr/>
          </p:nvSpPr>
          <p:spPr>
            <a:xfrm>
              <a:off x="3560536" y="1784682"/>
              <a:ext cx="41264" cy="41579"/>
            </a:xfrm>
            <a:custGeom>
              <a:avLst/>
              <a:gdLst/>
              <a:ahLst/>
              <a:cxnLst/>
              <a:rect l="l" t="t" r="r" b="b"/>
              <a:pathLst>
                <a:path w="2756" h="2777" extrusionOk="0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8"/>
            <p:cNvSpPr/>
            <p:nvPr/>
          </p:nvSpPr>
          <p:spPr>
            <a:xfrm>
              <a:off x="3660957" y="1717635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8"/>
            <p:cNvSpPr/>
            <p:nvPr/>
          </p:nvSpPr>
          <p:spPr>
            <a:xfrm>
              <a:off x="3681739" y="1696868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8"/>
            <p:cNvSpPr/>
            <p:nvPr/>
          </p:nvSpPr>
          <p:spPr>
            <a:xfrm>
              <a:off x="3686141" y="1659092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8"/>
            <p:cNvSpPr/>
            <p:nvPr/>
          </p:nvSpPr>
          <p:spPr>
            <a:xfrm>
              <a:off x="3723602" y="1654990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8"/>
            <p:cNvSpPr/>
            <p:nvPr/>
          </p:nvSpPr>
          <p:spPr>
            <a:xfrm>
              <a:off x="3744698" y="1633909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8"/>
            <p:cNvSpPr/>
            <p:nvPr/>
          </p:nvSpPr>
          <p:spPr>
            <a:xfrm>
              <a:off x="3748786" y="1596447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8"/>
            <p:cNvSpPr/>
            <p:nvPr/>
          </p:nvSpPr>
          <p:spPr>
            <a:xfrm>
              <a:off x="3786561" y="159203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8"/>
            <p:cNvSpPr/>
            <p:nvPr/>
          </p:nvSpPr>
          <p:spPr>
            <a:xfrm>
              <a:off x="3807343" y="1571264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8"/>
            <p:cNvSpPr/>
            <p:nvPr/>
          </p:nvSpPr>
          <p:spPr>
            <a:xfrm>
              <a:off x="3811745" y="1533488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8"/>
            <p:cNvSpPr/>
            <p:nvPr/>
          </p:nvSpPr>
          <p:spPr>
            <a:xfrm>
              <a:off x="3597998" y="1780594"/>
              <a:ext cx="24570" cy="24570"/>
            </a:xfrm>
            <a:custGeom>
              <a:avLst/>
              <a:gdLst/>
              <a:ahLst/>
              <a:cxnLst/>
              <a:rect l="l" t="t" r="r" b="b"/>
              <a:pathLst>
                <a:path w="1641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8"/>
            <p:cNvSpPr/>
            <p:nvPr/>
          </p:nvSpPr>
          <p:spPr>
            <a:xfrm>
              <a:off x="3623181" y="1625090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8"/>
            <p:cNvSpPr/>
            <p:nvPr/>
          </p:nvSpPr>
          <p:spPr>
            <a:xfrm>
              <a:off x="3517416" y="1493826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8"/>
            <p:cNvSpPr/>
            <p:nvPr/>
          </p:nvSpPr>
          <p:spPr>
            <a:xfrm>
              <a:off x="3788133" y="1761399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8"/>
            <p:cNvSpPr/>
            <p:nvPr/>
          </p:nvSpPr>
          <p:spPr>
            <a:xfrm>
              <a:off x="3822136" y="1761399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8"/>
            <p:cNvSpPr/>
            <p:nvPr/>
          </p:nvSpPr>
          <p:spPr>
            <a:xfrm>
              <a:off x="3541656" y="1493781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8"/>
            <p:cNvSpPr/>
            <p:nvPr/>
          </p:nvSpPr>
          <p:spPr>
            <a:xfrm>
              <a:off x="3834728" y="1807979"/>
              <a:ext cx="26636" cy="25708"/>
            </a:xfrm>
            <a:custGeom>
              <a:avLst/>
              <a:gdLst/>
              <a:ahLst/>
              <a:cxnLst/>
              <a:rect l="l" t="t" r="r" b="b"/>
              <a:pathLst>
                <a:path w="1779" h="1717" extrusionOk="0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8"/>
            <p:cNvSpPr/>
            <p:nvPr/>
          </p:nvSpPr>
          <p:spPr>
            <a:xfrm>
              <a:off x="3552047" y="1524984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8"/>
            <p:cNvSpPr/>
            <p:nvPr/>
          </p:nvSpPr>
          <p:spPr>
            <a:xfrm>
              <a:off x="3593281" y="1566218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8" name="Google Shape;3268;p48"/>
          <p:cNvGrpSpPr/>
          <p:nvPr/>
        </p:nvGrpSpPr>
        <p:grpSpPr>
          <a:xfrm>
            <a:off x="3066324" y="3350446"/>
            <a:ext cx="346599" cy="333183"/>
            <a:chOff x="3066324" y="3350446"/>
            <a:chExt cx="346599" cy="333183"/>
          </a:xfrm>
        </p:grpSpPr>
        <p:sp>
          <p:nvSpPr>
            <p:cNvPr id="3269" name="Google Shape;3269;p48"/>
            <p:cNvSpPr/>
            <p:nvPr/>
          </p:nvSpPr>
          <p:spPr>
            <a:xfrm>
              <a:off x="3077658" y="3672759"/>
              <a:ext cx="297174" cy="10735"/>
            </a:xfrm>
            <a:custGeom>
              <a:avLst/>
              <a:gdLst/>
              <a:ahLst/>
              <a:cxnLst/>
              <a:rect l="l" t="t" r="r" b="b"/>
              <a:pathLst>
                <a:path w="19848" h="717" extrusionOk="0">
                  <a:moveTo>
                    <a:pt x="562" y="0"/>
                  </a:moveTo>
                  <a:cubicBezTo>
                    <a:pt x="550" y="0"/>
                    <a:pt x="538" y="1"/>
                    <a:pt x="526" y="2"/>
                  </a:cubicBezTo>
                  <a:lnTo>
                    <a:pt x="484" y="2"/>
                  </a:lnTo>
                  <a:cubicBezTo>
                    <a:pt x="1" y="2"/>
                    <a:pt x="1" y="717"/>
                    <a:pt x="484" y="717"/>
                  </a:cubicBezTo>
                  <a:lnTo>
                    <a:pt x="526" y="717"/>
                  </a:lnTo>
                  <a:cubicBezTo>
                    <a:pt x="737" y="717"/>
                    <a:pt x="905" y="549"/>
                    <a:pt x="905" y="360"/>
                  </a:cubicBezTo>
                  <a:cubicBezTo>
                    <a:pt x="905" y="161"/>
                    <a:pt x="755" y="0"/>
                    <a:pt x="562" y="0"/>
                  </a:cubicBezTo>
                  <a:close/>
                  <a:moveTo>
                    <a:pt x="2418" y="2"/>
                  </a:moveTo>
                  <a:cubicBezTo>
                    <a:pt x="1935" y="2"/>
                    <a:pt x="1935" y="717"/>
                    <a:pt x="2418" y="717"/>
                  </a:cubicBezTo>
                  <a:lnTo>
                    <a:pt x="19364" y="717"/>
                  </a:lnTo>
                  <a:cubicBezTo>
                    <a:pt x="19848" y="717"/>
                    <a:pt x="19848" y="2"/>
                    <a:pt x="19364" y="2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8"/>
            <p:cNvSpPr/>
            <p:nvPr/>
          </p:nvSpPr>
          <p:spPr>
            <a:xfrm>
              <a:off x="3066324" y="3350446"/>
              <a:ext cx="346598" cy="333183"/>
            </a:xfrm>
            <a:custGeom>
              <a:avLst/>
              <a:gdLst/>
              <a:ahLst/>
              <a:cxnLst/>
              <a:rect l="l" t="t" r="r" b="b"/>
              <a:pathLst>
                <a:path w="23149" h="22253" extrusionOk="0">
                  <a:moveTo>
                    <a:pt x="12045" y="0"/>
                  </a:moveTo>
                  <a:cubicBezTo>
                    <a:pt x="12032" y="0"/>
                    <a:pt x="12019" y="0"/>
                    <a:pt x="12006" y="0"/>
                  </a:cubicBezTo>
                  <a:cubicBezTo>
                    <a:pt x="7506" y="0"/>
                    <a:pt x="3449" y="2691"/>
                    <a:pt x="1725" y="6854"/>
                  </a:cubicBezTo>
                  <a:cubicBezTo>
                    <a:pt x="1" y="11017"/>
                    <a:pt x="968" y="15811"/>
                    <a:pt x="4143" y="18985"/>
                  </a:cubicBezTo>
                  <a:cubicBezTo>
                    <a:pt x="6265" y="21122"/>
                    <a:pt x="9111" y="22253"/>
                    <a:pt x="12008" y="22253"/>
                  </a:cubicBezTo>
                  <a:cubicBezTo>
                    <a:pt x="13444" y="22253"/>
                    <a:pt x="14894" y="21974"/>
                    <a:pt x="16274" y="21403"/>
                  </a:cubicBezTo>
                  <a:cubicBezTo>
                    <a:pt x="20436" y="19679"/>
                    <a:pt x="23149" y="15621"/>
                    <a:pt x="23149" y="11122"/>
                  </a:cubicBezTo>
                  <a:cubicBezTo>
                    <a:pt x="23149" y="4975"/>
                    <a:pt x="18187" y="0"/>
                    <a:pt x="12045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8"/>
            <p:cNvSpPr/>
            <p:nvPr/>
          </p:nvSpPr>
          <p:spPr>
            <a:xfrm>
              <a:off x="3079545" y="3516970"/>
              <a:ext cx="333378" cy="166524"/>
            </a:xfrm>
            <a:custGeom>
              <a:avLst/>
              <a:gdLst/>
              <a:ahLst/>
              <a:cxnLst/>
              <a:rect l="l" t="t" r="r" b="b"/>
              <a:pathLst>
                <a:path w="22266" h="11122" extrusionOk="0">
                  <a:moveTo>
                    <a:pt x="1" y="0"/>
                  </a:moveTo>
                  <a:cubicBezTo>
                    <a:pt x="1" y="6139"/>
                    <a:pt x="4984" y="11122"/>
                    <a:pt x="11123" y="11122"/>
                  </a:cubicBezTo>
                  <a:cubicBezTo>
                    <a:pt x="17283" y="11122"/>
                    <a:pt x="22266" y="6139"/>
                    <a:pt x="22266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8"/>
            <p:cNvSpPr/>
            <p:nvPr/>
          </p:nvSpPr>
          <p:spPr>
            <a:xfrm>
              <a:off x="3079545" y="3371841"/>
              <a:ext cx="333378" cy="145143"/>
            </a:xfrm>
            <a:custGeom>
              <a:avLst/>
              <a:gdLst/>
              <a:ahLst/>
              <a:cxnLst/>
              <a:rect l="l" t="t" r="r" b="b"/>
              <a:pathLst>
                <a:path w="22266" h="9694" extrusionOk="0">
                  <a:moveTo>
                    <a:pt x="11123" y="1"/>
                  </a:moveTo>
                  <a:cubicBezTo>
                    <a:pt x="7380" y="1"/>
                    <a:pt x="3995" y="1473"/>
                    <a:pt x="1704" y="3764"/>
                  </a:cubicBezTo>
                  <a:cubicBezTo>
                    <a:pt x="590" y="5551"/>
                    <a:pt x="1" y="7591"/>
                    <a:pt x="1" y="9693"/>
                  </a:cubicBezTo>
                  <a:lnTo>
                    <a:pt x="22266" y="9693"/>
                  </a:lnTo>
                  <a:cubicBezTo>
                    <a:pt x="22266" y="7591"/>
                    <a:pt x="21677" y="5551"/>
                    <a:pt x="20563" y="3764"/>
                  </a:cubicBezTo>
                  <a:cubicBezTo>
                    <a:pt x="18250" y="1473"/>
                    <a:pt x="14886" y="1"/>
                    <a:pt x="11123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8"/>
            <p:cNvSpPr/>
            <p:nvPr/>
          </p:nvSpPr>
          <p:spPr>
            <a:xfrm>
              <a:off x="3188784" y="3371841"/>
              <a:ext cx="224138" cy="145143"/>
            </a:xfrm>
            <a:custGeom>
              <a:avLst/>
              <a:gdLst/>
              <a:ahLst/>
              <a:cxnLst/>
              <a:rect l="l" t="t" r="r" b="b"/>
              <a:pathLst>
                <a:path w="14970" h="9694" extrusionOk="0">
                  <a:moveTo>
                    <a:pt x="3827" y="1"/>
                  </a:moveTo>
                  <a:cubicBezTo>
                    <a:pt x="2544" y="1"/>
                    <a:pt x="1241" y="190"/>
                    <a:pt x="0" y="526"/>
                  </a:cubicBezTo>
                  <a:cubicBezTo>
                    <a:pt x="3007" y="2608"/>
                    <a:pt x="4794" y="6035"/>
                    <a:pt x="4794" y="9693"/>
                  </a:cubicBezTo>
                  <a:lnTo>
                    <a:pt x="14970" y="9693"/>
                  </a:lnTo>
                  <a:cubicBezTo>
                    <a:pt x="14970" y="7591"/>
                    <a:pt x="14381" y="5551"/>
                    <a:pt x="13267" y="3764"/>
                  </a:cubicBezTo>
                  <a:cubicBezTo>
                    <a:pt x="10954" y="1473"/>
                    <a:pt x="7590" y="1"/>
                    <a:pt x="382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8"/>
            <p:cNvSpPr/>
            <p:nvPr/>
          </p:nvSpPr>
          <p:spPr>
            <a:xfrm>
              <a:off x="3079545" y="3516970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4016" y="8221"/>
                    <a:pt x="7380" y="9671"/>
                    <a:pt x="11123" y="9671"/>
                  </a:cubicBezTo>
                  <a:cubicBezTo>
                    <a:pt x="14886" y="9671"/>
                    <a:pt x="18250" y="8221"/>
                    <a:pt x="20563" y="5908"/>
                  </a:cubicBezTo>
                  <a:cubicBezTo>
                    <a:pt x="21677" y="4142"/>
                    <a:pt x="22266" y="2081"/>
                    <a:pt x="222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8"/>
            <p:cNvSpPr/>
            <p:nvPr/>
          </p:nvSpPr>
          <p:spPr>
            <a:xfrm>
              <a:off x="3079545" y="3516970"/>
              <a:ext cx="181018" cy="136938"/>
            </a:xfrm>
            <a:custGeom>
              <a:avLst/>
              <a:gdLst/>
              <a:ahLst/>
              <a:cxnLst/>
              <a:rect l="l" t="t" r="r" b="b"/>
              <a:pathLst>
                <a:path w="12090" h="9146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3260" y="7443"/>
                    <a:pt x="5194" y="8557"/>
                    <a:pt x="7296" y="9146"/>
                  </a:cubicBezTo>
                  <a:cubicBezTo>
                    <a:pt x="10303" y="7064"/>
                    <a:pt x="12090" y="3658"/>
                    <a:pt x="12090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8"/>
            <p:cNvSpPr/>
            <p:nvPr/>
          </p:nvSpPr>
          <p:spPr>
            <a:xfrm>
              <a:off x="3079545" y="3430084"/>
              <a:ext cx="333378" cy="173771"/>
            </a:xfrm>
            <a:custGeom>
              <a:avLst/>
              <a:gdLst/>
              <a:ahLst/>
              <a:cxnLst/>
              <a:rect l="l" t="t" r="r" b="b"/>
              <a:pathLst>
                <a:path w="22266" h="11606" extrusionOk="0">
                  <a:moveTo>
                    <a:pt x="11123" y="0"/>
                  </a:moveTo>
                  <a:cubicBezTo>
                    <a:pt x="4984" y="0"/>
                    <a:pt x="1" y="2586"/>
                    <a:pt x="1" y="5803"/>
                  </a:cubicBezTo>
                  <a:cubicBezTo>
                    <a:pt x="1" y="8999"/>
                    <a:pt x="4984" y="11606"/>
                    <a:pt x="11123" y="11606"/>
                  </a:cubicBezTo>
                  <a:cubicBezTo>
                    <a:pt x="17262" y="11606"/>
                    <a:pt x="22266" y="8999"/>
                    <a:pt x="22266" y="5803"/>
                  </a:cubicBezTo>
                  <a:cubicBezTo>
                    <a:pt x="22266" y="258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8"/>
            <p:cNvSpPr/>
            <p:nvPr/>
          </p:nvSpPr>
          <p:spPr>
            <a:xfrm>
              <a:off x="3079545" y="3444563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1123" y="0"/>
                  </a:moveTo>
                  <a:cubicBezTo>
                    <a:pt x="4984" y="0"/>
                    <a:pt x="1" y="2166"/>
                    <a:pt x="1" y="4836"/>
                  </a:cubicBezTo>
                  <a:cubicBezTo>
                    <a:pt x="1" y="7506"/>
                    <a:pt x="4984" y="9672"/>
                    <a:pt x="11123" y="9672"/>
                  </a:cubicBezTo>
                  <a:cubicBezTo>
                    <a:pt x="17262" y="9672"/>
                    <a:pt x="22266" y="7506"/>
                    <a:pt x="22266" y="4836"/>
                  </a:cubicBezTo>
                  <a:cubicBezTo>
                    <a:pt x="22266" y="216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8"/>
            <p:cNvSpPr/>
            <p:nvPr/>
          </p:nvSpPr>
          <p:spPr>
            <a:xfrm>
              <a:off x="3079545" y="3444563"/>
              <a:ext cx="186692" cy="144814"/>
            </a:xfrm>
            <a:custGeom>
              <a:avLst/>
              <a:gdLst/>
              <a:ahLst/>
              <a:cxnLst/>
              <a:rect l="l" t="t" r="r" b="b"/>
              <a:pathLst>
                <a:path w="12469" h="9672" extrusionOk="0">
                  <a:moveTo>
                    <a:pt x="10997" y="0"/>
                  </a:moveTo>
                  <a:cubicBezTo>
                    <a:pt x="4899" y="21"/>
                    <a:pt x="1" y="2187"/>
                    <a:pt x="1" y="4836"/>
                  </a:cubicBezTo>
                  <a:cubicBezTo>
                    <a:pt x="1" y="7485"/>
                    <a:pt x="4899" y="9630"/>
                    <a:pt x="10997" y="9672"/>
                  </a:cubicBezTo>
                  <a:cubicBezTo>
                    <a:pt x="12468" y="6602"/>
                    <a:pt x="12468" y="3049"/>
                    <a:pt x="1099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9" name="Google Shape;3279;p48"/>
          <p:cNvGrpSpPr/>
          <p:nvPr/>
        </p:nvGrpSpPr>
        <p:grpSpPr>
          <a:xfrm>
            <a:off x="1282755" y="1952089"/>
            <a:ext cx="363278" cy="363338"/>
            <a:chOff x="1282755" y="1952089"/>
            <a:chExt cx="363278" cy="363338"/>
          </a:xfrm>
        </p:grpSpPr>
        <p:sp>
          <p:nvSpPr>
            <p:cNvPr id="3280" name="Google Shape;3280;p48"/>
            <p:cNvSpPr/>
            <p:nvPr/>
          </p:nvSpPr>
          <p:spPr>
            <a:xfrm>
              <a:off x="1282755" y="1952089"/>
              <a:ext cx="359924" cy="363338"/>
            </a:xfrm>
            <a:custGeom>
              <a:avLst/>
              <a:gdLst/>
              <a:ahLst/>
              <a:cxnLst/>
              <a:rect l="l" t="t" r="r" b="b"/>
              <a:pathLst>
                <a:path w="24039" h="24267" extrusionOk="0">
                  <a:moveTo>
                    <a:pt x="9104" y="6354"/>
                  </a:moveTo>
                  <a:lnTo>
                    <a:pt x="11711" y="7847"/>
                  </a:lnTo>
                  <a:lnTo>
                    <a:pt x="9104" y="9340"/>
                  </a:lnTo>
                  <a:lnTo>
                    <a:pt x="9104" y="6354"/>
                  </a:lnTo>
                  <a:close/>
                  <a:moveTo>
                    <a:pt x="15747" y="6354"/>
                  </a:moveTo>
                  <a:lnTo>
                    <a:pt x="15747" y="9340"/>
                  </a:lnTo>
                  <a:lnTo>
                    <a:pt x="13140" y="7847"/>
                  </a:lnTo>
                  <a:lnTo>
                    <a:pt x="15747" y="6354"/>
                  </a:lnTo>
                  <a:close/>
                  <a:moveTo>
                    <a:pt x="19431" y="4777"/>
                  </a:moveTo>
                  <a:cubicBezTo>
                    <a:pt x="22823" y="4777"/>
                    <a:pt x="24038" y="9305"/>
                    <a:pt x="21066" y="10980"/>
                  </a:cubicBezTo>
                  <a:lnTo>
                    <a:pt x="19868" y="11673"/>
                  </a:lnTo>
                  <a:lnTo>
                    <a:pt x="16483" y="9739"/>
                  </a:lnTo>
                  <a:lnTo>
                    <a:pt x="16483" y="5934"/>
                  </a:lnTo>
                  <a:cubicBezTo>
                    <a:pt x="17450" y="5450"/>
                    <a:pt x="18102" y="4777"/>
                    <a:pt x="19384" y="4777"/>
                  </a:cubicBezTo>
                  <a:cubicBezTo>
                    <a:pt x="19400" y="4777"/>
                    <a:pt x="19416" y="4777"/>
                    <a:pt x="19431" y="4777"/>
                  </a:cubicBezTo>
                  <a:close/>
                  <a:moveTo>
                    <a:pt x="5422" y="4777"/>
                  </a:moveTo>
                  <a:cubicBezTo>
                    <a:pt x="5430" y="4777"/>
                    <a:pt x="5437" y="4777"/>
                    <a:pt x="5445" y="4777"/>
                  </a:cubicBezTo>
                  <a:cubicBezTo>
                    <a:pt x="6749" y="4777"/>
                    <a:pt x="7422" y="5471"/>
                    <a:pt x="8389" y="5955"/>
                  </a:cubicBezTo>
                  <a:lnTo>
                    <a:pt x="8389" y="9760"/>
                  </a:lnTo>
                  <a:lnTo>
                    <a:pt x="5004" y="11694"/>
                  </a:lnTo>
                  <a:lnTo>
                    <a:pt x="3784" y="11001"/>
                  </a:lnTo>
                  <a:cubicBezTo>
                    <a:pt x="827" y="9302"/>
                    <a:pt x="2034" y="4777"/>
                    <a:pt x="5422" y="4777"/>
                  </a:cubicBezTo>
                  <a:close/>
                  <a:moveTo>
                    <a:pt x="16462" y="10559"/>
                  </a:moveTo>
                  <a:lnTo>
                    <a:pt x="19132" y="12094"/>
                  </a:lnTo>
                  <a:lnTo>
                    <a:pt x="16462" y="13608"/>
                  </a:lnTo>
                  <a:lnTo>
                    <a:pt x="16462" y="10559"/>
                  </a:lnTo>
                  <a:close/>
                  <a:moveTo>
                    <a:pt x="8389" y="10580"/>
                  </a:moveTo>
                  <a:lnTo>
                    <a:pt x="8389" y="13629"/>
                  </a:lnTo>
                  <a:lnTo>
                    <a:pt x="5719" y="12094"/>
                  </a:lnTo>
                  <a:lnTo>
                    <a:pt x="8389" y="10580"/>
                  </a:lnTo>
                  <a:close/>
                  <a:moveTo>
                    <a:pt x="12425" y="8246"/>
                  </a:moveTo>
                  <a:lnTo>
                    <a:pt x="15747" y="10160"/>
                  </a:lnTo>
                  <a:lnTo>
                    <a:pt x="15747" y="14028"/>
                  </a:lnTo>
                  <a:lnTo>
                    <a:pt x="12425" y="15920"/>
                  </a:lnTo>
                  <a:lnTo>
                    <a:pt x="9083" y="14028"/>
                  </a:lnTo>
                  <a:lnTo>
                    <a:pt x="9083" y="10160"/>
                  </a:lnTo>
                  <a:lnTo>
                    <a:pt x="12425" y="8246"/>
                  </a:lnTo>
                  <a:close/>
                  <a:moveTo>
                    <a:pt x="9104" y="14848"/>
                  </a:moveTo>
                  <a:lnTo>
                    <a:pt x="11711" y="16341"/>
                  </a:lnTo>
                  <a:lnTo>
                    <a:pt x="9104" y="17834"/>
                  </a:lnTo>
                  <a:lnTo>
                    <a:pt x="9104" y="14848"/>
                  </a:lnTo>
                  <a:close/>
                  <a:moveTo>
                    <a:pt x="15747" y="14848"/>
                  </a:moveTo>
                  <a:lnTo>
                    <a:pt x="15747" y="17834"/>
                  </a:lnTo>
                  <a:lnTo>
                    <a:pt x="13140" y="16341"/>
                  </a:lnTo>
                  <a:lnTo>
                    <a:pt x="15747" y="14848"/>
                  </a:lnTo>
                  <a:close/>
                  <a:moveTo>
                    <a:pt x="19847" y="12493"/>
                  </a:moveTo>
                  <a:lnTo>
                    <a:pt x="21066" y="13187"/>
                  </a:lnTo>
                  <a:cubicBezTo>
                    <a:pt x="22643" y="14112"/>
                    <a:pt x="23211" y="16131"/>
                    <a:pt x="22286" y="17728"/>
                  </a:cubicBezTo>
                  <a:cubicBezTo>
                    <a:pt x="21677" y="18805"/>
                    <a:pt x="20553" y="19414"/>
                    <a:pt x="19395" y="19414"/>
                  </a:cubicBezTo>
                  <a:cubicBezTo>
                    <a:pt x="18835" y="19414"/>
                    <a:pt x="18266" y="19271"/>
                    <a:pt x="17745" y="18969"/>
                  </a:cubicBezTo>
                  <a:lnTo>
                    <a:pt x="17745" y="18990"/>
                  </a:lnTo>
                  <a:lnTo>
                    <a:pt x="16462" y="18254"/>
                  </a:lnTo>
                  <a:lnTo>
                    <a:pt x="16462" y="14428"/>
                  </a:lnTo>
                  <a:lnTo>
                    <a:pt x="19847" y="12493"/>
                  </a:lnTo>
                  <a:close/>
                  <a:moveTo>
                    <a:pt x="12425" y="16761"/>
                  </a:moveTo>
                  <a:lnTo>
                    <a:pt x="15747" y="18653"/>
                  </a:lnTo>
                  <a:lnTo>
                    <a:pt x="15747" y="20146"/>
                  </a:lnTo>
                  <a:cubicBezTo>
                    <a:pt x="15747" y="21975"/>
                    <a:pt x="14254" y="23468"/>
                    <a:pt x="12425" y="23468"/>
                  </a:cubicBezTo>
                  <a:cubicBezTo>
                    <a:pt x="10575" y="23468"/>
                    <a:pt x="9104" y="21975"/>
                    <a:pt x="9104" y="20146"/>
                  </a:cubicBezTo>
                  <a:lnTo>
                    <a:pt x="9104" y="18653"/>
                  </a:lnTo>
                  <a:lnTo>
                    <a:pt x="12425" y="16761"/>
                  </a:lnTo>
                  <a:close/>
                  <a:moveTo>
                    <a:pt x="12456" y="1"/>
                  </a:moveTo>
                  <a:cubicBezTo>
                    <a:pt x="10392" y="1"/>
                    <a:pt x="8375" y="1555"/>
                    <a:pt x="8389" y="4042"/>
                  </a:cubicBezTo>
                  <a:lnTo>
                    <a:pt x="8389" y="5114"/>
                  </a:lnTo>
                  <a:lnTo>
                    <a:pt x="7443" y="4588"/>
                  </a:lnTo>
                  <a:cubicBezTo>
                    <a:pt x="6831" y="4256"/>
                    <a:pt x="6173" y="4098"/>
                    <a:pt x="5524" y="4098"/>
                  </a:cubicBezTo>
                  <a:cubicBezTo>
                    <a:pt x="4123" y="4098"/>
                    <a:pt x="2766" y="4836"/>
                    <a:pt x="2018" y="6144"/>
                  </a:cubicBezTo>
                  <a:cubicBezTo>
                    <a:pt x="925" y="8036"/>
                    <a:pt x="1556" y="10475"/>
                    <a:pt x="3427" y="11610"/>
                  </a:cubicBezTo>
                  <a:lnTo>
                    <a:pt x="4289" y="12094"/>
                  </a:lnTo>
                  <a:lnTo>
                    <a:pt x="3427" y="12577"/>
                  </a:lnTo>
                  <a:cubicBezTo>
                    <a:pt x="0" y="14554"/>
                    <a:pt x="1156" y="19768"/>
                    <a:pt x="5109" y="20104"/>
                  </a:cubicBezTo>
                  <a:lnTo>
                    <a:pt x="5130" y="20104"/>
                  </a:lnTo>
                  <a:cubicBezTo>
                    <a:pt x="5571" y="20104"/>
                    <a:pt x="5592" y="19452"/>
                    <a:pt x="5172" y="19389"/>
                  </a:cubicBezTo>
                  <a:cubicBezTo>
                    <a:pt x="1913" y="19116"/>
                    <a:pt x="967" y="14806"/>
                    <a:pt x="3784" y="13187"/>
                  </a:cubicBezTo>
                  <a:lnTo>
                    <a:pt x="5004" y="12493"/>
                  </a:lnTo>
                  <a:lnTo>
                    <a:pt x="8389" y="14428"/>
                  </a:lnTo>
                  <a:lnTo>
                    <a:pt x="8389" y="18233"/>
                  </a:lnTo>
                  <a:cubicBezTo>
                    <a:pt x="7253" y="18864"/>
                    <a:pt x="6980" y="19095"/>
                    <a:pt x="6433" y="19263"/>
                  </a:cubicBezTo>
                  <a:cubicBezTo>
                    <a:pt x="5988" y="19356"/>
                    <a:pt x="6116" y="19972"/>
                    <a:pt x="6484" y="19972"/>
                  </a:cubicBezTo>
                  <a:cubicBezTo>
                    <a:pt x="6533" y="19972"/>
                    <a:pt x="6587" y="19961"/>
                    <a:pt x="6644" y="19936"/>
                  </a:cubicBezTo>
                  <a:cubicBezTo>
                    <a:pt x="7295" y="19747"/>
                    <a:pt x="7611" y="19494"/>
                    <a:pt x="8389" y="19053"/>
                  </a:cubicBezTo>
                  <a:lnTo>
                    <a:pt x="8389" y="20125"/>
                  </a:lnTo>
                  <a:cubicBezTo>
                    <a:pt x="8326" y="22396"/>
                    <a:pt x="10155" y="24267"/>
                    <a:pt x="12425" y="24267"/>
                  </a:cubicBezTo>
                  <a:cubicBezTo>
                    <a:pt x="14696" y="24267"/>
                    <a:pt x="16525" y="22396"/>
                    <a:pt x="16462" y="20125"/>
                  </a:cubicBezTo>
                  <a:lnTo>
                    <a:pt x="16462" y="19074"/>
                  </a:lnTo>
                  <a:cubicBezTo>
                    <a:pt x="17093" y="19368"/>
                    <a:pt x="17913" y="20125"/>
                    <a:pt x="19384" y="20125"/>
                  </a:cubicBezTo>
                  <a:cubicBezTo>
                    <a:pt x="21235" y="20125"/>
                    <a:pt x="22832" y="18885"/>
                    <a:pt x="23316" y="17119"/>
                  </a:cubicBezTo>
                  <a:cubicBezTo>
                    <a:pt x="23779" y="15332"/>
                    <a:pt x="23001" y="13481"/>
                    <a:pt x="21403" y="12556"/>
                  </a:cubicBezTo>
                  <a:lnTo>
                    <a:pt x="21403" y="12577"/>
                  </a:lnTo>
                  <a:lnTo>
                    <a:pt x="20562" y="12094"/>
                  </a:lnTo>
                  <a:lnTo>
                    <a:pt x="21403" y="11610"/>
                  </a:lnTo>
                  <a:cubicBezTo>
                    <a:pt x="23337" y="10496"/>
                    <a:pt x="24010" y="8036"/>
                    <a:pt x="22917" y="6081"/>
                  </a:cubicBezTo>
                  <a:cubicBezTo>
                    <a:pt x="22167" y="4780"/>
                    <a:pt x="20800" y="4050"/>
                    <a:pt x="19396" y="4050"/>
                  </a:cubicBezTo>
                  <a:cubicBezTo>
                    <a:pt x="18713" y="4050"/>
                    <a:pt x="18021" y="4223"/>
                    <a:pt x="17387" y="4588"/>
                  </a:cubicBezTo>
                  <a:lnTo>
                    <a:pt x="16462" y="5114"/>
                  </a:lnTo>
                  <a:cubicBezTo>
                    <a:pt x="16441" y="4231"/>
                    <a:pt x="16504" y="3831"/>
                    <a:pt x="16357" y="3159"/>
                  </a:cubicBezTo>
                  <a:cubicBezTo>
                    <a:pt x="16322" y="2958"/>
                    <a:pt x="16171" y="2869"/>
                    <a:pt x="16017" y="2869"/>
                  </a:cubicBezTo>
                  <a:cubicBezTo>
                    <a:pt x="15800" y="2869"/>
                    <a:pt x="15577" y="3044"/>
                    <a:pt x="15663" y="3327"/>
                  </a:cubicBezTo>
                  <a:cubicBezTo>
                    <a:pt x="15789" y="3894"/>
                    <a:pt x="15726" y="4210"/>
                    <a:pt x="15747" y="5513"/>
                  </a:cubicBezTo>
                  <a:lnTo>
                    <a:pt x="12425" y="7426"/>
                  </a:lnTo>
                  <a:lnTo>
                    <a:pt x="9083" y="5513"/>
                  </a:lnTo>
                  <a:lnTo>
                    <a:pt x="9083" y="4042"/>
                  </a:lnTo>
                  <a:cubicBezTo>
                    <a:pt x="9083" y="1991"/>
                    <a:pt x="10748" y="706"/>
                    <a:pt x="12449" y="706"/>
                  </a:cubicBezTo>
                  <a:cubicBezTo>
                    <a:pt x="13451" y="706"/>
                    <a:pt x="14465" y="1152"/>
                    <a:pt x="15159" y="2149"/>
                  </a:cubicBezTo>
                  <a:cubicBezTo>
                    <a:pt x="15233" y="2280"/>
                    <a:pt x="15341" y="2333"/>
                    <a:pt x="15448" y="2333"/>
                  </a:cubicBezTo>
                  <a:cubicBezTo>
                    <a:pt x="15703" y="2333"/>
                    <a:pt x="15954" y="2031"/>
                    <a:pt x="15747" y="1750"/>
                  </a:cubicBezTo>
                  <a:cubicBezTo>
                    <a:pt x="14905" y="541"/>
                    <a:pt x="13672" y="1"/>
                    <a:pt x="12456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8"/>
            <p:cNvSpPr/>
            <p:nvPr/>
          </p:nvSpPr>
          <p:spPr>
            <a:xfrm>
              <a:off x="1437900" y="2104404"/>
              <a:ext cx="61118" cy="57644"/>
            </a:xfrm>
            <a:custGeom>
              <a:avLst/>
              <a:gdLst/>
              <a:ahLst/>
              <a:cxnLst/>
              <a:rect l="l" t="t" r="r" b="b"/>
              <a:pathLst>
                <a:path w="4082" h="3850" extrusionOk="0">
                  <a:moveTo>
                    <a:pt x="2068" y="1"/>
                  </a:moveTo>
                  <a:cubicBezTo>
                    <a:pt x="1176" y="1"/>
                    <a:pt x="288" y="589"/>
                    <a:pt x="150" y="1690"/>
                  </a:cubicBezTo>
                  <a:cubicBezTo>
                    <a:pt x="1" y="2980"/>
                    <a:pt x="1036" y="3849"/>
                    <a:pt x="2094" y="3849"/>
                  </a:cubicBezTo>
                  <a:cubicBezTo>
                    <a:pt x="2673" y="3849"/>
                    <a:pt x="3259" y="3588"/>
                    <a:pt x="3661" y="2993"/>
                  </a:cubicBezTo>
                  <a:cubicBezTo>
                    <a:pt x="3998" y="2489"/>
                    <a:pt x="4082" y="1837"/>
                    <a:pt x="3871" y="1269"/>
                  </a:cubicBezTo>
                  <a:cubicBezTo>
                    <a:pt x="3556" y="409"/>
                    <a:pt x="2811" y="1"/>
                    <a:pt x="2068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8"/>
            <p:cNvSpPr/>
            <p:nvPr/>
          </p:nvSpPr>
          <p:spPr>
            <a:xfrm>
              <a:off x="1286214" y="2015019"/>
              <a:ext cx="61148" cy="47313"/>
            </a:xfrm>
            <a:custGeom>
              <a:avLst/>
              <a:gdLst/>
              <a:ahLst/>
              <a:cxnLst/>
              <a:rect l="l" t="t" r="r" b="b"/>
              <a:pathLst>
                <a:path w="4084" h="3160" extrusionOk="0">
                  <a:moveTo>
                    <a:pt x="2042" y="0"/>
                  </a:moveTo>
                  <a:cubicBezTo>
                    <a:pt x="1945" y="0"/>
                    <a:pt x="1846" y="9"/>
                    <a:pt x="1745" y="28"/>
                  </a:cubicBezTo>
                  <a:cubicBezTo>
                    <a:pt x="358" y="301"/>
                    <a:pt x="0" y="2109"/>
                    <a:pt x="1157" y="2887"/>
                  </a:cubicBezTo>
                  <a:cubicBezTo>
                    <a:pt x="1325" y="2992"/>
                    <a:pt x="1493" y="3076"/>
                    <a:pt x="1661" y="3118"/>
                  </a:cubicBezTo>
                  <a:cubicBezTo>
                    <a:pt x="1784" y="3146"/>
                    <a:pt x="1907" y="3160"/>
                    <a:pt x="2029" y="3160"/>
                  </a:cubicBezTo>
                  <a:cubicBezTo>
                    <a:pt x="2549" y="3160"/>
                    <a:pt x="3036" y="2910"/>
                    <a:pt x="3343" y="2467"/>
                  </a:cubicBezTo>
                  <a:cubicBezTo>
                    <a:pt x="4083" y="1396"/>
                    <a:pt x="3254" y="0"/>
                    <a:pt x="2042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8"/>
            <p:cNvSpPr/>
            <p:nvPr/>
          </p:nvSpPr>
          <p:spPr>
            <a:xfrm>
              <a:off x="1595396" y="2201696"/>
              <a:ext cx="50637" cy="47253"/>
            </a:xfrm>
            <a:custGeom>
              <a:avLst/>
              <a:gdLst/>
              <a:ahLst/>
              <a:cxnLst/>
              <a:rect l="l" t="t" r="r" b="b"/>
              <a:pathLst>
                <a:path w="3382" h="3156" extrusionOk="0">
                  <a:moveTo>
                    <a:pt x="1753" y="0"/>
                  </a:moveTo>
                  <a:cubicBezTo>
                    <a:pt x="1055" y="0"/>
                    <a:pt x="357" y="437"/>
                    <a:pt x="206" y="1289"/>
                  </a:cubicBezTo>
                  <a:cubicBezTo>
                    <a:pt x="0" y="2388"/>
                    <a:pt x="872" y="3155"/>
                    <a:pt x="1771" y="3155"/>
                  </a:cubicBezTo>
                  <a:cubicBezTo>
                    <a:pt x="2247" y="3155"/>
                    <a:pt x="2731" y="2940"/>
                    <a:pt x="3066" y="2445"/>
                  </a:cubicBezTo>
                  <a:cubicBezTo>
                    <a:pt x="3297" y="2088"/>
                    <a:pt x="3381" y="1625"/>
                    <a:pt x="3276" y="1205"/>
                  </a:cubicBezTo>
                  <a:cubicBezTo>
                    <a:pt x="3081" y="395"/>
                    <a:pt x="2417" y="0"/>
                    <a:pt x="175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8"/>
            <p:cNvSpPr/>
            <p:nvPr/>
          </p:nvSpPr>
          <p:spPr>
            <a:xfrm>
              <a:off x="1452034" y="2121653"/>
              <a:ext cx="46984" cy="40276"/>
            </a:xfrm>
            <a:custGeom>
              <a:avLst/>
              <a:gdLst/>
              <a:ahLst/>
              <a:cxnLst/>
              <a:rect l="l" t="t" r="r" b="b"/>
              <a:pathLst>
                <a:path w="3138" h="2690" extrusionOk="0">
                  <a:moveTo>
                    <a:pt x="2267" y="1"/>
                  </a:moveTo>
                  <a:cubicBezTo>
                    <a:pt x="1007" y="1"/>
                    <a:pt x="1" y="1266"/>
                    <a:pt x="468" y="2577"/>
                  </a:cubicBezTo>
                  <a:cubicBezTo>
                    <a:pt x="679" y="2653"/>
                    <a:pt x="898" y="2690"/>
                    <a:pt x="1115" y="2690"/>
                  </a:cubicBezTo>
                  <a:cubicBezTo>
                    <a:pt x="1737" y="2690"/>
                    <a:pt x="2343" y="2387"/>
                    <a:pt x="2717" y="1841"/>
                  </a:cubicBezTo>
                  <a:cubicBezTo>
                    <a:pt x="3054" y="1337"/>
                    <a:pt x="3138" y="685"/>
                    <a:pt x="2927" y="117"/>
                  </a:cubicBezTo>
                  <a:cubicBezTo>
                    <a:pt x="2704" y="37"/>
                    <a:pt x="2482" y="1"/>
                    <a:pt x="2267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8"/>
            <p:cNvSpPr/>
            <p:nvPr/>
          </p:nvSpPr>
          <p:spPr>
            <a:xfrm>
              <a:off x="1307445" y="2032701"/>
              <a:ext cx="33868" cy="29631"/>
            </a:xfrm>
            <a:custGeom>
              <a:avLst/>
              <a:gdLst/>
              <a:ahLst/>
              <a:cxnLst/>
              <a:rect l="l" t="t" r="r" b="b"/>
              <a:pathLst>
                <a:path w="2262" h="1979" extrusionOk="0">
                  <a:moveTo>
                    <a:pt x="1779" y="1"/>
                  </a:moveTo>
                  <a:cubicBezTo>
                    <a:pt x="788" y="1"/>
                    <a:pt x="0" y="927"/>
                    <a:pt x="243" y="1937"/>
                  </a:cubicBezTo>
                  <a:cubicBezTo>
                    <a:pt x="366" y="1965"/>
                    <a:pt x="489" y="1979"/>
                    <a:pt x="611" y="1979"/>
                  </a:cubicBezTo>
                  <a:cubicBezTo>
                    <a:pt x="1131" y="1979"/>
                    <a:pt x="1618" y="1729"/>
                    <a:pt x="1925" y="1286"/>
                  </a:cubicBezTo>
                  <a:cubicBezTo>
                    <a:pt x="2177" y="928"/>
                    <a:pt x="2262" y="466"/>
                    <a:pt x="2156" y="45"/>
                  </a:cubicBezTo>
                  <a:cubicBezTo>
                    <a:pt x="2029" y="15"/>
                    <a:pt x="1903" y="1"/>
                    <a:pt x="17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8"/>
            <p:cNvSpPr/>
            <p:nvPr/>
          </p:nvSpPr>
          <p:spPr>
            <a:xfrm>
              <a:off x="1612464" y="2219064"/>
              <a:ext cx="33568" cy="29750"/>
            </a:xfrm>
            <a:custGeom>
              <a:avLst/>
              <a:gdLst/>
              <a:ahLst/>
              <a:cxnLst/>
              <a:rect l="l" t="t" r="r" b="b"/>
              <a:pathLst>
                <a:path w="2242" h="1987" extrusionOk="0">
                  <a:moveTo>
                    <a:pt x="1765" y="0"/>
                  </a:moveTo>
                  <a:cubicBezTo>
                    <a:pt x="789" y="0"/>
                    <a:pt x="1" y="927"/>
                    <a:pt x="244" y="1937"/>
                  </a:cubicBezTo>
                  <a:cubicBezTo>
                    <a:pt x="369" y="1970"/>
                    <a:pt x="495" y="1986"/>
                    <a:pt x="621" y="1986"/>
                  </a:cubicBezTo>
                  <a:cubicBezTo>
                    <a:pt x="1129" y="1986"/>
                    <a:pt x="1622" y="1723"/>
                    <a:pt x="1926" y="1285"/>
                  </a:cubicBezTo>
                  <a:cubicBezTo>
                    <a:pt x="2178" y="928"/>
                    <a:pt x="2241" y="465"/>
                    <a:pt x="2136" y="45"/>
                  </a:cubicBezTo>
                  <a:cubicBezTo>
                    <a:pt x="2011" y="14"/>
                    <a:pt x="1886" y="0"/>
                    <a:pt x="1765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8"/>
          <p:cNvGrpSpPr/>
          <p:nvPr/>
        </p:nvGrpSpPr>
        <p:grpSpPr>
          <a:xfrm>
            <a:off x="3510094" y="2909281"/>
            <a:ext cx="355132" cy="343574"/>
            <a:chOff x="3510094" y="2909281"/>
            <a:chExt cx="355132" cy="343574"/>
          </a:xfrm>
        </p:grpSpPr>
        <p:sp>
          <p:nvSpPr>
            <p:cNvPr id="3288" name="Google Shape;3288;p48"/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8"/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8"/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8"/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8"/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8"/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8"/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8"/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8"/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8"/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8"/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8"/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8"/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1" name="Google Shape;3301;p48"/>
          <p:cNvSpPr/>
          <p:nvPr/>
        </p:nvSpPr>
        <p:spPr>
          <a:xfrm>
            <a:off x="2513884" y="1812081"/>
            <a:ext cx="32745" cy="26456"/>
          </a:xfrm>
          <a:custGeom>
            <a:avLst/>
            <a:gdLst/>
            <a:ahLst/>
            <a:cxnLst/>
            <a:rect l="l" t="t" r="r" b="b"/>
            <a:pathLst>
              <a:path w="2187" h="1767" extrusionOk="0">
                <a:moveTo>
                  <a:pt x="0" y="0"/>
                </a:moveTo>
                <a:cubicBezTo>
                  <a:pt x="105" y="105"/>
                  <a:pt x="168" y="252"/>
                  <a:pt x="168" y="399"/>
                </a:cubicBezTo>
                <a:lnTo>
                  <a:pt x="168" y="1367"/>
                </a:lnTo>
                <a:cubicBezTo>
                  <a:pt x="168" y="1514"/>
                  <a:pt x="105" y="1661"/>
                  <a:pt x="0" y="1766"/>
                </a:cubicBezTo>
                <a:lnTo>
                  <a:pt x="1724" y="1766"/>
                </a:lnTo>
                <a:cubicBezTo>
                  <a:pt x="1976" y="1766"/>
                  <a:pt x="2187" y="1556"/>
                  <a:pt x="2187" y="1304"/>
                </a:cubicBezTo>
                <a:lnTo>
                  <a:pt x="2187" y="463"/>
                </a:lnTo>
                <a:cubicBezTo>
                  <a:pt x="2187" y="210"/>
                  <a:pt x="1976" y="0"/>
                  <a:pt x="1724" y="0"/>
                </a:cubicBezTo>
                <a:close/>
              </a:path>
            </a:pathLst>
          </a:custGeom>
          <a:solidFill>
            <a:srgbClr val="84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2" name="Google Shape;3302;p48"/>
          <p:cNvGrpSpPr/>
          <p:nvPr/>
        </p:nvGrpSpPr>
        <p:grpSpPr>
          <a:xfrm>
            <a:off x="2163842" y="1506972"/>
            <a:ext cx="382787" cy="331565"/>
            <a:chOff x="2163842" y="1506972"/>
            <a:chExt cx="382787" cy="331565"/>
          </a:xfrm>
        </p:grpSpPr>
        <p:sp>
          <p:nvSpPr>
            <p:cNvPr id="3303" name="Google Shape;3303;p48"/>
            <p:cNvSpPr/>
            <p:nvPr/>
          </p:nvSpPr>
          <p:spPr>
            <a:xfrm>
              <a:off x="2247253" y="1506972"/>
              <a:ext cx="214152" cy="101768"/>
            </a:xfrm>
            <a:custGeom>
              <a:avLst/>
              <a:gdLst/>
              <a:ahLst/>
              <a:cxnLst/>
              <a:rect l="l" t="t" r="r" b="b"/>
              <a:pathLst>
                <a:path w="14303" h="6797" extrusionOk="0">
                  <a:moveTo>
                    <a:pt x="7214" y="0"/>
                  </a:moveTo>
                  <a:cubicBezTo>
                    <a:pt x="6739" y="0"/>
                    <a:pt x="6266" y="184"/>
                    <a:pt x="5908" y="552"/>
                  </a:cubicBezTo>
                  <a:lnTo>
                    <a:pt x="253" y="6123"/>
                  </a:lnTo>
                  <a:cubicBezTo>
                    <a:pt x="1" y="6376"/>
                    <a:pt x="169" y="6775"/>
                    <a:pt x="505" y="6796"/>
                  </a:cubicBezTo>
                  <a:cubicBezTo>
                    <a:pt x="610" y="6796"/>
                    <a:pt x="694" y="6754"/>
                    <a:pt x="778" y="6691"/>
                  </a:cubicBezTo>
                  <a:lnTo>
                    <a:pt x="6455" y="1099"/>
                  </a:lnTo>
                  <a:cubicBezTo>
                    <a:pt x="6665" y="878"/>
                    <a:pt x="6944" y="768"/>
                    <a:pt x="7222" y="768"/>
                  </a:cubicBezTo>
                  <a:cubicBezTo>
                    <a:pt x="7501" y="768"/>
                    <a:pt x="7780" y="878"/>
                    <a:pt x="7990" y="1099"/>
                  </a:cubicBezTo>
                  <a:lnTo>
                    <a:pt x="13456" y="6460"/>
                  </a:lnTo>
                  <a:cubicBezTo>
                    <a:pt x="13541" y="6554"/>
                    <a:pt x="13638" y="6594"/>
                    <a:pt x="13732" y="6594"/>
                  </a:cubicBezTo>
                  <a:cubicBezTo>
                    <a:pt x="14036" y="6594"/>
                    <a:pt x="14303" y="6186"/>
                    <a:pt x="13982" y="5913"/>
                  </a:cubicBezTo>
                  <a:lnTo>
                    <a:pt x="8536" y="552"/>
                  </a:lnTo>
                  <a:cubicBezTo>
                    <a:pt x="8168" y="184"/>
                    <a:pt x="7690" y="0"/>
                    <a:pt x="721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8"/>
            <p:cNvSpPr/>
            <p:nvPr/>
          </p:nvSpPr>
          <p:spPr>
            <a:xfrm>
              <a:off x="2163842" y="1812081"/>
              <a:ext cx="382787" cy="26456"/>
            </a:xfrm>
            <a:custGeom>
              <a:avLst/>
              <a:gdLst/>
              <a:ahLst/>
              <a:cxnLst/>
              <a:rect l="l" t="t" r="r" b="b"/>
              <a:pathLst>
                <a:path w="25566" h="1767" extrusionOk="0">
                  <a:moveTo>
                    <a:pt x="484" y="0"/>
                  </a:moveTo>
                  <a:cubicBezTo>
                    <a:pt x="231" y="0"/>
                    <a:pt x="21" y="210"/>
                    <a:pt x="21" y="463"/>
                  </a:cubicBezTo>
                  <a:lnTo>
                    <a:pt x="21" y="1304"/>
                  </a:lnTo>
                  <a:cubicBezTo>
                    <a:pt x="0" y="1556"/>
                    <a:pt x="210" y="1766"/>
                    <a:pt x="484" y="1766"/>
                  </a:cubicBezTo>
                  <a:lnTo>
                    <a:pt x="25103" y="1766"/>
                  </a:lnTo>
                  <a:cubicBezTo>
                    <a:pt x="25355" y="1766"/>
                    <a:pt x="25566" y="1556"/>
                    <a:pt x="25566" y="1304"/>
                  </a:cubicBezTo>
                  <a:lnTo>
                    <a:pt x="25566" y="463"/>
                  </a:lnTo>
                  <a:cubicBezTo>
                    <a:pt x="25566" y="210"/>
                    <a:pt x="25355" y="0"/>
                    <a:pt x="2510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8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463" y="1"/>
                  </a:moveTo>
                  <a:cubicBezTo>
                    <a:pt x="210" y="1"/>
                    <a:pt x="0" y="211"/>
                    <a:pt x="0" y="464"/>
                  </a:cubicBez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8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21992" y="1"/>
                  </a:moveTo>
                  <a:lnTo>
                    <a:pt x="21992" y="12510"/>
                  </a:lnTo>
                  <a:cubicBezTo>
                    <a:pt x="21992" y="12784"/>
                    <a:pt x="21781" y="12994"/>
                    <a:pt x="21529" y="12994"/>
                  </a:cubicBezTo>
                  <a:lnTo>
                    <a:pt x="0" y="12994"/>
                  </a:ln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8"/>
            <p:cNvSpPr/>
            <p:nvPr/>
          </p:nvSpPr>
          <p:spPr>
            <a:xfrm>
              <a:off x="2201602" y="1615013"/>
              <a:ext cx="307251" cy="174100"/>
            </a:xfrm>
            <a:custGeom>
              <a:avLst/>
              <a:gdLst/>
              <a:ahLst/>
              <a:cxnLst/>
              <a:rect l="l" t="t" r="r" b="b"/>
              <a:pathLst>
                <a:path w="20521" h="11628" extrusionOk="0">
                  <a:moveTo>
                    <a:pt x="569" y="1"/>
                  </a:moveTo>
                  <a:cubicBezTo>
                    <a:pt x="253" y="1"/>
                    <a:pt x="1" y="253"/>
                    <a:pt x="22" y="568"/>
                  </a:cubicBezTo>
                  <a:lnTo>
                    <a:pt x="22" y="11060"/>
                  </a:lnTo>
                  <a:cubicBezTo>
                    <a:pt x="22" y="11375"/>
                    <a:pt x="253" y="11627"/>
                    <a:pt x="569" y="11627"/>
                  </a:cubicBezTo>
                  <a:lnTo>
                    <a:pt x="19953" y="11627"/>
                  </a:lnTo>
                  <a:cubicBezTo>
                    <a:pt x="20268" y="11627"/>
                    <a:pt x="20521" y="11375"/>
                    <a:pt x="20521" y="11060"/>
                  </a:cubicBezTo>
                  <a:lnTo>
                    <a:pt x="20521" y="568"/>
                  </a:lnTo>
                  <a:cubicBezTo>
                    <a:pt x="20521" y="253"/>
                    <a:pt x="20268" y="1"/>
                    <a:pt x="1995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8"/>
            <p:cNvSpPr/>
            <p:nvPr/>
          </p:nvSpPr>
          <p:spPr>
            <a:xfrm>
              <a:off x="2201932" y="1615013"/>
              <a:ext cx="306921" cy="173786"/>
            </a:xfrm>
            <a:custGeom>
              <a:avLst/>
              <a:gdLst/>
              <a:ahLst/>
              <a:cxnLst/>
              <a:rect l="l" t="t" r="r" b="b"/>
              <a:pathLst>
                <a:path w="20499" h="11607" extrusionOk="0">
                  <a:moveTo>
                    <a:pt x="19153" y="1"/>
                  </a:moveTo>
                  <a:lnTo>
                    <a:pt x="19153" y="8810"/>
                  </a:lnTo>
                  <a:cubicBezTo>
                    <a:pt x="19153" y="9609"/>
                    <a:pt x="18501" y="10261"/>
                    <a:pt x="17702" y="10261"/>
                  </a:cubicBezTo>
                  <a:lnTo>
                    <a:pt x="0" y="10261"/>
                  </a:lnTo>
                  <a:lnTo>
                    <a:pt x="0" y="11060"/>
                  </a:lnTo>
                  <a:cubicBezTo>
                    <a:pt x="0" y="11354"/>
                    <a:pt x="231" y="11606"/>
                    <a:pt x="547" y="11606"/>
                  </a:cubicBezTo>
                  <a:lnTo>
                    <a:pt x="19931" y="11606"/>
                  </a:lnTo>
                  <a:cubicBezTo>
                    <a:pt x="20246" y="11606"/>
                    <a:pt x="20499" y="11354"/>
                    <a:pt x="20499" y="11060"/>
                  </a:cubicBezTo>
                  <a:lnTo>
                    <a:pt x="20499" y="568"/>
                  </a:lnTo>
                  <a:cubicBezTo>
                    <a:pt x="20499" y="253"/>
                    <a:pt x="20246" y="1"/>
                    <a:pt x="1993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8"/>
            <p:cNvSpPr/>
            <p:nvPr/>
          </p:nvSpPr>
          <p:spPr>
            <a:xfrm>
              <a:off x="2254500" y="1777450"/>
              <a:ext cx="76824" cy="34646"/>
            </a:xfrm>
            <a:custGeom>
              <a:avLst/>
              <a:gdLst/>
              <a:ahLst/>
              <a:cxnLst/>
              <a:rect l="l" t="t" r="r" b="b"/>
              <a:pathLst>
                <a:path w="5131" h="2314" extrusionOk="0">
                  <a:moveTo>
                    <a:pt x="946" y="0"/>
                  </a:moveTo>
                  <a:cubicBezTo>
                    <a:pt x="421" y="0"/>
                    <a:pt x="0" y="421"/>
                    <a:pt x="0" y="946"/>
                  </a:cubicBezTo>
                  <a:lnTo>
                    <a:pt x="0" y="2313"/>
                  </a:lnTo>
                  <a:lnTo>
                    <a:pt x="5130" y="2313"/>
                  </a:lnTo>
                  <a:lnTo>
                    <a:pt x="5130" y="946"/>
                  </a:lnTo>
                  <a:cubicBezTo>
                    <a:pt x="5130" y="421"/>
                    <a:pt x="4710" y="0"/>
                    <a:pt x="41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8"/>
            <p:cNvSpPr/>
            <p:nvPr/>
          </p:nvSpPr>
          <p:spPr>
            <a:xfrm>
              <a:off x="2300765" y="1777450"/>
              <a:ext cx="30873" cy="34646"/>
            </a:xfrm>
            <a:custGeom>
              <a:avLst/>
              <a:gdLst/>
              <a:ahLst/>
              <a:cxnLst/>
              <a:rect l="l" t="t" r="r" b="b"/>
              <a:pathLst>
                <a:path w="2062" h="2314" extrusionOk="0">
                  <a:moveTo>
                    <a:pt x="1" y="0"/>
                  </a:moveTo>
                  <a:cubicBezTo>
                    <a:pt x="316" y="211"/>
                    <a:pt x="505" y="568"/>
                    <a:pt x="505" y="946"/>
                  </a:cubicBezTo>
                  <a:lnTo>
                    <a:pt x="505" y="2313"/>
                  </a:lnTo>
                  <a:lnTo>
                    <a:pt x="2061" y="2313"/>
                  </a:lnTo>
                  <a:lnTo>
                    <a:pt x="2061" y="946"/>
                  </a:lnTo>
                  <a:cubicBezTo>
                    <a:pt x="2061" y="421"/>
                    <a:pt x="1620" y="0"/>
                    <a:pt x="109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1" name="Google Shape;3311;p48"/>
          <p:cNvGrpSpPr/>
          <p:nvPr/>
        </p:nvGrpSpPr>
        <p:grpSpPr>
          <a:xfrm>
            <a:off x="1738877" y="3349652"/>
            <a:ext cx="357918" cy="350536"/>
            <a:chOff x="1738877" y="3349652"/>
            <a:chExt cx="357918" cy="350536"/>
          </a:xfrm>
        </p:grpSpPr>
        <p:sp>
          <p:nvSpPr>
            <p:cNvPr id="3312" name="Google Shape;3312;p48"/>
            <p:cNvSpPr/>
            <p:nvPr/>
          </p:nvSpPr>
          <p:spPr>
            <a:xfrm>
              <a:off x="1814114" y="3407461"/>
              <a:ext cx="154516" cy="282965"/>
            </a:xfrm>
            <a:custGeom>
              <a:avLst/>
              <a:gdLst/>
              <a:ahLst/>
              <a:cxnLst/>
              <a:rect l="l" t="t" r="r" b="b"/>
              <a:pathLst>
                <a:path w="10320" h="18899" extrusionOk="0">
                  <a:moveTo>
                    <a:pt x="8789" y="1"/>
                  </a:moveTo>
                  <a:cubicBezTo>
                    <a:pt x="8541" y="1"/>
                    <a:pt x="8282" y="99"/>
                    <a:pt x="8052" y="334"/>
                  </a:cubicBezTo>
                  <a:lnTo>
                    <a:pt x="315" y="8092"/>
                  </a:lnTo>
                  <a:cubicBezTo>
                    <a:pt x="105" y="8302"/>
                    <a:pt x="0" y="8576"/>
                    <a:pt x="0" y="8849"/>
                  </a:cubicBezTo>
                  <a:lnTo>
                    <a:pt x="0" y="17847"/>
                  </a:lnTo>
                  <a:cubicBezTo>
                    <a:pt x="0" y="18415"/>
                    <a:pt x="484" y="18899"/>
                    <a:pt x="1051" y="18899"/>
                  </a:cubicBezTo>
                  <a:cubicBezTo>
                    <a:pt x="1640" y="18899"/>
                    <a:pt x="2124" y="18415"/>
                    <a:pt x="2124" y="17826"/>
                  </a:cubicBezTo>
                  <a:lnTo>
                    <a:pt x="2124" y="9290"/>
                  </a:lnTo>
                  <a:lnTo>
                    <a:pt x="9545" y="1827"/>
                  </a:lnTo>
                  <a:cubicBezTo>
                    <a:pt x="10319" y="1069"/>
                    <a:pt x="9608" y="1"/>
                    <a:pt x="87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8"/>
            <p:cNvSpPr/>
            <p:nvPr/>
          </p:nvSpPr>
          <p:spPr>
            <a:xfrm>
              <a:off x="1813800" y="3521057"/>
              <a:ext cx="47538" cy="80402"/>
            </a:xfrm>
            <a:custGeom>
              <a:avLst/>
              <a:gdLst/>
              <a:ahLst/>
              <a:cxnLst/>
              <a:rect l="l" t="t" r="r" b="b"/>
              <a:pathLst>
                <a:path w="3175" h="5370" extrusionOk="0">
                  <a:moveTo>
                    <a:pt x="1430" y="0"/>
                  </a:moveTo>
                  <a:cubicBezTo>
                    <a:pt x="1198" y="0"/>
                    <a:pt x="967" y="42"/>
                    <a:pt x="736" y="84"/>
                  </a:cubicBezTo>
                  <a:lnTo>
                    <a:pt x="315" y="505"/>
                  </a:lnTo>
                  <a:cubicBezTo>
                    <a:pt x="126" y="715"/>
                    <a:pt x="0" y="989"/>
                    <a:pt x="0" y="1262"/>
                  </a:cubicBezTo>
                  <a:lnTo>
                    <a:pt x="0" y="4983"/>
                  </a:lnTo>
                  <a:cubicBezTo>
                    <a:pt x="440" y="5239"/>
                    <a:pt x="927" y="5369"/>
                    <a:pt x="1418" y="5369"/>
                  </a:cubicBezTo>
                  <a:cubicBezTo>
                    <a:pt x="1654" y="5369"/>
                    <a:pt x="1891" y="5339"/>
                    <a:pt x="2123" y="5278"/>
                  </a:cubicBezTo>
                  <a:lnTo>
                    <a:pt x="2123" y="1703"/>
                  </a:lnTo>
                  <a:lnTo>
                    <a:pt x="3175" y="652"/>
                  </a:lnTo>
                  <a:cubicBezTo>
                    <a:pt x="2670" y="232"/>
                    <a:pt x="2060" y="0"/>
                    <a:pt x="1430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8"/>
            <p:cNvSpPr/>
            <p:nvPr/>
          </p:nvSpPr>
          <p:spPr>
            <a:xfrm>
              <a:off x="1900041" y="3407506"/>
              <a:ext cx="61402" cy="56896"/>
            </a:xfrm>
            <a:custGeom>
              <a:avLst/>
              <a:gdLst/>
              <a:ahLst/>
              <a:cxnLst/>
              <a:rect l="l" t="t" r="r" b="b"/>
              <a:pathLst>
                <a:path w="4101" h="3800" extrusionOk="0">
                  <a:moveTo>
                    <a:pt x="3044" y="1"/>
                  </a:moveTo>
                  <a:cubicBezTo>
                    <a:pt x="2777" y="1"/>
                    <a:pt x="2506" y="103"/>
                    <a:pt x="2292" y="331"/>
                  </a:cubicBezTo>
                  <a:lnTo>
                    <a:pt x="1" y="2644"/>
                  </a:lnTo>
                  <a:lnTo>
                    <a:pt x="1830" y="3800"/>
                  </a:lnTo>
                  <a:lnTo>
                    <a:pt x="3217" y="2412"/>
                  </a:lnTo>
                  <a:lnTo>
                    <a:pt x="4100" y="1004"/>
                  </a:lnTo>
                  <a:cubicBezTo>
                    <a:pt x="4073" y="392"/>
                    <a:pt x="3566" y="1"/>
                    <a:pt x="3044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8"/>
            <p:cNvSpPr/>
            <p:nvPr/>
          </p:nvSpPr>
          <p:spPr>
            <a:xfrm>
              <a:off x="1738877" y="3658310"/>
              <a:ext cx="215320" cy="41878"/>
            </a:xfrm>
            <a:custGeom>
              <a:avLst/>
              <a:gdLst/>
              <a:ahLst/>
              <a:cxnLst/>
              <a:rect l="l" t="t" r="r" b="b"/>
              <a:pathLst>
                <a:path w="14381" h="2797" extrusionOk="0">
                  <a:moveTo>
                    <a:pt x="1745" y="0"/>
                  </a:moveTo>
                  <a:cubicBezTo>
                    <a:pt x="778" y="0"/>
                    <a:pt x="0" y="778"/>
                    <a:pt x="21" y="1745"/>
                  </a:cubicBezTo>
                  <a:lnTo>
                    <a:pt x="21" y="2292"/>
                  </a:lnTo>
                  <a:cubicBezTo>
                    <a:pt x="21" y="2565"/>
                    <a:pt x="232" y="2796"/>
                    <a:pt x="505" y="2796"/>
                  </a:cubicBezTo>
                  <a:lnTo>
                    <a:pt x="13897" y="2796"/>
                  </a:lnTo>
                  <a:cubicBezTo>
                    <a:pt x="14171" y="2796"/>
                    <a:pt x="14381" y="2565"/>
                    <a:pt x="14381" y="2292"/>
                  </a:cubicBezTo>
                  <a:lnTo>
                    <a:pt x="14381" y="1745"/>
                  </a:lnTo>
                  <a:cubicBezTo>
                    <a:pt x="14381" y="778"/>
                    <a:pt x="13603" y="0"/>
                    <a:pt x="1265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8"/>
            <p:cNvSpPr/>
            <p:nvPr/>
          </p:nvSpPr>
          <p:spPr>
            <a:xfrm>
              <a:off x="1901928" y="3658310"/>
              <a:ext cx="52269" cy="41878"/>
            </a:xfrm>
            <a:custGeom>
              <a:avLst/>
              <a:gdLst/>
              <a:ahLst/>
              <a:cxnLst/>
              <a:rect l="l" t="t" r="r" b="b"/>
              <a:pathLst>
                <a:path w="3491" h="2797" extrusionOk="0">
                  <a:moveTo>
                    <a:pt x="1" y="0"/>
                  </a:moveTo>
                  <a:cubicBezTo>
                    <a:pt x="779" y="273"/>
                    <a:pt x="1304" y="988"/>
                    <a:pt x="1304" y="1808"/>
                  </a:cubicBezTo>
                  <a:lnTo>
                    <a:pt x="1304" y="2796"/>
                  </a:lnTo>
                  <a:lnTo>
                    <a:pt x="3007" y="2796"/>
                  </a:lnTo>
                  <a:cubicBezTo>
                    <a:pt x="3281" y="2775"/>
                    <a:pt x="3491" y="2565"/>
                    <a:pt x="3491" y="2292"/>
                  </a:cubicBezTo>
                  <a:lnTo>
                    <a:pt x="3491" y="1745"/>
                  </a:lnTo>
                  <a:cubicBezTo>
                    <a:pt x="3491" y="778"/>
                    <a:pt x="2713" y="0"/>
                    <a:pt x="17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8"/>
            <p:cNvSpPr/>
            <p:nvPr/>
          </p:nvSpPr>
          <p:spPr>
            <a:xfrm>
              <a:off x="1781369" y="3503749"/>
              <a:ext cx="93818" cy="80402"/>
            </a:xfrm>
            <a:custGeom>
              <a:avLst/>
              <a:gdLst/>
              <a:ahLst/>
              <a:cxnLst/>
              <a:rect l="l" t="t" r="r" b="b"/>
              <a:pathLst>
                <a:path w="6266" h="5370" extrusionOk="0">
                  <a:moveTo>
                    <a:pt x="3596" y="0"/>
                  </a:moveTo>
                  <a:cubicBezTo>
                    <a:pt x="1199" y="0"/>
                    <a:pt x="1" y="2880"/>
                    <a:pt x="1682" y="4583"/>
                  </a:cubicBezTo>
                  <a:cubicBezTo>
                    <a:pt x="2232" y="5126"/>
                    <a:pt x="2904" y="5369"/>
                    <a:pt x="3563" y="5369"/>
                  </a:cubicBezTo>
                  <a:cubicBezTo>
                    <a:pt x="4945" y="5369"/>
                    <a:pt x="6266" y="4300"/>
                    <a:pt x="6266" y="2691"/>
                  </a:cubicBezTo>
                  <a:cubicBezTo>
                    <a:pt x="6266" y="1198"/>
                    <a:pt x="5067" y="0"/>
                    <a:pt x="3596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8"/>
            <p:cNvSpPr/>
            <p:nvPr/>
          </p:nvSpPr>
          <p:spPr>
            <a:xfrm>
              <a:off x="1829221" y="3503749"/>
              <a:ext cx="45966" cy="80283"/>
            </a:xfrm>
            <a:custGeom>
              <a:avLst/>
              <a:gdLst/>
              <a:ahLst/>
              <a:cxnLst/>
              <a:rect l="l" t="t" r="r" b="b"/>
              <a:pathLst>
                <a:path w="3070" h="5362" extrusionOk="0">
                  <a:moveTo>
                    <a:pt x="400" y="0"/>
                  </a:moveTo>
                  <a:cubicBezTo>
                    <a:pt x="253" y="0"/>
                    <a:pt x="126" y="0"/>
                    <a:pt x="0" y="21"/>
                  </a:cubicBezTo>
                  <a:cubicBezTo>
                    <a:pt x="2439" y="967"/>
                    <a:pt x="2439" y="4415"/>
                    <a:pt x="0" y="5340"/>
                  </a:cubicBezTo>
                  <a:cubicBezTo>
                    <a:pt x="126" y="5361"/>
                    <a:pt x="253" y="5361"/>
                    <a:pt x="400" y="5361"/>
                  </a:cubicBezTo>
                  <a:cubicBezTo>
                    <a:pt x="1871" y="5361"/>
                    <a:pt x="3070" y="4163"/>
                    <a:pt x="3070" y="2691"/>
                  </a:cubicBezTo>
                  <a:cubicBezTo>
                    <a:pt x="3070" y="1198"/>
                    <a:pt x="1871" y="0"/>
                    <a:pt x="40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8"/>
            <p:cNvSpPr/>
            <p:nvPr/>
          </p:nvSpPr>
          <p:spPr>
            <a:xfrm>
              <a:off x="1813800" y="3528289"/>
              <a:ext cx="36832" cy="31337"/>
            </a:xfrm>
            <a:custGeom>
              <a:avLst/>
              <a:gdLst/>
              <a:ahLst/>
              <a:cxnLst/>
              <a:rect l="l" t="t" r="r" b="b"/>
              <a:pathLst>
                <a:path w="2460" h="2093" extrusionOk="0">
                  <a:moveTo>
                    <a:pt x="1409" y="1"/>
                  </a:moveTo>
                  <a:cubicBezTo>
                    <a:pt x="463" y="1"/>
                    <a:pt x="0" y="1115"/>
                    <a:pt x="673" y="1788"/>
                  </a:cubicBezTo>
                  <a:cubicBezTo>
                    <a:pt x="883" y="1999"/>
                    <a:pt x="1144" y="2093"/>
                    <a:pt x="1401" y="2093"/>
                  </a:cubicBezTo>
                  <a:cubicBezTo>
                    <a:pt x="1939" y="2093"/>
                    <a:pt x="2460" y="1678"/>
                    <a:pt x="2460" y="1052"/>
                  </a:cubicBezTo>
                  <a:cubicBezTo>
                    <a:pt x="2460" y="463"/>
                    <a:pt x="1997" y="1"/>
                    <a:pt x="140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8"/>
            <p:cNvSpPr/>
            <p:nvPr/>
          </p:nvSpPr>
          <p:spPr>
            <a:xfrm>
              <a:off x="1881475" y="3351479"/>
              <a:ext cx="95075" cy="97186"/>
            </a:xfrm>
            <a:custGeom>
              <a:avLst/>
              <a:gdLst/>
              <a:ahLst/>
              <a:cxnLst/>
              <a:rect l="l" t="t" r="r" b="b"/>
              <a:pathLst>
                <a:path w="6350" h="6491" extrusionOk="0">
                  <a:moveTo>
                    <a:pt x="2818" y="0"/>
                  </a:moveTo>
                  <a:cubicBezTo>
                    <a:pt x="2578" y="0"/>
                    <a:pt x="2344" y="112"/>
                    <a:pt x="2208" y="331"/>
                  </a:cubicBezTo>
                  <a:lnTo>
                    <a:pt x="211" y="3526"/>
                  </a:lnTo>
                  <a:cubicBezTo>
                    <a:pt x="0" y="3863"/>
                    <a:pt x="105" y="4304"/>
                    <a:pt x="421" y="4514"/>
                  </a:cubicBezTo>
                  <a:lnTo>
                    <a:pt x="3574" y="6491"/>
                  </a:lnTo>
                  <a:lnTo>
                    <a:pt x="6350" y="2097"/>
                  </a:lnTo>
                  <a:lnTo>
                    <a:pt x="3196" y="99"/>
                  </a:lnTo>
                  <a:cubicBezTo>
                    <a:pt x="3078" y="33"/>
                    <a:pt x="2947" y="0"/>
                    <a:pt x="281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8"/>
            <p:cNvSpPr/>
            <p:nvPr/>
          </p:nvSpPr>
          <p:spPr>
            <a:xfrm>
              <a:off x="1914834" y="3370584"/>
              <a:ext cx="61717" cy="78082"/>
            </a:xfrm>
            <a:custGeom>
              <a:avLst/>
              <a:gdLst/>
              <a:ahLst/>
              <a:cxnLst/>
              <a:rect l="l" t="t" r="r" b="b"/>
              <a:pathLst>
                <a:path w="4122" h="5215" extrusionOk="0">
                  <a:moveTo>
                    <a:pt x="2755" y="1"/>
                  </a:moveTo>
                  <a:lnTo>
                    <a:pt x="1" y="4374"/>
                  </a:lnTo>
                  <a:lnTo>
                    <a:pt x="1346" y="5215"/>
                  </a:lnTo>
                  <a:lnTo>
                    <a:pt x="4122" y="821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8"/>
            <p:cNvSpPr/>
            <p:nvPr/>
          </p:nvSpPr>
          <p:spPr>
            <a:xfrm>
              <a:off x="1934987" y="3382861"/>
              <a:ext cx="140412" cy="147255"/>
            </a:xfrm>
            <a:custGeom>
              <a:avLst/>
              <a:gdLst/>
              <a:ahLst/>
              <a:cxnLst/>
              <a:rect l="l" t="t" r="r" b="b"/>
              <a:pathLst>
                <a:path w="9378" h="9835" extrusionOk="0">
                  <a:moveTo>
                    <a:pt x="2755" y="1"/>
                  </a:moveTo>
                  <a:lnTo>
                    <a:pt x="0" y="4395"/>
                  </a:lnTo>
                  <a:lnTo>
                    <a:pt x="3049" y="9567"/>
                  </a:lnTo>
                  <a:cubicBezTo>
                    <a:pt x="3154" y="9745"/>
                    <a:pt x="3338" y="9835"/>
                    <a:pt x="3522" y="9835"/>
                  </a:cubicBezTo>
                  <a:cubicBezTo>
                    <a:pt x="3706" y="9835"/>
                    <a:pt x="3890" y="9745"/>
                    <a:pt x="3995" y="9567"/>
                  </a:cubicBezTo>
                  <a:lnTo>
                    <a:pt x="9146" y="1346"/>
                  </a:lnTo>
                  <a:cubicBezTo>
                    <a:pt x="9377" y="989"/>
                    <a:pt x="9146" y="526"/>
                    <a:pt x="8725" y="484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8"/>
            <p:cNvSpPr/>
            <p:nvPr/>
          </p:nvSpPr>
          <p:spPr>
            <a:xfrm>
              <a:off x="1974020" y="3389165"/>
              <a:ext cx="101379" cy="140801"/>
            </a:xfrm>
            <a:custGeom>
              <a:avLst/>
              <a:gdLst/>
              <a:ahLst/>
              <a:cxnLst/>
              <a:rect l="l" t="t" r="r" b="b"/>
              <a:pathLst>
                <a:path w="6771" h="9404" extrusionOk="0">
                  <a:moveTo>
                    <a:pt x="5256" y="0"/>
                  </a:moveTo>
                  <a:lnTo>
                    <a:pt x="0" y="8389"/>
                  </a:lnTo>
                  <a:lnTo>
                    <a:pt x="442" y="9125"/>
                  </a:lnTo>
                  <a:cubicBezTo>
                    <a:pt x="550" y="9309"/>
                    <a:pt x="742" y="9404"/>
                    <a:pt x="931" y="9404"/>
                  </a:cubicBezTo>
                  <a:cubicBezTo>
                    <a:pt x="1110" y="9404"/>
                    <a:pt x="1286" y="9319"/>
                    <a:pt x="1388" y="9146"/>
                  </a:cubicBezTo>
                  <a:lnTo>
                    <a:pt x="6560" y="925"/>
                  </a:lnTo>
                  <a:cubicBezTo>
                    <a:pt x="6770" y="568"/>
                    <a:pt x="6539" y="105"/>
                    <a:pt x="6118" y="63"/>
                  </a:cubicBezTo>
                  <a:lnTo>
                    <a:pt x="5256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8"/>
            <p:cNvSpPr/>
            <p:nvPr/>
          </p:nvSpPr>
          <p:spPr>
            <a:xfrm>
              <a:off x="2010538" y="3427884"/>
              <a:ext cx="86257" cy="88937"/>
            </a:xfrm>
            <a:custGeom>
              <a:avLst/>
              <a:gdLst/>
              <a:ahLst/>
              <a:cxnLst/>
              <a:rect l="l" t="t" r="r" b="b"/>
              <a:pathLst>
                <a:path w="5761" h="5940" extrusionOk="0">
                  <a:moveTo>
                    <a:pt x="3070" y="0"/>
                  </a:moveTo>
                  <a:lnTo>
                    <a:pt x="0" y="4899"/>
                  </a:lnTo>
                  <a:lnTo>
                    <a:pt x="988" y="5509"/>
                  </a:lnTo>
                  <a:cubicBezTo>
                    <a:pt x="1452" y="5800"/>
                    <a:pt x="1971" y="5940"/>
                    <a:pt x="2484" y="5940"/>
                  </a:cubicBezTo>
                  <a:cubicBezTo>
                    <a:pt x="3415" y="5940"/>
                    <a:pt x="4328" y="5479"/>
                    <a:pt x="4857" y="4626"/>
                  </a:cubicBezTo>
                  <a:lnTo>
                    <a:pt x="4941" y="4499"/>
                  </a:lnTo>
                  <a:cubicBezTo>
                    <a:pt x="5761" y="3175"/>
                    <a:pt x="5361" y="1451"/>
                    <a:pt x="4058" y="631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8"/>
            <p:cNvSpPr/>
            <p:nvPr/>
          </p:nvSpPr>
          <p:spPr>
            <a:xfrm>
              <a:off x="2020929" y="3432600"/>
              <a:ext cx="75866" cy="84370"/>
            </a:xfrm>
            <a:custGeom>
              <a:avLst/>
              <a:gdLst/>
              <a:ahLst/>
              <a:cxnLst/>
              <a:rect l="l" t="t" r="r" b="b"/>
              <a:pathLst>
                <a:path w="5067" h="5635" extrusionOk="0">
                  <a:moveTo>
                    <a:pt x="2859" y="1"/>
                  </a:moveTo>
                  <a:lnTo>
                    <a:pt x="2859" y="1"/>
                  </a:lnTo>
                  <a:cubicBezTo>
                    <a:pt x="4606" y="2042"/>
                    <a:pt x="3073" y="5073"/>
                    <a:pt x="552" y="5073"/>
                  </a:cubicBezTo>
                  <a:cubicBezTo>
                    <a:pt x="373" y="5073"/>
                    <a:pt x="188" y="5057"/>
                    <a:pt x="0" y="5025"/>
                  </a:cubicBezTo>
                  <a:lnTo>
                    <a:pt x="0" y="5025"/>
                  </a:lnTo>
                  <a:lnTo>
                    <a:pt x="294" y="5194"/>
                  </a:lnTo>
                  <a:cubicBezTo>
                    <a:pt x="757" y="5492"/>
                    <a:pt x="1276" y="5634"/>
                    <a:pt x="1788" y="5634"/>
                  </a:cubicBezTo>
                  <a:cubicBezTo>
                    <a:pt x="2720" y="5634"/>
                    <a:pt x="3634" y="5165"/>
                    <a:pt x="4163" y="4311"/>
                  </a:cubicBezTo>
                  <a:lnTo>
                    <a:pt x="4247" y="4184"/>
                  </a:lnTo>
                  <a:cubicBezTo>
                    <a:pt x="5067" y="2860"/>
                    <a:pt x="4667" y="1136"/>
                    <a:pt x="3364" y="316"/>
                  </a:cubicBezTo>
                  <a:lnTo>
                    <a:pt x="2859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8"/>
            <p:cNvSpPr/>
            <p:nvPr/>
          </p:nvSpPr>
          <p:spPr>
            <a:xfrm>
              <a:off x="1861322" y="3349652"/>
              <a:ext cx="46924" cy="44873"/>
            </a:xfrm>
            <a:custGeom>
              <a:avLst/>
              <a:gdLst/>
              <a:ahLst/>
              <a:cxnLst/>
              <a:rect l="l" t="t" r="r" b="b"/>
              <a:pathLst>
                <a:path w="3134" h="2997" extrusionOk="0">
                  <a:moveTo>
                    <a:pt x="1203" y="1"/>
                  </a:moveTo>
                  <a:cubicBezTo>
                    <a:pt x="1037" y="1"/>
                    <a:pt x="876" y="90"/>
                    <a:pt x="779" y="242"/>
                  </a:cubicBezTo>
                  <a:lnTo>
                    <a:pt x="148" y="1273"/>
                  </a:lnTo>
                  <a:cubicBezTo>
                    <a:pt x="1" y="1483"/>
                    <a:pt x="64" y="1798"/>
                    <a:pt x="295" y="1945"/>
                  </a:cubicBezTo>
                  <a:lnTo>
                    <a:pt x="1956" y="2997"/>
                  </a:lnTo>
                  <a:lnTo>
                    <a:pt x="3133" y="1125"/>
                  </a:lnTo>
                  <a:lnTo>
                    <a:pt x="1451" y="74"/>
                  </a:lnTo>
                  <a:cubicBezTo>
                    <a:pt x="1373" y="24"/>
                    <a:pt x="1287" y="1"/>
                    <a:pt x="12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8"/>
            <p:cNvSpPr/>
            <p:nvPr/>
          </p:nvSpPr>
          <p:spPr>
            <a:xfrm>
              <a:off x="1877687" y="3358306"/>
              <a:ext cx="30559" cy="36218"/>
            </a:xfrm>
            <a:custGeom>
              <a:avLst/>
              <a:gdLst/>
              <a:ahLst/>
              <a:cxnLst/>
              <a:rect l="l" t="t" r="r" b="b"/>
              <a:pathLst>
                <a:path w="2041" h="2419" extrusionOk="0">
                  <a:moveTo>
                    <a:pt x="1136" y="1"/>
                  </a:moveTo>
                  <a:lnTo>
                    <a:pt x="1" y="1851"/>
                  </a:lnTo>
                  <a:lnTo>
                    <a:pt x="863" y="2419"/>
                  </a:lnTo>
                  <a:lnTo>
                    <a:pt x="2040" y="547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8"/>
            <p:cNvSpPr/>
            <p:nvPr/>
          </p:nvSpPr>
          <p:spPr>
            <a:xfrm>
              <a:off x="1872656" y="3625880"/>
              <a:ext cx="42193" cy="32430"/>
            </a:xfrm>
            <a:custGeom>
              <a:avLst/>
              <a:gdLst/>
              <a:ahLst/>
              <a:cxnLst/>
              <a:rect l="l" t="t" r="r" b="b"/>
              <a:pathLst>
                <a:path w="2818" h="2166" extrusionOk="0">
                  <a:moveTo>
                    <a:pt x="1115" y="1"/>
                  </a:moveTo>
                  <a:cubicBezTo>
                    <a:pt x="484" y="1"/>
                    <a:pt x="1" y="505"/>
                    <a:pt x="1" y="1115"/>
                  </a:cubicBezTo>
                  <a:lnTo>
                    <a:pt x="1" y="2166"/>
                  </a:lnTo>
                  <a:lnTo>
                    <a:pt x="2818" y="2166"/>
                  </a:lnTo>
                  <a:lnTo>
                    <a:pt x="2797" y="1115"/>
                  </a:lnTo>
                  <a:cubicBezTo>
                    <a:pt x="2797" y="505"/>
                    <a:pt x="2292" y="1"/>
                    <a:pt x="168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8"/>
            <p:cNvSpPr/>
            <p:nvPr/>
          </p:nvSpPr>
          <p:spPr>
            <a:xfrm>
              <a:off x="1885563" y="3625745"/>
              <a:ext cx="28972" cy="32565"/>
            </a:xfrm>
            <a:custGeom>
              <a:avLst/>
              <a:gdLst/>
              <a:ahLst/>
              <a:cxnLst/>
              <a:rect l="l" t="t" r="r" b="b"/>
              <a:pathLst>
                <a:path w="1935" h="2175" extrusionOk="0">
                  <a:moveTo>
                    <a:pt x="179" y="1"/>
                  </a:moveTo>
                  <a:cubicBezTo>
                    <a:pt x="120" y="1"/>
                    <a:pt x="60" y="16"/>
                    <a:pt x="1" y="31"/>
                  </a:cubicBezTo>
                  <a:cubicBezTo>
                    <a:pt x="421" y="241"/>
                    <a:pt x="673" y="682"/>
                    <a:pt x="673" y="1166"/>
                  </a:cubicBezTo>
                  <a:lnTo>
                    <a:pt x="673" y="2175"/>
                  </a:lnTo>
                  <a:lnTo>
                    <a:pt x="1935" y="2175"/>
                  </a:lnTo>
                  <a:lnTo>
                    <a:pt x="1935" y="1124"/>
                  </a:lnTo>
                  <a:cubicBezTo>
                    <a:pt x="1935" y="514"/>
                    <a:pt x="1430" y="10"/>
                    <a:pt x="821" y="10"/>
                  </a:cubicBezTo>
                  <a:lnTo>
                    <a:pt x="253" y="10"/>
                  </a:lnTo>
                  <a:cubicBezTo>
                    <a:pt x="228" y="3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0" name="Google Shape;3330;p48"/>
          <p:cNvGrpSpPr/>
          <p:nvPr/>
        </p:nvGrpSpPr>
        <p:grpSpPr>
          <a:xfrm>
            <a:off x="1971819" y="4276854"/>
            <a:ext cx="383281" cy="333947"/>
            <a:chOff x="1971819" y="4276854"/>
            <a:chExt cx="383281" cy="333947"/>
          </a:xfrm>
        </p:grpSpPr>
        <p:sp>
          <p:nvSpPr>
            <p:cNvPr id="3331" name="Google Shape;3331;p48"/>
            <p:cNvSpPr/>
            <p:nvPr/>
          </p:nvSpPr>
          <p:spPr>
            <a:xfrm>
              <a:off x="1971819" y="4277094"/>
              <a:ext cx="383281" cy="333707"/>
            </a:xfrm>
            <a:custGeom>
              <a:avLst/>
              <a:gdLst/>
              <a:ahLst/>
              <a:cxnLst/>
              <a:rect l="l" t="t" r="r" b="b"/>
              <a:pathLst>
                <a:path w="25599" h="22288" extrusionOk="0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8"/>
            <p:cNvSpPr/>
            <p:nvPr/>
          </p:nvSpPr>
          <p:spPr>
            <a:xfrm>
              <a:off x="2071910" y="4276854"/>
              <a:ext cx="281124" cy="183233"/>
            </a:xfrm>
            <a:custGeom>
              <a:avLst/>
              <a:gdLst/>
              <a:ahLst/>
              <a:cxnLst/>
              <a:rect l="l" t="t" r="r" b="b"/>
              <a:pathLst>
                <a:path w="18776" h="12238" extrusionOk="0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8"/>
            <p:cNvSpPr/>
            <p:nvPr/>
          </p:nvSpPr>
          <p:spPr>
            <a:xfrm>
              <a:off x="2169187" y="4328644"/>
              <a:ext cx="141984" cy="106574"/>
            </a:xfrm>
            <a:custGeom>
              <a:avLst/>
              <a:gdLst/>
              <a:ahLst/>
              <a:cxnLst/>
              <a:rect l="l" t="t" r="r" b="b"/>
              <a:pathLst>
                <a:path w="9483" h="7118" extrusionOk="0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8"/>
            <p:cNvSpPr/>
            <p:nvPr/>
          </p:nvSpPr>
          <p:spPr>
            <a:xfrm>
              <a:off x="2194685" y="4328959"/>
              <a:ext cx="103894" cy="98699"/>
            </a:xfrm>
            <a:custGeom>
              <a:avLst/>
              <a:gdLst/>
              <a:ahLst/>
              <a:cxnLst/>
              <a:rect l="l" t="t" r="r" b="b"/>
              <a:pathLst>
                <a:path w="6939" h="6592" extrusionOk="0">
                  <a:moveTo>
                    <a:pt x="3049" y="0"/>
                  </a:moveTo>
                  <a:cubicBezTo>
                    <a:pt x="2145" y="0"/>
                    <a:pt x="1241" y="347"/>
                    <a:pt x="547" y="1041"/>
                  </a:cubicBezTo>
                  <a:lnTo>
                    <a:pt x="526" y="1020"/>
                  </a:lnTo>
                  <a:cubicBezTo>
                    <a:pt x="316" y="1230"/>
                    <a:pt x="148" y="1462"/>
                    <a:pt x="0" y="1714"/>
                  </a:cubicBezTo>
                  <a:cubicBezTo>
                    <a:pt x="614" y="1344"/>
                    <a:pt x="1243" y="1181"/>
                    <a:pt x="1846" y="1181"/>
                  </a:cubicBezTo>
                  <a:cubicBezTo>
                    <a:pt x="4366" y="1181"/>
                    <a:pt x="6422" y="4030"/>
                    <a:pt x="4878" y="6592"/>
                  </a:cubicBezTo>
                  <a:cubicBezTo>
                    <a:pt x="5130" y="6444"/>
                    <a:pt x="5362" y="6255"/>
                    <a:pt x="5572" y="6066"/>
                  </a:cubicBezTo>
                  <a:cubicBezTo>
                    <a:pt x="6938" y="4657"/>
                    <a:pt x="6938" y="2429"/>
                    <a:pt x="5551" y="1041"/>
                  </a:cubicBezTo>
                  <a:cubicBezTo>
                    <a:pt x="4857" y="347"/>
                    <a:pt x="3953" y="0"/>
                    <a:pt x="304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8"/>
            <p:cNvSpPr/>
            <p:nvPr/>
          </p:nvSpPr>
          <p:spPr>
            <a:xfrm>
              <a:off x="2061849" y="4499810"/>
              <a:ext cx="81226" cy="60684"/>
            </a:xfrm>
            <a:custGeom>
              <a:avLst/>
              <a:gdLst/>
              <a:ahLst/>
              <a:cxnLst/>
              <a:rect l="l" t="t" r="r" b="b"/>
              <a:pathLst>
                <a:path w="5425" h="4053" extrusionOk="0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8"/>
            <p:cNvSpPr/>
            <p:nvPr/>
          </p:nvSpPr>
          <p:spPr>
            <a:xfrm>
              <a:off x="2075384" y="4499600"/>
              <a:ext cx="62660" cy="57435"/>
            </a:xfrm>
            <a:custGeom>
              <a:avLst/>
              <a:gdLst/>
              <a:ahLst/>
              <a:cxnLst/>
              <a:rect l="l" t="t" r="r" b="b"/>
              <a:pathLst>
                <a:path w="4185" h="3836" extrusionOk="0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8"/>
            <p:cNvSpPr/>
            <p:nvPr/>
          </p:nvSpPr>
          <p:spPr>
            <a:xfrm>
              <a:off x="2030047" y="4417027"/>
              <a:ext cx="81241" cy="60684"/>
            </a:xfrm>
            <a:custGeom>
              <a:avLst/>
              <a:gdLst/>
              <a:ahLst/>
              <a:cxnLst/>
              <a:rect l="l" t="t" r="r" b="b"/>
              <a:pathLst>
                <a:path w="5426" h="4053" extrusionOk="0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48"/>
            <p:cNvSpPr/>
            <p:nvPr/>
          </p:nvSpPr>
          <p:spPr>
            <a:xfrm>
              <a:off x="2043897" y="4416937"/>
              <a:ext cx="62345" cy="57315"/>
            </a:xfrm>
            <a:custGeom>
              <a:avLst/>
              <a:gdLst/>
              <a:ahLst/>
              <a:cxnLst/>
              <a:rect l="l" t="t" r="r" b="b"/>
              <a:pathLst>
                <a:path w="4164" h="3828" extrusionOk="0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48"/>
            <p:cNvSpPr/>
            <p:nvPr/>
          </p:nvSpPr>
          <p:spPr>
            <a:xfrm>
              <a:off x="2067194" y="4330845"/>
              <a:ext cx="80911" cy="60609"/>
            </a:xfrm>
            <a:custGeom>
              <a:avLst/>
              <a:gdLst/>
              <a:ahLst/>
              <a:cxnLst/>
              <a:rect l="l" t="t" r="r" b="b"/>
              <a:pathLst>
                <a:path w="5404" h="4048" extrusionOk="0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8"/>
            <p:cNvSpPr/>
            <p:nvPr/>
          </p:nvSpPr>
          <p:spPr>
            <a:xfrm>
              <a:off x="2080415" y="4330845"/>
              <a:ext cx="62974" cy="57464"/>
            </a:xfrm>
            <a:custGeom>
              <a:avLst/>
              <a:gdLst/>
              <a:ahLst/>
              <a:cxnLst/>
              <a:rect l="l" t="t" r="r" b="b"/>
              <a:pathLst>
                <a:path w="4206" h="3838" extrusionOk="0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1" name="Google Shape;3341;p48"/>
          <p:cNvGrpSpPr/>
          <p:nvPr/>
        </p:nvGrpSpPr>
        <p:grpSpPr>
          <a:xfrm>
            <a:off x="1825119" y="2885819"/>
            <a:ext cx="175987" cy="361392"/>
            <a:chOff x="1825119" y="2885819"/>
            <a:chExt cx="175987" cy="361392"/>
          </a:xfrm>
        </p:grpSpPr>
        <p:sp>
          <p:nvSpPr>
            <p:cNvPr id="3342" name="Google Shape;3342;p48"/>
            <p:cNvSpPr/>
            <p:nvPr/>
          </p:nvSpPr>
          <p:spPr>
            <a:xfrm>
              <a:off x="1825119" y="2885819"/>
              <a:ext cx="175987" cy="56356"/>
            </a:xfrm>
            <a:custGeom>
              <a:avLst/>
              <a:gdLst/>
              <a:ahLst/>
              <a:cxnLst/>
              <a:rect l="l" t="t" r="r" b="b"/>
              <a:pathLst>
                <a:path w="11754" h="3764" extrusionOk="0">
                  <a:moveTo>
                    <a:pt x="1494" y="0"/>
                  </a:moveTo>
                  <a:cubicBezTo>
                    <a:pt x="674" y="0"/>
                    <a:pt x="1" y="673"/>
                    <a:pt x="1" y="1493"/>
                  </a:cubicBezTo>
                  <a:lnTo>
                    <a:pt x="1" y="2271"/>
                  </a:lnTo>
                  <a:cubicBezTo>
                    <a:pt x="1" y="3091"/>
                    <a:pt x="674" y="3764"/>
                    <a:pt x="1494" y="3764"/>
                  </a:cubicBezTo>
                  <a:lnTo>
                    <a:pt x="10261" y="3764"/>
                  </a:lnTo>
                  <a:cubicBezTo>
                    <a:pt x="11081" y="3764"/>
                    <a:pt x="11754" y="3091"/>
                    <a:pt x="11754" y="2271"/>
                  </a:cubicBezTo>
                  <a:lnTo>
                    <a:pt x="11754" y="1493"/>
                  </a:lnTo>
                  <a:cubicBezTo>
                    <a:pt x="11754" y="673"/>
                    <a:pt x="11081" y="0"/>
                    <a:pt x="10261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48"/>
            <p:cNvSpPr/>
            <p:nvPr/>
          </p:nvSpPr>
          <p:spPr>
            <a:xfrm>
              <a:off x="1951666" y="2886119"/>
              <a:ext cx="49439" cy="56371"/>
            </a:xfrm>
            <a:custGeom>
              <a:avLst/>
              <a:gdLst/>
              <a:ahLst/>
              <a:cxnLst/>
              <a:rect l="l" t="t" r="r" b="b"/>
              <a:pathLst>
                <a:path w="3302" h="3765" extrusionOk="0">
                  <a:moveTo>
                    <a:pt x="1846" y="1"/>
                  </a:moveTo>
                  <a:cubicBezTo>
                    <a:pt x="1834" y="1"/>
                    <a:pt x="1821" y="1"/>
                    <a:pt x="1809" y="1"/>
                  </a:cubicBezTo>
                  <a:lnTo>
                    <a:pt x="1" y="1"/>
                  </a:lnTo>
                  <a:cubicBezTo>
                    <a:pt x="610" y="253"/>
                    <a:pt x="989" y="842"/>
                    <a:pt x="989" y="1494"/>
                  </a:cubicBezTo>
                  <a:lnTo>
                    <a:pt x="989" y="2251"/>
                  </a:lnTo>
                  <a:cubicBezTo>
                    <a:pt x="989" y="2903"/>
                    <a:pt x="610" y="3491"/>
                    <a:pt x="1" y="3765"/>
                  </a:cubicBezTo>
                  <a:lnTo>
                    <a:pt x="1809" y="3765"/>
                  </a:lnTo>
                  <a:cubicBezTo>
                    <a:pt x="2629" y="3765"/>
                    <a:pt x="3302" y="3092"/>
                    <a:pt x="3302" y="2272"/>
                  </a:cubicBezTo>
                  <a:lnTo>
                    <a:pt x="3302" y="1473"/>
                  </a:lnTo>
                  <a:cubicBezTo>
                    <a:pt x="3302" y="665"/>
                    <a:pt x="2649" y="1"/>
                    <a:pt x="1846" y="1"/>
                  </a:cubicBezTo>
                  <a:close/>
                </a:path>
              </a:pathLst>
            </a:custGeom>
            <a:solidFill>
              <a:srgbClr val="8EA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8"/>
            <p:cNvSpPr/>
            <p:nvPr/>
          </p:nvSpPr>
          <p:spPr>
            <a:xfrm>
              <a:off x="1853776" y="2942161"/>
              <a:ext cx="118058" cy="304735"/>
            </a:xfrm>
            <a:custGeom>
              <a:avLst/>
              <a:gdLst/>
              <a:ahLst/>
              <a:cxnLst/>
              <a:rect l="l" t="t" r="r" b="b"/>
              <a:pathLst>
                <a:path w="7885" h="20353" extrusionOk="0">
                  <a:moveTo>
                    <a:pt x="0" y="1"/>
                  </a:moveTo>
                  <a:lnTo>
                    <a:pt x="0" y="16526"/>
                  </a:lnTo>
                  <a:cubicBezTo>
                    <a:pt x="0" y="18649"/>
                    <a:pt x="1703" y="20352"/>
                    <a:pt x="3806" y="20352"/>
                  </a:cubicBezTo>
                  <a:lnTo>
                    <a:pt x="4037" y="20352"/>
                  </a:lnTo>
                  <a:cubicBezTo>
                    <a:pt x="6160" y="20352"/>
                    <a:pt x="7884" y="18649"/>
                    <a:pt x="7884" y="16526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8"/>
            <p:cNvSpPr/>
            <p:nvPr/>
          </p:nvSpPr>
          <p:spPr>
            <a:xfrm>
              <a:off x="1853776" y="2942161"/>
              <a:ext cx="118058" cy="305050"/>
            </a:xfrm>
            <a:custGeom>
              <a:avLst/>
              <a:gdLst/>
              <a:ahLst/>
              <a:cxnLst/>
              <a:rect l="l" t="t" r="r" b="b"/>
              <a:pathLst>
                <a:path w="7885" h="20374" extrusionOk="0">
                  <a:moveTo>
                    <a:pt x="0" y="1"/>
                  </a:moveTo>
                  <a:lnTo>
                    <a:pt x="0" y="863"/>
                  </a:lnTo>
                  <a:lnTo>
                    <a:pt x="3049" y="863"/>
                  </a:lnTo>
                  <a:cubicBezTo>
                    <a:pt x="4899" y="863"/>
                    <a:pt x="6413" y="2376"/>
                    <a:pt x="6413" y="4226"/>
                  </a:cubicBezTo>
                  <a:lnTo>
                    <a:pt x="6413" y="15033"/>
                  </a:lnTo>
                  <a:cubicBezTo>
                    <a:pt x="6413" y="17364"/>
                    <a:pt x="4487" y="19089"/>
                    <a:pt x="2359" y="19089"/>
                  </a:cubicBezTo>
                  <a:cubicBezTo>
                    <a:pt x="1801" y="19089"/>
                    <a:pt x="1228" y="18970"/>
                    <a:pt x="673" y="18712"/>
                  </a:cubicBezTo>
                  <a:lnTo>
                    <a:pt x="673" y="18712"/>
                  </a:lnTo>
                  <a:cubicBezTo>
                    <a:pt x="1388" y="19742"/>
                    <a:pt x="2565" y="20373"/>
                    <a:pt x="3827" y="20373"/>
                  </a:cubicBezTo>
                  <a:lnTo>
                    <a:pt x="4058" y="20373"/>
                  </a:lnTo>
                  <a:cubicBezTo>
                    <a:pt x="6160" y="20352"/>
                    <a:pt x="7884" y="18649"/>
                    <a:pt x="7884" y="16547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8"/>
            <p:cNvSpPr/>
            <p:nvPr/>
          </p:nvSpPr>
          <p:spPr>
            <a:xfrm>
              <a:off x="1933100" y="2963257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8"/>
                  </a:cubicBezTo>
                  <a:cubicBezTo>
                    <a:pt x="0" y="547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8"/>
            <p:cNvSpPr/>
            <p:nvPr/>
          </p:nvSpPr>
          <p:spPr>
            <a:xfrm>
              <a:off x="1933100" y="300134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8"/>
            <p:cNvSpPr/>
            <p:nvPr/>
          </p:nvSpPr>
          <p:spPr>
            <a:xfrm>
              <a:off x="1933100" y="303943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48"/>
            <p:cNvSpPr/>
            <p:nvPr/>
          </p:nvSpPr>
          <p:spPr>
            <a:xfrm>
              <a:off x="1933100" y="307752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8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48"/>
            <p:cNvSpPr/>
            <p:nvPr/>
          </p:nvSpPr>
          <p:spPr>
            <a:xfrm>
              <a:off x="1933100" y="3115931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7"/>
                  </a:cubicBezTo>
                  <a:cubicBezTo>
                    <a:pt x="0" y="568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8"/>
            <p:cNvSpPr/>
            <p:nvPr/>
          </p:nvSpPr>
          <p:spPr>
            <a:xfrm>
              <a:off x="1933100" y="3154007"/>
              <a:ext cx="38419" cy="10720"/>
            </a:xfrm>
            <a:custGeom>
              <a:avLst/>
              <a:gdLst/>
              <a:ahLst/>
              <a:cxnLst/>
              <a:rect l="l" t="t" r="r" b="b"/>
              <a:pathLst>
                <a:path w="2566" h="716" extrusionOk="0">
                  <a:moveTo>
                    <a:pt x="358" y="1"/>
                  </a:moveTo>
                  <a:cubicBezTo>
                    <a:pt x="168" y="1"/>
                    <a:pt x="0" y="169"/>
                    <a:pt x="0" y="358"/>
                  </a:cubicBezTo>
                  <a:cubicBezTo>
                    <a:pt x="0" y="569"/>
                    <a:pt x="168" y="716"/>
                    <a:pt x="358" y="716"/>
                  </a:cubicBezTo>
                  <a:lnTo>
                    <a:pt x="2565" y="716"/>
                  </a:lnTo>
                  <a:lnTo>
                    <a:pt x="256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2" name="Google Shape;3352;p48"/>
          <p:cNvGrpSpPr/>
          <p:nvPr/>
        </p:nvGrpSpPr>
        <p:grpSpPr>
          <a:xfrm>
            <a:off x="3504824" y="3405844"/>
            <a:ext cx="369896" cy="226339"/>
            <a:chOff x="3504824" y="3405844"/>
            <a:chExt cx="369896" cy="226339"/>
          </a:xfrm>
        </p:grpSpPr>
        <p:sp>
          <p:nvSpPr>
            <p:cNvPr id="3353" name="Google Shape;3353;p48"/>
            <p:cNvSpPr/>
            <p:nvPr/>
          </p:nvSpPr>
          <p:spPr>
            <a:xfrm>
              <a:off x="3504824" y="3461871"/>
              <a:ext cx="369896" cy="141984"/>
            </a:xfrm>
            <a:custGeom>
              <a:avLst/>
              <a:gdLst/>
              <a:ahLst/>
              <a:cxnLst/>
              <a:rect l="l" t="t" r="r" b="b"/>
              <a:pathLst>
                <a:path w="24705" h="9483" extrusionOk="0">
                  <a:moveTo>
                    <a:pt x="23732" y="0"/>
                  </a:moveTo>
                  <a:cubicBezTo>
                    <a:pt x="23720" y="0"/>
                    <a:pt x="23708" y="0"/>
                    <a:pt x="23695" y="1"/>
                  </a:cubicBezTo>
                  <a:lnTo>
                    <a:pt x="1010" y="1"/>
                  </a:lnTo>
                  <a:cubicBezTo>
                    <a:pt x="463" y="1"/>
                    <a:pt x="1" y="442"/>
                    <a:pt x="1" y="989"/>
                  </a:cubicBezTo>
                  <a:lnTo>
                    <a:pt x="1" y="8474"/>
                  </a:lnTo>
                  <a:cubicBezTo>
                    <a:pt x="1" y="9020"/>
                    <a:pt x="463" y="9483"/>
                    <a:pt x="1010" y="9483"/>
                  </a:cubicBezTo>
                  <a:lnTo>
                    <a:pt x="23695" y="9483"/>
                  </a:lnTo>
                  <a:cubicBezTo>
                    <a:pt x="24263" y="9483"/>
                    <a:pt x="24704" y="9020"/>
                    <a:pt x="24704" y="8474"/>
                  </a:cubicBezTo>
                  <a:lnTo>
                    <a:pt x="24704" y="989"/>
                  </a:lnTo>
                  <a:cubicBezTo>
                    <a:pt x="24704" y="454"/>
                    <a:pt x="24282" y="0"/>
                    <a:pt x="2373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8"/>
            <p:cNvSpPr/>
            <p:nvPr/>
          </p:nvSpPr>
          <p:spPr>
            <a:xfrm>
              <a:off x="3835357" y="3461557"/>
              <a:ext cx="39363" cy="142299"/>
            </a:xfrm>
            <a:custGeom>
              <a:avLst/>
              <a:gdLst/>
              <a:ahLst/>
              <a:cxnLst/>
              <a:rect l="l" t="t" r="r" b="b"/>
              <a:pathLst>
                <a:path w="2629" h="9504" extrusionOk="0">
                  <a:moveTo>
                    <a:pt x="0" y="1"/>
                  </a:moveTo>
                  <a:cubicBezTo>
                    <a:pt x="147" y="211"/>
                    <a:pt x="210" y="442"/>
                    <a:pt x="210" y="674"/>
                  </a:cubicBezTo>
                  <a:lnTo>
                    <a:pt x="210" y="8831"/>
                  </a:lnTo>
                  <a:cubicBezTo>
                    <a:pt x="210" y="9062"/>
                    <a:pt x="147" y="9294"/>
                    <a:pt x="0" y="9504"/>
                  </a:cubicBezTo>
                  <a:lnTo>
                    <a:pt x="1619" y="9504"/>
                  </a:lnTo>
                  <a:cubicBezTo>
                    <a:pt x="2187" y="9504"/>
                    <a:pt x="2628" y="9041"/>
                    <a:pt x="2628" y="8495"/>
                  </a:cubicBezTo>
                  <a:lnTo>
                    <a:pt x="2628" y="1010"/>
                  </a:lnTo>
                  <a:cubicBezTo>
                    <a:pt x="2628" y="463"/>
                    <a:pt x="2187" y="1"/>
                    <a:pt x="161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8"/>
            <p:cNvSpPr/>
            <p:nvPr/>
          </p:nvSpPr>
          <p:spPr>
            <a:xfrm>
              <a:off x="3554877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52" y="1893"/>
                  </a:cubicBezTo>
                  <a:lnTo>
                    <a:pt x="4205" y="1893"/>
                  </a:lnTo>
                  <a:cubicBezTo>
                    <a:pt x="4563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8"/>
            <p:cNvSpPr/>
            <p:nvPr/>
          </p:nvSpPr>
          <p:spPr>
            <a:xfrm>
              <a:off x="3595797" y="3603840"/>
              <a:ext cx="32131" cy="28343"/>
            </a:xfrm>
            <a:custGeom>
              <a:avLst/>
              <a:gdLst/>
              <a:ahLst/>
              <a:cxnLst/>
              <a:rect l="l" t="t" r="r" b="b"/>
              <a:pathLst>
                <a:path w="2146" h="1893" extrusionOk="0">
                  <a:moveTo>
                    <a:pt x="295" y="1"/>
                  </a:moveTo>
                  <a:lnTo>
                    <a:pt x="295" y="1262"/>
                  </a:lnTo>
                  <a:cubicBezTo>
                    <a:pt x="295" y="1515"/>
                    <a:pt x="190" y="1746"/>
                    <a:pt x="1" y="1893"/>
                  </a:cubicBezTo>
                  <a:lnTo>
                    <a:pt x="1472" y="1893"/>
                  </a:lnTo>
                  <a:cubicBezTo>
                    <a:pt x="1851" y="1893"/>
                    <a:pt x="2145" y="1599"/>
                    <a:pt x="2145" y="1241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8"/>
            <p:cNvSpPr/>
            <p:nvPr/>
          </p:nvSpPr>
          <p:spPr>
            <a:xfrm>
              <a:off x="3751930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74" y="1893"/>
                  </a:cubicBezTo>
                  <a:lnTo>
                    <a:pt x="4227" y="1893"/>
                  </a:lnTo>
                  <a:cubicBezTo>
                    <a:pt x="4584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8"/>
            <p:cNvSpPr/>
            <p:nvPr/>
          </p:nvSpPr>
          <p:spPr>
            <a:xfrm>
              <a:off x="3796638" y="3603840"/>
              <a:ext cx="28343" cy="28343"/>
            </a:xfrm>
            <a:custGeom>
              <a:avLst/>
              <a:gdLst/>
              <a:ahLst/>
              <a:cxnLst/>
              <a:rect l="l" t="t" r="r" b="b"/>
              <a:pathLst>
                <a:path w="1893" h="1893" extrusionOk="0">
                  <a:moveTo>
                    <a:pt x="274" y="1"/>
                  </a:moveTo>
                  <a:lnTo>
                    <a:pt x="274" y="1283"/>
                  </a:lnTo>
                  <a:cubicBezTo>
                    <a:pt x="274" y="1515"/>
                    <a:pt x="168" y="1725"/>
                    <a:pt x="0" y="1893"/>
                  </a:cubicBezTo>
                  <a:lnTo>
                    <a:pt x="1241" y="1893"/>
                  </a:lnTo>
                  <a:cubicBezTo>
                    <a:pt x="1598" y="1893"/>
                    <a:pt x="1892" y="1599"/>
                    <a:pt x="1892" y="124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8"/>
            <p:cNvSpPr/>
            <p:nvPr/>
          </p:nvSpPr>
          <p:spPr>
            <a:xfrm>
              <a:off x="3510813" y="3405844"/>
              <a:ext cx="184791" cy="158229"/>
            </a:xfrm>
            <a:custGeom>
              <a:avLst/>
              <a:gdLst/>
              <a:ahLst/>
              <a:cxnLst/>
              <a:rect l="l" t="t" r="r" b="b"/>
              <a:pathLst>
                <a:path w="12342" h="10568" extrusionOk="0">
                  <a:moveTo>
                    <a:pt x="7085" y="0"/>
                  </a:moveTo>
                  <a:cubicBezTo>
                    <a:pt x="2376" y="0"/>
                    <a:pt x="0" y="5677"/>
                    <a:pt x="3343" y="8999"/>
                  </a:cubicBezTo>
                  <a:cubicBezTo>
                    <a:pt x="4420" y="10083"/>
                    <a:pt x="5744" y="10568"/>
                    <a:pt x="7043" y="10568"/>
                  </a:cubicBezTo>
                  <a:cubicBezTo>
                    <a:pt x="9749" y="10568"/>
                    <a:pt x="12341" y="8460"/>
                    <a:pt x="12341" y="5278"/>
                  </a:cubicBezTo>
                  <a:cubicBezTo>
                    <a:pt x="12341" y="2355"/>
                    <a:pt x="9987" y="0"/>
                    <a:pt x="708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8"/>
            <p:cNvSpPr/>
            <p:nvPr/>
          </p:nvSpPr>
          <p:spPr>
            <a:xfrm>
              <a:off x="3600528" y="3405844"/>
              <a:ext cx="99792" cy="158110"/>
            </a:xfrm>
            <a:custGeom>
              <a:avLst/>
              <a:gdLst/>
              <a:ahLst/>
              <a:cxnLst/>
              <a:rect l="l" t="t" r="r" b="b"/>
              <a:pathLst>
                <a:path w="6665" h="10560" extrusionOk="0">
                  <a:moveTo>
                    <a:pt x="1093" y="0"/>
                  </a:moveTo>
                  <a:cubicBezTo>
                    <a:pt x="715" y="0"/>
                    <a:pt x="357" y="43"/>
                    <a:pt x="0" y="106"/>
                  </a:cubicBezTo>
                  <a:cubicBezTo>
                    <a:pt x="2439" y="631"/>
                    <a:pt x="4184" y="2776"/>
                    <a:pt x="4184" y="5278"/>
                  </a:cubicBezTo>
                  <a:cubicBezTo>
                    <a:pt x="4184" y="7779"/>
                    <a:pt x="2439" y="9924"/>
                    <a:pt x="0" y="10450"/>
                  </a:cubicBezTo>
                  <a:cubicBezTo>
                    <a:pt x="363" y="10524"/>
                    <a:pt x="724" y="10560"/>
                    <a:pt x="1079" y="10560"/>
                  </a:cubicBezTo>
                  <a:cubicBezTo>
                    <a:pt x="3729" y="10560"/>
                    <a:pt x="6050" y="8568"/>
                    <a:pt x="6328" y="5824"/>
                  </a:cubicBezTo>
                  <a:cubicBezTo>
                    <a:pt x="6665" y="2713"/>
                    <a:pt x="4205" y="0"/>
                    <a:pt x="109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48"/>
            <p:cNvSpPr/>
            <p:nvPr/>
          </p:nvSpPr>
          <p:spPr>
            <a:xfrm>
              <a:off x="3548274" y="3433543"/>
              <a:ext cx="119630" cy="102562"/>
            </a:xfrm>
            <a:custGeom>
              <a:avLst/>
              <a:gdLst/>
              <a:ahLst/>
              <a:cxnLst/>
              <a:rect l="l" t="t" r="r" b="b"/>
              <a:pathLst>
                <a:path w="7990" h="6850" extrusionOk="0">
                  <a:moveTo>
                    <a:pt x="4583" y="1"/>
                  </a:moveTo>
                  <a:cubicBezTo>
                    <a:pt x="1535" y="1"/>
                    <a:pt x="0" y="3680"/>
                    <a:pt x="2166" y="5845"/>
                  </a:cubicBezTo>
                  <a:cubicBezTo>
                    <a:pt x="2859" y="6539"/>
                    <a:pt x="3713" y="6850"/>
                    <a:pt x="4552" y="6850"/>
                  </a:cubicBezTo>
                  <a:cubicBezTo>
                    <a:pt x="6305" y="6850"/>
                    <a:pt x="7989" y="5490"/>
                    <a:pt x="7989" y="3428"/>
                  </a:cubicBezTo>
                  <a:cubicBezTo>
                    <a:pt x="7989" y="1535"/>
                    <a:pt x="6455" y="1"/>
                    <a:pt x="4583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48"/>
            <p:cNvSpPr/>
            <p:nvPr/>
          </p:nvSpPr>
          <p:spPr>
            <a:xfrm>
              <a:off x="3603987" y="3433543"/>
              <a:ext cx="65490" cy="102322"/>
            </a:xfrm>
            <a:custGeom>
              <a:avLst/>
              <a:gdLst/>
              <a:ahLst/>
              <a:cxnLst/>
              <a:rect l="l" t="t" r="r" b="b"/>
              <a:pathLst>
                <a:path w="4374" h="6834" extrusionOk="0">
                  <a:moveTo>
                    <a:pt x="862" y="1"/>
                  </a:moveTo>
                  <a:cubicBezTo>
                    <a:pt x="568" y="1"/>
                    <a:pt x="274" y="43"/>
                    <a:pt x="0" y="106"/>
                  </a:cubicBezTo>
                  <a:cubicBezTo>
                    <a:pt x="1493" y="505"/>
                    <a:pt x="2565" y="1872"/>
                    <a:pt x="2565" y="3428"/>
                  </a:cubicBezTo>
                  <a:cubicBezTo>
                    <a:pt x="2565" y="4983"/>
                    <a:pt x="1493" y="6350"/>
                    <a:pt x="0" y="6749"/>
                  </a:cubicBezTo>
                  <a:cubicBezTo>
                    <a:pt x="252" y="6806"/>
                    <a:pt x="503" y="6834"/>
                    <a:pt x="750" y="6834"/>
                  </a:cubicBezTo>
                  <a:cubicBezTo>
                    <a:pt x="2421" y="6834"/>
                    <a:pt x="3901" y="5588"/>
                    <a:pt x="4121" y="3848"/>
                  </a:cubicBezTo>
                  <a:cubicBezTo>
                    <a:pt x="4373" y="1851"/>
                    <a:pt x="2860" y="64"/>
                    <a:pt x="8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8"/>
            <p:cNvSpPr/>
            <p:nvPr/>
          </p:nvSpPr>
          <p:spPr>
            <a:xfrm>
              <a:off x="3705979" y="3507208"/>
              <a:ext cx="59815" cy="50981"/>
            </a:xfrm>
            <a:custGeom>
              <a:avLst/>
              <a:gdLst/>
              <a:ahLst/>
              <a:cxnLst/>
              <a:rect l="l" t="t" r="r" b="b"/>
              <a:pathLst>
                <a:path w="3995" h="3405" extrusionOk="0">
                  <a:moveTo>
                    <a:pt x="2292" y="0"/>
                  </a:moveTo>
                  <a:cubicBezTo>
                    <a:pt x="757" y="0"/>
                    <a:pt x="0" y="1829"/>
                    <a:pt x="1072" y="2902"/>
                  </a:cubicBezTo>
                  <a:cubicBezTo>
                    <a:pt x="1420" y="3249"/>
                    <a:pt x="1849" y="3404"/>
                    <a:pt x="2270" y="3404"/>
                  </a:cubicBezTo>
                  <a:cubicBezTo>
                    <a:pt x="3149" y="3404"/>
                    <a:pt x="3995" y="2727"/>
                    <a:pt x="3995" y="1703"/>
                  </a:cubicBezTo>
                  <a:cubicBezTo>
                    <a:pt x="3995" y="757"/>
                    <a:pt x="3217" y="0"/>
                    <a:pt x="2292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8"/>
            <p:cNvSpPr/>
            <p:nvPr/>
          </p:nvSpPr>
          <p:spPr>
            <a:xfrm>
              <a:off x="3730849" y="3507208"/>
              <a:ext cx="37476" cy="50966"/>
            </a:xfrm>
            <a:custGeom>
              <a:avLst/>
              <a:gdLst/>
              <a:ahLst/>
              <a:cxnLst/>
              <a:rect l="l" t="t" r="r" b="b"/>
              <a:pathLst>
                <a:path w="2503" h="3404" extrusionOk="0">
                  <a:moveTo>
                    <a:pt x="631" y="0"/>
                  </a:moveTo>
                  <a:cubicBezTo>
                    <a:pt x="400" y="0"/>
                    <a:pt x="189" y="42"/>
                    <a:pt x="0" y="126"/>
                  </a:cubicBezTo>
                  <a:cubicBezTo>
                    <a:pt x="1430" y="694"/>
                    <a:pt x="1430" y="2712"/>
                    <a:pt x="0" y="3280"/>
                  </a:cubicBezTo>
                  <a:cubicBezTo>
                    <a:pt x="208" y="3364"/>
                    <a:pt x="421" y="3404"/>
                    <a:pt x="631" y="3404"/>
                  </a:cubicBezTo>
                  <a:cubicBezTo>
                    <a:pt x="1416" y="3404"/>
                    <a:pt x="2142" y="2849"/>
                    <a:pt x="2292" y="2019"/>
                  </a:cubicBezTo>
                  <a:cubicBezTo>
                    <a:pt x="2502" y="967"/>
                    <a:pt x="1682" y="0"/>
                    <a:pt x="631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8"/>
            <p:cNvSpPr/>
            <p:nvPr/>
          </p:nvSpPr>
          <p:spPr>
            <a:xfrm>
              <a:off x="3779943" y="3507208"/>
              <a:ext cx="59516" cy="50981"/>
            </a:xfrm>
            <a:custGeom>
              <a:avLst/>
              <a:gdLst/>
              <a:ahLst/>
              <a:cxnLst/>
              <a:rect l="l" t="t" r="r" b="b"/>
              <a:pathLst>
                <a:path w="3975" h="3405" extrusionOk="0">
                  <a:moveTo>
                    <a:pt x="2272" y="0"/>
                  </a:moveTo>
                  <a:cubicBezTo>
                    <a:pt x="758" y="0"/>
                    <a:pt x="1" y="1829"/>
                    <a:pt x="1073" y="2902"/>
                  </a:cubicBezTo>
                  <a:cubicBezTo>
                    <a:pt x="1420" y="3249"/>
                    <a:pt x="1847" y="3404"/>
                    <a:pt x="2265" y="3404"/>
                  </a:cubicBezTo>
                  <a:cubicBezTo>
                    <a:pt x="3138" y="3404"/>
                    <a:pt x="3975" y="2727"/>
                    <a:pt x="3975" y="1703"/>
                  </a:cubicBezTo>
                  <a:cubicBezTo>
                    <a:pt x="3975" y="757"/>
                    <a:pt x="3218" y="0"/>
                    <a:pt x="227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8"/>
            <p:cNvSpPr/>
            <p:nvPr/>
          </p:nvSpPr>
          <p:spPr>
            <a:xfrm>
              <a:off x="3804498" y="3506893"/>
              <a:ext cx="37476" cy="51281"/>
            </a:xfrm>
            <a:custGeom>
              <a:avLst/>
              <a:gdLst/>
              <a:ahLst/>
              <a:cxnLst/>
              <a:rect l="l" t="t" r="r" b="b"/>
              <a:pathLst>
                <a:path w="2503" h="3425" extrusionOk="0">
                  <a:moveTo>
                    <a:pt x="632" y="0"/>
                  </a:moveTo>
                  <a:lnTo>
                    <a:pt x="632" y="21"/>
                  </a:lnTo>
                  <a:cubicBezTo>
                    <a:pt x="421" y="21"/>
                    <a:pt x="190" y="63"/>
                    <a:pt x="1" y="147"/>
                  </a:cubicBezTo>
                  <a:cubicBezTo>
                    <a:pt x="1409" y="715"/>
                    <a:pt x="1409" y="2712"/>
                    <a:pt x="1" y="3301"/>
                  </a:cubicBezTo>
                  <a:cubicBezTo>
                    <a:pt x="209" y="3385"/>
                    <a:pt x="422" y="3425"/>
                    <a:pt x="632" y="3425"/>
                  </a:cubicBezTo>
                  <a:cubicBezTo>
                    <a:pt x="1418" y="3425"/>
                    <a:pt x="2147" y="2870"/>
                    <a:pt x="2314" y="2040"/>
                  </a:cubicBezTo>
                  <a:cubicBezTo>
                    <a:pt x="2503" y="988"/>
                    <a:pt x="1704" y="0"/>
                    <a:pt x="632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8"/>
            <p:cNvSpPr/>
            <p:nvPr/>
          </p:nvSpPr>
          <p:spPr>
            <a:xfrm>
              <a:off x="3751930" y="3436059"/>
              <a:ext cx="65175" cy="25513"/>
            </a:xfrm>
            <a:custGeom>
              <a:avLst/>
              <a:gdLst/>
              <a:ahLst/>
              <a:cxnLst/>
              <a:rect l="l" t="t" r="r" b="b"/>
              <a:pathLst>
                <a:path w="4353" h="1704" extrusionOk="0">
                  <a:moveTo>
                    <a:pt x="1662" y="1"/>
                  </a:moveTo>
                  <a:cubicBezTo>
                    <a:pt x="737" y="1"/>
                    <a:pt x="1" y="737"/>
                    <a:pt x="1" y="1662"/>
                  </a:cubicBezTo>
                  <a:lnTo>
                    <a:pt x="1" y="1704"/>
                  </a:lnTo>
                  <a:lnTo>
                    <a:pt x="4353" y="1704"/>
                  </a:lnTo>
                  <a:lnTo>
                    <a:pt x="4353" y="1662"/>
                  </a:lnTo>
                  <a:cubicBezTo>
                    <a:pt x="4353" y="737"/>
                    <a:pt x="3617" y="1"/>
                    <a:pt x="269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8"/>
            <p:cNvSpPr/>
            <p:nvPr/>
          </p:nvSpPr>
          <p:spPr>
            <a:xfrm>
              <a:off x="3777428" y="3436059"/>
              <a:ext cx="39677" cy="25513"/>
            </a:xfrm>
            <a:custGeom>
              <a:avLst/>
              <a:gdLst/>
              <a:ahLst/>
              <a:cxnLst/>
              <a:rect l="l" t="t" r="r" b="b"/>
              <a:pathLst>
                <a:path w="2650" h="1704" extrusionOk="0">
                  <a:moveTo>
                    <a:pt x="1" y="1"/>
                  </a:moveTo>
                  <a:cubicBezTo>
                    <a:pt x="905" y="1"/>
                    <a:pt x="1662" y="758"/>
                    <a:pt x="1662" y="1662"/>
                  </a:cubicBezTo>
                  <a:lnTo>
                    <a:pt x="1662" y="1704"/>
                  </a:lnTo>
                  <a:lnTo>
                    <a:pt x="2650" y="1704"/>
                  </a:lnTo>
                  <a:lnTo>
                    <a:pt x="2650" y="1662"/>
                  </a:lnTo>
                  <a:cubicBezTo>
                    <a:pt x="2650" y="758"/>
                    <a:pt x="1914" y="1"/>
                    <a:pt x="98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9" name="Google Shape;3369;p48"/>
          <p:cNvGrpSpPr/>
          <p:nvPr/>
        </p:nvGrpSpPr>
        <p:grpSpPr>
          <a:xfrm>
            <a:off x="1295661" y="3819594"/>
            <a:ext cx="345640" cy="342900"/>
            <a:chOff x="1295661" y="3819594"/>
            <a:chExt cx="345640" cy="342900"/>
          </a:xfrm>
        </p:grpSpPr>
        <p:sp>
          <p:nvSpPr>
            <p:cNvPr id="3370" name="Google Shape;3370;p48"/>
            <p:cNvSpPr/>
            <p:nvPr/>
          </p:nvSpPr>
          <p:spPr>
            <a:xfrm>
              <a:off x="1465015" y="4073902"/>
              <a:ext cx="10391" cy="88233"/>
            </a:xfrm>
            <a:custGeom>
              <a:avLst/>
              <a:gdLst/>
              <a:ahLst/>
              <a:cxnLst/>
              <a:rect l="l" t="t" r="r" b="b"/>
              <a:pathLst>
                <a:path w="694" h="5893" extrusionOk="0">
                  <a:moveTo>
                    <a:pt x="347" y="0"/>
                  </a:moveTo>
                  <a:cubicBezTo>
                    <a:pt x="174" y="0"/>
                    <a:pt x="0" y="111"/>
                    <a:pt x="0" y="332"/>
                  </a:cubicBezTo>
                  <a:lnTo>
                    <a:pt x="0" y="5546"/>
                  </a:lnTo>
                  <a:cubicBezTo>
                    <a:pt x="0" y="5777"/>
                    <a:pt x="174" y="5893"/>
                    <a:pt x="347" y="5893"/>
                  </a:cubicBezTo>
                  <a:cubicBezTo>
                    <a:pt x="520" y="5893"/>
                    <a:pt x="694" y="5777"/>
                    <a:pt x="694" y="5546"/>
                  </a:cubicBezTo>
                  <a:lnTo>
                    <a:pt x="694" y="332"/>
                  </a:lnTo>
                  <a:cubicBezTo>
                    <a:pt x="694" y="111"/>
                    <a:pt x="520" y="0"/>
                    <a:pt x="34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8"/>
            <p:cNvSpPr/>
            <p:nvPr/>
          </p:nvSpPr>
          <p:spPr>
            <a:xfrm>
              <a:off x="1465015" y="4011961"/>
              <a:ext cx="10391" cy="60773"/>
            </a:xfrm>
            <a:custGeom>
              <a:avLst/>
              <a:gdLst/>
              <a:ahLst/>
              <a:cxnLst/>
              <a:rect l="l" t="t" r="r" b="b"/>
              <a:pathLst>
                <a:path w="694" h="4059" extrusionOk="0">
                  <a:moveTo>
                    <a:pt x="347" y="1"/>
                  </a:moveTo>
                  <a:cubicBezTo>
                    <a:pt x="174" y="1"/>
                    <a:pt x="0" y="117"/>
                    <a:pt x="0" y="348"/>
                  </a:cubicBezTo>
                  <a:lnTo>
                    <a:pt x="0" y="3712"/>
                  </a:lnTo>
                  <a:cubicBezTo>
                    <a:pt x="0" y="3943"/>
                    <a:pt x="174" y="4059"/>
                    <a:pt x="347" y="4059"/>
                  </a:cubicBezTo>
                  <a:cubicBezTo>
                    <a:pt x="520" y="4059"/>
                    <a:pt x="694" y="3943"/>
                    <a:pt x="694" y="3712"/>
                  </a:cubicBezTo>
                  <a:lnTo>
                    <a:pt x="694" y="348"/>
                  </a:lnTo>
                  <a:cubicBezTo>
                    <a:pt x="694" y="117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8"/>
            <p:cNvSpPr/>
            <p:nvPr/>
          </p:nvSpPr>
          <p:spPr>
            <a:xfrm>
              <a:off x="1497610" y="4073947"/>
              <a:ext cx="71434" cy="88547"/>
            </a:xfrm>
            <a:custGeom>
              <a:avLst/>
              <a:gdLst/>
              <a:ahLst/>
              <a:cxnLst/>
              <a:rect l="l" t="t" r="r" b="b"/>
              <a:pathLst>
                <a:path w="4771" h="5914" extrusionOk="0">
                  <a:moveTo>
                    <a:pt x="481" y="0"/>
                  </a:moveTo>
                  <a:cubicBezTo>
                    <a:pt x="234" y="0"/>
                    <a:pt x="1" y="285"/>
                    <a:pt x="199" y="560"/>
                  </a:cubicBezTo>
                  <a:lnTo>
                    <a:pt x="4025" y="5753"/>
                  </a:lnTo>
                  <a:lnTo>
                    <a:pt x="4025" y="5774"/>
                  </a:lnTo>
                  <a:cubicBezTo>
                    <a:pt x="4100" y="5872"/>
                    <a:pt x="4196" y="5913"/>
                    <a:pt x="4290" y="5913"/>
                  </a:cubicBezTo>
                  <a:cubicBezTo>
                    <a:pt x="4537" y="5913"/>
                    <a:pt x="4770" y="5628"/>
                    <a:pt x="4572" y="5353"/>
                  </a:cubicBezTo>
                  <a:lnTo>
                    <a:pt x="745" y="139"/>
                  </a:lnTo>
                  <a:cubicBezTo>
                    <a:pt x="670" y="41"/>
                    <a:pt x="574" y="0"/>
                    <a:pt x="481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8"/>
            <p:cNvSpPr/>
            <p:nvPr/>
          </p:nvSpPr>
          <p:spPr>
            <a:xfrm>
              <a:off x="1372455" y="4073797"/>
              <a:ext cx="70341" cy="88428"/>
            </a:xfrm>
            <a:custGeom>
              <a:avLst/>
              <a:gdLst/>
              <a:ahLst/>
              <a:cxnLst/>
              <a:rect l="l" t="t" r="r" b="b"/>
              <a:pathLst>
                <a:path w="4698" h="5906" extrusionOk="0">
                  <a:moveTo>
                    <a:pt x="4222" y="0"/>
                  </a:moveTo>
                  <a:cubicBezTo>
                    <a:pt x="4127" y="0"/>
                    <a:pt x="4030" y="44"/>
                    <a:pt x="3954" y="149"/>
                  </a:cubicBezTo>
                  <a:lnTo>
                    <a:pt x="127" y="5363"/>
                  </a:lnTo>
                  <a:cubicBezTo>
                    <a:pt x="1" y="5511"/>
                    <a:pt x="43" y="5721"/>
                    <a:pt x="190" y="5847"/>
                  </a:cubicBezTo>
                  <a:cubicBezTo>
                    <a:pt x="246" y="5887"/>
                    <a:pt x="313" y="5905"/>
                    <a:pt x="381" y="5905"/>
                  </a:cubicBezTo>
                  <a:cubicBezTo>
                    <a:pt x="494" y="5905"/>
                    <a:pt x="608" y="5854"/>
                    <a:pt x="674" y="5763"/>
                  </a:cubicBezTo>
                  <a:lnTo>
                    <a:pt x="4500" y="549"/>
                  </a:lnTo>
                  <a:cubicBezTo>
                    <a:pt x="4697" y="291"/>
                    <a:pt x="4468" y="0"/>
                    <a:pt x="422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8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98" y="4499"/>
                  </a:cubicBezTo>
                  <a:lnTo>
                    <a:pt x="3533" y="4499"/>
                  </a:lnTo>
                  <a:cubicBezTo>
                    <a:pt x="4395" y="4499"/>
                    <a:pt x="5109" y="3785"/>
                    <a:pt x="5109" y="2923"/>
                  </a:cubicBezTo>
                  <a:lnTo>
                    <a:pt x="5109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8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77" y="4499"/>
                  </a:cubicBezTo>
                  <a:lnTo>
                    <a:pt x="2166" y="4499"/>
                  </a:lnTo>
                  <a:cubicBezTo>
                    <a:pt x="1451" y="4289"/>
                    <a:pt x="968" y="3637"/>
                    <a:pt x="968" y="2902"/>
                  </a:cubicBezTo>
                  <a:cubicBezTo>
                    <a:pt x="968" y="2311"/>
                    <a:pt x="1438" y="1866"/>
                    <a:pt x="1979" y="1866"/>
                  </a:cubicBezTo>
                  <a:cubicBezTo>
                    <a:pt x="2055" y="1866"/>
                    <a:pt x="2131" y="1874"/>
                    <a:pt x="2208" y="1892"/>
                  </a:cubicBezTo>
                  <a:lnTo>
                    <a:pt x="5109" y="252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8"/>
            <p:cNvSpPr/>
            <p:nvPr/>
          </p:nvSpPr>
          <p:spPr>
            <a:xfrm>
              <a:off x="1359549" y="3850318"/>
              <a:ext cx="205572" cy="136639"/>
            </a:xfrm>
            <a:custGeom>
              <a:avLst/>
              <a:gdLst/>
              <a:ahLst/>
              <a:cxnLst/>
              <a:rect l="l" t="t" r="r" b="b"/>
              <a:pathLst>
                <a:path w="13730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7" y="9126"/>
                    <a:pt x="11664" y="9126"/>
                  </a:cubicBezTo>
                  <a:cubicBezTo>
                    <a:pt x="12089" y="9126"/>
                    <a:pt x="12465" y="8849"/>
                    <a:pt x="12573" y="8432"/>
                  </a:cubicBezTo>
                  <a:lnTo>
                    <a:pt x="13583" y="4710"/>
                  </a:lnTo>
                  <a:cubicBezTo>
                    <a:pt x="13730" y="4206"/>
                    <a:pt x="13435" y="3701"/>
                    <a:pt x="12952" y="3554"/>
                  </a:cubicBezTo>
                  <a:lnTo>
                    <a:pt x="1788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8"/>
            <p:cNvSpPr/>
            <p:nvPr/>
          </p:nvSpPr>
          <p:spPr>
            <a:xfrm>
              <a:off x="1359549" y="3850318"/>
              <a:ext cx="188893" cy="136639"/>
            </a:xfrm>
            <a:custGeom>
              <a:avLst/>
              <a:gdLst/>
              <a:ahLst/>
              <a:cxnLst/>
              <a:rect l="l" t="t" r="r" b="b"/>
              <a:pathLst>
                <a:path w="12616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6" y="9126"/>
                    <a:pt x="11663" y="9126"/>
                  </a:cubicBezTo>
                  <a:cubicBezTo>
                    <a:pt x="12089" y="9126"/>
                    <a:pt x="12467" y="8847"/>
                    <a:pt x="12595" y="8411"/>
                  </a:cubicBezTo>
                  <a:lnTo>
                    <a:pt x="12616" y="8348"/>
                  </a:lnTo>
                  <a:lnTo>
                    <a:pt x="3764" y="6392"/>
                  </a:lnTo>
                  <a:cubicBezTo>
                    <a:pt x="2398" y="6098"/>
                    <a:pt x="1557" y="4710"/>
                    <a:pt x="1914" y="3344"/>
                  </a:cubicBezTo>
                  <a:lnTo>
                    <a:pt x="2734" y="31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8"/>
            <p:cNvSpPr/>
            <p:nvPr/>
          </p:nvSpPr>
          <p:spPr>
            <a:xfrm>
              <a:off x="1323360" y="3819594"/>
              <a:ext cx="68005" cy="151507"/>
            </a:xfrm>
            <a:custGeom>
              <a:avLst/>
              <a:gdLst/>
              <a:ahLst/>
              <a:cxnLst/>
              <a:rect l="l" t="t" r="r" b="b"/>
              <a:pathLst>
                <a:path w="4542" h="10119" extrusionOk="0">
                  <a:moveTo>
                    <a:pt x="3348" y="0"/>
                  </a:moveTo>
                  <a:cubicBezTo>
                    <a:pt x="2879" y="0"/>
                    <a:pt x="2458" y="314"/>
                    <a:pt x="2334" y="791"/>
                  </a:cubicBezTo>
                  <a:lnTo>
                    <a:pt x="168" y="8781"/>
                  </a:lnTo>
                  <a:cubicBezTo>
                    <a:pt x="0" y="9348"/>
                    <a:pt x="337" y="9937"/>
                    <a:pt x="904" y="10084"/>
                  </a:cubicBezTo>
                  <a:lnTo>
                    <a:pt x="925" y="10084"/>
                  </a:lnTo>
                  <a:cubicBezTo>
                    <a:pt x="1015" y="10108"/>
                    <a:pt x="1106" y="10119"/>
                    <a:pt x="1195" y="10119"/>
                  </a:cubicBezTo>
                  <a:cubicBezTo>
                    <a:pt x="1669" y="10119"/>
                    <a:pt x="2105" y="9805"/>
                    <a:pt x="2229" y="9327"/>
                  </a:cubicBezTo>
                  <a:lnTo>
                    <a:pt x="4394" y="1338"/>
                  </a:lnTo>
                  <a:cubicBezTo>
                    <a:pt x="4541" y="770"/>
                    <a:pt x="4205" y="182"/>
                    <a:pt x="3658" y="35"/>
                  </a:cubicBezTo>
                  <a:lnTo>
                    <a:pt x="3616" y="35"/>
                  </a:lnTo>
                  <a:cubicBezTo>
                    <a:pt x="3526" y="11"/>
                    <a:pt x="3436" y="0"/>
                    <a:pt x="334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8"/>
            <p:cNvSpPr/>
            <p:nvPr/>
          </p:nvSpPr>
          <p:spPr>
            <a:xfrm>
              <a:off x="1324304" y="3819774"/>
              <a:ext cx="55099" cy="151132"/>
            </a:xfrm>
            <a:custGeom>
              <a:avLst/>
              <a:gdLst/>
              <a:ahLst/>
              <a:cxnLst/>
              <a:rect l="l" t="t" r="r" b="b"/>
              <a:pathLst>
                <a:path w="3680" h="10094" extrusionOk="0">
                  <a:moveTo>
                    <a:pt x="3256" y="0"/>
                  </a:moveTo>
                  <a:cubicBezTo>
                    <a:pt x="2793" y="0"/>
                    <a:pt x="2371" y="311"/>
                    <a:pt x="2250" y="779"/>
                  </a:cubicBezTo>
                  <a:lnTo>
                    <a:pt x="84" y="8790"/>
                  </a:lnTo>
                  <a:cubicBezTo>
                    <a:pt x="0" y="9126"/>
                    <a:pt x="84" y="9505"/>
                    <a:pt x="337" y="9778"/>
                  </a:cubicBezTo>
                  <a:cubicBezTo>
                    <a:pt x="463" y="9904"/>
                    <a:pt x="652" y="10009"/>
                    <a:pt x="841" y="10072"/>
                  </a:cubicBezTo>
                  <a:lnTo>
                    <a:pt x="862" y="10072"/>
                  </a:lnTo>
                  <a:lnTo>
                    <a:pt x="946" y="10093"/>
                  </a:lnTo>
                  <a:lnTo>
                    <a:pt x="1283" y="10093"/>
                  </a:lnTo>
                  <a:cubicBezTo>
                    <a:pt x="1367" y="10072"/>
                    <a:pt x="1451" y="10051"/>
                    <a:pt x="1535" y="10030"/>
                  </a:cubicBezTo>
                  <a:cubicBezTo>
                    <a:pt x="1093" y="9778"/>
                    <a:pt x="904" y="9273"/>
                    <a:pt x="1030" y="8811"/>
                  </a:cubicBezTo>
                  <a:lnTo>
                    <a:pt x="3175" y="716"/>
                  </a:lnTo>
                  <a:cubicBezTo>
                    <a:pt x="3259" y="443"/>
                    <a:pt x="3427" y="212"/>
                    <a:pt x="3679" y="65"/>
                  </a:cubicBezTo>
                  <a:lnTo>
                    <a:pt x="3616" y="44"/>
                  </a:lnTo>
                  <a:lnTo>
                    <a:pt x="3553" y="44"/>
                  </a:lnTo>
                  <a:cubicBezTo>
                    <a:pt x="3454" y="14"/>
                    <a:pt x="3354" y="0"/>
                    <a:pt x="3256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8"/>
            <p:cNvSpPr/>
            <p:nvPr/>
          </p:nvSpPr>
          <p:spPr>
            <a:xfrm>
              <a:off x="1295976" y="3845482"/>
              <a:ext cx="57929" cy="89850"/>
            </a:xfrm>
            <a:custGeom>
              <a:avLst/>
              <a:gdLst/>
              <a:ahLst/>
              <a:cxnLst/>
              <a:rect l="l" t="t" r="r" b="b"/>
              <a:pathLst>
                <a:path w="3869" h="6001" extrusionOk="0">
                  <a:moveTo>
                    <a:pt x="3140" y="0"/>
                  </a:moveTo>
                  <a:cubicBezTo>
                    <a:pt x="1990" y="0"/>
                    <a:pt x="926" y="766"/>
                    <a:pt x="610" y="1943"/>
                  </a:cubicBezTo>
                  <a:lnTo>
                    <a:pt x="378" y="2763"/>
                  </a:lnTo>
                  <a:cubicBezTo>
                    <a:pt x="0" y="4171"/>
                    <a:pt x="841" y="5622"/>
                    <a:pt x="2229" y="6000"/>
                  </a:cubicBezTo>
                  <a:lnTo>
                    <a:pt x="2271" y="6000"/>
                  </a:lnTo>
                  <a:lnTo>
                    <a:pt x="3868" y="93"/>
                  </a:lnTo>
                  <a:lnTo>
                    <a:pt x="3826" y="93"/>
                  </a:lnTo>
                  <a:cubicBezTo>
                    <a:pt x="3598" y="30"/>
                    <a:pt x="3367" y="0"/>
                    <a:pt x="3140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8"/>
            <p:cNvSpPr/>
            <p:nvPr/>
          </p:nvSpPr>
          <p:spPr>
            <a:xfrm>
              <a:off x="1295661" y="3845332"/>
              <a:ext cx="55728" cy="90000"/>
            </a:xfrm>
            <a:custGeom>
              <a:avLst/>
              <a:gdLst/>
              <a:ahLst/>
              <a:cxnLst/>
              <a:rect l="l" t="t" r="r" b="b"/>
              <a:pathLst>
                <a:path w="3722" h="6011" extrusionOk="0">
                  <a:moveTo>
                    <a:pt x="3162" y="1"/>
                  </a:moveTo>
                  <a:cubicBezTo>
                    <a:pt x="1999" y="1"/>
                    <a:pt x="939" y="771"/>
                    <a:pt x="631" y="1932"/>
                  </a:cubicBezTo>
                  <a:lnTo>
                    <a:pt x="399" y="2773"/>
                  </a:lnTo>
                  <a:cubicBezTo>
                    <a:pt x="0" y="4181"/>
                    <a:pt x="841" y="5632"/>
                    <a:pt x="2250" y="6010"/>
                  </a:cubicBezTo>
                  <a:lnTo>
                    <a:pt x="2292" y="6010"/>
                  </a:lnTo>
                  <a:lnTo>
                    <a:pt x="2397" y="5653"/>
                  </a:lnTo>
                  <a:cubicBezTo>
                    <a:pt x="1577" y="4938"/>
                    <a:pt x="1240" y="3845"/>
                    <a:pt x="1535" y="2815"/>
                  </a:cubicBezTo>
                  <a:lnTo>
                    <a:pt x="1745" y="2016"/>
                  </a:lnTo>
                  <a:cubicBezTo>
                    <a:pt x="1997" y="1070"/>
                    <a:pt x="2754" y="313"/>
                    <a:pt x="3721" y="61"/>
                  </a:cubicBezTo>
                  <a:cubicBezTo>
                    <a:pt x="3534" y="20"/>
                    <a:pt x="3347" y="1"/>
                    <a:pt x="31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8"/>
            <p:cNvSpPr/>
            <p:nvPr/>
          </p:nvSpPr>
          <p:spPr>
            <a:xfrm>
              <a:off x="1549999" y="3927755"/>
              <a:ext cx="65175" cy="56057"/>
            </a:xfrm>
            <a:custGeom>
              <a:avLst/>
              <a:gdLst/>
              <a:ahLst/>
              <a:cxnLst/>
              <a:rect l="l" t="t" r="r" b="b"/>
              <a:pathLst>
                <a:path w="4353" h="3744" extrusionOk="0">
                  <a:moveTo>
                    <a:pt x="737" y="1"/>
                  </a:moveTo>
                  <a:lnTo>
                    <a:pt x="1" y="2776"/>
                  </a:lnTo>
                  <a:lnTo>
                    <a:pt x="3617" y="3743"/>
                  </a:lnTo>
                  <a:lnTo>
                    <a:pt x="4353" y="9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8"/>
            <p:cNvSpPr/>
            <p:nvPr/>
          </p:nvSpPr>
          <p:spPr>
            <a:xfrm>
              <a:off x="1549999" y="3927755"/>
              <a:ext cx="28972" cy="46295"/>
            </a:xfrm>
            <a:custGeom>
              <a:avLst/>
              <a:gdLst/>
              <a:ahLst/>
              <a:cxnLst/>
              <a:rect l="l" t="t" r="r" b="b"/>
              <a:pathLst>
                <a:path w="1935" h="3092" extrusionOk="0">
                  <a:moveTo>
                    <a:pt x="737" y="1"/>
                  </a:moveTo>
                  <a:lnTo>
                    <a:pt x="1" y="2776"/>
                  </a:lnTo>
                  <a:lnTo>
                    <a:pt x="1178" y="3091"/>
                  </a:lnTo>
                  <a:lnTo>
                    <a:pt x="1935" y="316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8"/>
            <p:cNvSpPr/>
            <p:nvPr/>
          </p:nvSpPr>
          <p:spPr>
            <a:xfrm>
              <a:off x="1600995" y="3929477"/>
              <a:ext cx="40306" cy="73710"/>
            </a:xfrm>
            <a:custGeom>
              <a:avLst/>
              <a:gdLst/>
              <a:ahLst/>
              <a:cxnLst/>
              <a:rect l="l" t="t" r="r" b="b"/>
              <a:pathLst>
                <a:path w="2692" h="4923" extrusionOk="0">
                  <a:moveTo>
                    <a:pt x="1777" y="0"/>
                  </a:moveTo>
                  <a:cubicBezTo>
                    <a:pt x="1433" y="0"/>
                    <a:pt x="1117" y="233"/>
                    <a:pt x="1031" y="580"/>
                  </a:cubicBezTo>
                  <a:lnTo>
                    <a:pt x="127" y="3923"/>
                  </a:lnTo>
                  <a:cubicBezTo>
                    <a:pt x="1" y="4343"/>
                    <a:pt x="253" y="4785"/>
                    <a:pt x="694" y="4890"/>
                  </a:cubicBezTo>
                  <a:lnTo>
                    <a:pt x="715" y="4890"/>
                  </a:lnTo>
                  <a:cubicBezTo>
                    <a:pt x="789" y="4912"/>
                    <a:pt x="863" y="4922"/>
                    <a:pt x="935" y="4922"/>
                  </a:cubicBezTo>
                  <a:cubicBezTo>
                    <a:pt x="1280" y="4922"/>
                    <a:pt x="1596" y="4687"/>
                    <a:pt x="1683" y="4322"/>
                  </a:cubicBezTo>
                  <a:lnTo>
                    <a:pt x="2587" y="1000"/>
                  </a:lnTo>
                  <a:cubicBezTo>
                    <a:pt x="2692" y="580"/>
                    <a:pt x="2439" y="138"/>
                    <a:pt x="2019" y="33"/>
                  </a:cubicBezTo>
                  <a:lnTo>
                    <a:pt x="1998" y="33"/>
                  </a:lnTo>
                  <a:cubicBezTo>
                    <a:pt x="1924" y="11"/>
                    <a:pt x="1850" y="0"/>
                    <a:pt x="177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8"/>
            <p:cNvSpPr/>
            <p:nvPr/>
          </p:nvSpPr>
          <p:spPr>
            <a:xfrm>
              <a:off x="1403942" y="4059663"/>
              <a:ext cx="132537" cy="23926"/>
            </a:xfrm>
            <a:custGeom>
              <a:avLst/>
              <a:gdLst/>
              <a:ahLst/>
              <a:cxnLst/>
              <a:rect l="l" t="t" r="r" b="b"/>
              <a:pathLst>
                <a:path w="8852" h="1598" extrusionOk="0">
                  <a:moveTo>
                    <a:pt x="778" y="0"/>
                  </a:moveTo>
                  <a:cubicBezTo>
                    <a:pt x="358" y="0"/>
                    <a:pt x="0" y="358"/>
                    <a:pt x="0" y="778"/>
                  </a:cubicBezTo>
                  <a:lnTo>
                    <a:pt x="0" y="799"/>
                  </a:lnTo>
                  <a:cubicBezTo>
                    <a:pt x="0" y="1241"/>
                    <a:pt x="358" y="1598"/>
                    <a:pt x="778" y="1598"/>
                  </a:cubicBezTo>
                  <a:lnTo>
                    <a:pt x="8074" y="1598"/>
                  </a:lnTo>
                  <a:cubicBezTo>
                    <a:pt x="8494" y="1598"/>
                    <a:pt x="8852" y="1241"/>
                    <a:pt x="8852" y="799"/>
                  </a:cubicBezTo>
                  <a:lnTo>
                    <a:pt x="8852" y="778"/>
                  </a:lnTo>
                  <a:cubicBezTo>
                    <a:pt x="8852" y="358"/>
                    <a:pt x="8494" y="0"/>
                    <a:pt x="807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8"/>
            <p:cNvSpPr/>
            <p:nvPr/>
          </p:nvSpPr>
          <p:spPr>
            <a:xfrm>
              <a:off x="1403942" y="4059663"/>
              <a:ext cx="33688" cy="24240"/>
            </a:xfrm>
            <a:custGeom>
              <a:avLst/>
              <a:gdLst/>
              <a:ahLst/>
              <a:cxnLst/>
              <a:rect l="l" t="t" r="r" b="b"/>
              <a:pathLst>
                <a:path w="2250" h="1619" extrusionOk="0">
                  <a:moveTo>
                    <a:pt x="778" y="0"/>
                  </a:moveTo>
                  <a:cubicBezTo>
                    <a:pt x="358" y="0"/>
                    <a:pt x="0" y="358"/>
                    <a:pt x="0" y="799"/>
                  </a:cubicBezTo>
                  <a:lnTo>
                    <a:pt x="0" y="820"/>
                  </a:lnTo>
                  <a:cubicBezTo>
                    <a:pt x="0" y="1262"/>
                    <a:pt x="358" y="1619"/>
                    <a:pt x="778" y="1619"/>
                  </a:cubicBezTo>
                  <a:lnTo>
                    <a:pt x="2250" y="1619"/>
                  </a:lnTo>
                  <a:cubicBezTo>
                    <a:pt x="1935" y="1451"/>
                    <a:pt x="1745" y="1135"/>
                    <a:pt x="1766" y="799"/>
                  </a:cubicBezTo>
                  <a:cubicBezTo>
                    <a:pt x="1766" y="463"/>
                    <a:pt x="1956" y="147"/>
                    <a:pt x="225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7" name="Google Shape;3387;p48"/>
          <p:cNvGrpSpPr/>
          <p:nvPr/>
        </p:nvGrpSpPr>
        <p:grpSpPr>
          <a:xfrm>
            <a:off x="3486572" y="2433470"/>
            <a:ext cx="379328" cy="281738"/>
            <a:chOff x="3486572" y="2433470"/>
            <a:chExt cx="379328" cy="281738"/>
          </a:xfrm>
        </p:grpSpPr>
        <p:sp>
          <p:nvSpPr>
            <p:cNvPr id="3388" name="Google Shape;3388;p48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8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8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8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8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8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8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5" name="Google Shape;3395;p48"/>
          <p:cNvSpPr/>
          <p:nvPr/>
        </p:nvSpPr>
        <p:spPr>
          <a:xfrm>
            <a:off x="3751930" y="2709533"/>
            <a:ext cx="38105" cy="32535"/>
          </a:xfrm>
          <a:custGeom>
            <a:avLst/>
            <a:gdLst/>
            <a:ahLst/>
            <a:cxnLst/>
            <a:rect l="l" t="t" r="r" b="b"/>
            <a:pathLst>
              <a:path w="2545" h="2173" extrusionOk="0">
                <a:moveTo>
                  <a:pt x="1451" y="1"/>
                </a:moveTo>
                <a:cubicBezTo>
                  <a:pt x="484" y="1"/>
                  <a:pt x="1" y="1157"/>
                  <a:pt x="674" y="1851"/>
                </a:cubicBezTo>
                <a:cubicBezTo>
                  <a:pt x="896" y="2073"/>
                  <a:pt x="1169" y="2173"/>
                  <a:pt x="1437" y="2173"/>
                </a:cubicBezTo>
                <a:cubicBezTo>
                  <a:pt x="2002" y="2173"/>
                  <a:pt x="2545" y="1729"/>
                  <a:pt x="2545" y="1073"/>
                </a:cubicBezTo>
                <a:cubicBezTo>
                  <a:pt x="2545" y="484"/>
                  <a:pt x="2040" y="1"/>
                  <a:pt x="1451" y="1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6" name="Google Shape;3396;p48"/>
          <p:cNvGrpSpPr/>
          <p:nvPr/>
        </p:nvGrpSpPr>
        <p:grpSpPr>
          <a:xfrm>
            <a:off x="3997149" y="3329634"/>
            <a:ext cx="270733" cy="355761"/>
            <a:chOff x="3997149" y="3329634"/>
            <a:chExt cx="270733" cy="355761"/>
          </a:xfrm>
        </p:grpSpPr>
        <p:sp>
          <p:nvSpPr>
            <p:cNvPr id="3397" name="Google Shape;3397;p48"/>
            <p:cNvSpPr/>
            <p:nvPr/>
          </p:nvSpPr>
          <p:spPr>
            <a:xfrm>
              <a:off x="4161787" y="3488627"/>
              <a:ext cx="32430" cy="32445"/>
            </a:xfrm>
            <a:custGeom>
              <a:avLst/>
              <a:gdLst/>
              <a:ahLst/>
              <a:cxnLst/>
              <a:rect l="l" t="t" r="r" b="b"/>
              <a:pathLst>
                <a:path w="2166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166" y="216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8"/>
            <p:cNvSpPr/>
            <p:nvPr/>
          </p:nvSpPr>
          <p:spPr>
            <a:xfrm>
              <a:off x="4181925" y="3488627"/>
              <a:ext cx="20168" cy="55114"/>
            </a:xfrm>
            <a:custGeom>
              <a:avLst/>
              <a:gdLst/>
              <a:ahLst/>
              <a:cxnLst/>
              <a:rect l="l" t="t" r="r" b="b"/>
              <a:pathLst>
                <a:path w="1347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1347" y="368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8"/>
            <p:cNvSpPr/>
            <p:nvPr/>
          </p:nvSpPr>
          <p:spPr>
            <a:xfrm>
              <a:off x="4181925" y="3488627"/>
              <a:ext cx="20168" cy="17338"/>
            </a:xfrm>
            <a:custGeom>
              <a:avLst/>
              <a:gdLst/>
              <a:ahLst/>
              <a:cxnLst/>
              <a:rect l="l" t="t" r="r" b="b"/>
              <a:pathLst>
                <a:path w="1347" h="1158" extrusionOk="0">
                  <a:moveTo>
                    <a:pt x="1" y="1"/>
                  </a:moveTo>
                  <a:lnTo>
                    <a:pt x="1" y="1157"/>
                  </a:lnTo>
                  <a:lnTo>
                    <a:pt x="1347" y="115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8"/>
            <p:cNvSpPr/>
            <p:nvPr/>
          </p:nvSpPr>
          <p:spPr>
            <a:xfrm>
              <a:off x="4181925" y="3488627"/>
              <a:ext cx="7576" cy="55114"/>
            </a:xfrm>
            <a:custGeom>
              <a:avLst/>
              <a:gdLst/>
              <a:ahLst/>
              <a:cxnLst/>
              <a:rect l="l" t="t" r="r" b="b"/>
              <a:pathLst>
                <a:path w="506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506" y="368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8"/>
            <p:cNvSpPr/>
            <p:nvPr/>
          </p:nvSpPr>
          <p:spPr>
            <a:xfrm>
              <a:off x="4161787" y="3493673"/>
              <a:ext cx="20153" cy="8819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0" y="0"/>
                  </a:moveTo>
                  <a:lnTo>
                    <a:pt x="0" y="589"/>
                  </a:lnTo>
                  <a:lnTo>
                    <a:pt x="1346" y="58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8"/>
            <p:cNvSpPr/>
            <p:nvPr/>
          </p:nvSpPr>
          <p:spPr>
            <a:xfrm>
              <a:off x="4161787" y="3493673"/>
              <a:ext cx="7576" cy="27400"/>
            </a:xfrm>
            <a:custGeom>
              <a:avLst/>
              <a:gdLst/>
              <a:ahLst/>
              <a:cxnLst/>
              <a:rect l="l" t="t" r="r" b="b"/>
              <a:pathLst>
                <a:path w="506" h="1830" extrusionOk="0">
                  <a:moveTo>
                    <a:pt x="0" y="0"/>
                  </a:moveTo>
                  <a:lnTo>
                    <a:pt x="0" y="1829"/>
                  </a:lnTo>
                  <a:lnTo>
                    <a:pt x="505" y="1829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8"/>
            <p:cNvSpPr/>
            <p:nvPr/>
          </p:nvSpPr>
          <p:spPr>
            <a:xfrm>
              <a:off x="4163988" y="3331550"/>
              <a:ext cx="35904" cy="33389"/>
            </a:xfrm>
            <a:custGeom>
              <a:avLst/>
              <a:gdLst/>
              <a:ahLst/>
              <a:cxnLst/>
              <a:rect l="l" t="t" r="r" b="b"/>
              <a:pathLst>
                <a:path w="2398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2397" y="22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8"/>
            <p:cNvSpPr/>
            <p:nvPr/>
          </p:nvSpPr>
          <p:spPr>
            <a:xfrm>
              <a:off x="4163988" y="3331550"/>
              <a:ext cx="13550" cy="33389"/>
            </a:xfrm>
            <a:custGeom>
              <a:avLst/>
              <a:gdLst/>
              <a:ahLst/>
              <a:cxnLst/>
              <a:rect l="l" t="t" r="r" b="b"/>
              <a:pathLst>
                <a:path w="905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905" y="22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8"/>
            <p:cNvSpPr/>
            <p:nvPr/>
          </p:nvSpPr>
          <p:spPr>
            <a:xfrm>
              <a:off x="3997149" y="3374342"/>
              <a:ext cx="180074" cy="268577"/>
            </a:xfrm>
            <a:custGeom>
              <a:avLst/>
              <a:gdLst/>
              <a:ahLst/>
              <a:cxnLst/>
              <a:rect l="l" t="t" r="r" b="b"/>
              <a:pathLst>
                <a:path w="12027" h="17938" extrusionOk="0">
                  <a:moveTo>
                    <a:pt x="8951" y="1"/>
                  </a:moveTo>
                  <a:cubicBezTo>
                    <a:pt x="4017" y="1"/>
                    <a:pt x="1" y="4006"/>
                    <a:pt x="1" y="8958"/>
                  </a:cubicBezTo>
                  <a:cubicBezTo>
                    <a:pt x="1" y="13932"/>
                    <a:pt x="4017" y="17937"/>
                    <a:pt x="8951" y="17937"/>
                  </a:cubicBezTo>
                  <a:cubicBezTo>
                    <a:pt x="9002" y="17937"/>
                    <a:pt x="9053" y="17937"/>
                    <a:pt x="9104" y="17936"/>
                  </a:cubicBezTo>
                  <a:lnTo>
                    <a:pt x="10597" y="16023"/>
                  </a:lnTo>
                  <a:lnTo>
                    <a:pt x="9104" y="13584"/>
                  </a:lnTo>
                  <a:cubicBezTo>
                    <a:pt x="6560" y="13584"/>
                    <a:pt x="4479" y="11523"/>
                    <a:pt x="4479" y="8958"/>
                  </a:cubicBezTo>
                  <a:cubicBezTo>
                    <a:pt x="4479" y="6414"/>
                    <a:pt x="6560" y="4333"/>
                    <a:pt x="9104" y="4333"/>
                  </a:cubicBezTo>
                  <a:lnTo>
                    <a:pt x="10366" y="4333"/>
                  </a:lnTo>
                  <a:lnTo>
                    <a:pt x="12027" y="2273"/>
                  </a:lnTo>
                  <a:lnTo>
                    <a:pt x="10366" y="2"/>
                  </a:lnTo>
                  <a:lnTo>
                    <a:pt x="9104" y="2"/>
                  </a:lnTo>
                  <a:cubicBezTo>
                    <a:pt x="9053" y="1"/>
                    <a:pt x="9002" y="1"/>
                    <a:pt x="89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8"/>
            <p:cNvSpPr/>
            <p:nvPr/>
          </p:nvSpPr>
          <p:spPr>
            <a:xfrm>
              <a:off x="4133459" y="3631539"/>
              <a:ext cx="52269" cy="42207"/>
            </a:xfrm>
            <a:custGeom>
              <a:avLst/>
              <a:gdLst/>
              <a:ahLst/>
              <a:cxnLst/>
              <a:rect l="l" t="t" r="r" b="b"/>
              <a:pathLst>
                <a:path w="3491" h="2819" extrusionOk="0">
                  <a:moveTo>
                    <a:pt x="0" y="1"/>
                  </a:moveTo>
                  <a:lnTo>
                    <a:pt x="0" y="2818"/>
                  </a:lnTo>
                  <a:lnTo>
                    <a:pt x="3490" y="2818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8"/>
            <p:cNvSpPr/>
            <p:nvPr/>
          </p:nvSpPr>
          <p:spPr>
            <a:xfrm>
              <a:off x="4152339" y="3354219"/>
              <a:ext cx="59201" cy="141355"/>
            </a:xfrm>
            <a:custGeom>
              <a:avLst/>
              <a:gdLst/>
              <a:ahLst/>
              <a:cxnLst/>
              <a:rect l="l" t="t" r="r" b="b"/>
              <a:pathLst>
                <a:path w="3954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3953" y="944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8"/>
            <p:cNvSpPr/>
            <p:nvPr/>
          </p:nvSpPr>
          <p:spPr>
            <a:xfrm>
              <a:off x="4152339" y="3354219"/>
              <a:ext cx="21111" cy="141355"/>
            </a:xfrm>
            <a:custGeom>
              <a:avLst/>
              <a:gdLst/>
              <a:ahLst/>
              <a:cxnLst/>
              <a:rect l="l" t="t" r="r" b="b"/>
              <a:pathLst>
                <a:path w="1410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1409" y="944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8"/>
            <p:cNvSpPr/>
            <p:nvPr/>
          </p:nvSpPr>
          <p:spPr>
            <a:xfrm>
              <a:off x="4133459" y="3577713"/>
              <a:ext cx="99477" cy="36533"/>
            </a:xfrm>
            <a:custGeom>
              <a:avLst/>
              <a:gdLst/>
              <a:ahLst/>
              <a:cxnLst/>
              <a:rect l="l" t="t" r="r" b="b"/>
              <a:pathLst>
                <a:path w="6644" h="2440" extrusionOk="0">
                  <a:moveTo>
                    <a:pt x="0" y="1"/>
                  </a:moveTo>
                  <a:lnTo>
                    <a:pt x="0" y="2440"/>
                  </a:lnTo>
                  <a:lnTo>
                    <a:pt x="5425" y="2440"/>
                  </a:lnTo>
                  <a:cubicBezTo>
                    <a:pt x="6097" y="2440"/>
                    <a:pt x="6644" y="1893"/>
                    <a:pt x="6644" y="1220"/>
                  </a:cubicBezTo>
                  <a:lnTo>
                    <a:pt x="6623" y="1220"/>
                  </a:lnTo>
                  <a:cubicBezTo>
                    <a:pt x="6623" y="547"/>
                    <a:pt x="6076" y="1"/>
                    <a:pt x="5425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8"/>
            <p:cNvSpPr/>
            <p:nvPr/>
          </p:nvSpPr>
          <p:spPr>
            <a:xfrm>
              <a:off x="4133459" y="3577713"/>
              <a:ext cx="97276" cy="19225"/>
            </a:xfrm>
            <a:custGeom>
              <a:avLst/>
              <a:gdLst/>
              <a:ahLst/>
              <a:cxnLst/>
              <a:rect l="l" t="t" r="r" b="b"/>
              <a:pathLst>
                <a:path w="6497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5403" y="1283"/>
                  </a:lnTo>
                  <a:cubicBezTo>
                    <a:pt x="5866" y="1283"/>
                    <a:pt x="6265" y="1052"/>
                    <a:pt x="6497" y="653"/>
                  </a:cubicBezTo>
                  <a:cubicBezTo>
                    <a:pt x="6265" y="253"/>
                    <a:pt x="5866" y="1"/>
                    <a:pt x="5425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8"/>
            <p:cNvSpPr/>
            <p:nvPr/>
          </p:nvSpPr>
          <p:spPr>
            <a:xfrm>
              <a:off x="4133459" y="3614231"/>
              <a:ext cx="73979" cy="28657"/>
            </a:xfrm>
            <a:custGeom>
              <a:avLst/>
              <a:gdLst/>
              <a:ahLst/>
              <a:cxnLst/>
              <a:rect l="l" t="t" r="r" b="b"/>
              <a:pathLst>
                <a:path w="4941" h="1914" extrusionOk="0">
                  <a:moveTo>
                    <a:pt x="0" y="1"/>
                  </a:moveTo>
                  <a:lnTo>
                    <a:pt x="0" y="1914"/>
                  </a:lnTo>
                  <a:lnTo>
                    <a:pt x="3343" y="1914"/>
                  </a:lnTo>
                  <a:cubicBezTo>
                    <a:pt x="4226" y="1914"/>
                    <a:pt x="4941" y="1178"/>
                    <a:pt x="4941" y="295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8"/>
            <p:cNvSpPr/>
            <p:nvPr/>
          </p:nvSpPr>
          <p:spPr>
            <a:xfrm>
              <a:off x="4145736" y="3329664"/>
              <a:ext cx="71149" cy="11035"/>
            </a:xfrm>
            <a:custGeom>
              <a:avLst/>
              <a:gdLst/>
              <a:ahLst/>
              <a:cxnLst/>
              <a:rect l="l" t="t" r="r" b="b"/>
              <a:pathLst>
                <a:path w="4752" h="737" extrusionOk="0">
                  <a:moveTo>
                    <a:pt x="442" y="1"/>
                  </a:moveTo>
                  <a:cubicBezTo>
                    <a:pt x="0" y="43"/>
                    <a:pt x="0" y="694"/>
                    <a:pt x="442" y="736"/>
                  </a:cubicBezTo>
                  <a:lnTo>
                    <a:pt x="4394" y="736"/>
                  </a:lnTo>
                  <a:cubicBezTo>
                    <a:pt x="4605" y="736"/>
                    <a:pt x="4752" y="568"/>
                    <a:pt x="4752" y="358"/>
                  </a:cubicBezTo>
                  <a:cubicBezTo>
                    <a:pt x="4752" y="169"/>
                    <a:pt x="4605" y="1"/>
                    <a:pt x="4394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8"/>
            <p:cNvSpPr/>
            <p:nvPr/>
          </p:nvSpPr>
          <p:spPr>
            <a:xfrm>
              <a:off x="4161667" y="3329634"/>
              <a:ext cx="55219" cy="11080"/>
            </a:xfrm>
            <a:custGeom>
              <a:avLst/>
              <a:gdLst/>
              <a:ahLst/>
              <a:cxnLst/>
              <a:rect l="l" t="t" r="r" b="b"/>
              <a:pathLst>
                <a:path w="3688" h="740" extrusionOk="0">
                  <a:moveTo>
                    <a:pt x="475" y="1"/>
                  </a:moveTo>
                  <a:cubicBezTo>
                    <a:pt x="0" y="1"/>
                    <a:pt x="0" y="740"/>
                    <a:pt x="475" y="740"/>
                  </a:cubicBezTo>
                  <a:cubicBezTo>
                    <a:pt x="487" y="740"/>
                    <a:pt x="500" y="739"/>
                    <a:pt x="513" y="738"/>
                  </a:cubicBezTo>
                  <a:lnTo>
                    <a:pt x="3330" y="738"/>
                  </a:lnTo>
                  <a:cubicBezTo>
                    <a:pt x="3541" y="738"/>
                    <a:pt x="3688" y="570"/>
                    <a:pt x="3688" y="360"/>
                  </a:cubicBezTo>
                  <a:cubicBezTo>
                    <a:pt x="3688" y="171"/>
                    <a:pt x="3541" y="3"/>
                    <a:pt x="3330" y="3"/>
                  </a:cubicBezTo>
                  <a:lnTo>
                    <a:pt x="513" y="3"/>
                  </a:lnTo>
                  <a:cubicBezTo>
                    <a:pt x="500" y="2"/>
                    <a:pt x="487" y="1"/>
                    <a:pt x="47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8"/>
            <p:cNvSpPr/>
            <p:nvPr/>
          </p:nvSpPr>
          <p:spPr>
            <a:xfrm>
              <a:off x="4043744" y="3662712"/>
              <a:ext cx="224138" cy="22683"/>
            </a:xfrm>
            <a:custGeom>
              <a:avLst/>
              <a:gdLst/>
              <a:ahLst/>
              <a:cxnLst/>
              <a:rect l="l" t="t" r="r" b="b"/>
              <a:pathLst>
                <a:path w="14970" h="1515" extrusionOk="0">
                  <a:moveTo>
                    <a:pt x="1009" y="0"/>
                  </a:moveTo>
                  <a:cubicBezTo>
                    <a:pt x="0" y="0"/>
                    <a:pt x="0" y="1514"/>
                    <a:pt x="1009" y="1514"/>
                  </a:cubicBezTo>
                  <a:lnTo>
                    <a:pt x="14213" y="1514"/>
                  </a:lnTo>
                  <a:cubicBezTo>
                    <a:pt x="14633" y="1514"/>
                    <a:pt x="14970" y="1178"/>
                    <a:pt x="14970" y="757"/>
                  </a:cubicBezTo>
                  <a:cubicBezTo>
                    <a:pt x="14970" y="337"/>
                    <a:pt x="14633" y="0"/>
                    <a:pt x="1421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8"/>
            <p:cNvSpPr/>
            <p:nvPr/>
          </p:nvSpPr>
          <p:spPr>
            <a:xfrm>
              <a:off x="4084035" y="3662712"/>
              <a:ext cx="183847" cy="22683"/>
            </a:xfrm>
            <a:custGeom>
              <a:avLst/>
              <a:gdLst/>
              <a:ahLst/>
              <a:cxnLst/>
              <a:rect l="l" t="t" r="r" b="b"/>
              <a:pathLst>
                <a:path w="12279" h="1515" extrusionOk="0">
                  <a:moveTo>
                    <a:pt x="1031" y="0"/>
                  </a:moveTo>
                  <a:cubicBezTo>
                    <a:pt x="0" y="0"/>
                    <a:pt x="0" y="1514"/>
                    <a:pt x="1031" y="1514"/>
                  </a:cubicBezTo>
                  <a:lnTo>
                    <a:pt x="11522" y="1514"/>
                  </a:lnTo>
                  <a:cubicBezTo>
                    <a:pt x="11942" y="1514"/>
                    <a:pt x="12279" y="1178"/>
                    <a:pt x="12279" y="757"/>
                  </a:cubicBezTo>
                  <a:cubicBezTo>
                    <a:pt x="12279" y="337"/>
                    <a:pt x="11942" y="0"/>
                    <a:pt x="1152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8"/>
            <p:cNvSpPr/>
            <p:nvPr/>
          </p:nvSpPr>
          <p:spPr>
            <a:xfrm>
              <a:off x="4105131" y="3396396"/>
              <a:ext cx="30544" cy="25917"/>
            </a:xfrm>
            <a:custGeom>
              <a:avLst/>
              <a:gdLst/>
              <a:ahLst/>
              <a:cxnLst/>
              <a:rect l="l" t="t" r="r" b="b"/>
              <a:pathLst>
                <a:path w="2040" h="1731" extrusionOk="0">
                  <a:moveTo>
                    <a:pt x="1177" y="1"/>
                  </a:moveTo>
                  <a:cubicBezTo>
                    <a:pt x="400" y="1"/>
                    <a:pt x="0" y="926"/>
                    <a:pt x="547" y="1472"/>
                  </a:cubicBezTo>
                  <a:cubicBezTo>
                    <a:pt x="732" y="1650"/>
                    <a:pt x="954" y="1730"/>
                    <a:pt x="1171" y="1730"/>
                  </a:cubicBezTo>
                  <a:cubicBezTo>
                    <a:pt x="1619" y="1730"/>
                    <a:pt x="2039" y="1387"/>
                    <a:pt x="2039" y="863"/>
                  </a:cubicBezTo>
                  <a:cubicBezTo>
                    <a:pt x="2039" y="379"/>
                    <a:pt x="1661" y="1"/>
                    <a:pt x="117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8"/>
            <p:cNvSpPr/>
            <p:nvPr/>
          </p:nvSpPr>
          <p:spPr>
            <a:xfrm>
              <a:off x="4087179" y="3593135"/>
              <a:ext cx="30559" cy="25917"/>
            </a:xfrm>
            <a:custGeom>
              <a:avLst/>
              <a:gdLst/>
              <a:ahLst/>
              <a:cxnLst/>
              <a:rect l="l" t="t" r="r" b="b"/>
              <a:pathLst>
                <a:path w="2041" h="1731" extrusionOk="0">
                  <a:moveTo>
                    <a:pt x="1178" y="1"/>
                  </a:moveTo>
                  <a:cubicBezTo>
                    <a:pt x="400" y="1"/>
                    <a:pt x="1" y="926"/>
                    <a:pt x="547" y="1473"/>
                  </a:cubicBezTo>
                  <a:cubicBezTo>
                    <a:pt x="732" y="1651"/>
                    <a:pt x="955" y="1731"/>
                    <a:pt x="1171" y="1731"/>
                  </a:cubicBezTo>
                  <a:cubicBezTo>
                    <a:pt x="1619" y="1731"/>
                    <a:pt x="2040" y="1388"/>
                    <a:pt x="2040" y="863"/>
                  </a:cubicBezTo>
                  <a:cubicBezTo>
                    <a:pt x="2040" y="379"/>
                    <a:pt x="1662" y="1"/>
                    <a:pt x="1178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8" name="Google Shape;3418;p48"/>
          <p:cNvGrpSpPr/>
          <p:nvPr/>
        </p:nvGrpSpPr>
        <p:grpSpPr>
          <a:xfrm>
            <a:off x="3954343" y="2899354"/>
            <a:ext cx="345655" cy="343529"/>
            <a:chOff x="3954343" y="2899354"/>
            <a:chExt cx="345655" cy="343529"/>
          </a:xfrm>
        </p:grpSpPr>
        <p:sp>
          <p:nvSpPr>
            <p:cNvPr id="3419" name="Google Shape;3419;p48"/>
            <p:cNvSpPr/>
            <p:nvPr/>
          </p:nvSpPr>
          <p:spPr>
            <a:xfrm>
              <a:off x="3954343" y="2899354"/>
              <a:ext cx="345655" cy="343529"/>
            </a:xfrm>
            <a:custGeom>
              <a:avLst/>
              <a:gdLst/>
              <a:ahLst/>
              <a:cxnLst/>
              <a:rect l="l" t="t" r="r" b="b"/>
              <a:pathLst>
                <a:path w="23086" h="22944" extrusionOk="0">
                  <a:moveTo>
                    <a:pt x="18828" y="0"/>
                  </a:moveTo>
                  <a:cubicBezTo>
                    <a:pt x="18617" y="0"/>
                    <a:pt x="18407" y="84"/>
                    <a:pt x="18250" y="253"/>
                  </a:cubicBezTo>
                  <a:lnTo>
                    <a:pt x="17640" y="862"/>
                  </a:lnTo>
                  <a:lnTo>
                    <a:pt x="17135" y="1346"/>
                  </a:lnTo>
                  <a:lnTo>
                    <a:pt x="16000" y="2481"/>
                  </a:lnTo>
                  <a:lnTo>
                    <a:pt x="15495" y="2986"/>
                  </a:lnTo>
                  <a:lnTo>
                    <a:pt x="12741" y="5740"/>
                  </a:lnTo>
                  <a:lnTo>
                    <a:pt x="12237" y="6244"/>
                  </a:lnTo>
                  <a:lnTo>
                    <a:pt x="11122" y="7380"/>
                  </a:lnTo>
                  <a:lnTo>
                    <a:pt x="10618" y="7863"/>
                  </a:lnTo>
                  <a:lnTo>
                    <a:pt x="9482" y="8999"/>
                  </a:lnTo>
                  <a:lnTo>
                    <a:pt x="8978" y="9503"/>
                  </a:lnTo>
                  <a:lnTo>
                    <a:pt x="7864" y="10639"/>
                  </a:lnTo>
                  <a:lnTo>
                    <a:pt x="7359" y="11122"/>
                  </a:lnTo>
                  <a:lnTo>
                    <a:pt x="2965" y="15516"/>
                  </a:lnTo>
                  <a:lnTo>
                    <a:pt x="2481" y="16021"/>
                  </a:lnTo>
                  <a:lnTo>
                    <a:pt x="1346" y="17156"/>
                  </a:lnTo>
                  <a:lnTo>
                    <a:pt x="841" y="17640"/>
                  </a:lnTo>
                  <a:lnTo>
                    <a:pt x="316" y="18165"/>
                  </a:lnTo>
                  <a:cubicBezTo>
                    <a:pt x="0" y="18502"/>
                    <a:pt x="0" y="19027"/>
                    <a:pt x="316" y="19343"/>
                  </a:cubicBezTo>
                  <a:lnTo>
                    <a:pt x="3659" y="22707"/>
                  </a:lnTo>
                  <a:cubicBezTo>
                    <a:pt x="3827" y="22864"/>
                    <a:pt x="4037" y="22943"/>
                    <a:pt x="4247" y="22943"/>
                  </a:cubicBezTo>
                  <a:cubicBezTo>
                    <a:pt x="4458" y="22943"/>
                    <a:pt x="4668" y="22864"/>
                    <a:pt x="4836" y="22707"/>
                  </a:cubicBezTo>
                  <a:lnTo>
                    <a:pt x="22770" y="4773"/>
                  </a:lnTo>
                  <a:cubicBezTo>
                    <a:pt x="23085" y="4436"/>
                    <a:pt x="23085" y="3932"/>
                    <a:pt x="22770" y="3595"/>
                  </a:cubicBezTo>
                  <a:lnTo>
                    <a:pt x="19406" y="253"/>
                  </a:lnTo>
                  <a:cubicBezTo>
                    <a:pt x="19248" y="84"/>
                    <a:pt x="19038" y="0"/>
                    <a:pt x="18828" y="0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8"/>
            <p:cNvSpPr/>
            <p:nvPr/>
          </p:nvSpPr>
          <p:spPr>
            <a:xfrm>
              <a:off x="4210897" y="2911946"/>
              <a:ext cx="33434" cy="31502"/>
            </a:xfrm>
            <a:custGeom>
              <a:avLst/>
              <a:gdLst/>
              <a:ahLst/>
              <a:cxnLst/>
              <a:rect l="l" t="t" r="r" b="b"/>
              <a:pathLst>
                <a:path w="2233" h="2104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88" y="2078"/>
                    <a:pt x="1666" y="2104"/>
                    <a:pt x="1741" y="2104"/>
                  </a:cubicBezTo>
                  <a:cubicBezTo>
                    <a:pt x="2009" y="2104"/>
                    <a:pt x="2232" y="1777"/>
                    <a:pt x="2019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8"/>
            <p:cNvSpPr/>
            <p:nvPr/>
          </p:nvSpPr>
          <p:spPr>
            <a:xfrm>
              <a:off x="4186656" y="2936501"/>
              <a:ext cx="27834" cy="25049"/>
            </a:xfrm>
            <a:custGeom>
              <a:avLst/>
              <a:gdLst/>
              <a:ahLst/>
              <a:cxnLst/>
              <a:rect l="l" t="t" r="r" b="b"/>
              <a:pathLst>
                <a:path w="1859" h="1673" extrusionOk="0">
                  <a:moveTo>
                    <a:pt x="505" y="0"/>
                  </a:moveTo>
                  <a:lnTo>
                    <a:pt x="0" y="484"/>
                  </a:lnTo>
                  <a:lnTo>
                    <a:pt x="1052" y="1535"/>
                  </a:lnTo>
                  <a:cubicBezTo>
                    <a:pt x="1134" y="1632"/>
                    <a:pt x="1230" y="1672"/>
                    <a:pt x="1322" y="1672"/>
                  </a:cubicBezTo>
                  <a:cubicBezTo>
                    <a:pt x="1607" y="1672"/>
                    <a:pt x="1858" y="1290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8"/>
            <p:cNvSpPr/>
            <p:nvPr/>
          </p:nvSpPr>
          <p:spPr>
            <a:xfrm>
              <a:off x="4162101" y="2960727"/>
              <a:ext cx="26501" cy="24600"/>
            </a:xfrm>
            <a:custGeom>
              <a:avLst/>
              <a:gdLst/>
              <a:ahLst/>
              <a:cxnLst/>
              <a:rect l="l" t="t" r="r" b="b"/>
              <a:pathLst>
                <a:path w="1770" h="1643" extrusionOk="0">
                  <a:moveTo>
                    <a:pt x="505" y="1"/>
                  </a:moveTo>
                  <a:lnTo>
                    <a:pt x="0" y="506"/>
                  </a:lnTo>
                  <a:lnTo>
                    <a:pt x="1052" y="1557"/>
                  </a:lnTo>
                  <a:cubicBezTo>
                    <a:pt x="1125" y="1617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8"/>
            <p:cNvSpPr/>
            <p:nvPr/>
          </p:nvSpPr>
          <p:spPr>
            <a:xfrm>
              <a:off x="4137861" y="2985281"/>
              <a:ext cx="27834" cy="25064"/>
            </a:xfrm>
            <a:custGeom>
              <a:avLst/>
              <a:gdLst/>
              <a:ahLst/>
              <a:cxnLst/>
              <a:rect l="l" t="t" r="r" b="b"/>
              <a:pathLst>
                <a:path w="1859" h="1674" extrusionOk="0">
                  <a:moveTo>
                    <a:pt x="505" y="1"/>
                  </a:moveTo>
                  <a:lnTo>
                    <a:pt x="1" y="484"/>
                  </a:lnTo>
                  <a:lnTo>
                    <a:pt x="1052" y="1536"/>
                  </a:lnTo>
                  <a:cubicBezTo>
                    <a:pt x="1129" y="1633"/>
                    <a:pt x="1222" y="1673"/>
                    <a:pt x="1313" y="1673"/>
                  </a:cubicBezTo>
                  <a:cubicBezTo>
                    <a:pt x="1596" y="1673"/>
                    <a:pt x="1858" y="1290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8"/>
            <p:cNvSpPr/>
            <p:nvPr/>
          </p:nvSpPr>
          <p:spPr>
            <a:xfrm>
              <a:off x="4113306" y="3009522"/>
              <a:ext cx="33434" cy="31517"/>
            </a:xfrm>
            <a:custGeom>
              <a:avLst/>
              <a:gdLst/>
              <a:ahLst/>
              <a:cxnLst/>
              <a:rect l="l" t="t" r="r" b="b"/>
              <a:pathLst>
                <a:path w="2233" h="2105" extrusionOk="0">
                  <a:moveTo>
                    <a:pt x="505" y="1"/>
                  </a:moveTo>
                  <a:lnTo>
                    <a:pt x="1" y="505"/>
                  </a:lnTo>
                  <a:lnTo>
                    <a:pt x="1514" y="2019"/>
                  </a:lnTo>
                  <a:cubicBezTo>
                    <a:pt x="1588" y="2079"/>
                    <a:pt x="1667" y="2104"/>
                    <a:pt x="1742" y="2104"/>
                  </a:cubicBezTo>
                  <a:cubicBezTo>
                    <a:pt x="2010" y="2104"/>
                    <a:pt x="2233" y="1777"/>
                    <a:pt x="2019" y="1515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8"/>
            <p:cNvSpPr/>
            <p:nvPr/>
          </p:nvSpPr>
          <p:spPr>
            <a:xfrm>
              <a:off x="4089066" y="3034077"/>
              <a:ext cx="27504" cy="25184"/>
            </a:xfrm>
            <a:custGeom>
              <a:avLst/>
              <a:gdLst/>
              <a:ahLst/>
              <a:cxnLst/>
              <a:rect l="l" t="t" r="r" b="b"/>
              <a:pathLst>
                <a:path w="1837" h="1682" extrusionOk="0">
                  <a:moveTo>
                    <a:pt x="484" y="1"/>
                  </a:moveTo>
                  <a:lnTo>
                    <a:pt x="1" y="484"/>
                  </a:lnTo>
                  <a:lnTo>
                    <a:pt x="1052" y="1535"/>
                  </a:lnTo>
                  <a:cubicBezTo>
                    <a:pt x="1130" y="1639"/>
                    <a:pt x="1223" y="1682"/>
                    <a:pt x="1314" y="1682"/>
                  </a:cubicBezTo>
                  <a:cubicBezTo>
                    <a:pt x="1589" y="1682"/>
                    <a:pt x="1836" y="1289"/>
                    <a:pt x="1536" y="105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8"/>
            <p:cNvSpPr/>
            <p:nvPr/>
          </p:nvSpPr>
          <p:spPr>
            <a:xfrm>
              <a:off x="4064511" y="3058317"/>
              <a:ext cx="26516" cy="24585"/>
            </a:xfrm>
            <a:custGeom>
              <a:avLst/>
              <a:gdLst/>
              <a:ahLst/>
              <a:cxnLst/>
              <a:rect l="l" t="t" r="r" b="b"/>
              <a:pathLst>
                <a:path w="1771" h="1642" extrusionOk="0">
                  <a:moveTo>
                    <a:pt x="506" y="1"/>
                  </a:moveTo>
                  <a:lnTo>
                    <a:pt x="1" y="505"/>
                  </a:lnTo>
                  <a:lnTo>
                    <a:pt x="1052" y="1556"/>
                  </a:lnTo>
                  <a:cubicBezTo>
                    <a:pt x="1126" y="1616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7" y="105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8"/>
            <p:cNvSpPr/>
            <p:nvPr/>
          </p:nvSpPr>
          <p:spPr>
            <a:xfrm>
              <a:off x="4040285" y="3082872"/>
              <a:ext cx="27729" cy="25184"/>
            </a:xfrm>
            <a:custGeom>
              <a:avLst/>
              <a:gdLst/>
              <a:ahLst/>
              <a:cxnLst/>
              <a:rect l="l" t="t" r="r" b="b"/>
              <a:pathLst>
                <a:path w="1852" h="1682" extrusionOk="0">
                  <a:moveTo>
                    <a:pt x="484" y="0"/>
                  </a:moveTo>
                  <a:lnTo>
                    <a:pt x="0" y="484"/>
                  </a:lnTo>
                  <a:lnTo>
                    <a:pt x="1051" y="1535"/>
                  </a:lnTo>
                  <a:cubicBezTo>
                    <a:pt x="1129" y="1639"/>
                    <a:pt x="1224" y="1681"/>
                    <a:pt x="1316" y="1681"/>
                  </a:cubicBezTo>
                  <a:cubicBezTo>
                    <a:pt x="1596" y="1681"/>
                    <a:pt x="1851" y="1289"/>
                    <a:pt x="1535" y="1052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8"/>
            <p:cNvSpPr/>
            <p:nvPr/>
          </p:nvSpPr>
          <p:spPr>
            <a:xfrm>
              <a:off x="4015730" y="3107113"/>
              <a:ext cx="34751" cy="32281"/>
            </a:xfrm>
            <a:custGeom>
              <a:avLst/>
              <a:gdLst/>
              <a:ahLst/>
              <a:cxnLst/>
              <a:rect l="l" t="t" r="r" b="b"/>
              <a:pathLst>
                <a:path w="2321" h="2156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96" y="2116"/>
                    <a:pt x="1691" y="2156"/>
                    <a:pt x="1783" y="2156"/>
                  </a:cubicBezTo>
                  <a:cubicBezTo>
                    <a:pt x="2069" y="2156"/>
                    <a:pt x="2321" y="1769"/>
                    <a:pt x="2018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8"/>
            <p:cNvSpPr/>
            <p:nvPr/>
          </p:nvSpPr>
          <p:spPr>
            <a:xfrm>
              <a:off x="3991490" y="3131668"/>
              <a:ext cx="27789" cy="25318"/>
            </a:xfrm>
            <a:custGeom>
              <a:avLst/>
              <a:gdLst/>
              <a:ahLst/>
              <a:cxnLst/>
              <a:rect l="l" t="t" r="r" b="b"/>
              <a:pathLst>
                <a:path w="1856" h="1691" extrusionOk="0">
                  <a:moveTo>
                    <a:pt x="484" y="0"/>
                  </a:moveTo>
                  <a:lnTo>
                    <a:pt x="0" y="505"/>
                  </a:lnTo>
                  <a:lnTo>
                    <a:pt x="1051" y="1556"/>
                  </a:lnTo>
                  <a:cubicBezTo>
                    <a:pt x="1127" y="1651"/>
                    <a:pt x="1217" y="1690"/>
                    <a:pt x="1306" y="1690"/>
                  </a:cubicBezTo>
                  <a:cubicBezTo>
                    <a:pt x="1590" y="1690"/>
                    <a:pt x="1855" y="1292"/>
                    <a:pt x="1535" y="1051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8"/>
            <p:cNvSpPr/>
            <p:nvPr/>
          </p:nvSpPr>
          <p:spPr>
            <a:xfrm>
              <a:off x="3966935" y="3155908"/>
              <a:ext cx="27834" cy="25348"/>
            </a:xfrm>
            <a:custGeom>
              <a:avLst/>
              <a:gdLst/>
              <a:ahLst/>
              <a:cxnLst/>
              <a:rect l="l" t="t" r="r" b="b"/>
              <a:pathLst>
                <a:path w="1859" h="1693" extrusionOk="0">
                  <a:moveTo>
                    <a:pt x="505" y="0"/>
                  </a:moveTo>
                  <a:lnTo>
                    <a:pt x="0" y="505"/>
                  </a:lnTo>
                  <a:lnTo>
                    <a:pt x="1052" y="1556"/>
                  </a:lnTo>
                  <a:cubicBezTo>
                    <a:pt x="1133" y="1653"/>
                    <a:pt x="1229" y="1693"/>
                    <a:pt x="1321" y="1693"/>
                  </a:cubicBezTo>
                  <a:cubicBezTo>
                    <a:pt x="1607" y="1693"/>
                    <a:pt x="1859" y="1306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1" name="Google Shape;3431;p48"/>
          <p:cNvGrpSpPr/>
          <p:nvPr/>
        </p:nvGrpSpPr>
        <p:grpSpPr>
          <a:xfrm>
            <a:off x="2166043" y="3351344"/>
            <a:ext cx="369566" cy="349803"/>
            <a:chOff x="2166043" y="3351344"/>
            <a:chExt cx="369566" cy="349803"/>
          </a:xfrm>
        </p:grpSpPr>
        <p:sp>
          <p:nvSpPr>
            <p:cNvPr id="3432" name="Google Shape;3432;p48"/>
            <p:cNvSpPr/>
            <p:nvPr/>
          </p:nvSpPr>
          <p:spPr>
            <a:xfrm>
              <a:off x="2166357" y="3351344"/>
              <a:ext cx="369252" cy="349803"/>
            </a:xfrm>
            <a:custGeom>
              <a:avLst/>
              <a:gdLst/>
              <a:ahLst/>
              <a:cxnLst/>
              <a:rect l="l" t="t" r="r" b="b"/>
              <a:pathLst>
                <a:path w="24662" h="23363" extrusionOk="0">
                  <a:moveTo>
                    <a:pt x="18025" y="0"/>
                  </a:moveTo>
                  <a:cubicBezTo>
                    <a:pt x="13633" y="0"/>
                    <a:pt x="9337" y="1726"/>
                    <a:pt x="6118" y="4944"/>
                  </a:cubicBezTo>
                  <a:cubicBezTo>
                    <a:pt x="1535" y="9506"/>
                    <a:pt x="0" y="16297"/>
                    <a:pt x="2124" y="22415"/>
                  </a:cubicBezTo>
                  <a:cubicBezTo>
                    <a:pt x="3975" y="23060"/>
                    <a:pt x="5845" y="23362"/>
                    <a:pt x="7676" y="23362"/>
                  </a:cubicBezTo>
                  <a:cubicBezTo>
                    <a:pt x="16116" y="23362"/>
                    <a:pt x="23695" y="16927"/>
                    <a:pt x="24473" y="7908"/>
                  </a:cubicBezTo>
                  <a:cubicBezTo>
                    <a:pt x="24662" y="5554"/>
                    <a:pt x="24367" y="3178"/>
                    <a:pt x="23590" y="949"/>
                  </a:cubicBezTo>
                  <a:cubicBezTo>
                    <a:pt x="21767" y="311"/>
                    <a:pt x="19887" y="0"/>
                    <a:pt x="1802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48"/>
            <p:cNvSpPr/>
            <p:nvPr/>
          </p:nvSpPr>
          <p:spPr>
            <a:xfrm>
              <a:off x="2166043" y="3351344"/>
              <a:ext cx="353516" cy="335624"/>
            </a:xfrm>
            <a:custGeom>
              <a:avLst/>
              <a:gdLst/>
              <a:ahLst/>
              <a:cxnLst/>
              <a:rect l="l" t="t" r="r" b="b"/>
              <a:pathLst>
                <a:path w="23611" h="22416" extrusionOk="0">
                  <a:moveTo>
                    <a:pt x="18042" y="0"/>
                  </a:moveTo>
                  <a:cubicBezTo>
                    <a:pt x="13645" y="0"/>
                    <a:pt x="9343" y="1726"/>
                    <a:pt x="6139" y="4944"/>
                  </a:cubicBezTo>
                  <a:cubicBezTo>
                    <a:pt x="1556" y="9506"/>
                    <a:pt x="0" y="16297"/>
                    <a:pt x="2145" y="22415"/>
                  </a:cubicBezTo>
                  <a:cubicBezTo>
                    <a:pt x="2124" y="20923"/>
                    <a:pt x="2502" y="19220"/>
                    <a:pt x="3238" y="17411"/>
                  </a:cubicBezTo>
                  <a:cubicBezTo>
                    <a:pt x="3553" y="16676"/>
                    <a:pt x="3890" y="15940"/>
                    <a:pt x="4289" y="15225"/>
                  </a:cubicBezTo>
                  <a:cubicBezTo>
                    <a:pt x="7149" y="10158"/>
                    <a:pt x="11353" y="5974"/>
                    <a:pt x="16420" y="3094"/>
                  </a:cubicBezTo>
                  <a:cubicBezTo>
                    <a:pt x="17135" y="2694"/>
                    <a:pt x="17850" y="2358"/>
                    <a:pt x="18607" y="2043"/>
                  </a:cubicBezTo>
                  <a:cubicBezTo>
                    <a:pt x="20367" y="1326"/>
                    <a:pt x="22028" y="949"/>
                    <a:pt x="23492" y="949"/>
                  </a:cubicBezTo>
                  <a:cubicBezTo>
                    <a:pt x="23532" y="949"/>
                    <a:pt x="23571" y="949"/>
                    <a:pt x="23611" y="949"/>
                  </a:cubicBezTo>
                  <a:cubicBezTo>
                    <a:pt x="21788" y="311"/>
                    <a:pt x="19907" y="0"/>
                    <a:pt x="1804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8"/>
            <p:cNvSpPr/>
            <p:nvPr/>
          </p:nvSpPr>
          <p:spPr>
            <a:xfrm>
              <a:off x="2373487" y="3352332"/>
              <a:ext cx="159292" cy="158978"/>
            </a:xfrm>
            <a:custGeom>
              <a:avLst/>
              <a:gdLst/>
              <a:ahLst/>
              <a:cxnLst/>
              <a:rect l="l" t="t" r="r" b="b"/>
              <a:pathLst>
                <a:path w="10639" h="1061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10155" y="10618"/>
                  </a:lnTo>
                  <a:cubicBezTo>
                    <a:pt x="10386" y="9714"/>
                    <a:pt x="10554" y="8789"/>
                    <a:pt x="10639" y="7842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48"/>
            <p:cNvSpPr/>
            <p:nvPr/>
          </p:nvSpPr>
          <p:spPr>
            <a:xfrm>
              <a:off x="2373487" y="3352332"/>
              <a:ext cx="71149" cy="45337"/>
            </a:xfrm>
            <a:custGeom>
              <a:avLst/>
              <a:gdLst/>
              <a:ahLst/>
              <a:cxnLst/>
              <a:rect l="l" t="t" r="r" b="b"/>
              <a:pathLst>
                <a:path w="4752" h="302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2565" y="3028"/>
                  </a:lnTo>
                  <a:cubicBezTo>
                    <a:pt x="3280" y="2628"/>
                    <a:pt x="3995" y="2271"/>
                    <a:pt x="4752" y="1977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48"/>
            <p:cNvSpPr/>
            <p:nvPr/>
          </p:nvSpPr>
          <p:spPr>
            <a:xfrm>
              <a:off x="2275596" y="3447587"/>
              <a:ext cx="166195" cy="157032"/>
            </a:xfrm>
            <a:custGeom>
              <a:avLst/>
              <a:gdLst/>
              <a:ahLst/>
              <a:cxnLst/>
              <a:rect l="l" t="t" r="r" b="b"/>
              <a:pathLst>
                <a:path w="11100" h="10488" extrusionOk="0">
                  <a:moveTo>
                    <a:pt x="10067" y="0"/>
                  </a:moveTo>
                  <a:cubicBezTo>
                    <a:pt x="9897" y="0"/>
                    <a:pt x="9720" y="71"/>
                    <a:pt x="9566" y="240"/>
                  </a:cubicBezTo>
                  <a:lnTo>
                    <a:pt x="546" y="9259"/>
                  </a:lnTo>
                  <a:cubicBezTo>
                    <a:pt x="1" y="9757"/>
                    <a:pt x="484" y="10487"/>
                    <a:pt x="1033" y="10487"/>
                  </a:cubicBezTo>
                  <a:cubicBezTo>
                    <a:pt x="1204" y="10487"/>
                    <a:pt x="1380" y="10417"/>
                    <a:pt x="1534" y="10248"/>
                  </a:cubicBezTo>
                  <a:lnTo>
                    <a:pt x="10554" y="1228"/>
                  </a:lnTo>
                  <a:cubicBezTo>
                    <a:pt x="11100" y="731"/>
                    <a:pt x="10616" y="0"/>
                    <a:pt x="1006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8"/>
            <p:cNvSpPr/>
            <p:nvPr/>
          </p:nvSpPr>
          <p:spPr>
            <a:xfrm>
              <a:off x="2284191" y="3555853"/>
              <a:ext cx="46774" cy="42657"/>
            </a:xfrm>
            <a:custGeom>
              <a:avLst/>
              <a:gdLst/>
              <a:ahLst/>
              <a:cxnLst/>
              <a:rect l="l" t="t" r="r" b="b"/>
              <a:pathLst>
                <a:path w="3124" h="2849" extrusionOk="0">
                  <a:moveTo>
                    <a:pt x="513" y="0"/>
                  </a:moveTo>
                  <a:cubicBezTo>
                    <a:pt x="238" y="0"/>
                    <a:pt x="1" y="338"/>
                    <a:pt x="246" y="599"/>
                  </a:cubicBezTo>
                  <a:lnTo>
                    <a:pt x="2390" y="2743"/>
                  </a:lnTo>
                  <a:cubicBezTo>
                    <a:pt x="2451" y="2804"/>
                    <a:pt x="2551" y="2845"/>
                    <a:pt x="2633" y="2848"/>
                  </a:cubicBezTo>
                  <a:lnTo>
                    <a:pt x="2633" y="2848"/>
                  </a:lnTo>
                  <a:cubicBezTo>
                    <a:pt x="2962" y="2839"/>
                    <a:pt x="3123" y="2467"/>
                    <a:pt x="2895" y="2239"/>
                  </a:cubicBezTo>
                  <a:lnTo>
                    <a:pt x="750" y="94"/>
                  </a:lnTo>
                  <a:cubicBezTo>
                    <a:pt x="675" y="28"/>
                    <a:pt x="592" y="0"/>
                    <a:pt x="513" y="0"/>
                  </a:cubicBezTo>
                  <a:close/>
                  <a:moveTo>
                    <a:pt x="2633" y="2848"/>
                  </a:moveTo>
                  <a:cubicBezTo>
                    <a:pt x="2629" y="2848"/>
                    <a:pt x="2625" y="2848"/>
                    <a:pt x="2621" y="2848"/>
                  </a:cubicBezTo>
                  <a:lnTo>
                    <a:pt x="2642" y="2848"/>
                  </a:lnTo>
                  <a:cubicBezTo>
                    <a:pt x="2639" y="2848"/>
                    <a:pt x="2636" y="2848"/>
                    <a:pt x="2633" y="2848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8"/>
            <p:cNvSpPr/>
            <p:nvPr/>
          </p:nvSpPr>
          <p:spPr>
            <a:xfrm>
              <a:off x="2317235" y="3521342"/>
              <a:ext cx="47418" cy="43166"/>
            </a:xfrm>
            <a:custGeom>
              <a:avLst/>
              <a:gdLst/>
              <a:ahLst/>
              <a:cxnLst/>
              <a:rect l="l" t="t" r="r" b="b"/>
              <a:pathLst>
                <a:path w="3167" h="2883" extrusionOk="0">
                  <a:moveTo>
                    <a:pt x="530" y="0"/>
                  </a:moveTo>
                  <a:cubicBezTo>
                    <a:pt x="247" y="0"/>
                    <a:pt x="1" y="377"/>
                    <a:pt x="288" y="633"/>
                  </a:cubicBezTo>
                  <a:lnTo>
                    <a:pt x="2433" y="2778"/>
                  </a:lnTo>
                  <a:cubicBezTo>
                    <a:pt x="2494" y="2839"/>
                    <a:pt x="2594" y="2880"/>
                    <a:pt x="2696" y="2883"/>
                  </a:cubicBezTo>
                  <a:lnTo>
                    <a:pt x="2696" y="2883"/>
                  </a:lnTo>
                  <a:cubicBezTo>
                    <a:pt x="3004" y="2874"/>
                    <a:pt x="3166" y="2502"/>
                    <a:pt x="2937" y="2273"/>
                  </a:cubicBezTo>
                  <a:lnTo>
                    <a:pt x="793" y="129"/>
                  </a:lnTo>
                  <a:cubicBezTo>
                    <a:pt x="712" y="38"/>
                    <a:pt x="619" y="0"/>
                    <a:pt x="530" y="0"/>
                  </a:cubicBezTo>
                  <a:close/>
                  <a:moveTo>
                    <a:pt x="2696" y="2883"/>
                  </a:moveTo>
                  <a:lnTo>
                    <a:pt x="2696" y="2883"/>
                  </a:lnTo>
                  <a:cubicBezTo>
                    <a:pt x="2692" y="2883"/>
                    <a:pt x="2689" y="2883"/>
                    <a:pt x="2685" y="2883"/>
                  </a:cubicBezTo>
                  <a:lnTo>
                    <a:pt x="2706" y="2883"/>
                  </a:lnTo>
                  <a:cubicBezTo>
                    <a:pt x="2703" y="2883"/>
                    <a:pt x="2699" y="2883"/>
                    <a:pt x="2696" y="2883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8"/>
            <p:cNvSpPr/>
            <p:nvPr/>
          </p:nvSpPr>
          <p:spPr>
            <a:xfrm>
              <a:off x="2352121" y="3487863"/>
              <a:ext cx="46475" cy="42657"/>
            </a:xfrm>
            <a:custGeom>
              <a:avLst/>
              <a:gdLst/>
              <a:ahLst/>
              <a:cxnLst/>
              <a:rect l="l" t="t" r="r" b="b"/>
              <a:pathLst>
                <a:path w="3104" h="2849" extrusionOk="0">
                  <a:moveTo>
                    <a:pt x="499" y="0"/>
                  </a:moveTo>
                  <a:cubicBezTo>
                    <a:pt x="228" y="0"/>
                    <a:pt x="0" y="337"/>
                    <a:pt x="229" y="599"/>
                  </a:cubicBezTo>
                  <a:lnTo>
                    <a:pt x="2394" y="2743"/>
                  </a:lnTo>
                  <a:cubicBezTo>
                    <a:pt x="2457" y="2827"/>
                    <a:pt x="2542" y="2848"/>
                    <a:pt x="2647" y="2848"/>
                  </a:cubicBezTo>
                  <a:lnTo>
                    <a:pt x="2626" y="2848"/>
                  </a:lnTo>
                  <a:cubicBezTo>
                    <a:pt x="2634" y="2849"/>
                    <a:pt x="2642" y="2849"/>
                    <a:pt x="2649" y="2849"/>
                  </a:cubicBezTo>
                  <a:cubicBezTo>
                    <a:pt x="2949" y="2849"/>
                    <a:pt x="3104" y="2464"/>
                    <a:pt x="2899" y="2238"/>
                  </a:cubicBezTo>
                  <a:lnTo>
                    <a:pt x="733" y="94"/>
                  </a:lnTo>
                  <a:cubicBezTo>
                    <a:pt x="658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8"/>
            <p:cNvSpPr/>
            <p:nvPr/>
          </p:nvSpPr>
          <p:spPr>
            <a:xfrm>
              <a:off x="2386108" y="3453861"/>
              <a:ext cx="46475" cy="42732"/>
            </a:xfrm>
            <a:custGeom>
              <a:avLst/>
              <a:gdLst/>
              <a:ahLst/>
              <a:cxnLst/>
              <a:rect l="l" t="t" r="r" b="b"/>
              <a:pathLst>
                <a:path w="3104" h="2854" extrusionOk="0">
                  <a:moveTo>
                    <a:pt x="499" y="0"/>
                  </a:moveTo>
                  <a:cubicBezTo>
                    <a:pt x="229" y="0"/>
                    <a:pt x="1" y="338"/>
                    <a:pt x="230" y="599"/>
                  </a:cubicBezTo>
                  <a:lnTo>
                    <a:pt x="2374" y="2743"/>
                  </a:lnTo>
                  <a:cubicBezTo>
                    <a:pt x="2444" y="2813"/>
                    <a:pt x="2513" y="2854"/>
                    <a:pt x="2595" y="2854"/>
                  </a:cubicBezTo>
                  <a:cubicBezTo>
                    <a:pt x="2611" y="2854"/>
                    <a:pt x="2627" y="2852"/>
                    <a:pt x="2644" y="2849"/>
                  </a:cubicBezTo>
                  <a:lnTo>
                    <a:pt x="2644" y="2849"/>
                  </a:lnTo>
                  <a:cubicBezTo>
                    <a:pt x="2646" y="2849"/>
                    <a:pt x="2648" y="2849"/>
                    <a:pt x="2650" y="2849"/>
                  </a:cubicBezTo>
                  <a:cubicBezTo>
                    <a:pt x="2950" y="2849"/>
                    <a:pt x="3104" y="2464"/>
                    <a:pt x="2879" y="2239"/>
                  </a:cubicBezTo>
                  <a:lnTo>
                    <a:pt x="734" y="94"/>
                  </a:lnTo>
                  <a:cubicBezTo>
                    <a:pt x="659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1" name="Google Shape;3441;p48"/>
          <p:cNvGrpSpPr/>
          <p:nvPr/>
        </p:nvGrpSpPr>
        <p:grpSpPr>
          <a:xfrm>
            <a:off x="2619649" y="3352332"/>
            <a:ext cx="365793" cy="329276"/>
            <a:chOff x="2619649" y="3352332"/>
            <a:chExt cx="365793" cy="329276"/>
          </a:xfrm>
        </p:grpSpPr>
        <p:sp>
          <p:nvSpPr>
            <p:cNvPr id="3442" name="Google Shape;3442;p48"/>
            <p:cNvSpPr/>
            <p:nvPr/>
          </p:nvSpPr>
          <p:spPr>
            <a:xfrm>
              <a:off x="2707164" y="3352332"/>
              <a:ext cx="190765" cy="72437"/>
            </a:xfrm>
            <a:custGeom>
              <a:avLst/>
              <a:gdLst/>
              <a:ahLst/>
              <a:cxnLst/>
              <a:rect l="l" t="t" r="r" b="b"/>
              <a:pathLst>
                <a:path w="12741" h="4838" extrusionOk="0">
                  <a:moveTo>
                    <a:pt x="2376" y="0"/>
                  </a:moveTo>
                  <a:cubicBezTo>
                    <a:pt x="1072" y="0"/>
                    <a:pt x="0" y="1052"/>
                    <a:pt x="0" y="2355"/>
                  </a:cubicBezTo>
                  <a:lnTo>
                    <a:pt x="0" y="4457"/>
                  </a:lnTo>
                  <a:cubicBezTo>
                    <a:pt x="0" y="4710"/>
                    <a:pt x="189" y="4836"/>
                    <a:pt x="378" y="4836"/>
                  </a:cubicBezTo>
                  <a:cubicBezTo>
                    <a:pt x="568" y="4836"/>
                    <a:pt x="757" y="4710"/>
                    <a:pt x="757" y="4457"/>
                  </a:cubicBezTo>
                  <a:lnTo>
                    <a:pt x="757" y="2355"/>
                  </a:lnTo>
                  <a:cubicBezTo>
                    <a:pt x="757" y="1472"/>
                    <a:pt x="1472" y="757"/>
                    <a:pt x="2355" y="757"/>
                  </a:cubicBezTo>
                  <a:lnTo>
                    <a:pt x="10365" y="757"/>
                  </a:lnTo>
                  <a:cubicBezTo>
                    <a:pt x="11248" y="757"/>
                    <a:pt x="11963" y="1472"/>
                    <a:pt x="11963" y="2355"/>
                  </a:cubicBezTo>
                  <a:lnTo>
                    <a:pt x="11963" y="4457"/>
                  </a:lnTo>
                  <a:cubicBezTo>
                    <a:pt x="11963" y="4668"/>
                    <a:pt x="12131" y="4836"/>
                    <a:pt x="12341" y="4836"/>
                  </a:cubicBezTo>
                  <a:cubicBezTo>
                    <a:pt x="12353" y="4837"/>
                    <a:pt x="12365" y="4838"/>
                    <a:pt x="12377" y="4838"/>
                  </a:cubicBezTo>
                  <a:cubicBezTo>
                    <a:pt x="12572" y="4838"/>
                    <a:pt x="12741" y="4676"/>
                    <a:pt x="12741" y="4457"/>
                  </a:cubicBezTo>
                  <a:lnTo>
                    <a:pt x="12741" y="2355"/>
                  </a:lnTo>
                  <a:cubicBezTo>
                    <a:pt x="12741" y="1052"/>
                    <a:pt x="11669" y="0"/>
                    <a:pt x="1036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8"/>
            <p:cNvSpPr/>
            <p:nvPr/>
          </p:nvSpPr>
          <p:spPr>
            <a:xfrm>
              <a:off x="2743038" y="3358306"/>
              <a:ext cx="118687" cy="29301"/>
            </a:xfrm>
            <a:custGeom>
              <a:avLst/>
              <a:gdLst/>
              <a:ahLst/>
              <a:cxnLst/>
              <a:rect l="l" t="t" r="r" b="b"/>
              <a:pathLst>
                <a:path w="7927" h="1957" extrusionOk="0">
                  <a:moveTo>
                    <a:pt x="22" y="1"/>
                  </a:moveTo>
                  <a:cubicBezTo>
                    <a:pt x="1" y="1073"/>
                    <a:pt x="884" y="1956"/>
                    <a:pt x="1977" y="1956"/>
                  </a:cubicBezTo>
                  <a:lnTo>
                    <a:pt x="5972" y="1956"/>
                  </a:lnTo>
                  <a:cubicBezTo>
                    <a:pt x="7044" y="1956"/>
                    <a:pt x="7927" y="1073"/>
                    <a:pt x="79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8"/>
            <p:cNvSpPr/>
            <p:nvPr/>
          </p:nvSpPr>
          <p:spPr>
            <a:xfrm>
              <a:off x="2632556" y="3552530"/>
              <a:ext cx="339666" cy="129078"/>
            </a:xfrm>
            <a:custGeom>
              <a:avLst/>
              <a:gdLst/>
              <a:ahLst/>
              <a:cxnLst/>
              <a:rect l="l" t="t" r="r" b="b"/>
              <a:pathLst>
                <a:path w="22686" h="8621" extrusionOk="0">
                  <a:moveTo>
                    <a:pt x="0" y="1"/>
                  </a:moveTo>
                  <a:lnTo>
                    <a:pt x="0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20730" y="8621"/>
                  </a:lnTo>
                  <a:cubicBezTo>
                    <a:pt x="21803" y="8621"/>
                    <a:pt x="22686" y="7759"/>
                    <a:pt x="22686" y="6687"/>
                  </a:cubicBezTo>
                  <a:lnTo>
                    <a:pt x="22686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8"/>
            <p:cNvSpPr/>
            <p:nvPr/>
          </p:nvSpPr>
          <p:spPr>
            <a:xfrm>
              <a:off x="2632556" y="3552530"/>
              <a:ext cx="48810" cy="129078"/>
            </a:xfrm>
            <a:custGeom>
              <a:avLst/>
              <a:gdLst/>
              <a:ahLst/>
              <a:cxnLst/>
              <a:rect l="l" t="t" r="r" b="b"/>
              <a:pathLst>
                <a:path w="3260" h="8621" extrusionOk="0">
                  <a:moveTo>
                    <a:pt x="21" y="1"/>
                  </a:moveTo>
                  <a:lnTo>
                    <a:pt x="21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3259" y="8621"/>
                  </a:lnTo>
                  <a:cubicBezTo>
                    <a:pt x="2187" y="8621"/>
                    <a:pt x="1304" y="7759"/>
                    <a:pt x="1304" y="668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48"/>
            <p:cNvSpPr/>
            <p:nvPr/>
          </p:nvSpPr>
          <p:spPr>
            <a:xfrm>
              <a:off x="2632870" y="3552530"/>
              <a:ext cx="339352" cy="69907"/>
            </a:xfrm>
            <a:custGeom>
              <a:avLst/>
              <a:gdLst/>
              <a:ahLst/>
              <a:cxnLst/>
              <a:rect l="l" t="t" r="r" b="b"/>
              <a:pathLst>
                <a:path w="22665" h="4669" extrusionOk="0">
                  <a:moveTo>
                    <a:pt x="0" y="1"/>
                  </a:moveTo>
                  <a:lnTo>
                    <a:pt x="0" y="1956"/>
                  </a:lnTo>
                  <a:cubicBezTo>
                    <a:pt x="2839" y="3449"/>
                    <a:pt x="5950" y="4374"/>
                    <a:pt x="9167" y="4668"/>
                  </a:cubicBezTo>
                  <a:lnTo>
                    <a:pt x="13498" y="4668"/>
                  </a:lnTo>
                  <a:cubicBezTo>
                    <a:pt x="16694" y="4374"/>
                    <a:pt x="19805" y="3449"/>
                    <a:pt x="22665" y="1956"/>
                  </a:cubicBezTo>
                  <a:lnTo>
                    <a:pt x="22665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48"/>
            <p:cNvSpPr/>
            <p:nvPr/>
          </p:nvSpPr>
          <p:spPr>
            <a:xfrm>
              <a:off x="2619649" y="3415606"/>
              <a:ext cx="365793" cy="177544"/>
            </a:xfrm>
            <a:custGeom>
              <a:avLst/>
              <a:gdLst/>
              <a:ahLst/>
              <a:cxnLst/>
              <a:rect l="l" t="t" r="r" b="b"/>
              <a:pathLst>
                <a:path w="24431" h="11858" extrusionOk="0">
                  <a:moveTo>
                    <a:pt x="1956" y="0"/>
                  </a:moveTo>
                  <a:cubicBezTo>
                    <a:pt x="862" y="0"/>
                    <a:pt x="0" y="862"/>
                    <a:pt x="0" y="1955"/>
                  </a:cubicBezTo>
                  <a:lnTo>
                    <a:pt x="0" y="8662"/>
                  </a:lnTo>
                  <a:cubicBezTo>
                    <a:pt x="3070" y="10449"/>
                    <a:pt x="6497" y="11543"/>
                    <a:pt x="10050" y="11858"/>
                  </a:cubicBezTo>
                  <a:lnTo>
                    <a:pt x="14381" y="11858"/>
                  </a:lnTo>
                  <a:cubicBezTo>
                    <a:pt x="17913" y="11543"/>
                    <a:pt x="21340" y="10449"/>
                    <a:pt x="24431" y="8662"/>
                  </a:cubicBezTo>
                  <a:lnTo>
                    <a:pt x="24431" y="1955"/>
                  </a:lnTo>
                  <a:cubicBezTo>
                    <a:pt x="24431" y="862"/>
                    <a:pt x="23548" y="0"/>
                    <a:pt x="2247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8"/>
            <p:cNvSpPr/>
            <p:nvPr/>
          </p:nvSpPr>
          <p:spPr>
            <a:xfrm>
              <a:off x="2619649" y="3415591"/>
              <a:ext cx="48167" cy="140113"/>
            </a:xfrm>
            <a:custGeom>
              <a:avLst/>
              <a:gdLst/>
              <a:ahLst/>
              <a:cxnLst/>
              <a:rect l="l" t="t" r="r" b="b"/>
              <a:pathLst>
                <a:path w="3217" h="9358" extrusionOk="0">
                  <a:moveTo>
                    <a:pt x="1917" y="1"/>
                  </a:moveTo>
                  <a:cubicBezTo>
                    <a:pt x="842" y="1"/>
                    <a:pt x="0" y="876"/>
                    <a:pt x="0" y="1956"/>
                  </a:cubicBezTo>
                  <a:lnTo>
                    <a:pt x="0" y="8663"/>
                  </a:lnTo>
                  <a:cubicBezTo>
                    <a:pt x="421" y="8916"/>
                    <a:pt x="841" y="9147"/>
                    <a:pt x="1262" y="9357"/>
                  </a:cubicBezTo>
                  <a:lnTo>
                    <a:pt x="1262" y="1935"/>
                  </a:lnTo>
                  <a:cubicBezTo>
                    <a:pt x="1262" y="863"/>
                    <a:pt x="2145" y="1"/>
                    <a:pt x="3217" y="1"/>
                  </a:cubicBezTo>
                  <a:lnTo>
                    <a:pt x="1956" y="1"/>
                  </a:lnTo>
                  <a:cubicBezTo>
                    <a:pt x="1943" y="1"/>
                    <a:pt x="1930" y="1"/>
                    <a:pt x="191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48"/>
            <p:cNvSpPr/>
            <p:nvPr/>
          </p:nvSpPr>
          <p:spPr>
            <a:xfrm>
              <a:off x="2726358" y="3508151"/>
              <a:ext cx="152061" cy="81540"/>
            </a:xfrm>
            <a:custGeom>
              <a:avLst/>
              <a:gdLst/>
              <a:ahLst/>
              <a:cxnLst/>
              <a:rect l="l" t="t" r="r" b="b"/>
              <a:pathLst>
                <a:path w="10156" h="5446" extrusionOk="0">
                  <a:moveTo>
                    <a:pt x="1661" y="0"/>
                  </a:moveTo>
                  <a:cubicBezTo>
                    <a:pt x="736" y="0"/>
                    <a:pt x="1" y="736"/>
                    <a:pt x="1" y="1640"/>
                  </a:cubicBezTo>
                  <a:lnTo>
                    <a:pt x="1" y="5235"/>
                  </a:lnTo>
                  <a:cubicBezTo>
                    <a:pt x="337" y="5320"/>
                    <a:pt x="652" y="5383"/>
                    <a:pt x="989" y="5425"/>
                  </a:cubicBezTo>
                  <a:lnTo>
                    <a:pt x="989" y="1640"/>
                  </a:lnTo>
                  <a:cubicBezTo>
                    <a:pt x="989" y="1283"/>
                    <a:pt x="1283" y="989"/>
                    <a:pt x="1661" y="989"/>
                  </a:cubicBezTo>
                  <a:lnTo>
                    <a:pt x="8515" y="989"/>
                  </a:lnTo>
                  <a:cubicBezTo>
                    <a:pt x="8873" y="989"/>
                    <a:pt x="9167" y="1283"/>
                    <a:pt x="9167" y="1640"/>
                  </a:cubicBezTo>
                  <a:lnTo>
                    <a:pt x="9167" y="5446"/>
                  </a:lnTo>
                  <a:cubicBezTo>
                    <a:pt x="9504" y="5383"/>
                    <a:pt x="9840" y="5320"/>
                    <a:pt x="10155" y="5235"/>
                  </a:cubicBezTo>
                  <a:lnTo>
                    <a:pt x="10155" y="1640"/>
                  </a:lnTo>
                  <a:cubicBezTo>
                    <a:pt x="10155" y="736"/>
                    <a:pt x="9419" y="0"/>
                    <a:pt x="851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48"/>
            <p:cNvSpPr/>
            <p:nvPr/>
          </p:nvSpPr>
          <p:spPr>
            <a:xfrm>
              <a:off x="2770108" y="3553473"/>
              <a:ext cx="64861" cy="80926"/>
            </a:xfrm>
            <a:custGeom>
              <a:avLst/>
              <a:gdLst/>
              <a:ahLst/>
              <a:cxnLst/>
              <a:rect l="l" t="t" r="r" b="b"/>
              <a:pathLst>
                <a:path w="4332" h="5405" extrusionOk="0">
                  <a:moveTo>
                    <a:pt x="1136" y="1"/>
                  </a:moveTo>
                  <a:cubicBezTo>
                    <a:pt x="506" y="1"/>
                    <a:pt x="1" y="505"/>
                    <a:pt x="1" y="1115"/>
                  </a:cubicBezTo>
                  <a:lnTo>
                    <a:pt x="1" y="4269"/>
                  </a:lnTo>
                  <a:cubicBezTo>
                    <a:pt x="1" y="4900"/>
                    <a:pt x="506" y="5404"/>
                    <a:pt x="1136" y="5404"/>
                  </a:cubicBezTo>
                  <a:lnTo>
                    <a:pt x="3197" y="5404"/>
                  </a:lnTo>
                  <a:cubicBezTo>
                    <a:pt x="3827" y="5404"/>
                    <a:pt x="4332" y="4900"/>
                    <a:pt x="4332" y="4269"/>
                  </a:cubicBezTo>
                  <a:lnTo>
                    <a:pt x="4332" y="1115"/>
                  </a:lnTo>
                  <a:cubicBezTo>
                    <a:pt x="4332" y="505"/>
                    <a:pt x="3827" y="1"/>
                    <a:pt x="3197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48"/>
            <p:cNvSpPr/>
            <p:nvPr/>
          </p:nvSpPr>
          <p:spPr>
            <a:xfrm>
              <a:off x="2787431" y="3572368"/>
              <a:ext cx="29915" cy="42821"/>
            </a:xfrm>
            <a:custGeom>
              <a:avLst/>
              <a:gdLst/>
              <a:ahLst/>
              <a:cxnLst/>
              <a:rect l="l" t="t" r="r" b="b"/>
              <a:pathLst>
                <a:path w="1998" h="2860" extrusionOk="0">
                  <a:moveTo>
                    <a:pt x="526" y="0"/>
                  </a:moveTo>
                  <a:cubicBezTo>
                    <a:pt x="232" y="0"/>
                    <a:pt x="21" y="232"/>
                    <a:pt x="0" y="505"/>
                  </a:cubicBezTo>
                  <a:lnTo>
                    <a:pt x="0" y="2355"/>
                  </a:lnTo>
                  <a:cubicBezTo>
                    <a:pt x="21" y="2628"/>
                    <a:pt x="232" y="2860"/>
                    <a:pt x="526" y="2860"/>
                  </a:cubicBezTo>
                  <a:lnTo>
                    <a:pt x="1472" y="2860"/>
                  </a:lnTo>
                  <a:cubicBezTo>
                    <a:pt x="1766" y="2860"/>
                    <a:pt x="1977" y="2628"/>
                    <a:pt x="1998" y="2355"/>
                  </a:cubicBezTo>
                  <a:lnTo>
                    <a:pt x="1998" y="505"/>
                  </a:lnTo>
                  <a:cubicBezTo>
                    <a:pt x="1977" y="232"/>
                    <a:pt x="1766" y="0"/>
                    <a:pt x="1472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2" name="Google Shape;3452;p48"/>
          <p:cNvGrpSpPr/>
          <p:nvPr/>
        </p:nvGrpSpPr>
        <p:grpSpPr>
          <a:xfrm>
            <a:off x="1293760" y="1498228"/>
            <a:ext cx="340624" cy="351943"/>
            <a:chOff x="1293760" y="1498228"/>
            <a:chExt cx="340624" cy="351943"/>
          </a:xfrm>
        </p:grpSpPr>
        <p:sp>
          <p:nvSpPr>
            <p:cNvPr id="3453" name="Google Shape;3453;p48"/>
            <p:cNvSpPr/>
            <p:nvPr/>
          </p:nvSpPr>
          <p:spPr>
            <a:xfrm>
              <a:off x="1331535" y="1498228"/>
              <a:ext cx="265388" cy="71164"/>
            </a:xfrm>
            <a:custGeom>
              <a:avLst/>
              <a:gdLst/>
              <a:ahLst/>
              <a:cxnLst/>
              <a:rect l="l" t="t" r="r" b="b"/>
              <a:pathLst>
                <a:path w="17725" h="4753" extrusionOk="0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48"/>
            <p:cNvSpPr/>
            <p:nvPr/>
          </p:nvSpPr>
          <p:spPr>
            <a:xfrm>
              <a:off x="1337839" y="1585353"/>
              <a:ext cx="69263" cy="67212"/>
            </a:xfrm>
            <a:custGeom>
              <a:avLst/>
              <a:gdLst/>
              <a:ahLst/>
              <a:cxnLst/>
              <a:rect l="l" t="t" r="r" b="b"/>
              <a:pathLst>
                <a:path w="4626" h="4489" extrusionOk="0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48"/>
            <p:cNvSpPr/>
            <p:nvPr/>
          </p:nvSpPr>
          <p:spPr>
            <a:xfrm>
              <a:off x="1521042" y="1585353"/>
              <a:ext cx="69577" cy="67212"/>
            </a:xfrm>
            <a:custGeom>
              <a:avLst/>
              <a:gdLst/>
              <a:ahLst/>
              <a:cxnLst/>
              <a:rect l="l" t="t" r="r" b="b"/>
              <a:pathLst>
                <a:path w="4647" h="4489" extrusionOk="0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48"/>
            <p:cNvSpPr/>
            <p:nvPr/>
          </p:nvSpPr>
          <p:spPr>
            <a:xfrm>
              <a:off x="1349173" y="1766505"/>
              <a:ext cx="87514" cy="83666"/>
            </a:xfrm>
            <a:custGeom>
              <a:avLst/>
              <a:gdLst/>
              <a:ahLst/>
              <a:cxnLst/>
              <a:rect l="l" t="t" r="r" b="b"/>
              <a:pathLst>
                <a:path w="5845" h="5588" extrusionOk="0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48"/>
            <p:cNvSpPr/>
            <p:nvPr/>
          </p:nvSpPr>
          <p:spPr>
            <a:xfrm>
              <a:off x="1491457" y="1766505"/>
              <a:ext cx="87829" cy="83666"/>
            </a:xfrm>
            <a:custGeom>
              <a:avLst/>
              <a:gdLst/>
              <a:ahLst/>
              <a:cxnLst/>
              <a:rect l="l" t="t" r="r" b="b"/>
              <a:pathLst>
                <a:path w="5866" h="5588" extrusionOk="0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48"/>
            <p:cNvSpPr/>
            <p:nvPr/>
          </p:nvSpPr>
          <p:spPr>
            <a:xfrm>
              <a:off x="1342870" y="1588257"/>
              <a:ext cx="242405" cy="242405"/>
            </a:xfrm>
            <a:custGeom>
              <a:avLst/>
              <a:gdLst/>
              <a:ahLst/>
              <a:cxnLst/>
              <a:rect l="l" t="t" r="r" b="b"/>
              <a:pathLst>
                <a:path w="16190" h="16190" extrusionOk="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48"/>
            <p:cNvSpPr/>
            <p:nvPr/>
          </p:nvSpPr>
          <p:spPr>
            <a:xfrm>
              <a:off x="1364205" y="1611420"/>
              <a:ext cx="208792" cy="196334"/>
            </a:xfrm>
            <a:custGeom>
              <a:avLst/>
              <a:gdLst/>
              <a:ahLst/>
              <a:cxnLst/>
              <a:rect l="l" t="t" r="r" b="b"/>
              <a:pathLst>
                <a:path w="13945" h="13113" extrusionOk="0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48"/>
            <p:cNvSpPr/>
            <p:nvPr/>
          </p:nvSpPr>
          <p:spPr>
            <a:xfrm>
              <a:off x="1402370" y="1612812"/>
              <a:ext cx="187620" cy="192981"/>
            </a:xfrm>
            <a:custGeom>
              <a:avLst/>
              <a:gdLst/>
              <a:ahLst/>
              <a:cxnLst/>
              <a:rect l="l" t="t" r="r" b="b"/>
              <a:pathLst>
                <a:path w="12531" h="12889" extrusionOk="0">
                  <a:moveTo>
                    <a:pt x="5361" y="1"/>
                  </a:moveTo>
                  <a:cubicBezTo>
                    <a:pt x="2250" y="589"/>
                    <a:pt x="0" y="3301"/>
                    <a:pt x="0" y="6455"/>
                  </a:cubicBezTo>
                  <a:cubicBezTo>
                    <a:pt x="0" y="9609"/>
                    <a:pt x="2250" y="12300"/>
                    <a:pt x="5361" y="12889"/>
                  </a:cubicBezTo>
                  <a:cubicBezTo>
                    <a:pt x="6581" y="12657"/>
                    <a:pt x="7695" y="12090"/>
                    <a:pt x="8620" y="11228"/>
                  </a:cubicBezTo>
                  <a:cubicBezTo>
                    <a:pt x="12531" y="7569"/>
                    <a:pt x="10618" y="1010"/>
                    <a:pt x="5361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48"/>
            <p:cNvSpPr/>
            <p:nvPr/>
          </p:nvSpPr>
          <p:spPr>
            <a:xfrm>
              <a:off x="1449893" y="1635795"/>
              <a:ext cx="26456" cy="94447"/>
            </a:xfrm>
            <a:custGeom>
              <a:avLst/>
              <a:gdLst/>
              <a:ahLst/>
              <a:cxnLst/>
              <a:rect l="l" t="t" r="r" b="b"/>
              <a:pathLst>
                <a:path w="1767" h="6308" extrusionOk="0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48"/>
            <p:cNvSpPr/>
            <p:nvPr/>
          </p:nvSpPr>
          <p:spPr>
            <a:xfrm>
              <a:off x="1448635" y="1704414"/>
              <a:ext cx="65175" cy="62660"/>
            </a:xfrm>
            <a:custGeom>
              <a:avLst/>
              <a:gdLst/>
              <a:ahLst/>
              <a:cxnLst/>
              <a:rect l="l" t="t" r="r" b="b"/>
              <a:pathLst>
                <a:path w="4353" h="4185" extrusionOk="0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48"/>
            <p:cNvSpPr/>
            <p:nvPr/>
          </p:nvSpPr>
          <p:spPr>
            <a:xfrm>
              <a:off x="1293760" y="1542382"/>
              <a:ext cx="95405" cy="89655"/>
            </a:xfrm>
            <a:custGeom>
              <a:avLst/>
              <a:gdLst/>
              <a:ahLst/>
              <a:cxnLst/>
              <a:rect l="l" t="t" r="r" b="b"/>
              <a:pathLst>
                <a:path w="6372" h="5988" extrusionOk="0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48"/>
            <p:cNvSpPr/>
            <p:nvPr/>
          </p:nvSpPr>
          <p:spPr>
            <a:xfrm>
              <a:off x="1309511" y="1542382"/>
              <a:ext cx="77453" cy="61552"/>
            </a:xfrm>
            <a:custGeom>
              <a:avLst/>
              <a:gdLst/>
              <a:ahLst/>
              <a:cxnLst/>
              <a:rect l="l" t="t" r="r" b="b"/>
              <a:pathLst>
                <a:path w="5173" h="4111" extrusionOk="0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48"/>
            <p:cNvSpPr/>
            <p:nvPr/>
          </p:nvSpPr>
          <p:spPr>
            <a:xfrm>
              <a:off x="1538350" y="1542546"/>
              <a:ext cx="96034" cy="89551"/>
            </a:xfrm>
            <a:custGeom>
              <a:avLst/>
              <a:gdLst/>
              <a:ahLst/>
              <a:cxnLst/>
              <a:rect l="l" t="t" r="r" b="b"/>
              <a:pathLst>
                <a:path w="6414" h="5981" extrusionOk="0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48"/>
            <p:cNvSpPr/>
            <p:nvPr/>
          </p:nvSpPr>
          <p:spPr>
            <a:xfrm>
              <a:off x="1565735" y="1550167"/>
              <a:ext cx="68649" cy="80283"/>
            </a:xfrm>
            <a:custGeom>
              <a:avLst/>
              <a:gdLst/>
              <a:ahLst/>
              <a:cxnLst/>
              <a:rect l="l" t="t" r="r" b="b"/>
              <a:pathLst>
                <a:path w="4585" h="5362" extrusionOk="0">
                  <a:moveTo>
                    <a:pt x="2965" y="1"/>
                  </a:moveTo>
                  <a:cubicBezTo>
                    <a:pt x="2187" y="22"/>
                    <a:pt x="1452" y="337"/>
                    <a:pt x="905" y="905"/>
                  </a:cubicBezTo>
                  <a:lnTo>
                    <a:pt x="590" y="1199"/>
                  </a:lnTo>
                  <a:cubicBezTo>
                    <a:pt x="1" y="1809"/>
                    <a:pt x="1" y="2776"/>
                    <a:pt x="590" y="3386"/>
                  </a:cubicBezTo>
                  <a:lnTo>
                    <a:pt x="2566" y="5362"/>
                  </a:lnTo>
                  <a:cubicBezTo>
                    <a:pt x="2776" y="5278"/>
                    <a:pt x="2944" y="5173"/>
                    <a:pt x="3091" y="5026"/>
                  </a:cubicBezTo>
                  <a:lnTo>
                    <a:pt x="3407" y="4710"/>
                  </a:lnTo>
                  <a:cubicBezTo>
                    <a:pt x="4584" y="3512"/>
                    <a:pt x="4584" y="1578"/>
                    <a:pt x="3407" y="400"/>
                  </a:cubicBezTo>
                  <a:cubicBezTo>
                    <a:pt x="3260" y="253"/>
                    <a:pt x="3112" y="127"/>
                    <a:pt x="296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7" name="Google Shape;3467;p48"/>
          <p:cNvGrpSpPr/>
          <p:nvPr/>
        </p:nvGrpSpPr>
        <p:grpSpPr>
          <a:xfrm>
            <a:off x="849601" y="1952074"/>
            <a:ext cx="406712" cy="383746"/>
            <a:chOff x="849601" y="1952074"/>
            <a:chExt cx="406712" cy="383746"/>
          </a:xfrm>
        </p:grpSpPr>
        <p:sp>
          <p:nvSpPr>
            <p:cNvPr id="3468" name="Google Shape;3468;p48"/>
            <p:cNvSpPr/>
            <p:nvPr/>
          </p:nvSpPr>
          <p:spPr>
            <a:xfrm>
              <a:off x="849601" y="2240819"/>
              <a:ext cx="130650" cy="95001"/>
            </a:xfrm>
            <a:custGeom>
              <a:avLst/>
              <a:gdLst/>
              <a:ahLst/>
              <a:cxnLst/>
              <a:rect l="l" t="t" r="r" b="b"/>
              <a:pathLst>
                <a:path w="8726" h="6345" extrusionOk="0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48"/>
            <p:cNvSpPr/>
            <p:nvPr/>
          </p:nvSpPr>
          <p:spPr>
            <a:xfrm>
              <a:off x="875728" y="2284494"/>
              <a:ext cx="75252" cy="51326"/>
            </a:xfrm>
            <a:custGeom>
              <a:avLst/>
              <a:gdLst/>
              <a:ahLst/>
              <a:cxnLst/>
              <a:rect l="l" t="t" r="r" b="b"/>
              <a:pathLst>
                <a:path w="5026" h="3428" extrusionOk="0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48"/>
            <p:cNvSpPr/>
            <p:nvPr/>
          </p:nvSpPr>
          <p:spPr>
            <a:xfrm>
              <a:off x="890520" y="2158335"/>
              <a:ext cx="156777" cy="155519"/>
            </a:xfrm>
            <a:custGeom>
              <a:avLst/>
              <a:gdLst/>
              <a:ahLst/>
              <a:cxnLst/>
              <a:rect l="l" t="t" r="r" b="b"/>
              <a:pathLst>
                <a:path w="10471" h="10387" extrusionOk="0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48"/>
            <p:cNvSpPr/>
            <p:nvPr/>
          </p:nvSpPr>
          <p:spPr>
            <a:xfrm>
              <a:off x="890206" y="2158335"/>
              <a:ext cx="157091" cy="138840"/>
            </a:xfrm>
            <a:custGeom>
              <a:avLst/>
              <a:gdLst/>
              <a:ahLst/>
              <a:cxnLst/>
              <a:rect l="l" t="t" r="r" b="b"/>
              <a:pathLst>
                <a:path w="10492" h="9273" extrusionOk="0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48"/>
            <p:cNvSpPr/>
            <p:nvPr/>
          </p:nvSpPr>
          <p:spPr>
            <a:xfrm>
              <a:off x="903741" y="1952074"/>
              <a:ext cx="352572" cy="349817"/>
            </a:xfrm>
            <a:custGeom>
              <a:avLst/>
              <a:gdLst/>
              <a:ahLst/>
              <a:cxnLst/>
              <a:rect l="l" t="t" r="r" b="b"/>
              <a:pathLst>
                <a:path w="23548" h="23364" extrusionOk="0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48"/>
            <p:cNvSpPr/>
            <p:nvPr/>
          </p:nvSpPr>
          <p:spPr>
            <a:xfrm>
              <a:off x="903741" y="1952074"/>
              <a:ext cx="258141" cy="227372"/>
            </a:xfrm>
            <a:custGeom>
              <a:avLst/>
              <a:gdLst/>
              <a:ahLst/>
              <a:cxnLst/>
              <a:rect l="l" t="t" r="r" b="b"/>
              <a:pathLst>
                <a:path w="17241" h="15186" extrusionOk="0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48"/>
            <p:cNvSpPr/>
            <p:nvPr/>
          </p:nvSpPr>
          <p:spPr>
            <a:xfrm>
              <a:off x="989054" y="2039274"/>
              <a:ext cx="178817" cy="175268"/>
            </a:xfrm>
            <a:custGeom>
              <a:avLst/>
              <a:gdLst/>
              <a:ahLst/>
              <a:cxnLst/>
              <a:rect l="l" t="t" r="r" b="b"/>
              <a:pathLst>
                <a:path w="11943" h="11706" extrusionOk="0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5" name="Google Shape;3475;p48"/>
          <p:cNvGrpSpPr/>
          <p:nvPr/>
        </p:nvGrpSpPr>
        <p:grpSpPr>
          <a:xfrm>
            <a:off x="2253871" y="2893365"/>
            <a:ext cx="203986" cy="355417"/>
            <a:chOff x="2253871" y="2893365"/>
            <a:chExt cx="203986" cy="355417"/>
          </a:xfrm>
        </p:grpSpPr>
        <p:sp>
          <p:nvSpPr>
            <p:cNvPr id="3476" name="Google Shape;3476;p48"/>
            <p:cNvSpPr/>
            <p:nvPr/>
          </p:nvSpPr>
          <p:spPr>
            <a:xfrm>
              <a:off x="2329722" y="3200915"/>
              <a:ext cx="51326" cy="47553"/>
            </a:xfrm>
            <a:custGeom>
              <a:avLst/>
              <a:gdLst/>
              <a:ahLst/>
              <a:cxnLst/>
              <a:rect l="l" t="t" r="r" b="b"/>
              <a:pathLst>
                <a:path w="3428" h="3176" extrusionOk="0">
                  <a:moveTo>
                    <a:pt x="1" y="1"/>
                  </a:moveTo>
                  <a:lnTo>
                    <a:pt x="1" y="2229"/>
                  </a:lnTo>
                  <a:cubicBezTo>
                    <a:pt x="1" y="2755"/>
                    <a:pt x="421" y="3175"/>
                    <a:pt x="968" y="3175"/>
                  </a:cubicBezTo>
                  <a:lnTo>
                    <a:pt x="2482" y="3175"/>
                  </a:lnTo>
                  <a:cubicBezTo>
                    <a:pt x="2986" y="3175"/>
                    <a:pt x="3407" y="2755"/>
                    <a:pt x="3428" y="2250"/>
                  </a:cubicBezTo>
                  <a:lnTo>
                    <a:pt x="3428" y="1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48"/>
            <p:cNvSpPr/>
            <p:nvPr/>
          </p:nvSpPr>
          <p:spPr>
            <a:xfrm>
              <a:off x="2342628" y="3200915"/>
              <a:ext cx="38419" cy="47867"/>
            </a:xfrm>
            <a:custGeom>
              <a:avLst/>
              <a:gdLst/>
              <a:ahLst/>
              <a:cxnLst/>
              <a:rect l="l" t="t" r="r" b="b"/>
              <a:pathLst>
                <a:path w="2566" h="3197" extrusionOk="0">
                  <a:moveTo>
                    <a:pt x="863" y="1"/>
                  </a:moveTo>
                  <a:lnTo>
                    <a:pt x="863" y="2250"/>
                  </a:lnTo>
                  <a:cubicBezTo>
                    <a:pt x="842" y="2734"/>
                    <a:pt x="484" y="3133"/>
                    <a:pt x="1" y="3196"/>
                  </a:cubicBezTo>
                  <a:lnTo>
                    <a:pt x="1620" y="3196"/>
                  </a:lnTo>
                  <a:cubicBezTo>
                    <a:pt x="2145" y="3196"/>
                    <a:pt x="2566" y="2755"/>
                    <a:pt x="2566" y="2229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8"/>
            <p:cNvSpPr/>
            <p:nvPr/>
          </p:nvSpPr>
          <p:spPr>
            <a:xfrm>
              <a:off x="2253871" y="2893365"/>
              <a:ext cx="203985" cy="326775"/>
            </a:xfrm>
            <a:custGeom>
              <a:avLst/>
              <a:gdLst/>
              <a:ahLst/>
              <a:cxnLst/>
              <a:rect l="l" t="t" r="r" b="b"/>
              <a:pathLst>
                <a:path w="13624" h="21825" extrusionOk="0">
                  <a:moveTo>
                    <a:pt x="5256" y="1"/>
                  </a:moveTo>
                  <a:cubicBezTo>
                    <a:pt x="2355" y="1"/>
                    <a:pt x="0" y="2355"/>
                    <a:pt x="0" y="5257"/>
                  </a:cubicBezTo>
                  <a:lnTo>
                    <a:pt x="0" y="17514"/>
                  </a:lnTo>
                  <a:cubicBezTo>
                    <a:pt x="0" y="19890"/>
                    <a:pt x="1934" y="21824"/>
                    <a:pt x="4310" y="21824"/>
                  </a:cubicBezTo>
                  <a:lnTo>
                    <a:pt x="9314" y="21824"/>
                  </a:lnTo>
                  <a:cubicBezTo>
                    <a:pt x="11690" y="21824"/>
                    <a:pt x="13624" y="19890"/>
                    <a:pt x="13624" y="17514"/>
                  </a:cubicBezTo>
                  <a:lnTo>
                    <a:pt x="13624" y="5257"/>
                  </a:lnTo>
                  <a:cubicBezTo>
                    <a:pt x="13624" y="2355"/>
                    <a:pt x="11269" y="1"/>
                    <a:pt x="836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48"/>
            <p:cNvSpPr/>
            <p:nvPr/>
          </p:nvSpPr>
          <p:spPr>
            <a:xfrm>
              <a:off x="2326578" y="2893365"/>
              <a:ext cx="131279" cy="326775"/>
            </a:xfrm>
            <a:custGeom>
              <a:avLst/>
              <a:gdLst/>
              <a:ahLst/>
              <a:cxnLst/>
              <a:rect l="l" t="t" r="r" b="b"/>
              <a:pathLst>
                <a:path w="8768" h="21825" extrusionOk="0">
                  <a:moveTo>
                    <a:pt x="400" y="1"/>
                  </a:moveTo>
                  <a:cubicBezTo>
                    <a:pt x="274" y="1"/>
                    <a:pt x="127" y="1"/>
                    <a:pt x="1" y="22"/>
                  </a:cubicBezTo>
                  <a:cubicBezTo>
                    <a:pt x="2734" y="232"/>
                    <a:pt x="4836" y="2503"/>
                    <a:pt x="4836" y="5257"/>
                  </a:cubicBezTo>
                  <a:lnTo>
                    <a:pt x="4836" y="17514"/>
                  </a:lnTo>
                  <a:cubicBezTo>
                    <a:pt x="4836" y="19890"/>
                    <a:pt x="2923" y="21824"/>
                    <a:pt x="547" y="21824"/>
                  </a:cubicBezTo>
                  <a:lnTo>
                    <a:pt x="4458" y="21824"/>
                  </a:lnTo>
                  <a:cubicBezTo>
                    <a:pt x="6834" y="21824"/>
                    <a:pt x="8768" y="19890"/>
                    <a:pt x="8768" y="17514"/>
                  </a:cubicBezTo>
                  <a:lnTo>
                    <a:pt x="8768" y="5257"/>
                  </a:lnTo>
                  <a:cubicBezTo>
                    <a:pt x="8747" y="2355"/>
                    <a:pt x="6413" y="1"/>
                    <a:pt x="3512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48"/>
            <p:cNvSpPr/>
            <p:nvPr/>
          </p:nvSpPr>
          <p:spPr>
            <a:xfrm>
              <a:off x="2350504" y="2893365"/>
              <a:ext cx="10720" cy="58093"/>
            </a:xfrm>
            <a:custGeom>
              <a:avLst/>
              <a:gdLst/>
              <a:ahLst/>
              <a:cxnLst/>
              <a:rect l="l" t="t" r="r" b="b"/>
              <a:pathLst>
                <a:path w="716" h="3880" extrusionOk="0">
                  <a:moveTo>
                    <a:pt x="1" y="1"/>
                  </a:moveTo>
                  <a:cubicBezTo>
                    <a:pt x="1" y="22"/>
                    <a:pt x="1" y="22"/>
                    <a:pt x="1" y="43"/>
                  </a:cubicBezTo>
                  <a:lnTo>
                    <a:pt x="1" y="3533"/>
                  </a:lnTo>
                  <a:cubicBezTo>
                    <a:pt x="1" y="3764"/>
                    <a:pt x="179" y="3880"/>
                    <a:pt x="358" y="3880"/>
                  </a:cubicBezTo>
                  <a:cubicBezTo>
                    <a:pt x="537" y="3880"/>
                    <a:pt x="715" y="3764"/>
                    <a:pt x="715" y="3533"/>
                  </a:cubicBezTo>
                  <a:lnTo>
                    <a:pt x="715" y="43"/>
                  </a:lnTo>
                  <a:cubicBezTo>
                    <a:pt x="715" y="22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48"/>
            <p:cNvSpPr/>
            <p:nvPr/>
          </p:nvSpPr>
          <p:spPr>
            <a:xfrm>
              <a:off x="2330036" y="2946248"/>
              <a:ext cx="51326" cy="50068"/>
            </a:xfrm>
            <a:custGeom>
              <a:avLst/>
              <a:gdLst/>
              <a:ahLst/>
              <a:cxnLst/>
              <a:rect l="l" t="t" r="r" b="b"/>
              <a:pathLst>
                <a:path w="3428" h="3344" extrusionOk="0">
                  <a:moveTo>
                    <a:pt x="1725" y="1"/>
                  </a:moveTo>
                  <a:cubicBezTo>
                    <a:pt x="779" y="1"/>
                    <a:pt x="1" y="758"/>
                    <a:pt x="1" y="1704"/>
                  </a:cubicBezTo>
                  <a:lnTo>
                    <a:pt x="1" y="2377"/>
                  </a:lnTo>
                  <a:cubicBezTo>
                    <a:pt x="1" y="2902"/>
                    <a:pt x="442" y="3344"/>
                    <a:pt x="968" y="3344"/>
                  </a:cubicBezTo>
                  <a:lnTo>
                    <a:pt x="2482" y="3344"/>
                  </a:lnTo>
                  <a:cubicBezTo>
                    <a:pt x="3007" y="3344"/>
                    <a:pt x="3428" y="2902"/>
                    <a:pt x="3428" y="2377"/>
                  </a:cubicBezTo>
                  <a:lnTo>
                    <a:pt x="3428" y="1704"/>
                  </a:lnTo>
                  <a:cubicBezTo>
                    <a:pt x="3428" y="758"/>
                    <a:pt x="2671" y="1"/>
                    <a:pt x="172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48"/>
            <p:cNvSpPr/>
            <p:nvPr/>
          </p:nvSpPr>
          <p:spPr>
            <a:xfrm>
              <a:off x="2342943" y="2946248"/>
              <a:ext cx="38419" cy="49754"/>
            </a:xfrm>
            <a:custGeom>
              <a:avLst/>
              <a:gdLst/>
              <a:ahLst/>
              <a:cxnLst/>
              <a:rect l="l" t="t" r="r" b="b"/>
              <a:pathLst>
                <a:path w="2566" h="3323" extrusionOk="0">
                  <a:moveTo>
                    <a:pt x="863" y="1"/>
                  </a:moveTo>
                  <a:cubicBezTo>
                    <a:pt x="548" y="1"/>
                    <a:pt x="253" y="64"/>
                    <a:pt x="1" y="232"/>
                  </a:cubicBezTo>
                  <a:cubicBezTo>
                    <a:pt x="527" y="526"/>
                    <a:pt x="863" y="1094"/>
                    <a:pt x="863" y="1704"/>
                  </a:cubicBezTo>
                  <a:lnTo>
                    <a:pt x="863" y="2377"/>
                  </a:lnTo>
                  <a:cubicBezTo>
                    <a:pt x="863" y="2860"/>
                    <a:pt x="484" y="3281"/>
                    <a:pt x="1" y="3323"/>
                  </a:cubicBezTo>
                  <a:lnTo>
                    <a:pt x="1620" y="3323"/>
                  </a:lnTo>
                  <a:cubicBezTo>
                    <a:pt x="2145" y="3323"/>
                    <a:pt x="2566" y="2902"/>
                    <a:pt x="2566" y="2377"/>
                  </a:cubicBezTo>
                  <a:lnTo>
                    <a:pt x="2566" y="1704"/>
                  </a:lnTo>
                  <a:cubicBezTo>
                    <a:pt x="2566" y="758"/>
                    <a:pt x="1809" y="1"/>
                    <a:pt x="86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48"/>
            <p:cNvSpPr/>
            <p:nvPr/>
          </p:nvSpPr>
          <p:spPr>
            <a:xfrm>
              <a:off x="2254186" y="3012037"/>
              <a:ext cx="32116" cy="118073"/>
            </a:xfrm>
            <a:custGeom>
              <a:avLst/>
              <a:gdLst/>
              <a:ahLst/>
              <a:cxnLst/>
              <a:rect l="l" t="t" r="r" b="b"/>
              <a:pathLst>
                <a:path w="2145" h="7886" extrusionOk="0">
                  <a:moveTo>
                    <a:pt x="0" y="1"/>
                  </a:moveTo>
                  <a:lnTo>
                    <a:pt x="0" y="7885"/>
                  </a:lnTo>
                  <a:lnTo>
                    <a:pt x="1177" y="7885"/>
                  </a:lnTo>
                  <a:cubicBezTo>
                    <a:pt x="1724" y="7885"/>
                    <a:pt x="2145" y="7444"/>
                    <a:pt x="2145" y="6918"/>
                  </a:cubicBezTo>
                  <a:lnTo>
                    <a:pt x="2145" y="947"/>
                  </a:lnTo>
                  <a:cubicBezTo>
                    <a:pt x="2145" y="421"/>
                    <a:pt x="1703" y="1"/>
                    <a:pt x="117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48"/>
            <p:cNvSpPr/>
            <p:nvPr/>
          </p:nvSpPr>
          <p:spPr>
            <a:xfrm>
              <a:off x="2255758" y="3012037"/>
              <a:ext cx="30544" cy="117759"/>
            </a:xfrm>
            <a:custGeom>
              <a:avLst/>
              <a:gdLst/>
              <a:ahLst/>
              <a:cxnLst/>
              <a:rect l="l" t="t" r="r" b="b"/>
              <a:pathLst>
                <a:path w="2040" h="7865" extrusionOk="0">
                  <a:moveTo>
                    <a:pt x="0" y="1"/>
                  </a:moveTo>
                  <a:cubicBezTo>
                    <a:pt x="526" y="1"/>
                    <a:pt x="967" y="421"/>
                    <a:pt x="967" y="947"/>
                  </a:cubicBezTo>
                  <a:lnTo>
                    <a:pt x="967" y="6918"/>
                  </a:lnTo>
                  <a:cubicBezTo>
                    <a:pt x="967" y="7444"/>
                    <a:pt x="526" y="7864"/>
                    <a:pt x="0" y="7864"/>
                  </a:cubicBezTo>
                  <a:lnTo>
                    <a:pt x="1072" y="7864"/>
                  </a:lnTo>
                  <a:cubicBezTo>
                    <a:pt x="1598" y="7864"/>
                    <a:pt x="2040" y="7444"/>
                    <a:pt x="2040" y="6918"/>
                  </a:cubicBezTo>
                  <a:lnTo>
                    <a:pt x="2040" y="947"/>
                  </a:lnTo>
                  <a:cubicBezTo>
                    <a:pt x="2040" y="421"/>
                    <a:pt x="1598" y="1"/>
                    <a:pt x="1072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48"/>
            <p:cNvSpPr/>
            <p:nvPr/>
          </p:nvSpPr>
          <p:spPr>
            <a:xfrm>
              <a:off x="2425426" y="3012037"/>
              <a:ext cx="32430" cy="118073"/>
            </a:xfrm>
            <a:custGeom>
              <a:avLst/>
              <a:gdLst/>
              <a:ahLst/>
              <a:cxnLst/>
              <a:rect l="l" t="t" r="r" b="b"/>
              <a:pathLst>
                <a:path w="2166" h="7886" extrusionOk="0">
                  <a:moveTo>
                    <a:pt x="931" y="0"/>
                  </a:moveTo>
                  <a:cubicBezTo>
                    <a:pt x="422" y="0"/>
                    <a:pt x="1" y="434"/>
                    <a:pt x="21" y="947"/>
                  </a:cubicBezTo>
                  <a:lnTo>
                    <a:pt x="21" y="6918"/>
                  </a:lnTo>
                  <a:cubicBezTo>
                    <a:pt x="21" y="7444"/>
                    <a:pt x="442" y="7885"/>
                    <a:pt x="967" y="7885"/>
                  </a:cubicBezTo>
                  <a:lnTo>
                    <a:pt x="2166" y="7885"/>
                  </a:lnTo>
                  <a:lnTo>
                    <a:pt x="2166" y="1"/>
                  </a:lnTo>
                  <a:lnTo>
                    <a:pt x="967" y="1"/>
                  </a:lnTo>
                  <a:cubicBezTo>
                    <a:pt x="955" y="0"/>
                    <a:pt x="943" y="0"/>
                    <a:pt x="931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48"/>
            <p:cNvSpPr/>
            <p:nvPr/>
          </p:nvSpPr>
          <p:spPr>
            <a:xfrm>
              <a:off x="2441791" y="3012037"/>
              <a:ext cx="16065" cy="118073"/>
            </a:xfrm>
            <a:custGeom>
              <a:avLst/>
              <a:gdLst/>
              <a:ahLst/>
              <a:cxnLst/>
              <a:rect l="l" t="t" r="r" b="b"/>
              <a:pathLst>
                <a:path w="1073" h="7886" extrusionOk="0">
                  <a:moveTo>
                    <a:pt x="1" y="1"/>
                  </a:moveTo>
                  <a:lnTo>
                    <a:pt x="1" y="7885"/>
                  </a:lnTo>
                  <a:lnTo>
                    <a:pt x="1073" y="788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7" name="Google Shape;3487;p48"/>
          <p:cNvGrpSpPr/>
          <p:nvPr/>
        </p:nvGrpSpPr>
        <p:grpSpPr>
          <a:xfrm>
            <a:off x="2191541" y="2408601"/>
            <a:ext cx="308823" cy="342571"/>
            <a:chOff x="2191541" y="2408601"/>
            <a:chExt cx="308823" cy="342571"/>
          </a:xfrm>
        </p:grpSpPr>
        <p:sp>
          <p:nvSpPr>
            <p:cNvPr id="3488" name="Google Shape;3488;p48"/>
            <p:cNvSpPr/>
            <p:nvPr/>
          </p:nvSpPr>
          <p:spPr>
            <a:xfrm>
              <a:off x="2222384" y="2722754"/>
              <a:ext cx="22054" cy="28418"/>
            </a:xfrm>
            <a:custGeom>
              <a:avLst/>
              <a:gdLst/>
              <a:ahLst/>
              <a:cxnLst/>
              <a:rect l="l" t="t" r="r" b="b"/>
              <a:pathLst>
                <a:path w="1473" h="1898" extrusionOk="0">
                  <a:moveTo>
                    <a:pt x="43" y="1"/>
                  </a:moveTo>
                  <a:lnTo>
                    <a:pt x="1" y="1640"/>
                  </a:lnTo>
                  <a:cubicBezTo>
                    <a:pt x="1" y="1798"/>
                    <a:pt x="128" y="1898"/>
                    <a:pt x="256" y="1898"/>
                  </a:cubicBezTo>
                  <a:cubicBezTo>
                    <a:pt x="315" y="1898"/>
                    <a:pt x="374" y="1876"/>
                    <a:pt x="421" y="1830"/>
                  </a:cubicBezTo>
                  <a:lnTo>
                    <a:pt x="1472" y="63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48"/>
            <p:cNvSpPr/>
            <p:nvPr/>
          </p:nvSpPr>
          <p:spPr>
            <a:xfrm>
              <a:off x="2447451" y="2724640"/>
              <a:ext cx="22054" cy="26456"/>
            </a:xfrm>
            <a:custGeom>
              <a:avLst/>
              <a:gdLst/>
              <a:ahLst/>
              <a:cxnLst/>
              <a:rect l="l" t="t" r="r" b="b"/>
              <a:pathLst>
                <a:path w="1473" h="1767" extrusionOk="0">
                  <a:moveTo>
                    <a:pt x="1410" y="1"/>
                  </a:moveTo>
                  <a:lnTo>
                    <a:pt x="1" y="526"/>
                  </a:lnTo>
                  <a:lnTo>
                    <a:pt x="1031" y="1683"/>
                  </a:lnTo>
                  <a:cubicBezTo>
                    <a:pt x="1082" y="1741"/>
                    <a:pt x="1147" y="1766"/>
                    <a:pt x="1213" y="1766"/>
                  </a:cubicBezTo>
                  <a:cubicBezTo>
                    <a:pt x="1337" y="1766"/>
                    <a:pt x="1459" y="1673"/>
                    <a:pt x="1473" y="1535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48"/>
            <p:cNvSpPr/>
            <p:nvPr/>
          </p:nvSpPr>
          <p:spPr>
            <a:xfrm>
              <a:off x="2191541" y="2611313"/>
              <a:ext cx="308823" cy="16709"/>
            </a:xfrm>
            <a:custGeom>
              <a:avLst/>
              <a:gdLst/>
              <a:ahLst/>
              <a:cxnLst/>
              <a:rect l="l" t="t" r="r" b="b"/>
              <a:pathLst>
                <a:path w="20626" h="1116" extrusionOk="0">
                  <a:moveTo>
                    <a:pt x="526" y="1"/>
                  </a:moveTo>
                  <a:cubicBezTo>
                    <a:pt x="231" y="1"/>
                    <a:pt x="0" y="253"/>
                    <a:pt x="0" y="527"/>
                  </a:cubicBezTo>
                  <a:lnTo>
                    <a:pt x="0" y="590"/>
                  </a:lnTo>
                  <a:cubicBezTo>
                    <a:pt x="0" y="884"/>
                    <a:pt x="231" y="1115"/>
                    <a:pt x="526" y="1115"/>
                  </a:cubicBezTo>
                  <a:lnTo>
                    <a:pt x="20099" y="1115"/>
                  </a:lnTo>
                  <a:cubicBezTo>
                    <a:pt x="20394" y="1115"/>
                    <a:pt x="20625" y="884"/>
                    <a:pt x="20625" y="590"/>
                  </a:cubicBezTo>
                  <a:lnTo>
                    <a:pt x="20625" y="527"/>
                  </a:lnTo>
                  <a:cubicBezTo>
                    <a:pt x="20625" y="253"/>
                    <a:pt x="20394" y="1"/>
                    <a:pt x="2009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48"/>
            <p:cNvSpPr/>
            <p:nvPr/>
          </p:nvSpPr>
          <p:spPr>
            <a:xfrm>
              <a:off x="2211993" y="2470287"/>
              <a:ext cx="140412" cy="263052"/>
            </a:xfrm>
            <a:custGeom>
              <a:avLst/>
              <a:gdLst/>
              <a:ahLst/>
              <a:cxnLst/>
              <a:rect l="l" t="t" r="r" b="b"/>
              <a:pathLst>
                <a:path w="9378" h="17569" extrusionOk="0">
                  <a:moveTo>
                    <a:pt x="6750" y="1"/>
                  </a:moveTo>
                  <a:lnTo>
                    <a:pt x="1304" y="10597"/>
                  </a:lnTo>
                  <a:cubicBezTo>
                    <a:pt x="358" y="12426"/>
                    <a:pt x="1" y="14487"/>
                    <a:pt x="274" y="16505"/>
                  </a:cubicBezTo>
                  <a:cubicBezTo>
                    <a:pt x="295" y="16736"/>
                    <a:pt x="442" y="16926"/>
                    <a:pt x="653" y="17010"/>
                  </a:cubicBezTo>
                  <a:lnTo>
                    <a:pt x="1935" y="17535"/>
                  </a:lnTo>
                  <a:cubicBezTo>
                    <a:pt x="2007" y="17558"/>
                    <a:pt x="2080" y="17569"/>
                    <a:pt x="2151" y="17569"/>
                  </a:cubicBezTo>
                  <a:cubicBezTo>
                    <a:pt x="2414" y="17569"/>
                    <a:pt x="2656" y="17421"/>
                    <a:pt x="2755" y="17157"/>
                  </a:cubicBezTo>
                  <a:lnTo>
                    <a:pt x="9378" y="1052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48"/>
            <p:cNvSpPr/>
            <p:nvPr/>
          </p:nvSpPr>
          <p:spPr>
            <a:xfrm>
              <a:off x="2233718" y="2470287"/>
              <a:ext cx="118687" cy="262917"/>
            </a:xfrm>
            <a:custGeom>
              <a:avLst/>
              <a:gdLst/>
              <a:ahLst/>
              <a:cxnLst/>
              <a:rect l="l" t="t" r="r" b="b"/>
              <a:pathLst>
                <a:path w="7927" h="17560" extrusionOk="0">
                  <a:moveTo>
                    <a:pt x="5299" y="1"/>
                  </a:moveTo>
                  <a:lnTo>
                    <a:pt x="4205" y="2124"/>
                  </a:lnTo>
                  <a:cubicBezTo>
                    <a:pt x="4353" y="2419"/>
                    <a:pt x="4563" y="2692"/>
                    <a:pt x="4794" y="2923"/>
                  </a:cubicBezTo>
                  <a:cubicBezTo>
                    <a:pt x="5278" y="3428"/>
                    <a:pt x="5425" y="4185"/>
                    <a:pt x="5151" y="4837"/>
                  </a:cubicBezTo>
                  <a:lnTo>
                    <a:pt x="85" y="17178"/>
                  </a:lnTo>
                  <a:cubicBezTo>
                    <a:pt x="64" y="17220"/>
                    <a:pt x="43" y="17283"/>
                    <a:pt x="0" y="17325"/>
                  </a:cubicBezTo>
                  <a:lnTo>
                    <a:pt x="484" y="17514"/>
                  </a:lnTo>
                  <a:cubicBezTo>
                    <a:pt x="565" y="17545"/>
                    <a:pt x="648" y="17559"/>
                    <a:pt x="728" y="17559"/>
                  </a:cubicBezTo>
                  <a:cubicBezTo>
                    <a:pt x="980" y="17559"/>
                    <a:pt x="1208" y="17417"/>
                    <a:pt x="1304" y="17178"/>
                  </a:cubicBezTo>
                  <a:lnTo>
                    <a:pt x="7927" y="1052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48"/>
            <p:cNvSpPr/>
            <p:nvPr/>
          </p:nvSpPr>
          <p:spPr>
            <a:xfrm>
              <a:off x="2339484" y="2470287"/>
              <a:ext cx="140098" cy="263052"/>
            </a:xfrm>
            <a:custGeom>
              <a:avLst/>
              <a:gdLst/>
              <a:ahLst/>
              <a:cxnLst/>
              <a:rect l="l" t="t" r="r" b="b"/>
              <a:pathLst>
                <a:path w="9357" h="17569" extrusionOk="0">
                  <a:moveTo>
                    <a:pt x="2629" y="1"/>
                  </a:moveTo>
                  <a:lnTo>
                    <a:pt x="1" y="1052"/>
                  </a:lnTo>
                  <a:lnTo>
                    <a:pt x="6623" y="17157"/>
                  </a:lnTo>
                  <a:cubicBezTo>
                    <a:pt x="6722" y="17421"/>
                    <a:pt x="6964" y="17569"/>
                    <a:pt x="7217" y="17569"/>
                  </a:cubicBezTo>
                  <a:cubicBezTo>
                    <a:pt x="7285" y="17569"/>
                    <a:pt x="7355" y="17558"/>
                    <a:pt x="7422" y="17535"/>
                  </a:cubicBezTo>
                  <a:lnTo>
                    <a:pt x="8726" y="17010"/>
                  </a:lnTo>
                  <a:cubicBezTo>
                    <a:pt x="8915" y="16926"/>
                    <a:pt x="9083" y="16736"/>
                    <a:pt x="9104" y="16505"/>
                  </a:cubicBezTo>
                  <a:cubicBezTo>
                    <a:pt x="9356" y="14487"/>
                    <a:pt x="8999" y="12426"/>
                    <a:pt x="8074" y="10597"/>
                  </a:cubicBezTo>
                  <a:lnTo>
                    <a:pt x="26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48"/>
            <p:cNvSpPr/>
            <p:nvPr/>
          </p:nvSpPr>
          <p:spPr>
            <a:xfrm>
              <a:off x="2339484" y="2470287"/>
              <a:ext cx="140412" cy="257512"/>
            </a:xfrm>
            <a:custGeom>
              <a:avLst/>
              <a:gdLst/>
              <a:ahLst/>
              <a:cxnLst/>
              <a:rect l="l" t="t" r="r" b="b"/>
              <a:pathLst>
                <a:path w="9378" h="17199" extrusionOk="0">
                  <a:moveTo>
                    <a:pt x="2629" y="1"/>
                  </a:moveTo>
                  <a:lnTo>
                    <a:pt x="1" y="1052"/>
                  </a:lnTo>
                  <a:lnTo>
                    <a:pt x="190" y="1536"/>
                  </a:lnTo>
                  <a:lnTo>
                    <a:pt x="1199" y="3996"/>
                  </a:lnTo>
                  <a:cubicBezTo>
                    <a:pt x="1367" y="3954"/>
                    <a:pt x="1556" y="3912"/>
                    <a:pt x="1704" y="3848"/>
                  </a:cubicBezTo>
                  <a:cubicBezTo>
                    <a:pt x="1874" y="3790"/>
                    <a:pt x="2048" y="3762"/>
                    <a:pt x="2220" y="3762"/>
                  </a:cubicBezTo>
                  <a:cubicBezTo>
                    <a:pt x="2793" y="3762"/>
                    <a:pt x="3337" y="4072"/>
                    <a:pt x="3596" y="4605"/>
                  </a:cubicBezTo>
                  <a:lnTo>
                    <a:pt x="7149" y="11543"/>
                  </a:lnTo>
                  <a:cubicBezTo>
                    <a:pt x="8053" y="13288"/>
                    <a:pt x="8410" y="15265"/>
                    <a:pt x="8200" y="17199"/>
                  </a:cubicBezTo>
                  <a:lnTo>
                    <a:pt x="8789" y="16968"/>
                  </a:lnTo>
                  <a:cubicBezTo>
                    <a:pt x="8978" y="16905"/>
                    <a:pt x="9104" y="16715"/>
                    <a:pt x="9104" y="16505"/>
                  </a:cubicBezTo>
                  <a:cubicBezTo>
                    <a:pt x="9377" y="14487"/>
                    <a:pt x="8999" y="12426"/>
                    <a:pt x="8074" y="10618"/>
                  </a:cubicBezTo>
                  <a:lnTo>
                    <a:pt x="3722" y="2124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48"/>
            <p:cNvSpPr/>
            <p:nvPr/>
          </p:nvSpPr>
          <p:spPr>
            <a:xfrm>
              <a:off x="2328150" y="2408601"/>
              <a:ext cx="35275" cy="32116"/>
            </a:xfrm>
            <a:custGeom>
              <a:avLst/>
              <a:gdLst/>
              <a:ahLst/>
              <a:cxnLst/>
              <a:rect l="l" t="t" r="r" b="b"/>
              <a:pathLst>
                <a:path w="2356" h="2145" extrusionOk="0">
                  <a:moveTo>
                    <a:pt x="653" y="0"/>
                  </a:moveTo>
                  <a:cubicBezTo>
                    <a:pt x="295" y="0"/>
                    <a:pt x="1" y="295"/>
                    <a:pt x="22" y="652"/>
                  </a:cubicBezTo>
                  <a:lnTo>
                    <a:pt x="22" y="2145"/>
                  </a:lnTo>
                  <a:lnTo>
                    <a:pt x="2355" y="2145"/>
                  </a:lnTo>
                  <a:lnTo>
                    <a:pt x="2355" y="631"/>
                  </a:lnTo>
                  <a:cubicBezTo>
                    <a:pt x="2355" y="295"/>
                    <a:pt x="2082" y="0"/>
                    <a:pt x="172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48"/>
            <p:cNvSpPr/>
            <p:nvPr/>
          </p:nvSpPr>
          <p:spPr>
            <a:xfrm>
              <a:off x="2291632" y="2434728"/>
              <a:ext cx="94776" cy="80911"/>
            </a:xfrm>
            <a:custGeom>
              <a:avLst/>
              <a:gdLst/>
              <a:ahLst/>
              <a:cxnLst/>
              <a:rect l="l" t="t" r="r" b="b"/>
              <a:pathLst>
                <a:path w="6330" h="5404" extrusionOk="0">
                  <a:moveTo>
                    <a:pt x="3617" y="0"/>
                  </a:moveTo>
                  <a:cubicBezTo>
                    <a:pt x="1220" y="0"/>
                    <a:pt x="1" y="2902"/>
                    <a:pt x="1704" y="4605"/>
                  </a:cubicBezTo>
                  <a:cubicBezTo>
                    <a:pt x="2255" y="5156"/>
                    <a:pt x="2935" y="5403"/>
                    <a:pt x="3602" y="5403"/>
                  </a:cubicBezTo>
                  <a:cubicBezTo>
                    <a:pt x="4993" y="5403"/>
                    <a:pt x="6329" y="4326"/>
                    <a:pt x="6329" y="2691"/>
                  </a:cubicBezTo>
                  <a:cubicBezTo>
                    <a:pt x="6329" y="1199"/>
                    <a:pt x="5110" y="0"/>
                    <a:pt x="3617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48"/>
            <p:cNvSpPr/>
            <p:nvPr/>
          </p:nvSpPr>
          <p:spPr>
            <a:xfrm>
              <a:off x="2336025" y="2434728"/>
              <a:ext cx="53212" cy="80911"/>
            </a:xfrm>
            <a:custGeom>
              <a:avLst/>
              <a:gdLst/>
              <a:ahLst/>
              <a:cxnLst/>
              <a:rect l="l" t="t" r="r" b="b"/>
              <a:pathLst>
                <a:path w="3554" h="5404" extrusionOk="0">
                  <a:moveTo>
                    <a:pt x="652" y="0"/>
                  </a:moveTo>
                  <a:cubicBezTo>
                    <a:pt x="421" y="0"/>
                    <a:pt x="211" y="21"/>
                    <a:pt x="0" y="84"/>
                  </a:cubicBezTo>
                  <a:cubicBezTo>
                    <a:pt x="2713" y="757"/>
                    <a:pt x="2713" y="4626"/>
                    <a:pt x="0" y="5319"/>
                  </a:cubicBezTo>
                  <a:cubicBezTo>
                    <a:pt x="224" y="5376"/>
                    <a:pt x="448" y="5403"/>
                    <a:pt x="668" y="5403"/>
                  </a:cubicBezTo>
                  <a:cubicBezTo>
                    <a:pt x="1997" y="5403"/>
                    <a:pt x="3181" y="4417"/>
                    <a:pt x="3343" y="3028"/>
                  </a:cubicBezTo>
                  <a:cubicBezTo>
                    <a:pt x="3553" y="1409"/>
                    <a:pt x="2271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48"/>
            <p:cNvSpPr/>
            <p:nvPr/>
          </p:nvSpPr>
          <p:spPr>
            <a:xfrm>
              <a:off x="2324691" y="2459283"/>
              <a:ext cx="36847" cy="31637"/>
            </a:xfrm>
            <a:custGeom>
              <a:avLst/>
              <a:gdLst/>
              <a:ahLst/>
              <a:cxnLst/>
              <a:rect l="l" t="t" r="r" b="b"/>
              <a:pathLst>
                <a:path w="2461" h="2113" extrusionOk="0">
                  <a:moveTo>
                    <a:pt x="1409" y="0"/>
                  </a:moveTo>
                  <a:cubicBezTo>
                    <a:pt x="463" y="0"/>
                    <a:pt x="1" y="1135"/>
                    <a:pt x="673" y="1808"/>
                  </a:cubicBezTo>
                  <a:cubicBezTo>
                    <a:pt x="883" y="2018"/>
                    <a:pt x="1143" y="2112"/>
                    <a:pt x="1399" y="2112"/>
                  </a:cubicBezTo>
                  <a:cubicBezTo>
                    <a:pt x="1938" y="2112"/>
                    <a:pt x="2460" y="1693"/>
                    <a:pt x="2460" y="1051"/>
                  </a:cubicBezTo>
                  <a:cubicBezTo>
                    <a:pt x="2460" y="484"/>
                    <a:pt x="1998" y="0"/>
                    <a:pt x="140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48"/>
            <p:cNvSpPr/>
            <p:nvPr/>
          </p:nvSpPr>
          <p:spPr>
            <a:xfrm>
              <a:off x="2328464" y="2591804"/>
              <a:ext cx="34961" cy="56042"/>
            </a:xfrm>
            <a:custGeom>
              <a:avLst/>
              <a:gdLst/>
              <a:ahLst/>
              <a:cxnLst/>
              <a:rect l="l" t="t" r="r" b="b"/>
              <a:pathLst>
                <a:path w="2335" h="3743" extrusionOk="0">
                  <a:moveTo>
                    <a:pt x="947" y="0"/>
                  </a:moveTo>
                  <a:cubicBezTo>
                    <a:pt x="421" y="0"/>
                    <a:pt x="1" y="421"/>
                    <a:pt x="1" y="947"/>
                  </a:cubicBezTo>
                  <a:lnTo>
                    <a:pt x="1" y="2797"/>
                  </a:lnTo>
                  <a:cubicBezTo>
                    <a:pt x="1" y="3322"/>
                    <a:pt x="421" y="3743"/>
                    <a:pt x="947" y="3743"/>
                  </a:cubicBezTo>
                  <a:lnTo>
                    <a:pt x="1388" y="3743"/>
                  </a:lnTo>
                  <a:cubicBezTo>
                    <a:pt x="1914" y="3743"/>
                    <a:pt x="2334" y="3322"/>
                    <a:pt x="2334" y="2797"/>
                  </a:cubicBezTo>
                  <a:lnTo>
                    <a:pt x="2334" y="947"/>
                  </a:lnTo>
                  <a:cubicBezTo>
                    <a:pt x="2334" y="421"/>
                    <a:pt x="1914" y="0"/>
                    <a:pt x="138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48"/>
            <p:cNvSpPr/>
            <p:nvPr/>
          </p:nvSpPr>
          <p:spPr>
            <a:xfrm>
              <a:off x="2339484" y="2591804"/>
              <a:ext cx="23941" cy="56042"/>
            </a:xfrm>
            <a:custGeom>
              <a:avLst/>
              <a:gdLst/>
              <a:ahLst/>
              <a:cxnLst/>
              <a:rect l="l" t="t" r="r" b="b"/>
              <a:pathLst>
                <a:path w="1599" h="3743" extrusionOk="0">
                  <a:moveTo>
                    <a:pt x="211" y="0"/>
                  </a:moveTo>
                  <a:cubicBezTo>
                    <a:pt x="148" y="0"/>
                    <a:pt x="64" y="0"/>
                    <a:pt x="1" y="21"/>
                  </a:cubicBezTo>
                  <a:cubicBezTo>
                    <a:pt x="337" y="211"/>
                    <a:pt x="547" y="568"/>
                    <a:pt x="547" y="947"/>
                  </a:cubicBezTo>
                  <a:lnTo>
                    <a:pt x="547" y="2797"/>
                  </a:lnTo>
                  <a:cubicBezTo>
                    <a:pt x="547" y="3175"/>
                    <a:pt x="337" y="3533"/>
                    <a:pt x="1" y="3722"/>
                  </a:cubicBezTo>
                  <a:cubicBezTo>
                    <a:pt x="64" y="3743"/>
                    <a:pt x="148" y="3743"/>
                    <a:pt x="211" y="3743"/>
                  </a:cubicBezTo>
                  <a:lnTo>
                    <a:pt x="652" y="3743"/>
                  </a:lnTo>
                  <a:cubicBezTo>
                    <a:pt x="1178" y="3743"/>
                    <a:pt x="1598" y="3322"/>
                    <a:pt x="1598" y="2776"/>
                  </a:cubicBezTo>
                  <a:lnTo>
                    <a:pt x="1598" y="947"/>
                  </a:lnTo>
                  <a:cubicBezTo>
                    <a:pt x="1598" y="421"/>
                    <a:pt x="1157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1" name="Google Shape;3501;p48"/>
          <p:cNvGrpSpPr/>
          <p:nvPr/>
        </p:nvGrpSpPr>
        <p:grpSpPr>
          <a:xfrm>
            <a:off x="847400" y="1503588"/>
            <a:ext cx="342496" cy="341553"/>
            <a:chOff x="847400" y="1503588"/>
            <a:chExt cx="342496" cy="341553"/>
          </a:xfrm>
        </p:grpSpPr>
        <p:sp>
          <p:nvSpPr>
            <p:cNvPr id="3502" name="Google Shape;3502;p48"/>
            <p:cNvSpPr/>
            <p:nvPr/>
          </p:nvSpPr>
          <p:spPr>
            <a:xfrm>
              <a:off x="989998" y="1503588"/>
              <a:ext cx="57300" cy="31487"/>
            </a:xfrm>
            <a:custGeom>
              <a:avLst/>
              <a:gdLst/>
              <a:ahLst/>
              <a:cxnLst/>
              <a:rect l="l" t="t" r="r" b="b"/>
              <a:pathLst>
                <a:path w="3827" h="2103" extrusionOk="0">
                  <a:moveTo>
                    <a:pt x="337" y="0"/>
                  </a:moveTo>
                  <a:cubicBezTo>
                    <a:pt x="148" y="0"/>
                    <a:pt x="0" y="147"/>
                    <a:pt x="0" y="315"/>
                  </a:cubicBezTo>
                  <a:lnTo>
                    <a:pt x="0" y="1766"/>
                  </a:lnTo>
                  <a:cubicBezTo>
                    <a:pt x="0" y="1955"/>
                    <a:pt x="148" y="2103"/>
                    <a:pt x="337" y="2103"/>
                  </a:cubicBezTo>
                  <a:lnTo>
                    <a:pt x="3490" y="2103"/>
                  </a:lnTo>
                  <a:cubicBezTo>
                    <a:pt x="3680" y="2103"/>
                    <a:pt x="3827" y="1955"/>
                    <a:pt x="3827" y="1766"/>
                  </a:cubicBezTo>
                  <a:lnTo>
                    <a:pt x="3827" y="315"/>
                  </a:lnTo>
                  <a:cubicBezTo>
                    <a:pt x="3827" y="147"/>
                    <a:pt x="3680" y="0"/>
                    <a:pt x="349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48"/>
            <p:cNvSpPr/>
            <p:nvPr/>
          </p:nvSpPr>
          <p:spPr>
            <a:xfrm>
              <a:off x="1025572" y="1503588"/>
              <a:ext cx="21725" cy="31487"/>
            </a:xfrm>
            <a:custGeom>
              <a:avLst/>
              <a:gdLst/>
              <a:ahLst/>
              <a:cxnLst/>
              <a:rect l="l" t="t" r="r" b="b"/>
              <a:pathLst>
                <a:path w="1451" h="2103" extrusionOk="0">
                  <a:moveTo>
                    <a:pt x="0" y="0"/>
                  </a:moveTo>
                  <a:lnTo>
                    <a:pt x="0" y="2103"/>
                  </a:lnTo>
                  <a:lnTo>
                    <a:pt x="1114" y="2103"/>
                  </a:lnTo>
                  <a:cubicBezTo>
                    <a:pt x="1304" y="2103"/>
                    <a:pt x="1451" y="1955"/>
                    <a:pt x="1451" y="1766"/>
                  </a:cubicBezTo>
                  <a:lnTo>
                    <a:pt x="1451" y="315"/>
                  </a:lnTo>
                  <a:cubicBezTo>
                    <a:pt x="1451" y="147"/>
                    <a:pt x="1304" y="0"/>
                    <a:pt x="111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48"/>
            <p:cNvSpPr/>
            <p:nvPr/>
          </p:nvSpPr>
          <p:spPr>
            <a:xfrm>
              <a:off x="867538" y="1552368"/>
              <a:ext cx="302220" cy="183233"/>
            </a:xfrm>
            <a:custGeom>
              <a:avLst/>
              <a:gdLst/>
              <a:ahLst/>
              <a:cxnLst/>
              <a:rect l="l" t="t" r="r" b="b"/>
              <a:pathLst>
                <a:path w="20185" h="12238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11901"/>
                  </a:lnTo>
                  <a:cubicBezTo>
                    <a:pt x="1" y="12090"/>
                    <a:pt x="148" y="12237"/>
                    <a:pt x="337" y="12237"/>
                  </a:cubicBezTo>
                  <a:lnTo>
                    <a:pt x="19848" y="12237"/>
                  </a:lnTo>
                  <a:cubicBezTo>
                    <a:pt x="20037" y="12237"/>
                    <a:pt x="20184" y="12069"/>
                    <a:pt x="20184" y="11901"/>
                  </a:cubicBezTo>
                  <a:lnTo>
                    <a:pt x="20184" y="337"/>
                  </a:lnTo>
                  <a:cubicBezTo>
                    <a:pt x="20184" y="148"/>
                    <a:pt x="20037" y="1"/>
                    <a:pt x="1984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48"/>
            <p:cNvSpPr/>
            <p:nvPr/>
          </p:nvSpPr>
          <p:spPr>
            <a:xfrm>
              <a:off x="1149275" y="1552368"/>
              <a:ext cx="20482" cy="183233"/>
            </a:xfrm>
            <a:custGeom>
              <a:avLst/>
              <a:gdLst/>
              <a:ahLst/>
              <a:cxnLst/>
              <a:rect l="l" t="t" r="r" b="b"/>
              <a:pathLst>
                <a:path w="1368" h="12238" extrusionOk="0">
                  <a:moveTo>
                    <a:pt x="1" y="1"/>
                  </a:moveTo>
                  <a:lnTo>
                    <a:pt x="1" y="12237"/>
                  </a:lnTo>
                  <a:lnTo>
                    <a:pt x="1031" y="12237"/>
                  </a:lnTo>
                  <a:cubicBezTo>
                    <a:pt x="1220" y="12237"/>
                    <a:pt x="1367" y="12069"/>
                    <a:pt x="1367" y="11901"/>
                  </a:cubicBezTo>
                  <a:lnTo>
                    <a:pt x="1367" y="337"/>
                  </a:lnTo>
                  <a:cubicBezTo>
                    <a:pt x="1367" y="148"/>
                    <a:pt x="1220" y="1"/>
                    <a:pt x="103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48"/>
            <p:cNvSpPr/>
            <p:nvPr/>
          </p:nvSpPr>
          <p:spPr>
            <a:xfrm>
              <a:off x="847400" y="1524984"/>
              <a:ext cx="342496" cy="37476"/>
            </a:xfrm>
            <a:custGeom>
              <a:avLst/>
              <a:gdLst/>
              <a:ahLst/>
              <a:cxnLst/>
              <a:rect l="l" t="t" r="r" b="b"/>
              <a:pathLst>
                <a:path w="22875" h="2503" extrusionOk="0">
                  <a:moveTo>
                    <a:pt x="337" y="1"/>
                  </a:moveTo>
                  <a:cubicBezTo>
                    <a:pt x="148" y="1"/>
                    <a:pt x="0" y="148"/>
                    <a:pt x="0" y="337"/>
                  </a:cubicBezTo>
                  <a:lnTo>
                    <a:pt x="0" y="2166"/>
                  </a:lnTo>
                  <a:cubicBezTo>
                    <a:pt x="0" y="2356"/>
                    <a:pt x="148" y="2503"/>
                    <a:pt x="337" y="2503"/>
                  </a:cubicBezTo>
                  <a:lnTo>
                    <a:pt x="22559" y="2503"/>
                  </a:lnTo>
                  <a:cubicBezTo>
                    <a:pt x="22728" y="2503"/>
                    <a:pt x="22875" y="2356"/>
                    <a:pt x="22875" y="2166"/>
                  </a:cubicBezTo>
                  <a:lnTo>
                    <a:pt x="22875" y="337"/>
                  </a:lnTo>
                  <a:cubicBezTo>
                    <a:pt x="22875" y="169"/>
                    <a:pt x="22728" y="1"/>
                    <a:pt x="22559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48"/>
            <p:cNvSpPr/>
            <p:nvPr/>
          </p:nvSpPr>
          <p:spPr>
            <a:xfrm>
              <a:off x="950964" y="1790042"/>
              <a:ext cx="135366" cy="31487"/>
            </a:xfrm>
            <a:custGeom>
              <a:avLst/>
              <a:gdLst/>
              <a:ahLst/>
              <a:cxnLst/>
              <a:rect l="l" t="t" r="r" b="b"/>
              <a:pathLst>
                <a:path w="9041" h="2103" extrusionOk="0">
                  <a:moveTo>
                    <a:pt x="1199" y="0"/>
                  </a:moveTo>
                  <a:cubicBezTo>
                    <a:pt x="1094" y="0"/>
                    <a:pt x="967" y="84"/>
                    <a:pt x="904" y="190"/>
                  </a:cubicBezTo>
                  <a:lnTo>
                    <a:pt x="127" y="1598"/>
                  </a:lnTo>
                  <a:cubicBezTo>
                    <a:pt x="0" y="1829"/>
                    <a:pt x="169" y="2103"/>
                    <a:pt x="421" y="2103"/>
                  </a:cubicBezTo>
                  <a:lnTo>
                    <a:pt x="8620" y="2103"/>
                  </a:lnTo>
                  <a:cubicBezTo>
                    <a:pt x="8873" y="2103"/>
                    <a:pt x="9041" y="1829"/>
                    <a:pt x="8915" y="1598"/>
                  </a:cubicBezTo>
                  <a:lnTo>
                    <a:pt x="8116" y="190"/>
                  </a:lnTo>
                  <a:cubicBezTo>
                    <a:pt x="8053" y="84"/>
                    <a:pt x="7948" y="0"/>
                    <a:pt x="7821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48"/>
            <p:cNvSpPr/>
            <p:nvPr/>
          </p:nvSpPr>
          <p:spPr>
            <a:xfrm>
              <a:off x="911931" y="1752581"/>
              <a:ext cx="82798" cy="92560"/>
            </a:xfrm>
            <a:custGeom>
              <a:avLst/>
              <a:gdLst/>
              <a:ahLst/>
              <a:cxnLst/>
              <a:rect l="l" t="t" r="r" b="b"/>
              <a:pathLst>
                <a:path w="5530" h="6182" extrusionOk="0">
                  <a:moveTo>
                    <a:pt x="3448" y="0"/>
                  </a:moveTo>
                  <a:cubicBezTo>
                    <a:pt x="3322" y="0"/>
                    <a:pt x="3217" y="85"/>
                    <a:pt x="3154" y="190"/>
                  </a:cubicBezTo>
                  <a:lnTo>
                    <a:pt x="126" y="5698"/>
                  </a:lnTo>
                  <a:cubicBezTo>
                    <a:pt x="0" y="5908"/>
                    <a:pt x="169" y="6182"/>
                    <a:pt x="421" y="6182"/>
                  </a:cubicBezTo>
                  <a:lnTo>
                    <a:pt x="2166" y="6182"/>
                  </a:lnTo>
                  <a:cubicBezTo>
                    <a:pt x="2292" y="6182"/>
                    <a:pt x="2397" y="6119"/>
                    <a:pt x="2460" y="6013"/>
                  </a:cubicBezTo>
                  <a:lnTo>
                    <a:pt x="5488" y="505"/>
                  </a:lnTo>
                  <a:cubicBezTo>
                    <a:pt x="5530" y="400"/>
                    <a:pt x="5530" y="274"/>
                    <a:pt x="5488" y="169"/>
                  </a:cubicBezTo>
                  <a:cubicBezTo>
                    <a:pt x="5425" y="63"/>
                    <a:pt x="5298" y="0"/>
                    <a:pt x="51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48"/>
            <p:cNvSpPr/>
            <p:nvPr/>
          </p:nvSpPr>
          <p:spPr>
            <a:xfrm>
              <a:off x="1041623" y="1752850"/>
              <a:ext cx="83741" cy="92290"/>
            </a:xfrm>
            <a:custGeom>
              <a:avLst/>
              <a:gdLst/>
              <a:ahLst/>
              <a:cxnLst/>
              <a:rect l="l" t="t" r="r" b="b"/>
              <a:pathLst>
                <a:path w="5593" h="6164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3133" y="5995"/>
                  </a:lnTo>
                  <a:cubicBezTo>
                    <a:pt x="3196" y="6101"/>
                    <a:pt x="3301" y="6164"/>
                    <a:pt x="3427" y="6164"/>
                  </a:cubicBezTo>
                  <a:lnTo>
                    <a:pt x="5172" y="6164"/>
                  </a:lnTo>
                  <a:cubicBezTo>
                    <a:pt x="5425" y="6164"/>
                    <a:pt x="5593" y="5890"/>
                    <a:pt x="5467" y="5680"/>
                  </a:cubicBez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48"/>
            <p:cNvSpPr/>
            <p:nvPr/>
          </p:nvSpPr>
          <p:spPr>
            <a:xfrm>
              <a:off x="949392" y="1752850"/>
              <a:ext cx="46535" cy="20198"/>
            </a:xfrm>
            <a:custGeom>
              <a:avLst/>
              <a:gdLst/>
              <a:ahLst/>
              <a:cxnLst/>
              <a:rect l="l" t="t" r="r" b="b"/>
              <a:pathLst>
                <a:path w="3108" h="1349" extrusionOk="0">
                  <a:moveTo>
                    <a:pt x="908" y="0"/>
                  </a:moveTo>
                  <a:cubicBezTo>
                    <a:pt x="799" y="0"/>
                    <a:pt x="708" y="77"/>
                    <a:pt x="652" y="172"/>
                  </a:cubicBezTo>
                  <a:lnTo>
                    <a:pt x="0" y="1349"/>
                  </a:lnTo>
                  <a:lnTo>
                    <a:pt x="2502" y="1349"/>
                  </a:lnTo>
                  <a:lnTo>
                    <a:pt x="2986" y="487"/>
                  </a:lnTo>
                  <a:cubicBezTo>
                    <a:pt x="3107" y="264"/>
                    <a:pt x="2956" y="2"/>
                    <a:pt x="2719" y="2"/>
                  </a:cubicBezTo>
                  <a:cubicBezTo>
                    <a:pt x="2710" y="2"/>
                    <a:pt x="2701" y="3"/>
                    <a:pt x="2691" y="3"/>
                  </a:cubicBezTo>
                  <a:lnTo>
                    <a:pt x="946" y="3"/>
                  </a:lnTo>
                  <a:cubicBezTo>
                    <a:pt x="933" y="1"/>
                    <a:pt x="920" y="0"/>
                    <a:pt x="908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48"/>
            <p:cNvSpPr/>
            <p:nvPr/>
          </p:nvSpPr>
          <p:spPr>
            <a:xfrm>
              <a:off x="1041623" y="1752850"/>
              <a:ext cx="46280" cy="20198"/>
            </a:xfrm>
            <a:custGeom>
              <a:avLst/>
              <a:gdLst/>
              <a:ahLst/>
              <a:cxnLst/>
              <a:rect l="l" t="t" r="r" b="b"/>
              <a:pathLst>
                <a:path w="3091" h="1349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589" y="1349"/>
                  </a:lnTo>
                  <a:lnTo>
                    <a:pt x="3091" y="1349"/>
                  </a:ln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48"/>
            <p:cNvSpPr/>
            <p:nvPr/>
          </p:nvSpPr>
          <p:spPr>
            <a:xfrm>
              <a:off x="847400" y="1725510"/>
              <a:ext cx="342496" cy="37162"/>
            </a:xfrm>
            <a:custGeom>
              <a:avLst/>
              <a:gdLst/>
              <a:ahLst/>
              <a:cxnLst/>
              <a:rect l="l" t="t" r="r" b="b"/>
              <a:pathLst>
                <a:path w="22875" h="2482" extrusionOk="0">
                  <a:moveTo>
                    <a:pt x="337" y="0"/>
                  </a:moveTo>
                  <a:cubicBezTo>
                    <a:pt x="148" y="0"/>
                    <a:pt x="0" y="147"/>
                    <a:pt x="0" y="337"/>
                  </a:cubicBezTo>
                  <a:lnTo>
                    <a:pt x="0" y="2145"/>
                  </a:lnTo>
                  <a:cubicBezTo>
                    <a:pt x="0" y="2334"/>
                    <a:pt x="148" y="2481"/>
                    <a:pt x="337" y="2481"/>
                  </a:cubicBezTo>
                  <a:lnTo>
                    <a:pt x="22559" y="2481"/>
                  </a:lnTo>
                  <a:cubicBezTo>
                    <a:pt x="22728" y="2481"/>
                    <a:pt x="22875" y="2334"/>
                    <a:pt x="22875" y="2145"/>
                  </a:cubicBezTo>
                  <a:lnTo>
                    <a:pt x="22875" y="337"/>
                  </a:lnTo>
                  <a:cubicBezTo>
                    <a:pt x="22875" y="147"/>
                    <a:pt x="22728" y="0"/>
                    <a:pt x="2255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48"/>
            <p:cNvSpPr/>
            <p:nvPr/>
          </p:nvSpPr>
          <p:spPr>
            <a:xfrm>
              <a:off x="1168799" y="1524984"/>
              <a:ext cx="21096" cy="37476"/>
            </a:xfrm>
            <a:custGeom>
              <a:avLst/>
              <a:gdLst/>
              <a:ahLst/>
              <a:cxnLst/>
              <a:rect l="l" t="t" r="r" b="b"/>
              <a:pathLst>
                <a:path w="1409" h="2503" extrusionOk="0">
                  <a:moveTo>
                    <a:pt x="0" y="1"/>
                  </a:moveTo>
                  <a:lnTo>
                    <a:pt x="0" y="2503"/>
                  </a:lnTo>
                  <a:lnTo>
                    <a:pt x="1093" y="2503"/>
                  </a:lnTo>
                  <a:cubicBezTo>
                    <a:pt x="1262" y="2503"/>
                    <a:pt x="1409" y="2356"/>
                    <a:pt x="1409" y="2166"/>
                  </a:cubicBezTo>
                  <a:lnTo>
                    <a:pt x="1409" y="337"/>
                  </a:lnTo>
                  <a:cubicBezTo>
                    <a:pt x="1409" y="169"/>
                    <a:pt x="1262" y="1"/>
                    <a:pt x="1093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48"/>
            <p:cNvSpPr/>
            <p:nvPr/>
          </p:nvSpPr>
          <p:spPr>
            <a:xfrm>
              <a:off x="1168799" y="1725510"/>
              <a:ext cx="21096" cy="37162"/>
            </a:xfrm>
            <a:custGeom>
              <a:avLst/>
              <a:gdLst/>
              <a:ahLst/>
              <a:cxnLst/>
              <a:rect l="l" t="t" r="r" b="b"/>
              <a:pathLst>
                <a:path w="1409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1093" y="2481"/>
                  </a:lnTo>
                  <a:cubicBezTo>
                    <a:pt x="1262" y="2481"/>
                    <a:pt x="1409" y="2334"/>
                    <a:pt x="1409" y="2145"/>
                  </a:cubicBezTo>
                  <a:lnTo>
                    <a:pt x="1409" y="337"/>
                  </a:lnTo>
                  <a:cubicBezTo>
                    <a:pt x="1409" y="147"/>
                    <a:pt x="1262" y="0"/>
                    <a:pt x="10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48"/>
            <p:cNvSpPr/>
            <p:nvPr/>
          </p:nvSpPr>
          <p:spPr>
            <a:xfrm>
              <a:off x="1046339" y="1601703"/>
              <a:ext cx="47418" cy="50787"/>
            </a:xfrm>
            <a:custGeom>
              <a:avLst/>
              <a:gdLst/>
              <a:ahLst/>
              <a:cxnLst/>
              <a:rect l="l" t="t" r="r" b="b"/>
              <a:pathLst>
                <a:path w="3167" h="3392" extrusionOk="0">
                  <a:moveTo>
                    <a:pt x="2688" y="0"/>
                  </a:moveTo>
                  <a:cubicBezTo>
                    <a:pt x="2601" y="0"/>
                    <a:pt x="2511" y="39"/>
                    <a:pt x="2440" y="133"/>
                  </a:cubicBezTo>
                  <a:lnTo>
                    <a:pt x="190" y="2845"/>
                  </a:lnTo>
                  <a:cubicBezTo>
                    <a:pt x="1" y="3055"/>
                    <a:pt x="148" y="3392"/>
                    <a:pt x="442" y="3392"/>
                  </a:cubicBezTo>
                  <a:cubicBezTo>
                    <a:pt x="547" y="3392"/>
                    <a:pt x="631" y="3329"/>
                    <a:pt x="695" y="3266"/>
                  </a:cubicBezTo>
                  <a:lnTo>
                    <a:pt x="2965" y="553"/>
                  </a:lnTo>
                  <a:cubicBezTo>
                    <a:pt x="3167" y="305"/>
                    <a:pt x="2934" y="0"/>
                    <a:pt x="2688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48"/>
            <p:cNvSpPr/>
            <p:nvPr/>
          </p:nvSpPr>
          <p:spPr>
            <a:xfrm>
              <a:off x="990567" y="1630091"/>
              <a:ext cx="48556" cy="29331"/>
            </a:xfrm>
            <a:custGeom>
              <a:avLst/>
              <a:gdLst/>
              <a:ahLst/>
              <a:cxnLst/>
              <a:rect l="l" t="t" r="r" b="b"/>
              <a:pathLst>
                <a:path w="3243" h="1959" extrusionOk="0">
                  <a:moveTo>
                    <a:pt x="494" y="0"/>
                  </a:moveTo>
                  <a:cubicBezTo>
                    <a:pt x="194" y="0"/>
                    <a:pt x="0" y="454"/>
                    <a:pt x="341" y="634"/>
                  </a:cubicBezTo>
                  <a:lnTo>
                    <a:pt x="2611" y="1916"/>
                  </a:lnTo>
                  <a:cubicBezTo>
                    <a:pt x="2653" y="1937"/>
                    <a:pt x="2717" y="1958"/>
                    <a:pt x="2759" y="1958"/>
                  </a:cubicBezTo>
                  <a:cubicBezTo>
                    <a:pt x="3116" y="1958"/>
                    <a:pt x="3242" y="1496"/>
                    <a:pt x="2927" y="1327"/>
                  </a:cubicBezTo>
                  <a:lnTo>
                    <a:pt x="656" y="45"/>
                  </a:lnTo>
                  <a:cubicBezTo>
                    <a:pt x="600" y="14"/>
                    <a:pt x="545" y="0"/>
                    <a:pt x="49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48"/>
            <p:cNvSpPr/>
            <p:nvPr/>
          </p:nvSpPr>
          <p:spPr>
            <a:xfrm>
              <a:off x="940573" y="1633983"/>
              <a:ext cx="44543" cy="51565"/>
            </a:xfrm>
            <a:custGeom>
              <a:avLst/>
              <a:gdLst/>
              <a:ahLst/>
              <a:cxnLst/>
              <a:rect l="l" t="t" r="r" b="b"/>
              <a:pathLst>
                <a:path w="2975" h="3444" extrusionOk="0">
                  <a:moveTo>
                    <a:pt x="2525" y="0"/>
                  </a:moveTo>
                  <a:cubicBezTo>
                    <a:pt x="2444" y="0"/>
                    <a:pt x="2362" y="30"/>
                    <a:pt x="2292" y="100"/>
                  </a:cubicBezTo>
                  <a:lnTo>
                    <a:pt x="148" y="2918"/>
                  </a:lnTo>
                  <a:cubicBezTo>
                    <a:pt x="1" y="3149"/>
                    <a:pt x="148" y="3443"/>
                    <a:pt x="421" y="3443"/>
                  </a:cubicBezTo>
                  <a:cubicBezTo>
                    <a:pt x="526" y="3443"/>
                    <a:pt x="631" y="3401"/>
                    <a:pt x="694" y="3317"/>
                  </a:cubicBezTo>
                  <a:lnTo>
                    <a:pt x="2818" y="521"/>
                  </a:lnTo>
                  <a:cubicBezTo>
                    <a:pt x="2974" y="255"/>
                    <a:pt x="2758" y="0"/>
                    <a:pt x="252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48"/>
            <p:cNvSpPr/>
            <p:nvPr/>
          </p:nvSpPr>
          <p:spPr>
            <a:xfrm>
              <a:off x="912560" y="1673256"/>
              <a:ext cx="45966" cy="39408"/>
            </a:xfrm>
            <a:custGeom>
              <a:avLst/>
              <a:gdLst/>
              <a:ahLst/>
              <a:cxnLst/>
              <a:rect l="l" t="t" r="r" b="b"/>
              <a:pathLst>
                <a:path w="3070" h="2632" extrusionOk="0">
                  <a:moveTo>
                    <a:pt x="1766" y="0"/>
                  </a:moveTo>
                  <a:cubicBezTo>
                    <a:pt x="589" y="0"/>
                    <a:pt x="0" y="1409"/>
                    <a:pt x="841" y="2250"/>
                  </a:cubicBezTo>
                  <a:cubicBezTo>
                    <a:pt x="1105" y="2514"/>
                    <a:pt x="1430" y="2632"/>
                    <a:pt x="1750" y="2632"/>
                  </a:cubicBezTo>
                  <a:cubicBezTo>
                    <a:pt x="2422" y="2632"/>
                    <a:pt x="3070" y="2109"/>
                    <a:pt x="3070" y="1325"/>
                  </a:cubicBezTo>
                  <a:cubicBezTo>
                    <a:pt x="3070" y="589"/>
                    <a:pt x="2481" y="0"/>
                    <a:pt x="1766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48"/>
            <p:cNvSpPr/>
            <p:nvPr/>
          </p:nvSpPr>
          <p:spPr>
            <a:xfrm>
              <a:off x="960502" y="1606823"/>
              <a:ext cx="45876" cy="39318"/>
            </a:xfrm>
            <a:custGeom>
              <a:avLst/>
              <a:gdLst/>
              <a:ahLst/>
              <a:cxnLst/>
              <a:rect l="l" t="t" r="r" b="b"/>
              <a:pathLst>
                <a:path w="3064" h="2626" extrusionOk="0">
                  <a:moveTo>
                    <a:pt x="1714" y="1"/>
                  </a:moveTo>
                  <a:cubicBezTo>
                    <a:pt x="574" y="1"/>
                    <a:pt x="0" y="1416"/>
                    <a:pt x="814" y="2230"/>
                  </a:cubicBezTo>
                  <a:cubicBezTo>
                    <a:pt x="1088" y="2503"/>
                    <a:pt x="1421" y="2626"/>
                    <a:pt x="1747" y="2626"/>
                  </a:cubicBezTo>
                  <a:cubicBezTo>
                    <a:pt x="2422" y="2626"/>
                    <a:pt x="3064" y="2099"/>
                    <a:pt x="3064" y="1305"/>
                  </a:cubicBezTo>
                  <a:cubicBezTo>
                    <a:pt x="3064" y="569"/>
                    <a:pt x="2475" y="1"/>
                    <a:pt x="1739" y="1"/>
                  </a:cubicBezTo>
                  <a:cubicBezTo>
                    <a:pt x="1731" y="1"/>
                    <a:pt x="1722" y="1"/>
                    <a:pt x="171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48"/>
            <p:cNvSpPr/>
            <p:nvPr/>
          </p:nvSpPr>
          <p:spPr>
            <a:xfrm>
              <a:off x="1019269" y="1640197"/>
              <a:ext cx="45981" cy="39423"/>
            </a:xfrm>
            <a:custGeom>
              <a:avLst/>
              <a:gdLst/>
              <a:ahLst/>
              <a:cxnLst/>
              <a:rect l="l" t="t" r="r" b="b"/>
              <a:pathLst>
                <a:path w="3071" h="2633" extrusionOk="0">
                  <a:moveTo>
                    <a:pt x="1746" y="1"/>
                  </a:moveTo>
                  <a:cubicBezTo>
                    <a:pt x="568" y="1"/>
                    <a:pt x="1" y="1409"/>
                    <a:pt x="821" y="2250"/>
                  </a:cubicBezTo>
                  <a:cubicBezTo>
                    <a:pt x="1085" y="2514"/>
                    <a:pt x="1412" y="2632"/>
                    <a:pt x="1734" y="2632"/>
                  </a:cubicBezTo>
                  <a:cubicBezTo>
                    <a:pt x="2413" y="2632"/>
                    <a:pt x="3070" y="2109"/>
                    <a:pt x="3070" y="1325"/>
                  </a:cubicBezTo>
                  <a:cubicBezTo>
                    <a:pt x="3070" y="589"/>
                    <a:pt x="2482" y="1"/>
                    <a:pt x="174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48"/>
            <p:cNvSpPr/>
            <p:nvPr/>
          </p:nvSpPr>
          <p:spPr>
            <a:xfrm>
              <a:off x="1067750" y="1575037"/>
              <a:ext cx="46280" cy="39318"/>
            </a:xfrm>
            <a:custGeom>
              <a:avLst/>
              <a:gdLst/>
              <a:ahLst/>
              <a:cxnLst/>
              <a:rect l="l" t="t" r="r" b="b"/>
              <a:pathLst>
                <a:path w="3091" h="2626" extrusionOk="0">
                  <a:moveTo>
                    <a:pt x="1766" y="1"/>
                  </a:moveTo>
                  <a:cubicBezTo>
                    <a:pt x="589" y="1"/>
                    <a:pt x="0" y="1409"/>
                    <a:pt x="841" y="2229"/>
                  </a:cubicBezTo>
                  <a:cubicBezTo>
                    <a:pt x="1108" y="2503"/>
                    <a:pt x="1439" y="2625"/>
                    <a:pt x="1765" y="2625"/>
                  </a:cubicBezTo>
                  <a:cubicBezTo>
                    <a:pt x="2440" y="2625"/>
                    <a:pt x="3091" y="2099"/>
                    <a:pt x="3091" y="1304"/>
                  </a:cubicBezTo>
                  <a:cubicBezTo>
                    <a:pt x="3091" y="589"/>
                    <a:pt x="2502" y="1"/>
                    <a:pt x="176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2" name="Google Shape;3522;p48"/>
          <p:cNvGrpSpPr/>
          <p:nvPr/>
        </p:nvGrpSpPr>
        <p:grpSpPr>
          <a:xfrm>
            <a:off x="1329963" y="2899669"/>
            <a:ext cx="280495" cy="361077"/>
            <a:chOff x="1329963" y="2899669"/>
            <a:chExt cx="280495" cy="361077"/>
          </a:xfrm>
        </p:grpSpPr>
        <p:sp>
          <p:nvSpPr>
            <p:cNvPr id="3523" name="Google Shape;3523;p48"/>
            <p:cNvSpPr/>
            <p:nvPr/>
          </p:nvSpPr>
          <p:spPr>
            <a:xfrm>
              <a:off x="1329963" y="2899669"/>
              <a:ext cx="280495" cy="361077"/>
            </a:xfrm>
            <a:custGeom>
              <a:avLst/>
              <a:gdLst/>
              <a:ahLst/>
              <a:cxnLst/>
              <a:rect l="l" t="t" r="r" b="b"/>
              <a:pathLst>
                <a:path w="18734" h="24116" extrusionOk="0">
                  <a:moveTo>
                    <a:pt x="1641" y="0"/>
                  </a:moveTo>
                  <a:cubicBezTo>
                    <a:pt x="737" y="0"/>
                    <a:pt x="1" y="736"/>
                    <a:pt x="1" y="1640"/>
                  </a:cubicBezTo>
                  <a:lnTo>
                    <a:pt x="1" y="5361"/>
                  </a:lnTo>
                  <a:cubicBezTo>
                    <a:pt x="1" y="6055"/>
                    <a:pt x="337" y="6707"/>
                    <a:pt x="905" y="7128"/>
                  </a:cubicBezTo>
                  <a:cubicBezTo>
                    <a:pt x="1956" y="7884"/>
                    <a:pt x="2713" y="9945"/>
                    <a:pt x="2713" y="12363"/>
                  </a:cubicBezTo>
                  <a:cubicBezTo>
                    <a:pt x="2713" y="14780"/>
                    <a:pt x="1956" y="16820"/>
                    <a:pt x="905" y="17598"/>
                  </a:cubicBezTo>
                  <a:cubicBezTo>
                    <a:pt x="337" y="17997"/>
                    <a:pt x="1" y="18649"/>
                    <a:pt x="1" y="19343"/>
                  </a:cubicBezTo>
                  <a:lnTo>
                    <a:pt x="1" y="22475"/>
                  </a:lnTo>
                  <a:cubicBezTo>
                    <a:pt x="1" y="23379"/>
                    <a:pt x="737" y="24115"/>
                    <a:pt x="1641" y="24115"/>
                  </a:cubicBezTo>
                  <a:lnTo>
                    <a:pt x="17093" y="24115"/>
                  </a:lnTo>
                  <a:cubicBezTo>
                    <a:pt x="17997" y="24115"/>
                    <a:pt x="18733" y="23379"/>
                    <a:pt x="18733" y="22475"/>
                  </a:cubicBezTo>
                  <a:lnTo>
                    <a:pt x="18733" y="19343"/>
                  </a:lnTo>
                  <a:cubicBezTo>
                    <a:pt x="18733" y="18649"/>
                    <a:pt x="18397" y="17997"/>
                    <a:pt x="17829" y="17598"/>
                  </a:cubicBezTo>
                  <a:cubicBezTo>
                    <a:pt x="16778" y="16841"/>
                    <a:pt x="16021" y="14780"/>
                    <a:pt x="16021" y="12363"/>
                  </a:cubicBezTo>
                  <a:cubicBezTo>
                    <a:pt x="16021" y="9945"/>
                    <a:pt x="16778" y="7884"/>
                    <a:pt x="17829" y="7128"/>
                  </a:cubicBezTo>
                  <a:cubicBezTo>
                    <a:pt x="18397" y="6707"/>
                    <a:pt x="18733" y="6055"/>
                    <a:pt x="18733" y="5361"/>
                  </a:cubicBezTo>
                  <a:lnTo>
                    <a:pt x="18733" y="1640"/>
                  </a:lnTo>
                  <a:cubicBezTo>
                    <a:pt x="18733" y="736"/>
                    <a:pt x="17997" y="0"/>
                    <a:pt x="17093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48"/>
            <p:cNvSpPr/>
            <p:nvPr/>
          </p:nvSpPr>
          <p:spPr>
            <a:xfrm>
              <a:off x="1537722" y="2899669"/>
              <a:ext cx="72736" cy="361077"/>
            </a:xfrm>
            <a:custGeom>
              <a:avLst/>
              <a:gdLst/>
              <a:ahLst/>
              <a:cxnLst/>
              <a:rect l="l" t="t" r="r" b="b"/>
              <a:pathLst>
                <a:path w="4858" h="24116" extrusionOk="0">
                  <a:moveTo>
                    <a:pt x="1094" y="0"/>
                  </a:moveTo>
                  <a:cubicBezTo>
                    <a:pt x="1998" y="0"/>
                    <a:pt x="2713" y="736"/>
                    <a:pt x="2713" y="1640"/>
                  </a:cubicBezTo>
                  <a:lnTo>
                    <a:pt x="2713" y="5361"/>
                  </a:lnTo>
                  <a:cubicBezTo>
                    <a:pt x="2734" y="6055"/>
                    <a:pt x="2397" y="6707"/>
                    <a:pt x="1830" y="7128"/>
                  </a:cubicBezTo>
                  <a:cubicBezTo>
                    <a:pt x="779" y="7884"/>
                    <a:pt x="1" y="9945"/>
                    <a:pt x="1" y="12363"/>
                  </a:cubicBezTo>
                  <a:cubicBezTo>
                    <a:pt x="1" y="14780"/>
                    <a:pt x="758" y="16820"/>
                    <a:pt x="1830" y="17598"/>
                  </a:cubicBezTo>
                  <a:cubicBezTo>
                    <a:pt x="2397" y="17997"/>
                    <a:pt x="2734" y="18649"/>
                    <a:pt x="2713" y="19343"/>
                  </a:cubicBezTo>
                  <a:lnTo>
                    <a:pt x="2713" y="22475"/>
                  </a:lnTo>
                  <a:cubicBezTo>
                    <a:pt x="2713" y="23379"/>
                    <a:pt x="1998" y="24115"/>
                    <a:pt x="1094" y="24115"/>
                  </a:cubicBezTo>
                  <a:lnTo>
                    <a:pt x="3217" y="24115"/>
                  </a:lnTo>
                  <a:cubicBezTo>
                    <a:pt x="4121" y="24115"/>
                    <a:pt x="4857" y="23379"/>
                    <a:pt x="4857" y="22475"/>
                  </a:cubicBezTo>
                  <a:lnTo>
                    <a:pt x="4857" y="19343"/>
                  </a:lnTo>
                  <a:cubicBezTo>
                    <a:pt x="4857" y="18649"/>
                    <a:pt x="4521" y="17997"/>
                    <a:pt x="3953" y="17598"/>
                  </a:cubicBezTo>
                  <a:cubicBezTo>
                    <a:pt x="2902" y="16841"/>
                    <a:pt x="2145" y="14780"/>
                    <a:pt x="2145" y="12363"/>
                  </a:cubicBezTo>
                  <a:cubicBezTo>
                    <a:pt x="2145" y="9945"/>
                    <a:pt x="2902" y="7884"/>
                    <a:pt x="3953" y="7128"/>
                  </a:cubicBezTo>
                  <a:cubicBezTo>
                    <a:pt x="4521" y="6707"/>
                    <a:pt x="4857" y="6055"/>
                    <a:pt x="4857" y="5361"/>
                  </a:cubicBezTo>
                  <a:lnTo>
                    <a:pt x="4857" y="1640"/>
                  </a:lnTo>
                  <a:cubicBezTo>
                    <a:pt x="4857" y="736"/>
                    <a:pt x="4121" y="0"/>
                    <a:pt x="3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48"/>
            <p:cNvSpPr/>
            <p:nvPr/>
          </p:nvSpPr>
          <p:spPr>
            <a:xfrm>
              <a:off x="1402685" y="3004806"/>
              <a:ext cx="135052" cy="255940"/>
            </a:xfrm>
            <a:custGeom>
              <a:avLst/>
              <a:gdLst/>
              <a:ahLst/>
              <a:cxnLst/>
              <a:rect l="l" t="t" r="r" b="b"/>
              <a:pathLst>
                <a:path w="9020" h="17094" extrusionOk="0">
                  <a:moveTo>
                    <a:pt x="4895" y="0"/>
                  </a:moveTo>
                  <a:cubicBezTo>
                    <a:pt x="4883" y="0"/>
                    <a:pt x="4870" y="0"/>
                    <a:pt x="4857" y="0"/>
                  </a:cubicBezTo>
                  <a:lnTo>
                    <a:pt x="1157" y="0"/>
                  </a:lnTo>
                  <a:cubicBezTo>
                    <a:pt x="505" y="0"/>
                    <a:pt x="0" y="505"/>
                    <a:pt x="0" y="1136"/>
                  </a:cubicBezTo>
                  <a:lnTo>
                    <a:pt x="0" y="17093"/>
                  </a:lnTo>
                  <a:lnTo>
                    <a:pt x="9020" y="17093"/>
                  </a:lnTo>
                  <a:lnTo>
                    <a:pt x="9020" y="4163"/>
                  </a:lnTo>
                  <a:cubicBezTo>
                    <a:pt x="9020" y="1863"/>
                    <a:pt x="7190" y="0"/>
                    <a:pt x="4895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48"/>
            <p:cNvSpPr/>
            <p:nvPr/>
          </p:nvSpPr>
          <p:spPr>
            <a:xfrm>
              <a:off x="1459655" y="3004806"/>
              <a:ext cx="57315" cy="255940"/>
            </a:xfrm>
            <a:custGeom>
              <a:avLst/>
              <a:gdLst/>
              <a:ahLst/>
              <a:cxnLst/>
              <a:rect l="l" t="t" r="r" b="b"/>
              <a:pathLst>
                <a:path w="3828" h="17094" extrusionOk="0">
                  <a:moveTo>
                    <a:pt x="1" y="0"/>
                  </a:moveTo>
                  <a:lnTo>
                    <a:pt x="1" y="17093"/>
                  </a:lnTo>
                  <a:lnTo>
                    <a:pt x="3827" y="17093"/>
                  </a:lnTo>
                  <a:lnTo>
                    <a:pt x="3827" y="736"/>
                  </a:lnTo>
                  <a:cubicBezTo>
                    <a:pt x="3196" y="253"/>
                    <a:pt x="2439" y="0"/>
                    <a:pt x="166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48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48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21"/>
                  </a:lnTo>
                  <a:cubicBezTo>
                    <a:pt x="1472" y="526"/>
                    <a:pt x="2460" y="1893"/>
                    <a:pt x="2460" y="3448"/>
                  </a:cubicBezTo>
                  <a:lnTo>
                    <a:pt x="246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48"/>
            <p:cNvSpPr/>
            <p:nvPr/>
          </p:nvSpPr>
          <p:spPr>
            <a:xfrm>
              <a:off x="1425024" y="3119390"/>
              <a:ext cx="31502" cy="26906"/>
            </a:xfrm>
            <a:custGeom>
              <a:avLst/>
              <a:gdLst/>
              <a:ahLst/>
              <a:cxnLst/>
              <a:rect l="l" t="t" r="r" b="b"/>
              <a:pathLst>
                <a:path w="2104" h="1797" extrusionOk="0">
                  <a:moveTo>
                    <a:pt x="1199" y="0"/>
                  </a:moveTo>
                  <a:cubicBezTo>
                    <a:pt x="400" y="0"/>
                    <a:pt x="1" y="967"/>
                    <a:pt x="569" y="1535"/>
                  </a:cubicBezTo>
                  <a:cubicBezTo>
                    <a:pt x="749" y="1716"/>
                    <a:pt x="971" y="1796"/>
                    <a:pt x="1189" y="1796"/>
                  </a:cubicBezTo>
                  <a:cubicBezTo>
                    <a:pt x="1654" y="1796"/>
                    <a:pt x="2103" y="1428"/>
                    <a:pt x="2103" y="883"/>
                  </a:cubicBezTo>
                  <a:cubicBezTo>
                    <a:pt x="2103" y="400"/>
                    <a:pt x="1704" y="0"/>
                    <a:pt x="119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0" name="Google Shape;3530;p48"/>
          <p:cNvGrpSpPr/>
          <p:nvPr/>
        </p:nvGrpSpPr>
        <p:grpSpPr>
          <a:xfrm>
            <a:off x="937429" y="3800908"/>
            <a:ext cx="195496" cy="343439"/>
            <a:chOff x="937429" y="3800908"/>
            <a:chExt cx="195496" cy="343439"/>
          </a:xfrm>
        </p:grpSpPr>
        <p:sp>
          <p:nvSpPr>
            <p:cNvPr id="3531" name="Google Shape;3531;p48"/>
            <p:cNvSpPr/>
            <p:nvPr/>
          </p:nvSpPr>
          <p:spPr>
            <a:xfrm>
              <a:off x="1010450" y="3957356"/>
              <a:ext cx="49439" cy="88473"/>
            </a:xfrm>
            <a:custGeom>
              <a:avLst/>
              <a:gdLst/>
              <a:ahLst/>
              <a:cxnLst/>
              <a:rect l="l" t="t" r="r" b="b"/>
              <a:pathLst>
                <a:path w="3302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3302" y="5908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48"/>
            <p:cNvSpPr/>
            <p:nvPr/>
          </p:nvSpPr>
          <p:spPr>
            <a:xfrm>
              <a:off x="1035005" y="3957356"/>
              <a:ext cx="24570" cy="88473"/>
            </a:xfrm>
            <a:custGeom>
              <a:avLst/>
              <a:gdLst/>
              <a:ahLst/>
              <a:cxnLst/>
              <a:rect l="l" t="t" r="r" b="b"/>
              <a:pathLst>
                <a:path w="1641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1641" y="5908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48"/>
            <p:cNvSpPr/>
            <p:nvPr/>
          </p:nvSpPr>
          <p:spPr>
            <a:xfrm>
              <a:off x="967015" y="3818845"/>
              <a:ext cx="136325" cy="164653"/>
            </a:xfrm>
            <a:custGeom>
              <a:avLst/>
              <a:gdLst/>
              <a:ahLst/>
              <a:cxnLst/>
              <a:rect l="l" t="t" r="r" b="b"/>
              <a:pathLst>
                <a:path w="9105" h="10997" extrusionOk="0">
                  <a:moveTo>
                    <a:pt x="169" y="0"/>
                  </a:moveTo>
                  <a:cubicBezTo>
                    <a:pt x="64" y="0"/>
                    <a:pt x="1" y="64"/>
                    <a:pt x="1" y="148"/>
                  </a:cubicBezTo>
                  <a:lnTo>
                    <a:pt x="1" y="6455"/>
                  </a:lnTo>
                  <a:cubicBezTo>
                    <a:pt x="1" y="8957"/>
                    <a:pt x="2040" y="10996"/>
                    <a:pt x="4542" y="10996"/>
                  </a:cubicBezTo>
                  <a:cubicBezTo>
                    <a:pt x="7065" y="10996"/>
                    <a:pt x="9104" y="8957"/>
                    <a:pt x="9104" y="6455"/>
                  </a:cubicBezTo>
                  <a:lnTo>
                    <a:pt x="9104" y="148"/>
                  </a:lnTo>
                  <a:cubicBezTo>
                    <a:pt x="9104" y="64"/>
                    <a:pt x="9020" y="0"/>
                    <a:pt x="8936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48"/>
            <p:cNvSpPr/>
            <p:nvPr/>
          </p:nvSpPr>
          <p:spPr>
            <a:xfrm>
              <a:off x="986225" y="3818845"/>
              <a:ext cx="117115" cy="146925"/>
            </a:xfrm>
            <a:custGeom>
              <a:avLst/>
              <a:gdLst/>
              <a:ahLst/>
              <a:cxnLst/>
              <a:rect l="l" t="t" r="r" b="b"/>
              <a:pathLst>
                <a:path w="7822" h="9813" extrusionOk="0">
                  <a:moveTo>
                    <a:pt x="0" y="0"/>
                  </a:moveTo>
                  <a:lnTo>
                    <a:pt x="0" y="5257"/>
                  </a:lnTo>
                  <a:cubicBezTo>
                    <a:pt x="0" y="7928"/>
                    <a:pt x="2185" y="9813"/>
                    <a:pt x="4553" y="9813"/>
                  </a:cubicBezTo>
                  <a:cubicBezTo>
                    <a:pt x="5353" y="9813"/>
                    <a:pt x="6174" y="9598"/>
                    <a:pt x="6938" y="9125"/>
                  </a:cubicBezTo>
                  <a:cubicBezTo>
                    <a:pt x="7506" y="8347"/>
                    <a:pt x="7821" y="7401"/>
                    <a:pt x="7821" y="6455"/>
                  </a:cubicBezTo>
                  <a:lnTo>
                    <a:pt x="7821" y="148"/>
                  </a:lnTo>
                  <a:cubicBezTo>
                    <a:pt x="7821" y="64"/>
                    <a:pt x="7737" y="0"/>
                    <a:pt x="765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48"/>
            <p:cNvSpPr/>
            <p:nvPr/>
          </p:nvSpPr>
          <p:spPr>
            <a:xfrm>
              <a:off x="937429" y="3800908"/>
              <a:ext cx="195496" cy="37776"/>
            </a:xfrm>
            <a:custGeom>
              <a:avLst/>
              <a:gdLst/>
              <a:ahLst/>
              <a:cxnLst/>
              <a:rect l="l" t="t" r="r" b="b"/>
              <a:pathLst>
                <a:path w="1305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2110" y="2523"/>
                  </a:lnTo>
                  <a:cubicBezTo>
                    <a:pt x="12636" y="2502"/>
                    <a:pt x="13056" y="2081"/>
                    <a:pt x="13056" y="1577"/>
                  </a:cubicBezTo>
                  <a:lnTo>
                    <a:pt x="13056" y="946"/>
                  </a:lnTo>
                  <a:cubicBezTo>
                    <a:pt x="13056" y="442"/>
                    <a:pt x="12636" y="21"/>
                    <a:pt x="12110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48"/>
            <p:cNvSpPr/>
            <p:nvPr/>
          </p:nvSpPr>
          <p:spPr>
            <a:xfrm>
              <a:off x="961984" y="3800908"/>
              <a:ext cx="170941" cy="37776"/>
            </a:xfrm>
            <a:custGeom>
              <a:avLst/>
              <a:gdLst/>
              <a:ahLst/>
              <a:cxnLst/>
              <a:rect l="l" t="t" r="r" b="b"/>
              <a:pathLst>
                <a:path w="1141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0470" y="2523"/>
                  </a:lnTo>
                  <a:cubicBezTo>
                    <a:pt x="10996" y="2502"/>
                    <a:pt x="11416" y="2081"/>
                    <a:pt x="11416" y="1577"/>
                  </a:cubicBezTo>
                  <a:lnTo>
                    <a:pt x="11416" y="946"/>
                  </a:lnTo>
                  <a:cubicBezTo>
                    <a:pt x="11416" y="442"/>
                    <a:pt x="10996" y="21"/>
                    <a:pt x="1047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48"/>
            <p:cNvSpPr/>
            <p:nvPr/>
          </p:nvSpPr>
          <p:spPr>
            <a:xfrm>
              <a:off x="988740" y="3858987"/>
              <a:ext cx="92560" cy="85493"/>
            </a:xfrm>
            <a:custGeom>
              <a:avLst/>
              <a:gdLst/>
              <a:ahLst/>
              <a:cxnLst/>
              <a:rect l="l" t="t" r="r" b="b"/>
              <a:pathLst>
                <a:path w="6182" h="5710" extrusionOk="0">
                  <a:moveTo>
                    <a:pt x="3091" y="0"/>
                  </a:moveTo>
                  <a:cubicBezTo>
                    <a:pt x="2949" y="0"/>
                    <a:pt x="2807" y="74"/>
                    <a:pt x="2733" y="221"/>
                  </a:cubicBezTo>
                  <a:lnTo>
                    <a:pt x="2124" y="1482"/>
                  </a:lnTo>
                  <a:cubicBezTo>
                    <a:pt x="2061" y="1608"/>
                    <a:pt x="1956" y="1671"/>
                    <a:pt x="1829" y="1693"/>
                  </a:cubicBezTo>
                  <a:lnTo>
                    <a:pt x="442" y="1903"/>
                  </a:lnTo>
                  <a:cubicBezTo>
                    <a:pt x="126" y="1945"/>
                    <a:pt x="0" y="2323"/>
                    <a:pt x="232" y="2555"/>
                  </a:cubicBezTo>
                  <a:lnTo>
                    <a:pt x="1241" y="3522"/>
                  </a:lnTo>
                  <a:cubicBezTo>
                    <a:pt x="1346" y="3627"/>
                    <a:pt x="1388" y="3753"/>
                    <a:pt x="1367" y="3879"/>
                  </a:cubicBezTo>
                  <a:lnTo>
                    <a:pt x="1115" y="5246"/>
                  </a:lnTo>
                  <a:cubicBezTo>
                    <a:pt x="1081" y="5498"/>
                    <a:pt x="1289" y="5709"/>
                    <a:pt x="1513" y="5709"/>
                  </a:cubicBezTo>
                  <a:cubicBezTo>
                    <a:pt x="1570" y="5709"/>
                    <a:pt x="1627" y="5696"/>
                    <a:pt x="1682" y="5666"/>
                  </a:cubicBezTo>
                  <a:lnTo>
                    <a:pt x="2923" y="5014"/>
                  </a:lnTo>
                  <a:cubicBezTo>
                    <a:pt x="2986" y="4983"/>
                    <a:pt x="3049" y="4967"/>
                    <a:pt x="3109" y="4967"/>
                  </a:cubicBezTo>
                  <a:cubicBezTo>
                    <a:pt x="3170" y="4967"/>
                    <a:pt x="3228" y="4983"/>
                    <a:pt x="3280" y="5014"/>
                  </a:cubicBezTo>
                  <a:lnTo>
                    <a:pt x="4521" y="5666"/>
                  </a:lnTo>
                  <a:cubicBezTo>
                    <a:pt x="4580" y="5696"/>
                    <a:pt x="4641" y="5709"/>
                    <a:pt x="4700" y="5709"/>
                  </a:cubicBezTo>
                  <a:cubicBezTo>
                    <a:pt x="4934" y="5709"/>
                    <a:pt x="5139" y="5498"/>
                    <a:pt x="5088" y="5246"/>
                  </a:cubicBezTo>
                  <a:lnTo>
                    <a:pt x="4857" y="3879"/>
                  </a:lnTo>
                  <a:cubicBezTo>
                    <a:pt x="4836" y="3753"/>
                    <a:pt x="4878" y="3627"/>
                    <a:pt x="4962" y="3522"/>
                  </a:cubicBezTo>
                  <a:lnTo>
                    <a:pt x="5950" y="2555"/>
                  </a:lnTo>
                  <a:cubicBezTo>
                    <a:pt x="6181" y="2323"/>
                    <a:pt x="6055" y="1945"/>
                    <a:pt x="5740" y="1882"/>
                  </a:cubicBezTo>
                  <a:lnTo>
                    <a:pt x="4352" y="1693"/>
                  </a:lnTo>
                  <a:cubicBezTo>
                    <a:pt x="4226" y="1671"/>
                    <a:pt x="4121" y="1587"/>
                    <a:pt x="4058" y="1482"/>
                  </a:cubicBezTo>
                  <a:lnTo>
                    <a:pt x="3448" y="221"/>
                  </a:lnTo>
                  <a:cubicBezTo>
                    <a:pt x="3375" y="74"/>
                    <a:pt x="3233" y="0"/>
                    <a:pt x="3091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48"/>
            <p:cNvSpPr/>
            <p:nvPr/>
          </p:nvSpPr>
          <p:spPr>
            <a:xfrm>
              <a:off x="988426" y="4031320"/>
              <a:ext cx="93818" cy="37162"/>
            </a:xfrm>
            <a:custGeom>
              <a:avLst/>
              <a:gdLst/>
              <a:ahLst/>
              <a:cxnLst/>
              <a:rect l="l" t="t" r="r" b="b"/>
              <a:pathLst>
                <a:path w="6266" h="2482" extrusionOk="0">
                  <a:moveTo>
                    <a:pt x="358" y="1"/>
                  </a:moveTo>
                  <a:cubicBezTo>
                    <a:pt x="168" y="1"/>
                    <a:pt x="0" y="169"/>
                    <a:pt x="0" y="379"/>
                  </a:cubicBezTo>
                  <a:lnTo>
                    <a:pt x="0" y="2482"/>
                  </a:lnTo>
                  <a:lnTo>
                    <a:pt x="6266" y="2482"/>
                  </a:lnTo>
                  <a:lnTo>
                    <a:pt x="6266" y="379"/>
                  </a:lnTo>
                  <a:cubicBezTo>
                    <a:pt x="6266" y="169"/>
                    <a:pt x="6097" y="1"/>
                    <a:pt x="588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48"/>
            <p:cNvSpPr/>
            <p:nvPr/>
          </p:nvSpPr>
          <p:spPr>
            <a:xfrm>
              <a:off x="967015" y="4057762"/>
              <a:ext cx="136325" cy="38734"/>
            </a:xfrm>
            <a:custGeom>
              <a:avLst/>
              <a:gdLst/>
              <a:ahLst/>
              <a:cxnLst/>
              <a:rect l="l" t="t" r="r" b="b"/>
              <a:pathLst>
                <a:path w="9105" h="2587" extrusionOk="0">
                  <a:moveTo>
                    <a:pt x="484" y="1"/>
                  </a:moveTo>
                  <a:cubicBezTo>
                    <a:pt x="211" y="1"/>
                    <a:pt x="1" y="211"/>
                    <a:pt x="1" y="463"/>
                  </a:cubicBezTo>
                  <a:lnTo>
                    <a:pt x="1" y="2587"/>
                  </a:lnTo>
                  <a:lnTo>
                    <a:pt x="9104" y="2587"/>
                  </a:lnTo>
                  <a:lnTo>
                    <a:pt x="9104" y="463"/>
                  </a:lnTo>
                  <a:cubicBezTo>
                    <a:pt x="9104" y="211"/>
                    <a:pt x="8873" y="1"/>
                    <a:pt x="862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48"/>
            <p:cNvSpPr/>
            <p:nvPr/>
          </p:nvSpPr>
          <p:spPr>
            <a:xfrm>
              <a:off x="937429" y="4076971"/>
              <a:ext cx="195496" cy="67376"/>
            </a:xfrm>
            <a:custGeom>
              <a:avLst/>
              <a:gdLst/>
              <a:ahLst/>
              <a:cxnLst/>
              <a:rect l="l" t="t" r="r" b="b"/>
              <a:pathLst>
                <a:path w="13057" h="4500" extrusionOk="0">
                  <a:moveTo>
                    <a:pt x="1073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3" y="4500"/>
                  </a:cubicBezTo>
                  <a:lnTo>
                    <a:pt x="11984" y="4500"/>
                  </a:lnTo>
                  <a:cubicBezTo>
                    <a:pt x="12573" y="4500"/>
                    <a:pt x="13056" y="4016"/>
                    <a:pt x="13056" y="3427"/>
                  </a:cubicBezTo>
                  <a:lnTo>
                    <a:pt x="13056" y="1073"/>
                  </a:lnTo>
                  <a:cubicBezTo>
                    <a:pt x="13056" y="484"/>
                    <a:pt x="12573" y="0"/>
                    <a:pt x="1198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48"/>
            <p:cNvSpPr/>
            <p:nvPr/>
          </p:nvSpPr>
          <p:spPr>
            <a:xfrm>
              <a:off x="961984" y="4076971"/>
              <a:ext cx="170941" cy="67376"/>
            </a:xfrm>
            <a:custGeom>
              <a:avLst/>
              <a:gdLst/>
              <a:ahLst/>
              <a:cxnLst/>
              <a:rect l="l" t="t" r="r" b="b"/>
              <a:pathLst>
                <a:path w="11417" h="4500" extrusionOk="0">
                  <a:moveTo>
                    <a:pt x="1072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2" y="4500"/>
                  </a:cubicBezTo>
                  <a:lnTo>
                    <a:pt x="10344" y="4500"/>
                  </a:lnTo>
                  <a:cubicBezTo>
                    <a:pt x="10933" y="4500"/>
                    <a:pt x="11416" y="4016"/>
                    <a:pt x="11416" y="3427"/>
                  </a:cubicBezTo>
                  <a:lnTo>
                    <a:pt x="11416" y="1073"/>
                  </a:lnTo>
                  <a:cubicBezTo>
                    <a:pt x="11416" y="484"/>
                    <a:pt x="10933" y="0"/>
                    <a:pt x="103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48"/>
            <p:cNvSpPr/>
            <p:nvPr/>
          </p:nvSpPr>
          <p:spPr>
            <a:xfrm>
              <a:off x="992513" y="4093336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63" y="1"/>
                  </a:moveTo>
                  <a:cubicBezTo>
                    <a:pt x="1" y="1"/>
                    <a:pt x="1" y="695"/>
                    <a:pt x="463" y="695"/>
                  </a:cubicBezTo>
                  <a:lnTo>
                    <a:pt x="5236" y="695"/>
                  </a:lnTo>
                  <a:cubicBezTo>
                    <a:pt x="5698" y="695"/>
                    <a:pt x="5698" y="1"/>
                    <a:pt x="523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48"/>
            <p:cNvSpPr/>
            <p:nvPr/>
          </p:nvSpPr>
          <p:spPr>
            <a:xfrm>
              <a:off x="992513" y="4116319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43" y="0"/>
                  </a:moveTo>
                  <a:cubicBezTo>
                    <a:pt x="1" y="0"/>
                    <a:pt x="7" y="674"/>
                    <a:pt x="463" y="694"/>
                  </a:cubicBezTo>
                  <a:lnTo>
                    <a:pt x="5236" y="694"/>
                  </a:lnTo>
                  <a:cubicBezTo>
                    <a:pt x="5698" y="694"/>
                    <a:pt x="5698" y="0"/>
                    <a:pt x="5236" y="0"/>
                  </a:cubicBezTo>
                  <a:lnTo>
                    <a:pt x="463" y="0"/>
                  </a:lnTo>
                  <a:cubicBezTo>
                    <a:pt x="456" y="0"/>
                    <a:pt x="449" y="0"/>
                    <a:pt x="44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4" name="Google Shape;3544;p48"/>
          <p:cNvGrpSpPr/>
          <p:nvPr/>
        </p:nvGrpSpPr>
        <p:grpSpPr>
          <a:xfrm>
            <a:off x="2687659" y="3810655"/>
            <a:ext cx="365165" cy="342511"/>
            <a:chOff x="2611459" y="3810655"/>
            <a:chExt cx="365165" cy="342511"/>
          </a:xfrm>
        </p:grpSpPr>
        <p:sp>
          <p:nvSpPr>
            <p:cNvPr id="3545" name="Google Shape;3545;p48"/>
            <p:cNvSpPr/>
            <p:nvPr/>
          </p:nvSpPr>
          <p:spPr>
            <a:xfrm>
              <a:off x="2901073" y="3962941"/>
              <a:ext cx="56042" cy="160640"/>
            </a:xfrm>
            <a:custGeom>
              <a:avLst/>
              <a:gdLst/>
              <a:ahLst/>
              <a:cxnLst/>
              <a:rect l="l" t="t" r="r" b="b"/>
              <a:pathLst>
                <a:path w="3743" h="10729" extrusionOk="0">
                  <a:moveTo>
                    <a:pt x="3385" y="0"/>
                  </a:moveTo>
                  <a:cubicBezTo>
                    <a:pt x="3206" y="0"/>
                    <a:pt x="3028" y="121"/>
                    <a:pt x="3028" y="363"/>
                  </a:cubicBezTo>
                  <a:lnTo>
                    <a:pt x="3028" y="9025"/>
                  </a:lnTo>
                  <a:cubicBezTo>
                    <a:pt x="3028" y="9572"/>
                    <a:pt x="2586" y="10013"/>
                    <a:pt x="2039" y="10013"/>
                  </a:cubicBezTo>
                  <a:lnTo>
                    <a:pt x="463" y="10013"/>
                  </a:lnTo>
                  <a:cubicBezTo>
                    <a:pt x="0" y="10013"/>
                    <a:pt x="0" y="10728"/>
                    <a:pt x="463" y="10728"/>
                  </a:cubicBezTo>
                  <a:lnTo>
                    <a:pt x="2039" y="10728"/>
                  </a:lnTo>
                  <a:cubicBezTo>
                    <a:pt x="2985" y="10728"/>
                    <a:pt x="3742" y="9971"/>
                    <a:pt x="3742" y="9025"/>
                  </a:cubicBezTo>
                  <a:lnTo>
                    <a:pt x="3742" y="363"/>
                  </a:lnTo>
                  <a:cubicBezTo>
                    <a:pt x="3742" y="121"/>
                    <a:pt x="3564" y="0"/>
                    <a:pt x="338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48"/>
            <p:cNvSpPr/>
            <p:nvPr/>
          </p:nvSpPr>
          <p:spPr>
            <a:xfrm>
              <a:off x="2879976" y="4089249"/>
              <a:ext cx="39677" cy="54470"/>
            </a:xfrm>
            <a:custGeom>
              <a:avLst/>
              <a:gdLst/>
              <a:ahLst/>
              <a:cxnLst/>
              <a:rect l="l" t="t" r="r" b="b"/>
              <a:pathLst>
                <a:path w="2650" h="3638" extrusionOk="0">
                  <a:moveTo>
                    <a:pt x="0" y="0"/>
                  </a:moveTo>
                  <a:lnTo>
                    <a:pt x="0" y="3638"/>
                  </a:lnTo>
                  <a:lnTo>
                    <a:pt x="1956" y="3638"/>
                  </a:lnTo>
                  <a:cubicBezTo>
                    <a:pt x="2334" y="3638"/>
                    <a:pt x="2649" y="3322"/>
                    <a:pt x="2649" y="2944"/>
                  </a:cubicBezTo>
                  <a:lnTo>
                    <a:pt x="2649" y="694"/>
                  </a:lnTo>
                  <a:cubicBezTo>
                    <a:pt x="2649" y="316"/>
                    <a:pt x="2334" y="0"/>
                    <a:pt x="1956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8"/>
            <p:cNvSpPr/>
            <p:nvPr/>
          </p:nvSpPr>
          <p:spPr>
            <a:xfrm>
              <a:off x="2901073" y="4089249"/>
              <a:ext cx="18581" cy="54470"/>
            </a:xfrm>
            <a:custGeom>
              <a:avLst/>
              <a:gdLst/>
              <a:ahLst/>
              <a:cxnLst/>
              <a:rect l="l" t="t" r="r" b="b"/>
              <a:pathLst>
                <a:path w="1241" h="3638" extrusionOk="0">
                  <a:moveTo>
                    <a:pt x="0" y="0"/>
                  </a:moveTo>
                  <a:cubicBezTo>
                    <a:pt x="231" y="148"/>
                    <a:pt x="378" y="379"/>
                    <a:pt x="378" y="652"/>
                  </a:cubicBezTo>
                  <a:lnTo>
                    <a:pt x="378" y="3007"/>
                  </a:lnTo>
                  <a:cubicBezTo>
                    <a:pt x="378" y="3259"/>
                    <a:pt x="231" y="3511"/>
                    <a:pt x="0" y="3638"/>
                  </a:cubicBezTo>
                  <a:lnTo>
                    <a:pt x="547" y="3638"/>
                  </a:lnTo>
                  <a:cubicBezTo>
                    <a:pt x="925" y="3638"/>
                    <a:pt x="1240" y="3343"/>
                    <a:pt x="1240" y="2965"/>
                  </a:cubicBezTo>
                  <a:lnTo>
                    <a:pt x="1240" y="694"/>
                  </a:lnTo>
                  <a:cubicBezTo>
                    <a:pt x="1240" y="316"/>
                    <a:pt x="925" y="0"/>
                    <a:pt x="54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48"/>
            <p:cNvSpPr/>
            <p:nvPr/>
          </p:nvSpPr>
          <p:spPr>
            <a:xfrm>
              <a:off x="2622479" y="4021573"/>
              <a:ext cx="269475" cy="131593"/>
            </a:xfrm>
            <a:custGeom>
              <a:avLst/>
              <a:gdLst/>
              <a:ahLst/>
              <a:cxnLst/>
              <a:rect l="l" t="t" r="r" b="b"/>
              <a:pathLst>
                <a:path w="17998" h="8789" extrusionOk="0">
                  <a:moveTo>
                    <a:pt x="3470" y="0"/>
                  </a:moveTo>
                  <a:lnTo>
                    <a:pt x="379" y="3511"/>
                  </a:lnTo>
                  <a:cubicBezTo>
                    <a:pt x="148" y="3764"/>
                    <a:pt x="1" y="4121"/>
                    <a:pt x="1" y="4478"/>
                  </a:cubicBezTo>
                  <a:lnTo>
                    <a:pt x="1" y="7548"/>
                  </a:lnTo>
                  <a:cubicBezTo>
                    <a:pt x="1" y="8221"/>
                    <a:pt x="547" y="8788"/>
                    <a:pt x="1241" y="8788"/>
                  </a:cubicBezTo>
                  <a:lnTo>
                    <a:pt x="16778" y="8788"/>
                  </a:lnTo>
                  <a:cubicBezTo>
                    <a:pt x="17451" y="8767"/>
                    <a:pt x="17997" y="8221"/>
                    <a:pt x="17997" y="7548"/>
                  </a:cubicBezTo>
                  <a:lnTo>
                    <a:pt x="17997" y="4478"/>
                  </a:lnTo>
                  <a:cubicBezTo>
                    <a:pt x="17997" y="4121"/>
                    <a:pt x="17871" y="3764"/>
                    <a:pt x="17640" y="3511"/>
                  </a:cubicBezTo>
                  <a:lnTo>
                    <a:pt x="14549" y="0"/>
                  </a:ln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48"/>
            <p:cNvSpPr/>
            <p:nvPr/>
          </p:nvSpPr>
          <p:spPr>
            <a:xfrm>
              <a:off x="2642947" y="4021573"/>
              <a:ext cx="248693" cy="131279"/>
            </a:xfrm>
            <a:custGeom>
              <a:avLst/>
              <a:gdLst/>
              <a:ahLst/>
              <a:cxnLst/>
              <a:rect l="l" t="t" r="r" b="b"/>
              <a:pathLst>
                <a:path w="16610" h="8768" extrusionOk="0">
                  <a:moveTo>
                    <a:pt x="2103" y="0"/>
                  </a:moveTo>
                  <a:lnTo>
                    <a:pt x="0" y="2376"/>
                  </a:lnTo>
                  <a:cubicBezTo>
                    <a:pt x="2074" y="4793"/>
                    <a:pt x="5063" y="6101"/>
                    <a:pt x="8119" y="6101"/>
                  </a:cubicBezTo>
                  <a:cubicBezTo>
                    <a:pt x="9555" y="6101"/>
                    <a:pt x="11006" y="5812"/>
                    <a:pt x="12383" y="5214"/>
                  </a:cubicBezTo>
                  <a:cubicBezTo>
                    <a:pt x="12583" y="5125"/>
                    <a:pt x="12788" y="5084"/>
                    <a:pt x="12989" y="5084"/>
                  </a:cubicBezTo>
                  <a:cubicBezTo>
                    <a:pt x="13783" y="5084"/>
                    <a:pt x="14507" y="5729"/>
                    <a:pt x="14507" y="6602"/>
                  </a:cubicBezTo>
                  <a:lnTo>
                    <a:pt x="14507" y="7548"/>
                  </a:lnTo>
                  <a:cubicBezTo>
                    <a:pt x="14507" y="8221"/>
                    <a:pt x="13960" y="8767"/>
                    <a:pt x="13287" y="8767"/>
                  </a:cubicBezTo>
                  <a:lnTo>
                    <a:pt x="15390" y="8767"/>
                  </a:lnTo>
                  <a:cubicBezTo>
                    <a:pt x="16063" y="8767"/>
                    <a:pt x="16609" y="8221"/>
                    <a:pt x="16609" y="7548"/>
                  </a:cubicBezTo>
                  <a:lnTo>
                    <a:pt x="16609" y="4478"/>
                  </a:lnTo>
                  <a:cubicBezTo>
                    <a:pt x="16609" y="4121"/>
                    <a:pt x="16483" y="3785"/>
                    <a:pt x="16273" y="3511"/>
                  </a:cubicBezTo>
                  <a:lnTo>
                    <a:pt x="13182" y="0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8"/>
            <p:cNvSpPr/>
            <p:nvPr/>
          </p:nvSpPr>
          <p:spPr>
            <a:xfrm>
              <a:off x="2921525" y="3936889"/>
              <a:ext cx="52898" cy="45352"/>
            </a:xfrm>
            <a:custGeom>
              <a:avLst/>
              <a:gdLst/>
              <a:ahLst/>
              <a:cxnLst/>
              <a:rect l="l" t="t" r="r" b="b"/>
              <a:pathLst>
                <a:path w="3533" h="3029" extrusionOk="0">
                  <a:moveTo>
                    <a:pt x="2019" y="1"/>
                  </a:moveTo>
                  <a:cubicBezTo>
                    <a:pt x="673" y="1"/>
                    <a:pt x="1" y="1619"/>
                    <a:pt x="947" y="2587"/>
                  </a:cubicBezTo>
                  <a:cubicBezTo>
                    <a:pt x="1259" y="2892"/>
                    <a:pt x="1639" y="3029"/>
                    <a:pt x="2010" y="3029"/>
                  </a:cubicBezTo>
                  <a:cubicBezTo>
                    <a:pt x="2790" y="3029"/>
                    <a:pt x="3533" y="2426"/>
                    <a:pt x="3533" y="1514"/>
                  </a:cubicBezTo>
                  <a:cubicBezTo>
                    <a:pt x="3533" y="673"/>
                    <a:pt x="2860" y="1"/>
                    <a:pt x="201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48"/>
            <p:cNvSpPr/>
            <p:nvPr/>
          </p:nvSpPr>
          <p:spPr>
            <a:xfrm>
              <a:off x="2942621" y="3936889"/>
              <a:ext cx="34003" cy="45307"/>
            </a:xfrm>
            <a:custGeom>
              <a:avLst/>
              <a:gdLst/>
              <a:ahLst/>
              <a:cxnLst/>
              <a:rect l="l" t="t" r="r" b="b"/>
              <a:pathLst>
                <a:path w="2271" h="3026" extrusionOk="0">
                  <a:moveTo>
                    <a:pt x="610" y="1"/>
                  </a:moveTo>
                  <a:cubicBezTo>
                    <a:pt x="400" y="1"/>
                    <a:pt x="189" y="43"/>
                    <a:pt x="0" y="127"/>
                  </a:cubicBezTo>
                  <a:cubicBezTo>
                    <a:pt x="1199" y="652"/>
                    <a:pt x="1199" y="2355"/>
                    <a:pt x="0" y="2902"/>
                  </a:cubicBezTo>
                  <a:cubicBezTo>
                    <a:pt x="197" y="2986"/>
                    <a:pt x="400" y="3026"/>
                    <a:pt x="597" y="3026"/>
                  </a:cubicBezTo>
                  <a:cubicBezTo>
                    <a:pt x="1286" y="3026"/>
                    <a:pt x="1918" y="2548"/>
                    <a:pt x="2082" y="1830"/>
                  </a:cubicBezTo>
                  <a:cubicBezTo>
                    <a:pt x="2271" y="884"/>
                    <a:pt x="1556" y="1"/>
                    <a:pt x="61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48"/>
            <p:cNvSpPr/>
            <p:nvPr/>
          </p:nvSpPr>
          <p:spPr>
            <a:xfrm>
              <a:off x="2611459" y="3810655"/>
              <a:ext cx="295288" cy="284163"/>
            </a:xfrm>
            <a:custGeom>
              <a:avLst/>
              <a:gdLst/>
              <a:ahLst/>
              <a:cxnLst/>
              <a:rect l="l" t="t" r="r" b="b"/>
              <a:pathLst>
                <a:path w="19722" h="18979" extrusionOk="0">
                  <a:moveTo>
                    <a:pt x="10240" y="1"/>
                  </a:moveTo>
                  <a:cubicBezTo>
                    <a:pt x="6392" y="1"/>
                    <a:pt x="2944" y="2313"/>
                    <a:pt x="1472" y="5867"/>
                  </a:cubicBezTo>
                  <a:cubicBezTo>
                    <a:pt x="1" y="9399"/>
                    <a:pt x="821" y="13498"/>
                    <a:pt x="3533" y="16211"/>
                  </a:cubicBezTo>
                  <a:cubicBezTo>
                    <a:pt x="5342" y="18020"/>
                    <a:pt x="7760" y="18978"/>
                    <a:pt x="10224" y="18978"/>
                  </a:cubicBezTo>
                  <a:cubicBezTo>
                    <a:pt x="11454" y="18978"/>
                    <a:pt x="12694" y="18740"/>
                    <a:pt x="13877" y="18250"/>
                  </a:cubicBezTo>
                  <a:cubicBezTo>
                    <a:pt x="17409" y="16778"/>
                    <a:pt x="19721" y="13330"/>
                    <a:pt x="19721" y="9483"/>
                  </a:cubicBezTo>
                  <a:cubicBezTo>
                    <a:pt x="19721" y="4248"/>
                    <a:pt x="15475" y="1"/>
                    <a:pt x="10240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8"/>
            <p:cNvSpPr/>
            <p:nvPr/>
          </p:nvSpPr>
          <p:spPr>
            <a:xfrm>
              <a:off x="2744924" y="3810655"/>
              <a:ext cx="166854" cy="284313"/>
            </a:xfrm>
            <a:custGeom>
              <a:avLst/>
              <a:gdLst/>
              <a:ahLst/>
              <a:cxnLst/>
              <a:rect l="l" t="t" r="r" b="b"/>
              <a:pathLst>
                <a:path w="11144" h="18989" extrusionOk="0">
                  <a:moveTo>
                    <a:pt x="1326" y="1"/>
                  </a:moveTo>
                  <a:cubicBezTo>
                    <a:pt x="884" y="1"/>
                    <a:pt x="442" y="22"/>
                    <a:pt x="1" y="85"/>
                  </a:cubicBezTo>
                  <a:cubicBezTo>
                    <a:pt x="4710" y="737"/>
                    <a:pt x="8200" y="4752"/>
                    <a:pt x="8200" y="9483"/>
                  </a:cubicBezTo>
                  <a:cubicBezTo>
                    <a:pt x="8200" y="14234"/>
                    <a:pt x="4710" y="18250"/>
                    <a:pt x="1" y="18902"/>
                  </a:cubicBezTo>
                  <a:cubicBezTo>
                    <a:pt x="435" y="18960"/>
                    <a:pt x="865" y="18989"/>
                    <a:pt x="1290" y="18989"/>
                  </a:cubicBezTo>
                  <a:cubicBezTo>
                    <a:pt x="6204" y="18989"/>
                    <a:pt x="10417" y="15187"/>
                    <a:pt x="10765" y="10156"/>
                  </a:cubicBezTo>
                  <a:cubicBezTo>
                    <a:pt x="11144" y="4668"/>
                    <a:pt x="6813" y="1"/>
                    <a:pt x="132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8"/>
            <p:cNvSpPr/>
            <p:nvPr/>
          </p:nvSpPr>
          <p:spPr>
            <a:xfrm>
              <a:off x="2722900" y="3921467"/>
              <a:ext cx="73036" cy="62540"/>
            </a:xfrm>
            <a:custGeom>
              <a:avLst/>
              <a:gdLst/>
              <a:ahLst/>
              <a:cxnLst/>
              <a:rect l="l" t="t" r="r" b="b"/>
              <a:pathLst>
                <a:path w="4878" h="4177" extrusionOk="0">
                  <a:moveTo>
                    <a:pt x="2797" y="0"/>
                  </a:moveTo>
                  <a:cubicBezTo>
                    <a:pt x="925" y="0"/>
                    <a:pt x="0" y="2250"/>
                    <a:pt x="1325" y="3554"/>
                  </a:cubicBezTo>
                  <a:cubicBezTo>
                    <a:pt x="1748" y="3984"/>
                    <a:pt x="2272" y="4177"/>
                    <a:pt x="2786" y="4177"/>
                  </a:cubicBezTo>
                  <a:cubicBezTo>
                    <a:pt x="3853" y="4177"/>
                    <a:pt x="4878" y="3345"/>
                    <a:pt x="4878" y="2082"/>
                  </a:cubicBezTo>
                  <a:cubicBezTo>
                    <a:pt x="4878" y="925"/>
                    <a:pt x="3953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8"/>
            <p:cNvSpPr/>
            <p:nvPr/>
          </p:nvSpPr>
          <p:spPr>
            <a:xfrm>
              <a:off x="2752800" y="3921467"/>
              <a:ext cx="46295" cy="62540"/>
            </a:xfrm>
            <a:custGeom>
              <a:avLst/>
              <a:gdLst/>
              <a:ahLst/>
              <a:cxnLst/>
              <a:rect l="l" t="t" r="r" b="b"/>
              <a:pathLst>
                <a:path w="3092" h="4177" extrusionOk="0">
                  <a:moveTo>
                    <a:pt x="800" y="0"/>
                  </a:moveTo>
                  <a:cubicBezTo>
                    <a:pt x="526" y="0"/>
                    <a:pt x="253" y="42"/>
                    <a:pt x="1" y="148"/>
                  </a:cubicBezTo>
                  <a:cubicBezTo>
                    <a:pt x="1746" y="862"/>
                    <a:pt x="1746" y="3322"/>
                    <a:pt x="1" y="4016"/>
                  </a:cubicBezTo>
                  <a:cubicBezTo>
                    <a:pt x="264" y="4125"/>
                    <a:pt x="534" y="4176"/>
                    <a:pt x="799" y="4176"/>
                  </a:cubicBezTo>
                  <a:cubicBezTo>
                    <a:pt x="1758" y="4176"/>
                    <a:pt x="2641" y="3503"/>
                    <a:pt x="2839" y="2481"/>
                  </a:cubicBezTo>
                  <a:cubicBezTo>
                    <a:pt x="3091" y="1199"/>
                    <a:pt x="2103" y="0"/>
                    <a:pt x="800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6" name="Google Shape;3556;p48"/>
          <p:cNvGrpSpPr/>
          <p:nvPr/>
        </p:nvGrpSpPr>
        <p:grpSpPr>
          <a:xfrm>
            <a:off x="3952456" y="1524280"/>
            <a:ext cx="370196" cy="300153"/>
            <a:chOff x="3952456" y="1524280"/>
            <a:chExt cx="370196" cy="300153"/>
          </a:xfrm>
        </p:grpSpPr>
        <p:sp>
          <p:nvSpPr>
            <p:cNvPr id="3557" name="Google Shape;3557;p4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4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49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8" name="Google Shape;3568;p49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9" name="Google Shape;3569;p49"/>
          <p:cNvGrpSpPr/>
          <p:nvPr/>
        </p:nvGrpSpPr>
        <p:grpSpPr>
          <a:xfrm>
            <a:off x="908482" y="1502585"/>
            <a:ext cx="257112" cy="362808"/>
            <a:chOff x="908482" y="1502585"/>
            <a:chExt cx="257112" cy="362808"/>
          </a:xfrm>
        </p:grpSpPr>
        <p:sp>
          <p:nvSpPr>
            <p:cNvPr id="3570" name="Google Shape;3570;p49"/>
            <p:cNvSpPr/>
            <p:nvPr/>
          </p:nvSpPr>
          <p:spPr>
            <a:xfrm>
              <a:off x="908482" y="1526088"/>
              <a:ext cx="257112" cy="339305"/>
            </a:xfrm>
            <a:custGeom>
              <a:avLst/>
              <a:gdLst/>
              <a:ahLst/>
              <a:cxnLst/>
              <a:rect l="l" t="t" r="r" b="b"/>
              <a:pathLst>
                <a:path w="9791" h="12921" extrusionOk="0">
                  <a:moveTo>
                    <a:pt x="670" y="0"/>
                  </a:moveTo>
                  <a:cubicBezTo>
                    <a:pt x="297" y="0"/>
                    <a:pt x="0" y="297"/>
                    <a:pt x="0" y="670"/>
                  </a:cubicBezTo>
                  <a:lnTo>
                    <a:pt x="0" y="12250"/>
                  </a:lnTo>
                  <a:cubicBezTo>
                    <a:pt x="0" y="12623"/>
                    <a:pt x="297" y="12920"/>
                    <a:pt x="670" y="12920"/>
                  </a:cubicBezTo>
                  <a:lnTo>
                    <a:pt x="9131" y="12920"/>
                  </a:lnTo>
                  <a:cubicBezTo>
                    <a:pt x="9494" y="12920"/>
                    <a:pt x="9791" y="12623"/>
                    <a:pt x="9791" y="12250"/>
                  </a:cubicBezTo>
                  <a:lnTo>
                    <a:pt x="9791" y="670"/>
                  </a:lnTo>
                  <a:cubicBezTo>
                    <a:pt x="9791" y="297"/>
                    <a:pt x="9494" y="0"/>
                    <a:pt x="9131" y="0"/>
                  </a:cubicBezTo>
                  <a:lnTo>
                    <a:pt x="5561" y="0"/>
                  </a:lnTo>
                  <a:cubicBezTo>
                    <a:pt x="5551" y="354"/>
                    <a:pt x="5255" y="642"/>
                    <a:pt x="4900" y="642"/>
                  </a:cubicBezTo>
                  <a:cubicBezTo>
                    <a:pt x="4537" y="642"/>
                    <a:pt x="4240" y="354"/>
                    <a:pt x="4231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49"/>
            <p:cNvSpPr/>
            <p:nvPr/>
          </p:nvSpPr>
          <p:spPr>
            <a:xfrm>
              <a:off x="920036" y="1526088"/>
              <a:ext cx="234003" cy="315671"/>
            </a:xfrm>
            <a:custGeom>
              <a:avLst/>
              <a:gdLst/>
              <a:ahLst/>
              <a:cxnLst/>
              <a:rect l="l" t="t" r="r" b="b"/>
              <a:pathLst>
                <a:path w="8911" h="12021" extrusionOk="0">
                  <a:moveTo>
                    <a:pt x="2010" y="0"/>
                  </a:moveTo>
                  <a:lnTo>
                    <a:pt x="2010" y="220"/>
                  </a:lnTo>
                  <a:cubicBezTo>
                    <a:pt x="2001" y="345"/>
                    <a:pt x="1905" y="441"/>
                    <a:pt x="1790" y="441"/>
                  </a:cubicBezTo>
                  <a:lnTo>
                    <a:pt x="450" y="441"/>
                  </a:lnTo>
                  <a:cubicBezTo>
                    <a:pt x="202" y="441"/>
                    <a:pt x="1" y="642"/>
                    <a:pt x="1" y="890"/>
                  </a:cubicBezTo>
                  <a:lnTo>
                    <a:pt x="1" y="11580"/>
                  </a:lnTo>
                  <a:cubicBezTo>
                    <a:pt x="1" y="11820"/>
                    <a:pt x="202" y="12021"/>
                    <a:pt x="450" y="12021"/>
                  </a:cubicBezTo>
                  <a:lnTo>
                    <a:pt x="8461" y="12021"/>
                  </a:lnTo>
                  <a:cubicBezTo>
                    <a:pt x="8710" y="12021"/>
                    <a:pt x="8911" y="11820"/>
                    <a:pt x="8911" y="11580"/>
                  </a:cubicBezTo>
                  <a:lnTo>
                    <a:pt x="8911" y="890"/>
                  </a:lnTo>
                  <a:cubicBezTo>
                    <a:pt x="8911" y="642"/>
                    <a:pt x="8710" y="441"/>
                    <a:pt x="8470" y="441"/>
                  </a:cubicBezTo>
                  <a:lnTo>
                    <a:pt x="7131" y="441"/>
                  </a:lnTo>
                  <a:cubicBezTo>
                    <a:pt x="7006" y="441"/>
                    <a:pt x="6910" y="345"/>
                    <a:pt x="6910" y="220"/>
                  </a:cubicBezTo>
                  <a:lnTo>
                    <a:pt x="6910" y="0"/>
                  </a:lnTo>
                  <a:lnTo>
                    <a:pt x="5121" y="0"/>
                  </a:lnTo>
                  <a:cubicBezTo>
                    <a:pt x="5111" y="354"/>
                    <a:pt x="4815" y="642"/>
                    <a:pt x="4460" y="642"/>
                  </a:cubicBezTo>
                  <a:cubicBezTo>
                    <a:pt x="4097" y="642"/>
                    <a:pt x="3800" y="354"/>
                    <a:pt x="379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49"/>
            <p:cNvSpPr/>
            <p:nvPr/>
          </p:nvSpPr>
          <p:spPr>
            <a:xfrm>
              <a:off x="931853" y="1549459"/>
              <a:ext cx="210631" cy="280746"/>
            </a:xfrm>
            <a:custGeom>
              <a:avLst/>
              <a:gdLst/>
              <a:ahLst/>
              <a:cxnLst/>
              <a:rect l="l" t="t" r="r" b="b"/>
              <a:pathLst>
                <a:path w="8021" h="10691" extrusionOk="0">
                  <a:moveTo>
                    <a:pt x="221" y="0"/>
                  </a:moveTo>
                  <a:cubicBezTo>
                    <a:pt x="96" y="0"/>
                    <a:pt x="0" y="106"/>
                    <a:pt x="0" y="220"/>
                  </a:cubicBezTo>
                  <a:lnTo>
                    <a:pt x="0" y="10470"/>
                  </a:lnTo>
                  <a:cubicBezTo>
                    <a:pt x="0" y="10595"/>
                    <a:pt x="96" y="10690"/>
                    <a:pt x="221" y="10690"/>
                  </a:cubicBezTo>
                  <a:lnTo>
                    <a:pt x="7791" y="10690"/>
                  </a:lnTo>
                  <a:cubicBezTo>
                    <a:pt x="7915" y="10690"/>
                    <a:pt x="8020" y="10595"/>
                    <a:pt x="8020" y="10470"/>
                  </a:cubicBezTo>
                  <a:lnTo>
                    <a:pt x="8020" y="220"/>
                  </a:lnTo>
                  <a:cubicBezTo>
                    <a:pt x="8020" y="106"/>
                    <a:pt x="7915" y="0"/>
                    <a:pt x="7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49"/>
            <p:cNvSpPr/>
            <p:nvPr/>
          </p:nvSpPr>
          <p:spPr>
            <a:xfrm>
              <a:off x="984373" y="1502585"/>
              <a:ext cx="105329" cy="52678"/>
            </a:xfrm>
            <a:custGeom>
              <a:avLst/>
              <a:gdLst/>
              <a:ahLst/>
              <a:cxnLst/>
              <a:rect l="l" t="t" r="r" b="b"/>
              <a:pathLst>
                <a:path w="4011" h="2006" extrusionOk="0">
                  <a:moveTo>
                    <a:pt x="2004" y="558"/>
                  </a:moveTo>
                  <a:cubicBezTo>
                    <a:pt x="2178" y="558"/>
                    <a:pt x="2345" y="694"/>
                    <a:pt x="2345" y="895"/>
                  </a:cubicBezTo>
                  <a:cubicBezTo>
                    <a:pt x="2345" y="1087"/>
                    <a:pt x="2192" y="1230"/>
                    <a:pt x="2010" y="1230"/>
                  </a:cubicBezTo>
                  <a:cubicBezTo>
                    <a:pt x="1714" y="1230"/>
                    <a:pt x="1561" y="867"/>
                    <a:pt x="1771" y="656"/>
                  </a:cubicBezTo>
                  <a:cubicBezTo>
                    <a:pt x="1839" y="589"/>
                    <a:pt x="1922" y="558"/>
                    <a:pt x="2004" y="558"/>
                  </a:cubicBezTo>
                  <a:close/>
                  <a:moveTo>
                    <a:pt x="2006" y="0"/>
                  </a:moveTo>
                  <a:cubicBezTo>
                    <a:pt x="1707" y="0"/>
                    <a:pt x="1408" y="149"/>
                    <a:pt x="1235" y="446"/>
                  </a:cubicBezTo>
                  <a:lnTo>
                    <a:pt x="450" y="446"/>
                  </a:lnTo>
                  <a:cubicBezTo>
                    <a:pt x="202" y="446"/>
                    <a:pt x="1" y="646"/>
                    <a:pt x="1" y="895"/>
                  </a:cubicBezTo>
                  <a:lnTo>
                    <a:pt x="1" y="1785"/>
                  </a:lnTo>
                  <a:cubicBezTo>
                    <a:pt x="1" y="1910"/>
                    <a:pt x="106" y="2005"/>
                    <a:pt x="230" y="2005"/>
                  </a:cubicBezTo>
                  <a:lnTo>
                    <a:pt x="3791" y="2005"/>
                  </a:lnTo>
                  <a:cubicBezTo>
                    <a:pt x="3915" y="2005"/>
                    <a:pt x="4011" y="1910"/>
                    <a:pt x="4011" y="1785"/>
                  </a:cubicBezTo>
                  <a:lnTo>
                    <a:pt x="4011" y="895"/>
                  </a:lnTo>
                  <a:cubicBezTo>
                    <a:pt x="4011" y="646"/>
                    <a:pt x="3810" y="446"/>
                    <a:pt x="3570" y="446"/>
                  </a:cubicBezTo>
                  <a:lnTo>
                    <a:pt x="2776" y="446"/>
                  </a:lnTo>
                  <a:cubicBezTo>
                    <a:pt x="2604" y="149"/>
                    <a:pt x="2305" y="0"/>
                    <a:pt x="200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49"/>
            <p:cNvSpPr/>
            <p:nvPr/>
          </p:nvSpPr>
          <p:spPr>
            <a:xfrm>
              <a:off x="964022" y="1663559"/>
              <a:ext cx="29175" cy="291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0"/>
                  </a:moveTo>
                  <a:cubicBezTo>
                    <a:pt x="249" y="0"/>
                    <a:pt x="0" y="249"/>
                    <a:pt x="0" y="555"/>
                  </a:cubicBezTo>
                  <a:cubicBezTo>
                    <a:pt x="0" y="862"/>
                    <a:pt x="249" y="1110"/>
                    <a:pt x="556" y="1110"/>
                  </a:cubicBezTo>
                  <a:cubicBezTo>
                    <a:pt x="862" y="1110"/>
                    <a:pt x="1111" y="862"/>
                    <a:pt x="1111" y="55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49"/>
            <p:cNvSpPr/>
            <p:nvPr/>
          </p:nvSpPr>
          <p:spPr>
            <a:xfrm>
              <a:off x="964022" y="1716079"/>
              <a:ext cx="29175" cy="29437"/>
            </a:xfrm>
            <a:custGeom>
              <a:avLst/>
              <a:gdLst/>
              <a:ahLst/>
              <a:cxnLst/>
              <a:rect l="l" t="t" r="r" b="b"/>
              <a:pathLst>
                <a:path w="1111" h="1121" extrusionOk="0">
                  <a:moveTo>
                    <a:pt x="556" y="0"/>
                  </a:moveTo>
                  <a:cubicBezTo>
                    <a:pt x="249" y="0"/>
                    <a:pt x="0" y="249"/>
                    <a:pt x="0" y="565"/>
                  </a:cubicBezTo>
                  <a:cubicBezTo>
                    <a:pt x="0" y="871"/>
                    <a:pt x="249" y="1120"/>
                    <a:pt x="556" y="1120"/>
                  </a:cubicBezTo>
                  <a:cubicBezTo>
                    <a:pt x="862" y="1120"/>
                    <a:pt x="1111" y="871"/>
                    <a:pt x="1111" y="56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49"/>
            <p:cNvSpPr/>
            <p:nvPr/>
          </p:nvSpPr>
          <p:spPr>
            <a:xfrm>
              <a:off x="964022" y="1768862"/>
              <a:ext cx="29175" cy="291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0"/>
                  </a:moveTo>
                  <a:cubicBezTo>
                    <a:pt x="249" y="0"/>
                    <a:pt x="0" y="249"/>
                    <a:pt x="0" y="555"/>
                  </a:cubicBezTo>
                  <a:cubicBezTo>
                    <a:pt x="0" y="861"/>
                    <a:pt x="249" y="1110"/>
                    <a:pt x="556" y="1110"/>
                  </a:cubicBezTo>
                  <a:cubicBezTo>
                    <a:pt x="862" y="1110"/>
                    <a:pt x="1111" y="861"/>
                    <a:pt x="1111" y="55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49"/>
            <p:cNvSpPr/>
            <p:nvPr/>
          </p:nvSpPr>
          <p:spPr>
            <a:xfrm>
              <a:off x="1005985" y="1660539"/>
              <a:ext cx="68145" cy="11843"/>
            </a:xfrm>
            <a:custGeom>
              <a:avLst/>
              <a:gdLst/>
              <a:ahLst/>
              <a:cxnLst/>
              <a:rect l="l" t="t" r="r" b="b"/>
              <a:pathLst>
                <a:path w="259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2307" y="450"/>
                  </a:lnTo>
                  <a:cubicBezTo>
                    <a:pt x="2594" y="45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49"/>
            <p:cNvSpPr/>
            <p:nvPr/>
          </p:nvSpPr>
          <p:spPr>
            <a:xfrm>
              <a:off x="1005985" y="1683910"/>
              <a:ext cx="109110" cy="11843"/>
            </a:xfrm>
            <a:custGeom>
              <a:avLst/>
              <a:gdLst/>
              <a:ahLst/>
              <a:cxnLst/>
              <a:rect l="l" t="t" r="r" b="b"/>
              <a:pathLst>
                <a:path w="415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858" y="450"/>
                  </a:lnTo>
                  <a:cubicBezTo>
                    <a:pt x="4154" y="45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49"/>
            <p:cNvSpPr/>
            <p:nvPr/>
          </p:nvSpPr>
          <p:spPr>
            <a:xfrm>
              <a:off x="1005985" y="1713322"/>
              <a:ext cx="68145" cy="11581"/>
            </a:xfrm>
            <a:custGeom>
              <a:avLst/>
              <a:gdLst/>
              <a:ahLst/>
              <a:cxnLst/>
              <a:rect l="l" t="t" r="r" b="b"/>
              <a:pathLst>
                <a:path w="259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2307" y="440"/>
                  </a:lnTo>
                  <a:cubicBezTo>
                    <a:pt x="2594" y="44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49"/>
            <p:cNvSpPr/>
            <p:nvPr/>
          </p:nvSpPr>
          <p:spPr>
            <a:xfrm>
              <a:off x="1005985" y="1736693"/>
              <a:ext cx="109110" cy="11581"/>
            </a:xfrm>
            <a:custGeom>
              <a:avLst/>
              <a:gdLst/>
              <a:ahLst/>
              <a:cxnLst/>
              <a:rect l="l" t="t" r="r" b="b"/>
              <a:pathLst>
                <a:path w="415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3858" y="440"/>
                  </a:lnTo>
                  <a:cubicBezTo>
                    <a:pt x="4154" y="44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49"/>
            <p:cNvSpPr/>
            <p:nvPr/>
          </p:nvSpPr>
          <p:spPr>
            <a:xfrm>
              <a:off x="1005985" y="1765842"/>
              <a:ext cx="68145" cy="11843"/>
            </a:xfrm>
            <a:custGeom>
              <a:avLst/>
              <a:gdLst/>
              <a:ahLst/>
              <a:cxnLst/>
              <a:rect l="l" t="t" r="r" b="b"/>
              <a:pathLst>
                <a:path w="259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2307" y="450"/>
                  </a:lnTo>
                  <a:cubicBezTo>
                    <a:pt x="2594" y="45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49"/>
            <p:cNvSpPr/>
            <p:nvPr/>
          </p:nvSpPr>
          <p:spPr>
            <a:xfrm>
              <a:off x="1005985" y="1789213"/>
              <a:ext cx="109110" cy="11843"/>
            </a:xfrm>
            <a:custGeom>
              <a:avLst/>
              <a:gdLst/>
              <a:ahLst/>
              <a:cxnLst/>
              <a:rect l="l" t="t" r="r" b="b"/>
              <a:pathLst>
                <a:path w="415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858" y="450"/>
                  </a:lnTo>
                  <a:cubicBezTo>
                    <a:pt x="4154" y="45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49"/>
            <p:cNvSpPr/>
            <p:nvPr/>
          </p:nvSpPr>
          <p:spPr>
            <a:xfrm>
              <a:off x="1005985" y="1572831"/>
              <a:ext cx="103333" cy="11843"/>
            </a:xfrm>
            <a:custGeom>
              <a:avLst/>
              <a:gdLst/>
              <a:ahLst/>
              <a:cxnLst/>
              <a:rect l="l" t="t" r="r" b="b"/>
              <a:pathLst>
                <a:path w="393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637" y="450"/>
                  </a:lnTo>
                  <a:cubicBezTo>
                    <a:pt x="3934" y="450"/>
                    <a:pt x="3934" y="0"/>
                    <a:pt x="363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49"/>
            <p:cNvSpPr/>
            <p:nvPr/>
          </p:nvSpPr>
          <p:spPr>
            <a:xfrm>
              <a:off x="959243" y="1625613"/>
              <a:ext cx="155853" cy="11581"/>
            </a:xfrm>
            <a:custGeom>
              <a:avLst/>
              <a:gdLst/>
              <a:ahLst/>
              <a:cxnLst/>
              <a:rect l="l" t="t" r="r" b="b"/>
              <a:pathLst>
                <a:path w="593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5638" y="440"/>
                  </a:lnTo>
                  <a:cubicBezTo>
                    <a:pt x="5934" y="440"/>
                    <a:pt x="5934" y="0"/>
                    <a:pt x="563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49"/>
            <p:cNvSpPr/>
            <p:nvPr/>
          </p:nvSpPr>
          <p:spPr>
            <a:xfrm>
              <a:off x="1005985" y="1596202"/>
              <a:ext cx="27179" cy="11843"/>
            </a:xfrm>
            <a:custGeom>
              <a:avLst/>
              <a:gdLst/>
              <a:ahLst/>
              <a:cxnLst/>
              <a:rect l="l" t="t" r="r" b="b"/>
              <a:pathLst>
                <a:path w="103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738" y="450"/>
                  </a:lnTo>
                  <a:cubicBezTo>
                    <a:pt x="1034" y="450"/>
                    <a:pt x="1034" y="0"/>
                    <a:pt x="738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49"/>
            <p:cNvSpPr/>
            <p:nvPr/>
          </p:nvSpPr>
          <p:spPr>
            <a:xfrm>
              <a:off x="1040911" y="1596202"/>
              <a:ext cx="38996" cy="11843"/>
            </a:xfrm>
            <a:custGeom>
              <a:avLst/>
              <a:gdLst/>
              <a:ahLst/>
              <a:cxnLst/>
              <a:rect l="l" t="t" r="r" b="b"/>
              <a:pathLst>
                <a:path w="1485" h="451" extrusionOk="0">
                  <a:moveTo>
                    <a:pt x="298" y="0"/>
                  </a:moveTo>
                  <a:cubicBezTo>
                    <a:pt x="1" y="0"/>
                    <a:pt x="1" y="450"/>
                    <a:pt x="298" y="450"/>
                  </a:cubicBezTo>
                  <a:lnTo>
                    <a:pt x="1188" y="450"/>
                  </a:lnTo>
                  <a:cubicBezTo>
                    <a:pt x="1484" y="450"/>
                    <a:pt x="1484" y="0"/>
                    <a:pt x="118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49"/>
            <p:cNvSpPr/>
            <p:nvPr/>
          </p:nvSpPr>
          <p:spPr>
            <a:xfrm>
              <a:off x="961002" y="1572831"/>
              <a:ext cx="35215" cy="35215"/>
            </a:xfrm>
            <a:custGeom>
              <a:avLst/>
              <a:gdLst/>
              <a:ahLst/>
              <a:cxnLst/>
              <a:rect l="l" t="t" r="r" b="b"/>
              <a:pathLst>
                <a:path w="1341" h="1341" extrusionOk="0">
                  <a:moveTo>
                    <a:pt x="230" y="0"/>
                  </a:moveTo>
                  <a:cubicBezTo>
                    <a:pt x="106" y="0"/>
                    <a:pt x="1" y="106"/>
                    <a:pt x="1" y="230"/>
                  </a:cubicBezTo>
                  <a:lnTo>
                    <a:pt x="1" y="1120"/>
                  </a:lnTo>
                  <a:cubicBezTo>
                    <a:pt x="1" y="1235"/>
                    <a:pt x="106" y="1340"/>
                    <a:pt x="230" y="1340"/>
                  </a:cubicBezTo>
                  <a:lnTo>
                    <a:pt x="1120" y="1340"/>
                  </a:lnTo>
                  <a:cubicBezTo>
                    <a:pt x="1235" y="1340"/>
                    <a:pt x="1340" y="1245"/>
                    <a:pt x="1340" y="1120"/>
                  </a:cubicBezTo>
                  <a:lnTo>
                    <a:pt x="1340" y="230"/>
                  </a:lnTo>
                  <a:cubicBezTo>
                    <a:pt x="1340" y="106"/>
                    <a:pt x="1235" y="0"/>
                    <a:pt x="11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49"/>
            <p:cNvSpPr/>
            <p:nvPr/>
          </p:nvSpPr>
          <p:spPr>
            <a:xfrm>
              <a:off x="984373" y="1543682"/>
              <a:ext cx="105329" cy="11581"/>
            </a:xfrm>
            <a:custGeom>
              <a:avLst/>
              <a:gdLst/>
              <a:ahLst/>
              <a:cxnLst/>
              <a:rect l="l" t="t" r="r" b="b"/>
              <a:pathLst>
                <a:path w="4011" h="441" extrusionOk="0">
                  <a:moveTo>
                    <a:pt x="230" y="0"/>
                  </a:moveTo>
                  <a:cubicBezTo>
                    <a:pt x="106" y="0"/>
                    <a:pt x="1" y="96"/>
                    <a:pt x="1" y="220"/>
                  </a:cubicBezTo>
                  <a:cubicBezTo>
                    <a:pt x="1" y="345"/>
                    <a:pt x="106" y="440"/>
                    <a:pt x="230" y="440"/>
                  </a:cubicBezTo>
                  <a:lnTo>
                    <a:pt x="3791" y="440"/>
                  </a:lnTo>
                  <a:cubicBezTo>
                    <a:pt x="3915" y="440"/>
                    <a:pt x="4011" y="345"/>
                    <a:pt x="4011" y="220"/>
                  </a:cubicBezTo>
                  <a:cubicBezTo>
                    <a:pt x="4011" y="96"/>
                    <a:pt x="3915" y="0"/>
                    <a:pt x="379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49"/>
            <p:cNvSpPr/>
            <p:nvPr/>
          </p:nvSpPr>
          <p:spPr>
            <a:xfrm>
              <a:off x="969799" y="1581628"/>
              <a:ext cx="17620" cy="17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336" y="0"/>
                  </a:moveTo>
                  <a:cubicBezTo>
                    <a:pt x="154" y="0"/>
                    <a:pt x="1" y="153"/>
                    <a:pt x="1" y="335"/>
                  </a:cubicBezTo>
                  <a:cubicBezTo>
                    <a:pt x="1" y="517"/>
                    <a:pt x="154" y="670"/>
                    <a:pt x="336" y="670"/>
                  </a:cubicBezTo>
                  <a:cubicBezTo>
                    <a:pt x="517" y="670"/>
                    <a:pt x="671" y="517"/>
                    <a:pt x="671" y="335"/>
                  </a:cubicBezTo>
                  <a:cubicBezTo>
                    <a:pt x="671" y="153"/>
                    <a:pt x="517" y="0"/>
                    <a:pt x="33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0" name="Google Shape;3590;p49"/>
          <p:cNvGrpSpPr/>
          <p:nvPr/>
        </p:nvGrpSpPr>
        <p:grpSpPr>
          <a:xfrm>
            <a:off x="1303537" y="1502716"/>
            <a:ext cx="362939" cy="362677"/>
            <a:chOff x="1303537" y="1502716"/>
            <a:chExt cx="362939" cy="362677"/>
          </a:xfrm>
        </p:grpSpPr>
        <p:sp>
          <p:nvSpPr>
            <p:cNvPr id="3591" name="Google Shape;3591;p49"/>
            <p:cNvSpPr/>
            <p:nvPr/>
          </p:nvSpPr>
          <p:spPr>
            <a:xfrm>
              <a:off x="1426697" y="1695727"/>
              <a:ext cx="116883" cy="99552"/>
            </a:xfrm>
            <a:custGeom>
              <a:avLst/>
              <a:gdLst/>
              <a:ahLst/>
              <a:cxnLst/>
              <a:rect l="l" t="t" r="r" b="b"/>
              <a:pathLst>
                <a:path w="4451" h="3791" extrusionOk="0">
                  <a:moveTo>
                    <a:pt x="1560" y="0"/>
                  </a:moveTo>
                  <a:lnTo>
                    <a:pt x="1560" y="297"/>
                  </a:lnTo>
                  <a:cubicBezTo>
                    <a:pt x="1560" y="383"/>
                    <a:pt x="1503" y="469"/>
                    <a:pt x="1426" y="507"/>
                  </a:cubicBezTo>
                  <a:lnTo>
                    <a:pt x="402" y="938"/>
                  </a:lnTo>
                  <a:cubicBezTo>
                    <a:pt x="154" y="1043"/>
                    <a:pt x="0" y="1283"/>
                    <a:pt x="0" y="1551"/>
                  </a:cubicBezTo>
                  <a:lnTo>
                    <a:pt x="0" y="3790"/>
                  </a:lnTo>
                  <a:lnTo>
                    <a:pt x="4451" y="3790"/>
                  </a:lnTo>
                  <a:lnTo>
                    <a:pt x="4451" y="1551"/>
                  </a:lnTo>
                  <a:cubicBezTo>
                    <a:pt x="4451" y="1283"/>
                    <a:pt x="4297" y="1043"/>
                    <a:pt x="4049" y="938"/>
                  </a:cubicBezTo>
                  <a:lnTo>
                    <a:pt x="3034" y="507"/>
                  </a:lnTo>
                  <a:cubicBezTo>
                    <a:pt x="2948" y="469"/>
                    <a:pt x="2891" y="383"/>
                    <a:pt x="2891" y="297"/>
                  </a:cubicBezTo>
                  <a:lnTo>
                    <a:pt x="2891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49"/>
            <p:cNvSpPr/>
            <p:nvPr/>
          </p:nvSpPr>
          <p:spPr>
            <a:xfrm>
              <a:off x="1464643" y="1695727"/>
              <a:ext cx="40992" cy="17620"/>
            </a:xfrm>
            <a:custGeom>
              <a:avLst/>
              <a:gdLst/>
              <a:ahLst/>
              <a:cxnLst/>
              <a:rect l="l" t="t" r="r" b="b"/>
              <a:pathLst>
                <a:path w="1561" h="671" extrusionOk="0">
                  <a:moveTo>
                    <a:pt x="115" y="0"/>
                  </a:moveTo>
                  <a:lnTo>
                    <a:pt x="115" y="297"/>
                  </a:lnTo>
                  <a:cubicBezTo>
                    <a:pt x="115" y="373"/>
                    <a:pt x="68" y="450"/>
                    <a:pt x="1" y="488"/>
                  </a:cubicBezTo>
                  <a:cubicBezTo>
                    <a:pt x="249" y="603"/>
                    <a:pt x="508" y="670"/>
                    <a:pt x="785" y="670"/>
                  </a:cubicBezTo>
                  <a:cubicBezTo>
                    <a:pt x="1053" y="670"/>
                    <a:pt x="1312" y="603"/>
                    <a:pt x="1560" y="488"/>
                  </a:cubicBezTo>
                  <a:cubicBezTo>
                    <a:pt x="1493" y="450"/>
                    <a:pt x="1446" y="373"/>
                    <a:pt x="1446" y="297"/>
                  </a:cubicBezTo>
                  <a:lnTo>
                    <a:pt x="1446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49"/>
            <p:cNvSpPr/>
            <p:nvPr/>
          </p:nvSpPr>
          <p:spPr>
            <a:xfrm>
              <a:off x="1426697" y="1710538"/>
              <a:ext cx="116883" cy="84741"/>
            </a:xfrm>
            <a:custGeom>
              <a:avLst/>
              <a:gdLst/>
              <a:ahLst/>
              <a:cxnLst/>
              <a:rect l="l" t="t" r="r" b="b"/>
              <a:pathLst>
                <a:path w="4451" h="3227" extrusionOk="0">
                  <a:moveTo>
                    <a:pt x="1273" y="1"/>
                  </a:moveTo>
                  <a:lnTo>
                    <a:pt x="402" y="374"/>
                  </a:lnTo>
                  <a:cubicBezTo>
                    <a:pt x="154" y="479"/>
                    <a:pt x="0" y="719"/>
                    <a:pt x="0" y="987"/>
                  </a:cubicBezTo>
                  <a:lnTo>
                    <a:pt x="0" y="3226"/>
                  </a:lnTo>
                  <a:lnTo>
                    <a:pt x="4451" y="3226"/>
                  </a:lnTo>
                  <a:lnTo>
                    <a:pt x="4451" y="987"/>
                  </a:lnTo>
                  <a:cubicBezTo>
                    <a:pt x="4451" y="719"/>
                    <a:pt x="4297" y="479"/>
                    <a:pt x="4049" y="374"/>
                  </a:cubicBezTo>
                  <a:lnTo>
                    <a:pt x="3178" y="1"/>
                  </a:lnTo>
                  <a:cubicBezTo>
                    <a:pt x="2962" y="365"/>
                    <a:pt x="2594" y="546"/>
                    <a:pt x="2226" y="546"/>
                  </a:cubicBezTo>
                  <a:cubicBezTo>
                    <a:pt x="1857" y="546"/>
                    <a:pt x="1489" y="365"/>
                    <a:pt x="1273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49"/>
            <p:cNvSpPr/>
            <p:nvPr/>
          </p:nvSpPr>
          <p:spPr>
            <a:xfrm>
              <a:off x="1444291" y="1613796"/>
              <a:ext cx="29437" cy="64363"/>
            </a:xfrm>
            <a:custGeom>
              <a:avLst/>
              <a:gdLst/>
              <a:ahLst/>
              <a:cxnLst/>
              <a:rect l="l" t="t" r="r" b="b"/>
              <a:pathLst>
                <a:path w="1121" h="2451" extrusionOk="0">
                  <a:moveTo>
                    <a:pt x="670" y="0"/>
                  </a:moveTo>
                  <a:cubicBezTo>
                    <a:pt x="297" y="0"/>
                    <a:pt x="0" y="297"/>
                    <a:pt x="0" y="670"/>
                  </a:cubicBezTo>
                  <a:lnTo>
                    <a:pt x="0" y="823"/>
                  </a:lnTo>
                  <a:cubicBezTo>
                    <a:pt x="0" y="1015"/>
                    <a:pt x="29" y="1206"/>
                    <a:pt x="86" y="1388"/>
                  </a:cubicBezTo>
                  <a:lnTo>
                    <a:pt x="450" y="2450"/>
                  </a:lnTo>
                  <a:lnTo>
                    <a:pt x="1120" y="2450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49"/>
            <p:cNvSpPr/>
            <p:nvPr/>
          </p:nvSpPr>
          <p:spPr>
            <a:xfrm>
              <a:off x="1456108" y="1608019"/>
              <a:ext cx="69878" cy="70140"/>
            </a:xfrm>
            <a:custGeom>
              <a:avLst/>
              <a:gdLst/>
              <a:ahLst/>
              <a:cxnLst/>
              <a:rect l="l" t="t" r="r" b="b"/>
              <a:pathLst>
                <a:path w="2661" h="2671" extrusionOk="0">
                  <a:moveTo>
                    <a:pt x="660" y="0"/>
                  </a:moveTo>
                  <a:cubicBezTo>
                    <a:pt x="297" y="0"/>
                    <a:pt x="0" y="297"/>
                    <a:pt x="0" y="670"/>
                  </a:cubicBezTo>
                  <a:cubicBezTo>
                    <a:pt x="0" y="909"/>
                    <a:pt x="192" y="1110"/>
                    <a:pt x="440" y="1110"/>
                  </a:cubicBezTo>
                  <a:lnTo>
                    <a:pt x="2220" y="2670"/>
                  </a:lnTo>
                  <a:lnTo>
                    <a:pt x="2594" y="1350"/>
                  </a:lnTo>
                  <a:cubicBezTo>
                    <a:pt x="2642" y="1196"/>
                    <a:pt x="2661" y="1034"/>
                    <a:pt x="2661" y="862"/>
                  </a:cubicBezTo>
                  <a:lnTo>
                    <a:pt x="2661" y="450"/>
                  </a:lnTo>
                  <a:cubicBezTo>
                    <a:pt x="2661" y="201"/>
                    <a:pt x="2469" y="0"/>
                    <a:pt x="22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49"/>
            <p:cNvSpPr/>
            <p:nvPr/>
          </p:nvSpPr>
          <p:spPr>
            <a:xfrm>
              <a:off x="1450068" y="1637168"/>
              <a:ext cx="70140" cy="64363"/>
            </a:xfrm>
            <a:custGeom>
              <a:avLst/>
              <a:gdLst/>
              <a:ahLst/>
              <a:cxnLst/>
              <a:rect l="l" t="t" r="r" b="b"/>
              <a:pathLst>
                <a:path w="2671" h="2451" extrusionOk="0">
                  <a:moveTo>
                    <a:pt x="862" y="0"/>
                  </a:moveTo>
                  <a:cubicBezTo>
                    <a:pt x="737" y="0"/>
                    <a:pt x="623" y="48"/>
                    <a:pt x="536" y="134"/>
                  </a:cubicBezTo>
                  <a:lnTo>
                    <a:pt x="134" y="536"/>
                  </a:lnTo>
                  <a:cubicBezTo>
                    <a:pt x="48" y="622"/>
                    <a:pt x="0" y="737"/>
                    <a:pt x="0" y="852"/>
                  </a:cubicBezTo>
                  <a:lnTo>
                    <a:pt x="0" y="1120"/>
                  </a:lnTo>
                  <a:cubicBezTo>
                    <a:pt x="0" y="1857"/>
                    <a:pt x="594" y="2450"/>
                    <a:pt x="1340" y="2450"/>
                  </a:cubicBezTo>
                  <a:cubicBezTo>
                    <a:pt x="2077" y="2450"/>
                    <a:pt x="2671" y="1857"/>
                    <a:pt x="2671" y="1120"/>
                  </a:cubicBezTo>
                  <a:lnTo>
                    <a:pt x="2671" y="833"/>
                  </a:lnTo>
                  <a:cubicBezTo>
                    <a:pt x="2671" y="718"/>
                    <a:pt x="2623" y="603"/>
                    <a:pt x="2546" y="517"/>
                  </a:cubicBezTo>
                  <a:cubicBezTo>
                    <a:pt x="2202" y="182"/>
                    <a:pt x="1580" y="29"/>
                    <a:pt x="862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49"/>
            <p:cNvSpPr/>
            <p:nvPr/>
          </p:nvSpPr>
          <p:spPr>
            <a:xfrm>
              <a:off x="1450068" y="1637168"/>
              <a:ext cx="70140" cy="63103"/>
            </a:xfrm>
            <a:custGeom>
              <a:avLst/>
              <a:gdLst/>
              <a:ahLst/>
              <a:cxnLst/>
              <a:rect l="l" t="t" r="r" b="b"/>
              <a:pathLst>
                <a:path w="2671" h="2403" extrusionOk="0">
                  <a:moveTo>
                    <a:pt x="862" y="0"/>
                  </a:moveTo>
                  <a:cubicBezTo>
                    <a:pt x="737" y="0"/>
                    <a:pt x="623" y="48"/>
                    <a:pt x="536" y="134"/>
                  </a:cubicBezTo>
                  <a:lnTo>
                    <a:pt x="134" y="536"/>
                  </a:lnTo>
                  <a:cubicBezTo>
                    <a:pt x="48" y="622"/>
                    <a:pt x="0" y="737"/>
                    <a:pt x="0" y="852"/>
                  </a:cubicBezTo>
                  <a:lnTo>
                    <a:pt x="0" y="1120"/>
                  </a:lnTo>
                  <a:cubicBezTo>
                    <a:pt x="0" y="1713"/>
                    <a:pt x="393" y="2230"/>
                    <a:pt x="967" y="2402"/>
                  </a:cubicBezTo>
                  <a:cubicBezTo>
                    <a:pt x="776" y="2163"/>
                    <a:pt x="670" y="1867"/>
                    <a:pt x="670" y="1560"/>
                  </a:cubicBezTo>
                  <a:lnTo>
                    <a:pt x="670" y="910"/>
                  </a:lnTo>
                  <a:cubicBezTo>
                    <a:pt x="670" y="663"/>
                    <a:pt x="863" y="468"/>
                    <a:pt x="1105" y="468"/>
                  </a:cubicBezTo>
                  <a:cubicBezTo>
                    <a:pt x="1117" y="468"/>
                    <a:pt x="1128" y="468"/>
                    <a:pt x="1139" y="469"/>
                  </a:cubicBezTo>
                  <a:cubicBezTo>
                    <a:pt x="1589" y="498"/>
                    <a:pt x="2259" y="565"/>
                    <a:pt x="2671" y="766"/>
                  </a:cubicBezTo>
                  <a:cubicBezTo>
                    <a:pt x="2651" y="670"/>
                    <a:pt x="2613" y="584"/>
                    <a:pt x="2546" y="517"/>
                  </a:cubicBezTo>
                  <a:cubicBezTo>
                    <a:pt x="2202" y="182"/>
                    <a:pt x="1570" y="29"/>
                    <a:pt x="86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49"/>
            <p:cNvSpPr/>
            <p:nvPr/>
          </p:nvSpPr>
          <p:spPr>
            <a:xfrm>
              <a:off x="1426697" y="1725638"/>
              <a:ext cx="23398" cy="69642"/>
            </a:xfrm>
            <a:custGeom>
              <a:avLst/>
              <a:gdLst/>
              <a:ahLst/>
              <a:cxnLst/>
              <a:rect l="l" t="t" r="r" b="b"/>
              <a:pathLst>
                <a:path w="891" h="2652" extrusionOk="0">
                  <a:moveTo>
                    <a:pt x="154" y="0"/>
                  </a:moveTo>
                  <a:cubicBezTo>
                    <a:pt x="48" y="115"/>
                    <a:pt x="0" y="258"/>
                    <a:pt x="0" y="412"/>
                  </a:cubicBezTo>
                  <a:lnTo>
                    <a:pt x="0" y="2651"/>
                  </a:lnTo>
                  <a:lnTo>
                    <a:pt x="890" y="2651"/>
                  </a:lnTo>
                  <a:lnTo>
                    <a:pt x="890" y="1015"/>
                  </a:lnTo>
                  <a:cubicBezTo>
                    <a:pt x="890" y="833"/>
                    <a:pt x="823" y="670"/>
                    <a:pt x="699" y="546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49"/>
            <p:cNvSpPr/>
            <p:nvPr/>
          </p:nvSpPr>
          <p:spPr>
            <a:xfrm>
              <a:off x="1520182" y="1725638"/>
              <a:ext cx="23398" cy="69642"/>
            </a:xfrm>
            <a:custGeom>
              <a:avLst/>
              <a:gdLst/>
              <a:ahLst/>
              <a:cxnLst/>
              <a:rect l="l" t="t" r="r" b="b"/>
              <a:pathLst>
                <a:path w="891" h="2652" extrusionOk="0">
                  <a:moveTo>
                    <a:pt x="747" y="0"/>
                  </a:moveTo>
                  <a:lnTo>
                    <a:pt x="202" y="546"/>
                  </a:lnTo>
                  <a:cubicBezTo>
                    <a:pt x="77" y="670"/>
                    <a:pt x="1" y="833"/>
                    <a:pt x="1" y="1015"/>
                  </a:cubicBezTo>
                  <a:lnTo>
                    <a:pt x="1" y="2651"/>
                  </a:lnTo>
                  <a:lnTo>
                    <a:pt x="891" y="2651"/>
                  </a:lnTo>
                  <a:lnTo>
                    <a:pt x="891" y="412"/>
                  </a:lnTo>
                  <a:cubicBezTo>
                    <a:pt x="891" y="258"/>
                    <a:pt x="843" y="115"/>
                    <a:pt x="74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49"/>
            <p:cNvSpPr/>
            <p:nvPr/>
          </p:nvSpPr>
          <p:spPr>
            <a:xfrm>
              <a:off x="1303537" y="1502716"/>
              <a:ext cx="362939" cy="362677"/>
            </a:xfrm>
            <a:custGeom>
              <a:avLst/>
              <a:gdLst/>
              <a:ahLst/>
              <a:cxnLst/>
              <a:rect l="l" t="t" r="r" b="b"/>
              <a:pathLst>
                <a:path w="13821" h="13811" extrusionOk="0">
                  <a:moveTo>
                    <a:pt x="6920" y="2677"/>
                  </a:moveTo>
                  <a:cubicBezTo>
                    <a:pt x="7464" y="2677"/>
                    <a:pt x="8013" y="2781"/>
                    <a:pt x="8538" y="2996"/>
                  </a:cubicBezTo>
                  <a:cubicBezTo>
                    <a:pt x="10117" y="3656"/>
                    <a:pt x="11150" y="5197"/>
                    <a:pt x="11150" y="6910"/>
                  </a:cubicBezTo>
                  <a:cubicBezTo>
                    <a:pt x="11150" y="9245"/>
                    <a:pt x="9255" y="11140"/>
                    <a:pt x="6920" y="11140"/>
                  </a:cubicBezTo>
                  <a:cubicBezTo>
                    <a:pt x="5207" y="11140"/>
                    <a:pt x="3657" y="10106"/>
                    <a:pt x="3006" y="8527"/>
                  </a:cubicBezTo>
                  <a:cubicBezTo>
                    <a:pt x="2355" y="6948"/>
                    <a:pt x="2709" y="5130"/>
                    <a:pt x="3925" y="3915"/>
                  </a:cubicBezTo>
                  <a:cubicBezTo>
                    <a:pt x="4733" y="3107"/>
                    <a:pt x="5816" y="2677"/>
                    <a:pt x="6920" y="2677"/>
                  </a:cubicBezTo>
                  <a:close/>
                  <a:moveTo>
                    <a:pt x="6021" y="0"/>
                  </a:moveTo>
                  <a:cubicBezTo>
                    <a:pt x="5906" y="0"/>
                    <a:pt x="5801" y="106"/>
                    <a:pt x="5810" y="220"/>
                  </a:cubicBezTo>
                  <a:lnTo>
                    <a:pt x="5810" y="823"/>
                  </a:lnTo>
                  <a:cubicBezTo>
                    <a:pt x="5801" y="929"/>
                    <a:pt x="5734" y="1015"/>
                    <a:pt x="5628" y="1034"/>
                  </a:cubicBezTo>
                  <a:cubicBezTo>
                    <a:pt x="4939" y="1187"/>
                    <a:pt x="4279" y="1465"/>
                    <a:pt x="3676" y="1847"/>
                  </a:cubicBezTo>
                  <a:cubicBezTo>
                    <a:pt x="3639" y="1872"/>
                    <a:pt x="3597" y="1884"/>
                    <a:pt x="3555" y="1884"/>
                  </a:cubicBezTo>
                  <a:cubicBezTo>
                    <a:pt x="3498" y="1884"/>
                    <a:pt x="3442" y="1862"/>
                    <a:pt x="3398" y="1819"/>
                  </a:cubicBezTo>
                  <a:lnTo>
                    <a:pt x="2977" y="1398"/>
                  </a:lnTo>
                  <a:cubicBezTo>
                    <a:pt x="2934" y="1354"/>
                    <a:pt x="2879" y="1333"/>
                    <a:pt x="2824" y="1333"/>
                  </a:cubicBezTo>
                  <a:cubicBezTo>
                    <a:pt x="2769" y="1333"/>
                    <a:pt x="2714" y="1354"/>
                    <a:pt x="2671" y="1398"/>
                  </a:cubicBezTo>
                  <a:lnTo>
                    <a:pt x="1408" y="2651"/>
                  </a:lnTo>
                  <a:cubicBezTo>
                    <a:pt x="1322" y="2737"/>
                    <a:pt x="1322" y="2871"/>
                    <a:pt x="1408" y="2957"/>
                  </a:cubicBezTo>
                  <a:lnTo>
                    <a:pt x="1819" y="3379"/>
                  </a:lnTo>
                  <a:cubicBezTo>
                    <a:pt x="1896" y="3455"/>
                    <a:pt x="1905" y="3570"/>
                    <a:pt x="1848" y="3656"/>
                  </a:cubicBezTo>
                  <a:cubicBezTo>
                    <a:pt x="1465" y="4259"/>
                    <a:pt x="1197" y="4919"/>
                    <a:pt x="1044" y="5608"/>
                  </a:cubicBezTo>
                  <a:cubicBezTo>
                    <a:pt x="1025" y="5714"/>
                    <a:pt x="929" y="5781"/>
                    <a:pt x="824" y="5790"/>
                  </a:cubicBezTo>
                  <a:lnTo>
                    <a:pt x="231" y="5790"/>
                  </a:lnTo>
                  <a:cubicBezTo>
                    <a:pt x="106" y="5790"/>
                    <a:pt x="1" y="5886"/>
                    <a:pt x="1" y="6010"/>
                  </a:cubicBezTo>
                  <a:lnTo>
                    <a:pt x="1" y="7790"/>
                  </a:lnTo>
                  <a:cubicBezTo>
                    <a:pt x="1" y="7915"/>
                    <a:pt x="106" y="8011"/>
                    <a:pt x="231" y="8011"/>
                  </a:cubicBezTo>
                  <a:lnTo>
                    <a:pt x="824" y="8011"/>
                  </a:lnTo>
                  <a:cubicBezTo>
                    <a:pt x="929" y="8011"/>
                    <a:pt x="1025" y="8087"/>
                    <a:pt x="1044" y="8192"/>
                  </a:cubicBezTo>
                  <a:cubicBezTo>
                    <a:pt x="1197" y="8881"/>
                    <a:pt x="1465" y="9542"/>
                    <a:pt x="1848" y="10145"/>
                  </a:cubicBezTo>
                  <a:cubicBezTo>
                    <a:pt x="1905" y="10231"/>
                    <a:pt x="1896" y="10346"/>
                    <a:pt x="1819" y="10422"/>
                  </a:cubicBezTo>
                  <a:lnTo>
                    <a:pt x="1398" y="10843"/>
                  </a:lnTo>
                  <a:cubicBezTo>
                    <a:pt x="1312" y="10930"/>
                    <a:pt x="1312" y="11073"/>
                    <a:pt x="1398" y="11159"/>
                  </a:cubicBezTo>
                  <a:lnTo>
                    <a:pt x="2662" y="12413"/>
                  </a:lnTo>
                  <a:cubicBezTo>
                    <a:pt x="2705" y="12456"/>
                    <a:pt x="2762" y="12477"/>
                    <a:pt x="2819" y="12477"/>
                  </a:cubicBezTo>
                  <a:cubicBezTo>
                    <a:pt x="2877" y="12477"/>
                    <a:pt x="2934" y="12456"/>
                    <a:pt x="2977" y="12413"/>
                  </a:cubicBezTo>
                  <a:lnTo>
                    <a:pt x="3398" y="12001"/>
                  </a:lnTo>
                  <a:cubicBezTo>
                    <a:pt x="3442" y="11958"/>
                    <a:pt x="3498" y="11936"/>
                    <a:pt x="3555" y="11936"/>
                  </a:cubicBezTo>
                  <a:cubicBezTo>
                    <a:pt x="3597" y="11936"/>
                    <a:pt x="3639" y="11948"/>
                    <a:pt x="3676" y="11973"/>
                  </a:cubicBezTo>
                  <a:cubicBezTo>
                    <a:pt x="4269" y="12355"/>
                    <a:pt x="4930" y="12623"/>
                    <a:pt x="5628" y="12777"/>
                  </a:cubicBezTo>
                  <a:cubicBezTo>
                    <a:pt x="5724" y="12796"/>
                    <a:pt x="5801" y="12891"/>
                    <a:pt x="5801" y="12997"/>
                  </a:cubicBezTo>
                  <a:lnTo>
                    <a:pt x="5801" y="13590"/>
                  </a:lnTo>
                  <a:cubicBezTo>
                    <a:pt x="5801" y="13714"/>
                    <a:pt x="5906" y="13810"/>
                    <a:pt x="6021" y="13810"/>
                  </a:cubicBezTo>
                  <a:lnTo>
                    <a:pt x="7810" y="13810"/>
                  </a:lnTo>
                  <a:cubicBezTo>
                    <a:pt x="7925" y="13810"/>
                    <a:pt x="8030" y="13714"/>
                    <a:pt x="8030" y="13590"/>
                  </a:cubicBezTo>
                  <a:lnTo>
                    <a:pt x="8030" y="12997"/>
                  </a:lnTo>
                  <a:cubicBezTo>
                    <a:pt x="8030" y="12891"/>
                    <a:pt x="8107" y="12796"/>
                    <a:pt x="8203" y="12777"/>
                  </a:cubicBezTo>
                  <a:cubicBezTo>
                    <a:pt x="8901" y="12623"/>
                    <a:pt x="9562" y="12355"/>
                    <a:pt x="10155" y="11973"/>
                  </a:cubicBezTo>
                  <a:cubicBezTo>
                    <a:pt x="10192" y="11948"/>
                    <a:pt x="10234" y="11936"/>
                    <a:pt x="10276" y="11936"/>
                  </a:cubicBezTo>
                  <a:cubicBezTo>
                    <a:pt x="10333" y="11936"/>
                    <a:pt x="10389" y="11958"/>
                    <a:pt x="10433" y="12001"/>
                  </a:cubicBezTo>
                  <a:lnTo>
                    <a:pt x="10854" y="12413"/>
                  </a:lnTo>
                  <a:cubicBezTo>
                    <a:pt x="10897" y="12456"/>
                    <a:pt x="10954" y="12477"/>
                    <a:pt x="11012" y="12477"/>
                  </a:cubicBezTo>
                  <a:cubicBezTo>
                    <a:pt x="11069" y="12477"/>
                    <a:pt x="11126" y="12456"/>
                    <a:pt x="11170" y="12413"/>
                  </a:cubicBezTo>
                  <a:lnTo>
                    <a:pt x="12423" y="11159"/>
                  </a:lnTo>
                  <a:cubicBezTo>
                    <a:pt x="12509" y="11073"/>
                    <a:pt x="12509" y="10930"/>
                    <a:pt x="12423" y="10843"/>
                  </a:cubicBezTo>
                  <a:lnTo>
                    <a:pt x="12012" y="10422"/>
                  </a:lnTo>
                  <a:cubicBezTo>
                    <a:pt x="11935" y="10346"/>
                    <a:pt x="11926" y="10231"/>
                    <a:pt x="11983" y="10145"/>
                  </a:cubicBezTo>
                  <a:cubicBezTo>
                    <a:pt x="12366" y="9542"/>
                    <a:pt x="12634" y="8891"/>
                    <a:pt x="12787" y="8192"/>
                  </a:cubicBezTo>
                  <a:cubicBezTo>
                    <a:pt x="12806" y="8087"/>
                    <a:pt x="12902" y="8020"/>
                    <a:pt x="13007" y="8020"/>
                  </a:cubicBezTo>
                  <a:lnTo>
                    <a:pt x="13600" y="8020"/>
                  </a:lnTo>
                  <a:cubicBezTo>
                    <a:pt x="13725" y="8011"/>
                    <a:pt x="13820" y="7915"/>
                    <a:pt x="13820" y="7790"/>
                  </a:cubicBezTo>
                  <a:lnTo>
                    <a:pt x="13820" y="6010"/>
                  </a:lnTo>
                  <a:cubicBezTo>
                    <a:pt x="13820" y="5886"/>
                    <a:pt x="13725" y="5790"/>
                    <a:pt x="13600" y="5790"/>
                  </a:cubicBezTo>
                  <a:lnTo>
                    <a:pt x="12997" y="5790"/>
                  </a:lnTo>
                  <a:cubicBezTo>
                    <a:pt x="12892" y="5790"/>
                    <a:pt x="12806" y="5714"/>
                    <a:pt x="12787" y="5618"/>
                  </a:cubicBezTo>
                  <a:cubicBezTo>
                    <a:pt x="12634" y="4919"/>
                    <a:pt x="12356" y="4259"/>
                    <a:pt x="11973" y="3666"/>
                  </a:cubicBezTo>
                  <a:cubicBezTo>
                    <a:pt x="11916" y="3580"/>
                    <a:pt x="11926" y="3455"/>
                    <a:pt x="12002" y="3388"/>
                  </a:cubicBezTo>
                  <a:lnTo>
                    <a:pt x="12423" y="2967"/>
                  </a:lnTo>
                  <a:cubicBezTo>
                    <a:pt x="12509" y="2881"/>
                    <a:pt x="12509" y="2737"/>
                    <a:pt x="12423" y="2651"/>
                  </a:cubicBezTo>
                  <a:lnTo>
                    <a:pt x="11170" y="1388"/>
                  </a:lnTo>
                  <a:cubicBezTo>
                    <a:pt x="11126" y="1345"/>
                    <a:pt x="11069" y="1323"/>
                    <a:pt x="11012" y="1323"/>
                  </a:cubicBezTo>
                  <a:cubicBezTo>
                    <a:pt x="10954" y="1323"/>
                    <a:pt x="10897" y="1345"/>
                    <a:pt x="10854" y="1388"/>
                  </a:cubicBezTo>
                  <a:lnTo>
                    <a:pt x="10433" y="1809"/>
                  </a:lnTo>
                  <a:cubicBezTo>
                    <a:pt x="10389" y="1853"/>
                    <a:pt x="10333" y="1875"/>
                    <a:pt x="10276" y="1875"/>
                  </a:cubicBezTo>
                  <a:cubicBezTo>
                    <a:pt x="10234" y="1875"/>
                    <a:pt x="10192" y="1862"/>
                    <a:pt x="10155" y="1838"/>
                  </a:cubicBezTo>
                  <a:cubicBezTo>
                    <a:pt x="9562" y="1455"/>
                    <a:pt x="8901" y="1177"/>
                    <a:pt x="8203" y="1034"/>
                  </a:cubicBezTo>
                  <a:cubicBezTo>
                    <a:pt x="8107" y="1005"/>
                    <a:pt x="8030" y="919"/>
                    <a:pt x="8030" y="814"/>
                  </a:cubicBezTo>
                  <a:lnTo>
                    <a:pt x="8030" y="211"/>
                  </a:lnTo>
                  <a:cubicBezTo>
                    <a:pt x="8021" y="96"/>
                    <a:pt x="7925" y="0"/>
                    <a:pt x="7810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49"/>
            <p:cNvSpPr/>
            <p:nvPr/>
          </p:nvSpPr>
          <p:spPr>
            <a:xfrm>
              <a:off x="1346262" y="1555236"/>
              <a:ext cx="267694" cy="257742"/>
            </a:xfrm>
            <a:custGeom>
              <a:avLst/>
              <a:gdLst/>
              <a:ahLst/>
              <a:cxnLst/>
              <a:rect l="l" t="t" r="r" b="b"/>
              <a:pathLst>
                <a:path w="10194" h="9815" extrusionOk="0">
                  <a:moveTo>
                    <a:pt x="5289" y="895"/>
                  </a:moveTo>
                  <a:cubicBezTo>
                    <a:pt x="5806" y="895"/>
                    <a:pt x="6327" y="994"/>
                    <a:pt x="6825" y="1197"/>
                  </a:cubicBezTo>
                  <a:cubicBezTo>
                    <a:pt x="8318" y="1819"/>
                    <a:pt x="9294" y="3283"/>
                    <a:pt x="9294" y="4900"/>
                  </a:cubicBezTo>
                  <a:cubicBezTo>
                    <a:pt x="9294" y="7121"/>
                    <a:pt x="7504" y="8910"/>
                    <a:pt x="5293" y="8910"/>
                  </a:cubicBezTo>
                  <a:cubicBezTo>
                    <a:pt x="3666" y="8910"/>
                    <a:pt x="2202" y="7934"/>
                    <a:pt x="1590" y="6441"/>
                  </a:cubicBezTo>
                  <a:cubicBezTo>
                    <a:pt x="968" y="4939"/>
                    <a:pt x="1312" y="3216"/>
                    <a:pt x="2451" y="2068"/>
                  </a:cubicBezTo>
                  <a:cubicBezTo>
                    <a:pt x="3219" y="1299"/>
                    <a:pt x="4245" y="895"/>
                    <a:pt x="5289" y="895"/>
                  </a:cubicBezTo>
                  <a:close/>
                  <a:moveTo>
                    <a:pt x="5293" y="0"/>
                  </a:moveTo>
                  <a:cubicBezTo>
                    <a:pt x="3303" y="0"/>
                    <a:pt x="1513" y="1197"/>
                    <a:pt x="757" y="3034"/>
                  </a:cubicBezTo>
                  <a:cubicBezTo>
                    <a:pt x="1" y="4862"/>
                    <a:pt x="422" y="6977"/>
                    <a:pt x="1819" y="8374"/>
                  </a:cubicBezTo>
                  <a:cubicBezTo>
                    <a:pt x="2759" y="9314"/>
                    <a:pt x="4011" y="9814"/>
                    <a:pt x="5286" y="9814"/>
                  </a:cubicBezTo>
                  <a:cubicBezTo>
                    <a:pt x="5920" y="9814"/>
                    <a:pt x="6559" y="9691"/>
                    <a:pt x="7169" y="9437"/>
                  </a:cubicBezTo>
                  <a:cubicBezTo>
                    <a:pt x="8997" y="8681"/>
                    <a:pt x="10193" y="6891"/>
                    <a:pt x="10193" y="4910"/>
                  </a:cubicBezTo>
                  <a:cubicBezTo>
                    <a:pt x="10193" y="2202"/>
                    <a:pt x="8002" y="0"/>
                    <a:pt x="5293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2" name="Google Shape;3602;p49"/>
          <p:cNvGrpSpPr/>
          <p:nvPr/>
        </p:nvGrpSpPr>
        <p:grpSpPr>
          <a:xfrm>
            <a:off x="1751901" y="1502716"/>
            <a:ext cx="362677" cy="362677"/>
            <a:chOff x="1751901" y="1502716"/>
            <a:chExt cx="362677" cy="362677"/>
          </a:xfrm>
        </p:grpSpPr>
        <p:sp>
          <p:nvSpPr>
            <p:cNvPr id="3603" name="Google Shape;3603;p49"/>
            <p:cNvSpPr/>
            <p:nvPr/>
          </p:nvSpPr>
          <p:spPr>
            <a:xfrm>
              <a:off x="1751901" y="1502716"/>
              <a:ext cx="362677" cy="362677"/>
            </a:xfrm>
            <a:custGeom>
              <a:avLst/>
              <a:gdLst/>
              <a:ahLst/>
              <a:cxnLst/>
              <a:rect l="l" t="t" r="r" b="b"/>
              <a:pathLst>
                <a:path w="13811" h="13811" extrusionOk="0">
                  <a:moveTo>
                    <a:pt x="6901" y="0"/>
                  </a:moveTo>
                  <a:cubicBezTo>
                    <a:pt x="3092" y="0"/>
                    <a:pt x="0" y="3091"/>
                    <a:pt x="0" y="6900"/>
                  </a:cubicBezTo>
                  <a:cubicBezTo>
                    <a:pt x="0" y="10719"/>
                    <a:pt x="3092" y="13810"/>
                    <a:pt x="6901" y="13810"/>
                  </a:cubicBezTo>
                  <a:cubicBezTo>
                    <a:pt x="10719" y="13810"/>
                    <a:pt x="13810" y="10719"/>
                    <a:pt x="13810" y="6900"/>
                  </a:cubicBezTo>
                  <a:cubicBezTo>
                    <a:pt x="13810" y="3091"/>
                    <a:pt x="10719" y="0"/>
                    <a:pt x="6901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49"/>
            <p:cNvSpPr/>
            <p:nvPr/>
          </p:nvSpPr>
          <p:spPr>
            <a:xfrm>
              <a:off x="1779027" y="1529843"/>
              <a:ext cx="308397" cy="308397"/>
            </a:xfrm>
            <a:custGeom>
              <a:avLst/>
              <a:gdLst/>
              <a:ahLst/>
              <a:cxnLst/>
              <a:rect l="l" t="t" r="r" b="b"/>
              <a:pathLst>
                <a:path w="11744" h="11744" extrusionOk="0">
                  <a:moveTo>
                    <a:pt x="5868" y="1"/>
                  </a:moveTo>
                  <a:cubicBezTo>
                    <a:pt x="2633" y="1"/>
                    <a:pt x="1" y="2633"/>
                    <a:pt x="1" y="5867"/>
                  </a:cubicBezTo>
                  <a:cubicBezTo>
                    <a:pt x="1" y="9112"/>
                    <a:pt x="2633" y="11744"/>
                    <a:pt x="5868" y="11744"/>
                  </a:cubicBezTo>
                  <a:cubicBezTo>
                    <a:pt x="9112" y="11744"/>
                    <a:pt x="11744" y="9112"/>
                    <a:pt x="11744" y="5867"/>
                  </a:cubicBezTo>
                  <a:cubicBezTo>
                    <a:pt x="11744" y="2633"/>
                    <a:pt x="9112" y="1"/>
                    <a:pt x="5868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49"/>
            <p:cNvSpPr/>
            <p:nvPr/>
          </p:nvSpPr>
          <p:spPr>
            <a:xfrm>
              <a:off x="1927816" y="1551035"/>
              <a:ext cx="10845" cy="138416"/>
            </a:xfrm>
            <a:custGeom>
              <a:avLst/>
              <a:gdLst/>
              <a:ahLst/>
              <a:cxnLst/>
              <a:rect l="l" t="t" r="r" b="b"/>
              <a:pathLst>
                <a:path w="413" h="5271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lnTo>
                    <a:pt x="1" y="5060"/>
                  </a:lnTo>
                  <a:cubicBezTo>
                    <a:pt x="1" y="5175"/>
                    <a:pt x="87" y="5271"/>
                    <a:pt x="202" y="5271"/>
                  </a:cubicBezTo>
                  <a:cubicBezTo>
                    <a:pt x="316" y="5271"/>
                    <a:pt x="412" y="5175"/>
                    <a:pt x="412" y="5060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49"/>
            <p:cNvSpPr/>
            <p:nvPr/>
          </p:nvSpPr>
          <p:spPr>
            <a:xfrm>
              <a:off x="1925821" y="1678632"/>
              <a:ext cx="142014" cy="10819"/>
            </a:xfrm>
            <a:custGeom>
              <a:avLst/>
              <a:gdLst/>
              <a:ahLst/>
              <a:cxnLst/>
              <a:rect l="l" t="t" r="r" b="b"/>
              <a:pathLst>
                <a:path w="5408" h="412" extrusionOk="0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130" y="412"/>
                  </a:lnTo>
                  <a:cubicBezTo>
                    <a:pt x="5407" y="412"/>
                    <a:pt x="5407" y="0"/>
                    <a:pt x="513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49"/>
            <p:cNvSpPr/>
            <p:nvPr/>
          </p:nvSpPr>
          <p:spPr>
            <a:xfrm>
              <a:off x="1816999" y="1567789"/>
              <a:ext cx="288020" cy="270215"/>
            </a:xfrm>
            <a:custGeom>
              <a:avLst/>
              <a:gdLst/>
              <a:ahLst/>
              <a:cxnLst/>
              <a:rect l="l" t="t" r="r" b="b"/>
              <a:pathLst>
                <a:path w="10968" h="10290" extrusionOk="0">
                  <a:moveTo>
                    <a:pt x="8278" y="1"/>
                  </a:moveTo>
                  <a:lnTo>
                    <a:pt x="8278" y="1"/>
                  </a:lnTo>
                  <a:cubicBezTo>
                    <a:pt x="10317" y="2327"/>
                    <a:pt x="10192" y="5829"/>
                    <a:pt x="8010" y="8011"/>
                  </a:cubicBezTo>
                  <a:cubicBezTo>
                    <a:pt x="6869" y="9153"/>
                    <a:pt x="5365" y="9731"/>
                    <a:pt x="3858" y="9731"/>
                  </a:cubicBezTo>
                  <a:cubicBezTo>
                    <a:pt x="2485" y="9731"/>
                    <a:pt x="1109" y="9251"/>
                    <a:pt x="0" y="8279"/>
                  </a:cubicBezTo>
                  <a:lnTo>
                    <a:pt x="0" y="8279"/>
                  </a:lnTo>
                  <a:cubicBezTo>
                    <a:pt x="1167" y="9616"/>
                    <a:pt x="2795" y="10290"/>
                    <a:pt x="4426" y="10290"/>
                  </a:cubicBezTo>
                  <a:cubicBezTo>
                    <a:pt x="5924" y="10290"/>
                    <a:pt x="7425" y="9721"/>
                    <a:pt x="8575" y="8576"/>
                  </a:cubicBezTo>
                  <a:cubicBezTo>
                    <a:pt x="10968" y="6174"/>
                    <a:pt x="10843" y="2240"/>
                    <a:pt x="827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49"/>
            <p:cNvSpPr/>
            <p:nvPr/>
          </p:nvSpPr>
          <p:spPr>
            <a:xfrm>
              <a:off x="1798644" y="1678632"/>
              <a:ext cx="22400" cy="10819"/>
            </a:xfrm>
            <a:custGeom>
              <a:avLst/>
              <a:gdLst/>
              <a:ahLst/>
              <a:cxnLst/>
              <a:rect l="l" t="t" r="r" b="b"/>
              <a:pathLst>
                <a:path w="853" h="412" extrusionOk="0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75" y="412"/>
                  </a:lnTo>
                  <a:cubicBezTo>
                    <a:pt x="852" y="412"/>
                    <a:pt x="852" y="0"/>
                    <a:pt x="57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49"/>
            <p:cNvSpPr/>
            <p:nvPr/>
          </p:nvSpPr>
          <p:spPr>
            <a:xfrm>
              <a:off x="1927816" y="1798063"/>
              <a:ext cx="10845" cy="18828"/>
            </a:xfrm>
            <a:custGeom>
              <a:avLst/>
              <a:gdLst/>
              <a:ahLst/>
              <a:cxnLst/>
              <a:rect l="l" t="t" r="r" b="b"/>
              <a:pathLst>
                <a:path w="413" h="717" extrusionOk="0">
                  <a:moveTo>
                    <a:pt x="206" y="1"/>
                  </a:moveTo>
                  <a:cubicBezTo>
                    <a:pt x="103" y="1"/>
                    <a:pt x="1" y="70"/>
                    <a:pt x="1" y="209"/>
                  </a:cubicBezTo>
                  <a:lnTo>
                    <a:pt x="1" y="506"/>
                  </a:lnTo>
                  <a:cubicBezTo>
                    <a:pt x="1" y="620"/>
                    <a:pt x="87" y="716"/>
                    <a:pt x="202" y="716"/>
                  </a:cubicBezTo>
                  <a:cubicBezTo>
                    <a:pt x="316" y="716"/>
                    <a:pt x="412" y="620"/>
                    <a:pt x="412" y="506"/>
                  </a:cubicBezTo>
                  <a:lnTo>
                    <a:pt x="412" y="209"/>
                  </a:lnTo>
                  <a:cubicBezTo>
                    <a:pt x="412" y="70"/>
                    <a:pt x="309" y="1"/>
                    <a:pt x="206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49"/>
            <p:cNvSpPr/>
            <p:nvPr/>
          </p:nvSpPr>
          <p:spPr>
            <a:xfrm>
              <a:off x="1835486" y="1588508"/>
              <a:ext cx="20667" cy="16518"/>
            </a:xfrm>
            <a:custGeom>
              <a:avLst/>
              <a:gdLst/>
              <a:ahLst/>
              <a:cxnLst/>
              <a:rect l="l" t="t" r="r" b="b"/>
              <a:pathLst>
                <a:path w="787" h="629" extrusionOk="0">
                  <a:moveTo>
                    <a:pt x="293" y="1"/>
                  </a:moveTo>
                  <a:cubicBezTo>
                    <a:pt x="136" y="1"/>
                    <a:pt x="1" y="204"/>
                    <a:pt x="148" y="351"/>
                  </a:cubicBezTo>
                  <a:lnTo>
                    <a:pt x="358" y="571"/>
                  </a:lnTo>
                  <a:cubicBezTo>
                    <a:pt x="397" y="609"/>
                    <a:pt x="445" y="628"/>
                    <a:pt x="502" y="628"/>
                  </a:cubicBezTo>
                  <a:cubicBezTo>
                    <a:pt x="506" y="629"/>
                    <a:pt x="509" y="629"/>
                    <a:pt x="513" y="629"/>
                  </a:cubicBezTo>
                  <a:cubicBezTo>
                    <a:pt x="697" y="629"/>
                    <a:pt x="786" y="396"/>
                    <a:pt x="645" y="274"/>
                  </a:cubicBezTo>
                  <a:lnTo>
                    <a:pt x="435" y="64"/>
                  </a:lnTo>
                  <a:cubicBezTo>
                    <a:pt x="390" y="19"/>
                    <a:pt x="341" y="1"/>
                    <a:pt x="2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49"/>
            <p:cNvSpPr/>
            <p:nvPr/>
          </p:nvSpPr>
          <p:spPr>
            <a:xfrm>
              <a:off x="2009958" y="1763189"/>
              <a:ext cx="20667" cy="16491"/>
            </a:xfrm>
            <a:custGeom>
              <a:avLst/>
              <a:gdLst/>
              <a:ahLst/>
              <a:cxnLst/>
              <a:rect l="l" t="t" r="r" b="b"/>
              <a:pathLst>
                <a:path w="787" h="628" extrusionOk="0">
                  <a:moveTo>
                    <a:pt x="332" y="1"/>
                  </a:moveTo>
                  <a:cubicBezTo>
                    <a:pt x="177" y="1"/>
                    <a:pt x="1" y="236"/>
                    <a:pt x="146" y="350"/>
                  </a:cubicBezTo>
                  <a:lnTo>
                    <a:pt x="356" y="561"/>
                  </a:lnTo>
                  <a:cubicBezTo>
                    <a:pt x="394" y="599"/>
                    <a:pt x="452" y="618"/>
                    <a:pt x="509" y="628"/>
                  </a:cubicBezTo>
                  <a:cubicBezTo>
                    <a:pt x="701" y="628"/>
                    <a:pt x="787" y="398"/>
                    <a:pt x="653" y="264"/>
                  </a:cubicBezTo>
                  <a:lnTo>
                    <a:pt x="442" y="53"/>
                  </a:lnTo>
                  <a:cubicBezTo>
                    <a:pt x="411" y="16"/>
                    <a:pt x="372" y="1"/>
                    <a:pt x="33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49"/>
            <p:cNvSpPr/>
            <p:nvPr/>
          </p:nvSpPr>
          <p:spPr>
            <a:xfrm>
              <a:off x="2010247" y="1588193"/>
              <a:ext cx="21113" cy="16833"/>
            </a:xfrm>
            <a:custGeom>
              <a:avLst/>
              <a:gdLst/>
              <a:ahLst/>
              <a:cxnLst/>
              <a:rect l="l" t="t" r="r" b="b"/>
              <a:pathLst>
                <a:path w="804" h="641" extrusionOk="0">
                  <a:moveTo>
                    <a:pt x="493" y="0"/>
                  </a:moveTo>
                  <a:cubicBezTo>
                    <a:pt x="444" y="0"/>
                    <a:pt x="392" y="20"/>
                    <a:pt x="345" y="66"/>
                  </a:cubicBezTo>
                  <a:lnTo>
                    <a:pt x="135" y="277"/>
                  </a:lnTo>
                  <a:cubicBezTo>
                    <a:pt x="1" y="411"/>
                    <a:pt x="96" y="640"/>
                    <a:pt x="288" y="640"/>
                  </a:cubicBezTo>
                  <a:cubicBezTo>
                    <a:pt x="336" y="640"/>
                    <a:pt x="393" y="612"/>
                    <a:pt x="431" y="583"/>
                  </a:cubicBezTo>
                  <a:lnTo>
                    <a:pt x="642" y="363"/>
                  </a:lnTo>
                  <a:cubicBezTo>
                    <a:pt x="804" y="216"/>
                    <a:pt x="660" y="0"/>
                    <a:pt x="493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49"/>
            <p:cNvSpPr/>
            <p:nvPr/>
          </p:nvSpPr>
          <p:spPr>
            <a:xfrm>
              <a:off x="1835591" y="1762927"/>
              <a:ext cx="20719" cy="16754"/>
            </a:xfrm>
            <a:custGeom>
              <a:avLst/>
              <a:gdLst/>
              <a:ahLst/>
              <a:cxnLst/>
              <a:rect l="l" t="t" r="r" b="b"/>
              <a:pathLst>
                <a:path w="789" h="638" extrusionOk="0">
                  <a:moveTo>
                    <a:pt x="496" y="0"/>
                  </a:moveTo>
                  <a:cubicBezTo>
                    <a:pt x="448" y="0"/>
                    <a:pt x="399" y="19"/>
                    <a:pt x="354" y="63"/>
                  </a:cubicBezTo>
                  <a:lnTo>
                    <a:pt x="144" y="274"/>
                  </a:lnTo>
                  <a:cubicBezTo>
                    <a:pt x="0" y="408"/>
                    <a:pt x="96" y="638"/>
                    <a:pt x="287" y="638"/>
                  </a:cubicBezTo>
                  <a:cubicBezTo>
                    <a:pt x="345" y="628"/>
                    <a:pt x="393" y="609"/>
                    <a:pt x="431" y="571"/>
                  </a:cubicBezTo>
                  <a:lnTo>
                    <a:pt x="641" y="360"/>
                  </a:lnTo>
                  <a:cubicBezTo>
                    <a:pt x="789" y="206"/>
                    <a:pt x="653" y="0"/>
                    <a:pt x="49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49"/>
            <p:cNvSpPr/>
            <p:nvPr/>
          </p:nvSpPr>
          <p:spPr>
            <a:xfrm>
              <a:off x="1808018" y="1628581"/>
              <a:ext cx="22820" cy="14128"/>
            </a:xfrm>
            <a:custGeom>
              <a:avLst/>
              <a:gdLst/>
              <a:ahLst/>
              <a:cxnLst/>
              <a:rect l="l" t="t" r="r" b="b"/>
              <a:pathLst>
                <a:path w="869" h="538" extrusionOk="0">
                  <a:moveTo>
                    <a:pt x="291" y="0"/>
                  </a:moveTo>
                  <a:cubicBezTo>
                    <a:pt x="97" y="0"/>
                    <a:pt x="0" y="312"/>
                    <a:pt x="218" y="404"/>
                  </a:cubicBezTo>
                  <a:lnTo>
                    <a:pt x="495" y="519"/>
                  </a:lnTo>
                  <a:cubicBezTo>
                    <a:pt x="524" y="538"/>
                    <a:pt x="553" y="538"/>
                    <a:pt x="581" y="538"/>
                  </a:cubicBezTo>
                  <a:cubicBezTo>
                    <a:pt x="811" y="538"/>
                    <a:pt x="868" y="222"/>
                    <a:pt x="658" y="136"/>
                  </a:cubicBezTo>
                  <a:lnTo>
                    <a:pt x="380" y="21"/>
                  </a:lnTo>
                  <a:cubicBezTo>
                    <a:pt x="349" y="7"/>
                    <a:pt x="319" y="0"/>
                    <a:pt x="29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49"/>
            <p:cNvSpPr/>
            <p:nvPr/>
          </p:nvSpPr>
          <p:spPr>
            <a:xfrm>
              <a:off x="2035194" y="1725139"/>
              <a:ext cx="23004" cy="14102"/>
            </a:xfrm>
            <a:custGeom>
              <a:avLst/>
              <a:gdLst/>
              <a:ahLst/>
              <a:cxnLst/>
              <a:rect l="l" t="t" r="r" b="b"/>
              <a:pathLst>
                <a:path w="876" h="537" extrusionOk="0">
                  <a:moveTo>
                    <a:pt x="303" y="1"/>
                  </a:moveTo>
                  <a:cubicBezTo>
                    <a:pt x="99" y="1"/>
                    <a:pt x="0" y="309"/>
                    <a:pt x="228" y="402"/>
                  </a:cubicBezTo>
                  <a:lnTo>
                    <a:pt x="496" y="526"/>
                  </a:lnTo>
                  <a:cubicBezTo>
                    <a:pt x="524" y="536"/>
                    <a:pt x="553" y="536"/>
                    <a:pt x="582" y="536"/>
                  </a:cubicBezTo>
                  <a:cubicBezTo>
                    <a:pt x="585" y="536"/>
                    <a:pt x="589" y="536"/>
                    <a:pt x="592" y="536"/>
                  </a:cubicBezTo>
                  <a:cubicBezTo>
                    <a:pt x="814" y="536"/>
                    <a:pt x="875" y="228"/>
                    <a:pt x="658" y="144"/>
                  </a:cubicBezTo>
                  <a:lnTo>
                    <a:pt x="390" y="19"/>
                  </a:lnTo>
                  <a:cubicBezTo>
                    <a:pt x="360" y="7"/>
                    <a:pt x="330" y="1"/>
                    <a:pt x="30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49"/>
            <p:cNvSpPr/>
            <p:nvPr/>
          </p:nvSpPr>
          <p:spPr>
            <a:xfrm>
              <a:off x="1973299" y="1561276"/>
              <a:ext cx="16649" cy="18119"/>
            </a:xfrm>
            <a:custGeom>
              <a:avLst/>
              <a:gdLst/>
              <a:ahLst/>
              <a:cxnLst/>
              <a:rect l="l" t="t" r="r" b="b"/>
              <a:pathLst>
                <a:path w="634" h="690" extrusionOk="0">
                  <a:moveTo>
                    <a:pt x="363" y="1"/>
                  </a:moveTo>
                  <a:cubicBezTo>
                    <a:pt x="291" y="1"/>
                    <a:pt x="220" y="37"/>
                    <a:pt x="183" y="125"/>
                  </a:cubicBezTo>
                  <a:lnTo>
                    <a:pt x="58" y="402"/>
                  </a:lnTo>
                  <a:cubicBezTo>
                    <a:pt x="1" y="536"/>
                    <a:pt x="106" y="689"/>
                    <a:pt x="250" y="689"/>
                  </a:cubicBezTo>
                  <a:cubicBezTo>
                    <a:pt x="336" y="689"/>
                    <a:pt x="412" y="641"/>
                    <a:pt x="451" y="565"/>
                  </a:cubicBezTo>
                  <a:lnTo>
                    <a:pt x="565" y="287"/>
                  </a:lnTo>
                  <a:cubicBezTo>
                    <a:pt x="634" y="126"/>
                    <a:pt x="497" y="1"/>
                    <a:pt x="36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49"/>
            <p:cNvSpPr/>
            <p:nvPr/>
          </p:nvSpPr>
          <p:spPr>
            <a:xfrm>
              <a:off x="1876557" y="1788557"/>
              <a:ext cx="16623" cy="18277"/>
            </a:xfrm>
            <a:custGeom>
              <a:avLst/>
              <a:gdLst/>
              <a:ahLst/>
              <a:cxnLst/>
              <a:rect l="l" t="t" r="r" b="b"/>
              <a:pathLst>
                <a:path w="633" h="696" extrusionOk="0">
                  <a:moveTo>
                    <a:pt x="365" y="0"/>
                  </a:moveTo>
                  <a:cubicBezTo>
                    <a:pt x="292" y="0"/>
                    <a:pt x="220" y="39"/>
                    <a:pt x="182" y="131"/>
                  </a:cubicBezTo>
                  <a:lnTo>
                    <a:pt x="58" y="399"/>
                  </a:lnTo>
                  <a:cubicBezTo>
                    <a:pt x="0" y="542"/>
                    <a:pt x="106" y="695"/>
                    <a:pt x="259" y="695"/>
                  </a:cubicBezTo>
                  <a:cubicBezTo>
                    <a:pt x="335" y="695"/>
                    <a:pt x="412" y="638"/>
                    <a:pt x="450" y="561"/>
                  </a:cubicBezTo>
                  <a:lnTo>
                    <a:pt x="565" y="293"/>
                  </a:lnTo>
                  <a:cubicBezTo>
                    <a:pt x="633" y="127"/>
                    <a:pt x="498" y="0"/>
                    <a:pt x="36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49"/>
            <p:cNvSpPr/>
            <p:nvPr/>
          </p:nvSpPr>
          <p:spPr>
            <a:xfrm>
              <a:off x="1878710" y="1560541"/>
              <a:ext cx="15966" cy="18093"/>
            </a:xfrm>
            <a:custGeom>
              <a:avLst/>
              <a:gdLst/>
              <a:ahLst/>
              <a:cxnLst/>
              <a:rect l="l" t="t" r="r" b="b"/>
              <a:pathLst>
                <a:path w="608" h="689" extrusionOk="0">
                  <a:moveTo>
                    <a:pt x="266" y="0"/>
                  </a:moveTo>
                  <a:cubicBezTo>
                    <a:pt x="134" y="0"/>
                    <a:pt x="1" y="122"/>
                    <a:pt x="62" y="287"/>
                  </a:cubicBezTo>
                  <a:lnTo>
                    <a:pt x="177" y="564"/>
                  </a:lnTo>
                  <a:cubicBezTo>
                    <a:pt x="215" y="641"/>
                    <a:pt x="291" y="688"/>
                    <a:pt x="368" y="688"/>
                  </a:cubicBezTo>
                  <a:cubicBezTo>
                    <a:pt x="512" y="679"/>
                    <a:pt x="607" y="545"/>
                    <a:pt x="569" y="411"/>
                  </a:cubicBezTo>
                  <a:lnTo>
                    <a:pt x="454" y="133"/>
                  </a:lnTo>
                  <a:cubicBezTo>
                    <a:pt x="416" y="40"/>
                    <a:pt x="341" y="0"/>
                    <a:pt x="26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49"/>
            <p:cNvSpPr/>
            <p:nvPr/>
          </p:nvSpPr>
          <p:spPr>
            <a:xfrm>
              <a:off x="1971014" y="1789292"/>
              <a:ext cx="16386" cy="18277"/>
            </a:xfrm>
            <a:custGeom>
              <a:avLst/>
              <a:gdLst/>
              <a:ahLst/>
              <a:cxnLst/>
              <a:rect l="l" t="t" r="r" b="b"/>
              <a:pathLst>
                <a:path w="624" h="696" extrusionOk="0">
                  <a:moveTo>
                    <a:pt x="272" y="1"/>
                  </a:moveTo>
                  <a:cubicBezTo>
                    <a:pt x="140" y="1"/>
                    <a:pt x="1" y="128"/>
                    <a:pt x="69" y="294"/>
                  </a:cubicBezTo>
                  <a:lnTo>
                    <a:pt x="184" y="572"/>
                  </a:lnTo>
                  <a:cubicBezTo>
                    <a:pt x="212" y="648"/>
                    <a:pt x="289" y="696"/>
                    <a:pt x="375" y="696"/>
                  </a:cubicBezTo>
                  <a:cubicBezTo>
                    <a:pt x="518" y="696"/>
                    <a:pt x="624" y="552"/>
                    <a:pt x="566" y="409"/>
                  </a:cubicBezTo>
                  <a:lnTo>
                    <a:pt x="451" y="131"/>
                  </a:lnTo>
                  <a:cubicBezTo>
                    <a:pt x="417" y="39"/>
                    <a:pt x="346" y="1"/>
                    <a:pt x="27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49"/>
            <p:cNvSpPr/>
            <p:nvPr/>
          </p:nvSpPr>
          <p:spPr>
            <a:xfrm>
              <a:off x="2036375" y="1630734"/>
              <a:ext cx="22951" cy="13997"/>
            </a:xfrm>
            <a:custGeom>
              <a:avLst/>
              <a:gdLst/>
              <a:ahLst/>
              <a:cxnLst/>
              <a:rect l="l" t="t" r="r" b="b"/>
              <a:pathLst>
                <a:path w="874" h="533" extrusionOk="0">
                  <a:moveTo>
                    <a:pt x="570" y="0"/>
                  </a:moveTo>
                  <a:cubicBezTo>
                    <a:pt x="544" y="0"/>
                    <a:pt x="517" y="5"/>
                    <a:pt x="489" y="16"/>
                  </a:cubicBezTo>
                  <a:lnTo>
                    <a:pt x="212" y="131"/>
                  </a:lnTo>
                  <a:cubicBezTo>
                    <a:pt x="1" y="217"/>
                    <a:pt x="58" y="532"/>
                    <a:pt x="288" y="532"/>
                  </a:cubicBezTo>
                  <a:cubicBezTo>
                    <a:pt x="317" y="532"/>
                    <a:pt x="345" y="532"/>
                    <a:pt x="374" y="523"/>
                  </a:cubicBezTo>
                  <a:lnTo>
                    <a:pt x="652" y="408"/>
                  </a:lnTo>
                  <a:cubicBezTo>
                    <a:pt x="873" y="314"/>
                    <a:pt x="776" y="0"/>
                    <a:pt x="570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49"/>
            <p:cNvSpPr/>
            <p:nvPr/>
          </p:nvSpPr>
          <p:spPr>
            <a:xfrm>
              <a:off x="1807441" y="1723143"/>
              <a:ext cx="22846" cy="14075"/>
            </a:xfrm>
            <a:custGeom>
              <a:avLst/>
              <a:gdLst/>
              <a:ahLst/>
              <a:cxnLst/>
              <a:rect l="l" t="t" r="r" b="b"/>
              <a:pathLst>
                <a:path w="870" h="536" extrusionOk="0">
                  <a:moveTo>
                    <a:pt x="574" y="1"/>
                  </a:moveTo>
                  <a:cubicBezTo>
                    <a:pt x="547" y="1"/>
                    <a:pt x="519" y="6"/>
                    <a:pt x="488" y="19"/>
                  </a:cubicBezTo>
                  <a:lnTo>
                    <a:pt x="211" y="133"/>
                  </a:lnTo>
                  <a:cubicBezTo>
                    <a:pt x="0" y="220"/>
                    <a:pt x="58" y="535"/>
                    <a:pt x="288" y="535"/>
                  </a:cubicBezTo>
                  <a:cubicBezTo>
                    <a:pt x="316" y="535"/>
                    <a:pt x="345" y="526"/>
                    <a:pt x="364" y="516"/>
                  </a:cubicBezTo>
                  <a:lnTo>
                    <a:pt x="642" y="401"/>
                  </a:lnTo>
                  <a:cubicBezTo>
                    <a:pt x="870" y="317"/>
                    <a:pt x="777" y="1"/>
                    <a:pt x="574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2" name="Google Shape;3622;p49"/>
          <p:cNvGrpSpPr/>
          <p:nvPr/>
        </p:nvGrpSpPr>
        <p:grpSpPr>
          <a:xfrm>
            <a:off x="3095178" y="1502716"/>
            <a:ext cx="334290" cy="362678"/>
            <a:chOff x="3095178" y="1502716"/>
            <a:chExt cx="334290" cy="362678"/>
          </a:xfrm>
        </p:grpSpPr>
        <p:sp>
          <p:nvSpPr>
            <p:cNvPr id="3623" name="Google Shape;3623;p49"/>
            <p:cNvSpPr/>
            <p:nvPr/>
          </p:nvSpPr>
          <p:spPr>
            <a:xfrm>
              <a:off x="3125351" y="1502716"/>
              <a:ext cx="304117" cy="304117"/>
            </a:xfrm>
            <a:custGeom>
              <a:avLst/>
              <a:gdLst/>
              <a:ahLst/>
              <a:cxnLst/>
              <a:rect l="l" t="t" r="r" b="b"/>
              <a:pathLst>
                <a:path w="11581" h="11581" extrusionOk="0">
                  <a:moveTo>
                    <a:pt x="5790" y="0"/>
                  </a:moveTo>
                  <a:cubicBezTo>
                    <a:pt x="2594" y="0"/>
                    <a:pt x="0" y="2594"/>
                    <a:pt x="0" y="5790"/>
                  </a:cubicBezTo>
                  <a:cubicBezTo>
                    <a:pt x="0" y="8987"/>
                    <a:pt x="2594" y="11580"/>
                    <a:pt x="5790" y="11580"/>
                  </a:cubicBezTo>
                  <a:cubicBezTo>
                    <a:pt x="8987" y="11580"/>
                    <a:pt x="11580" y="8987"/>
                    <a:pt x="11580" y="5790"/>
                  </a:cubicBezTo>
                  <a:cubicBezTo>
                    <a:pt x="11580" y="2594"/>
                    <a:pt x="8987" y="0"/>
                    <a:pt x="5790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9"/>
            <p:cNvSpPr/>
            <p:nvPr/>
          </p:nvSpPr>
          <p:spPr>
            <a:xfrm>
              <a:off x="3095178" y="1505973"/>
              <a:ext cx="289306" cy="300887"/>
            </a:xfrm>
            <a:custGeom>
              <a:avLst/>
              <a:gdLst/>
              <a:ahLst/>
              <a:cxnLst/>
              <a:rect l="l" t="t" r="r" b="b"/>
              <a:pathLst>
                <a:path w="11017" h="11458" extrusionOk="0">
                  <a:moveTo>
                    <a:pt x="5752" y="1"/>
                  </a:moveTo>
                  <a:cubicBezTo>
                    <a:pt x="1963" y="785"/>
                    <a:pt x="1" y="5006"/>
                    <a:pt x="1838" y="8413"/>
                  </a:cubicBezTo>
                  <a:cubicBezTo>
                    <a:pt x="2909" y="10399"/>
                    <a:pt x="4916" y="11458"/>
                    <a:pt x="6949" y="11458"/>
                  </a:cubicBezTo>
                  <a:cubicBezTo>
                    <a:pt x="8403" y="11458"/>
                    <a:pt x="9870" y="10915"/>
                    <a:pt x="11016" y="9781"/>
                  </a:cubicBezTo>
                  <a:lnTo>
                    <a:pt x="11016" y="9781"/>
                  </a:lnTo>
                  <a:cubicBezTo>
                    <a:pt x="10624" y="9858"/>
                    <a:pt x="10231" y="9896"/>
                    <a:pt x="9839" y="9896"/>
                  </a:cubicBezTo>
                  <a:cubicBezTo>
                    <a:pt x="7485" y="9896"/>
                    <a:pt x="5370" y="8480"/>
                    <a:pt x="4480" y="6317"/>
                  </a:cubicBezTo>
                  <a:cubicBezTo>
                    <a:pt x="3580" y="4145"/>
                    <a:pt x="4087" y="1647"/>
                    <a:pt x="575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9"/>
            <p:cNvSpPr/>
            <p:nvPr/>
          </p:nvSpPr>
          <p:spPr>
            <a:xfrm>
              <a:off x="3125351" y="1503215"/>
              <a:ext cx="303854" cy="303356"/>
            </a:xfrm>
            <a:custGeom>
              <a:avLst/>
              <a:gdLst/>
              <a:ahLst/>
              <a:cxnLst/>
              <a:rect l="l" t="t" r="r" b="b"/>
              <a:pathLst>
                <a:path w="11571" h="11552" extrusionOk="0">
                  <a:moveTo>
                    <a:pt x="5570" y="2881"/>
                  </a:moveTo>
                  <a:lnTo>
                    <a:pt x="5570" y="5551"/>
                  </a:lnTo>
                  <a:lnTo>
                    <a:pt x="2230" y="5551"/>
                  </a:lnTo>
                  <a:cubicBezTo>
                    <a:pt x="2240" y="4642"/>
                    <a:pt x="2402" y="3733"/>
                    <a:pt x="2708" y="2881"/>
                  </a:cubicBezTo>
                  <a:close/>
                  <a:moveTo>
                    <a:pt x="8872" y="2881"/>
                  </a:moveTo>
                  <a:cubicBezTo>
                    <a:pt x="9168" y="3733"/>
                    <a:pt x="9331" y="4642"/>
                    <a:pt x="9350" y="5551"/>
                  </a:cubicBezTo>
                  <a:lnTo>
                    <a:pt x="6010" y="5551"/>
                  </a:lnTo>
                  <a:lnTo>
                    <a:pt x="6010" y="2881"/>
                  </a:lnTo>
                  <a:close/>
                  <a:moveTo>
                    <a:pt x="5560" y="5991"/>
                  </a:moveTo>
                  <a:lnTo>
                    <a:pt x="5560" y="8671"/>
                  </a:lnTo>
                  <a:lnTo>
                    <a:pt x="2708" y="8671"/>
                  </a:lnTo>
                  <a:cubicBezTo>
                    <a:pt x="2402" y="7810"/>
                    <a:pt x="2240" y="6901"/>
                    <a:pt x="2230" y="5991"/>
                  </a:cubicBezTo>
                  <a:close/>
                  <a:moveTo>
                    <a:pt x="9350" y="5991"/>
                  </a:moveTo>
                  <a:cubicBezTo>
                    <a:pt x="9331" y="6901"/>
                    <a:pt x="9168" y="7810"/>
                    <a:pt x="8872" y="8671"/>
                  </a:cubicBezTo>
                  <a:lnTo>
                    <a:pt x="8872" y="8661"/>
                  </a:lnTo>
                  <a:lnTo>
                    <a:pt x="6010" y="8661"/>
                  </a:lnTo>
                  <a:lnTo>
                    <a:pt x="6010" y="5991"/>
                  </a:lnTo>
                  <a:close/>
                  <a:moveTo>
                    <a:pt x="5570" y="0"/>
                  </a:moveTo>
                  <a:lnTo>
                    <a:pt x="5570" y="2431"/>
                  </a:lnTo>
                  <a:lnTo>
                    <a:pt x="2881" y="2431"/>
                  </a:lnTo>
                  <a:cubicBezTo>
                    <a:pt x="3484" y="1044"/>
                    <a:pt x="4460" y="106"/>
                    <a:pt x="5570" y="0"/>
                  </a:cubicBezTo>
                  <a:lnTo>
                    <a:pt x="5570" y="0"/>
                  </a:lnTo>
                  <a:cubicBezTo>
                    <a:pt x="4977" y="20"/>
                    <a:pt x="4402" y="125"/>
                    <a:pt x="3847" y="316"/>
                  </a:cubicBezTo>
                  <a:cubicBezTo>
                    <a:pt x="3264" y="823"/>
                    <a:pt x="2766" y="1551"/>
                    <a:pt x="2412" y="2431"/>
                  </a:cubicBezTo>
                  <a:lnTo>
                    <a:pt x="1062" y="2431"/>
                  </a:lnTo>
                  <a:cubicBezTo>
                    <a:pt x="957" y="2575"/>
                    <a:pt x="861" y="2718"/>
                    <a:pt x="775" y="2871"/>
                  </a:cubicBezTo>
                  <a:lnTo>
                    <a:pt x="2240" y="2871"/>
                  </a:lnTo>
                  <a:cubicBezTo>
                    <a:pt x="1952" y="3742"/>
                    <a:pt x="1799" y="4642"/>
                    <a:pt x="1780" y="5551"/>
                  </a:cubicBezTo>
                  <a:lnTo>
                    <a:pt x="0" y="5551"/>
                  </a:lnTo>
                  <a:lnTo>
                    <a:pt x="0" y="5771"/>
                  </a:lnTo>
                  <a:lnTo>
                    <a:pt x="0" y="5991"/>
                  </a:lnTo>
                  <a:lnTo>
                    <a:pt x="1780" y="5991"/>
                  </a:lnTo>
                  <a:cubicBezTo>
                    <a:pt x="1799" y="6901"/>
                    <a:pt x="1952" y="7800"/>
                    <a:pt x="2240" y="8661"/>
                  </a:cubicBezTo>
                  <a:lnTo>
                    <a:pt x="775" y="8661"/>
                  </a:lnTo>
                  <a:cubicBezTo>
                    <a:pt x="861" y="8815"/>
                    <a:pt x="957" y="8968"/>
                    <a:pt x="1062" y="9111"/>
                  </a:cubicBezTo>
                  <a:lnTo>
                    <a:pt x="2412" y="9111"/>
                  </a:lnTo>
                  <a:cubicBezTo>
                    <a:pt x="2766" y="9992"/>
                    <a:pt x="3264" y="10719"/>
                    <a:pt x="3847" y="11226"/>
                  </a:cubicBezTo>
                  <a:cubicBezTo>
                    <a:pt x="4398" y="11416"/>
                    <a:pt x="4968" y="11531"/>
                    <a:pt x="5556" y="11551"/>
                  </a:cubicBezTo>
                  <a:lnTo>
                    <a:pt x="5556" y="11551"/>
                  </a:lnTo>
                  <a:cubicBezTo>
                    <a:pt x="4457" y="11434"/>
                    <a:pt x="3483" y="10497"/>
                    <a:pt x="2881" y="9111"/>
                  </a:cubicBezTo>
                  <a:lnTo>
                    <a:pt x="5560" y="9111"/>
                  </a:lnTo>
                  <a:lnTo>
                    <a:pt x="5560" y="11551"/>
                  </a:lnTo>
                  <a:lnTo>
                    <a:pt x="5560" y="11551"/>
                  </a:lnTo>
                  <a:cubicBezTo>
                    <a:pt x="5559" y="11551"/>
                    <a:pt x="5557" y="11551"/>
                    <a:pt x="5556" y="11551"/>
                  </a:cubicBezTo>
                  <a:lnTo>
                    <a:pt x="5556" y="11551"/>
                  </a:lnTo>
                  <a:cubicBezTo>
                    <a:pt x="5557" y="11551"/>
                    <a:pt x="5559" y="11552"/>
                    <a:pt x="5560" y="11552"/>
                  </a:cubicBezTo>
                  <a:lnTo>
                    <a:pt x="5560" y="11551"/>
                  </a:lnTo>
                  <a:lnTo>
                    <a:pt x="5560" y="11551"/>
                  </a:lnTo>
                  <a:cubicBezTo>
                    <a:pt x="5564" y="11552"/>
                    <a:pt x="5567" y="11552"/>
                    <a:pt x="5570" y="11552"/>
                  </a:cubicBezTo>
                  <a:lnTo>
                    <a:pt x="6010" y="11552"/>
                  </a:lnTo>
                  <a:lnTo>
                    <a:pt x="6010" y="9111"/>
                  </a:lnTo>
                  <a:lnTo>
                    <a:pt x="8690" y="9111"/>
                  </a:lnTo>
                  <a:cubicBezTo>
                    <a:pt x="8087" y="10499"/>
                    <a:pt x="7120" y="11437"/>
                    <a:pt x="6010" y="11552"/>
                  </a:cubicBezTo>
                  <a:cubicBezTo>
                    <a:pt x="6594" y="11533"/>
                    <a:pt x="7178" y="11418"/>
                    <a:pt x="7733" y="11226"/>
                  </a:cubicBezTo>
                  <a:cubicBezTo>
                    <a:pt x="8317" y="10719"/>
                    <a:pt x="8805" y="9992"/>
                    <a:pt x="9168" y="9111"/>
                  </a:cubicBezTo>
                  <a:lnTo>
                    <a:pt x="10518" y="9111"/>
                  </a:lnTo>
                  <a:cubicBezTo>
                    <a:pt x="10614" y="8968"/>
                    <a:pt x="10709" y="8824"/>
                    <a:pt x="10805" y="8671"/>
                  </a:cubicBezTo>
                  <a:lnTo>
                    <a:pt x="9341" y="8671"/>
                  </a:lnTo>
                  <a:cubicBezTo>
                    <a:pt x="9618" y="7800"/>
                    <a:pt x="9771" y="6901"/>
                    <a:pt x="9790" y="5991"/>
                  </a:cubicBezTo>
                  <a:lnTo>
                    <a:pt x="11571" y="5991"/>
                  </a:lnTo>
                  <a:lnTo>
                    <a:pt x="11571" y="5771"/>
                  </a:lnTo>
                  <a:lnTo>
                    <a:pt x="11571" y="5551"/>
                  </a:lnTo>
                  <a:lnTo>
                    <a:pt x="9790" y="5551"/>
                  </a:lnTo>
                  <a:cubicBezTo>
                    <a:pt x="9771" y="4642"/>
                    <a:pt x="9618" y="3742"/>
                    <a:pt x="9341" y="2881"/>
                  </a:cubicBezTo>
                  <a:lnTo>
                    <a:pt x="10805" y="2881"/>
                  </a:lnTo>
                  <a:cubicBezTo>
                    <a:pt x="10709" y="2728"/>
                    <a:pt x="10614" y="2575"/>
                    <a:pt x="10518" y="2431"/>
                  </a:cubicBezTo>
                  <a:lnTo>
                    <a:pt x="9168" y="2431"/>
                  </a:lnTo>
                  <a:cubicBezTo>
                    <a:pt x="8805" y="1551"/>
                    <a:pt x="8317" y="823"/>
                    <a:pt x="7733" y="316"/>
                  </a:cubicBezTo>
                  <a:cubicBezTo>
                    <a:pt x="7178" y="125"/>
                    <a:pt x="6594" y="10"/>
                    <a:pt x="6010" y="0"/>
                  </a:cubicBezTo>
                  <a:lnTo>
                    <a:pt x="6010" y="0"/>
                  </a:lnTo>
                  <a:cubicBezTo>
                    <a:pt x="7120" y="106"/>
                    <a:pt x="8087" y="1044"/>
                    <a:pt x="8699" y="2431"/>
                  </a:cubicBezTo>
                  <a:lnTo>
                    <a:pt x="6010" y="2431"/>
                  </a:lnTo>
                  <a:lnTo>
                    <a:pt x="6010" y="0"/>
                  </a:ln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9"/>
            <p:cNvSpPr/>
            <p:nvPr/>
          </p:nvSpPr>
          <p:spPr>
            <a:xfrm>
              <a:off x="3125351" y="1505973"/>
              <a:ext cx="229224" cy="300598"/>
            </a:xfrm>
            <a:custGeom>
              <a:avLst/>
              <a:gdLst/>
              <a:ahLst/>
              <a:cxnLst/>
              <a:rect l="l" t="t" r="r" b="b"/>
              <a:pathLst>
                <a:path w="8729" h="11447" extrusionOk="0">
                  <a:moveTo>
                    <a:pt x="4594" y="1"/>
                  </a:moveTo>
                  <a:lnTo>
                    <a:pt x="4594" y="1"/>
                  </a:lnTo>
                  <a:cubicBezTo>
                    <a:pt x="4345" y="58"/>
                    <a:pt x="4096" y="125"/>
                    <a:pt x="3847" y="211"/>
                  </a:cubicBezTo>
                  <a:cubicBezTo>
                    <a:pt x="3264" y="718"/>
                    <a:pt x="2766" y="1446"/>
                    <a:pt x="2412" y="2326"/>
                  </a:cubicBezTo>
                  <a:lnTo>
                    <a:pt x="1062" y="2326"/>
                  </a:lnTo>
                  <a:cubicBezTo>
                    <a:pt x="957" y="2470"/>
                    <a:pt x="861" y="2613"/>
                    <a:pt x="775" y="2766"/>
                  </a:cubicBezTo>
                  <a:lnTo>
                    <a:pt x="2240" y="2766"/>
                  </a:lnTo>
                  <a:cubicBezTo>
                    <a:pt x="1952" y="3637"/>
                    <a:pt x="1799" y="4537"/>
                    <a:pt x="1780" y="5446"/>
                  </a:cubicBezTo>
                  <a:lnTo>
                    <a:pt x="0" y="5446"/>
                  </a:lnTo>
                  <a:lnTo>
                    <a:pt x="0" y="5666"/>
                  </a:lnTo>
                  <a:lnTo>
                    <a:pt x="0" y="5886"/>
                  </a:lnTo>
                  <a:lnTo>
                    <a:pt x="1780" y="5886"/>
                  </a:lnTo>
                  <a:cubicBezTo>
                    <a:pt x="1799" y="6796"/>
                    <a:pt x="1952" y="7695"/>
                    <a:pt x="2240" y="8556"/>
                  </a:cubicBezTo>
                  <a:lnTo>
                    <a:pt x="775" y="8556"/>
                  </a:lnTo>
                  <a:cubicBezTo>
                    <a:pt x="861" y="8710"/>
                    <a:pt x="957" y="8863"/>
                    <a:pt x="1062" y="9006"/>
                  </a:cubicBezTo>
                  <a:lnTo>
                    <a:pt x="2412" y="9006"/>
                  </a:lnTo>
                  <a:cubicBezTo>
                    <a:pt x="2766" y="9887"/>
                    <a:pt x="3264" y="10614"/>
                    <a:pt x="3847" y="11121"/>
                  </a:cubicBezTo>
                  <a:cubicBezTo>
                    <a:pt x="4402" y="11313"/>
                    <a:pt x="4977" y="11428"/>
                    <a:pt x="5570" y="11447"/>
                  </a:cubicBezTo>
                  <a:cubicBezTo>
                    <a:pt x="4460" y="11332"/>
                    <a:pt x="3484" y="10394"/>
                    <a:pt x="2881" y="9006"/>
                  </a:cubicBezTo>
                  <a:lnTo>
                    <a:pt x="5570" y="9006"/>
                  </a:lnTo>
                  <a:lnTo>
                    <a:pt x="5570" y="11447"/>
                  </a:lnTo>
                  <a:lnTo>
                    <a:pt x="6010" y="11447"/>
                  </a:lnTo>
                  <a:lnTo>
                    <a:pt x="6010" y="9246"/>
                  </a:lnTo>
                  <a:cubicBezTo>
                    <a:pt x="5647" y="9054"/>
                    <a:pt x="5302" y="8824"/>
                    <a:pt x="4986" y="8566"/>
                  </a:cubicBezTo>
                  <a:lnTo>
                    <a:pt x="2708" y="8566"/>
                  </a:lnTo>
                  <a:cubicBezTo>
                    <a:pt x="2402" y="7705"/>
                    <a:pt x="2240" y="6805"/>
                    <a:pt x="2230" y="5886"/>
                  </a:cubicBezTo>
                  <a:lnTo>
                    <a:pt x="3168" y="5886"/>
                  </a:lnTo>
                  <a:cubicBezTo>
                    <a:pt x="3120" y="5743"/>
                    <a:pt x="3082" y="5599"/>
                    <a:pt x="3053" y="5446"/>
                  </a:cubicBezTo>
                  <a:lnTo>
                    <a:pt x="2230" y="5446"/>
                  </a:lnTo>
                  <a:cubicBezTo>
                    <a:pt x="2240" y="4537"/>
                    <a:pt x="2402" y="3628"/>
                    <a:pt x="2708" y="2776"/>
                  </a:cubicBezTo>
                  <a:lnTo>
                    <a:pt x="3053" y="2776"/>
                  </a:lnTo>
                  <a:cubicBezTo>
                    <a:pt x="3082" y="2623"/>
                    <a:pt x="3130" y="2470"/>
                    <a:pt x="3168" y="2326"/>
                  </a:cubicBezTo>
                  <a:lnTo>
                    <a:pt x="2881" y="2326"/>
                  </a:lnTo>
                  <a:cubicBezTo>
                    <a:pt x="3149" y="1666"/>
                    <a:pt x="3570" y="1063"/>
                    <a:pt x="4096" y="575"/>
                  </a:cubicBezTo>
                  <a:cubicBezTo>
                    <a:pt x="4249" y="374"/>
                    <a:pt x="4422" y="183"/>
                    <a:pt x="4594" y="1"/>
                  </a:cubicBezTo>
                  <a:close/>
                  <a:moveTo>
                    <a:pt x="8231" y="9877"/>
                  </a:moveTo>
                  <a:cubicBezTo>
                    <a:pt x="7647" y="10777"/>
                    <a:pt x="6872" y="11361"/>
                    <a:pt x="6010" y="11447"/>
                  </a:cubicBezTo>
                  <a:cubicBezTo>
                    <a:pt x="6594" y="11428"/>
                    <a:pt x="7178" y="11313"/>
                    <a:pt x="7733" y="11121"/>
                  </a:cubicBezTo>
                  <a:cubicBezTo>
                    <a:pt x="8125" y="10767"/>
                    <a:pt x="8460" y="10356"/>
                    <a:pt x="8728" y="9896"/>
                  </a:cubicBezTo>
                  <a:lnTo>
                    <a:pt x="8690" y="9896"/>
                  </a:lnTo>
                  <a:cubicBezTo>
                    <a:pt x="8537" y="9896"/>
                    <a:pt x="8384" y="9887"/>
                    <a:pt x="8231" y="9877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9"/>
            <p:cNvSpPr/>
            <p:nvPr/>
          </p:nvSpPr>
          <p:spPr>
            <a:xfrm>
              <a:off x="3177871" y="1795253"/>
              <a:ext cx="198814" cy="70140"/>
            </a:xfrm>
            <a:custGeom>
              <a:avLst/>
              <a:gdLst/>
              <a:ahLst/>
              <a:cxnLst/>
              <a:rect l="l" t="t" r="r" b="b"/>
              <a:pathLst>
                <a:path w="7571" h="2671" extrusionOk="0">
                  <a:moveTo>
                    <a:pt x="2450" y="0"/>
                  </a:moveTo>
                  <a:lnTo>
                    <a:pt x="584" y="670"/>
                  </a:lnTo>
                  <a:cubicBezTo>
                    <a:pt x="230" y="804"/>
                    <a:pt x="0" y="1139"/>
                    <a:pt x="0" y="1512"/>
                  </a:cubicBezTo>
                  <a:lnTo>
                    <a:pt x="0" y="2450"/>
                  </a:lnTo>
                  <a:cubicBezTo>
                    <a:pt x="0" y="2574"/>
                    <a:pt x="96" y="2670"/>
                    <a:pt x="230" y="2670"/>
                  </a:cubicBezTo>
                  <a:lnTo>
                    <a:pt x="7350" y="2670"/>
                  </a:lnTo>
                  <a:cubicBezTo>
                    <a:pt x="7475" y="2670"/>
                    <a:pt x="7570" y="2565"/>
                    <a:pt x="7570" y="2450"/>
                  </a:cubicBezTo>
                  <a:lnTo>
                    <a:pt x="7570" y="1512"/>
                  </a:lnTo>
                  <a:cubicBezTo>
                    <a:pt x="7570" y="1139"/>
                    <a:pt x="7341" y="804"/>
                    <a:pt x="6987" y="670"/>
                  </a:cubicBezTo>
                  <a:lnTo>
                    <a:pt x="5120" y="0"/>
                  </a:lnTo>
                  <a:lnTo>
                    <a:pt x="3790" y="450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9"/>
            <p:cNvSpPr/>
            <p:nvPr/>
          </p:nvSpPr>
          <p:spPr>
            <a:xfrm>
              <a:off x="3265580" y="1818624"/>
              <a:ext cx="23398" cy="46769"/>
            </a:xfrm>
            <a:custGeom>
              <a:avLst/>
              <a:gdLst/>
              <a:ahLst/>
              <a:cxnLst/>
              <a:rect l="l" t="t" r="r" b="b"/>
              <a:pathLst>
                <a:path w="891" h="1781" extrusionOk="0">
                  <a:moveTo>
                    <a:pt x="211" y="0"/>
                  </a:moveTo>
                  <a:lnTo>
                    <a:pt x="0" y="1780"/>
                  </a:lnTo>
                  <a:lnTo>
                    <a:pt x="890" y="1780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9"/>
            <p:cNvSpPr/>
            <p:nvPr/>
          </p:nvSpPr>
          <p:spPr>
            <a:xfrm>
              <a:off x="3267076" y="1806807"/>
              <a:ext cx="20378" cy="19879"/>
            </a:xfrm>
            <a:custGeom>
              <a:avLst/>
              <a:gdLst/>
              <a:ahLst/>
              <a:cxnLst/>
              <a:rect l="l" t="t" r="r" b="b"/>
              <a:pathLst>
                <a:path w="776" h="757" extrusionOk="0">
                  <a:moveTo>
                    <a:pt x="1" y="0"/>
                  </a:moveTo>
                  <a:lnTo>
                    <a:pt x="1" y="603"/>
                  </a:lnTo>
                  <a:cubicBezTo>
                    <a:pt x="1" y="689"/>
                    <a:pt x="68" y="756"/>
                    <a:pt x="154" y="756"/>
                  </a:cubicBezTo>
                  <a:lnTo>
                    <a:pt x="623" y="756"/>
                  </a:lnTo>
                  <a:cubicBezTo>
                    <a:pt x="709" y="756"/>
                    <a:pt x="776" y="689"/>
                    <a:pt x="776" y="603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9"/>
            <p:cNvSpPr/>
            <p:nvPr/>
          </p:nvSpPr>
          <p:spPr>
            <a:xfrm>
              <a:off x="3341734" y="1818861"/>
              <a:ext cx="34952" cy="46533"/>
            </a:xfrm>
            <a:custGeom>
              <a:avLst/>
              <a:gdLst/>
              <a:ahLst/>
              <a:cxnLst/>
              <a:rect l="l" t="t" r="r" b="b"/>
              <a:pathLst>
                <a:path w="1331" h="1772" extrusionOk="0">
                  <a:moveTo>
                    <a:pt x="1091" y="1"/>
                  </a:moveTo>
                  <a:lnTo>
                    <a:pt x="258" y="843"/>
                  </a:lnTo>
                  <a:cubicBezTo>
                    <a:pt x="86" y="1006"/>
                    <a:pt x="0" y="1235"/>
                    <a:pt x="0" y="1474"/>
                  </a:cubicBezTo>
                  <a:lnTo>
                    <a:pt x="0" y="1771"/>
                  </a:lnTo>
                  <a:lnTo>
                    <a:pt x="1110" y="1771"/>
                  </a:lnTo>
                  <a:cubicBezTo>
                    <a:pt x="1235" y="1771"/>
                    <a:pt x="1330" y="1666"/>
                    <a:pt x="1330" y="1551"/>
                  </a:cubicBezTo>
                  <a:lnTo>
                    <a:pt x="1330" y="613"/>
                  </a:lnTo>
                  <a:cubicBezTo>
                    <a:pt x="1330" y="383"/>
                    <a:pt x="1244" y="173"/>
                    <a:pt x="109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9"/>
            <p:cNvSpPr/>
            <p:nvPr/>
          </p:nvSpPr>
          <p:spPr>
            <a:xfrm>
              <a:off x="3213060" y="1614033"/>
              <a:ext cx="128700" cy="93538"/>
            </a:xfrm>
            <a:custGeom>
              <a:avLst/>
              <a:gdLst/>
              <a:ahLst/>
              <a:cxnLst/>
              <a:rect l="l" t="t" r="r" b="b"/>
              <a:pathLst>
                <a:path w="4901" h="3562" extrusionOk="0">
                  <a:moveTo>
                    <a:pt x="1763" y="1"/>
                  </a:moveTo>
                  <a:cubicBezTo>
                    <a:pt x="785" y="1"/>
                    <a:pt x="0" y="801"/>
                    <a:pt x="0" y="1771"/>
                  </a:cubicBezTo>
                  <a:lnTo>
                    <a:pt x="0" y="2307"/>
                  </a:lnTo>
                  <a:cubicBezTo>
                    <a:pt x="0" y="2547"/>
                    <a:pt x="38" y="2786"/>
                    <a:pt x="115" y="3006"/>
                  </a:cubicBezTo>
                  <a:lnTo>
                    <a:pt x="192" y="3236"/>
                  </a:lnTo>
                  <a:cubicBezTo>
                    <a:pt x="211" y="3303"/>
                    <a:pt x="230" y="3370"/>
                    <a:pt x="230" y="3446"/>
                  </a:cubicBezTo>
                  <a:lnTo>
                    <a:pt x="230" y="3561"/>
                  </a:lnTo>
                  <a:lnTo>
                    <a:pt x="4680" y="3561"/>
                  </a:lnTo>
                  <a:lnTo>
                    <a:pt x="4680" y="3446"/>
                  </a:lnTo>
                  <a:cubicBezTo>
                    <a:pt x="4680" y="3370"/>
                    <a:pt x="4690" y="3303"/>
                    <a:pt x="4709" y="3236"/>
                  </a:cubicBezTo>
                  <a:lnTo>
                    <a:pt x="4785" y="3006"/>
                  </a:lnTo>
                  <a:cubicBezTo>
                    <a:pt x="4862" y="2786"/>
                    <a:pt x="4900" y="2547"/>
                    <a:pt x="4900" y="2307"/>
                  </a:cubicBezTo>
                  <a:lnTo>
                    <a:pt x="4900" y="441"/>
                  </a:lnTo>
                  <a:cubicBezTo>
                    <a:pt x="4900" y="192"/>
                    <a:pt x="4699" y="1"/>
                    <a:pt x="4450" y="1"/>
                  </a:cubicBezTo>
                  <a:lnTo>
                    <a:pt x="1780" y="1"/>
                  </a:lnTo>
                  <a:cubicBezTo>
                    <a:pt x="1774" y="1"/>
                    <a:pt x="1769" y="1"/>
                    <a:pt x="176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9"/>
            <p:cNvSpPr/>
            <p:nvPr/>
          </p:nvSpPr>
          <p:spPr>
            <a:xfrm>
              <a:off x="3242208" y="1614033"/>
              <a:ext cx="99552" cy="93276"/>
            </a:xfrm>
            <a:custGeom>
              <a:avLst/>
              <a:gdLst/>
              <a:ahLst/>
              <a:cxnLst/>
              <a:rect l="l" t="t" r="r" b="b"/>
              <a:pathLst>
                <a:path w="3791" h="3552" extrusionOk="0">
                  <a:moveTo>
                    <a:pt x="892" y="1"/>
                  </a:moveTo>
                  <a:cubicBezTo>
                    <a:pt x="402" y="1"/>
                    <a:pt x="0" y="409"/>
                    <a:pt x="0" y="901"/>
                  </a:cubicBezTo>
                  <a:cubicBezTo>
                    <a:pt x="0" y="1398"/>
                    <a:pt x="402" y="1800"/>
                    <a:pt x="909" y="1800"/>
                  </a:cubicBezTo>
                  <a:lnTo>
                    <a:pt x="1024" y="1800"/>
                  </a:lnTo>
                  <a:lnTo>
                    <a:pt x="1091" y="3551"/>
                  </a:lnTo>
                  <a:lnTo>
                    <a:pt x="3570" y="3551"/>
                  </a:lnTo>
                  <a:lnTo>
                    <a:pt x="3570" y="3437"/>
                  </a:lnTo>
                  <a:cubicBezTo>
                    <a:pt x="3570" y="3360"/>
                    <a:pt x="3580" y="3293"/>
                    <a:pt x="3599" y="3217"/>
                  </a:cubicBezTo>
                  <a:lnTo>
                    <a:pt x="3675" y="2996"/>
                  </a:lnTo>
                  <a:cubicBezTo>
                    <a:pt x="3752" y="2767"/>
                    <a:pt x="3790" y="2537"/>
                    <a:pt x="3790" y="2298"/>
                  </a:cubicBezTo>
                  <a:lnTo>
                    <a:pt x="3790" y="441"/>
                  </a:lnTo>
                  <a:cubicBezTo>
                    <a:pt x="3790" y="192"/>
                    <a:pt x="3599" y="1"/>
                    <a:pt x="3350" y="1"/>
                  </a:cubicBezTo>
                  <a:lnTo>
                    <a:pt x="909" y="1"/>
                  </a:lnTo>
                  <a:cubicBezTo>
                    <a:pt x="904" y="1"/>
                    <a:pt x="898" y="1"/>
                    <a:pt x="89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9"/>
            <p:cNvSpPr/>
            <p:nvPr/>
          </p:nvSpPr>
          <p:spPr>
            <a:xfrm>
              <a:off x="3242208" y="1754287"/>
              <a:ext cx="70140" cy="52546"/>
            </a:xfrm>
            <a:custGeom>
              <a:avLst/>
              <a:gdLst/>
              <a:ahLst/>
              <a:cxnLst/>
              <a:rect l="l" t="t" r="r" b="b"/>
              <a:pathLst>
                <a:path w="2671" h="2001" extrusionOk="0">
                  <a:moveTo>
                    <a:pt x="0" y="0"/>
                  </a:moveTo>
                  <a:lnTo>
                    <a:pt x="0" y="2000"/>
                  </a:lnTo>
                  <a:lnTo>
                    <a:pt x="2670" y="2000"/>
                  </a:lnTo>
                  <a:lnTo>
                    <a:pt x="2670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9"/>
            <p:cNvSpPr/>
            <p:nvPr/>
          </p:nvSpPr>
          <p:spPr>
            <a:xfrm>
              <a:off x="3242208" y="1754287"/>
              <a:ext cx="70140" cy="29044"/>
            </a:xfrm>
            <a:custGeom>
              <a:avLst/>
              <a:gdLst/>
              <a:ahLst/>
              <a:cxnLst/>
              <a:rect l="l" t="t" r="r" b="b"/>
              <a:pathLst>
                <a:path w="2671" h="1106" extrusionOk="0">
                  <a:moveTo>
                    <a:pt x="0" y="0"/>
                  </a:moveTo>
                  <a:lnTo>
                    <a:pt x="0" y="747"/>
                  </a:lnTo>
                  <a:cubicBezTo>
                    <a:pt x="412" y="986"/>
                    <a:pt x="874" y="1105"/>
                    <a:pt x="1335" y="1105"/>
                  </a:cubicBezTo>
                  <a:cubicBezTo>
                    <a:pt x="1797" y="1105"/>
                    <a:pt x="2259" y="986"/>
                    <a:pt x="2670" y="747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9"/>
            <p:cNvSpPr/>
            <p:nvPr/>
          </p:nvSpPr>
          <p:spPr>
            <a:xfrm>
              <a:off x="3230654" y="1785379"/>
              <a:ext cx="46769" cy="41780"/>
            </a:xfrm>
            <a:custGeom>
              <a:avLst/>
              <a:gdLst/>
              <a:ahLst/>
              <a:cxnLst/>
              <a:rect l="l" t="t" r="r" b="b"/>
              <a:pathLst>
                <a:path w="1781" h="1591" extrusionOk="0">
                  <a:moveTo>
                    <a:pt x="395" y="1"/>
                  </a:moveTo>
                  <a:cubicBezTo>
                    <a:pt x="311" y="1"/>
                    <a:pt x="231" y="48"/>
                    <a:pt x="191" y="127"/>
                  </a:cubicBezTo>
                  <a:lnTo>
                    <a:pt x="0" y="539"/>
                  </a:lnTo>
                  <a:lnTo>
                    <a:pt x="737" y="1505"/>
                  </a:lnTo>
                  <a:cubicBezTo>
                    <a:pt x="778" y="1562"/>
                    <a:pt x="844" y="1591"/>
                    <a:pt x="909" y="1591"/>
                  </a:cubicBezTo>
                  <a:cubicBezTo>
                    <a:pt x="966" y="1591"/>
                    <a:pt x="1022" y="1569"/>
                    <a:pt x="1062" y="1524"/>
                  </a:cubicBezTo>
                  <a:lnTo>
                    <a:pt x="1780" y="816"/>
                  </a:lnTo>
                  <a:lnTo>
                    <a:pt x="507" y="32"/>
                  </a:lnTo>
                  <a:cubicBezTo>
                    <a:pt x="471" y="11"/>
                    <a:pt x="433" y="1"/>
                    <a:pt x="39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9"/>
            <p:cNvSpPr/>
            <p:nvPr/>
          </p:nvSpPr>
          <p:spPr>
            <a:xfrm>
              <a:off x="3277397" y="1785379"/>
              <a:ext cx="46769" cy="41780"/>
            </a:xfrm>
            <a:custGeom>
              <a:avLst/>
              <a:gdLst/>
              <a:ahLst/>
              <a:cxnLst/>
              <a:rect l="l" t="t" r="r" b="b"/>
              <a:pathLst>
                <a:path w="1781" h="1591" extrusionOk="0">
                  <a:moveTo>
                    <a:pt x="1381" y="1"/>
                  </a:moveTo>
                  <a:cubicBezTo>
                    <a:pt x="1343" y="1"/>
                    <a:pt x="1306" y="11"/>
                    <a:pt x="1273" y="32"/>
                  </a:cubicBezTo>
                  <a:lnTo>
                    <a:pt x="0" y="816"/>
                  </a:lnTo>
                  <a:lnTo>
                    <a:pt x="708" y="1524"/>
                  </a:lnTo>
                  <a:cubicBezTo>
                    <a:pt x="753" y="1569"/>
                    <a:pt x="810" y="1591"/>
                    <a:pt x="866" y="1591"/>
                  </a:cubicBezTo>
                  <a:cubicBezTo>
                    <a:pt x="932" y="1591"/>
                    <a:pt x="997" y="1562"/>
                    <a:pt x="1043" y="1505"/>
                  </a:cubicBezTo>
                  <a:lnTo>
                    <a:pt x="1780" y="539"/>
                  </a:lnTo>
                  <a:lnTo>
                    <a:pt x="1589" y="127"/>
                  </a:lnTo>
                  <a:cubicBezTo>
                    <a:pt x="1549" y="48"/>
                    <a:pt x="1464" y="1"/>
                    <a:pt x="138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9"/>
            <p:cNvSpPr/>
            <p:nvPr/>
          </p:nvSpPr>
          <p:spPr>
            <a:xfrm>
              <a:off x="3218837" y="1661327"/>
              <a:ext cx="116883" cy="110318"/>
            </a:xfrm>
            <a:custGeom>
              <a:avLst/>
              <a:gdLst/>
              <a:ahLst/>
              <a:cxnLst/>
              <a:rect l="l" t="t" r="r" b="b"/>
              <a:pathLst>
                <a:path w="4451" h="4201" extrusionOk="0">
                  <a:moveTo>
                    <a:pt x="1938" y="1"/>
                  </a:moveTo>
                  <a:cubicBezTo>
                    <a:pt x="1362" y="1"/>
                    <a:pt x="862" y="98"/>
                    <a:pt x="613" y="152"/>
                  </a:cubicBezTo>
                  <a:cubicBezTo>
                    <a:pt x="517" y="171"/>
                    <a:pt x="440" y="267"/>
                    <a:pt x="450" y="372"/>
                  </a:cubicBezTo>
                  <a:lnTo>
                    <a:pt x="450" y="899"/>
                  </a:lnTo>
                  <a:cubicBezTo>
                    <a:pt x="440" y="1023"/>
                    <a:pt x="402" y="1138"/>
                    <a:pt x="316" y="1215"/>
                  </a:cubicBezTo>
                  <a:lnTo>
                    <a:pt x="134" y="1406"/>
                  </a:lnTo>
                  <a:cubicBezTo>
                    <a:pt x="48" y="1482"/>
                    <a:pt x="0" y="1597"/>
                    <a:pt x="0" y="1722"/>
                  </a:cubicBezTo>
                  <a:lnTo>
                    <a:pt x="0" y="1980"/>
                  </a:lnTo>
                  <a:cubicBezTo>
                    <a:pt x="0" y="3205"/>
                    <a:pt x="996" y="4200"/>
                    <a:pt x="2230" y="4200"/>
                  </a:cubicBezTo>
                  <a:cubicBezTo>
                    <a:pt x="3455" y="4200"/>
                    <a:pt x="4450" y="3205"/>
                    <a:pt x="4450" y="1980"/>
                  </a:cubicBezTo>
                  <a:lnTo>
                    <a:pt x="4450" y="1722"/>
                  </a:lnTo>
                  <a:cubicBezTo>
                    <a:pt x="4450" y="1597"/>
                    <a:pt x="4403" y="1482"/>
                    <a:pt x="4326" y="1406"/>
                  </a:cubicBezTo>
                  <a:lnTo>
                    <a:pt x="4144" y="1215"/>
                  </a:lnTo>
                  <a:cubicBezTo>
                    <a:pt x="4058" y="1138"/>
                    <a:pt x="4010" y="1023"/>
                    <a:pt x="4010" y="908"/>
                  </a:cubicBezTo>
                  <a:lnTo>
                    <a:pt x="4010" y="784"/>
                  </a:lnTo>
                  <a:cubicBezTo>
                    <a:pt x="4010" y="698"/>
                    <a:pt x="3972" y="612"/>
                    <a:pt x="3895" y="554"/>
                  </a:cubicBezTo>
                  <a:cubicBezTo>
                    <a:pt x="3311" y="121"/>
                    <a:pt x="2578" y="1"/>
                    <a:pt x="193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9"/>
            <p:cNvSpPr/>
            <p:nvPr/>
          </p:nvSpPr>
          <p:spPr>
            <a:xfrm>
              <a:off x="3218837" y="1661327"/>
              <a:ext cx="105329" cy="110056"/>
            </a:xfrm>
            <a:custGeom>
              <a:avLst/>
              <a:gdLst/>
              <a:ahLst/>
              <a:cxnLst/>
              <a:rect l="l" t="t" r="r" b="b"/>
              <a:pathLst>
                <a:path w="4011" h="4191" extrusionOk="0">
                  <a:moveTo>
                    <a:pt x="1902" y="1"/>
                  </a:moveTo>
                  <a:cubicBezTo>
                    <a:pt x="1702" y="1"/>
                    <a:pt x="1512" y="12"/>
                    <a:pt x="1340" y="28"/>
                  </a:cubicBezTo>
                  <a:cubicBezTo>
                    <a:pt x="1091" y="57"/>
                    <a:pt x="852" y="95"/>
                    <a:pt x="622" y="152"/>
                  </a:cubicBezTo>
                  <a:cubicBezTo>
                    <a:pt x="517" y="171"/>
                    <a:pt x="450" y="267"/>
                    <a:pt x="450" y="372"/>
                  </a:cubicBezTo>
                  <a:lnTo>
                    <a:pt x="450" y="899"/>
                  </a:lnTo>
                  <a:cubicBezTo>
                    <a:pt x="450" y="1023"/>
                    <a:pt x="402" y="1128"/>
                    <a:pt x="316" y="1215"/>
                  </a:cubicBezTo>
                  <a:lnTo>
                    <a:pt x="134" y="1396"/>
                  </a:lnTo>
                  <a:cubicBezTo>
                    <a:pt x="48" y="1482"/>
                    <a:pt x="0" y="1597"/>
                    <a:pt x="0" y="1712"/>
                  </a:cubicBezTo>
                  <a:lnTo>
                    <a:pt x="0" y="1980"/>
                  </a:lnTo>
                  <a:cubicBezTo>
                    <a:pt x="0" y="3100"/>
                    <a:pt x="842" y="4047"/>
                    <a:pt x="1962" y="4191"/>
                  </a:cubicBezTo>
                  <a:cubicBezTo>
                    <a:pt x="1560" y="3770"/>
                    <a:pt x="1340" y="3224"/>
                    <a:pt x="1340" y="2650"/>
                  </a:cubicBezTo>
                  <a:lnTo>
                    <a:pt x="1340" y="1014"/>
                  </a:lnTo>
                  <a:cubicBezTo>
                    <a:pt x="1340" y="793"/>
                    <a:pt x="1512" y="602"/>
                    <a:pt x="1732" y="573"/>
                  </a:cubicBezTo>
                  <a:cubicBezTo>
                    <a:pt x="1909" y="551"/>
                    <a:pt x="2134" y="532"/>
                    <a:pt x="2384" y="532"/>
                  </a:cubicBezTo>
                  <a:cubicBezTo>
                    <a:pt x="2890" y="532"/>
                    <a:pt x="3497" y="610"/>
                    <a:pt x="4010" y="899"/>
                  </a:cubicBezTo>
                  <a:lnTo>
                    <a:pt x="4010" y="784"/>
                  </a:lnTo>
                  <a:cubicBezTo>
                    <a:pt x="4010" y="688"/>
                    <a:pt x="3972" y="612"/>
                    <a:pt x="3895" y="554"/>
                  </a:cubicBezTo>
                  <a:cubicBezTo>
                    <a:pt x="3296" y="116"/>
                    <a:pt x="2546" y="1"/>
                    <a:pt x="190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9"/>
            <p:cNvSpPr/>
            <p:nvPr/>
          </p:nvSpPr>
          <p:spPr>
            <a:xfrm>
              <a:off x="3177871" y="1818861"/>
              <a:ext cx="35215" cy="46533"/>
            </a:xfrm>
            <a:custGeom>
              <a:avLst/>
              <a:gdLst/>
              <a:ahLst/>
              <a:cxnLst/>
              <a:rect l="l" t="t" r="r" b="b"/>
              <a:pathLst>
                <a:path w="1341" h="1772" extrusionOk="0">
                  <a:moveTo>
                    <a:pt x="240" y="1"/>
                  </a:moveTo>
                  <a:cubicBezTo>
                    <a:pt x="86" y="173"/>
                    <a:pt x="0" y="383"/>
                    <a:pt x="0" y="613"/>
                  </a:cubicBezTo>
                  <a:lnTo>
                    <a:pt x="0" y="1551"/>
                  </a:lnTo>
                  <a:cubicBezTo>
                    <a:pt x="0" y="1666"/>
                    <a:pt x="106" y="1771"/>
                    <a:pt x="230" y="1771"/>
                  </a:cubicBezTo>
                  <a:lnTo>
                    <a:pt x="1340" y="1771"/>
                  </a:lnTo>
                  <a:lnTo>
                    <a:pt x="1340" y="1474"/>
                  </a:lnTo>
                  <a:cubicBezTo>
                    <a:pt x="1340" y="1235"/>
                    <a:pt x="1244" y="1006"/>
                    <a:pt x="1082" y="843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0" name="Google Shape;3640;p49"/>
          <p:cNvGrpSpPr/>
          <p:nvPr/>
        </p:nvGrpSpPr>
        <p:grpSpPr>
          <a:xfrm>
            <a:off x="3542281" y="1505605"/>
            <a:ext cx="366196" cy="357004"/>
            <a:chOff x="3542281" y="1505605"/>
            <a:chExt cx="366196" cy="357004"/>
          </a:xfrm>
        </p:grpSpPr>
        <p:sp>
          <p:nvSpPr>
            <p:cNvPr id="3641" name="Google Shape;3641;p49"/>
            <p:cNvSpPr/>
            <p:nvPr/>
          </p:nvSpPr>
          <p:spPr>
            <a:xfrm>
              <a:off x="3612133" y="1573592"/>
              <a:ext cx="226466" cy="226703"/>
            </a:xfrm>
            <a:custGeom>
              <a:avLst/>
              <a:gdLst/>
              <a:ahLst/>
              <a:cxnLst/>
              <a:rect l="l" t="t" r="r" b="b"/>
              <a:pathLst>
                <a:path w="8624" h="8633" extrusionOk="0">
                  <a:moveTo>
                    <a:pt x="4317" y="0"/>
                  </a:moveTo>
                  <a:cubicBezTo>
                    <a:pt x="1924" y="0"/>
                    <a:pt x="1" y="1933"/>
                    <a:pt x="1" y="4316"/>
                  </a:cubicBezTo>
                  <a:cubicBezTo>
                    <a:pt x="1" y="6699"/>
                    <a:pt x="1924" y="8632"/>
                    <a:pt x="4317" y="8632"/>
                  </a:cubicBezTo>
                  <a:cubicBezTo>
                    <a:pt x="6700" y="8632"/>
                    <a:pt x="8624" y="6699"/>
                    <a:pt x="8624" y="4316"/>
                  </a:cubicBezTo>
                  <a:cubicBezTo>
                    <a:pt x="8624" y="1933"/>
                    <a:pt x="6700" y="0"/>
                    <a:pt x="4317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9"/>
            <p:cNvSpPr/>
            <p:nvPr/>
          </p:nvSpPr>
          <p:spPr>
            <a:xfrm>
              <a:off x="3657379" y="1652740"/>
              <a:ext cx="135974" cy="136001"/>
            </a:xfrm>
            <a:custGeom>
              <a:avLst/>
              <a:gdLst/>
              <a:ahLst/>
              <a:cxnLst/>
              <a:rect l="l" t="t" r="r" b="b"/>
              <a:pathLst>
                <a:path w="5178" h="5179" extrusionOk="0">
                  <a:moveTo>
                    <a:pt x="2594" y="1"/>
                  </a:moveTo>
                  <a:cubicBezTo>
                    <a:pt x="1158" y="1"/>
                    <a:pt x="0" y="1159"/>
                    <a:pt x="0" y="2594"/>
                  </a:cubicBezTo>
                  <a:cubicBezTo>
                    <a:pt x="0" y="4020"/>
                    <a:pt x="1158" y="5178"/>
                    <a:pt x="2594" y="5178"/>
                  </a:cubicBezTo>
                  <a:cubicBezTo>
                    <a:pt x="4020" y="5178"/>
                    <a:pt x="5178" y="4020"/>
                    <a:pt x="5178" y="2594"/>
                  </a:cubicBezTo>
                  <a:cubicBezTo>
                    <a:pt x="5178" y="1159"/>
                    <a:pt x="4020" y="1"/>
                    <a:pt x="2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9"/>
            <p:cNvSpPr/>
            <p:nvPr/>
          </p:nvSpPr>
          <p:spPr>
            <a:xfrm>
              <a:off x="3542281" y="1681153"/>
              <a:ext cx="54805" cy="11318"/>
            </a:xfrm>
            <a:custGeom>
              <a:avLst/>
              <a:gdLst/>
              <a:ahLst/>
              <a:cxnLst/>
              <a:rect l="l" t="t" r="r" b="b"/>
              <a:pathLst>
                <a:path w="2087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9" y="431"/>
                  </a:lnTo>
                  <a:cubicBezTo>
                    <a:pt x="2087" y="431"/>
                    <a:pt x="2087" y="0"/>
                    <a:pt x="1799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9"/>
            <p:cNvSpPr/>
            <p:nvPr/>
          </p:nvSpPr>
          <p:spPr>
            <a:xfrm>
              <a:off x="3853909" y="1681153"/>
              <a:ext cx="54568" cy="11318"/>
            </a:xfrm>
            <a:custGeom>
              <a:avLst/>
              <a:gdLst/>
              <a:ahLst/>
              <a:cxnLst/>
              <a:rect l="l" t="t" r="r" b="b"/>
              <a:pathLst>
                <a:path w="2078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0" y="431"/>
                  </a:lnTo>
                  <a:cubicBezTo>
                    <a:pt x="2077" y="431"/>
                    <a:pt x="2077" y="0"/>
                    <a:pt x="1790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9"/>
            <p:cNvSpPr/>
            <p:nvPr/>
          </p:nvSpPr>
          <p:spPr>
            <a:xfrm>
              <a:off x="3719694" y="1505605"/>
              <a:ext cx="11344" cy="50918"/>
            </a:xfrm>
            <a:custGeom>
              <a:avLst/>
              <a:gdLst/>
              <a:ahLst/>
              <a:cxnLst/>
              <a:rect l="l" t="t" r="r" b="b"/>
              <a:pathLst>
                <a:path w="432" h="1939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1728"/>
                  </a:lnTo>
                  <a:cubicBezTo>
                    <a:pt x="1" y="1843"/>
                    <a:pt x="97" y="1938"/>
                    <a:pt x="221" y="1938"/>
                  </a:cubicBezTo>
                  <a:cubicBezTo>
                    <a:pt x="336" y="1938"/>
                    <a:pt x="431" y="1843"/>
                    <a:pt x="431" y="1728"/>
                  </a:cubicBezTo>
                  <a:lnTo>
                    <a:pt x="431" y="216"/>
                  </a:lnTo>
                  <a:cubicBezTo>
                    <a:pt x="431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9"/>
            <p:cNvSpPr/>
            <p:nvPr/>
          </p:nvSpPr>
          <p:spPr>
            <a:xfrm>
              <a:off x="3639023" y="1798850"/>
              <a:ext cx="25814" cy="31092"/>
            </a:xfrm>
            <a:custGeom>
              <a:avLst/>
              <a:gdLst/>
              <a:ahLst/>
              <a:cxnLst/>
              <a:rect l="l" t="t" r="r" b="b"/>
              <a:pathLst>
                <a:path w="983" h="1184" extrusionOk="0">
                  <a:moveTo>
                    <a:pt x="693" y="0"/>
                  </a:moveTo>
                  <a:cubicBezTo>
                    <a:pt x="626" y="0"/>
                    <a:pt x="560" y="33"/>
                    <a:pt x="518" y="112"/>
                  </a:cubicBezTo>
                  <a:lnTo>
                    <a:pt x="77" y="858"/>
                  </a:lnTo>
                  <a:cubicBezTo>
                    <a:pt x="1" y="1002"/>
                    <a:pt x="96" y="1184"/>
                    <a:pt x="269" y="1184"/>
                  </a:cubicBezTo>
                  <a:cubicBezTo>
                    <a:pt x="345" y="1174"/>
                    <a:pt x="412" y="1136"/>
                    <a:pt x="451" y="1069"/>
                  </a:cubicBezTo>
                  <a:lnTo>
                    <a:pt x="891" y="322"/>
                  </a:lnTo>
                  <a:cubicBezTo>
                    <a:pt x="982" y="152"/>
                    <a:pt x="837" y="0"/>
                    <a:pt x="6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9"/>
            <p:cNvSpPr/>
            <p:nvPr/>
          </p:nvSpPr>
          <p:spPr>
            <a:xfrm>
              <a:off x="3786053" y="1543761"/>
              <a:ext cx="25971" cy="31092"/>
            </a:xfrm>
            <a:custGeom>
              <a:avLst/>
              <a:gdLst/>
              <a:ahLst/>
              <a:cxnLst/>
              <a:rect l="l" t="t" r="r" b="b"/>
              <a:pathLst>
                <a:path w="989" h="1184" extrusionOk="0">
                  <a:moveTo>
                    <a:pt x="699" y="1"/>
                  </a:moveTo>
                  <a:cubicBezTo>
                    <a:pt x="631" y="1"/>
                    <a:pt x="563" y="33"/>
                    <a:pt x="517" y="112"/>
                  </a:cubicBezTo>
                  <a:lnTo>
                    <a:pt x="87" y="859"/>
                  </a:lnTo>
                  <a:cubicBezTo>
                    <a:pt x="0" y="1002"/>
                    <a:pt x="106" y="1184"/>
                    <a:pt x="278" y="1184"/>
                  </a:cubicBezTo>
                  <a:cubicBezTo>
                    <a:pt x="354" y="1184"/>
                    <a:pt x="421" y="1136"/>
                    <a:pt x="460" y="1069"/>
                  </a:cubicBezTo>
                  <a:lnTo>
                    <a:pt x="890" y="323"/>
                  </a:lnTo>
                  <a:cubicBezTo>
                    <a:pt x="988" y="153"/>
                    <a:pt x="845" y="1"/>
                    <a:pt x="69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9"/>
            <p:cNvSpPr/>
            <p:nvPr/>
          </p:nvSpPr>
          <p:spPr>
            <a:xfrm>
              <a:off x="3579728" y="1601874"/>
              <a:ext cx="35950" cy="22741"/>
            </a:xfrm>
            <a:custGeom>
              <a:avLst/>
              <a:gdLst/>
              <a:ahLst/>
              <a:cxnLst/>
              <a:rect l="l" t="t" r="r" b="b"/>
              <a:pathLst>
                <a:path w="1369" h="866" extrusionOk="0">
                  <a:moveTo>
                    <a:pt x="309" y="1"/>
                  </a:moveTo>
                  <a:cubicBezTo>
                    <a:pt x="118" y="1"/>
                    <a:pt x="1" y="284"/>
                    <a:pt x="211" y="397"/>
                  </a:cubicBezTo>
                  <a:lnTo>
                    <a:pt x="957" y="837"/>
                  </a:lnTo>
                  <a:cubicBezTo>
                    <a:pt x="986" y="856"/>
                    <a:pt x="1024" y="866"/>
                    <a:pt x="1062" y="866"/>
                  </a:cubicBezTo>
                  <a:cubicBezTo>
                    <a:pt x="1283" y="866"/>
                    <a:pt x="1369" y="569"/>
                    <a:pt x="1168" y="464"/>
                  </a:cubicBezTo>
                  <a:lnTo>
                    <a:pt x="421" y="33"/>
                  </a:lnTo>
                  <a:cubicBezTo>
                    <a:pt x="382" y="11"/>
                    <a:pt x="344" y="1"/>
                    <a:pt x="30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9"/>
            <p:cNvSpPr/>
            <p:nvPr/>
          </p:nvSpPr>
          <p:spPr>
            <a:xfrm>
              <a:off x="3834818" y="1749167"/>
              <a:ext cx="35687" cy="22741"/>
            </a:xfrm>
            <a:custGeom>
              <a:avLst/>
              <a:gdLst/>
              <a:ahLst/>
              <a:cxnLst/>
              <a:rect l="l" t="t" r="r" b="b"/>
              <a:pathLst>
                <a:path w="1359" h="866" extrusionOk="0">
                  <a:moveTo>
                    <a:pt x="318" y="0"/>
                  </a:moveTo>
                  <a:cubicBezTo>
                    <a:pt x="124" y="0"/>
                    <a:pt x="1" y="285"/>
                    <a:pt x="211" y="406"/>
                  </a:cubicBezTo>
                  <a:lnTo>
                    <a:pt x="957" y="836"/>
                  </a:lnTo>
                  <a:cubicBezTo>
                    <a:pt x="986" y="855"/>
                    <a:pt x="1024" y="865"/>
                    <a:pt x="1062" y="865"/>
                  </a:cubicBezTo>
                  <a:cubicBezTo>
                    <a:pt x="1282" y="865"/>
                    <a:pt x="1359" y="568"/>
                    <a:pt x="1168" y="463"/>
                  </a:cubicBezTo>
                  <a:lnTo>
                    <a:pt x="431" y="32"/>
                  </a:lnTo>
                  <a:cubicBezTo>
                    <a:pt x="392" y="10"/>
                    <a:pt x="353" y="0"/>
                    <a:pt x="318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9"/>
            <p:cNvSpPr/>
            <p:nvPr/>
          </p:nvSpPr>
          <p:spPr>
            <a:xfrm>
              <a:off x="3786000" y="1798850"/>
              <a:ext cx="25709" cy="31092"/>
            </a:xfrm>
            <a:custGeom>
              <a:avLst/>
              <a:gdLst/>
              <a:ahLst/>
              <a:cxnLst/>
              <a:rect l="l" t="t" r="r" b="b"/>
              <a:pathLst>
                <a:path w="979" h="1184" extrusionOk="0">
                  <a:moveTo>
                    <a:pt x="289" y="0"/>
                  </a:moveTo>
                  <a:cubicBezTo>
                    <a:pt x="143" y="0"/>
                    <a:pt x="0" y="152"/>
                    <a:pt x="98" y="322"/>
                  </a:cubicBezTo>
                  <a:lnTo>
                    <a:pt x="529" y="1069"/>
                  </a:lnTo>
                  <a:cubicBezTo>
                    <a:pt x="567" y="1136"/>
                    <a:pt x="634" y="1174"/>
                    <a:pt x="711" y="1184"/>
                  </a:cubicBezTo>
                  <a:cubicBezTo>
                    <a:pt x="883" y="1184"/>
                    <a:pt x="979" y="1002"/>
                    <a:pt x="902" y="858"/>
                  </a:cubicBezTo>
                  <a:lnTo>
                    <a:pt x="471" y="112"/>
                  </a:lnTo>
                  <a:cubicBezTo>
                    <a:pt x="426" y="33"/>
                    <a:pt x="357" y="0"/>
                    <a:pt x="289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9"/>
            <p:cNvSpPr/>
            <p:nvPr/>
          </p:nvSpPr>
          <p:spPr>
            <a:xfrm>
              <a:off x="3638472" y="1543761"/>
              <a:ext cx="25971" cy="31092"/>
            </a:xfrm>
            <a:custGeom>
              <a:avLst/>
              <a:gdLst/>
              <a:ahLst/>
              <a:cxnLst/>
              <a:rect l="l" t="t" r="r" b="b"/>
              <a:pathLst>
                <a:path w="989" h="1184" extrusionOk="0">
                  <a:moveTo>
                    <a:pt x="290" y="1"/>
                  </a:moveTo>
                  <a:cubicBezTo>
                    <a:pt x="143" y="1"/>
                    <a:pt x="0" y="153"/>
                    <a:pt x="98" y="323"/>
                  </a:cubicBezTo>
                  <a:lnTo>
                    <a:pt x="539" y="1069"/>
                  </a:lnTo>
                  <a:cubicBezTo>
                    <a:pt x="577" y="1136"/>
                    <a:pt x="644" y="1184"/>
                    <a:pt x="720" y="1184"/>
                  </a:cubicBezTo>
                  <a:cubicBezTo>
                    <a:pt x="883" y="1184"/>
                    <a:pt x="988" y="1002"/>
                    <a:pt x="912" y="859"/>
                  </a:cubicBezTo>
                  <a:lnTo>
                    <a:pt x="472" y="112"/>
                  </a:lnTo>
                  <a:cubicBezTo>
                    <a:pt x="426" y="33"/>
                    <a:pt x="358" y="1"/>
                    <a:pt x="290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9"/>
            <p:cNvSpPr/>
            <p:nvPr/>
          </p:nvSpPr>
          <p:spPr>
            <a:xfrm>
              <a:off x="3835317" y="1601507"/>
              <a:ext cx="36291" cy="23109"/>
            </a:xfrm>
            <a:custGeom>
              <a:avLst/>
              <a:gdLst/>
              <a:ahLst/>
              <a:cxnLst/>
              <a:rect l="l" t="t" r="r" b="b"/>
              <a:pathLst>
                <a:path w="1382" h="880" extrusionOk="0">
                  <a:moveTo>
                    <a:pt x="1059" y="0"/>
                  </a:moveTo>
                  <a:cubicBezTo>
                    <a:pt x="1021" y="0"/>
                    <a:pt x="980" y="11"/>
                    <a:pt x="938" y="38"/>
                  </a:cubicBezTo>
                  <a:lnTo>
                    <a:pt x="192" y="478"/>
                  </a:lnTo>
                  <a:cubicBezTo>
                    <a:pt x="0" y="583"/>
                    <a:pt x="77" y="880"/>
                    <a:pt x="297" y="880"/>
                  </a:cubicBezTo>
                  <a:cubicBezTo>
                    <a:pt x="335" y="880"/>
                    <a:pt x="373" y="870"/>
                    <a:pt x="402" y="851"/>
                  </a:cubicBezTo>
                  <a:lnTo>
                    <a:pt x="1149" y="411"/>
                  </a:lnTo>
                  <a:cubicBezTo>
                    <a:pt x="1381" y="307"/>
                    <a:pt x="1257" y="0"/>
                    <a:pt x="1059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9"/>
            <p:cNvSpPr/>
            <p:nvPr/>
          </p:nvSpPr>
          <p:spPr>
            <a:xfrm>
              <a:off x="3579964" y="1749167"/>
              <a:ext cx="35950" cy="22741"/>
            </a:xfrm>
            <a:custGeom>
              <a:avLst/>
              <a:gdLst/>
              <a:ahLst/>
              <a:cxnLst/>
              <a:rect l="l" t="t" r="r" b="b"/>
              <a:pathLst>
                <a:path w="1369" h="866" extrusionOk="0">
                  <a:moveTo>
                    <a:pt x="1057" y="0"/>
                  </a:moveTo>
                  <a:cubicBezTo>
                    <a:pt x="1023" y="0"/>
                    <a:pt x="986" y="10"/>
                    <a:pt x="948" y="32"/>
                  </a:cubicBezTo>
                  <a:lnTo>
                    <a:pt x="202" y="463"/>
                  </a:lnTo>
                  <a:cubicBezTo>
                    <a:pt x="1" y="568"/>
                    <a:pt x="87" y="865"/>
                    <a:pt x="307" y="865"/>
                  </a:cubicBezTo>
                  <a:cubicBezTo>
                    <a:pt x="345" y="865"/>
                    <a:pt x="384" y="855"/>
                    <a:pt x="412" y="836"/>
                  </a:cubicBezTo>
                  <a:lnTo>
                    <a:pt x="1159" y="406"/>
                  </a:lnTo>
                  <a:cubicBezTo>
                    <a:pt x="1369" y="285"/>
                    <a:pt x="1245" y="0"/>
                    <a:pt x="1057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9"/>
            <p:cNvSpPr/>
            <p:nvPr/>
          </p:nvSpPr>
          <p:spPr>
            <a:xfrm>
              <a:off x="3737209" y="1591764"/>
              <a:ext cx="80776" cy="68302"/>
            </a:xfrm>
            <a:custGeom>
              <a:avLst/>
              <a:gdLst/>
              <a:ahLst/>
              <a:cxnLst/>
              <a:rect l="l" t="t" r="r" b="b"/>
              <a:pathLst>
                <a:path w="3076" h="2601" extrusionOk="0">
                  <a:moveTo>
                    <a:pt x="388" y="1"/>
                  </a:moveTo>
                  <a:cubicBezTo>
                    <a:pt x="95" y="1"/>
                    <a:pt x="1" y="473"/>
                    <a:pt x="348" y="543"/>
                  </a:cubicBezTo>
                  <a:cubicBezTo>
                    <a:pt x="1324" y="791"/>
                    <a:pt x="2119" y="1490"/>
                    <a:pt x="2502" y="2428"/>
                  </a:cubicBezTo>
                  <a:cubicBezTo>
                    <a:pt x="2540" y="2533"/>
                    <a:pt x="2645" y="2600"/>
                    <a:pt x="2750" y="2600"/>
                  </a:cubicBezTo>
                  <a:cubicBezTo>
                    <a:pt x="2942" y="2600"/>
                    <a:pt x="3076" y="2399"/>
                    <a:pt x="2999" y="2227"/>
                  </a:cubicBezTo>
                  <a:cubicBezTo>
                    <a:pt x="2559" y="1136"/>
                    <a:pt x="1621" y="313"/>
                    <a:pt x="482" y="16"/>
                  </a:cubicBezTo>
                  <a:cubicBezTo>
                    <a:pt x="449" y="6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9"/>
            <p:cNvSpPr/>
            <p:nvPr/>
          </p:nvSpPr>
          <p:spPr>
            <a:xfrm>
              <a:off x="3691307" y="1732150"/>
              <a:ext cx="68118" cy="102073"/>
            </a:xfrm>
            <a:custGeom>
              <a:avLst/>
              <a:gdLst/>
              <a:ahLst/>
              <a:cxnLst/>
              <a:rect l="l" t="t" r="r" b="b"/>
              <a:pathLst>
                <a:path w="2594" h="3887" extrusionOk="0">
                  <a:moveTo>
                    <a:pt x="871" y="1"/>
                  </a:moveTo>
                  <a:lnTo>
                    <a:pt x="871" y="412"/>
                  </a:lnTo>
                  <a:cubicBezTo>
                    <a:pt x="862" y="499"/>
                    <a:pt x="823" y="566"/>
                    <a:pt x="747" y="604"/>
                  </a:cubicBezTo>
                  <a:lnTo>
                    <a:pt x="230" y="872"/>
                  </a:lnTo>
                  <a:cubicBezTo>
                    <a:pt x="87" y="948"/>
                    <a:pt x="0" y="1101"/>
                    <a:pt x="0" y="1264"/>
                  </a:cubicBezTo>
                  <a:lnTo>
                    <a:pt x="0" y="2527"/>
                  </a:lnTo>
                  <a:cubicBezTo>
                    <a:pt x="0" y="2987"/>
                    <a:pt x="134" y="3446"/>
                    <a:pt x="402" y="3839"/>
                  </a:cubicBezTo>
                  <a:lnTo>
                    <a:pt x="431" y="3886"/>
                  </a:lnTo>
                  <a:lnTo>
                    <a:pt x="2154" y="3886"/>
                  </a:lnTo>
                  <a:lnTo>
                    <a:pt x="2192" y="3839"/>
                  </a:lnTo>
                  <a:cubicBezTo>
                    <a:pt x="2450" y="3446"/>
                    <a:pt x="2584" y="2987"/>
                    <a:pt x="2594" y="2527"/>
                  </a:cubicBezTo>
                  <a:lnTo>
                    <a:pt x="2594" y="1255"/>
                  </a:lnTo>
                  <a:cubicBezTo>
                    <a:pt x="2594" y="1101"/>
                    <a:pt x="2498" y="948"/>
                    <a:pt x="2364" y="872"/>
                  </a:cubicBezTo>
                  <a:lnTo>
                    <a:pt x="1847" y="613"/>
                  </a:lnTo>
                  <a:cubicBezTo>
                    <a:pt x="1771" y="575"/>
                    <a:pt x="1733" y="499"/>
                    <a:pt x="1733" y="4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9"/>
            <p:cNvSpPr/>
            <p:nvPr/>
          </p:nvSpPr>
          <p:spPr>
            <a:xfrm>
              <a:off x="3691307" y="1751267"/>
              <a:ext cx="68118" cy="82955"/>
            </a:xfrm>
            <a:custGeom>
              <a:avLst/>
              <a:gdLst/>
              <a:ahLst/>
              <a:cxnLst/>
              <a:rect l="l" t="t" r="r" b="b"/>
              <a:pathLst>
                <a:path w="2594" h="3159" extrusionOk="0">
                  <a:moveTo>
                    <a:pt x="508" y="0"/>
                  </a:moveTo>
                  <a:lnTo>
                    <a:pt x="240" y="144"/>
                  </a:lnTo>
                  <a:cubicBezTo>
                    <a:pt x="96" y="220"/>
                    <a:pt x="0" y="364"/>
                    <a:pt x="10" y="527"/>
                  </a:cubicBezTo>
                  <a:lnTo>
                    <a:pt x="10" y="1799"/>
                  </a:lnTo>
                  <a:cubicBezTo>
                    <a:pt x="10" y="2259"/>
                    <a:pt x="144" y="2718"/>
                    <a:pt x="402" y="3111"/>
                  </a:cubicBezTo>
                  <a:lnTo>
                    <a:pt x="441" y="3158"/>
                  </a:lnTo>
                  <a:lnTo>
                    <a:pt x="2163" y="3158"/>
                  </a:lnTo>
                  <a:lnTo>
                    <a:pt x="2202" y="3111"/>
                  </a:lnTo>
                  <a:cubicBezTo>
                    <a:pt x="2460" y="2718"/>
                    <a:pt x="2594" y="2259"/>
                    <a:pt x="2594" y="1799"/>
                  </a:cubicBezTo>
                  <a:lnTo>
                    <a:pt x="2594" y="527"/>
                  </a:lnTo>
                  <a:cubicBezTo>
                    <a:pt x="2594" y="373"/>
                    <a:pt x="2508" y="220"/>
                    <a:pt x="2364" y="144"/>
                  </a:cubicBezTo>
                  <a:lnTo>
                    <a:pt x="2087" y="0"/>
                  </a:lnTo>
                  <a:cubicBezTo>
                    <a:pt x="1876" y="230"/>
                    <a:pt x="1589" y="345"/>
                    <a:pt x="1301" y="345"/>
                  </a:cubicBezTo>
                  <a:cubicBezTo>
                    <a:pt x="1012" y="345"/>
                    <a:pt x="723" y="230"/>
                    <a:pt x="5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9"/>
            <p:cNvSpPr/>
            <p:nvPr/>
          </p:nvSpPr>
          <p:spPr>
            <a:xfrm>
              <a:off x="3712656" y="1732150"/>
              <a:ext cx="25420" cy="17122"/>
            </a:xfrm>
            <a:custGeom>
              <a:avLst/>
              <a:gdLst/>
              <a:ahLst/>
              <a:cxnLst/>
              <a:rect l="l" t="t" r="r" b="b"/>
              <a:pathLst>
                <a:path w="968" h="652" extrusionOk="0">
                  <a:moveTo>
                    <a:pt x="58" y="1"/>
                  </a:moveTo>
                  <a:lnTo>
                    <a:pt x="58" y="412"/>
                  </a:lnTo>
                  <a:cubicBezTo>
                    <a:pt x="49" y="470"/>
                    <a:pt x="39" y="518"/>
                    <a:pt x="1" y="556"/>
                  </a:cubicBezTo>
                  <a:cubicBezTo>
                    <a:pt x="154" y="613"/>
                    <a:pt x="317" y="652"/>
                    <a:pt x="489" y="652"/>
                  </a:cubicBezTo>
                  <a:cubicBezTo>
                    <a:pt x="652" y="652"/>
                    <a:pt x="814" y="613"/>
                    <a:pt x="967" y="556"/>
                  </a:cubicBezTo>
                  <a:cubicBezTo>
                    <a:pt x="929" y="518"/>
                    <a:pt x="910" y="470"/>
                    <a:pt x="910" y="412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9"/>
            <p:cNvSpPr/>
            <p:nvPr/>
          </p:nvSpPr>
          <p:spPr>
            <a:xfrm>
              <a:off x="3702625" y="1686930"/>
              <a:ext cx="45509" cy="51049"/>
            </a:xfrm>
            <a:custGeom>
              <a:avLst/>
              <a:gdLst/>
              <a:ahLst/>
              <a:cxnLst/>
              <a:rect l="l" t="t" r="r" b="b"/>
              <a:pathLst>
                <a:path w="1733" h="1944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51"/>
                    <a:pt x="392" y="1943"/>
                    <a:pt x="871" y="1943"/>
                  </a:cubicBezTo>
                  <a:cubicBezTo>
                    <a:pt x="1340" y="1943"/>
                    <a:pt x="1732" y="1551"/>
                    <a:pt x="1732" y="107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9"/>
            <p:cNvSpPr/>
            <p:nvPr/>
          </p:nvSpPr>
          <p:spPr>
            <a:xfrm>
              <a:off x="3702625" y="1686930"/>
              <a:ext cx="31171" cy="50944"/>
            </a:xfrm>
            <a:custGeom>
              <a:avLst/>
              <a:gdLst/>
              <a:ahLst/>
              <a:cxnLst/>
              <a:rect l="l" t="t" r="r" b="b"/>
              <a:pathLst>
                <a:path w="1187" h="1940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69"/>
                    <a:pt x="409" y="1940"/>
                    <a:pt x="865" y="1940"/>
                  </a:cubicBezTo>
                  <a:cubicBezTo>
                    <a:pt x="971" y="1940"/>
                    <a:pt x="1080" y="1919"/>
                    <a:pt x="1187" y="1876"/>
                  </a:cubicBezTo>
                  <a:cubicBezTo>
                    <a:pt x="861" y="1742"/>
                    <a:pt x="651" y="1426"/>
                    <a:pt x="651" y="1072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9"/>
            <p:cNvSpPr/>
            <p:nvPr/>
          </p:nvSpPr>
          <p:spPr>
            <a:xfrm>
              <a:off x="3702625" y="1834196"/>
              <a:ext cx="45509" cy="28177"/>
            </a:xfrm>
            <a:custGeom>
              <a:avLst/>
              <a:gdLst/>
              <a:ahLst/>
              <a:cxnLst/>
              <a:rect l="l" t="t" r="r" b="b"/>
              <a:pathLst>
                <a:path w="1733" h="1073" extrusionOk="0">
                  <a:moveTo>
                    <a:pt x="0" y="0"/>
                  </a:moveTo>
                  <a:lnTo>
                    <a:pt x="0" y="862"/>
                  </a:lnTo>
                  <a:cubicBezTo>
                    <a:pt x="0" y="977"/>
                    <a:pt x="96" y="1072"/>
                    <a:pt x="220" y="1072"/>
                  </a:cubicBezTo>
                  <a:lnTo>
                    <a:pt x="1512" y="1072"/>
                  </a:lnTo>
                  <a:cubicBezTo>
                    <a:pt x="1637" y="1072"/>
                    <a:pt x="1732" y="977"/>
                    <a:pt x="1732" y="862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9"/>
            <p:cNvSpPr/>
            <p:nvPr/>
          </p:nvSpPr>
          <p:spPr>
            <a:xfrm>
              <a:off x="3691307" y="1759303"/>
              <a:ext cx="11344" cy="74920"/>
            </a:xfrm>
            <a:custGeom>
              <a:avLst/>
              <a:gdLst/>
              <a:ahLst/>
              <a:cxnLst/>
              <a:rect l="l" t="t" r="r" b="b"/>
              <a:pathLst>
                <a:path w="432" h="2853" extrusionOk="0">
                  <a:moveTo>
                    <a:pt x="67" y="1"/>
                  </a:moveTo>
                  <a:cubicBezTo>
                    <a:pt x="29" y="67"/>
                    <a:pt x="0" y="154"/>
                    <a:pt x="0" y="230"/>
                  </a:cubicBezTo>
                  <a:lnTo>
                    <a:pt x="0" y="1493"/>
                  </a:lnTo>
                  <a:cubicBezTo>
                    <a:pt x="0" y="1953"/>
                    <a:pt x="144" y="2412"/>
                    <a:pt x="402" y="2805"/>
                  </a:cubicBezTo>
                  <a:lnTo>
                    <a:pt x="431" y="2852"/>
                  </a:lnTo>
                  <a:lnTo>
                    <a:pt x="431" y="489"/>
                  </a:lnTo>
                  <a:cubicBezTo>
                    <a:pt x="431" y="355"/>
                    <a:pt x="374" y="230"/>
                    <a:pt x="259" y="14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9"/>
            <p:cNvSpPr/>
            <p:nvPr/>
          </p:nvSpPr>
          <p:spPr>
            <a:xfrm>
              <a:off x="3748107" y="1759303"/>
              <a:ext cx="11318" cy="74920"/>
            </a:xfrm>
            <a:custGeom>
              <a:avLst/>
              <a:gdLst/>
              <a:ahLst/>
              <a:cxnLst/>
              <a:rect l="l" t="t" r="r" b="b"/>
              <a:pathLst>
                <a:path w="431" h="2853" extrusionOk="0">
                  <a:moveTo>
                    <a:pt x="364" y="1"/>
                  </a:moveTo>
                  <a:lnTo>
                    <a:pt x="173" y="144"/>
                  </a:lnTo>
                  <a:cubicBezTo>
                    <a:pt x="58" y="230"/>
                    <a:pt x="0" y="355"/>
                    <a:pt x="0" y="489"/>
                  </a:cubicBezTo>
                  <a:lnTo>
                    <a:pt x="0" y="2852"/>
                  </a:lnTo>
                  <a:lnTo>
                    <a:pt x="29" y="2805"/>
                  </a:lnTo>
                  <a:cubicBezTo>
                    <a:pt x="287" y="2412"/>
                    <a:pt x="431" y="1953"/>
                    <a:pt x="431" y="1493"/>
                  </a:cubicBezTo>
                  <a:lnTo>
                    <a:pt x="431" y="230"/>
                  </a:lnTo>
                  <a:cubicBezTo>
                    <a:pt x="431" y="154"/>
                    <a:pt x="402" y="67"/>
                    <a:pt x="364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9"/>
            <p:cNvSpPr/>
            <p:nvPr/>
          </p:nvSpPr>
          <p:spPr>
            <a:xfrm>
              <a:off x="3722477" y="1845514"/>
              <a:ext cx="5803" cy="17095"/>
            </a:xfrm>
            <a:custGeom>
              <a:avLst/>
              <a:gdLst/>
              <a:ahLst/>
              <a:cxnLst/>
              <a:rect l="l" t="t" r="r" b="b"/>
              <a:pathLst>
                <a:path w="221" h="651" extrusionOk="0">
                  <a:moveTo>
                    <a:pt x="115" y="0"/>
                  </a:moveTo>
                  <a:cubicBezTo>
                    <a:pt x="48" y="0"/>
                    <a:pt x="0" y="48"/>
                    <a:pt x="0" y="105"/>
                  </a:cubicBezTo>
                  <a:lnTo>
                    <a:pt x="0" y="651"/>
                  </a:lnTo>
                  <a:lnTo>
                    <a:pt x="220" y="651"/>
                  </a:lnTo>
                  <a:lnTo>
                    <a:pt x="220" y="105"/>
                  </a:lnTo>
                  <a:cubicBezTo>
                    <a:pt x="220" y="48"/>
                    <a:pt x="172" y="0"/>
                    <a:pt x="11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9"/>
            <p:cNvSpPr/>
            <p:nvPr/>
          </p:nvSpPr>
          <p:spPr>
            <a:xfrm>
              <a:off x="3702625" y="1686930"/>
              <a:ext cx="45509" cy="22662"/>
            </a:xfrm>
            <a:custGeom>
              <a:avLst/>
              <a:gdLst/>
              <a:ahLst/>
              <a:cxnLst/>
              <a:rect l="l" t="t" r="r" b="b"/>
              <a:pathLst>
                <a:path w="1733" h="863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530" y="794"/>
                    <a:pt x="1076" y="862"/>
                    <a:pt x="1624" y="862"/>
                  </a:cubicBezTo>
                  <a:cubicBezTo>
                    <a:pt x="1660" y="862"/>
                    <a:pt x="1696" y="862"/>
                    <a:pt x="1732" y="86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9"/>
            <p:cNvSpPr/>
            <p:nvPr/>
          </p:nvSpPr>
          <p:spPr>
            <a:xfrm>
              <a:off x="3702625" y="1686930"/>
              <a:ext cx="31171" cy="20640"/>
            </a:xfrm>
            <a:custGeom>
              <a:avLst/>
              <a:gdLst/>
              <a:ahLst/>
              <a:cxnLst/>
              <a:rect l="l" t="t" r="r" b="b"/>
              <a:pathLst>
                <a:path w="1187" h="786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220" y="708"/>
                    <a:pt x="431" y="756"/>
                    <a:pt x="651" y="785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6" name="Google Shape;3666;p49"/>
          <p:cNvGrpSpPr/>
          <p:nvPr/>
        </p:nvGrpSpPr>
        <p:grpSpPr>
          <a:xfrm>
            <a:off x="1748382" y="3384797"/>
            <a:ext cx="364673" cy="340067"/>
            <a:chOff x="1748382" y="3384797"/>
            <a:chExt cx="364673" cy="340067"/>
          </a:xfrm>
        </p:grpSpPr>
        <p:sp>
          <p:nvSpPr>
            <p:cNvPr id="3667" name="Google Shape;3667;p49"/>
            <p:cNvSpPr/>
            <p:nvPr/>
          </p:nvSpPr>
          <p:spPr>
            <a:xfrm>
              <a:off x="1805182" y="3628332"/>
              <a:ext cx="45509" cy="45509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220" y="0"/>
                  </a:moveTo>
                  <a:cubicBezTo>
                    <a:pt x="106" y="0"/>
                    <a:pt x="10" y="96"/>
                    <a:pt x="10" y="221"/>
                  </a:cubicBezTo>
                  <a:lnTo>
                    <a:pt x="10" y="1513"/>
                  </a:lnTo>
                  <a:cubicBezTo>
                    <a:pt x="0" y="1627"/>
                    <a:pt x="96" y="1733"/>
                    <a:pt x="220" y="1733"/>
                  </a:cubicBezTo>
                  <a:lnTo>
                    <a:pt x="1512" y="1733"/>
                  </a:lnTo>
                  <a:cubicBezTo>
                    <a:pt x="1637" y="1733"/>
                    <a:pt x="1733" y="1637"/>
                    <a:pt x="1733" y="1522"/>
                  </a:cubicBezTo>
                  <a:lnTo>
                    <a:pt x="1733" y="221"/>
                  </a:lnTo>
                  <a:cubicBezTo>
                    <a:pt x="1733" y="96"/>
                    <a:pt x="1627" y="0"/>
                    <a:pt x="151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9"/>
            <p:cNvSpPr/>
            <p:nvPr/>
          </p:nvSpPr>
          <p:spPr>
            <a:xfrm>
              <a:off x="1954208" y="3509453"/>
              <a:ext cx="105828" cy="90728"/>
            </a:xfrm>
            <a:custGeom>
              <a:avLst/>
              <a:gdLst/>
              <a:ahLst/>
              <a:cxnLst/>
              <a:rect l="l" t="t" r="r" b="b"/>
              <a:pathLst>
                <a:path w="4030" h="3455" extrusionOk="0">
                  <a:moveTo>
                    <a:pt x="2307" y="1"/>
                  </a:moveTo>
                  <a:cubicBezTo>
                    <a:pt x="766" y="1"/>
                    <a:pt x="0" y="1857"/>
                    <a:pt x="1082" y="2948"/>
                  </a:cubicBezTo>
                  <a:cubicBezTo>
                    <a:pt x="1434" y="3298"/>
                    <a:pt x="1867" y="3454"/>
                    <a:pt x="2290" y="3454"/>
                  </a:cubicBezTo>
                  <a:cubicBezTo>
                    <a:pt x="3179" y="3454"/>
                    <a:pt x="4030" y="2766"/>
                    <a:pt x="4030" y="1723"/>
                  </a:cubicBezTo>
                  <a:cubicBezTo>
                    <a:pt x="4030" y="766"/>
                    <a:pt x="3264" y="1"/>
                    <a:pt x="230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9"/>
            <p:cNvSpPr/>
            <p:nvPr/>
          </p:nvSpPr>
          <p:spPr>
            <a:xfrm>
              <a:off x="1964764" y="3546165"/>
              <a:ext cx="100051" cy="54043"/>
            </a:xfrm>
            <a:custGeom>
              <a:avLst/>
              <a:gdLst/>
              <a:ahLst/>
              <a:cxnLst/>
              <a:rect l="l" t="t" r="r" b="b"/>
              <a:pathLst>
                <a:path w="3810" h="2058" extrusionOk="0">
                  <a:moveTo>
                    <a:pt x="211" y="0"/>
                  </a:moveTo>
                  <a:lnTo>
                    <a:pt x="211" y="0"/>
                  </a:lnTo>
                  <a:cubicBezTo>
                    <a:pt x="0" y="1062"/>
                    <a:pt x="823" y="2058"/>
                    <a:pt x="1905" y="2058"/>
                  </a:cubicBezTo>
                  <a:cubicBezTo>
                    <a:pt x="2986" y="2058"/>
                    <a:pt x="3809" y="1062"/>
                    <a:pt x="3599" y="0"/>
                  </a:cubicBezTo>
                  <a:lnTo>
                    <a:pt x="3599" y="0"/>
                  </a:lnTo>
                  <a:cubicBezTo>
                    <a:pt x="3446" y="813"/>
                    <a:pt x="2738" y="1407"/>
                    <a:pt x="1905" y="1407"/>
                  </a:cubicBezTo>
                  <a:cubicBezTo>
                    <a:pt x="1072" y="1407"/>
                    <a:pt x="364" y="813"/>
                    <a:pt x="21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9"/>
            <p:cNvSpPr/>
            <p:nvPr/>
          </p:nvSpPr>
          <p:spPr>
            <a:xfrm>
              <a:off x="1833569" y="3407433"/>
              <a:ext cx="153096" cy="294585"/>
            </a:xfrm>
            <a:custGeom>
              <a:avLst/>
              <a:gdLst/>
              <a:ahLst/>
              <a:cxnLst/>
              <a:rect l="l" t="t" r="r" b="b"/>
              <a:pathLst>
                <a:path w="5830" h="11218" extrusionOk="0">
                  <a:moveTo>
                    <a:pt x="5603" y="0"/>
                  </a:moveTo>
                  <a:cubicBezTo>
                    <a:pt x="5531" y="0"/>
                    <a:pt x="5464" y="38"/>
                    <a:pt x="5427" y="105"/>
                  </a:cubicBezTo>
                  <a:cubicBezTo>
                    <a:pt x="5016" y="756"/>
                    <a:pt x="4527" y="1359"/>
                    <a:pt x="3972" y="1895"/>
                  </a:cubicBezTo>
                  <a:cubicBezTo>
                    <a:pt x="3140" y="2709"/>
                    <a:pt x="1819" y="3666"/>
                    <a:pt x="221" y="3666"/>
                  </a:cubicBezTo>
                  <a:cubicBezTo>
                    <a:pt x="96" y="3666"/>
                    <a:pt x="1" y="3761"/>
                    <a:pt x="1" y="3876"/>
                  </a:cubicBezTo>
                  <a:lnTo>
                    <a:pt x="1" y="7331"/>
                  </a:lnTo>
                  <a:cubicBezTo>
                    <a:pt x="1" y="7455"/>
                    <a:pt x="96" y="7551"/>
                    <a:pt x="221" y="7551"/>
                  </a:cubicBezTo>
                  <a:cubicBezTo>
                    <a:pt x="1810" y="7551"/>
                    <a:pt x="3140" y="8508"/>
                    <a:pt x="3972" y="9312"/>
                  </a:cubicBezTo>
                  <a:cubicBezTo>
                    <a:pt x="4527" y="9848"/>
                    <a:pt x="5016" y="10451"/>
                    <a:pt x="5427" y="11111"/>
                  </a:cubicBezTo>
                  <a:cubicBezTo>
                    <a:pt x="5467" y="11185"/>
                    <a:pt x="5536" y="11217"/>
                    <a:pt x="5605" y="11217"/>
                  </a:cubicBezTo>
                  <a:cubicBezTo>
                    <a:pt x="5716" y="11217"/>
                    <a:pt x="5829" y="11132"/>
                    <a:pt x="5829" y="10996"/>
                  </a:cubicBezTo>
                  <a:lnTo>
                    <a:pt x="5829" y="220"/>
                  </a:lnTo>
                  <a:cubicBezTo>
                    <a:pt x="5829" y="115"/>
                    <a:pt x="5762" y="29"/>
                    <a:pt x="5666" y="10"/>
                  </a:cubicBezTo>
                  <a:cubicBezTo>
                    <a:pt x="5645" y="3"/>
                    <a:pt x="5624" y="0"/>
                    <a:pt x="5603" y="0"/>
                  </a:cubicBez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9"/>
            <p:cNvSpPr/>
            <p:nvPr/>
          </p:nvSpPr>
          <p:spPr>
            <a:xfrm>
              <a:off x="1833569" y="3583086"/>
              <a:ext cx="152991" cy="118932"/>
            </a:xfrm>
            <a:custGeom>
              <a:avLst/>
              <a:gdLst/>
              <a:ahLst/>
              <a:cxnLst/>
              <a:rect l="l" t="t" r="r" b="b"/>
              <a:pathLst>
                <a:path w="5826" h="4529" extrusionOk="0">
                  <a:moveTo>
                    <a:pt x="1" y="1"/>
                  </a:moveTo>
                  <a:lnTo>
                    <a:pt x="1" y="642"/>
                  </a:lnTo>
                  <a:cubicBezTo>
                    <a:pt x="1" y="766"/>
                    <a:pt x="96" y="862"/>
                    <a:pt x="211" y="862"/>
                  </a:cubicBezTo>
                  <a:cubicBezTo>
                    <a:pt x="1810" y="862"/>
                    <a:pt x="3130" y="1819"/>
                    <a:pt x="3963" y="2623"/>
                  </a:cubicBezTo>
                  <a:cubicBezTo>
                    <a:pt x="4518" y="3159"/>
                    <a:pt x="5006" y="3762"/>
                    <a:pt x="5418" y="4422"/>
                  </a:cubicBezTo>
                  <a:cubicBezTo>
                    <a:pt x="5461" y="4496"/>
                    <a:pt x="5532" y="4528"/>
                    <a:pt x="5602" y="4528"/>
                  </a:cubicBezTo>
                  <a:cubicBezTo>
                    <a:pt x="5715" y="4528"/>
                    <a:pt x="5825" y="4443"/>
                    <a:pt x="5819" y="4307"/>
                  </a:cubicBezTo>
                  <a:lnTo>
                    <a:pt x="5819" y="3236"/>
                  </a:lnTo>
                  <a:cubicBezTo>
                    <a:pt x="5819" y="3322"/>
                    <a:pt x="5762" y="3408"/>
                    <a:pt x="5676" y="3437"/>
                  </a:cubicBezTo>
                  <a:cubicBezTo>
                    <a:pt x="5653" y="3446"/>
                    <a:pt x="5630" y="3450"/>
                    <a:pt x="5607" y="3450"/>
                  </a:cubicBezTo>
                  <a:cubicBezTo>
                    <a:pt x="5533" y="3450"/>
                    <a:pt x="5461" y="3406"/>
                    <a:pt x="5418" y="3341"/>
                  </a:cubicBezTo>
                  <a:cubicBezTo>
                    <a:pt x="5418" y="3331"/>
                    <a:pt x="4882" y="2862"/>
                    <a:pt x="3963" y="1982"/>
                  </a:cubicBezTo>
                  <a:cubicBezTo>
                    <a:pt x="3130" y="1178"/>
                    <a:pt x="1810" y="211"/>
                    <a:pt x="211" y="211"/>
                  </a:cubicBezTo>
                  <a:cubicBezTo>
                    <a:pt x="96" y="211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9"/>
            <p:cNvSpPr/>
            <p:nvPr/>
          </p:nvSpPr>
          <p:spPr>
            <a:xfrm>
              <a:off x="1975058" y="3384797"/>
              <a:ext cx="45535" cy="340067"/>
            </a:xfrm>
            <a:custGeom>
              <a:avLst/>
              <a:gdLst/>
              <a:ahLst/>
              <a:cxnLst/>
              <a:rect l="l" t="t" r="r" b="b"/>
              <a:pathLst>
                <a:path w="1734" h="12950" extrusionOk="0">
                  <a:moveTo>
                    <a:pt x="221" y="1"/>
                  </a:moveTo>
                  <a:cubicBezTo>
                    <a:pt x="97" y="1"/>
                    <a:pt x="1" y="97"/>
                    <a:pt x="1" y="211"/>
                  </a:cubicBezTo>
                  <a:lnTo>
                    <a:pt x="1" y="12729"/>
                  </a:lnTo>
                  <a:cubicBezTo>
                    <a:pt x="1" y="12844"/>
                    <a:pt x="97" y="12949"/>
                    <a:pt x="221" y="12949"/>
                  </a:cubicBezTo>
                  <a:lnTo>
                    <a:pt x="1513" y="12949"/>
                  </a:lnTo>
                  <a:cubicBezTo>
                    <a:pt x="1628" y="12949"/>
                    <a:pt x="1733" y="12844"/>
                    <a:pt x="1733" y="12729"/>
                  </a:cubicBezTo>
                  <a:lnTo>
                    <a:pt x="1733" y="211"/>
                  </a:lnTo>
                  <a:cubicBezTo>
                    <a:pt x="1723" y="97"/>
                    <a:pt x="1628" y="1"/>
                    <a:pt x="1513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9"/>
            <p:cNvSpPr/>
            <p:nvPr/>
          </p:nvSpPr>
          <p:spPr>
            <a:xfrm>
              <a:off x="1975058" y="3696451"/>
              <a:ext cx="45535" cy="28413"/>
            </a:xfrm>
            <a:custGeom>
              <a:avLst/>
              <a:gdLst/>
              <a:ahLst/>
              <a:cxnLst/>
              <a:rect l="l" t="t" r="r" b="b"/>
              <a:pathLst>
                <a:path w="1734" h="1082" extrusionOk="0">
                  <a:moveTo>
                    <a:pt x="1" y="0"/>
                  </a:moveTo>
                  <a:lnTo>
                    <a:pt x="1" y="861"/>
                  </a:lnTo>
                  <a:cubicBezTo>
                    <a:pt x="1" y="986"/>
                    <a:pt x="97" y="1081"/>
                    <a:pt x="221" y="1081"/>
                  </a:cubicBezTo>
                  <a:lnTo>
                    <a:pt x="1513" y="1081"/>
                  </a:lnTo>
                  <a:cubicBezTo>
                    <a:pt x="1628" y="1081"/>
                    <a:pt x="1733" y="986"/>
                    <a:pt x="1733" y="861"/>
                  </a:cubicBezTo>
                  <a:lnTo>
                    <a:pt x="1733" y="0"/>
                  </a:lnTo>
                  <a:cubicBezTo>
                    <a:pt x="1733" y="115"/>
                    <a:pt x="1628" y="220"/>
                    <a:pt x="1513" y="220"/>
                  </a:cubicBezTo>
                  <a:lnTo>
                    <a:pt x="221" y="220"/>
                  </a:lnTo>
                  <a:cubicBezTo>
                    <a:pt x="97" y="220"/>
                    <a:pt x="1" y="115"/>
                    <a:pt x="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9"/>
            <p:cNvSpPr/>
            <p:nvPr/>
          </p:nvSpPr>
          <p:spPr>
            <a:xfrm>
              <a:off x="1748618" y="3503676"/>
              <a:ext cx="45272" cy="102073"/>
            </a:xfrm>
            <a:custGeom>
              <a:avLst/>
              <a:gdLst/>
              <a:ahLst/>
              <a:cxnLst/>
              <a:rect l="l" t="t" r="r" b="b"/>
              <a:pathLst>
                <a:path w="1724" h="3887" extrusionOk="0">
                  <a:moveTo>
                    <a:pt x="1073" y="1"/>
                  </a:moveTo>
                  <a:cubicBezTo>
                    <a:pt x="479" y="1"/>
                    <a:pt x="1" y="479"/>
                    <a:pt x="1" y="1082"/>
                  </a:cubicBezTo>
                  <a:lnTo>
                    <a:pt x="1" y="2805"/>
                  </a:lnTo>
                  <a:cubicBezTo>
                    <a:pt x="1" y="3398"/>
                    <a:pt x="479" y="3886"/>
                    <a:pt x="1073" y="3886"/>
                  </a:cubicBezTo>
                  <a:lnTo>
                    <a:pt x="1503" y="3886"/>
                  </a:lnTo>
                  <a:cubicBezTo>
                    <a:pt x="1628" y="3886"/>
                    <a:pt x="1724" y="3781"/>
                    <a:pt x="1724" y="3666"/>
                  </a:cubicBezTo>
                  <a:lnTo>
                    <a:pt x="1724" y="221"/>
                  </a:lnTo>
                  <a:cubicBezTo>
                    <a:pt x="1724" y="96"/>
                    <a:pt x="1628" y="1"/>
                    <a:pt x="150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9"/>
            <p:cNvSpPr/>
            <p:nvPr/>
          </p:nvSpPr>
          <p:spPr>
            <a:xfrm>
              <a:off x="1748382" y="3508954"/>
              <a:ext cx="45509" cy="96794"/>
            </a:xfrm>
            <a:custGeom>
              <a:avLst/>
              <a:gdLst/>
              <a:ahLst/>
              <a:cxnLst/>
              <a:rect l="l" t="t" r="r" b="b"/>
              <a:pathLst>
                <a:path w="1733" h="3686" extrusionOk="0">
                  <a:moveTo>
                    <a:pt x="460" y="1"/>
                  </a:moveTo>
                  <a:lnTo>
                    <a:pt x="460" y="1"/>
                  </a:lnTo>
                  <a:cubicBezTo>
                    <a:pt x="173" y="202"/>
                    <a:pt x="0" y="527"/>
                    <a:pt x="0" y="881"/>
                  </a:cubicBezTo>
                  <a:lnTo>
                    <a:pt x="0" y="2604"/>
                  </a:lnTo>
                  <a:cubicBezTo>
                    <a:pt x="0" y="3197"/>
                    <a:pt x="488" y="3685"/>
                    <a:pt x="1082" y="3685"/>
                  </a:cubicBezTo>
                  <a:lnTo>
                    <a:pt x="1512" y="3685"/>
                  </a:lnTo>
                  <a:cubicBezTo>
                    <a:pt x="1637" y="3685"/>
                    <a:pt x="1733" y="3580"/>
                    <a:pt x="1733" y="3465"/>
                  </a:cubicBezTo>
                  <a:lnTo>
                    <a:pt x="1733" y="3034"/>
                  </a:lnTo>
                  <a:lnTo>
                    <a:pt x="1082" y="3034"/>
                  </a:lnTo>
                  <a:cubicBezTo>
                    <a:pt x="728" y="3034"/>
                    <a:pt x="441" y="2747"/>
                    <a:pt x="441" y="2393"/>
                  </a:cubicBezTo>
                  <a:lnTo>
                    <a:pt x="441" y="240"/>
                  </a:lnTo>
                  <a:cubicBezTo>
                    <a:pt x="441" y="154"/>
                    <a:pt x="441" y="77"/>
                    <a:pt x="46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9"/>
            <p:cNvSpPr/>
            <p:nvPr/>
          </p:nvSpPr>
          <p:spPr>
            <a:xfrm>
              <a:off x="1788087" y="3503676"/>
              <a:ext cx="56827" cy="102073"/>
            </a:xfrm>
            <a:custGeom>
              <a:avLst/>
              <a:gdLst/>
              <a:ahLst/>
              <a:cxnLst/>
              <a:rect l="l" t="t" r="r" b="b"/>
              <a:pathLst>
                <a:path w="2164" h="3887" extrusionOk="0">
                  <a:moveTo>
                    <a:pt x="0" y="1"/>
                  </a:moveTo>
                  <a:lnTo>
                    <a:pt x="0" y="3886"/>
                  </a:lnTo>
                  <a:lnTo>
                    <a:pt x="2163" y="3886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9"/>
            <p:cNvSpPr/>
            <p:nvPr/>
          </p:nvSpPr>
          <p:spPr>
            <a:xfrm>
              <a:off x="1788087" y="3588627"/>
              <a:ext cx="56827" cy="17122"/>
            </a:xfrm>
            <a:custGeom>
              <a:avLst/>
              <a:gdLst/>
              <a:ahLst/>
              <a:cxnLst/>
              <a:rect l="l" t="t" r="r" b="b"/>
              <a:pathLst>
                <a:path w="2164" h="652" extrusionOk="0">
                  <a:moveTo>
                    <a:pt x="0" y="0"/>
                  </a:moveTo>
                  <a:lnTo>
                    <a:pt x="0" y="651"/>
                  </a:lnTo>
                  <a:lnTo>
                    <a:pt x="2163" y="651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49"/>
            <p:cNvSpPr/>
            <p:nvPr/>
          </p:nvSpPr>
          <p:spPr>
            <a:xfrm>
              <a:off x="1788087" y="3605722"/>
              <a:ext cx="56827" cy="90755"/>
            </a:xfrm>
            <a:custGeom>
              <a:avLst/>
              <a:gdLst/>
              <a:ahLst/>
              <a:cxnLst/>
              <a:rect l="l" t="t" r="r" b="b"/>
              <a:pathLst>
                <a:path w="2164" h="3456" extrusionOk="0">
                  <a:moveTo>
                    <a:pt x="10" y="0"/>
                  </a:moveTo>
                  <a:lnTo>
                    <a:pt x="0" y="3235"/>
                  </a:lnTo>
                  <a:cubicBezTo>
                    <a:pt x="0" y="3350"/>
                    <a:pt x="96" y="3455"/>
                    <a:pt x="221" y="3455"/>
                  </a:cubicBezTo>
                  <a:lnTo>
                    <a:pt x="1082" y="3455"/>
                  </a:lnTo>
                  <a:cubicBezTo>
                    <a:pt x="1178" y="3445"/>
                    <a:pt x="1264" y="3388"/>
                    <a:pt x="1292" y="3292"/>
                  </a:cubicBezTo>
                  <a:lnTo>
                    <a:pt x="216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49"/>
            <p:cNvSpPr/>
            <p:nvPr/>
          </p:nvSpPr>
          <p:spPr>
            <a:xfrm>
              <a:off x="2080860" y="3548922"/>
              <a:ext cx="32195" cy="11581"/>
            </a:xfrm>
            <a:custGeom>
              <a:avLst/>
              <a:gdLst/>
              <a:ahLst/>
              <a:cxnLst/>
              <a:rect l="l" t="t" r="r" b="b"/>
              <a:pathLst>
                <a:path w="1226" h="441" extrusionOk="0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lnTo>
                    <a:pt x="939" y="441"/>
                  </a:lnTo>
                  <a:cubicBezTo>
                    <a:pt x="1226" y="441"/>
                    <a:pt x="1226" y="0"/>
                    <a:pt x="939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49"/>
            <p:cNvSpPr/>
            <p:nvPr/>
          </p:nvSpPr>
          <p:spPr>
            <a:xfrm>
              <a:off x="2059510" y="3484874"/>
              <a:ext cx="27468" cy="23345"/>
            </a:xfrm>
            <a:custGeom>
              <a:avLst/>
              <a:gdLst/>
              <a:ahLst/>
              <a:cxnLst/>
              <a:rect l="l" t="t" r="r" b="b"/>
              <a:pathLst>
                <a:path w="1046" h="889" extrusionOk="0">
                  <a:moveTo>
                    <a:pt x="732" y="0"/>
                  </a:moveTo>
                  <a:cubicBezTo>
                    <a:pt x="682" y="0"/>
                    <a:pt x="630" y="20"/>
                    <a:pt x="584" y="66"/>
                  </a:cubicBezTo>
                  <a:lnTo>
                    <a:pt x="125" y="525"/>
                  </a:lnTo>
                  <a:cubicBezTo>
                    <a:pt x="0" y="659"/>
                    <a:pt x="87" y="889"/>
                    <a:pt x="278" y="889"/>
                  </a:cubicBezTo>
                  <a:cubicBezTo>
                    <a:pt x="335" y="889"/>
                    <a:pt x="393" y="870"/>
                    <a:pt x="431" y="831"/>
                  </a:cubicBezTo>
                  <a:lnTo>
                    <a:pt x="890" y="372"/>
                  </a:lnTo>
                  <a:cubicBezTo>
                    <a:pt x="1045" y="217"/>
                    <a:pt x="899" y="0"/>
                    <a:pt x="73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49"/>
            <p:cNvSpPr/>
            <p:nvPr/>
          </p:nvSpPr>
          <p:spPr>
            <a:xfrm>
              <a:off x="2058723" y="3600969"/>
              <a:ext cx="27704" cy="23608"/>
            </a:xfrm>
            <a:custGeom>
              <a:avLst/>
              <a:gdLst/>
              <a:ahLst/>
              <a:cxnLst/>
              <a:rect l="l" t="t" r="r" b="b"/>
              <a:pathLst>
                <a:path w="1055" h="899" extrusionOk="0">
                  <a:moveTo>
                    <a:pt x="313" y="1"/>
                  </a:moveTo>
                  <a:cubicBezTo>
                    <a:pt x="146" y="1"/>
                    <a:pt x="0" y="218"/>
                    <a:pt x="155" y="373"/>
                  </a:cubicBezTo>
                  <a:lnTo>
                    <a:pt x="614" y="832"/>
                  </a:lnTo>
                  <a:cubicBezTo>
                    <a:pt x="652" y="870"/>
                    <a:pt x="710" y="899"/>
                    <a:pt x="767" y="899"/>
                  </a:cubicBezTo>
                  <a:cubicBezTo>
                    <a:pt x="959" y="889"/>
                    <a:pt x="1054" y="660"/>
                    <a:pt x="920" y="526"/>
                  </a:cubicBezTo>
                  <a:lnTo>
                    <a:pt x="461" y="66"/>
                  </a:lnTo>
                  <a:cubicBezTo>
                    <a:pt x="415" y="20"/>
                    <a:pt x="363" y="1"/>
                    <a:pt x="31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49"/>
          <p:cNvGrpSpPr/>
          <p:nvPr/>
        </p:nvGrpSpPr>
        <p:grpSpPr>
          <a:xfrm>
            <a:off x="6221064" y="3811049"/>
            <a:ext cx="364673" cy="339805"/>
            <a:chOff x="6221064" y="3811049"/>
            <a:chExt cx="364673" cy="339805"/>
          </a:xfrm>
        </p:grpSpPr>
        <p:sp>
          <p:nvSpPr>
            <p:cNvPr id="3683" name="Google Shape;3683;p49"/>
            <p:cNvSpPr/>
            <p:nvPr/>
          </p:nvSpPr>
          <p:spPr>
            <a:xfrm>
              <a:off x="6277838" y="4054558"/>
              <a:ext cx="45272" cy="45272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211" y="1"/>
                  </a:moveTo>
                  <a:cubicBezTo>
                    <a:pt x="97" y="1"/>
                    <a:pt x="1" y="96"/>
                    <a:pt x="1" y="221"/>
                  </a:cubicBezTo>
                  <a:lnTo>
                    <a:pt x="1" y="1513"/>
                  </a:lnTo>
                  <a:cubicBezTo>
                    <a:pt x="1" y="1628"/>
                    <a:pt x="97" y="1723"/>
                    <a:pt x="211" y="1723"/>
                  </a:cubicBezTo>
                  <a:lnTo>
                    <a:pt x="1513" y="1723"/>
                  </a:lnTo>
                  <a:cubicBezTo>
                    <a:pt x="1628" y="1723"/>
                    <a:pt x="1724" y="1628"/>
                    <a:pt x="1724" y="1513"/>
                  </a:cubicBezTo>
                  <a:lnTo>
                    <a:pt x="1724" y="221"/>
                  </a:lnTo>
                  <a:cubicBezTo>
                    <a:pt x="1724" y="96"/>
                    <a:pt x="1628" y="1"/>
                    <a:pt x="151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49"/>
            <p:cNvSpPr/>
            <p:nvPr/>
          </p:nvSpPr>
          <p:spPr>
            <a:xfrm>
              <a:off x="6426890" y="3935679"/>
              <a:ext cx="105828" cy="90728"/>
            </a:xfrm>
            <a:custGeom>
              <a:avLst/>
              <a:gdLst/>
              <a:ahLst/>
              <a:cxnLst/>
              <a:rect l="l" t="t" r="r" b="b"/>
              <a:pathLst>
                <a:path w="4030" h="3455" extrusionOk="0">
                  <a:moveTo>
                    <a:pt x="2307" y="1"/>
                  </a:moveTo>
                  <a:cubicBezTo>
                    <a:pt x="766" y="1"/>
                    <a:pt x="0" y="1858"/>
                    <a:pt x="1082" y="2949"/>
                  </a:cubicBezTo>
                  <a:cubicBezTo>
                    <a:pt x="1434" y="3298"/>
                    <a:pt x="1866" y="3454"/>
                    <a:pt x="2290" y="3454"/>
                  </a:cubicBezTo>
                  <a:cubicBezTo>
                    <a:pt x="3178" y="3454"/>
                    <a:pt x="4029" y="2767"/>
                    <a:pt x="4029" y="1724"/>
                  </a:cubicBezTo>
                  <a:cubicBezTo>
                    <a:pt x="4029" y="767"/>
                    <a:pt x="3264" y="1"/>
                    <a:pt x="230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49"/>
            <p:cNvSpPr/>
            <p:nvPr/>
          </p:nvSpPr>
          <p:spPr>
            <a:xfrm>
              <a:off x="6437446" y="3972391"/>
              <a:ext cx="100051" cy="54043"/>
            </a:xfrm>
            <a:custGeom>
              <a:avLst/>
              <a:gdLst/>
              <a:ahLst/>
              <a:cxnLst/>
              <a:rect l="l" t="t" r="r" b="b"/>
              <a:pathLst>
                <a:path w="3810" h="2058" extrusionOk="0">
                  <a:moveTo>
                    <a:pt x="211" y="0"/>
                  </a:moveTo>
                  <a:cubicBezTo>
                    <a:pt x="0" y="1062"/>
                    <a:pt x="823" y="2058"/>
                    <a:pt x="1905" y="2058"/>
                  </a:cubicBezTo>
                  <a:cubicBezTo>
                    <a:pt x="2986" y="2058"/>
                    <a:pt x="3809" y="1062"/>
                    <a:pt x="3598" y="0"/>
                  </a:cubicBezTo>
                  <a:lnTo>
                    <a:pt x="3598" y="0"/>
                  </a:lnTo>
                  <a:cubicBezTo>
                    <a:pt x="3445" y="814"/>
                    <a:pt x="2737" y="1407"/>
                    <a:pt x="1905" y="1407"/>
                  </a:cubicBezTo>
                  <a:cubicBezTo>
                    <a:pt x="1072" y="1407"/>
                    <a:pt x="364" y="814"/>
                    <a:pt x="21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49"/>
            <p:cNvSpPr/>
            <p:nvPr/>
          </p:nvSpPr>
          <p:spPr>
            <a:xfrm>
              <a:off x="6306251" y="3833659"/>
              <a:ext cx="153070" cy="294585"/>
            </a:xfrm>
            <a:custGeom>
              <a:avLst/>
              <a:gdLst/>
              <a:ahLst/>
              <a:cxnLst/>
              <a:rect l="l" t="t" r="r" b="b"/>
              <a:pathLst>
                <a:path w="5829" h="11218" extrusionOk="0">
                  <a:moveTo>
                    <a:pt x="5603" y="1"/>
                  </a:moveTo>
                  <a:cubicBezTo>
                    <a:pt x="5530" y="1"/>
                    <a:pt x="5464" y="39"/>
                    <a:pt x="5427" y="106"/>
                  </a:cubicBezTo>
                  <a:cubicBezTo>
                    <a:pt x="5015" y="756"/>
                    <a:pt x="4527" y="1359"/>
                    <a:pt x="3972" y="1895"/>
                  </a:cubicBezTo>
                  <a:cubicBezTo>
                    <a:pt x="3139" y="2709"/>
                    <a:pt x="1819" y="3666"/>
                    <a:pt x="211" y="3666"/>
                  </a:cubicBezTo>
                  <a:cubicBezTo>
                    <a:pt x="96" y="3666"/>
                    <a:pt x="0" y="3761"/>
                    <a:pt x="0" y="3876"/>
                  </a:cubicBezTo>
                  <a:lnTo>
                    <a:pt x="0" y="7331"/>
                  </a:lnTo>
                  <a:cubicBezTo>
                    <a:pt x="0" y="7456"/>
                    <a:pt x="96" y="7551"/>
                    <a:pt x="211" y="7551"/>
                  </a:cubicBezTo>
                  <a:cubicBezTo>
                    <a:pt x="1809" y="7551"/>
                    <a:pt x="3139" y="8508"/>
                    <a:pt x="3972" y="9312"/>
                  </a:cubicBezTo>
                  <a:cubicBezTo>
                    <a:pt x="4527" y="9848"/>
                    <a:pt x="5015" y="10451"/>
                    <a:pt x="5427" y="11111"/>
                  </a:cubicBezTo>
                  <a:cubicBezTo>
                    <a:pt x="5467" y="11185"/>
                    <a:pt x="5535" y="11217"/>
                    <a:pt x="5604" y="11217"/>
                  </a:cubicBezTo>
                  <a:cubicBezTo>
                    <a:pt x="5716" y="11217"/>
                    <a:pt x="5829" y="11132"/>
                    <a:pt x="5829" y="10997"/>
                  </a:cubicBezTo>
                  <a:lnTo>
                    <a:pt x="5829" y="211"/>
                  </a:lnTo>
                  <a:cubicBezTo>
                    <a:pt x="5829" y="115"/>
                    <a:pt x="5762" y="29"/>
                    <a:pt x="5666" y="10"/>
                  </a:cubicBezTo>
                  <a:cubicBezTo>
                    <a:pt x="5645" y="4"/>
                    <a:pt x="5624" y="1"/>
                    <a:pt x="5603" y="1"/>
                  </a:cubicBez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49"/>
            <p:cNvSpPr/>
            <p:nvPr/>
          </p:nvSpPr>
          <p:spPr>
            <a:xfrm>
              <a:off x="6306251" y="4009312"/>
              <a:ext cx="152833" cy="119010"/>
            </a:xfrm>
            <a:custGeom>
              <a:avLst/>
              <a:gdLst/>
              <a:ahLst/>
              <a:cxnLst/>
              <a:rect l="l" t="t" r="r" b="b"/>
              <a:pathLst>
                <a:path w="5820" h="4532" extrusionOk="0">
                  <a:moveTo>
                    <a:pt x="0" y="1"/>
                  </a:moveTo>
                  <a:lnTo>
                    <a:pt x="0" y="642"/>
                  </a:lnTo>
                  <a:cubicBezTo>
                    <a:pt x="0" y="767"/>
                    <a:pt x="96" y="862"/>
                    <a:pt x="211" y="862"/>
                  </a:cubicBezTo>
                  <a:cubicBezTo>
                    <a:pt x="1809" y="862"/>
                    <a:pt x="3130" y="1819"/>
                    <a:pt x="3962" y="2623"/>
                  </a:cubicBezTo>
                  <a:cubicBezTo>
                    <a:pt x="4518" y="3169"/>
                    <a:pt x="5006" y="3772"/>
                    <a:pt x="5417" y="4422"/>
                  </a:cubicBezTo>
                  <a:cubicBezTo>
                    <a:pt x="5462" y="4498"/>
                    <a:pt x="5534" y="4531"/>
                    <a:pt x="5604" y="4531"/>
                  </a:cubicBezTo>
                  <a:cubicBezTo>
                    <a:pt x="5713" y="4531"/>
                    <a:pt x="5819" y="4451"/>
                    <a:pt x="5819" y="4317"/>
                  </a:cubicBezTo>
                  <a:lnTo>
                    <a:pt x="5819" y="3236"/>
                  </a:lnTo>
                  <a:cubicBezTo>
                    <a:pt x="5819" y="3331"/>
                    <a:pt x="5762" y="3408"/>
                    <a:pt x="5676" y="3437"/>
                  </a:cubicBezTo>
                  <a:cubicBezTo>
                    <a:pt x="5651" y="3447"/>
                    <a:pt x="5625" y="3451"/>
                    <a:pt x="5600" y="3451"/>
                  </a:cubicBezTo>
                  <a:cubicBezTo>
                    <a:pt x="5529" y="3451"/>
                    <a:pt x="5460" y="3412"/>
                    <a:pt x="5417" y="3341"/>
                  </a:cubicBezTo>
                  <a:cubicBezTo>
                    <a:pt x="5417" y="3341"/>
                    <a:pt x="4881" y="2862"/>
                    <a:pt x="3962" y="1982"/>
                  </a:cubicBezTo>
                  <a:cubicBezTo>
                    <a:pt x="3130" y="1178"/>
                    <a:pt x="1809" y="212"/>
                    <a:pt x="211" y="212"/>
                  </a:cubicBezTo>
                  <a:cubicBezTo>
                    <a:pt x="96" y="212"/>
                    <a:pt x="0" y="116"/>
                    <a:pt x="0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49"/>
            <p:cNvSpPr/>
            <p:nvPr/>
          </p:nvSpPr>
          <p:spPr>
            <a:xfrm>
              <a:off x="6447740" y="3811049"/>
              <a:ext cx="45509" cy="339804"/>
            </a:xfrm>
            <a:custGeom>
              <a:avLst/>
              <a:gdLst/>
              <a:ahLst/>
              <a:cxnLst/>
              <a:rect l="l" t="t" r="r" b="b"/>
              <a:pathLst>
                <a:path w="1733" h="12940" extrusionOk="0">
                  <a:moveTo>
                    <a:pt x="22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2728"/>
                  </a:lnTo>
                  <a:cubicBezTo>
                    <a:pt x="0" y="12843"/>
                    <a:pt x="96" y="12939"/>
                    <a:pt x="221" y="12939"/>
                  </a:cubicBezTo>
                  <a:lnTo>
                    <a:pt x="1513" y="12939"/>
                  </a:lnTo>
                  <a:cubicBezTo>
                    <a:pt x="1627" y="12939"/>
                    <a:pt x="1733" y="12843"/>
                    <a:pt x="1733" y="12728"/>
                  </a:cubicBezTo>
                  <a:lnTo>
                    <a:pt x="1733" y="211"/>
                  </a:lnTo>
                  <a:cubicBezTo>
                    <a:pt x="1733" y="96"/>
                    <a:pt x="1627" y="0"/>
                    <a:pt x="1513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49"/>
            <p:cNvSpPr/>
            <p:nvPr/>
          </p:nvSpPr>
          <p:spPr>
            <a:xfrm>
              <a:off x="6447740" y="4122677"/>
              <a:ext cx="45509" cy="28177"/>
            </a:xfrm>
            <a:custGeom>
              <a:avLst/>
              <a:gdLst/>
              <a:ahLst/>
              <a:cxnLst/>
              <a:rect l="l" t="t" r="r" b="b"/>
              <a:pathLst>
                <a:path w="1733" h="1073" extrusionOk="0">
                  <a:moveTo>
                    <a:pt x="0" y="0"/>
                  </a:moveTo>
                  <a:lnTo>
                    <a:pt x="0" y="861"/>
                  </a:lnTo>
                  <a:cubicBezTo>
                    <a:pt x="0" y="976"/>
                    <a:pt x="96" y="1072"/>
                    <a:pt x="221" y="1072"/>
                  </a:cubicBezTo>
                  <a:lnTo>
                    <a:pt x="1513" y="1072"/>
                  </a:lnTo>
                  <a:cubicBezTo>
                    <a:pt x="1627" y="1072"/>
                    <a:pt x="1733" y="976"/>
                    <a:pt x="1733" y="861"/>
                  </a:cubicBezTo>
                  <a:lnTo>
                    <a:pt x="1733" y="0"/>
                  </a:lnTo>
                  <a:cubicBezTo>
                    <a:pt x="1733" y="115"/>
                    <a:pt x="1627" y="211"/>
                    <a:pt x="1513" y="211"/>
                  </a:cubicBezTo>
                  <a:lnTo>
                    <a:pt x="221" y="211"/>
                  </a:lnTo>
                  <a:cubicBezTo>
                    <a:pt x="96" y="211"/>
                    <a:pt x="0" y="115"/>
                    <a:pt x="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49"/>
            <p:cNvSpPr/>
            <p:nvPr/>
          </p:nvSpPr>
          <p:spPr>
            <a:xfrm>
              <a:off x="6221300" y="3929902"/>
              <a:ext cx="45272" cy="102073"/>
            </a:xfrm>
            <a:custGeom>
              <a:avLst/>
              <a:gdLst/>
              <a:ahLst/>
              <a:cxnLst/>
              <a:rect l="l" t="t" r="r" b="b"/>
              <a:pathLst>
                <a:path w="1724" h="3887" extrusionOk="0">
                  <a:moveTo>
                    <a:pt x="1072" y="1"/>
                  </a:moveTo>
                  <a:cubicBezTo>
                    <a:pt x="479" y="1"/>
                    <a:pt x="1" y="479"/>
                    <a:pt x="1" y="1082"/>
                  </a:cubicBezTo>
                  <a:lnTo>
                    <a:pt x="1" y="2814"/>
                  </a:lnTo>
                  <a:cubicBezTo>
                    <a:pt x="1" y="3408"/>
                    <a:pt x="479" y="3886"/>
                    <a:pt x="1072" y="3886"/>
                  </a:cubicBezTo>
                  <a:lnTo>
                    <a:pt x="1503" y="3886"/>
                  </a:lnTo>
                  <a:cubicBezTo>
                    <a:pt x="1628" y="3886"/>
                    <a:pt x="1723" y="3791"/>
                    <a:pt x="1723" y="3676"/>
                  </a:cubicBezTo>
                  <a:lnTo>
                    <a:pt x="1723" y="221"/>
                  </a:lnTo>
                  <a:cubicBezTo>
                    <a:pt x="1723" y="96"/>
                    <a:pt x="1628" y="1"/>
                    <a:pt x="150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49"/>
            <p:cNvSpPr/>
            <p:nvPr/>
          </p:nvSpPr>
          <p:spPr>
            <a:xfrm>
              <a:off x="6221064" y="3935180"/>
              <a:ext cx="45509" cy="96794"/>
            </a:xfrm>
            <a:custGeom>
              <a:avLst/>
              <a:gdLst/>
              <a:ahLst/>
              <a:cxnLst/>
              <a:rect l="l" t="t" r="r" b="b"/>
              <a:pathLst>
                <a:path w="1733" h="3686" extrusionOk="0">
                  <a:moveTo>
                    <a:pt x="459" y="1"/>
                  </a:moveTo>
                  <a:lnTo>
                    <a:pt x="459" y="1"/>
                  </a:lnTo>
                  <a:cubicBezTo>
                    <a:pt x="172" y="202"/>
                    <a:pt x="0" y="527"/>
                    <a:pt x="0" y="881"/>
                  </a:cubicBezTo>
                  <a:lnTo>
                    <a:pt x="0" y="2613"/>
                  </a:lnTo>
                  <a:cubicBezTo>
                    <a:pt x="0" y="3207"/>
                    <a:pt x="488" y="3685"/>
                    <a:pt x="1081" y="3685"/>
                  </a:cubicBezTo>
                  <a:lnTo>
                    <a:pt x="1512" y="3685"/>
                  </a:lnTo>
                  <a:cubicBezTo>
                    <a:pt x="1627" y="3685"/>
                    <a:pt x="1732" y="3590"/>
                    <a:pt x="1732" y="3475"/>
                  </a:cubicBezTo>
                  <a:lnTo>
                    <a:pt x="1732" y="3035"/>
                  </a:lnTo>
                  <a:lnTo>
                    <a:pt x="1081" y="3035"/>
                  </a:lnTo>
                  <a:cubicBezTo>
                    <a:pt x="727" y="3035"/>
                    <a:pt x="440" y="2747"/>
                    <a:pt x="440" y="2393"/>
                  </a:cubicBezTo>
                  <a:lnTo>
                    <a:pt x="440" y="240"/>
                  </a:lnTo>
                  <a:cubicBezTo>
                    <a:pt x="431" y="154"/>
                    <a:pt x="440" y="77"/>
                    <a:pt x="4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49"/>
            <p:cNvSpPr/>
            <p:nvPr/>
          </p:nvSpPr>
          <p:spPr>
            <a:xfrm>
              <a:off x="6260769" y="3929902"/>
              <a:ext cx="56800" cy="102073"/>
            </a:xfrm>
            <a:custGeom>
              <a:avLst/>
              <a:gdLst/>
              <a:ahLst/>
              <a:cxnLst/>
              <a:rect l="l" t="t" r="r" b="b"/>
              <a:pathLst>
                <a:path w="2163" h="3887" extrusionOk="0">
                  <a:moveTo>
                    <a:pt x="0" y="1"/>
                  </a:moveTo>
                  <a:lnTo>
                    <a:pt x="0" y="3886"/>
                  </a:lnTo>
                  <a:lnTo>
                    <a:pt x="2163" y="3886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49"/>
            <p:cNvSpPr/>
            <p:nvPr/>
          </p:nvSpPr>
          <p:spPr>
            <a:xfrm>
              <a:off x="6260769" y="4014853"/>
              <a:ext cx="56800" cy="17122"/>
            </a:xfrm>
            <a:custGeom>
              <a:avLst/>
              <a:gdLst/>
              <a:ahLst/>
              <a:cxnLst/>
              <a:rect l="l" t="t" r="r" b="b"/>
              <a:pathLst>
                <a:path w="2163" h="652" extrusionOk="0">
                  <a:moveTo>
                    <a:pt x="0" y="1"/>
                  </a:moveTo>
                  <a:lnTo>
                    <a:pt x="0" y="651"/>
                  </a:lnTo>
                  <a:lnTo>
                    <a:pt x="2163" y="651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49"/>
            <p:cNvSpPr/>
            <p:nvPr/>
          </p:nvSpPr>
          <p:spPr>
            <a:xfrm>
              <a:off x="6260769" y="4031686"/>
              <a:ext cx="56800" cy="90755"/>
            </a:xfrm>
            <a:custGeom>
              <a:avLst/>
              <a:gdLst/>
              <a:ahLst/>
              <a:cxnLst/>
              <a:rect l="l" t="t" r="r" b="b"/>
              <a:pathLst>
                <a:path w="2163" h="3456" extrusionOk="0">
                  <a:moveTo>
                    <a:pt x="10" y="1"/>
                  </a:moveTo>
                  <a:lnTo>
                    <a:pt x="0" y="3245"/>
                  </a:lnTo>
                  <a:cubicBezTo>
                    <a:pt x="0" y="3360"/>
                    <a:pt x="96" y="3456"/>
                    <a:pt x="220" y="3456"/>
                  </a:cubicBezTo>
                  <a:lnTo>
                    <a:pt x="1082" y="3456"/>
                  </a:lnTo>
                  <a:cubicBezTo>
                    <a:pt x="1177" y="3456"/>
                    <a:pt x="1263" y="3389"/>
                    <a:pt x="1292" y="3293"/>
                  </a:cubicBezTo>
                  <a:lnTo>
                    <a:pt x="216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49"/>
            <p:cNvSpPr/>
            <p:nvPr/>
          </p:nvSpPr>
          <p:spPr>
            <a:xfrm>
              <a:off x="6553542" y="3975148"/>
              <a:ext cx="32195" cy="11581"/>
            </a:xfrm>
            <a:custGeom>
              <a:avLst/>
              <a:gdLst/>
              <a:ahLst/>
              <a:cxnLst/>
              <a:rect l="l" t="t" r="r" b="b"/>
              <a:pathLst>
                <a:path w="1226" h="441" extrusionOk="0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lnTo>
                    <a:pt x="938" y="441"/>
                  </a:lnTo>
                  <a:cubicBezTo>
                    <a:pt x="1226" y="441"/>
                    <a:pt x="1226" y="0"/>
                    <a:pt x="938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49"/>
            <p:cNvSpPr/>
            <p:nvPr/>
          </p:nvSpPr>
          <p:spPr>
            <a:xfrm>
              <a:off x="6532192" y="3911100"/>
              <a:ext cx="27442" cy="23608"/>
            </a:xfrm>
            <a:custGeom>
              <a:avLst/>
              <a:gdLst/>
              <a:ahLst/>
              <a:cxnLst/>
              <a:rect l="l" t="t" r="r" b="b"/>
              <a:pathLst>
                <a:path w="1045" h="899" extrusionOk="0">
                  <a:moveTo>
                    <a:pt x="732" y="0"/>
                  </a:moveTo>
                  <a:cubicBezTo>
                    <a:pt x="682" y="0"/>
                    <a:pt x="630" y="20"/>
                    <a:pt x="584" y="66"/>
                  </a:cubicBezTo>
                  <a:lnTo>
                    <a:pt x="124" y="525"/>
                  </a:lnTo>
                  <a:cubicBezTo>
                    <a:pt x="0" y="659"/>
                    <a:pt x="86" y="889"/>
                    <a:pt x="278" y="899"/>
                  </a:cubicBezTo>
                  <a:cubicBezTo>
                    <a:pt x="335" y="889"/>
                    <a:pt x="392" y="870"/>
                    <a:pt x="431" y="832"/>
                  </a:cubicBezTo>
                  <a:lnTo>
                    <a:pt x="890" y="372"/>
                  </a:lnTo>
                  <a:cubicBezTo>
                    <a:pt x="1045" y="218"/>
                    <a:pt x="899" y="0"/>
                    <a:pt x="73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49"/>
            <p:cNvSpPr/>
            <p:nvPr/>
          </p:nvSpPr>
          <p:spPr>
            <a:xfrm>
              <a:off x="6531221" y="4027327"/>
              <a:ext cx="27626" cy="23503"/>
            </a:xfrm>
            <a:custGeom>
              <a:avLst/>
              <a:gdLst/>
              <a:ahLst/>
              <a:cxnLst/>
              <a:rect l="l" t="t" r="r" b="b"/>
              <a:pathLst>
                <a:path w="1052" h="895" extrusionOk="0">
                  <a:moveTo>
                    <a:pt x="310" y="0"/>
                  </a:moveTo>
                  <a:cubicBezTo>
                    <a:pt x="141" y="0"/>
                    <a:pt x="1" y="217"/>
                    <a:pt x="161" y="377"/>
                  </a:cubicBezTo>
                  <a:lnTo>
                    <a:pt x="621" y="827"/>
                  </a:lnTo>
                  <a:cubicBezTo>
                    <a:pt x="659" y="875"/>
                    <a:pt x="707" y="894"/>
                    <a:pt x="774" y="894"/>
                  </a:cubicBezTo>
                  <a:cubicBezTo>
                    <a:pt x="956" y="894"/>
                    <a:pt x="1051" y="664"/>
                    <a:pt x="918" y="530"/>
                  </a:cubicBezTo>
                  <a:lnTo>
                    <a:pt x="468" y="71"/>
                  </a:lnTo>
                  <a:cubicBezTo>
                    <a:pt x="418" y="21"/>
                    <a:pt x="363" y="0"/>
                    <a:pt x="31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8" name="Google Shape;3698;p49"/>
          <p:cNvGrpSpPr/>
          <p:nvPr/>
        </p:nvGrpSpPr>
        <p:grpSpPr>
          <a:xfrm>
            <a:off x="2182643" y="3386320"/>
            <a:ext cx="382030" cy="320451"/>
            <a:chOff x="2182643" y="3386320"/>
            <a:chExt cx="382030" cy="320451"/>
          </a:xfrm>
        </p:grpSpPr>
        <p:sp>
          <p:nvSpPr>
            <p:cNvPr id="3699" name="Google Shape;3699;p49"/>
            <p:cNvSpPr/>
            <p:nvPr/>
          </p:nvSpPr>
          <p:spPr>
            <a:xfrm>
              <a:off x="2182643" y="3386320"/>
              <a:ext cx="382030" cy="320451"/>
            </a:xfrm>
            <a:custGeom>
              <a:avLst/>
              <a:gdLst/>
              <a:ahLst/>
              <a:cxnLst/>
              <a:rect l="l" t="t" r="r" b="b"/>
              <a:pathLst>
                <a:path w="14548" h="12203" extrusionOk="0">
                  <a:moveTo>
                    <a:pt x="709" y="0"/>
                  </a:moveTo>
                  <a:cubicBezTo>
                    <a:pt x="317" y="0"/>
                    <a:pt x="1" y="316"/>
                    <a:pt x="1" y="709"/>
                  </a:cubicBezTo>
                  <a:lnTo>
                    <a:pt x="1" y="11504"/>
                  </a:lnTo>
                  <a:cubicBezTo>
                    <a:pt x="1" y="11887"/>
                    <a:pt x="317" y="12202"/>
                    <a:pt x="709" y="12202"/>
                  </a:cubicBezTo>
                  <a:lnTo>
                    <a:pt x="13840" y="12202"/>
                  </a:lnTo>
                  <a:cubicBezTo>
                    <a:pt x="14232" y="12202"/>
                    <a:pt x="14548" y="11887"/>
                    <a:pt x="14548" y="11504"/>
                  </a:cubicBezTo>
                  <a:lnTo>
                    <a:pt x="14548" y="2115"/>
                  </a:lnTo>
                  <a:cubicBezTo>
                    <a:pt x="14548" y="1723"/>
                    <a:pt x="14232" y="1407"/>
                    <a:pt x="13840" y="1407"/>
                  </a:cubicBezTo>
                  <a:lnTo>
                    <a:pt x="9619" y="1407"/>
                  </a:lnTo>
                  <a:lnTo>
                    <a:pt x="8490" y="278"/>
                  </a:lnTo>
                  <a:cubicBezTo>
                    <a:pt x="8308" y="96"/>
                    <a:pt x="8078" y="0"/>
                    <a:pt x="7829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49"/>
            <p:cNvSpPr/>
            <p:nvPr/>
          </p:nvSpPr>
          <p:spPr>
            <a:xfrm>
              <a:off x="2281171" y="3466492"/>
              <a:ext cx="185002" cy="184739"/>
            </a:xfrm>
            <a:custGeom>
              <a:avLst/>
              <a:gdLst/>
              <a:ahLst/>
              <a:cxnLst/>
              <a:rect l="l" t="t" r="r" b="b"/>
              <a:pathLst>
                <a:path w="7045" h="7035" extrusionOk="0">
                  <a:moveTo>
                    <a:pt x="3522" y="0"/>
                  </a:moveTo>
                  <a:cubicBezTo>
                    <a:pt x="1580" y="0"/>
                    <a:pt x="0" y="1579"/>
                    <a:pt x="0" y="3522"/>
                  </a:cubicBezTo>
                  <a:cubicBezTo>
                    <a:pt x="0" y="5465"/>
                    <a:pt x="1580" y="7034"/>
                    <a:pt x="3522" y="7034"/>
                  </a:cubicBezTo>
                  <a:cubicBezTo>
                    <a:pt x="5465" y="7034"/>
                    <a:pt x="7044" y="5465"/>
                    <a:pt x="7044" y="3522"/>
                  </a:cubicBezTo>
                  <a:cubicBezTo>
                    <a:pt x="7044" y="1579"/>
                    <a:pt x="5465" y="0"/>
                    <a:pt x="352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49"/>
            <p:cNvSpPr/>
            <p:nvPr/>
          </p:nvSpPr>
          <p:spPr>
            <a:xfrm>
              <a:off x="2299763" y="3484821"/>
              <a:ext cx="147791" cy="148054"/>
            </a:xfrm>
            <a:custGeom>
              <a:avLst/>
              <a:gdLst/>
              <a:ahLst/>
              <a:cxnLst/>
              <a:rect l="l" t="t" r="r" b="b"/>
              <a:pathLst>
                <a:path w="5628" h="5638" extrusionOk="0">
                  <a:moveTo>
                    <a:pt x="2814" y="1"/>
                  </a:moveTo>
                  <a:cubicBezTo>
                    <a:pt x="1254" y="1"/>
                    <a:pt x="1" y="1264"/>
                    <a:pt x="1" y="2824"/>
                  </a:cubicBezTo>
                  <a:cubicBezTo>
                    <a:pt x="1" y="4374"/>
                    <a:pt x="1254" y="5638"/>
                    <a:pt x="2814" y="5638"/>
                  </a:cubicBezTo>
                  <a:cubicBezTo>
                    <a:pt x="4374" y="5638"/>
                    <a:pt x="5628" y="4374"/>
                    <a:pt x="5628" y="2824"/>
                  </a:cubicBezTo>
                  <a:cubicBezTo>
                    <a:pt x="5628" y="1264"/>
                    <a:pt x="4374" y="1"/>
                    <a:pt x="2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49"/>
            <p:cNvSpPr/>
            <p:nvPr/>
          </p:nvSpPr>
          <p:spPr>
            <a:xfrm>
              <a:off x="2336711" y="3564993"/>
              <a:ext cx="73922" cy="67830"/>
            </a:xfrm>
            <a:custGeom>
              <a:avLst/>
              <a:gdLst/>
              <a:ahLst/>
              <a:cxnLst/>
              <a:rect l="l" t="t" r="r" b="b"/>
              <a:pathLst>
                <a:path w="2815" h="2583" extrusionOk="0">
                  <a:moveTo>
                    <a:pt x="938" y="1"/>
                  </a:moveTo>
                  <a:lnTo>
                    <a:pt x="938" y="470"/>
                  </a:lnTo>
                  <a:cubicBezTo>
                    <a:pt x="938" y="556"/>
                    <a:pt x="891" y="642"/>
                    <a:pt x="814" y="680"/>
                  </a:cubicBezTo>
                  <a:lnTo>
                    <a:pt x="259" y="958"/>
                  </a:lnTo>
                  <a:cubicBezTo>
                    <a:pt x="96" y="1034"/>
                    <a:pt x="0" y="1197"/>
                    <a:pt x="0" y="1379"/>
                  </a:cubicBezTo>
                  <a:lnTo>
                    <a:pt x="0" y="2202"/>
                  </a:lnTo>
                  <a:cubicBezTo>
                    <a:pt x="436" y="2456"/>
                    <a:pt x="922" y="2582"/>
                    <a:pt x="1407" y="2582"/>
                  </a:cubicBezTo>
                  <a:cubicBezTo>
                    <a:pt x="1893" y="2582"/>
                    <a:pt x="2379" y="2456"/>
                    <a:pt x="2814" y="2202"/>
                  </a:cubicBezTo>
                  <a:lnTo>
                    <a:pt x="2814" y="1379"/>
                  </a:lnTo>
                  <a:cubicBezTo>
                    <a:pt x="2814" y="1197"/>
                    <a:pt x="2718" y="1034"/>
                    <a:pt x="2556" y="958"/>
                  </a:cubicBezTo>
                  <a:lnTo>
                    <a:pt x="2010" y="680"/>
                  </a:lnTo>
                  <a:cubicBezTo>
                    <a:pt x="1924" y="642"/>
                    <a:pt x="1876" y="565"/>
                    <a:pt x="1876" y="470"/>
                  </a:cubicBezTo>
                  <a:lnTo>
                    <a:pt x="1876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49"/>
            <p:cNvSpPr/>
            <p:nvPr/>
          </p:nvSpPr>
          <p:spPr>
            <a:xfrm>
              <a:off x="2295745" y="3386320"/>
              <a:ext cx="139519" cy="36974"/>
            </a:xfrm>
            <a:custGeom>
              <a:avLst/>
              <a:gdLst/>
              <a:ahLst/>
              <a:cxnLst/>
              <a:rect l="l" t="t" r="r" b="b"/>
              <a:pathLst>
                <a:path w="5313" h="1408" extrusionOk="0">
                  <a:moveTo>
                    <a:pt x="1" y="0"/>
                  </a:moveTo>
                  <a:cubicBezTo>
                    <a:pt x="249" y="0"/>
                    <a:pt x="489" y="96"/>
                    <a:pt x="661" y="278"/>
                  </a:cubicBezTo>
                  <a:lnTo>
                    <a:pt x="1589" y="1206"/>
                  </a:lnTo>
                  <a:cubicBezTo>
                    <a:pt x="1723" y="1331"/>
                    <a:pt x="1895" y="1407"/>
                    <a:pt x="2087" y="1407"/>
                  </a:cubicBezTo>
                  <a:lnTo>
                    <a:pt x="5312" y="1407"/>
                  </a:lnTo>
                  <a:lnTo>
                    <a:pt x="4183" y="278"/>
                  </a:lnTo>
                  <a:cubicBezTo>
                    <a:pt x="4010" y="96"/>
                    <a:pt x="3771" y="0"/>
                    <a:pt x="352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49"/>
            <p:cNvSpPr/>
            <p:nvPr/>
          </p:nvSpPr>
          <p:spPr>
            <a:xfrm>
              <a:off x="2342987" y="3386320"/>
              <a:ext cx="92514" cy="36974"/>
            </a:xfrm>
            <a:custGeom>
              <a:avLst/>
              <a:gdLst/>
              <a:ahLst/>
              <a:cxnLst/>
              <a:rect l="l" t="t" r="r" b="b"/>
              <a:pathLst>
                <a:path w="3523" h="1408" extrusionOk="0">
                  <a:moveTo>
                    <a:pt x="1" y="0"/>
                  </a:moveTo>
                  <a:cubicBezTo>
                    <a:pt x="250" y="0"/>
                    <a:pt x="479" y="96"/>
                    <a:pt x="661" y="278"/>
                  </a:cubicBezTo>
                  <a:lnTo>
                    <a:pt x="1589" y="1206"/>
                  </a:lnTo>
                  <a:cubicBezTo>
                    <a:pt x="1723" y="1340"/>
                    <a:pt x="1896" y="1407"/>
                    <a:pt x="2087" y="1407"/>
                  </a:cubicBezTo>
                  <a:lnTo>
                    <a:pt x="3523" y="1407"/>
                  </a:lnTo>
                  <a:lnTo>
                    <a:pt x="2384" y="278"/>
                  </a:lnTo>
                  <a:cubicBezTo>
                    <a:pt x="2211" y="96"/>
                    <a:pt x="1972" y="0"/>
                    <a:pt x="1723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49"/>
            <p:cNvSpPr/>
            <p:nvPr/>
          </p:nvSpPr>
          <p:spPr>
            <a:xfrm>
              <a:off x="2182643" y="3676073"/>
              <a:ext cx="382030" cy="30698"/>
            </a:xfrm>
            <a:custGeom>
              <a:avLst/>
              <a:gdLst/>
              <a:ahLst/>
              <a:cxnLst/>
              <a:rect l="l" t="t" r="r" b="b"/>
              <a:pathLst>
                <a:path w="14548" h="1169" extrusionOk="0">
                  <a:moveTo>
                    <a:pt x="1" y="1"/>
                  </a:moveTo>
                  <a:lnTo>
                    <a:pt x="1" y="470"/>
                  </a:lnTo>
                  <a:cubicBezTo>
                    <a:pt x="1" y="853"/>
                    <a:pt x="317" y="1168"/>
                    <a:pt x="709" y="1168"/>
                  </a:cubicBezTo>
                  <a:lnTo>
                    <a:pt x="13840" y="1168"/>
                  </a:lnTo>
                  <a:cubicBezTo>
                    <a:pt x="14232" y="1168"/>
                    <a:pt x="14548" y="853"/>
                    <a:pt x="14548" y="470"/>
                  </a:cubicBezTo>
                  <a:lnTo>
                    <a:pt x="14548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49"/>
            <p:cNvSpPr/>
            <p:nvPr/>
          </p:nvSpPr>
          <p:spPr>
            <a:xfrm>
              <a:off x="2336711" y="3584609"/>
              <a:ext cx="74158" cy="48213"/>
            </a:xfrm>
            <a:custGeom>
              <a:avLst/>
              <a:gdLst/>
              <a:ahLst/>
              <a:cxnLst/>
              <a:rect l="l" t="t" r="r" b="b"/>
              <a:pathLst>
                <a:path w="2824" h="1836" extrusionOk="0">
                  <a:moveTo>
                    <a:pt x="690" y="0"/>
                  </a:moveTo>
                  <a:lnTo>
                    <a:pt x="268" y="211"/>
                  </a:lnTo>
                  <a:cubicBezTo>
                    <a:pt x="106" y="287"/>
                    <a:pt x="0" y="450"/>
                    <a:pt x="0" y="632"/>
                  </a:cubicBezTo>
                  <a:lnTo>
                    <a:pt x="0" y="1455"/>
                  </a:lnTo>
                  <a:cubicBezTo>
                    <a:pt x="436" y="1709"/>
                    <a:pt x="924" y="1835"/>
                    <a:pt x="1412" y="1835"/>
                  </a:cubicBezTo>
                  <a:cubicBezTo>
                    <a:pt x="1900" y="1835"/>
                    <a:pt x="2388" y="1709"/>
                    <a:pt x="2824" y="1455"/>
                  </a:cubicBezTo>
                  <a:lnTo>
                    <a:pt x="2824" y="632"/>
                  </a:lnTo>
                  <a:cubicBezTo>
                    <a:pt x="2824" y="450"/>
                    <a:pt x="2718" y="287"/>
                    <a:pt x="2556" y="211"/>
                  </a:cubicBezTo>
                  <a:lnTo>
                    <a:pt x="2125" y="0"/>
                  </a:lnTo>
                  <a:cubicBezTo>
                    <a:pt x="1938" y="225"/>
                    <a:pt x="1673" y="338"/>
                    <a:pt x="1407" y="338"/>
                  </a:cubicBezTo>
                  <a:cubicBezTo>
                    <a:pt x="1142" y="338"/>
                    <a:pt x="876" y="225"/>
                    <a:pt x="690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9"/>
            <p:cNvSpPr/>
            <p:nvPr/>
          </p:nvSpPr>
          <p:spPr>
            <a:xfrm>
              <a:off x="2360082" y="3564993"/>
              <a:ext cx="27179" cy="18513"/>
            </a:xfrm>
            <a:custGeom>
              <a:avLst/>
              <a:gdLst/>
              <a:ahLst/>
              <a:cxnLst/>
              <a:rect l="l" t="t" r="r" b="b"/>
              <a:pathLst>
                <a:path w="1035" h="705" extrusionOk="0">
                  <a:moveTo>
                    <a:pt x="48" y="1"/>
                  </a:moveTo>
                  <a:lnTo>
                    <a:pt x="48" y="470"/>
                  </a:lnTo>
                  <a:cubicBezTo>
                    <a:pt x="48" y="518"/>
                    <a:pt x="29" y="565"/>
                    <a:pt x="1" y="604"/>
                  </a:cubicBezTo>
                  <a:cubicBezTo>
                    <a:pt x="168" y="671"/>
                    <a:pt x="343" y="704"/>
                    <a:pt x="517" y="704"/>
                  </a:cubicBezTo>
                  <a:cubicBezTo>
                    <a:pt x="692" y="704"/>
                    <a:pt x="867" y="671"/>
                    <a:pt x="1034" y="604"/>
                  </a:cubicBezTo>
                  <a:cubicBezTo>
                    <a:pt x="1005" y="565"/>
                    <a:pt x="986" y="518"/>
                    <a:pt x="986" y="470"/>
                  </a:cubicBezTo>
                  <a:lnTo>
                    <a:pt x="986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9"/>
            <p:cNvSpPr/>
            <p:nvPr/>
          </p:nvSpPr>
          <p:spPr>
            <a:xfrm>
              <a:off x="2349027" y="3515756"/>
              <a:ext cx="49290" cy="55566"/>
            </a:xfrm>
            <a:custGeom>
              <a:avLst/>
              <a:gdLst/>
              <a:ahLst/>
              <a:cxnLst/>
              <a:rect l="l" t="t" r="r" b="b"/>
              <a:pathLst>
                <a:path w="1877" h="2116" extrusionOk="0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lnTo>
                    <a:pt x="0" y="1177"/>
                  </a:lnTo>
                  <a:cubicBezTo>
                    <a:pt x="0" y="1694"/>
                    <a:pt x="422" y="2115"/>
                    <a:pt x="938" y="2115"/>
                  </a:cubicBezTo>
                  <a:cubicBezTo>
                    <a:pt x="1455" y="2105"/>
                    <a:pt x="1876" y="1694"/>
                    <a:pt x="1876" y="1177"/>
                  </a:cubicBezTo>
                  <a:lnTo>
                    <a:pt x="1876" y="708"/>
                  </a:lnTo>
                  <a:cubicBezTo>
                    <a:pt x="1876" y="316"/>
                    <a:pt x="1560" y="0"/>
                    <a:pt x="116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9"/>
            <p:cNvSpPr/>
            <p:nvPr/>
          </p:nvSpPr>
          <p:spPr>
            <a:xfrm>
              <a:off x="2349027" y="3515756"/>
              <a:ext cx="33954" cy="55461"/>
            </a:xfrm>
            <a:custGeom>
              <a:avLst/>
              <a:gdLst/>
              <a:ahLst/>
              <a:cxnLst/>
              <a:rect l="l" t="t" r="r" b="b"/>
              <a:pathLst>
                <a:path w="1293" h="2112" extrusionOk="0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lnTo>
                    <a:pt x="0" y="1177"/>
                  </a:lnTo>
                  <a:cubicBezTo>
                    <a:pt x="0" y="1710"/>
                    <a:pt x="436" y="2112"/>
                    <a:pt x="931" y="2112"/>
                  </a:cubicBezTo>
                  <a:cubicBezTo>
                    <a:pt x="1050" y="2112"/>
                    <a:pt x="1172" y="2088"/>
                    <a:pt x="1292" y="2038"/>
                  </a:cubicBezTo>
                  <a:cubicBezTo>
                    <a:pt x="938" y="1895"/>
                    <a:pt x="709" y="1550"/>
                    <a:pt x="709" y="1177"/>
                  </a:cubicBezTo>
                  <a:lnTo>
                    <a:pt x="709" y="708"/>
                  </a:lnTo>
                  <a:cubicBezTo>
                    <a:pt x="699" y="364"/>
                    <a:pt x="948" y="67"/>
                    <a:pt x="1292" y="10"/>
                  </a:cubicBezTo>
                  <a:cubicBezTo>
                    <a:pt x="1254" y="0"/>
                    <a:pt x="1206" y="0"/>
                    <a:pt x="1168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9"/>
            <p:cNvSpPr/>
            <p:nvPr/>
          </p:nvSpPr>
          <p:spPr>
            <a:xfrm>
              <a:off x="2349027" y="3515756"/>
              <a:ext cx="49290" cy="24894"/>
            </a:xfrm>
            <a:custGeom>
              <a:avLst/>
              <a:gdLst/>
              <a:ahLst/>
              <a:cxnLst/>
              <a:rect l="l" t="t" r="r" b="b"/>
              <a:pathLst>
                <a:path w="1877" h="948" extrusionOk="0">
                  <a:moveTo>
                    <a:pt x="709" y="0"/>
                  </a:moveTo>
                  <a:cubicBezTo>
                    <a:pt x="316" y="0"/>
                    <a:pt x="0" y="316"/>
                    <a:pt x="0" y="708"/>
                  </a:cubicBezTo>
                  <a:cubicBezTo>
                    <a:pt x="0" y="708"/>
                    <a:pt x="709" y="947"/>
                    <a:pt x="1876" y="947"/>
                  </a:cubicBezTo>
                  <a:lnTo>
                    <a:pt x="1876" y="708"/>
                  </a:lnTo>
                  <a:cubicBezTo>
                    <a:pt x="1876" y="316"/>
                    <a:pt x="1560" y="0"/>
                    <a:pt x="117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9"/>
            <p:cNvSpPr/>
            <p:nvPr/>
          </p:nvSpPr>
          <p:spPr>
            <a:xfrm>
              <a:off x="2349027" y="3515755"/>
              <a:ext cx="33954" cy="22374"/>
            </a:xfrm>
            <a:custGeom>
              <a:avLst/>
              <a:gdLst/>
              <a:ahLst/>
              <a:cxnLst/>
              <a:rect l="l" t="t" r="r" b="b"/>
              <a:pathLst>
                <a:path w="1293" h="852" extrusionOk="0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cubicBezTo>
                    <a:pt x="230" y="775"/>
                    <a:pt x="460" y="823"/>
                    <a:pt x="699" y="852"/>
                  </a:cubicBezTo>
                  <a:lnTo>
                    <a:pt x="699" y="708"/>
                  </a:lnTo>
                  <a:lnTo>
                    <a:pt x="709" y="708"/>
                  </a:lnTo>
                  <a:cubicBezTo>
                    <a:pt x="699" y="364"/>
                    <a:pt x="948" y="67"/>
                    <a:pt x="1292" y="10"/>
                  </a:cubicBezTo>
                  <a:cubicBezTo>
                    <a:pt x="1254" y="0"/>
                    <a:pt x="1206" y="0"/>
                    <a:pt x="11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9"/>
            <p:cNvSpPr/>
            <p:nvPr/>
          </p:nvSpPr>
          <p:spPr>
            <a:xfrm>
              <a:off x="2336711" y="3595402"/>
              <a:ext cx="18382" cy="34978"/>
            </a:xfrm>
            <a:custGeom>
              <a:avLst/>
              <a:gdLst/>
              <a:ahLst/>
              <a:cxnLst/>
              <a:rect l="l" t="t" r="r" b="b"/>
              <a:pathLst>
                <a:path w="700" h="1332" extrusionOk="0">
                  <a:moveTo>
                    <a:pt x="58" y="1"/>
                  </a:moveTo>
                  <a:cubicBezTo>
                    <a:pt x="20" y="58"/>
                    <a:pt x="0" y="135"/>
                    <a:pt x="0" y="211"/>
                  </a:cubicBezTo>
                  <a:lnTo>
                    <a:pt x="0" y="1044"/>
                  </a:lnTo>
                  <a:cubicBezTo>
                    <a:pt x="221" y="1168"/>
                    <a:pt x="460" y="1264"/>
                    <a:pt x="699" y="1331"/>
                  </a:cubicBezTo>
                  <a:lnTo>
                    <a:pt x="699" y="719"/>
                  </a:lnTo>
                  <a:cubicBezTo>
                    <a:pt x="699" y="565"/>
                    <a:pt x="632" y="431"/>
                    <a:pt x="517" y="3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9"/>
            <p:cNvSpPr/>
            <p:nvPr/>
          </p:nvSpPr>
          <p:spPr>
            <a:xfrm>
              <a:off x="2392251" y="3595402"/>
              <a:ext cx="18382" cy="34978"/>
            </a:xfrm>
            <a:custGeom>
              <a:avLst/>
              <a:gdLst/>
              <a:ahLst/>
              <a:cxnLst/>
              <a:rect l="l" t="t" r="r" b="b"/>
              <a:pathLst>
                <a:path w="700" h="1332" extrusionOk="0">
                  <a:moveTo>
                    <a:pt x="642" y="1"/>
                  </a:moveTo>
                  <a:lnTo>
                    <a:pt x="182" y="345"/>
                  </a:lnTo>
                  <a:cubicBezTo>
                    <a:pt x="67" y="431"/>
                    <a:pt x="1" y="575"/>
                    <a:pt x="1" y="719"/>
                  </a:cubicBezTo>
                  <a:lnTo>
                    <a:pt x="1" y="1331"/>
                  </a:lnTo>
                  <a:cubicBezTo>
                    <a:pt x="240" y="1274"/>
                    <a:pt x="479" y="1168"/>
                    <a:pt x="699" y="1044"/>
                  </a:cubicBezTo>
                  <a:lnTo>
                    <a:pt x="699" y="221"/>
                  </a:lnTo>
                  <a:cubicBezTo>
                    <a:pt x="699" y="144"/>
                    <a:pt x="680" y="68"/>
                    <a:pt x="642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4" name="Google Shape;3714;p49"/>
          <p:cNvGrpSpPr/>
          <p:nvPr/>
        </p:nvGrpSpPr>
        <p:grpSpPr>
          <a:xfrm>
            <a:off x="3084386" y="3389340"/>
            <a:ext cx="353880" cy="330745"/>
            <a:chOff x="3084386" y="3389340"/>
            <a:chExt cx="353880" cy="330745"/>
          </a:xfrm>
        </p:grpSpPr>
        <p:sp>
          <p:nvSpPr>
            <p:cNvPr id="3715" name="Google Shape;3715;p49"/>
            <p:cNvSpPr/>
            <p:nvPr/>
          </p:nvSpPr>
          <p:spPr>
            <a:xfrm>
              <a:off x="3084386" y="3458430"/>
              <a:ext cx="353880" cy="261655"/>
            </a:xfrm>
            <a:custGeom>
              <a:avLst/>
              <a:gdLst/>
              <a:ahLst/>
              <a:cxnLst/>
              <a:rect l="l" t="t" r="r" b="b"/>
              <a:pathLst>
                <a:path w="13476" h="9964" extrusionOk="0">
                  <a:moveTo>
                    <a:pt x="1024" y="1"/>
                  </a:moveTo>
                  <a:cubicBezTo>
                    <a:pt x="459" y="1"/>
                    <a:pt x="0" y="451"/>
                    <a:pt x="0" y="1015"/>
                  </a:cubicBezTo>
                  <a:lnTo>
                    <a:pt x="0" y="8949"/>
                  </a:lnTo>
                  <a:cubicBezTo>
                    <a:pt x="0" y="9514"/>
                    <a:pt x="459" y="9964"/>
                    <a:pt x="1024" y="9964"/>
                  </a:cubicBezTo>
                  <a:lnTo>
                    <a:pt x="12461" y="9964"/>
                  </a:lnTo>
                  <a:cubicBezTo>
                    <a:pt x="13025" y="9964"/>
                    <a:pt x="13475" y="9514"/>
                    <a:pt x="13475" y="8949"/>
                  </a:cubicBezTo>
                  <a:lnTo>
                    <a:pt x="13475" y="1015"/>
                  </a:lnTo>
                  <a:cubicBezTo>
                    <a:pt x="13475" y="451"/>
                    <a:pt x="13025" y="1"/>
                    <a:pt x="12461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9"/>
            <p:cNvSpPr/>
            <p:nvPr/>
          </p:nvSpPr>
          <p:spPr>
            <a:xfrm>
              <a:off x="3084386" y="3458430"/>
              <a:ext cx="176940" cy="261655"/>
            </a:xfrm>
            <a:custGeom>
              <a:avLst/>
              <a:gdLst/>
              <a:ahLst/>
              <a:cxnLst/>
              <a:rect l="l" t="t" r="r" b="b"/>
              <a:pathLst>
                <a:path w="6738" h="9964" extrusionOk="0">
                  <a:moveTo>
                    <a:pt x="995" y="1"/>
                  </a:moveTo>
                  <a:cubicBezTo>
                    <a:pt x="440" y="1"/>
                    <a:pt x="0" y="460"/>
                    <a:pt x="0" y="1015"/>
                  </a:cubicBezTo>
                  <a:lnTo>
                    <a:pt x="0" y="8949"/>
                  </a:lnTo>
                  <a:cubicBezTo>
                    <a:pt x="0" y="9504"/>
                    <a:pt x="440" y="9964"/>
                    <a:pt x="995" y="9964"/>
                  </a:cubicBezTo>
                  <a:lnTo>
                    <a:pt x="6738" y="9964"/>
                  </a:lnTo>
                  <a:lnTo>
                    <a:pt x="6738" y="1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9"/>
            <p:cNvSpPr/>
            <p:nvPr/>
          </p:nvSpPr>
          <p:spPr>
            <a:xfrm>
              <a:off x="3115031" y="3489102"/>
              <a:ext cx="292825" cy="200574"/>
            </a:xfrm>
            <a:custGeom>
              <a:avLst/>
              <a:gdLst/>
              <a:ahLst/>
              <a:cxnLst/>
              <a:rect l="l" t="t" r="r" b="b"/>
              <a:pathLst>
                <a:path w="11151" h="7638" extrusionOk="0">
                  <a:moveTo>
                    <a:pt x="278" y="1"/>
                  </a:moveTo>
                  <a:cubicBezTo>
                    <a:pt x="125" y="1"/>
                    <a:pt x="10" y="115"/>
                    <a:pt x="10" y="269"/>
                  </a:cubicBezTo>
                  <a:lnTo>
                    <a:pt x="10" y="7360"/>
                  </a:lnTo>
                  <a:cubicBezTo>
                    <a:pt x="1" y="7513"/>
                    <a:pt x="125" y="7628"/>
                    <a:pt x="278" y="7638"/>
                  </a:cubicBezTo>
                  <a:lnTo>
                    <a:pt x="10873" y="7638"/>
                  </a:lnTo>
                  <a:cubicBezTo>
                    <a:pt x="11026" y="7638"/>
                    <a:pt x="11150" y="7513"/>
                    <a:pt x="11141" y="7360"/>
                  </a:cubicBezTo>
                  <a:lnTo>
                    <a:pt x="11141" y="269"/>
                  </a:lnTo>
                  <a:cubicBezTo>
                    <a:pt x="11141" y="115"/>
                    <a:pt x="11026" y="1"/>
                    <a:pt x="1087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9"/>
            <p:cNvSpPr/>
            <p:nvPr/>
          </p:nvSpPr>
          <p:spPr>
            <a:xfrm>
              <a:off x="3115031" y="3489102"/>
              <a:ext cx="146294" cy="200338"/>
            </a:xfrm>
            <a:custGeom>
              <a:avLst/>
              <a:gdLst/>
              <a:ahLst/>
              <a:cxnLst/>
              <a:rect l="l" t="t" r="r" b="b"/>
              <a:pathLst>
                <a:path w="5571" h="7629" extrusionOk="0">
                  <a:moveTo>
                    <a:pt x="269" y="1"/>
                  </a:moveTo>
                  <a:cubicBezTo>
                    <a:pt x="125" y="1"/>
                    <a:pt x="1" y="125"/>
                    <a:pt x="10" y="269"/>
                  </a:cubicBezTo>
                  <a:lnTo>
                    <a:pt x="10" y="7360"/>
                  </a:lnTo>
                  <a:cubicBezTo>
                    <a:pt x="1" y="7504"/>
                    <a:pt x="125" y="7628"/>
                    <a:pt x="269" y="7628"/>
                  </a:cubicBezTo>
                  <a:lnTo>
                    <a:pt x="5571" y="7628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9"/>
            <p:cNvSpPr/>
            <p:nvPr/>
          </p:nvSpPr>
          <p:spPr>
            <a:xfrm>
              <a:off x="3191947" y="3389340"/>
              <a:ext cx="138994" cy="115885"/>
            </a:xfrm>
            <a:custGeom>
              <a:avLst/>
              <a:gdLst/>
              <a:ahLst/>
              <a:cxnLst/>
              <a:rect l="l" t="t" r="r" b="b"/>
              <a:pathLst>
                <a:path w="5293" h="4413" extrusionOk="0">
                  <a:moveTo>
                    <a:pt x="2249" y="0"/>
                  </a:moveTo>
                  <a:cubicBezTo>
                    <a:pt x="1646" y="0"/>
                    <a:pt x="1168" y="479"/>
                    <a:pt x="1168" y="1072"/>
                  </a:cubicBezTo>
                  <a:lnTo>
                    <a:pt x="1168" y="1579"/>
                  </a:lnTo>
                  <a:cubicBezTo>
                    <a:pt x="1168" y="1838"/>
                    <a:pt x="957" y="2048"/>
                    <a:pt x="699" y="2048"/>
                  </a:cubicBezTo>
                  <a:lnTo>
                    <a:pt x="498" y="2048"/>
                  </a:lnTo>
                  <a:cubicBezTo>
                    <a:pt x="220" y="2048"/>
                    <a:pt x="0" y="2268"/>
                    <a:pt x="0" y="2536"/>
                  </a:cubicBezTo>
                  <a:lnTo>
                    <a:pt x="0" y="3914"/>
                  </a:lnTo>
                  <a:cubicBezTo>
                    <a:pt x="0" y="4192"/>
                    <a:pt x="220" y="4412"/>
                    <a:pt x="498" y="4412"/>
                  </a:cubicBezTo>
                  <a:lnTo>
                    <a:pt x="4795" y="4412"/>
                  </a:lnTo>
                  <a:cubicBezTo>
                    <a:pt x="5072" y="4412"/>
                    <a:pt x="5293" y="4192"/>
                    <a:pt x="5293" y="3914"/>
                  </a:cubicBezTo>
                  <a:lnTo>
                    <a:pt x="5293" y="2536"/>
                  </a:lnTo>
                  <a:cubicBezTo>
                    <a:pt x="5293" y="2268"/>
                    <a:pt x="5072" y="2048"/>
                    <a:pt x="4795" y="2048"/>
                  </a:cubicBezTo>
                  <a:lnTo>
                    <a:pt x="4594" y="2048"/>
                  </a:lnTo>
                  <a:cubicBezTo>
                    <a:pt x="4336" y="2048"/>
                    <a:pt x="4125" y="1838"/>
                    <a:pt x="4125" y="1579"/>
                  </a:cubicBezTo>
                  <a:lnTo>
                    <a:pt x="4125" y="1072"/>
                  </a:lnTo>
                  <a:cubicBezTo>
                    <a:pt x="4125" y="479"/>
                    <a:pt x="3637" y="0"/>
                    <a:pt x="30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9"/>
            <p:cNvSpPr/>
            <p:nvPr/>
          </p:nvSpPr>
          <p:spPr>
            <a:xfrm>
              <a:off x="3223091" y="3538103"/>
              <a:ext cx="137261" cy="97792"/>
            </a:xfrm>
            <a:custGeom>
              <a:avLst/>
              <a:gdLst/>
              <a:ahLst/>
              <a:cxnLst/>
              <a:rect l="l" t="t" r="r" b="b"/>
              <a:pathLst>
                <a:path w="5227" h="3724" extrusionOk="0">
                  <a:moveTo>
                    <a:pt x="4623" y="1"/>
                  </a:moveTo>
                  <a:lnTo>
                    <a:pt x="4604" y="10"/>
                  </a:lnTo>
                  <a:lnTo>
                    <a:pt x="4020" y="297"/>
                  </a:lnTo>
                  <a:cubicBezTo>
                    <a:pt x="3915" y="355"/>
                    <a:pt x="3867" y="479"/>
                    <a:pt x="3915" y="594"/>
                  </a:cubicBezTo>
                  <a:cubicBezTo>
                    <a:pt x="3950" y="672"/>
                    <a:pt x="4032" y="718"/>
                    <a:pt x="4119" y="718"/>
                  </a:cubicBezTo>
                  <a:cubicBezTo>
                    <a:pt x="4150" y="718"/>
                    <a:pt x="4182" y="712"/>
                    <a:pt x="4212" y="699"/>
                  </a:cubicBezTo>
                  <a:lnTo>
                    <a:pt x="4365" y="623"/>
                  </a:lnTo>
                  <a:lnTo>
                    <a:pt x="4365" y="623"/>
                  </a:lnTo>
                  <a:cubicBezTo>
                    <a:pt x="4078" y="1580"/>
                    <a:pt x="3580" y="2298"/>
                    <a:pt x="2882" y="2738"/>
                  </a:cubicBezTo>
                  <a:cubicBezTo>
                    <a:pt x="2181" y="3183"/>
                    <a:pt x="1189" y="3280"/>
                    <a:pt x="523" y="3280"/>
                  </a:cubicBezTo>
                  <a:cubicBezTo>
                    <a:pt x="416" y="3280"/>
                    <a:pt x="318" y="3278"/>
                    <a:pt x="231" y="3274"/>
                  </a:cubicBezTo>
                  <a:cubicBezTo>
                    <a:pt x="225" y="3273"/>
                    <a:pt x="220" y="3273"/>
                    <a:pt x="215" y="3273"/>
                  </a:cubicBezTo>
                  <a:cubicBezTo>
                    <a:pt x="97" y="3273"/>
                    <a:pt x="1" y="3375"/>
                    <a:pt x="1" y="3494"/>
                  </a:cubicBezTo>
                  <a:cubicBezTo>
                    <a:pt x="1" y="3609"/>
                    <a:pt x="97" y="3704"/>
                    <a:pt x="211" y="3714"/>
                  </a:cubicBezTo>
                  <a:cubicBezTo>
                    <a:pt x="432" y="3714"/>
                    <a:pt x="738" y="3724"/>
                    <a:pt x="872" y="3724"/>
                  </a:cubicBezTo>
                  <a:cubicBezTo>
                    <a:pt x="889" y="3724"/>
                    <a:pt x="906" y="3724"/>
                    <a:pt x="923" y="3724"/>
                  </a:cubicBezTo>
                  <a:cubicBezTo>
                    <a:pt x="1691" y="3724"/>
                    <a:pt x="2456" y="3514"/>
                    <a:pt x="3111" y="3111"/>
                  </a:cubicBezTo>
                  <a:cubicBezTo>
                    <a:pt x="3886" y="2623"/>
                    <a:pt x="4442" y="1848"/>
                    <a:pt x="4767" y="824"/>
                  </a:cubicBezTo>
                  <a:lnTo>
                    <a:pt x="4796" y="891"/>
                  </a:lnTo>
                  <a:cubicBezTo>
                    <a:pt x="4834" y="967"/>
                    <a:pt x="4910" y="1010"/>
                    <a:pt x="4988" y="1010"/>
                  </a:cubicBezTo>
                  <a:cubicBezTo>
                    <a:pt x="5027" y="1010"/>
                    <a:pt x="5067" y="999"/>
                    <a:pt x="5102" y="977"/>
                  </a:cubicBezTo>
                  <a:cubicBezTo>
                    <a:pt x="5198" y="910"/>
                    <a:pt x="5226" y="776"/>
                    <a:pt x="5159" y="671"/>
                  </a:cubicBezTo>
                  <a:lnTo>
                    <a:pt x="4872" y="96"/>
                  </a:lnTo>
                  <a:lnTo>
                    <a:pt x="4863" y="77"/>
                  </a:lnTo>
                  <a:cubicBezTo>
                    <a:pt x="4843" y="58"/>
                    <a:pt x="4834" y="49"/>
                    <a:pt x="4824" y="39"/>
                  </a:cubicBezTo>
                  <a:lnTo>
                    <a:pt x="4796" y="20"/>
                  </a:lnTo>
                  <a:lnTo>
                    <a:pt x="4767" y="10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9"/>
            <p:cNvSpPr/>
            <p:nvPr/>
          </p:nvSpPr>
          <p:spPr>
            <a:xfrm>
              <a:off x="3182651" y="3610475"/>
              <a:ext cx="40467" cy="34532"/>
            </a:xfrm>
            <a:custGeom>
              <a:avLst/>
              <a:gdLst/>
              <a:ahLst/>
              <a:cxnLst/>
              <a:rect l="l" t="t" r="r" b="b"/>
              <a:pathLst>
                <a:path w="1541" h="1315" extrusionOk="0">
                  <a:moveTo>
                    <a:pt x="660" y="1"/>
                  </a:moveTo>
                  <a:cubicBezTo>
                    <a:pt x="297" y="1"/>
                    <a:pt x="0" y="288"/>
                    <a:pt x="0" y="652"/>
                  </a:cubicBezTo>
                  <a:cubicBezTo>
                    <a:pt x="0" y="1053"/>
                    <a:pt x="324" y="1314"/>
                    <a:pt x="664" y="1314"/>
                  </a:cubicBezTo>
                  <a:cubicBezTo>
                    <a:pt x="826" y="1314"/>
                    <a:pt x="993" y="1254"/>
                    <a:pt x="1129" y="1121"/>
                  </a:cubicBezTo>
                  <a:cubicBezTo>
                    <a:pt x="1541" y="709"/>
                    <a:pt x="1244" y="1"/>
                    <a:pt x="660" y="1"/>
                  </a:cubicBez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9"/>
            <p:cNvSpPr/>
            <p:nvPr/>
          </p:nvSpPr>
          <p:spPr>
            <a:xfrm>
              <a:off x="3145729" y="3529489"/>
              <a:ext cx="39495" cy="35005"/>
            </a:xfrm>
            <a:custGeom>
              <a:avLst/>
              <a:gdLst/>
              <a:ahLst/>
              <a:cxnLst/>
              <a:rect l="l" t="t" r="r" b="b"/>
              <a:pathLst>
                <a:path w="1504" h="1333" extrusionOk="0">
                  <a:moveTo>
                    <a:pt x="313" y="1"/>
                  </a:moveTo>
                  <a:cubicBezTo>
                    <a:pt x="143" y="1"/>
                    <a:pt x="0" y="222"/>
                    <a:pt x="162" y="377"/>
                  </a:cubicBezTo>
                  <a:lnTo>
                    <a:pt x="439" y="664"/>
                  </a:lnTo>
                  <a:lnTo>
                    <a:pt x="162" y="951"/>
                  </a:lnTo>
                  <a:cubicBezTo>
                    <a:pt x="66" y="1037"/>
                    <a:pt x="66" y="1181"/>
                    <a:pt x="162" y="1267"/>
                  </a:cubicBezTo>
                  <a:cubicBezTo>
                    <a:pt x="200" y="1305"/>
                    <a:pt x="255" y="1324"/>
                    <a:pt x="311" y="1324"/>
                  </a:cubicBezTo>
                  <a:cubicBezTo>
                    <a:pt x="368" y="1324"/>
                    <a:pt x="425" y="1305"/>
                    <a:pt x="468" y="1267"/>
                  </a:cubicBezTo>
                  <a:lnTo>
                    <a:pt x="755" y="980"/>
                  </a:lnTo>
                  <a:lnTo>
                    <a:pt x="1033" y="1267"/>
                  </a:lnTo>
                  <a:cubicBezTo>
                    <a:pt x="1081" y="1313"/>
                    <a:pt x="1134" y="1332"/>
                    <a:pt x="1186" y="1332"/>
                  </a:cubicBezTo>
                  <a:cubicBezTo>
                    <a:pt x="1357" y="1332"/>
                    <a:pt x="1504" y="1113"/>
                    <a:pt x="1349" y="951"/>
                  </a:cubicBezTo>
                  <a:lnTo>
                    <a:pt x="1062" y="673"/>
                  </a:lnTo>
                  <a:lnTo>
                    <a:pt x="1349" y="386"/>
                  </a:lnTo>
                  <a:cubicBezTo>
                    <a:pt x="1504" y="224"/>
                    <a:pt x="1357" y="5"/>
                    <a:pt x="1186" y="5"/>
                  </a:cubicBezTo>
                  <a:cubicBezTo>
                    <a:pt x="1134" y="5"/>
                    <a:pt x="1081" y="24"/>
                    <a:pt x="1033" y="70"/>
                  </a:cubicBezTo>
                  <a:lnTo>
                    <a:pt x="755" y="357"/>
                  </a:lnTo>
                  <a:lnTo>
                    <a:pt x="468" y="70"/>
                  </a:lnTo>
                  <a:cubicBezTo>
                    <a:pt x="419" y="21"/>
                    <a:pt x="365" y="1"/>
                    <a:pt x="31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9"/>
            <p:cNvSpPr/>
            <p:nvPr/>
          </p:nvSpPr>
          <p:spPr>
            <a:xfrm>
              <a:off x="3345252" y="3621741"/>
              <a:ext cx="39521" cy="34978"/>
            </a:xfrm>
            <a:custGeom>
              <a:avLst/>
              <a:gdLst/>
              <a:ahLst/>
              <a:cxnLst/>
              <a:rect l="l" t="t" r="r" b="b"/>
              <a:pathLst>
                <a:path w="1505" h="1332" extrusionOk="0">
                  <a:moveTo>
                    <a:pt x="318" y="0"/>
                  </a:moveTo>
                  <a:cubicBezTo>
                    <a:pt x="149" y="0"/>
                    <a:pt x="1" y="222"/>
                    <a:pt x="163" y="376"/>
                  </a:cubicBezTo>
                  <a:lnTo>
                    <a:pt x="440" y="673"/>
                  </a:lnTo>
                  <a:lnTo>
                    <a:pt x="163" y="950"/>
                  </a:lnTo>
                  <a:cubicBezTo>
                    <a:pt x="1" y="1112"/>
                    <a:pt x="145" y="1331"/>
                    <a:pt x="316" y="1331"/>
                  </a:cubicBezTo>
                  <a:cubicBezTo>
                    <a:pt x="367" y="1331"/>
                    <a:pt x="421" y="1312"/>
                    <a:pt x="469" y="1266"/>
                  </a:cubicBezTo>
                  <a:lnTo>
                    <a:pt x="756" y="979"/>
                  </a:lnTo>
                  <a:lnTo>
                    <a:pt x="1034" y="1266"/>
                  </a:lnTo>
                  <a:cubicBezTo>
                    <a:pt x="1082" y="1312"/>
                    <a:pt x="1135" y="1331"/>
                    <a:pt x="1186" y="1331"/>
                  </a:cubicBezTo>
                  <a:cubicBezTo>
                    <a:pt x="1358" y="1331"/>
                    <a:pt x="1504" y="1112"/>
                    <a:pt x="1349" y="950"/>
                  </a:cubicBezTo>
                  <a:lnTo>
                    <a:pt x="1062" y="673"/>
                  </a:lnTo>
                  <a:lnTo>
                    <a:pt x="1349" y="385"/>
                  </a:lnTo>
                  <a:cubicBezTo>
                    <a:pt x="1503" y="225"/>
                    <a:pt x="1361" y="8"/>
                    <a:pt x="1191" y="8"/>
                  </a:cubicBezTo>
                  <a:cubicBezTo>
                    <a:pt x="1139" y="8"/>
                    <a:pt x="1084" y="29"/>
                    <a:pt x="1034" y="79"/>
                  </a:cubicBezTo>
                  <a:lnTo>
                    <a:pt x="756" y="357"/>
                  </a:lnTo>
                  <a:lnTo>
                    <a:pt x="469" y="70"/>
                  </a:lnTo>
                  <a:cubicBezTo>
                    <a:pt x="422" y="21"/>
                    <a:pt x="369" y="0"/>
                    <a:pt x="31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9"/>
            <p:cNvSpPr/>
            <p:nvPr/>
          </p:nvSpPr>
          <p:spPr>
            <a:xfrm>
              <a:off x="3245491" y="3544930"/>
              <a:ext cx="39705" cy="34873"/>
            </a:xfrm>
            <a:custGeom>
              <a:avLst/>
              <a:gdLst/>
              <a:ahLst/>
              <a:cxnLst/>
              <a:rect l="l" t="t" r="r" b="b"/>
              <a:pathLst>
                <a:path w="1512" h="1328" extrusionOk="0">
                  <a:moveTo>
                    <a:pt x="320" y="1"/>
                  </a:moveTo>
                  <a:cubicBezTo>
                    <a:pt x="150" y="1"/>
                    <a:pt x="0" y="220"/>
                    <a:pt x="162" y="382"/>
                  </a:cubicBezTo>
                  <a:lnTo>
                    <a:pt x="449" y="669"/>
                  </a:lnTo>
                  <a:lnTo>
                    <a:pt x="162" y="947"/>
                  </a:lnTo>
                  <a:cubicBezTo>
                    <a:pt x="76" y="1033"/>
                    <a:pt x="76" y="1176"/>
                    <a:pt x="162" y="1262"/>
                  </a:cubicBezTo>
                  <a:cubicBezTo>
                    <a:pt x="205" y="1301"/>
                    <a:pt x="260" y="1320"/>
                    <a:pt x="315" y="1320"/>
                  </a:cubicBezTo>
                  <a:cubicBezTo>
                    <a:pt x="371" y="1320"/>
                    <a:pt x="426" y="1301"/>
                    <a:pt x="469" y="1262"/>
                  </a:cubicBezTo>
                  <a:lnTo>
                    <a:pt x="756" y="975"/>
                  </a:lnTo>
                  <a:lnTo>
                    <a:pt x="1043" y="1262"/>
                  </a:lnTo>
                  <a:cubicBezTo>
                    <a:pt x="1089" y="1309"/>
                    <a:pt x="1141" y="1328"/>
                    <a:pt x="1192" y="1328"/>
                  </a:cubicBezTo>
                  <a:cubicBezTo>
                    <a:pt x="1361" y="1328"/>
                    <a:pt x="1511" y="1109"/>
                    <a:pt x="1349" y="947"/>
                  </a:cubicBezTo>
                  <a:lnTo>
                    <a:pt x="1062" y="669"/>
                  </a:lnTo>
                  <a:lnTo>
                    <a:pt x="1349" y="382"/>
                  </a:lnTo>
                  <a:cubicBezTo>
                    <a:pt x="1511" y="220"/>
                    <a:pt x="1361" y="1"/>
                    <a:pt x="1192" y="1"/>
                  </a:cubicBezTo>
                  <a:cubicBezTo>
                    <a:pt x="1141" y="1"/>
                    <a:pt x="1089" y="20"/>
                    <a:pt x="1043" y="66"/>
                  </a:cubicBezTo>
                  <a:lnTo>
                    <a:pt x="756" y="353"/>
                  </a:lnTo>
                  <a:lnTo>
                    <a:pt x="469" y="66"/>
                  </a:lnTo>
                  <a:cubicBezTo>
                    <a:pt x="423" y="20"/>
                    <a:pt x="370" y="1"/>
                    <a:pt x="32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9"/>
            <p:cNvSpPr/>
            <p:nvPr/>
          </p:nvSpPr>
          <p:spPr>
            <a:xfrm>
              <a:off x="3191947" y="3389340"/>
              <a:ext cx="69642" cy="115885"/>
            </a:xfrm>
            <a:custGeom>
              <a:avLst/>
              <a:gdLst/>
              <a:ahLst/>
              <a:cxnLst/>
              <a:rect l="l" t="t" r="r" b="b"/>
              <a:pathLst>
                <a:path w="2652" h="4413" extrusionOk="0">
                  <a:moveTo>
                    <a:pt x="2249" y="0"/>
                  </a:moveTo>
                  <a:cubicBezTo>
                    <a:pt x="1646" y="0"/>
                    <a:pt x="1168" y="479"/>
                    <a:pt x="1168" y="1072"/>
                  </a:cubicBezTo>
                  <a:lnTo>
                    <a:pt x="1168" y="1579"/>
                  </a:lnTo>
                  <a:cubicBezTo>
                    <a:pt x="1168" y="1838"/>
                    <a:pt x="957" y="2048"/>
                    <a:pt x="699" y="2048"/>
                  </a:cubicBezTo>
                  <a:lnTo>
                    <a:pt x="498" y="2048"/>
                  </a:lnTo>
                  <a:cubicBezTo>
                    <a:pt x="220" y="2048"/>
                    <a:pt x="0" y="2268"/>
                    <a:pt x="0" y="2536"/>
                  </a:cubicBezTo>
                  <a:lnTo>
                    <a:pt x="0" y="3914"/>
                  </a:lnTo>
                  <a:cubicBezTo>
                    <a:pt x="0" y="4192"/>
                    <a:pt x="220" y="4412"/>
                    <a:pt x="498" y="4412"/>
                  </a:cubicBezTo>
                  <a:lnTo>
                    <a:pt x="2651" y="4412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9"/>
            <p:cNvSpPr/>
            <p:nvPr/>
          </p:nvSpPr>
          <p:spPr>
            <a:xfrm>
              <a:off x="3240449" y="3450683"/>
              <a:ext cx="36711" cy="31670"/>
            </a:xfrm>
            <a:custGeom>
              <a:avLst/>
              <a:gdLst/>
              <a:ahLst/>
              <a:cxnLst/>
              <a:rect l="l" t="t" r="r" b="b"/>
              <a:pathLst>
                <a:path w="1398" h="1206" extrusionOk="0">
                  <a:moveTo>
                    <a:pt x="798" y="1"/>
                  </a:moveTo>
                  <a:cubicBezTo>
                    <a:pt x="650" y="1"/>
                    <a:pt x="498" y="57"/>
                    <a:pt x="374" y="181"/>
                  </a:cubicBezTo>
                  <a:cubicBezTo>
                    <a:pt x="0" y="554"/>
                    <a:pt x="268" y="1205"/>
                    <a:pt x="795" y="1205"/>
                  </a:cubicBezTo>
                  <a:cubicBezTo>
                    <a:pt x="1130" y="1205"/>
                    <a:pt x="1398" y="937"/>
                    <a:pt x="1398" y="602"/>
                  </a:cubicBezTo>
                  <a:cubicBezTo>
                    <a:pt x="1398" y="241"/>
                    <a:pt x="1106" y="1"/>
                    <a:pt x="7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7" name="Google Shape;3727;p49"/>
          <p:cNvGrpSpPr/>
          <p:nvPr/>
        </p:nvGrpSpPr>
        <p:grpSpPr>
          <a:xfrm>
            <a:off x="863499" y="1970906"/>
            <a:ext cx="347078" cy="364017"/>
            <a:chOff x="863499" y="1970906"/>
            <a:chExt cx="347078" cy="364017"/>
          </a:xfrm>
        </p:grpSpPr>
        <p:sp>
          <p:nvSpPr>
            <p:cNvPr id="3728" name="Google Shape;3728;p49"/>
            <p:cNvSpPr/>
            <p:nvPr/>
          </p:nvSpPr>
          <p:spPr>
            <a:xfrm>
              <a:off x="984872" y="1970906"/>
              <a:ext cx="225705" cy="173447"/>
            </a:xfrm>
            <a:custGeom>
              <a:avLst/>
              <a:gdLst/>
              <a:ahLst/>
              <a:cxnLst/>
              <a:rect l="l" t="t" r="r" b="b"/>
              <a:pathLst>
                <a:path w="8595" h="6605" extrusionOk="0">
                  <a:moveTo>
                    <a:pt x="4796" y="1"/>
                  </a:moveTo>
                  <a:cubicBezTo>
                    <a:pt x="4748" y="1"/>
                    <a:pt x="4709" y="20"/>
                    <a:pt x="4681" y="58"/>
                  </a:cubicBezTo>
                  <a:lnTo>
                    <a:pt x="1" y="6604"/>
                  </a:lnTo>
                  <a:lnTo>
                    <a:pt x="3972" y="6604"/>
                  </a:lnTo>
                  <a:lnTo>
                    <a:pt x="8528" y="230"/>
                  </a:lnTo>
                  <a:cubicBezTo>
                    <a:pt x="8595" y="135"/>
                    <a:pt x="8518" y="1"/>
                    <a:pt x="84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9"/>
            <p:cNvSpPr/>
            <p:nvPr/>
          </p:nvSpPr>
          <p:spPr>
            <a:xfrm>
              <a:off x="1020822" y="1970906"/>
              <a:ext cx="159871" cy="173447"/>
            </a:xfrm>
            <a:custGeom>
              <a:avLst/>
              <a:gdLst/>
              <a:ahLst/>
              <a:cxnLst/>
              <a:rect l="l" t="t" r="r" b="b"/>
              <a:pathLst>
                <a:path w="6088" h="6605" extrusionOk="0">
                  <a:moveTo>
                    <a:pt x="4728" y="1"/>
                  </a:moveTo>
                  <a:lnTo>
                    <a:pt x="0" y="6604"/>
                  </a:lnTo>
                  <a:lnTo>
                    <a:pt x="1369" y="6604"/>
                  </a:lnTo>
                  <a:lnTo>
                    <a:pt x="6087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9"/>
            <p:cNvSpPr/>
            <p:nvPr/>
          </p:nvSpPr>
          <p:spPr>
            <a:xfrm>
              <a:off x="1056746" y="1970906"/>
              <a:ext cx="153831" cy="173447"/>
            </a:xfrm>
            <a:custGeom>
              <a:avLst/>
              <a:gdLst/>
              <a:ahLst/>
              <a:cxnLst/>
              <a:rect l="l" t="t" r="r" b="b"/>
              <a:pathLst>
                <a:path w="5858" h="6605" extrusionOk="0">
                  <a:moveTo>
                    <a:pt x="4719" y="1"/>
                  </a:moveTo>
                  <a:lnTo>
                    <a:pt x="1" y="6604"/>
                  </a:lnTo>
                  <a:lnTo>
                    <a:pt x="1235" y="6604"/>
                  </a:lnTo>
                  <a:lnTo>
                    <a:pt x="5791" y="230"/>
                  </a:lnTo>
                  <a:cubicBezTo>
                    <a:pt x="5858" y="135"/>
                    <a:pt x="5791" y="1"/>
                    <a:pt x="5676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9"/>
            <p:cNvSpPr/>
            <p:nvPr/>
          </p:nvSpPr>
          <p:spPr>
            <a:xfrm>
              <a:off x="863499" y="1970906"/>
              <a:ext cx="225967" cy="173447"/>
            </a:xfrm>
            <a:custGeom>
              <a:avLst/>
              <a:gdLst/>
              <a:ahLst/>
              <a:cxnLst/>
              <a:rect l="l" t="t" r="r" b="b"/>
              <a:pathLst>
                <a:path w="8605" h="6605" extrusionOk="0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604"/>
                  </a:lnTo>
                  <a:lnTo>
                    <a:pt x="8604" y="6604"/>
                  </a:lnTo>
                  <a:lnTo>
                    <a:pt x="3924" y="58"/>
                  </a:lnTo>
                  <a:cubicBezTo>
                    <a:pt x="3895" y="20"/>
                    <a:pt x="3848" y="1"/>
                    <a:pt x="3800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9"/>
            <p:cNvSpPr/>
            <p:nvPr/>
          </p:nvSpPr>
          <p:spPr>
            <a:xfrm>
              <a:off x="895405" y="1970906"/>
              <a:ext cx="159871" cy="173447"/>
            </a:xfrm>
            <a:custGeom>
              <a:avLst/>
              <a:gdLst/>
              <a:ahLst/>
              <a:cxnLst/>
              <a:rect l="l" t="t" r="r" b="b"/>
              <a:pathLst>
                <a:path w="6088" h="6605" extrusionOk="0">
                  <a:moveTo>
                    <a:pt x="1" y="1"/>
                  </a:moveTo>
                  <a:lnTo>
                    <a:pt x="4719" y="6604"/>
                  </a:lnTo>
                  <a:lnTo>
                    <a:pt x="6088" y="6604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9"/>
            <p:cNvSpPr/>
            <p:nvPr/>
          </p:nvSpPr>
          <p:spPr>
            <a:xfrm>
              <a:off x="863499" y="1970906"/>
              <a:ext cx="155827" cy="173185"/>
            </a:xfrm>
            <a:custGeom>
              <a:avLst/>
              <a:gdLst/>
              <a:ahLst/>
              <a:cxnLst/>
              <a:rect l="l" t="t" r="r" b="b"/>
              <a:pathLst>
                <a:path w="5934" h="6595" extrusionOk="0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595"/>
                  </a:lnTo>
                  <a:lnTo>
                    <a:pt x="5934" y="6595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9"/>
            <p:cNvSpPr/>
            <p:nvPr/>
          </p:nvSpPr>
          <p:spPr>
            <a:xfrm>
              <a:off x="1073080" y="2094302"/>
              <a:ext cx="35714" cy="49789"/>
            </a:xfrm>
            <a:custGeom>
              <a:avLst/>
              <a:gdLst/>
              <a:ahLst/>
              <a:cxnLst/>
              <a:rect l="l" t="t" r="r" b="b"/>
              <a:pathLst>
                <a:path w="1360" h="1896" extrusionOk="0">
                  <a:moveTo>
                    <a:pt x="738" y="1"/>
                  </a:moveTo>
                  <a:lnTo>
                    <a:pt x="1" y="1034"/>
                  </a:lnTo>
                  <a:lnTo>
                    <a:pt x="613" y="1896"/>
                  </a:lnTo>
                  <a:lnTo>
                    <a:pt x="1130" y="1187"/>
                  </a:lnTo>
                  <a:lnTo>
                    <a:pt x="1360" y="862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9"/>
            <p:cNvSpPr/>
            <p:nvPr/>
          </p:nvSpPr>
          <p:spPr>
            <a:xfrm>
              <a:off x="1054987" y="2069171"/>
              <a:ext cx="37473" cy="52310"/>
            </a:xfrm>
            <a:custGeom>
              <a:avLst/>
              <a:gdLst/>
              <a:ahLst/>
              <a:cxnLst/>
              <a:rect l="l" t="t" r="r" b="b"/>
              <a:pathLst>
                <a:path w="1427" h="1992" extrusionOk="0">
                  <a:moveTo>
                    <a:pt x="747" y="1"/>
                  </a:moveTo>
                  <a:lnTo>
                    <a:pt x="1" y="1034"/>
                  </a:lnTo>
                  <a:lnTo>
                    <a:pt x="690" y="1991"/>
                  </a:lnTo>
                  <a:lnTo>
                    <a:pt x="1427" y="95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9"/>
            <p:cNvSpPr/>
            <p:nvPr/>
          </p:nvSpPr>
          <p:spPr>
            <a:xfrm>
              <a:off x="1037156" y="2044040"/>
              <a:ext cx="37473" cy="52310"/>
            </a:xfrm>
            <a:custGeom>
              <a:avLst/>
              <a:gdLst/>
              <a:ahLst/>
              <a:cxnLst/>
              <a:rect l="l" t="t" r="r" b="b"/>
              <a:pathLst>
                <a:path w="1427" h="1992" extrusionOk="0">
                  <a:moveTo>
                    <a:pt x="737" y="1"/>
                  </a:moveTo>
                  <a:lnTo>
                    <a:pt x="0" y="1034"/>
                  </a:lnTo>
                  <a:lnTo>
                    <a:pt x="680" y="1991"/>
                  </a:lnTo>
                  <a:lnTo>
                    <a:pt x="1426" y="95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9"/>
            <p:cNvSpPr/>
            <p:nvPr/>
          </p:nvSpPr>
          <p:spPr>
            <a:xfrm>
              <a:off x="924317" y="2114890"/>
              <a:ext cx="225442" cy="220033"/>
            </a:xfrm>
            <a:custGeom>
              <a:avLst/>
              <a:gdLst/>
              <a:ahLst/>
              <a:cxnLst/>
              <a:rect l="l" t="t" r="r" b="b"/>
              <a:pathLst>
                <a:path w="8585" h="8379" extrusionOk="0">
                  <a:moveTo>
                    <a:pt x="4293" y="0"/>
                  </a:moveTo>
                  <a:cubicBezTo>
                    <a:pt x="4122" y="0"/>
                    <a:pt x="3952" y="65"/>
                    <a:pt x="3819" y="193"/>
                  </a:cubicBezTo>
                  <a:cubicBezTo>
                    <a:pt x="3689" y="323"/>
                    <a:pt x="3514" y="391"/>
                    <a:pt x="3340" y="391"/>
                  </a:cubicBezTo>
                  <a:cubicBezTo>
                    <a:pt x="3259" y="391"/>
                    <a:pt x="3177" y="376"/>
                    <a:pt x="3101" y="346"/>
                  </a:cubicBezTo>
                  <a:cubicBezTo>
                    <a:pt x="3020" y="315"/>
                    <a:pt x="2937" y="301"/>
                    <a:pt x="2855" y="301"/>
                  </a:cubicBezTo>
                  <a:cubicBezTo>
                    <a:pt x="2581" y="301"/>
                    <a:pt x="2324" y="465"/>
                    <a:pt x="2221" y="738"/>
                  </a:cubicBezTo>
                  <a:cubicBezTo>
                    <a:pt x="2125" y="987"/>
                    <a:pt x="1886" y="1159"/>
                    <a:pt x="1627" y="1169"/>
                  </a:cubicBezTo>
                  <a:cubicBezTo>
                    <a:pt x="1245" y="1188"/>
                    <a:pt x="957" y="1514"/>
                    <a:pt x="986" y="1887"/>
                  </a:cubicBezTo>
                  <a:cubicBezTo>
                    <a:pt x="996" y="2155"/>
                    <a:pt x="852" y="2404"/>
                    <a:pt x="613" y="2528"/>
                  </a:cubicBezTo>
                  <a:cubicBezTo>
                    <a:pt x="278" y="2700"/>
                    <a:pt x="144" y="3102"/>
                    <a:pt x="316" y="3437"/>
                  </a:cubicBezTo>
                  <a:cubicBezTo>
                    <a:pt x="441" y="3676"/>
                    <a:pt x="402" y="3963"/>
                    <a:pt x="240" y="4174"/>
                  </a:cubicBezTo>
                  <a:cubicBezTo>
                    <a:pt x="0" y="4461"/>
                    <a:pt x="48" y="4892"/>
                    <a:pt x="345" y="5131"/>
                  </a:cubicBezTo>
                  <a:cubicBezTo>
                    <a:pt x="546" y="5294"/>
                    <a:pt x="632" y="5571"/>
                    <a:pt x="565" y="5830"/>
                  </a:cubicBezTo>
                  <a:cubicBezTo>
                    <a:pt x="469" y="6193"/>
                    <a:pt x="689" y="6557"/>
                    <a:pt x="1044" y="6662"/>
                  </a:cubicBezTo>
                  <a:cubicBezTo>
                    <a:pt x="1302" y="6729"/>
                    <a:pt x="1493" y="6940"/>
                    <a:pt x="1541" y="7208"/>
                  </a:cubicBezTo>
                  <a:cubicBezTo>
                    <a:pt x="1593" y="7545"/>
                    <a:pt x="1879" y="7781"/>
                    <a:pt x="2209" y="7781"/>
                  </a:cubicBezTo>
                  <a:cubicBezTo>
                    <a:pt x="2245" y="7781"/>
                    <a:pt x="2280" y="7778"/>
                    <a:pt x="2316" y="7772"/>
                  </a:cubicBezTo>
                  <a:cubicBezTo>
                    <a:pt x="2349" y="7768"/>
                    <a:pt x="2382" y="7765"/>
                    <a:pt x="2415" y="7765"/>
                  </a:cubicBezTo>
                  <a:cubicBezTo>
                    <a:pt x="2641" y="7765"/>
                    <a:pt x="2861" y="7877"/>
                    <a:pt x="2986" y="8069"/>
                  </a:cubicBezTo>
                  <a:cubicBezTo>
                    <a:pt x="3120" y="8270"/>
                    <a:pt x="3336" y="8378"/>
                    <a:pt x="3556" y="8378"/>
                  </a:cubicBezTo>
                  <a:cubicBezTo>
                    <a:pt x="3682" y="8378"/>
                    <a:pt x="3809" y="8343"/>
                    <a:pt x="3924" y="8270"/>
                  </a:cubicBezTo>
                  <a:cubicBezTo>
                    <a:pt x="4039" y="8198"/>
                    <a:pt x="4168" y="8162"/>
                    <a:pt x="4296" y="8162"/>
                  </a:cubicBezTo>
                  <a:cubicBezTo>
                    <a:pt x="4424" y="8162"/>
                    <a:pt x="4551" y="8198"/>
                    <a:pt x="4661" y="8270"/>
                  </a:cubicBezTo>
                  <a:cubicBezTo>
                    <a:pt x="4776" y="8343"/>
                    <a:pt x="4904" y="8378"/>
                    <a:pt x="5031" y="8378"/>
                  </a:cubicBezTo>
                  <a:cubicBezTo>
                    <a:pt x="5254" y="8378"/>
                    <a:pt x="5471" y="8270"/>
                    <a:pt x="5599" y="8069"/>
                  </a:cubicBezTo>
                  <a:cubicBezTo>
                    <a:pt x="5733" y="7877"/>
                    <a:pt x="5946" y="7765"/>
                    <a:pt x="6177" y="7765"/>
                  </a:cubicBezTo>
                  <a:cubicBezTo>
                    <a:pt x="6210" y="7765"/>
                    <a:pt x="6244" y="7768"/>
                    <a:pt x="6278" y="7772"/>
                  </a:cubicBezTo>
                  <a:cubicBezTo>
                    <a:pt x="6314" y="7778"/>
                    <a:pt x="6349" y="7781"/>
                    <a:pt x="6383" y="7781"/>
                  </a:cubicBezTo>
                  <a:cubicBezTo>
                    <a:pt x="6706" y="7781"/>
                    <a:pt x="6993" y="7545"/>
                    <a:pt x="7054" y="7208"/>
                  </a:cubicBezTo>
                  <a:cubicBezTo>
                    <a:pt x="7102" y="6949"/>
                    <a:pt x="7293" y="6739"/>
                    <a:pt x="7542" y="6672"/>
                  </a:cubicBezTo>
                  <a:cubicBezTo>
                    <a:pt x="7905" y="6576"/>
                    <a:pt x="8116" y="6203"/>
                    <a:pt x="8020" y="5839"/>
                  </a:cubicBezTo>
                  <a:cubicBezTo>
                    <a:pt x="7953" y="5581"/>
                    <a:pt x="8039" y="5313"/>
                    <a:pt x="8250" y="5141"/>
                  </a:cubicBezTo>
                  <a:cubicBezTo>
                    <a:pt x="8547" y="4901"/>
                    <a:pt x="8585" y="4471"/>
                    <a:pt x="8355" y="4184"/>
                  </a:cubicBezTo>
                  <a:cubicBezTo>
                    <a:pt x="8183" y="3973"/>
                    <a:pt x="8154" y="3686"/>
                    <a:pt x="8279" y="3447"/>
                  </a:cubicBezTo>
                  <a:cubicBezTo>
                    <a:pt x="8441" y="3112"/>
                    <a:pt x="8307" y="2710"/>
                    <a:pt x="7982" y="2538"/>
                  </a:cubicBezTo>
                  <a:cubicBezTo>
                    <a:pt x="7743" y="2413"/>
                    <a:pt x="7599" y="2164"/>
                    <a:pt x="7609" y="1896"/>
                  </a:cubicBezTo>
                  <a:cubicBezTo>
                    <a:pt x="7628" y="1523"/>
                    <a:pt x="7341" y="1198"/>
                    <a:pt x="6968" y="1179"/>
                  </a:cubicBezTo>
                  <a:cubicBezTo>
                    <a:pt x="6700" y="1169"/>
                    <a:pt x="6470" y="997"/>
                    <a:pt x="6374" y="748"/>
                  </a:cubicBezTo>
                  <a:cubicBezTo>
                    <a:pt x="6264" y="475"/>
                    <a:pt x="6005" y="310"/>
                    <a:pt x="5735" y="310"/>
                  </a:cubicBezTo>
                  <a:cubicBezTo>
                    <a:pt x="5654" y="310"/>
                    <a:pt x="5573" y="325"/>
                    <a:pt x="5494" y="356"/>
                  </a:cubicBezTo>
                  <a:cubicBezTo>
                    <a:pt x="5414" y="386"/>
                    <a:pt x="5332" y="401"/>
                    <a:pt x="5251" y="401"/>
                  </a:cubicBezTo>
                  <a:cubicBezTo>
                    <a:pt x="5077" y="401"/>
                    <a:pt x="4906" y="333"/>
                    <a:pt x="4776" y="202"/>
                  </a:cubicBezTo>
                  <a:cubicBezTo>
                    <a:pt x="4641" y="67"/>
                    <a:pt x="4467" y="0"/>
                    <a:pt x="4293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9"/>
            <p:cNvSpPr/>
            <p:nvPr/>
          </p:nvSpPr>
          <p:spPr>
            <a:xfrm>
              <a:off x="1020822" y="2115100"/>
              <a:ext cx="128937" cy="219822"/>
            </a:xfrm>
            <a:custGeom>
              <a:avLst/>
              <a:gdLst/>
              <a:ahLst/>
              <a:cxnLst/>
              <a:rect l="l" t="t" r="r" b="b"/>
              <a:pathLst>
                <a:path w="4910" h="8371" extrusionOk="0">
                  <a:moveTo>
                    <a:pt x="622" y="1"/>
                  </a:moveTo>
                  <a:cubicBezTo>
                    <a:pt x="450" y="1"/>
                    <a:pt x="278" y="65"/>
                    <a:pt x="144" y="194"/>
                  </a:cubicBezTo>
                  <a:cubicBezTo>
                    <a:pt x="96" y="242"/>
                    <a:pt x="48" y="281"/>
                    <a:pt x="0" y="309"/>
                  </a:cubicBezTo>
                  <a:cubicBezTo>
                    <a:pt x="101" y="365"/>
                    <a:pt x="214" y="395"/>
                    <a:pt x="327" y="395"/>
                  </a:cubicBezTo>
                  <a:cubicBezTo>
                    <a:pt x="408" y="395"/>
                    <a:pt x="489" y="379"/>
                    <a:pt x="565" y="348"/>
                  </a:cubicBezTo>
                  <a:cubicBezTo>
                    <a:pt x="643" y="320"/>
                    <a:pt x="722" y="307"/>
                    <a:pt x="800" y="307"/>
                  </a:cubicBezTo>
                  <a:cubicBezTo>
                    <a:pt x="1076" y="307"/>
                    <a:pt x="1333" y="471"/>
                    <a:pt x="1445" y="740"/>
                  </a:cubicBezTo>
                  <a:cubicBezTo>
                    <a:pt x="1541" y="989"/>
                    <a:pt x="1771" y="1161"/>
                    <a:pt x="2039" y="1171"/>
                  </a:cubicBezTo>
                  <a:cubicBezTo>
                    <a:pt x="2412" y="1190"/>
                    <a:pt x="2699" y="1515"/>
                    <a:pt x="2680" y="1888"/>
                  </a:cubicBezTo>
                  <a:cubicBezTo>
                    <a:pt x="2670" y="2156"/>
                    <a:pt x="2814" y="2405"/>
                    <a:pt x="3053" y="2520"/>
                  </a:cubicBezTo>
                  <a:cubicBezTo>
                    <a:pt x="3388" y="2692"/>
                    <a:pt x="3522" y="3104"/>
                    <a:pt x="3350" y="3439"/>
                  </a:cubicBezTo>
                  <a:cubicBezTo>
                    <a:pt x="3226" y="3678"/>
                    <a:pt x="3264" y="3955"/>
                    <a:pt x="3427" y="4166"/>
                  </a:cubicBezTo>
                  <a:cubicBezTo>
                    <a:pt x="3666" y="4463"/>
                    <a:pt x="3618" y="4893"/>
                    <a:pt x="3331" y="5123"/>
                  </a:cubicBezTo>
                  <a:cubicBezTo>
                    <a:pt x="3120" y="5295"/>
                    <a:pt x="3034" y="5573"/>
                    <a:pt x="3101" y="5831"/>
                  </a:cubicBezTo>
                  <a:cubicBezTo>
                    <a:pt x="3197" y="6185"/>
                    <a:pt x="2977" y="6559"/>
                    <a:pt x="2623" y="6654"/>
                  </a:cubicBezTo>
                  <a:cubicBezTo>
                    <a:pt x="2364" y="6721"/>
                    <a:pt x="2163" y="6932"/>
                    <a:pt x="2125" y="7200"/>
                  </a:cubicBezTo>
                  <a:cubicBezTo>
                    <a:pt x="2064" y="7537"/>
                    <a:pt x="1777" y="7773"/>
                    <a:pt x="1447" y="7773"/>
                  </a:cubicBezTo>
                  <a:cubicBezTo>
                    <a:pt x="1412" y="7773"/>
                    <a:pt x="1376" y="7770"/>
                    <a:pt x="1340" y="7764"/>
                  </a:cubicBezTo>
                  <a:cubicBezTo>
                    <a:pt x="1307" y="7760"/>
                    <a:pt x="1274" y="7757"/>
                    <a:pt x="1241" y="7757"/>
                  </a:cubicBezTo>
                  <a:cubicBezTo>
                    <a:pt x="1015" y="7757"/>
                    <a:pt x="796" y="7869"/>
                    <a:pt x="670" y="8061"/>
                  </a:cubicBezTo>
                  <a:cubicBezTo>
                    <a:pt x="651" y="8099"/>
                    <a:pt x="622" y="8128"/>
                    <a:pt x="603" y="8157"/>
                  </a:cubicBezTo>
                  <a:cubicBezTo>
                    <a:pt x="617" y="8156"/>
                    <a:pt x="630" y="8155"/>
                    <a:pt x="644" y="8155"/>
                  </a:cubicBezTo>
                  <a:cubicBezTo>
                    <a:pt x="764" y="8155"/>
                    <a:pt x="883" y="8193"/>
                    <a:pt x="986" y="8262"/>
                  </a:cubicBezTo>
                  <a:cubicBezTo>
                    <a:pt x="1101" y="8335"/>
                    <a:pt x="1229" y="8370"/>
                    <a:pt x="1356" y="8370"/>
                  </a:cubicBezTo>
                  <a:cubicBezTo>
                    <a:pt x="1579" y="8370"/>
                    <a:pt x="1796" y="8262"/>
                    <a:pt x="1924" y="8061"/>
                  </a:cubicBezTo>
                  <a:cubicBezTo>
                    <a:pt x="2058" y="7869"/>
                    <a:pt x="2271" y="7757"/>
                    <a:pt x="2502" y="7757"/>
                  </a:cubicBezTo>
                  <a:cubicBezTo>
                    <a:pt x="2535" y="7757"/>
                    <a:pt x="2569" y="7760"/>
                    <a:pt x="2603" y="7764"/>
                  </a:cubicBezTo>
                  <a:cubicBezTo>
                    <a:pt x="2639" y="7770"/>
                    <a:pt x="2674" y="7773"/>
                    <a:pt x="2708" y="7773"/>
                  </a:cubicBezTo>
                  <a:cubicBezTo>
                    <a:pt x="3031" y="7773"/>
                    <a:pt x="3318" y="7537"/>
                    <a:pt x="3379" y="7200"/>
                  </a:cubicBezTo>
                  <a:cubicBezTo>
                    <a:pt x="3417" y="6932"/>
                    <a:pt x="3608" y="6721"/>
                    <a:pt x="3867" y="6654"/>
                  </a:cubicBezTo>
                  <a:cubicBezTo>
                    <a:pt x="4230" y="6549"/>
                    <a:pt x="4441" y="6185"/>
                    <a:pt x="4345" y="5822"/>
                  </a:cubicBezTo>
                  <a:cubicBezTo>
                    <a:pt x="4278" y="5563"/>
                    <a:pt x="4364" y="5286"/>
                    <a:pt x="4575" y="5123"/>
                  </a:cubicBezTo>
                  <a:cubicBezTo>
                    <a:pt x="4862" y="4884"/>
                    <a:pt x="4910" y="4463"/>
                    <a:pt x="4680" y="4166"/>
                  </a:cubicBezTo>
                  <a:cubicBezTo>
                    <a:pt x="4508" y="3955"/>
                    <a:pt x="4479" y="3678"/>
                    <a:pt x="4604" y="3439"/>
                  </a:cubicBezTo>
                  <a:cubicBezTo>
                    <a:pt x="4766" y="3104"/>
                    <a:pt x="4632" y="2692"/>
                    <a:pt x="4307" y="2520"/>
                  </a:cubicBezTo>
                  <a:cubicBezTo>
                    <a:pt x="4068" y="2405"/>
                    <a:pt x="3924" y="2156"/>
                    <a:pt x="3934" y="1888"/>
                  </a:cubicBezTo>
                  <a:cubicBezTo>
                    <a:pt x="3953" y="1506"/>
                    <a:pt x="3666" y="1190"/>
                    <a:pt x="3293" y="1171"/>
                  </a:cubicBezTo>
                  <a:cubicBezTo>
                    <a:pt x="3025" y="1151"/>
                    <a:pt x="2795" y="989"/>
                    <a:pt x="2699" y="740"/>
                  </a:cubicBezTo>
                  <a:cubicBezTo>
                    <a:pt x="2588" y="473"/>
                    <a:pt x="2333" y="303"/>
                    <a:pt x="2058" y="303"/>
                  </a:cubicBezTo>
                  <a:cubicBezTo>
                    <a:pt x="1979" y="303"/>
                    <a:pt x="1898" y="317"/>
                    <a:pt x="1819" y="348"/>
                  </a:cubicBezTo>
                  <a:cubicBezTo>
                    <a:pt x="1739" y="378"/>
                    <a:pt x="1657" y="393"/>
                    <a:pt x="1576" y="393"/>
                  </a:cubicBezTo>
                  <a:cubicBezTo>
                    <a:pt x="1402" y="393"/>
                    <a:pt x="1231" y="325"/>
                    <a:pt x="1101" y="194"/>
                  </a:cubicBezTo>
                  <a:cubicBezTo>
                    <a:pt x="967" y="65"/>
                    <a:pt x="795" y="1"/>
                    <a:pt x="622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9"/>
            <p:cNvSpPr/>
            <p:nvPr/>
          </p:nvSpPr>
          <p:spPr>
            <a:xfrm>
              <a:off x="953964" y="2141806"/>
              <a:ext cx="166147" cy="166147"/>
            </a:xfrm>
            <a:custGeom>
              <a:avLst/>
              <a:gdLst/>
              <a:ahLst/>
              <a:cxnLst/>
              <a:rect l="l" t="t" r="r" b="b"/>
              <a:pathLst>
                <a:path w="6327" h="6327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cubicBezTo>
                    <a:pt x="1" y="4910"/>
                    <a:pt x="1417" y="6326"/>
                    <a:pt x="3168" y="6326"/>
                  </a:cubicBezTo>
                  <a:cubicBezTo>
                    <a:pt x="4910" y="6326"/>
                    <a:pt x="6327" y="4910"/>
                    <a:pt x="6327" y="3168"/>
                  </a:cubicBezTo>
                  <a:cubicBezTo>
                    <a:pt x="6327" y="1417"/>
                    <a:pt x="4910" y="0"/>
                    <a:pt x="3168" y="0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9"/>
            <p:cNvSpPr/>
            <p:nvPr/>
          </p:nvSpPr>
          <p:spPr>
            <a:xfrm>
              <a:off x="1020560" y="2141806"/>
              <a:ext cx="104068" cy="166252"/>
            </a:xfrm>
            <a:custGeom>
              <a:avLst/>
              <a:gdLst/>
              <a:ahLst/>
              <a:cxnLst/>
              <a:rect l="l" t="t" r="r" b="b"/>
              <a:pathLst>
                <a:path w="3963" h="6331" extrusionOk="0">
                  <a:moveTo>
                    <a:pt x="632" y="0"/>
                  </a:moveTo>
                  <a:cubicBezTo>
                    <a:pt x="422" y="0"/>
                    <a:pt x="211" y="20"/>
                    <a:pt x="1" y="67"/>
                  </a:cubicBezTo>
                  <a:cubicBezTo>
                    <a:pt x="1475" y="364"/>
                    <a:pt x="2537" y="1656"/>
                    <a:pt x="2537" y="3168"/>
                  </a:cubicBezTo>
                  <a:cubicBezTo>
                    <a:pt x="2537" y="4671"/>
                    <a:pt x="1475" y="5963"/>
                    <a:pt x="1" y="6269"/>
                  </a:cubicBezTo>
                  <a:cubicBezTo>
                    <a:pt x="210" y="6310"/>
                    <a:pt x="419" y="6330"/>
                    <a:pt x="624" y="6330"/>
                  </a:cubicBezTo>
                  <a:cubicBezTo>
                    <a:pt x="2218" y="6330"/>
                    <a:pt x="3610" y="5129"/>
                    <a:pt x="3772" y="3484"/>
                  </a:cubicBezTo>
                  <a:cubicBezTo>
                    <a:pt x="3963" y="1618"/>
                    <a:pt x="2499" y="0"/>
                    <a:pt x="63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9"/>
            <p:cNvSpPr/>
            <p:nvPr/>
          </p:nvSpPr>
          <p:spPr>
            <a:xfrm>
              <a:off x="1020560" y="2187551"/>
              <a:ext cx="20378" cy="74657"/>
            </a:xfrm>
            <a:custGeom>
              <a:avLst/>
              <a:gdLst/>
              <a:ahLst/>
              <a:cxnLst/>
              <a:rect l="l" t="t" r="r" b="b"/>
              <a:pathLst>
                <a:path w="776" h="2843" extrusionOk="0">
                  <a:moveTo>
                    <a:pt x="594" y="0"/>
                  </a:moveTo>
                  <a:cubicBezTo>
                    <a:pt x="556" y="0"/>
                    <a:pt x="518" y="10"/>
                    <a:pt x="489" y="48"/>
                  </a:cubicBezTo>
                  <a:lnTo>
                    <a:pt x="87" y="431"/>
                  </a:lnTo>
                  <a:cubicBezTo>
                    <a:pt x="30" y="469"/>
                    <a:pt x="1" y="527"/>
                    <a:pt x="1" y="594"/>
                  </a:cubicBezTo>
                  <a:cubicBezTo>
                    <a:pt x="1" y="680"/>
                    <a:pt x="58" y="747"/>
                    <a:pt x="144" y="756"/>
                  </a:cubicBezTo>
                  <a:cubicBezTo>
                    <a:pt x="173" y="756"/>
                    <a:pt x="202" y="747"/>
                    <a:pt x="230" y="718"/>
                  </a:cubicBezTo>
                  <a:lnTo>
                    <a:pt x="364" y="546"/>
                  </a:lnTo>
                  <a:lnTo>
                    <a:pt x="364" y="2709"/>
                  </a:lnTo>
                  <a:cubicBezTo>
                    <a:pt x="364" y="2795"/>
                    <a:pt x="470" y="2843"/>
                    <a:pt x="575" y="2843"/>
                  </a:cubicBezTo>
                  <a:cubicBezTo>
                    <a:pt x="671" y="2843"/>
                    <a:pt x="776" y="2795"/>
                    <a:pt x="776" y="2709"/>
                  </a:cubicBezTo>
                  <a:lnTo>
                    <a:pt x="776" y="134"/>
                  </a:lnTo>
                  <a:cubicBezTo>
                    <a:pt x="776" y="48"/>
                    <a:pt x="680" y="0"/>
                    <a:pt x="594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2" name="Google Shape;3742;p49"/>
          <p:cNvGrpSpPr/>
          <p:nvPr/>
        </p:nvGrpSpPr>
        <p:grpSpPr>
          <a:xfrm>
            <a:off x="1749879" y="1970906"/>
            <a:ext cx="364436" cy="364174"/>
            <a:chOff x="1749879" y="1970906"/>
            <a:chExt cx="364436" cy="364174"/>
          </a:xfrm>
        </p:grpSpPr>
        <p:sp>
          <p:nvSpPr>
            <p:cNvPr id="3743" name="Google Shape;3743;p49"/>
            <p:cNvSpPr/>
            <p:nvPr/>
          </p:nvSpPr>
          <p:spPr>
            <a:xfrm>
              <a:off x="1750141" y="1970906"/>
              <a:ext cx="276124" cy="181982"/>
            </a:xfrm>
            <a:custGeom>
              <a:avLst/>
              <a:gdLst/>
              <a:ahLst/>
              <a:cxnLst/>
              <a:rect l="l" t="t" r="r" b="b"/>
              <a:pathLst>
                <a:path w="10515" h="693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2460" y="6930"/>
                  </a:lnTo>
                  <a:cubicBezTo>
                    <a:pt x="2709" y="6930"/>
                    <a:pt x="2910" y="6729"/>
                    <a:pt x="2910" y="6480"/>
                  </a:cubicBezTo>
                  <a:lnTo>
                    <a:pt x="2910" y="6039"/>
                  </a:lnTo>
                  <a:cubicBezTo>
                    <a:pt x="2910" y="5848"/>
                    <a:pt x="2824" y="5657"/>
                    <a:pt x="2680" y="5532"/>
                  </a:cubicBezTo>
                  <a:cubicBezTo>
                    <a:pt x="1790" y="4805"/>
                    <a:pt x="2307" y="3360"/>
                    <a:pt x="3455" y="3350"/>
                  </a:cubicBezTo>
                  <a:cubicBezTo>
                    <a:pt x="4604" y="3350"/>
                    <a:pt x="5140" y="4786"/>
                    <a:pt x="4259" y="5523"/>
                  </a:cubicBezTo>
                  <a:cubicBezTo>
                    <a:pt x="4106" y="5647"/>
                    <a:pt x="4020" y="5839"/>
                    <a:pt x="4020" y="6030"/>
                  </a:cubicBezTo>
                  <a:lnTo>
                    <a:pt x="4020" y="6489"/>
                  </a:lnTo>
                  <a:cubicBezTo>
                    <a:pt x="4020" y="6729"/>
                    <a:pt x="4221" y="6930"/>
                    <a:pt x="4470" y="6930"/>
                  </a:cubicBezTo>
                  <a:lnTo>
                    <a:pt x="6929" y="6930"/>
                  </a:lnTo>
                  <a:lnTo>
                    <a:pt x="6929" y="4470"/>
                  </a:lnTo>
                  <a:cubicBezTo>
                    <a:pt x="6929" y="4221"/>
                    <a:pt x="7130" y="4030"/>
                    <a:pt x="7379" y="4030"/>
                  </a:cubicBezTo>
                  <a:lnTo>
                    <a:pt x="7838" y="4030"/>
                  </a:lnTo>
                  <a:cubicBezTo>
                    <a:pt x="7848" y="4029"/>
                    <a:pt x="7858" y="4029"/>
                    <a:pt x="7867" y="4029"/>
                  </a:cubicBezTo>
                  <a:cubicBezTo>
                    <a:pt x="8048" y="4029"/>
                    <a:pt x="8218" y="4114"/>
                    <a:pt x="8336" y="4259"/>
                  </a:cubicBezTo>
                  <a:cubicBezTo>
                    <a:pt x="8594" y="4564"/>
                    <a:pt x="8935" y="4700"/>
                    <a:pt x="9270" y="4700"/>
                  </a:cubicBezTo>
                  <a:cubicBezTo>
                    <a:pt x="9903" y="4700"/>
                    <a:pt x="10515" y="4213"/>
                    <a:pt x="10509" y="3456"/>
                  </a:cubicBezTo>
                  <a:cubicBezTo>
                    <a:pt x="10509" y="2711"/>
                    <a:pt x="9902" y="2236"/>
                    <a:pt x="9277" y="2236"/>
                  </a:cubicBezTo>
                  <a:cubicBezTo>
                    <a:pt x="8937" y="2236"/>
                    <a:pt x="8592" y="2377"/>
                    <a:pt x="8336" y="2690"/>
                  </a:cubicBezTo>
                  <a:cubicBezTo>
                    <a:pt x="8202" y="2833"/>
                    <a:pt x="8020" y="2910"/>
                    <a:pt x="7829" y="2910"/>
                  </a:cubicBezTo>
                  <a:lnTo>
                    <a:pt x="7379" y="2910"/>
                  </a:lnTo>
                  <a:cubicBezTo>
                    <a:pt x="7130" y="2910"/>
                    <a:pt x="6929" y="2709"/>
                    <a:pt x="6929" y="2460"/>
                  </a:cubicBezTo>
                  <a:lnTo>
                    <a:pt x="6929" y="221"/>
                  </a:lnTo>
                  <a:cubicBezTo>
                    <a:pt x="6929" y="106"/>
                    <a:pt x="6834" y="1"/>
                    <a:pt x="670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9"/>
            <p:cNvSpPr/>
            <p:nvPr/>
          </p:nvSpPr>
          <p:spPr>
            <a:xfrm>
              <a:off x="1932097" y="1970906"/>
              <a:ext cx="182218" cy="275966"/>
            </a:xfrm>
            <a:custGeom>
              <a:avLst/>
              <a:gdLst/>
              <a:ahLst/>
              <a:cxnLst/>
              <a:rect l="l" t="t" r="r" b="b"/>
              <a:pathLst>
                <a:path w="6939" h="10509" extrusionOk="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1091" y="2910"/>
                    <a:pt x="1273" y="2833"/>
                    <a:pt x="1407" y="2690"/>
                  </a:cubicBezTo>
                  <a:cubicBezTo>
                    <a:pt x="1663" y="2377"/>
                    <a:pt x="2008" y="2236"/>
                    <a:pt x="2348" y="2236"/>
                  </a:cubicBezTo>
                  <a:cubicBezTo>
                    <a:pt x="2973" y="2236"/>
                    <a:pt x="3580" y="2711"/>
                    <a:pt x="3580" y="3456"/>
                  </a:cubicBezTo>
                  <a:cubicBezTo>
                    <a:pt x="3586" y="4213"/>
                    <a:pt x="2974" y="4700"/>
                    <a:pt x="2341" y="4700"/>
                  </a:cubicBezTo>
                  <a:cubicBezTo>
                    <a:pt x="2006" y="4700"/>
                    <a:pt x="1665" y="4564"/>
                    <a:pt x="1407" y="4259"/>
                  </a:cubicBezTo>
                  <a:cubicBezTo>
                    <a:pt x="1289" y="4114"/>
                    <a:pt x="1119" y="4029"/>
                    <a:pt x="938" y="4029"/>
                  </a:cubicBezTo>
                  <a:cubicBezTo>
                    <a:pt x="929" y="4029"/>
                    <a:pt x="919" y="4029"/>
                    <a:pt x="909" y="4030"/>
                  </a:cubicBezTo>
                  <a:lnTo>
                    <a:pt x="450" y="4030"/>
                  </a:lnTo>
                  <a:cubicBezTo>
                    <a:pt x="201" y="4030"/>
                    <a:pt x="0" y="4221"/>
                    <a:pt x="0" y="4470"/>
                  </a:cubicBezTo>
                  <a:lnTo>
                    <a:pt x="0" y="6930"/>
                  </a:lnTo>
                  <a:lnTo>
                    <a:pt x="2469" y="6930"/>
                  </a:lnTo>
                  <a:cubicBezTo>
                    <a:pt x="2718" y="6930"/>
                    <a:pt x="2919" y="7130"/>
                    <a:pt x="2919" y="7379"/>
                  </a:cubicBezTo>
                  <a:lnTo>
                    <a:pt x="2919" y="7839"/>
                  </a:lnTo>
                  <a:cubicBezTo>
                    <a:pt x="2919" y="8030"/>
                    <a:pt x="2833" y="8212"/>
                    <a:pt x="2680" y="8346"/>
                  </a:cubicBezTo>
                  <a:cubicBezTo>
                    <a:pt x="1802" y="9080"/>
                    <a:pt x="2322" y="10509"/>
                    <a:pt x="3472" y="10509"/>
                  </a:cubicBezTo>
                  <a:cubicBezTo>
                    <a:pt x="3476" y="10509"/>
                    <a:pt x="3480" y="10509"/>
                    <a:pt x="3484" y="10509"/>
                  </a:cubicBezTo>
                  <a:cubicBezTo>
                    <a:pt x="4632" y="10509"/>
                    <a:pt x="5140" y="9064"/>
                    <a:pt x="4259" y="8336"/>
                  </a:cubicBezTo>
                  <a:cubicBezTo>
                    <a:pt x="4106" y="8202"/>
                    <a:pt x="4029" y="8021"/>
                    <a:pt x="4029" y="7829"/>
                  </a:cubicBezTo>
                  <a:lnTo>
                    <a:pt x="4029" y="7379"/>
                  </a:lnTo>
                  <a:cubicBezTo>
                    <a:pt x="4029" y="7130"/>
                    <a:pt x="4230" y="6930"/>
                    <a:pt x="4479" y="6930"/>
                  </a:cubicBezTo>
                  <a:lnTo>
                    <a:pt x="6709" y="6930"/>
                  </a:lnTo>
                  <a:cubicBezTo>
                    <a:pt x="6833" y="6930"/>
                    <a:pt x="6939" y="6834"/>
                    <a:pt x="6939" y="6709"/>
                  </a:cubicBezTo>
                  <a:lnTo>
                    <a:pt x="6939" y="891"/>
                  </a:lnTo>
                  <a:cubicBezTo>
                    <a:pt x="6939" y="403"/>
                    <a:pt x="6537" y="1"/>
                    <a:pt x="6039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9"/>
            <p:cNvSpPr/>
            <p:nvPr/>
          </p:nvSpPr>
          <p:spPr>
            <a:xfrm>
              <a:off x="1838086" y="2152862"/>
              <a:ext cx="276229" cy="182218"/>
            </a:xfrm>
            <a:custGeom>
              <a:avLst/>
              <a:gdLst/>
              <a:ahLst/>
              <a:cxnLst/>
              <a:rect l="l" t="t" r="r" b="b"/>
              <a:pathLst>
                <a:path w="10519" h="6939" extrusionOk="0">
                  <a:moveTo>
                    <a:pt x="3580" y="1"/>
                  </a:moveTo>
                  <a:lnTo>
                    <a:pt x="3580" y="2460"/>
                  </a:lnTo>
                  <a:cubicBezTo>
                    <a:pt x="3580" y="2709"/>
                    <a:pt x="3379" y="2910"/>
                    <a:pt x="3140" y="2910"/>
                  </a:cubicBezTo>
                  <a:lnTo>
                    <a:pt x="2681" y="2910"/>
                  </a:lnTo>
                  <a:cubicBezTo>
                    <a:pt x="2489" y="2910"/>
                    <a:pt x="2298" y="2824"/>
                    <a:pt x="2173" y="2680"/>
                  </a:cubicBezTo>
                  <a:cubicBezTo>
                    <a:pt x="1918" y="2375"/>
                    <a:pt x="1579" y="2239"/>
                    <a:pt x="1245" y="2239"/>
                  </a:cubicBezTo>
                  <a:cubicBezTo>
                    <a:pt x="614" y="2239"/>
                    <a:pt x="1" y="2724"/>
                    <a:pt x="1" y="3475"/>
                  </a:cubicBezTo>
                  <a:cubicBezTo>
                    <a:pt x="7" y="4221"/>
                    <a:pt x="620" y="4700"/>
                    <a:pt x="1248" y="4700"/>
                  </a:cubicBezTo>
                  <a:cubicBezTo>
                    <a:pt x="1586" y="4700"/>
                    <a:pt x="1928" y="4561"/>
                    <a:pt x="2183" y="4250"/>
                  </a:cubicBezTo>
                  <a:cubicBezTo>
                    <a:pt x="2301" y="4113"/>
                    <a:pt x="2480" y="4029"/>
                    <a:pt x="2661" y="4029"/>
                  </a:cubicBezTo>
                  <a:cubicBezTo>
                    <a:pt x="2671" y="4029"/>
                    <a:pt x="2681" y="4029"/>
                    <a:pt x="2690" y="4030"/>
                  </a:cubicBezTo>
                  <a:lnTo>
                    <a:pt x="3140" y="4030"/>
                  </a:lnTo>
                  <a:cubicBezTo>
                    <a:pt x="3379" y="4030"/>
                    <a:pt x="3580" y="4231"/>
                    <a:pt x="3580" y="4479"/>
                  </a:cubicBezTo>
                  <a:lnTo>
                    <a:pt x="3580" y="6709"/>
                  </a:lnTo>
                  <a:cubicBezTo>
                    <a:pt x="3580" y="6834"/>
                    <a:pt x="3686" y="6939"/>
                    <a:pt x="3800" y="6939"/>
                  </a:cubicBezTo>
                  <a:lnTo>
                    <a:pt x="9619" y="6939"/>
                  </a:lnTo>
                  <a:cubicBezTo>
                    <a:pt x="10117" y="6939"/>
                    <a:pt x="10519" y="6537"/>
                    <a:pt x="10519" y="6039"/>
                  </a:cubicBezTo>
                  <a:lnTo>
                    <a:pt x="10519" y="230"/>
                  </a:lnTo>
                  <a:cubicBezTo>
                    <a:pt x="10519" y="106"/>
                    <a:pt x="10413" y="1"/>
                    <a:pt x="10289" y="1"/>
                  </a:cubicBezTo>
                  <a:lnTo>
                    <a:pt x="8059" y="1"/>
                  </a:lnTo>
                  <a:cubicBezTo>
                    <a:pt x="7810" y="1"/>
                    <a:pt x="7609" y="201"/>
                    <a:pt x="7609" y="450"/>
                  </a:cubicBezTo>
                  <a:lnTo>
                    <a:pt x="7609" y="900"/>
                  </a:lnTo>
                  <a:cubicBezTo>
                    <a:pt x="7600" y="1092"/>
                    <a:pt x="7686" y="1273"/>
                    <a:pt x="7829" y="1407"/>
                  </a:cubicBezTo>
                  <a:cubicBezTo>
                    <a:pt x="8720" y="2135"/>
                    <a:pt x="8203" y="3580"/>
                    <a:pt x="7054" y="3580"/>
                  </a:cubicBezTo>
                  <a:cubicBezTo>
                    <a:pt x="7050" y="3580"/>
                    <a:pt x="7047" y="3580"/>
                    <a:pt x="7043" y="3580"/>
                  </a:cubicBezTo>
                  <a:cubicBezTo>
                    <a:pt x="5902" y="3580"/>
                    <a:pt x="5382" y="2151"/>
                    <a:pt x="6260" y="1417"/>
                  </a:cubicBezTo>
                  <a:cubicBezTo>
                    <a:pt x="6404" y="1283"/>
                    <a:pt x="6490" y="1101"/>
                    <a:pt x="6490" y="910"/>
                  </a:cubicBezTo>
                  <a:lnTo>
                    <a:pt x="6490" y="450"/>
                  </a:lnTo>
                  <a:cubicBezTo>
                    <a:pt x="6490" y="201"/>
                    <a:pt x="6289" y="1"/>
                    <a:pt x="6040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49"/>
            <p:cNvSpPr/>
            <p:nvPr/>
          </p:nvSpPr>
          <p:spPr>
            <a:xfrm>
              <a:off x="1749879" y="2058877"/>
              <a:ext cx="182244" cy="276203"/>
            </a:xfrm>
            <a:custGeom>
              <a:avLst/>
              <a:gdLst/>
              <a:ahLst/>
              <a:cxnLst/>
              <a:rect l="l" t="t" r="r" b="b"/>
              <a:pathLst>
                <a:path w="6940" h="10518" extrusionOk="0">
                  <a:moveTo>
                    <a:pt x="3465" y="0"/>
                  </a:moveTo>
                  <a:cubicBezTo>
                    <a:pt x="2317" y="10"/>
                    <a:pt x="1810" y="1455"/>
                    <a:pt x="2700" y="2182"/>
                  </a:cubicBezTo>
                  <a:cubicBezTo>
                    <a:pt x="2843" y="2307"/>
                    <a:pt x="2920" y="2498"/>
                    <a:pt x="2920" y="2689"/>
                  </a:cubicBezTo>
                  <a:lnTo>
                    <a:pt x="2920" y="3139"/>
                  </a:lnTo>
                  <a:cubicBezTo>
                    <a:pt x="2920" y="3379"/>
                    <a:pt x="2719" y="3580"/>
                    <a:pt x="2470" y="3580"/>
                  </a:cubicBezTo>
                  <a:lnTo>
                    <a:pt x="231" y="3580"/>
                  </a:lnTo>
                  <a:cubicBezTo>
                    <a:pt x="106" y="3580"/>
                    <a:pt x="1" y="3685"/>
                    <a:pt x="1" y="3809"/>
                  </a:cubicBezTo>
                  <a:lnTo>
                    <a:pt x="1" y="9618"/>
                  </a:lnTo>
                  <a:cubicBezTo>
                    <a:pt x="1" y="10116"/>
                    <a:pt x="403" y="10518"/>
                    <a:pt x="900" y="10518"/>
                  </a:cubicBezTo>
                  <a:lnTo>
                    <a:pt x="6710" y="10518"/>
                  </a:lnTo>
                  <a:cubicBezTo>
                    <a:pt x="6834" y="10518"/>
                    <a:pt x="6939" y="10413"/>
                    <a:pt x="6939" y="10288"/>
                  </a:cubicBezTo>
                  <a:lnTo>
                    <a:pt x="6939" y="8058"/>
                  </a:lnTo>
                  <a:cubicBezTo>
                    <a:pt x="6939" y="7810"/>
                    <a:pt x="6738" y="7609"/>
                    <a:pt x="6489" y="7609"/>
                  </a:cubicBezTo>
                  <a:lnTo>
                    <a:pt x="6040" y="7609"/>
                  </a:lnTo>
                  <a:cubicBezTo>
                    <a:pt x="6030" y="7608"/>
                    <a:pt x="6020" y="7608"/>
                    <a:pt x="6011" y="7608"/>
                  </a:cubicBezTo>
                  <a:cubicBezTo>
                    <a:pt x="5830" y="7608"/>
                    <a:pt x="5660" y="7692"/>
                    <a:pt x="5542" y="7829"/>
                  </a:cubicBezTo>
                  <a:cubicBezTo>
                    <a:pt x="5284" y="8140"/>
                    <a:pt x="4939" y="8279"/>
                    <a:pt x="4600" y="8279"/>
                  </a:cubicBezTo>
                  <a:cubicBezTo>
                    <a:pt x="3970" y="8279"/>
                    <a:pt x="3360" y="7800"/>
                    <a:pt x="3360" y="7054"/>
                  </a:cubicBezTo>
                  <a:cubicBezTo>
                    <a:pt x="3354" y="6303"/>
                    <a:pt x="3965" y="5818"/>
                    <a:pt x="4597" y="5818"/>
                  </a:cubicBezTo>
                  <a:cubicBezTo>
                    <a:pt x="4933" y="5818"/>
                    <a:pt x="5274" y="5954"/>
                    <a:pt x="5532" y="6259"/>
                  </a:cubicBezTo>
                  <a:cubicBezTo>
                    <a:pt x="5657" y="6403"/>
                    <a:pt x="5839" y="6489"/>
                    <a:pt x="6040" y="6489"/>
                  </a:cubicBezTo>
                  <a:lnTo>
                    <a:pt x="6499" y="6489"/>
                  </a:lnTo>
                  <a:cubicBezTo>
                    <a:pt x="6738" y="6489"/>
                    <a:pt x="6939" y="6288"/>
                    <a:pt x="6939" y="6039"/>
                  </a:cubicBezTo>
                  <a:lnTo>
                    <a:pt x="6939" y="3580"/>
                  </a:lnTo>
                  <a:lnTo>
                    <a:pt x="4480" y="3580"/>
                  </a:lnTo>
                  <a:cubicBezTo>
                    <a:pt x="4231" y="3580"/>
                    <a:pt x="4030" y="3379"/>
                    <a:pt x="4030" y="3139"/>
                  </a:cubicBezTo>
                  <a:lnTo>
                    <a:pt x="4030" y="2680"/>
                  </a:lnTo>
                  <a:cubicBezTo>
                    <a:pt x="4030" y="2489"/>
                    <a:pt x="4116" y="2297"/>
                    <a:pt x="4269" y="2173"/>
                  </a:cubicBezTo>
                  <a:cubicBezTo>
                    <a:pt x="5150" y="1436"/>
                    <a:pt x="4623" y="0"/>
                    <a:pt x="3465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49"/>
            <p:cNvSpPr/>
            <p:nvPr/>
          </p:nvSpPr>
          <p:spPr>
            <a:xfrm>
              <a:off x="1750141" y="2152862"/>
              <a:ext cx="41228" cy="182218"/>
            </a:xfrm>
            <a:custGeom>
              <a:avLst/>
              <a:gdLst/>
              <a:ahLst/>
              <a:cxnLst/>
              <a:rect l="l" t="t" r="r" b="b"/>
              <a:pathLst>
                <a:path w="1570" h="6939" extrusionOk="0">
                  <a:moveTo>
                    <a:pt x="221" y="1"/>
                  </a:moveTo>
                  <a:cubicBezTo>
                    <a:pt x="96" y="1"/>
                    <a:pt x="0" y="106"/>
                    <a:pt x="0" y="230"/>
                  </a:cubicBezTo>
                  <a:lnTo>
                    <a:pt x="0" y="6039"/>
                  </a:lnTo>
                  <a:cubicBezTo>
                    <a:pt x="0" y="6537"/>
                    <a:pt x="402" y="6939"/>
                    <a:pt x="900" y="6939"/>
                  </a:cubicBezTo>
                  <a:lnTo>
                    <a:pt x="1570" y="6939"/>
                  </a:lnTo>
                  <a:cubicBezTo>
                    <a:pt x="1072" y="6939"/>
                    <a:pt x="670" y="6537"/>
                    <a:pt x="670" y="6039"/>
                  </a:cubicBezTo>
                  <a:lnTo>
                    <a:pt x="670" y="230"/>
                  </a:lnTo>
                  <a:cubicBezTo>
                    <a:pt x="670" y="106"/>
                    <a:pt x="776" y="1"/>
                    <a:pt x="90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49"/>
            <p:cNvSpPr/>
            <p:nvPr/>
          </p:nvSpPr>
          <p:spPr>
            <a:xfrm>
              <a:off x="1796832" y="2059035"/>
              <a:ext cx="50340" cy="93853"/>
            </a:xfrm>
            <a:custGeom>
              <a:avLst/>
              <a:gdLst/>
              <a:ahLst/>
              <a:cxnLst/>
              <a:rect l="l" t="t" r="r" b="b"/>
              <a:pathLst>
                <a:path w="1917" h="3574" extrusionOk="0">
                  <a:moveTo>
                    <a:pt x="1675" y="0"/>
                  </a:moveTo>
                  <a:cubicBezTo>
                    <a:pt x="582" y="0"/>
                    <a:pt x="1" y="1426"/>
                    <a:pt x="912" y="2176"/>
                  </a:cubicBezTo>
                  <a:cubicBezTo>
                    <a:pt x="1055" y="2301"/>
                    <a:pt x="1132" y="2492"/>
                    <a:pt x="1132" y="2683"/>
                  </a:cubicBezTo>
                  <a:lnTo>
                    <a:pt x="1132" y="3133"/>
                  </a:lnTo>
                  <a:cubicBezTo>
                    <a:pt x="1132" y="3373"/>
                    <a:pt x="931" y="3574"/>
                    <a:pt x="682" y="3574"/>
                  </a:cubicBezTo>
                  <a:lnTo>
                    <a:pt x="1132" y="3574"/>
                  </a:lnTo>
                  <a:cubicBezTo>
                    <a:pt x="1381" y="3574"/>
                    <a:pt x="1582" y="3373"/>
                    <a:pt x="1582" y="3133"/>
                  </a:cubicBezTo>
                  <a:lnTo>
                    <a:pt x="1582" y="2683"/>
                  </a:lnTo>
                  <a:cubicBezTo>
                    <a:pt x="1582" y="2492"/>
                    <a:pt x="1495" y="2301"/>
                    <a:pt x="1352" y="2176"/>
                  </a:cubicBezTo>
                  <a:cubicBezTo>
                    <a:pt x="548" y="1516"/>
                    <a:pt x="892" y="214"/>
                    <a:pt x="1917" y="23"/>
                  </a:cubicBezTo>
                  <a:cubicBezTo>
                    <a:pt x="1834" y="8"/>
                    <a:pt x="1753" y="0"/>
                    <a:pt x="167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49"/>
            <p:cNvSpPr/>
            <p:nvPr/>
          </p:nvSpPr>
          <p:spPr>
            <a:xfrm>
              <a:off x="1750141" y="1970906"/>
              <a:ext cx="41228" cy="181982"/>
            </a:xfrm>
            <a:custGeom>
              <a:avLst/>
              <a:gdLst/>
              <a:ahLst/>
              <a:cxnLst/>
              <a:rect l="l" t="t" r="r" b="b"/>
              <a:pathLst>
                <a:path w="1570" h="693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900" y="6930"/>
                  </a:lnTo>
                  <a:cubicBezTo>
                    <a:pt x="776" y="6930"/>
                    <a:pt x="670" y="6834"/>
                    <a:pt x="670" y="6709"/>
                  </a:cubicBezTo>
                  <a:lnTo>
                    <a:pt x="670" y="900"/>
                  </a:lnTo>
                  <a:cubicBezTo>
                    <a:pt x="670" y="403"/>
                    <a:pt x="1072" y="1"/>
                    <a:pt x="15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49"/>
            <p:cNvSpPr/>
            <p:nvPr/>
          </p:nvSpPr>
          <p:spPr>
            <a:xfrm>
              <a:off x="1999953" y="2029518"/>
              <a:ext cx="41990" cy="64678"/>
            </a:xfrm>
            <a:custGeom>
              <a:avLst/>
              <a:gdLst/>
              <a:ahLst/>
              <a:cxnLst/>
              <a:rect l="l" t="t" r="r" b="b"/>
              <a:pathLst>
                <a:path w="1599" h="2463" extrusionOk="0">
                  <a:moveTo>
                    <a:pt x="256" y="0"/>
                  </a:moveTo>
                  <a:cubicBezTo>
                    <a:pt x="171" y="0"/>
                    <a:pt x="86" y="9"/>
                    <a:pt x="0" y="27"/>
                  </a:cubicBezTo>
                  <a:cubicBezTo>
                    <a:pt x="574" y="133"/>
                    <a:pt x="1005" y="640"/>
                    <a:pt x="1005" y="1233"/>
                  </a:cubicBezTo>
                  <a:cubicBezTo>
                    <a:pt x="1005" y="1826"/>
                    <a:pt x="594" y="2334"/>
                    <a:pt x="10" y="2449"/>
                  </a:cubicBezTo>
                  <a:lnTo>
                    <a:pt x="0" y="2449"/>
                  </a:lnTo>
                  <a:cubicBezTo>
                    <a:pt x="77" y="2458"/>
                    <a:pt x="153" y="2463"/>
                    <a:pt x="230" y="2463"/>
                  </a:cubicBezTo>
                  <a:cubicBezTo>
                    <a:pt x="307" y="2463"/>
                    <a:pt x="383" y="2458"/>
                    <a:pt x="460" y="2449"/>
                  </a:cubicBezTo>
                  <a:cubicBezTo>
                    <a:pt x="1139" y="2334"/>
                    <a:pt x="1599" y="1683"/>
                    <a:pt x="1465" y="1003"/>
                  </a:cubicBezTo>
                  <a:cubicBezTo>
                    <a:pt x="1356" y="411"/>
                    <a:pt x="832" y="0"/>
                    <a:pt x="25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49"/>
            <p:cNvSpPr/>
            <p:nvPr/>
          </p:nvSpPr>
          <p:spPr>
            <a:xfrm>
              <a:off x="1932097" y="1970906"/>
              <a:ext cx="23634" cy="76443"/>
            </a:xfrm>
            <a:custGeom>
              <a:avLst/>
              <a:gdLst/>
              <a:ahLst/>
              <a:cxnLst/>
              <a:rect l="l" t="t" r="r" b="b"/>
              <a:pathLst>
                <a:path w="900" h="2911" extrusionOk="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651" y="2910"/>
                    <a:pt x="450" y="2709"/>
                    <a:pt x="450" y="2460"/>
                  </a:cubicBezTo>
                  <a:lnTo>
                    <a:pt x="450" y="221"/>
                  </a:lnTo>
                  <a:cubicBezTo>
                    <a:pt x="450" y="96"/>
                    <a:pt x="546" y="1"/>
                    <a:pt x="670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49"/>
            <p:cNvSpPr/>
            <p:nvPr/>
          </p:nvSpPr>
          <p:spPr>
            <a:xfrm>
              <a:off x="1932097" y="2076708"/>
              <a:ext cx="23634" cy="76180"/>
            </a:xfrm>
            <a:custGeom>
              <a:avLst/>
              <a:gdLst/>
              <a:ahLst/>
              <a:cxnLst/>
              <a:rect l="l" t="t" r="r" b="b"/>
              <a:pathLst>
                <a:path w="900" h="2901" extrusionOk="0">
                  <a:moveTo>
                    <a:pt x="450" y="1"/>
                  </a:moveTo>
                  <a:cubicBezTo>
                    <a:pt x="201" y="1"/>
                    <a:pt x="0" y="202"/>
                    <a:pt x="0" y="441"/>
                  </a:cubicBezTo>
                  <a:lnTo>
                    <a:pt x="0" y="2901"/>
                  </a:lnTo>
                  <a:lnTo>
                    <a:pt x="450" y="2901"/>
                  </a:lnTo>
                  <a:lnTo>
                    <a:pt x="450" y="441"/>
                  </a:lnTo>
                  <a:cubicBezTo>
                    <a:pt x="450" y="192"/>
                    <a:pt x="651" y="1"/>
                    <a:pt x="900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49"/>
            <p:cNvSpPr/>
            <p:nvPr/>
          </p:nvSpPr>
          <p:spPr>
            <a:xfrm>
              <a:off x="1981860" y="2152862"/>
              <a:ext cx="47268" cy="94011"/>
            </a:xfrm>
            <a:custGeom>
              <a:avLst/>
              <a:gdLst/>
              <a:ahLst/>
              <a:cxnLst/>
              <a:rect l="l" t="t" r="r" b="b"/>
              <a:pathLst>
                <a:path w="1800" h="3580" extrusionOk="0">
                  <a:moveTo>
                    <a:pt x="565" y="1"/>
                  </a:moveTo>
                  <a:cubicBezTo>
                    <a:pt x="814" y="1"/>
                    <a:pt x="1015" y="201"/>
                    <a:pt x="1015" y="450"/>
                  </a:cubicBezTo>
                  <a:lnTo>
                    <a:pt x="1015" y="910"/>
                  </a:lnTo>
                  <a:cubicBezTo>
                    <a:pt x="1015" y="1101"/>
                    <a:pt x="929" y="1283"/>
                    <a:pt x="785" y="1417"/>
                  </a:cubicBezTo>
                  <a:cubicBezTo>
                    <a:pt x="0" y="2068"/>
                    <a:pt x="316" y="3331"/>
                    <a:pt x="1311" y="3551"/>
                  </a:cubicBezTo>
                  <a:cubicBezTo>
                    <a:pt x="1393" y="3570"/>
                    <a:pt x="1474" y="3580"/>
                    <a:pt x="1555" y="3580"/>
                  </a:cubicBezTo>
                  <a:cubicBezTo>
                    <a:pt x="1637" y="3580"/>
                    <a:pt x="1718" y="3570"/>
                    <a:pt x="1799" y="3551"/>
                  </a:cubicBezTo>
                  <a:lnTo>
                    <a:pt x="1761" y="3551"/>
                  </a:lnTo>
                  <a:cubicBezTo>
                    <a:pt x="766" y="3331"/>
                    <a:pt x="450" y="2068"/>
                    <a:pt x="1235" y="1417"/>
                  </a:cubicBezTo>
                  <a:cubicBezTo>
                    <a:pt x="1378" y="1283"/>
                    <a:pt x="1464" y="1101"/>
                    <a:pt x="1464" y="910"/>
                  </a:cubicBezTo>
                  <a:lnTo>
                    <a:pt x="1464" y="450"/>
                  </a:lnTo>
                  <a:cubicBezTo>
                    <a:pt x="1464" y="201"/>
                    <a:pt x="1263" y="1"/>
                    <a:pt x="1015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49"/>
            <p:cNvSpPr/>
            <p:nvPr/>
          </p:nvSpPr>
          <p:spPr>
            <a:xfrm>
              <a:off x="1920542" y="2152862"/>
              <a:ext cx="23398" cy="76417"/>
            </a:xfrm>
            <a:custGeom>
              <a:avLst/>
              <a:gdLst/>
              <a:ahLst/>
              <a:cxnLst/>
              <a:rect l="l" t="t" r="r" b="b"/>
              <a:pathLst>
                <a:path w="891" h="2910" extrusionOk="0">
                  <a:moveTo>
                    <a:pt x="440" y="1"/>
                  </a:moveTo>
                  <a:lnTo>
                    <a:pt x="440" y="2460"/>
                  </a:lnTo>
                  <a:cubicBezTo>
                    <a:pt x="440" y="2709"/>
                    <a:pt x="239" y="2910"/>
                    <a:pt x="0" y="2910"/>
                  </a:cubicBezTo>
                  <a:lnTo>
                    <a:pt x="440" y="2910"/>
                  </a:lnTo>
                  <a:cubicBezTo>
                    <a:pt x="689" y="2910"/>
                    <a:pt x="890" y="2709"/>
                    <a:pt x="890" y="2460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49"/>
            <p:cNvSpPr/>
            <p:nvPr/>
          </p:nvSpPr>
          <p:spPr>
            <a:xfrm>
              <a:off x="1834068" y="2211605"/>
              <a:ext cx="42252" cy="64888"/>
            </a:xfrm>
            <a:custGeom>
              <a:avLst/>
              <a:gdLst/>
              <a:ahLst/>
              <a:cxnLst/>
              <a:rect l="l" t="t" r="r" b="b"/>
              <a:pathLst>
                <a:path w="1609" h="2471" extrusionOk="0">
                  <a:moveTo>
                    <a:pt x="1371" y="1"/>
                  </a:moveTo>
                  <a:cubicBezTo>
                    <a:pt x="1295" y="1"/>
                    <a:pt x="1221" y="8"/>
                    <a:pt x="1149" y="22"/>
                  </a:cubicBezTo>
                  <a:cubicBezTo>
                    <a:pt x="460" y="137"/>
                    <a:pt x="1" y="788"/>
                    <a:pt x="135" y="1467"/>
                  </a:cubicBezTo>
                  <a:cubicBezTo>
                    <a:pt x="243" y="2060"/>
                    <a:pt x="767" y="2471"/>
                    <a:pt x="1350" y="2471"/>
                  </a:cubicBezTo>
                  <a:cubicBezTo>
                    <a:pt x="1435" y="2471"/>
                    <a:pt x="1522" y="2462"/>
                    <a:pt x="1609" y="2443"/>
                  </a:cubicBezTo>
                  <a:cubicBezTo>
                    <a:pt x="929" y="2309"/>
                    <a:pt x="489" y="1649"/>
                    <a:pt x="633" y="970"/>
                  </a:cubicBezTo>
                  <a:cubicBezTo>
                    <a:pt x="738" y="491"/>
                    <a:pt x="1121" y="118"/>
                    <a:pt x="1599" y="22"/>
                  </a:cubicBezTo>
                  <a:cubicBezTo>
                    <a:pt x="1523" y="8"/>
                    <a:pt x="1446" y="1"/>
                    <a:pt x="1371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49"/>
            <p:cNvSpPr/>
            <p:nvPr/>
          </p:nvSpPr>
          <p:spPr>
            <a:xfrm>
              <a:off x="1920542" y="2258663"/>
              <a:ext cx="29175" cy="76417"/>
            </a:xfrm>
            <a:custGeom>
              <a:avLst/>
              <a:gdLst/>
              <a:ahLst/>
              <a:cxnLst/>
              <a:rect l="l" t="t" r="r" b="b"/>
              <a:pathLst>
                <a:path w="1111" h="2910" extrusionOk="0">
                  <a:moveTo>
                    <a:pt x="0" y="1"/>
                  </a:moveTo>
                  <a:cubicBezTo>
                    <a:pt x="239" y="1"/>
                    <a:pt x="440" y="202"/>
                    <a:pt x="440" y="450"/>
                  </a:cubicBezTo>
                  <a:lnTo>
                    <a:pt x="440" y="2680"/>
                  </a:lnTo>
                  <a:cubicBezTo>
                    <a:pt x="440" y="2805"/>
                    <a:pt x="546" y="2910"/>
                    <a:pt x="670" y="2910"/>
                  </a:cubicBezTo>
                  <a:lnTo>
                    <a:pt x="1110" y="2910"/>
                  </a:lnTo>
                  <a:cubicBezTo>
                    <a:pt x="986" y="2910"/>
                    <a:pt x="890" y="2805"/>
                    <a:pt x="890" y="2680"/>
                  </a:cubicBezTo>
                  <a:lnTo>
                    <a:pt x="890" y="450"/>
                  </a:lnTo>
                  <a:cubicBezTo>
                    <a:pt x="890" y="202"/>
                    <a:pt x="689" y="1"/>
                    <a:pt x="44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7" name="Google Shape;3757;p49"/>
          <p:cNvGrpSpPr/>
          <p:nvPr/>
        </p:nvGrpSpPr>
        <p:grpSpPr>
          <a:xfrm>
            <a:off x="2186425" y="1976158"/>
            <a:ext cx="396105" cy="353985"/>
            <a:chOff x="2186425" y="1976158"/>
            <a:chExt cx="396105" cy="353985"/>
          </a:xfrm>
        </p:grpSpPr>
        <p:sp>
          <p:nvSpPr>
            <p:cNvPr id="3758" name="Google Shape;3758;p49"/>
            <p:cNvSpPr/>
            <p:nvPr/>
          </p:nvSpPr>
          <p:spPr>
            <a:xfrm>
              <a:off x="2256277" y="2024949"/>
              <a:ext cx="255379" cy="255352"/>
            </a:xfrm>
            <a:custGeom>
              <a:avLst/>
              <a:gdLst/>
              <a:ahLst/>
              <a:cxnLst/>
              <a:rect l="l" t="t" r="r" b="b"/>
              <a:pathLst>
                <a:path w="9725" h="9724" extrusionOk="0">
                  <a:moveTo>
                    <a:pt x="4863" y="0"/>
                  </a:moveTo>
                  <a:cubicBezTo>
                    <a:pt x="2183" y="0"/>
                    <a:pt x="1" y="2182"/>
                    <a:pt x="1" y="4862"/>
                  </a:cubicBezTo>
                  <a:cubicBezTo>
                    <a:pt x="1" y="7551"/>
                    <a:pt x="2183" y="9724"/>
                    <a:pt x="4863" y="9724"/>
                  </a:cubicBezTo>
                  <a:cubicBezTo>
                    <a:pt x="7552" y="9724"/>
                    <a:pt x="9724" y="7551"/>
                    <a:pt x="9724" y="4862"/>
                  </a:cubicBezTo>
                  <a:cubicBezTo>
                    <a:pt x="9724" y="2182"/>
                    <a:pt x="7552" y="0"/>
                    <a:pt x="4863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49"/>
            <p:cNvSpPr/>
            <p:nvPr/>
          </p:nvSpPr>
          <p:spPr>
            <a:xfrm>
              <a:off x="2230909" y="2027706"/>
              <a:ext cx="243036" cy="252700"/>
            </a:xfrm>
            <a:custGeom>
              <a:avLst/>
              <a:gdLst/>
              <a:ahLst/>
              <a:cxnLst/>
              <a:rect l="l" t="t" r="r" b="b"/>
              <a:pathLst>
                <a:path w="9255" h="9623" extrusionOk="0">
                  <a:moveTo>
                    <a:pt x="4843" y="1"/>
                  </a:moveTo>
                  <a:lnTo>
                    <a:pt x="4843" y="1"/>
                  </a:lnTo>
                  <a:cubicBezTo>
                    <a:pt x="1656" y="661"/>
                    <a:pt x="0" y="4202"/>
                    <a:pt x="1541" y="7063"/>
                  </a:cubicBezTo>
                  <a:cubicBezTo>
                    <a:pt x="2439" y="8731"/>
                    <a:pt x="4128" y="9622"/>
                    <a:pt x="5836" y="9622"/>
                  </a:cubicBezTo>
                  <a:cubicBezTo>
                    <a:pt x="7059" y="9622"/>
                    <a:pt x="8293" y="9166"/>
                    <a:pt x="9255" y="8212"/>
                  </a:cubicBezTo>
                  <a:lnTo>
                    <a:pt x="9255" y="8212"/>
                  </a:lnTo>
                  <a:cubicBezTo>
                    <a:pt x="8929" y="8279"/>
                    <a:pt x="8594" y="8308"/>
                    <a:pt x="8260" y="8308"/>
                  </a:cubicBezTo>
                  <a:cubicBezTo>
                    <a:pt x="6288" y="8308"/>
                    <a:pt x="4518" y="7121"/>
                    <a:pt x="3771" y="5302"/>
                  </a:cubicBezTo>
                  <a:cubicBezTo>
                    <a:pt x="3015" y="3484"/>
                    <a:pt x="3436" y="1388"/>
                    <a:pt x="484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49"/>
            <p:cNvSpPr/>
            <p:nvPr/>
          </p:nvSpPr>
          <p:spPr>
            <a:xfrm>
              <a:off x="2309322" y="2026210"/>
              <a:ext cx="202570" cy="252332"/>
            </a:xfrm>
            <a:custGeom>
              <a:avLst/>
              <a:gdLst/>
              <a:ahLst/>
              <a:cxnLst/>
              <a:rect l="l" t="t" r="r" b="b"/>
              <a:pathLst>
                <a:path w="7714" h="9609" extrusionOk="0">
                  <a:moveTo>
                    <a:pt x="3551" y="0"/>
                  </a:moveTo>
                  <a:lnTo>
                    <a:pt x="3886" y="402"/>
                  </a:lnTo>
                  <a:cubicBezTo>
                    <a:pt x="3924" y="450"/>
                    <a:pt x="3934" y="517"/>
                    <a:pt x="3905" y="574"/>
                  </a:cubicBezTo>
                  <a:lnTo>
                    <a:pt x="3685" y="1101"/>
                  </a:lnTo>
                  <a:cubicBezTo>
                    <a:pt x="3669" y="1133"/>
                    <a:pt x="3640" y="1150"/>
                    <a:pt x="3611" y="1150"/>
                  </a:cubicBezTo>
                  <a:cubicBezTo>
                    <a:pt x="3589" y="1150"/>
                    <a:pt x="3567" y="1141"/>
                    <a:pt x="3551" y="1120"/>
                  </a:cubicBezTo>
                  <a:lnTo>
                    <a:pt x="3340" y="823"/>
                  </a:lnTo>
                  <a:cubicBezTo>
                    <a:pt x="3315" y="781"/>
                    <a:pt x="3269" y="754"/>
                    <a:pt x="3219" y="754"/>
                  </a:cubicBezTo>
                  <a:cubicBezTo>
                    <a:pt x="3212" y="754"/>
                    <a:pt x="3204" y="755"/>
                    <a:pt x="3197" y="756"/>
                  </a:cubicBezTo>
                  <a:lnTo>
                    <a:pt x="2967" y="766"/>
                  </a:lnTo>
                  <a:cubicBezTo>
                    <a:pt x="2891" y="766"/>
                    <a:pt x="2814" y="814"/>
                    <a:pt x="2766" y="881"/>
                  </a:cubicBezTo>
                  <a:lnTo>
                    <a:pt x="2144" y="1818"/>
                  </a:lnTo>
                  <a:cubicBezTo>
                    <a:pt x="2087" y="1905"/>
                    <a:pt x="2134" y="2019"/>
                    <a:pt x="2240" y="2039"/>
                  </a:cubicBezTo>
                  <a:lnTo>
                    <a:pt x="2527" y="2096"/>
                  </a:lnTo>
                  <a:cubicBezTo>
                    <a:pt x="2539" y="2098"/>
                    <a:pt x="2552" y="2100"/>
                    <a:pt x="2564" y="2100"/>
                  </a:cubicBezTo>
                  <a:cubicBezTo>
                    <a:pt x="2647" y="2100"/>
                    <a:pt x="2723" y="2046"/>
                    <a:pt x="2757" y="1972"/>
                  </a:cubicBezTo>
                  <a:lnTo>
                    <a:pt x="2900" y="1589"/>
                  </a:lnTo>
                  <a:cubicBezTo>
                    <a:pt x="2922" y="1528"/>
                    <a:pt x="2977" y="1492"/>
                    <a:pt x="3034" y="1492"/>
                  </a:cubicBezTo>
                  <a:cubicBezTo>
                    <a:pt x="3075" y="1492"/>
                    <a:pt x="3117" y="1510"/>
                    <a:pt x="3149" y="1550"/>
                  </a:cubicBezTo>
                  <a:lnTo>
                    <a:pt x="3273" y="1713"/>
                  </a:lnTo>
                  <a:lnTo>
                    <a:pt x="3206" y="2220"/>
                  </a:lnTo>
                  <a:cubicBezTo>
                    <a:pt x="3197" y="2259"/>
                    <a:pt x="3168" y="2278"/>
                    <a:pt x="3139" y="2287"/>
                  </a:cubicBezTo>
                  <a:lnTo>
                    <a:pt x="2489" y="2383"/>
                  </a:lnTo>
                  <a:cubicBezTo>
                    <a:pt x="2460" y="2383"/>
                    <a:pt x="2431" y="2402"/>
                    <a:pt x="2412" y="2412"/>
                  </a:cubicBezTo>
                  <a:lnTo>
                    <a:pt x="1761" y="2890"/>
                  </a:lnTo>
                  <a:cubicBezTo>
                    <a:pt x="1694" y="2938"/>
                    <a:pt x="1646" y="3015"/>
                    <a:pt x="1627" y="3091"/>
                  </a:cubicBezTo>
                  <a:lnTo>
                    <a:pt x="1570" y="3350"/>
                  </a:lnTo>
                  <a:cubicBezTo>
                    <a:pt x="1552" y="3430"/>
                    <a:pt x="1485" y="3485"/>
                    <a:pt x="1407" y="3485"/>
                  </a:cubicBezTo>
                  <a:cubicBezTo>
                    <a:pt x="1401" y="3485"/>
                    <a:pt x="1394" y="3484"/>
                    <a:pt x="1388" y="3484"/>
                  </a:cubicBezTo>
                  <a:lnTo>
                    <a:pt x="1091" y="3445"/>
                  </a:lnTo>
                  <a:cubicBezTo>
                    <a:pt x="1085" y="3445"/>
                    <a:pt x="1078" y="3444"/>
                    <a:pt x="1072" y="3444"/>
                  </a:cubicBezTo>
                  <a:cubicBezTo>
                    <a:pt x="1002" y="3444"/>
                    <a:pt x="937" y="3489"/>
                    <a:pt x="919" y="3551"/>
                  </a:cubicBezTo>
                  <a:lnTo>
                    <a:pt x="756" y="3991"/>
                  </a:lnTo>
                  <a:cubicBezTo>
                    <a:pt x="718" y="4087"/>
                    <a:pt x="766" y="4182"/>
                    <a:pt x="862" y="4211"/>
                  </a:cubicBezTo>
                  <a:lnTo>
                    <a:pt x="1235" y="4316"/>
                  </a:lnTo>
                  <a:cubicBezTo>
                    <a:pt x="1252" y="4322"/>
                    <a:pt x="1270" y="4325"/>
                    <a:pt x="1287" y="4325"/>
                  </a:cubicBezTo>
                  <a:cubicBezTo>
                    <a:pt x="1360" y="4325"/>
                    <a:pt x="1434" y="4280"/>
                    <a:pt x="1465" y="4211"/>
                  </a:cubicBezTo>
                  <a:lnTo>
                    <a:pt x="1704" y="3685"/>
                  </a:lnTo>
                  <a:cubicBezTo>
                    <a:pt x="1742" y="3599"/>
                    <a:pt x="1819" y="3532"/>
                    <a:pt x="1905" y="3503"/>
                  </a:cubicBezTo>
                  <a:lnTo>
                    <a:pt x="2307" y="3378"/>
                  </a:lnTo>
                  <a:lnTo>
                    <a:pt x="2833" y="4010"/>
                  </a:lnTo>
                  <a:lnTo>
                    <a:pt x="2785" y="4154"/>
                  </a:lnTo>
                  <a:cubicBezTo>
                    <a:pt x="2747" y="4249"/>
                    <a:pt x="2795" y="4345"/>
                    <a:pt x="2891" y="4374"/>
                  </a:cubicBezTo>
                  <a:cubicBezTo>
                    <a:pt x="2910" y="4383"/>
                    <a:pt x="2929" y="4383"/>
                    <a:pt x="2948" y="4383"/>
                  </a:cubicBezTo>
                  <a:cubicBezTo>
                    <a:pt x="3015" y="4383"/>
                    <a:pt x="3082" y="4335"/>
                    <a:pt x="3111" y="4268"/>
                  </a:cubicBezTo>
                  <a:lnTo>
                    <a:pt x="3159" y="4115"/>
                  </a:lnTo>
                  <a:cubicBezTo>
                    <a:pt x="3197" y="4000"/>
                    <a:pt x="3178" y="3886"/>
                    <a:pt x="3101" y="3790"/>
                  </a:cubicBezTo>
                  <a:lnTo>
                    <a:pt x="2661" y="3244"/>
                  </a:lnTo>
                  <a:lnTo>
                    <a:pt x="2776" y="3216"/>
                  </a:lnTo>
                  <a:lnTo>
                    <a:pt x="3159" y="3455"/>
                  </a:lnTo>
                  <a:cubicBezTo>
                    <a:pt x="3235" y="3503"/>
                    <a:pt x="3292" y="3579"/>
                    <a:pt x="3312" y="3675"/>
                  </a:cubicBezTo>
                  <a:lnTo>
                    <a:pt x="3398" y="4087"/>
                  </a:lnTo>
                  <a:cubicBezTo>
                    <a:pt x="3407" y="4163"/>
                    <a:pt x="3484" y="4221"/>
                    <a:pt x="3570" y="4221"/>
                  </a:cubicBezTo>
                  <a:lnTo>
                    <a:pt x="3599" y="4221"/>
                  </a:lnTo>
                  <a:cubicBezTo>
                    <a:pt x="3694" y="4201"/>
                    <a:pt x="3752" y="4106"/>
                    <a:pt x="3733" y="4020"/>
                  </a:cubicBezTo>
                  <a:lnTo>
                    <a:pt x="3694" y="3780"/>
                  </a:lnTo>
                  <a:cubicBezTo>
                    <a:pt x="3675" y="3704"/>
                    <a:pt x="3733" y="3627"/>
                    <a:pt x="3809" y="3618"/>
                  </a:cubicBezTo>
                  <a:cubicBezTo>
                    <a:pt x="3876" y="3599"/>
                    <a:pt x="3924" y="3551"/>
                    <a:pt x="3934" y="3493"/>
                  </a:cubicBezTo>
                  <a:lnTo>
                    <a:pt x="4010" y="3082"/>
                  </a:lnTo>
                  <a:cubicBezTo>
                    <a:pt x="4037" y="3012"/>
                    <a:pt x="4095" y="2966"/>
                    <a:pt x="4163" y="2966"/>
                  </a:cubicBezTo>
                  <a:cubicBezTo>
                    <a:pt x="4170" y="2966"/>
                    <a:pt x="4176" y="2966"/>
                    <a:pt x="4183" y="2967"/>
                  </a:cubicBezTo>
                  <a:lnTo>
                    <a:pt x="4269" y="2967"/>
                  </a:lnTo>
                  <a:cubicBezTo>
                    <a:pt x="4277" y="2969"/>
                    <a:pt x="4286" y="2969"/>
                    <a:pt x="4294" y="2969"/>
                  </a:cubicBezTo>
                  <a:cubicBezTo>
                    <a:pt x="4333" y="2969"/>
                    <a:pt x="4371" y="2952"/>
                    <a:pt x="4403" y="2929"/>
                  </a:cubicBezTo>
                  <a:cubicBezTo>
                    <a:pt x="4431" y="2890"/>
                    <a:pt x="4470" y="2871"/>
                    <a:pt x="4517" y="2871"/>
                  </a:cubicBezTo>
                  <a:lnTo>
                    <a:pt x="4785" y="2900"/>
                  </a:lnTo>
                  <a:cubicBezTo>
                    <a:pt x="4833" y="2919"/>
                    <a:pt x="4881" y="2957"/>
                    <a:pt x="4891" y="3015"/>
                  </a:cubicBezTo>
                  <a:lnTo>
                    <a:pt x="4919" y="3130"/>
                  </a:lnTo>
                  <a:cubicBezTo>
                    <a:pt x="4939" y="3216"/>
                    <a:pt x="4881" y="3302"/>
                    <a:pt x="4795" y="3321"/>
                  </a:cubicBezTo>
                  <a:lnTo>
                    <a:pt x="4039" y="3551"/>
                  </a:lnTo>
                  <a:cubicBezTo>
                    <a:pt x="3953" y="3570"/>
                    <a:pt x="3924" y="3675"/>
                    <a:pt x="3982" y="3742"/>
                  </a:cubicBezTo>
                  <a:lnTo>
                    <a:pt x="4049" y="3828"/>
                  </a:lnTo>
                  <a:cubicBezTo>
                    <a:pt x="4087" y="3857"/>
                    <a:pt x="4125" y="3876"/>
                    <a:pt x="4173" y="3876"/>
                  </a:cubicBezTo>
                  <a:lnTo>
                    <a:pt x="4613" y="3838"/>
                  </a:lnTo>
                  <a:cubicBezTo>
                    <a:pt x="4619" y="3837"/>
                    <a:pt x="4626" y="3837"/>
                    <a:pt x="4632" y="3837"/>
                  </a:cubicBezTo>
                  <a:cubicBezTo>
                    <a:pt x="4710" y="3837"/>
                    <a:pt x="4777" y="3892"/>
                    <a:pt x="4795" y="3972"/>
                  </a:cubicBezTo>
                  <a:lnTo>
                    <a:pt x="4814" y="4087"/>
                  </a:lnTo>
                  <a:cubicBezTo>
                    <a:pt x="4852" y="4278"/>
                    <a:pt x="4709" y="4469"/>
                    <a:pt x="4508" y="4479"/>
                  </a:cubicBezTo>
                  <a:lnTo>
                    <a:pt x="3666" y="4546"/>
                  </a:lnTo>
                  <a:cubicBezTo>
                    <a:pt x="3570" y="4556"/>
                    <a:pt x="3503" y="4651"/>
                    <a:pt x="3532" y="4747"/>
                  </a:cubicBezTo>
                  <a:cubicBezTo>
                    <a:pt x="3565" y="4845"/>
                    <a:pt x="3485" y="4937"/>
                    <a:pt x="3389" y="4937"/>
                  </a:cubicBezTo>
                  <a:cubicBezTo>
                    <a:pt x="3373" y="4937"/>
                    <a:pt x="3357" y="4934"/>
                    <a:pt x="3340" y="4929"/>
                  </a:cubicBezTo>
                  <a:lnTo>
                    <a:pt x="2718" y="4728"/>
                  </a:lnTo>
                  <a:cubicBezTo>
                    <a:pt x="2632" y="4699"/>
                    <a:pt x="2575" y="4623"/>
                    <a:pt x="2556" y="4536"/>
                  </a:cubicBezTo>
                  <a:cubicBezTo>
                    <a:pt x="2536" y="4422"/>
                    <a:pt x="2441" y="4335"/>
                    <a:pt x="2316" y="4335"/>
                  </a:cubicBezTo>
                  <a:lnTo>
                    <a:pt x="1723" y="4345"/>
                  </a:lnTo>
                  <a:cubicBezTo>
                    <a:pt x="1503" y="4355"/>
                    <a:pt x="1292" y="4402"/>
                    <a:pt x="1101" y="4489"/>
                  </a:cubicBezTo>
                  <a:lnTo>
                    <a:pt x="890" y="4584"/>
                  </a:lnTo>
                  <a:cubicBezTo>
                    <a:pt x="775" y="4632"/>
                    <a:pt x="689" y="4747"/>
                    <a:pt x="689" y="4871"/>
                  </a:cubicBezTo>
                  <a:lnTo>
                    <a:pt x="680" y="5044"/>
                  </a:lnTo>
                  <a:lnTo>
                    <a:pt x="86" y="5733"/>
                  </a:lnTo>
                  <a:cubicBezTo>
                    <a:pt x="29" y="5790"/>
                    <a:pt x="0" y="5867"/>
                    <a:pt x="0" y="5953"/>
                  </a:cubicBezTo>
                  <a:lnTo>
                    <a:pt x="0" y="6690"/>
                  </a:lnTo>
                  <a:cubicBezTo>
                    <a:pt x="0" y="6824"/>
                    <a:pt x="58" y="6948"/>
                    <a:pt x="153" y="7044"/>
                  </a:cubicBezTo>
                  <a:lnTo>
                    <a:pt x="689" y="7561"/>
                  </a:lnTo>
                  <a:cubicBezTo>
                    <a:pt x="766" y="7637"/>
                    <a:pt x="871" y="7685"/>
                    <a:pt x="996" y="7695"/>
                  </a:cubicBezTo>
                  <a:lnTo>
                    <a:pt x="2565" y="7838"/>
                  </a:lnTo>
                  <a:cubicBezTo>
                    <a:pt x="2670" y="7838"/>
                    <a:pt x="2737" y="7934"/>
                    <a:pt x="2728" y="8030"/>
                  </a:cubicBezTo>
                  <a:lnTo>
                    <a:pt x="2718" y="8106"/>
                  </a:lnTo>
                  <a:cubicBezTo>
                    <a:pt x="2699" y="8221"/>
                    <a:pt x="2757" y="8345"/>
                    <a:pt x="2852" y="8412"/>
                  </a:cubicBezTo>
                  <a:lnTo>
                    <a:pt x="3235" y="8699"/>
                  </a:lnTo>
                  <a:lnTo>
                    <a:pt x="3178" y="8891"/>
                  </a:lnTo>
                  <a:cubicBezTo>
                    <a:pt x="3139" y="9025"/>
                    <a:pt x="3178" y="9168"/>
                    <a:pt x="3283" y="9255"/>
                  </a:cubicBezTo>
                  <a:lnTo>
                    <a:pt x="3694" y="9609"/>
                  </a:lnTo>
                  <a:cubicBezTo>
                    <a:pt x="4096" y="9542"/>
                    <a:pt x="4489" y="9417"/>
                    <a:pt x="4862" y="9255"/>
                  </a:cubicBezTo>
                  <a:lnTo>
                    <a:pt x="5503" y="8479"/>
                  </a:lnTo>
                  <a:cubicBezTo>
                    <a:pt x="5599" y="8355"/>
                    <a:pt x="5685" y="8221"/>
                    <a:pt x="5752" y="8077"/>
                  </a:cubicBezTo>
                  <a:lnTo>
                    <a:pt x="6470" y="6422"/>
                  </a:lnTo>
                  <a:cubicBezTo>
                    <a:pt x="6546" y="6249"/>
                    <a:pt x="6422" y="6049"/>
                    <a:pt x="6231" y="6039"/>
                  </a:cubicBezTo>
                  <a:cubicBezTo>
                    <a:pt x="6020" y="6039"/>
                    <a:pt x="5829" y="5953"/>
                    <a:pt x="5695" y="5790"/>
                  </a:cubicBezTo>
                  <a:lnTo>
                    <a:pt x="4977" y="4938"/>
                  </a:lnTo>
                  <a:cubicBezTo>
                    <a:pt x="4864" y="4805"/>
                    <a:pt x="4979" y="4650"/>
                    <a:pt x="5109" y="4650"/>
                  </a:cubicBezTo>
                  <a:cubicBezTo>
                    <a:pt x="5156" y="4650"/>
                    <a:pt x="5204" y="4670"/>
                    <a:pt x="5245" y="4718"/>
                  </a:cubicBezTo>
                  <a:lnTo>
                    <a:pt x="5963" y="5570"/>
                  </a:lnTo>
                  <a:cubicBezTo>
                    <a:pt x="6020" y="5637"/>
                    <a:pt x="6116" y="5685"/>
                    <a:pt x="6211" y="5685"/>
                  </a:cubicBezTo>
                  <a:cubicBezTo>
                    <a:pt x="6317" y="5685"/>
                    <a:pt x="6422" y="5618"/>
                    <a:pt x="6470" y="5522"/>
                  </a:cubicBezTo>
                  <a:lnTo>
                    <a:pt x="6881" y="4709"/>
                  </a:lnTo>
                  <a:cubicBezTo>
                    <a:pt x="6920" y="4632"/>
                    <a:pt x="6900" y="4536"/>
                    <a:pt x="6833" y="4489"/>
                  </a:cubicBezTo>
                  <a:lnTo>
                    <a:pt x="6709" y="4412"/>
                  </a:lnTo>
                  <a:cubicBezTo>
                    <a:pt x="6671" y="4374"/>
                    <a:pt x="6652" y="4316"/>
                    <a:pt x="6680" y="4268"/>
                  </a:cubicBezTo>
                  <a:lnTo>
                    <a:pt x="6747" y="4182"/>
                  </a:lnTo>
                  <a:cubicBezTo>
                    <a:pt x="6808" y="4078"/>
                    <a:pt x="6918" y="4024"/>
                    <a:pt x="7031" y="4024"/>
                  </a:cubicBezTo>
                  <a:cubicBezTo>
                    <a:pt x="7114" y="4024"/>
                    <a:pt x="7199" y="4054"/>
                    <a:pt x="7264" y="4115"/>
                  </a:cubicBezTo>
                  <a:lnTo>
                    <a:pt x="7714" y="4565"/>
                  </a:lnTo>
                  <a:cubicBezTo>
                    <a:pt x="7695" y="4364"/>
                    <a:pt x="7676" y="4163"/>
                    <a:pt x="7637" y="3972"/>
                  </a:cubicBezTo>
                  <a:cubicBezTo>
                    <a:pt x="7274" y="1905"/>
                    <a:pt x="5628" y="306"/>
                    <a:pt x="3551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49"/>
            <p:cNvSpPr/>
            <p:nvPr/>
          </p:nvSpPr>
          <p:spPr>
            <a:xfrm>
              <a:off x="2339468" y="2073189"/>
              <a:ext cx="16360" cy="26181"/>
            </a:xfrm>
            <a:custGeom>
              <a:avLst/>
              <a:gdLst/>
              <a:ahLst/>
              <a:cxnLst/>
              <a:rect l="l" t="t" r="r" b="b"/>
              <a:pathLst>
                <a:path w="623" h="997" extrusionOk="0">
                  <a:moveTo>
                    <a:pt x="441" y="1"/>
                  </a:moveTo>
                  <a:cubicBezTo>
                    <a:pt x="345" y="1"/>
                    <a:pt x="269" y="77"/>
                    <a:pt x="269" y="173"/>
                  </a:cubicBezTo>
                  <a:lnTo>
                    <a:pt x="269" y="546"/>
                  </a:lnTo>
                  <a:lnTo>
                    <a:pt x="116" y="699"/>
                  </a:lnTo>
                  <a:cubicBezTo>
                    <a:pt x="1" y="805"/>
                    <a:pt x="77" y="996"/>
                    <a:pt x="230" y="996"/>
                  </a:cubicBezTo>
                  <a:cubicBezTo>
                    <a:pt x="278" y="996"/>
                    <a:pt x="326" y="977"/>
                    <a:pt x="355" y="948"/>
                  </a:cubicBezTo>
                  <a:lnTo>
                    <a:pt x="565" y="747"/>
                  </a:lnTo>
                  <a:cubicBezTo>
                    <a:pt x="604" y="719"/>
                    <a:pt x="623" y="671"/>
                    <a:pt x="623" y="623"/>
                  </a:cubicBezTo>
                  <a:lnTo>
                    <a:pt x="613" y="173"/>
                  </a:lnTo>
                  <a:cubicBezTo>
                    <a:pt x="613" y="77"/>
                    <a:pt x="537" y="1"/>
                    <a:pt x="441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49"/>
            <p:cNvSpPr/>
            <p:nvPr/>
          </p:nvSpPr>
          <p:spPr>
            <a:xfrm>
              <a:off x="2309322" y="2158901"/>
              <a:ext cx="146531" cy="119641"/>
            </a:xfrm>
            <a:custGeom>
              <a:avLst/>
              <a:gdLst/>
              <a:ahLst/>
              <a:cxnLst/>
              <a:rect l="l" t="t" r="r" b="b"/>
              <a:pathLst>
                <a:path w="5580" h="4556" extrusionOk="0">
                  <a:moveTo>
                    <a:pt x="670" y="0"/>
                  </a:moveTo>
                  <a:lnTo>
                    <a:pt x="77" y="670"/>
                  </a:lnTo>
                  <a:cubicBezTo>
                    <a:pt x="29" y="737"/>
                    <a:pt x="0" y="814"/>
                    <a:pt x="0" y="890"/>
                  </a:cubicBezTo>
                  <a:lnTo>
                    <a:pt x="0" y="1627"/>
                  </a:lnTo>
                  <a:cubicBezTo>
                    <a:pt x="0" y="1761"/>
                    <a:pt x="58" y="1895"/>
                    <a:pt x="153" y="1991"/>
                  </a:cubicBezTo>
                  <a:lnTo>
                    <a:pt x="680" y="2498"/>
                  </a:lnTo>
                  <a:cubicBezTo>
                    <a:pt x="766" y="2575"/>
                    <a:pt x="871" y="2622"/>
                    <a:pt x="986" y="2642"/>
                  </a:cubicBezTo>
                  <a:lnTo>
                    <a:pt x="2565" y="2785"/>
                  </a:lnTo>
                  <a:cubicBezTo>
                    <a:pt x="2670" y="2785"/>
                    <a:pt x="2737" y="2881"/>
                    <a:pt x="2728" y="2977"/>
                  </a:cubicBezTo>
                  <a:lnTo>
                    <a:pt x="2718" y="3053"/>
                  </a:lnTo>
                  <a:cubicBezTo>
                    <a:pt x="2699" y="3168"/>
                    <a:pt x="2757" y="3292"/>
                    <a:pt x="2852" y="3359"/>
                  </a:cubicBezTo>
                  <a:lnTo>
                    <a:pt x="3235" y="3646"/>
                  </a:lnTo>
                  <a:lnTo>
                    <a:pt x="3178" y="3838"/>
                  </a:lnTo>
                  <a:cubicBezTo>
                    <a:pt x="3139" y="3972"/>
                    <a:pt x="3178" y="4115"/>
                    <a:pt x="3283" y="4202"/>
                  </a:cubicBezTo>
                  <a:lnTo>
                    <a:pt x="3694" y="4556"/>
                  </a:lnTo>
                  <a:lnTo>
                    <a:pt x="3704" y="4556"/>
                  </a:lnTo>
                  <a:cubicBezTo>
                    <a:pt x="3991" y="4508"/>
                    <a:pt x="4278" y="4422"/>
                    <a:pt x="4556" y="4316"/>
                  </a:cubicBezTo>
                  <a:lnTo>
                    <a:pt x="4623" y="4297"/>
                  </a:lnTo>
                  <a:cubicBezTo>
                    <a:pt x="4690" y="4269"/>
                    <a:pt x="4747" y="4249"/>
                    <a:pt x="4805" y="4221"/>
                  </a:cubicBezTo>
                  <a:lnTo>
                    <a:pt x="4862" y="4192"/>
                  </a:lnTo>
                  <a:lnTo>
                    <a:pt x="5503" y="3426"/>
                  </a:lnTo>
                  <a:cubicBezTo>
                    <a:pt x="5532" y="3388"/>
                    <a:pt x="5561" y="3350"/>
                    <a:pt x="5580" y="3312"/>
                  </a:cubicBezTo>
                  <a:lnTo>
                    <a:pt x="5274" y="3312"/>
                  </a:lnTo>
                  <a:cubicBezTo>
                    <a:pt x="3187" y="3312"/>
                    <a:pt x="1331" y="1981"/>
                    <a:pt x="67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49"/>
            <p:cNvSpPr/>
            <p:nvPr/>
          </p:nvSpPr>
          <p:spPr>
            <a:xfrm>
              <a:off x="2236765" y="2073740"/>
              <a:ext cx="345765" cy="256403"/>
            </a:xfrm>
            <a:custGeom>
              <a:avLst/>
              <a:gdLst/>
              <a:ahLst/>
              <a:cxnLst/>
              <a:rect l="l" t="t" r="r" b="b"/>
              <a:pathLst>
                <a:path w="13167" h="9764" extrusionOk="0">
                  <a:moveTo>
                    <a:pt x="11542" y="0"/>
                  </a:moveTo>
                  <a:cubicBezTo>
                    <a:pt x="11407" y="0"/>
                    <a:pt x="11274" y="126"/>
                    <a:pt x="11338" y="286"/>
                  </a:cubicBezTo>
                  <a:cubicBezTo>
                    <a:pt x="12697" y="3148"/>
                    <a:pt x="11740" y="6574"/>
                    <a:pt x="9089" y="8306"/>
                  </a:cubicBezTo>
                  <a:cubicBezTo>
                    <a:pt x="8022" y="9007"/>
                    <a:pt x="6813" y="9347"/>
                    <a:pt x="5613" y="9347"/>
                  </a:cubicBezTo>
                  <a:cubicBezTo>
                    <a:pt x="3834" y="9347"/>
                    <a:pt x="2076" y="8600"/>
                    <a:pt x="830" y="7177"/>
                  </a:cubicBezTo>
                  <a:lnTo>
                    <a:pt x="830" y="7177"/>
                  </a:lnTo>
                  <a:lnTo>
                    <a:pt x="1567" y="7416"/>
                  </a:lnTo>
                  <a:cubicBezTo>
                    <a:pt x="1599" y="7429"/>
                    <a:pt x="1629" y="7435"/>
                    <a:pt x="1656" y="7435"/>
                  </a:cubicBezTo>
                  <a:cubicBezTo>
                    <a:pt x="1872" y="7435"/>
                    <a:pt x="1955" y="7082"/>
                    <a:pt x="1701" y="7014"/>
                  </a:cubicBezTo>
                  <a:lnTo>
                    <a:pt x="294" y="6545"/>
                  </a:lnTo>
                  <a:cubicBezTo>
                    <a:pt x="272" y="6538"/>
                    <a:pt x="249" y="6535"/>
                    <a:pt x="228" y="6535"/>
                  </a:cubicBezTo>
                  <a:cubicBezTo>
                    <a:pt x="102" y="6535"/>
                    <a:pt x="0" y="6645"/>
                    <a:pt x="17" y="6784"/>
                  </a:cubicBezTo>
                  <a:lnTo>
                    <a:pt x="256" y="8421"/>
                  </a:lnTo>
                  <a:cubicBezTo>
                    <a:pt x="275" y="8526"/>
                    <a:pt x="361" y="8603"/>
                    <a:pt x="466" y="8603"/>
                  </a:cubicBezTo>
                  <a:lnTo>
                    <a:pt x="495" y="8603"/>
                  </a:lnTo>
                  <a:cubicBezTo>
                    <a:pt x="610" y="8583"/>
                    <a:pt x="696" y="8478"/>
                    <a:pt x="677" y="8363"/>
                  </a:cubicBezTo>
                  <a:lnTo>
                    <a:pt x="553" y="7492"/>
                  </a:lnTo>
                  <a:lnTo>
                    <a:pt x="553" y="7492"/>
                  </a:lnTo>
                  <a:cubicBezTo>
                    <a:pt x="1880" y="8985"/>
                    <a:pt x="3736" y="9764"/>
                    <a:pt x="5614" y="9764"/>
                  </a:cubicBezTo>
                  <a:cubicBezTo>
                    <a:pt x="6903" y="9764"/>
                    <a:pt x="8202" y="9397"/>
                    <a:pt x="9348" y="8641"/>
                  </a:cubicBezTo>
                  <a:cubicBezTo>
                    <a:pt x="12152" y="6794"/>
                    <a:pt x="13166" y="3157"/>
                    <a:pt x="11731" y="114"/>
                  </a:cubicBezTo>
                  <a:lnTo>
                    <a:pt x="11721" y="104"/>
                  </a:lnTo>
                  <a:cubicBezTo>
                    <a:pt x="11677" y="31"/>
                    <a:pt x="11609" y="0"/>
                    <a:pt x="115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49"/>
            <p:cNvSpPr/>
            <p:nvPr/>
          </p:nvSpPr>
          <p:spPr>
            <a:xfrm>
              <a:off x="2186425" y="1976158"/>
              <a:ext cx="344820" cy="255510"/>
            </a:xfrm>
            <a:custGeom>
              <a:avLst/>
              <a:gdLst/>
              <a:ahLst/>
              <a:cxnLst/>
              <a:rect l="l" t="t" r="r" b="b"/>
              <a:pathLst>
                <a:path w="13131" h="9730" extrusionOk="0">
                  <a:moveTo>
                    <a:pt x="7544" y="0"/>
                  </a:moveTo>
                  <a:cubicBezTo>
                    <a:pt x="6257" y="0"/>
                    <a:pt x="4960" y="367"/>
                    <a:pt x="3819" y="1121"/>
                  </a:cubicBezTo>
                  <a:cubicBezTo>
                    <a:pt x="1024" y="2968"/>
                    <a:pt x="0" y="6586"/>
                    <a:pt x="1417" y="9620"/>
                  </a:cubicBezTo>
                  <a:cubicBezTo>
                    <a:pt x="1459" y="9697"/>
                    <a:pt x="1526" y="9730"/>
                    <a:pt x="1593" y="9730"/>
                  </a:cubicBezTo>
                  <a:cubicBezTo>
                    <a:pt x="1725" y="9730"/>
                    <a:pt x="1857" y="9603"/>
                    <a:pt x="1800" y="9438"/>
                  </a:cubicBezTo>
                  <a:cubicBezTo>
                    <a:pt x="1388" y="8586"/>
                    <a:pt x="1178" y="7658"/>
                    <a:pt x="1187" y="6720"/>
                  </a:cubicBezTo>
                  <a:cubicBezTo>
                    <a:pt x="1187" y="4079"/>
                    <a:pt x="2824" y="1715"/>
                    <a:pt x="5302" y="786"/>
                  </a:cubicBezTo>
                  <a:cubicBezTo>
                    <a:pt x="6026" y="514"/>
                    <a:pt x="6777" y="383"/>
                    <a:pt x="7521" y="383"/>
                  </a:cubicBezTo>
                  <a:cubicBezTo>
                    <a:pt x="9317" y="383"/>
                    <a:pt x="11073" y="1149"/>
                    <a:pt x="12298" y="2557"/>
                  </a:cubicBezTo>
                  <a:lnTo>
                    <a:pt x="11571" y="2318"/>
                  </a:lnTo>
                  <a:cubicBezTo>
                    <a:pt x="11549" y="2312"/>
                    <a:pt x="11529" y="2309"/>
                    <a:pt x="11509" y="2309"/>
                  </a:cubicBezTo>
                  <a:cubicBezTo>
                    <a:pt x="11294" y="2309"/>
                    <a:pt x="11209" y="2623"/>
                    <a:pt x="11437" y="2720"/>
                  </a:cubicBezTo>
                  <a:lnTo>
                    <a:pt x="12844" y="3179"/>
                  </a:lnTo>
                  <a:cubicBezTo>
                    <a:pt x="12863" y="3189"/>
                    <a:pt x="12882" y="3198"/>
                    <a:pt x="12911" y="3198"/>
                  </a:cubicBezTo>
                  <a:cubicBezTo>
                    <a:pt x="13035" y="3189"/>
                    <a:pt x="13131" y="3083"/>
                    <a:pt x="13121" y="2959"/>
                  </a:cubicBezTo>
                  <a:lnTo>
                    <a:pt x="12882" y="1313"/>
                  </a:lnTo>
                  <a:cubicBezTo>
                    <a:pt x="12869" y="1181"/>
                    <a:pt x="12773" y="1121"/>
                    <a:pt x="12676" y="1121"/>
                  </a:cubicBezTo>
                  <a:cubicBezTo>
                    <a:pt x="12554" y="1121"/>
                    <a:pt x="12429" y="1215"/>
                    <a:pt x="12461" y="1380"/>
                  </a:cubicBezTo>
                  <a:lnTo>
                    <a:pt x="12576" y="2241"/>
                  </a:lnTo>
                  <a:cubicBezTo>
                    <a:pt x="11251" y="769"/>
                    <a:pt x="9407" y="0"/>
                    <a:pt x="7544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5" name="Google Shape;3765;p49"/>
          <p:cNvGrpSpPr/>
          <p:nvPr/>
        </p:nvGrpSpPr>
        <p:grpSpPr>
          <a:xfrm>
            <a:off x="2659157" y="2017412"/>
            <a:ext cx="319191" cy="271240"/>
            <a:chOff x="2659157" y="2017412"/>
            <a:chExt cx="319191" cy="271240"/>
          </a:xfrm>
        </p:grpSpPr>
        <p:sp>
          <p:nvSpPr>
            <p:cNvPr id="3766" name="Google Shape;3766;p49"/>
            <p:cNvSpPr/>
            <p:nvPr/>
          </p:nvSpPr>
          <p:spPr>
            <a:xfrm>
              <a:off x="2808183" y="2086765"/>
              <a:ext cx="164125" cy="149314"/>
            </a:xfrm>
            <a:custGeom>
              <a:avLst/>
              <a:gdLst/>
              <a:ahLst/>
              <a:cxnLst/>
              <a:rect l="l" t="t" r="r" b="b"/>
              <a:pathLst>
                <a:path w="6250" h="5686" extrusionOk="0">
                  <a:moveTo>
                    <a:pt x="3934" y="1"/>
                  </a:moveTo>
                  <a:lnTo>
                    <a:pt x="2728" y="919"/>
                  </a:lnTo>
                  <a:lnTo>
                    <a:pt x="1733" y="584"/>
                  </a:lnTo>
                  <a:lnTo>
                    <a:pt x="0" y="1991"/>
                  </a:lnTo>
                  <a:lnTo>
                    <a:pt x="2670" y="5685"/>
                  </a:lnTo>
                  <a:lnTo>
                    <a:pt x="6250" y="314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49"/>
            <p:cNvSpPr/>
            <p:nvPr/>
          </p:nvSpPr>
          <p:spPr>
            <a:xfrm>
              <a:off x="2881816" y="2017412"/>
              <a:ext cx="96532" cy="177334"/>
            </a:xfrm>
            <a:custGeom>
              <a:avLst/>
              <a:gdLst/>
              <a:ahLst/>
              <a:cxnLst/>
              <a:rect l="l" t="t" r="r" b="b"/>
              <a:pathLst>
                <a:path w="3676" h="6753" extrusionOk="0">
                  <a:moveTo>
                    <a:pt x="3675" y="0"/>
                  </a:moveTo>
                  <a:lnTo>
                    <a:pt x="106" y="2536"/>
                  </a:lnTo>
                  <a:cubicBezTo>
                    <a:pt x="10" y="2594"/>
                    <a:pt x="0" y="2718"/>
                    <a:pt x="58" y="2804"/>
                  </a:cubicBezTo>
                  <a:lnTo>
                    <a:pt x="3063" y="6680"/>
                  </a:lnTo>
                  <a:cubicBezTo>
                    <a:pt x="3101" y="6729"/>
                    <a:pt x="3153" y="6753"/>
                    <a:pt x="3208" y="6753"/>
                  </a:cubicBezTo>
                  <a:cubicBezTo>
                    <a:pt x="3250" y="6753"/>
                    <a:pt x="3293" y="6738"/>
                    <a:pt x="3331" y="6709"/>
                  </a:cubicBezTo>
                  <a:lnTo>
                    <a:pt x="3675" y="6441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49"/>
            <p:cNvSpPr/>
            <p:nvPr/>
          </p:nvSpPr>
          <p:spPr>
            <a:xfrm>
              <a:off x="2947650" y="2150603"/>
              <a:ext cx="30698" cy="44196"/>
            </a:xfrm>
            <a:custGeom>
              <a:avLst/>
              <a:gdLst/>
              <a:ahLst/>
              <a:cxnLst/>
              <a:rect l="l" t="t" r="r" b="b"/>
              <a:pathLst>
                <a:path w="1169" h="1683" extrusionOk="0">
                  <a:moveTo>
                    <a:pt x="1168" y="0"/>
                  </a:moveTo>
                  <a:lnTo>
                    <a:pt x="1" y="890"/>
                  </a:lnTo>
                  <a:lnTo>
                    <a:pt x="556" y="1608"/>
                  </a:lnTo>
                  <a:cubicBezTo>
                    <a:pt x="595" y="1658"/>
                    <a:pt x="650" y="1683"/>
                    <a:pt x="707" y="1683"/>
                  </a:cubicBezTo>
                  <a:cubicBezTo>
                    <a:pt x="747" y="1683"/>
                    <a:pt x="788" y="1670"/>
                    <a:pt x="824" y="1646"/>
                  </a:cubicBezTo>
                  <a:lnTo>
                    <a:pt x="1168" y="13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49"/>
            <p:cNvSpPr/>
            <p:nvPr/>
          </p:nvSpPr>
          <p:spPr>
            <a:xfrm>
              <a:off x="2818976" y="2136029"/>
              <a:ext cx="124682" cy="83034"/>
            </a:xfrm>
            <a:custGeom>
              <a:avLst/>
              <a:gdLst/>
              <a:ahLst/>
              <a:cxnLst/>
              <a:rect l="l" t="t" r="r" b="b"/>
              <a:pathLst>
                <a:path w="4748" h="3162" extrusionOk="0">
                  <a:moveTo>
                    <a:pt x="546" y="0"/>
                  </a:moveTo>
                  <a:lnTo>
                    <a:pt x="1" y="1005"/>
                  </a:lnTo>
                  <a:lnTo>
                    <a:pt x="3829" y="3092"/>
                  </a:lnTo>
                  <a:cubicBezTo>
                    <a:pt x="3916" y="3139"/>
                    <a:pt x="4009" y="3162"/>
                    <a:pt x="4101" y="3162"/>
                  </a:cubicBezTo>
                  <a:cubicBezTo>
                    <a:pt x="4303" y="3162"/>
                    <a:pt x="4499" y="3053"/>
                    <a:pt x="4604" y="2862"/>
                  </a:cubicBezTo>
                  <a:cubicBezTo>
                    <a:pt x="4748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49"/>
            <p:cNvSpPr/>
            <p:nvPr/>
          </p:nvSpPr>
          <p:spPr>
            <a:xfrm>
              <a:off x="2867741" y="2177730"/>
              <a:ext cx="73160" cy="41360"/>
            </a:xfrm>
            <a:custGeom>
              <a:avLst/>
              <a:gdLst/>
              <a:ahLst/>
              <a:cxnLst/>
              <a:rect l="l" t="t" r="r" b="b"/>
              <a:pathLst>
                <a:path w="2786" h="1575" extrusionOk="0">
                  <a:moveTo>
                    <a:pt x="240" y="1"/>
                  </a:moveTo>
                  <a:lnTo>
                    <a:pt x="1" y="432"/>
                  </a:lnTo>
                  <a:lnTo>
                    <a:pt x="1972" y="1504"/>
                  </a:lnTo>
                  <a:cubicBezTo>
                    <a:pt x="2058" y="1552"/>
                    <a:pt x="2152" y="1575"/>
                    <a:pt x="2244" y="1575"/>
                  </a:cubicBezTo>
                  <a:cubicBezTo>
                    <a:pt x="2478" y="1575"/>
                    <a:pt x="2703" y="1428"/>
                    <a:pt x="2785" y="1188"/>
                  </a:cubicBezTo>
                  <a:lnTo>
                    <a:pt x="2785" y="1188"/>
                  </a:lnTo>
                  <a:cubicBezTo>
                    <a:pt x="2729" y="1205"/>
                    <a:pt x="2672" y="1214"/>
                    <a:pt x="2615" y="1214"/>
                  </a:cubicBezTo>
                  <a:cubicBezTo>
                    <a:pt x="2517" y="1214"/>
                    <a:pt x="2421" y="1188"/>
                    <a:pt x="2336" y="1140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49"/>
            <p:cNvSpPr/>
            <p:nvPr/>
          </p:nvSpPr>
          <p:spPr>
            <a:xfrm>
              <a:off x="2795867" y="2157641"/>
              <a:ext cx="124919" cy="82798"/>
            </a:xfrm>
            <a:custGeom>
              <a:avLst/>
              <a:gdLst/>
              <a:ahLst/>
              <a:cxnLst/>
              <a:rect l="l" t="t" r="r" b="b"/>
              <a:pathLst>
                <a:path w="4757" h="3153" extrusionOk="0">
                  <a:moveTo>
                    <a:pt x="546" y="0"/>
                  </a:moveTo>
                  <a:lnTo>
                    <a:pt x="0" y="996"/>
                  </a:lnTo>
                  <a:lnTo>
                    <a:pt x="3829" y="3082"/>
                  </a:lnTo>
                  <a:cubicBezTo>
                    <a:pt x="3916" y="3130"/>
                    <a:pt x="4010" y="3153"/>
                    <a:pt x="4102" y="3153"/>
                  </a:cubicBezTo>
                  <a:cubicBezTo>
                    <a:pt x="4304" y="3153"/>
                    <a:pt x="4499" y="3046"/>
                    <a:pt x="4604" y="2862"/>
                  </a:cubicBezTo>
                  <a:cubicBezTo>
                    <a:pt x="4757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49"/>
            <p:cNvSpPr/>
            <p:nvPr/>
          </p:nvSpPr>
          <p:spPr>
            <a:xfrm>
              <a:off x="2852667" y="2204620"/>
              <a:ext cx="65099" cy="35845"/>
            </a:xfrm>
            <a:custGeom>
              <a:avLst/>
              <a:gdLst/>
              <a:ahLst/>
              <a:cxnLst/>
              <a:rect l="l" t="t" r="r" b="b"/>
              <a:pathLst>
                <a:path w="2479" h="1365" extrusionOk="0">
                  <a:moveTo>
                    <a:pt x="220" y="1"/>
                  </a:moveTo>
                  <a:lnTo>
                    <a:pt x="0" y="384"/>
                  </a:lnTo>
                  <a:lnTo>
                    <a:pt x="1666" y="1293"/>
                  </a:lnTo>
                  <a:cubicBezTo>
                    <a:pt x="1752" y="1342"/>
                    <a:pt x="1845" y="1364"/>
                    <a:pt x="1937" y="1364"/>
                  </a:cubicBezTo>
                  <a:cubicBezTo>
                    <a:pt x="2171" y="1364"/>
                    <a:pt x="2397" y="1218"/>
                    <a:pt x="2479" y="977"/>
                  </a:cubicBezTo>
                  <a:lnTo>
                    <a:pt x="2479" y="977"/>
                  </a:lnTo>
                  <a:cubicBezTo>
                    <a:pt x="2405" y="1012"/>
                    <a:pt x="2325" y="1029"/>
                    <a:pt x="2245" y="1029"/>
                  </a:cubicBezTo>
                  <a:cubicBezTo>
                    <a:pt x="2150" y="1029"/>
                    <a:pt x="2055" y="1005"/>
                    <a:pt x="1972" y="958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49"/>
            <p:cNvSpPr/>
            <p:nvPr/>
          </p:nvSpPr>
          <p:spPr>
            <a:xfrm>
              <a:off x="2772732" y="2178990"/>
              <a:ext cx="124945" cy="83060"/>
            </a:xfrm>
            <a:custGeom>
              <a:avLst/>
              <a:gdLst/>
              <a:ahLst/>
              <a:cxnLst/>
              <a:rect l="l" t="t" r="r" b="b"/>
              <a:pathLst>
                <a:path w="4758" h="3163" extrusionOk="0">
                  <a:moveTo>
                    <a:pt x="546" y="1"/>
                  </a:moveTo>
                  <a:lnTo>
                    <a:pt x="1" y="1006"/>
                  </a:lnTo>
                  <a:lnTo>
                    <a:pt x="3829" y="3092"/>
                  </a:lnTo>
                  <a:cubicBezTo>
                    <a:pt x="3916" y="3140"/>
                    <a:pt x="4009" y="3163"/>
                    <a:pt x="4101" y="3163"/>
                  </a:cubicBezTo>
                  <a:cubicBezTo>
                    <a:pt x="4303" y="3163"/>
                    <a:pt x="4499" y="3053"/>
                    <a:pt x="4604" y="2862"/>
                  </a:cubicBezTo>
                  <a:cubicBezTo>
                    <a:pt x="4757" y="2585"/>
                    <a:pt x="4652" y="2240"/>
                    <a:pt x="4375" y="209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49"/>
            <p:cNvSpPr/>
            <p:nvPr/>
          </p:nvSpPr>
          <p:spPr>
            <a:xfrm>
              <a:off x="2837594" y="2231011"/>
              <a:ext cx="56800" cy="31013"/>
            </a:xfrm>
            <a:custGeom>
              <a:avLst/>
              <a:gdLst/>
              <a:ahLst/>
              <a:cxnLst/>
              <a:rect l="l" t="t" r="r" b="b"/>
              <a:pathLst>
                <a:path w="2163" h="1181" extrusionOk="0">
                  <a:moveTo>
                    <a:pt x="211" y="1"/>
                  </a:moveTo>
                  <a:lnTo>
                    <a:pt x="0" y="365"/>
                  </a:lnTo>
                  <a:lnTo>
                    <a:pt x="1359" y="1111"/>
                  </a:lnTo>
                  <a:cubicBezTo>
                    <a:pt x="1445" y="1158"/>
                    <a:pt x="1539" y="1181"/>
                    <a:pt x="1631" y="1181"/>
                  </a:cubicBezTo>
                  <a:cubicBezTo>
                    <a:pt x="1856" y="1181"/>
                    <a:pt x="2075" y="1048"/>
                    <a:pt x="2163" y="824"/>
                  </a:cubicBezTo>
                  <a:lnTo>
                    <a:pt x="2163" y="824"/>
                  </a:lnTo>
                  <a:cubicBezTo>
                    <a:pt x="2092" y="853"/>
                    <a:pt x="2019" y="868"/>
                    <a:pt x="1946" y="868"/>
                  </a:cubicBezTo>
                  <a:cubicBezTo>
                    <a:pt x="1853" y="868"/>
                    <a:pt x="1761" y="844"/>
                    <a:pt x="1675" y="795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49"/>
            <p:cNvSpPr/>
            <p:nvPr/>
          </p:nvSpPr>
          <p:spPr>
            <a:xfrm>
              <a:off x="2749623" y="2200602"/>
              <a:ext cx="124919" cy="82955"/>
            </a:xfrm>
            <a:custGeom>
              <a:avLst/>
              <a:gdLst/>
              <a:ahLst/>
              <a:cxnLst/>
              <a:rect l="l" t="t" r="r" b="b"/>
              <a:pathLst>
                <a:path w="4757" h="3159" extrusionOk="0">
                  <a:moveTo>
                    <a:pt x="546" y="1"/>
                  </a:moveTo>
                  <a:lnTo>
                    <a:pt x="0" y="996"/>
                  </a:lnTo>
                  <a:lnTo>
                    <a:pt x="3829" y="3092"/>
                  </a:lnTo>
                  <a:cubicBezTo>
                    <a:pt x="3915" y="3137"/>
                    <a:pt x="4008" y="3158"/>
                    <a:pt x="4100" y="3158"/>
                  </a:cubicBezTo>
                  <a:cubicBezTo>
                    <a:pt x="4302" y="3158"/>
                    <a:pt x="4498" y="3053"/>
                    <a:pt x="4604" y="2862"/>
                  </a:cubicBezTo>
                  <a:cubicBezTo>
                    <a:pt x="4757" y="2585"/>
                    <a:pt x="4652" y="2240"/>
                    <a:pt x="4374" y="208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49"/>
            <p:cNvSpPr/>
            <p:nvPr/>
          </p:nvSpPr>
          <p:spPr>
            <a:xfrm>
              <a:off x="2822495" y="2255906"/>
              <a:ext cx="49054" cy="27494"/>
            </a:xfrm>
            <a:custGeom>
              <a:avLst/>
              <a:gdLst/>
              <a:ahLst/>
              <a:cxnLst/>
              <a:rect l="l" t="t" r="r" b="b"/>
              <a:pathLst>
                <a:path w="1868" h="1047" extrusionOk="0">
                  <a:moveTo>
                    <a:pt x="240" y="0"/>
                  </a:moveTo>
                  <a:lnTo>
                    <a:pt x="1" y="402"/>
                  </a:lnTo>
                  <a:lnTo>
                    <a:pt x="1054" y="976"/>
                  </a:lnTo>
                  <a:cubicBezTo>
                    <a:pt x="1140" y="1024"/>
                    <a:pt x="1234" y="1047"/>
                    <a:pt x="1326" y="1047"/>
                  </a:cubicBezTo>
                  <a:cubicBezTo>
                    <a:pt x="1528" y="1047"/>
                    <a:pt x="1724" y="938"/>
                    <a:pt x="1829" y="747"/>
                  </a:cubicBezTo>
                  <a:cubicBezTo>
                    <a:pt x="1848" y="728"/>
                    <a:pt x="1857" y="699"/>
                    <a:pt x="1867" y="670"/>
                  </a:cubicBezTo>
                  <a:lnTo>
                    <a:pt x="1867" y="670"/>
                  </a:lnTo>
                  <a:cubicBezTo>
                    <a:pt x="1801" y="695"/>
                    <a:pt x="1732" y="707"/>
                    <a:pt x="1663" y="707"/>
                  </a:cubicBezTo>
                  <a:cubicBezTo>
                    <a:pt x="1572" y="707"/>
                    <a:pt x="1480" y="685"/>
                    <a:pt x="1398" y="642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49"/>
            <p:cNvSpPr/>
            <p:nvPr/>
          </p:nvSpPr>
          <p:spPr>
            <a:xfrm>
              <a:off x="2673968" y="2097059"/>
              <a:ext cx="159109" cy="144036"/>
            </a:xfrm>
            <a:custGeom>
              <a:avLst/>
              <a:gdLst/>
              <a:ahLst/>
              <a:cxnLst/>
              <a:rect l="l" t="t" r="r" b="b"/>
              <a:pathLst>
                <a:path w="6059" h="5485" extrusionOk="0">
                  <a:moveTo>
                    <a:pt x="1896" y="1"/>
                  </a:moveTo>
                  <a:lnTo>
                    <a:pt x="1" y="3418"/>
                  </a:lnTo>
                  <a:lnTo>
                    <a:pt x="3877" y="5485"/>
                  </a:lnTo>
                  <a:lnTo>
                    <a:pt x="6059" y="1484"/>
                  </a:lnTo>
                  <a:lnTo>
                    <a:pt x="4145" y="680"/>
                  </a:lnTo>
                  <a:cubicBezTo>
                    <a:pt x="4106" y="661"/>
                    <a:pt x="4078" y="661"/>
                    <a:pt x="4039" y="661"/>
                  </a:cubicBezTo>
                  <a:lnTo>
                    <a:pt x="3274" y="757"/>
                  </a:lnTo>
                  <a:cubicBezTo>
                    <a:pt x="3226" y="757"/>
                    <a:pt x="3188" y="747"/>
                    <a:pt x="3149" y="728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49"/>
            <p:cNvSpPr/>
            <p:nvPr/>
          </p:nvSpPr>
          <p:spPr>
            <a:xfrm>
              <a:off x="2659157" y="2039261"/>
              <a:ext cx="98528" cy="170191"/>
            </a:xfrm>
            <a:custGeom>
              <a:avLst/>
              <a:gdLst/>
              <a:ahLst/>
              <a:cxnLst/>
              <a:rect l="l" t="t" r="r" b="b"/>
              <a:pathLst>
                <a:path w="3752" h="6481" extrusionOk="0">
                  <a:moveTo>
                    <a:pt x="0" y="1"/>
                  </a:moveTo>
                  <a:lnTo>
                    <a:pt x="0" y="5810"/>
                  </a:lnTo>
                  <a:lnTo>
                    <a:pt x="1101" y="6451"/>
                  </a:lnTo>
                  <a:cubicBezTo>
                    <a:pt x="1133" y="6471"/>
                    <a:pt x="1170" y="6480"/>
                    <a:pt x="1207" y="6480"/>
                  </a:cubicBezTo>
                  <a:cubicBezTo>
                    <a:pt x="1279" y="6480"/>
                    <a:pt x="1350" y="6444"/>
                    <a:pt x="1388" y="6375"/>
                  </a:cubicBezTo>
                  <a:lnTo>
                    <a:pt x="3694" y="2384"/>
                  </a:lnTo>
                  <a:cubicBezTo>
                    <a:pt x="3752" y="2288"/>
                    <a:pt x="3713" y="2154"/>
                    <a:pt x="3618" y="20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49"/>
            <p:cNvSpPr/>
            <p:nvPr/>
          </p:nvSpPr>
          <p:spPr>
            <a:xfrm>
              <a:off x="2659157" y="2039261"/>
              <a:ext cx="75918" cy="159109"/>
            </a:xfrm>
            <a:custGeom>
              <a:avLst/>
              <a:gdLst/>
              <a:ahLst/>
              <a:cxnLst/>
              <a:rect l="l" t="t" r="r" b="b"/>
              <a:pathLst>
                <a:path w="2891" h="6059" extrusionOk="0">
                  <a:moveTo>
                    <a:pt x="0" y="1"/>
                  </a:moveTo>
                  <a:lnTo>
                    <a:pt x="0" y="5810"/>
                  </a:lnTo>
                  <a:lnTo>
                    <a:pt x="431" y="6059"/>
                  </a:lnTo>
                  <a:lnTo>
                    <a:pt x="2890" y="1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49"/>
            <p:cNvSpPr/>
            <p:nvPr/>
          </p:nvSpPr>
          <p:spPr>
            <a:xfrm>
              <a:off x="2659157" y="2159138"/>
              <a:ext cx="47268" cy="50314"/>
            </a:xfrm>
            <a:custGeom>
              <a:avLst/>
              <a:gdLst/>
              <a:ahLst/>
              <a:cxnLst/>
              <a:rect l="l" t="t" r="r" b="b"/>
              <a:pathLst>
                <a:path w="1800" h="1916" extrusionOk="0">
                  <a:moveTo>
                    <a:pt x="0" y="1"/>
                  </a:moveTo>
                  <a:lnTo>
                    <a:pt x="0" y="1245"/>
                  </a:lnTo>
                  <a:lnTo>
                    <a:pt x="1101" y="1886"/>
                  </a:lnTo>
                  <a:cubicBezTo>
                    <a:pt x="1133" y="1906"/>
                    <a:pt x="1170" y="1915"/>
                    <a:pt x="1207" y="1915"/>
                  </a:cubicBezTo>
                  <a:cubicBezTo>
                    <a:pt x="1279" y="1915"/>
                    <a:pt x="1350" y="1879"/>
                    <a:pt x="1388" y="1810"/>
                  </a:cubicBezTo>
                  <a:lnTo>
                    <a:pt x="1799" y="1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49"/>
            <p:cNvSpPr/>
            <p:nvPr/>
          </p:nvSpPr>
          <p:spPr>
            <a:xfrm>
              <a:off x="2659157" y="2159138"/>
              <a:ext cx="24894" cy="39232"/>
            </a:xfrm>
            <a:custGeom>
              <a:avLst/>
              <a:gdLst/>
              <a:ahLst/>
              <a:cxnLst/>
              <a:rect l="l" t="t" r="r" b="b"/>
              <a:pathLst>
                <a:path w="948" h="1494" extrusionOk="0">
                  <a:moveTo>
                    <a:pt x="0" y="1"/>
                  </a:moveTo>
                  <a:lnTo>
                    <a:pt x="0" y="1245"/>
                  </a:lnTo>
                  <a:lnTo>
                    <a:pt x="431" y="1494"/>
                  </a:lnTo>
                  <a:lnTo>
                    <a:pt x="948" y="5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49"/>
            <p:cNvSpPr/>
            <p:nvPr/>
          </p:nvSpPr>
          <p:spPr>
            <a:xfrm>
              <a:off x="2706898" y="2179463"/>
              <a:ext cx="67121" cy="53859"/>
            </a:xfrm>
            <a:custGeom>
              <a:avLst/>
              <a:gdLst/>
              <a:ahLst/>
              <a:cxnLst/>
              <a:rect l="l" t="t" r="r" b="b"/>
              <a:pathLst>
                <a:path w="2556" h="2051" extrusionOk="0">
                  <a:moveTo>
                    <a:pt x="1902" y="1"/>
                  </a:moveTo>
                  <a:cubicBezTo>
                    <a:pt x="1788" y="1"/>
                    <a:pt x="1672" y="35"/>
                    <a:pt x="1570" y="107"/>
                  </a:cubicBezTo>
                  <a:lnTo>
                    <a:pt x="316" y="1016"/>
                  </a:lnTo>
                  <a:cubicBezTo>
                    <a:pt x="58" y="1198"/>
                    <a:pt x="1" y="1562"/>
                    <a:pt x="192" y="1811"/>
                  </a:cubicBezTo>
                  <a:cubicBezTo>
                    <a:pt x="302" y="1968"/>
                    <a:pt x="477" y="2051"/>
                    <a:pt x="654" y="2051"/>
                  </a:cubicBezTo>
                  <a:cubicBezTo>
                    <a:pt x="769" y="2051"/>
                    <a:pt x="885" y="2016"/>
                    <a:pt x="986" y="1945"/>
                  </a:cubicBezTo>
                  <a:lnTo>
                    <a:pt x="2240" y="1045"/>
                  </a:lnTo>
                  <a:cubicBezTo>
                    <a:pt x="2508" y="854"/>
                    <a:pt x="2556" y="490"/>
                    <a:pt x="2364" y="232"/>
                  </a:cubicBezTo>
                  <a:cubicBezTo>
                    <a:pt x="2249" y="81"/>
                    <a:pt x="2077" y="1"/>
                    <a:pt x="1902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49"/>
            <p:cNvSpPr/>
            <p:nvPr/>
          </p:nvSpPr>
          <p:spPr>
            <a:xfrm>
              <a:off x="2710154" y="2180513"/>
              <a:ext cx="63864" cy="52914"/>
            </a:xfrm>
            <a:custGeom>
              <a:avLst/>
              <a:gdLst/>
              <a:ahLst/>
              <a:cxnLst/>
              <a:rect l="l" t="t" r="r" b="b"/>
              <a:pathLst>
                <a:path w="2432" h="2015" extrusionOk="0">
                  <a:moveTo>
                    <a:pt x="2001" y="0"/>
                  </a:moveTo>
                  <a:lnTo>
                    <a:pt x="2001" y="0"/>
                  </a:lnTo>
                  <a:cubicBezTo>
                    <a:pt x="2097" y="249"/>
                    <a:pt x="2011" y="527"/>
                    <a:pt x="1800" y="680"/>
                  </a:cubicBezTo>
                  <a:lnTo>
                    <a:pt x="546" y="1589"/>
                  </a:lnTo>
                  <a:cubicBezTo>
                    <a:pt x="445" y="1661"/>
                    <a:pt x="329" y="1699"/>
                    <a:pt x="211" y="1699"/>
                  </a:cubicBezTo>
                  <a:cubicBezTo>
                    <a:pt x="141" y="1699"/>
                    <a:pt x="69" y="1685"/>
                    <a:pt x="1" y="1656"/>
                  </a:cubicBezTo>
                  <a:lnTo>
                    <a:pt x="1" y="1656"/>
                  </a:lnTo>
                  <a:cubicBezTo>
                    <a:pt x="89" y="1883"/>
                    <a:pt x="303" y="2015"/>
                    <a:pt x="525" y="2015"/>
                  </a:cubicBezTo>
                  <a:cubicBezTo>
                    <a:pt x="640" y="2015"/>
                    <a:pt x="758" y="1980"/>
                    <a:pt x="862" y="1905"/>
                  </a:cubicBezTo>
                  <a:lnTo>
                    <a:pt x="2116" y="1005"/>
                  </a:lnTo>
                  <a:cubicBezTo>
                    <a:pt x="2384" y="814"/>
                    <a:pt x="2432" y="440"/>
                    <a:pt x="2240" y="192"/>
                  </a:cubicBezTo>
                  <a:cubicBezTo>
                    <a:pt x="2173" y="106"/>
                    <a:pt x="2097" y="39"/>
                    <a:pt x="2001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9"/>
            <p:cNvSpPr/>
            <p:nvPr/>
          </p:nvSpPr>
          <p:spPr>
            <a:xfrm>
              <a:off x="2732528" y="2203254"/>
              <a:ext cx="59847" cy="48528"/>
            </a:xfrm>
            <a:custGeom>
              <a:avLst/>
              <a:gdLst/>
              <a:ahLst/>
              <a:cxnLst/>
              <a:rect l="l" t="t" r="r" b="b"/>
              <a:pathLst>
                <a:path w="2279" h="1848" extrusionOk="0">
                  <a:moveTo>
                    <a:pt x="1629" y="1"/>
                  </a:moveTo>
                  <a:cubicBezTo>
                    <a:pt x="1512" y="1"/>
                    <a:pt x="1394" y="37"/>
                    <a:pt x="1293" y="110"/>
                  </a:cubicBezTo>
                  <a:lnTo>
                    <a:pt x="326" y="809"/>
                  </a:lnTo>
                  <a:cubicBezTo>
                    <a:pt x="68" y="1000"/>
                    <a:pt x="1" y="1364"/>
                    <a:pt x="192" y="1623"/>
                  </a:cubicBezTo>
                  <a:cubicBezTo>
                    <a:pt x="306" y="1770"/>
                    <a:pt x="473" y="1847"/>
                    <a:pt x="643" y="1847"/>
                  </a:cubicBezTo>
                  <a:cubicBezTo>
                    <a:pt x="759" y="1847"/>
                    <a:pt x="876" y="1811"/>
                    <a:pt x="977" y="1737"/>
                  </a:cubicBezTo>
                  <a:lnTo>
                    <a:pt x="1963" y="1039"/>
                  </a:lnTo>
                  <a:cubicBezTo>
                    <a:pt x="2221" y="847"/>
                    <a:pt x="2278" y="484"/>
                    <a:pt x="2077" y="225"/>
                  </a:cubicBezTo>
                  <a:cubicBezTo>
                    <a:pt x="1969" y="77"/>
                    <a:pt x="1801" y="1"/>
                    <a:pt x="1629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49"/>
            <p:cNvSpPr/>
            <p:nvPr/>
          </p:nvSpPr>
          <p:spPr>
            <a:xfrm>
              <a:off x="2735810" y="2204384"/>
              <a:ext cx="56564" cy="47399"/>
            </a:xfrm>
            <a:custGeom>
              <a:avLst/>
              <a:gdLst/>
              <a:ahLst/>
              <a:cxnLst/>
              <a:rect l="l" t="t" r="r" b="b"/>
              <a:pathLst>
                <a:path w="2154" h="1805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809" y="240"/>
                    <a:pt x="1732" y="517"/>
                    <a:pt x="1522" y="670"/>
                  </a:cubicBezTo>
                  <a:lnTo>
                    <a:pt x="546" y="1379"/>
                  </a:lnTo>
                  <a:cubicBezTo>
                    <a:pt x="444" y="1450"/>
                    <a:pt x="328" y="1488"/>
                    <a:pt x="211" y="1488"/>
                  </a:cubicBezTo>
                  <a:cubicBezTo>
                    <a:pt x="140" y="1488"/>
                    <a:pt x="69" y="1474"/>
                    <a:pt x="0" y="1446"/>
                  </a:cubicBezTo>
                  <a:lnTo>
                    <a:pt x="0" y="1446"/>
                  </a:lnTo>
                  <a:cubicBezTo>
                    <a:pt x="19" y="1493"/>
                    <a:pt x="38" y="1541"/>
                    <a:pt x="67" y="1580"/>
                  </a:cubicBezTo>
                  <a:cubicBezTo>
                    <a:pt x="181" y="1727"/>
                    <a:pt x="348" y="1804"/>
                    <a:pt x="520" y="1804"/>
                  </a:cubicBezTo>
                  <a:cubicBezTo>
                    <a:pt x="637" y="1804"/>
                    <a:pt x="756" y="1768"/>
                    <a:pt x="861" y="1694"/>
                  </a:cubicBezTo>
                  <a:lnTo>
                    <a:pt x="1838" y="996"/>
                  </a:lnTo>
                  <a:cubicBezTo>
                    <a:pt x="2096" y="804"/>
                    <a:pt x="2153" y="441"/>
                    <a:pt x="1952" y="182"/>
                  </a:cubicBezTo>
                  <a:cubicBezTo>
                    <a:pt x="1895" y="106"/>
                    <a:pt x="1809" y="39"/>
                    <a:pt x="1713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49"/>
            <p:cNvSpPr/>
            <p:nvPr/>
          </p:nvSpPr>
          <p:spPr>
            <a:xfrm>
              <a:off x="2758158" y="2226967"/>
              <a:ext cx="52310" cy="43303"/>
            </a:xfrm>
            <a:custGeom>
              <a:avLst/>
              <a:gdLst/>
              <a:ahLst/>
              <a:cxnLst/>
              <a:rect l="l" t="t" r="r" b="b"/>
              <a:pathLst>
                <a:path w="1992" h="1649" extrusionOk="0">
                  <a:moveTo>
                    <a:pt x="1340" y="1"/>
                  </a:moveTo>
                  <a:cubicBezTo>
                    <a:pt x="1227" y="1"/>
                    <a:pt x="1114" y="35"/>
                    <a:pt x="1015" y="107"/>
                  </a:cubicBezTo>
                  <a:lnTo>
                    <a:pt x="317" y="614"/>
                  </a:lnTo>
                  <a:cubicBezTo>
                    <a:pt x="58" y="796"/>
                    <a:pt x="1" y="1160"/>
                    <a:pt x="183" y="1409"/>
                  </a:cubicBezTo>
                  <a:cubicBezTo>
                    <a:pt x="299" y="1566"/>
                    <a:pt x="475" y="1648"/>
                    <a:pt x="652" y="1648"/>
                  </a:cubicBezTo>
                  <a:cubicBezTo>
                    <a:pt x="766" y="1648"/>
                    <a:pt x="879" y="1614"/>
                    <a:pt x="977" y="1543"/>
                  </a:cubicBezTo>
                  <a:lnTo>
                    <a:pt x="1676" y="1035"/>
                  </a:lnTo>
                  <a:cubicBezTo>
                    <a:pt x="1944" y="844"/>
                    <a:pt x="1991" y="480"/>
                    <a:pt x="1800" y="231"/>
                  </a:cubicBezTo>
                  <a:cubicBezTo>
                    <a:pt x="1684" y="81"/>
                    <a:pt x="1513" y="1"/>
                    <a:pt x="1340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49"/>
            <p:cNvSpPr/>
            <p:nvPr/>
          </p:nvSpPr>
          <p:spPr>
            <a:xfrm>
              <a:off x="2761178" y="2228018"/>
              <a:ext cx="49290" cy="42252"/>
            </a:xfrm>
            <a:custGeom>
              <a:avLst/>
              <a:gdLst/>
              <a:ahLst/>
              <a:cxnLst/>
              <a:rect l="l" t="t" r="r" b="b"/>
              <a:pathLst>
                <a:path w="1877" h="1609" extrusionOk="0">
                  <a:moveTo>
                    <a:pt x="1417" y="0"/>
                  </a:moveTo>
                  <a:cubicBezTo>
                    <a:pt x="1503" y="230"/>
                    <a:pt x="1417" y="498"/>
                    <a:pt x="1216" y="651"/>
                  </a:cubicBezTo>
                  <a:lnTo>
                    <a:pt x="517" y="1148"/>
                  </a:lnTo>
                  <a:cubicBezTo>
                    <a:pt x="419" y="1222"/>
                    <a:pt x="305" y="1261"/>
                    <a:pt x="190" y="1261"/>
                  </a:cubicBezTo>
                  <a:cubicBezTo>
                    <a:pt x="126" y="1261"/>
                    <a:pt x="62" y="1249"/>
                    <a:pt x="1" y="1225"/>
                  </a:cubicBezTo>
                  <a:lnTo>
                    <a:pt x="1" y="1225"/>
                  </a:lnTo>
                  <a:cubicBezTo>
                    <a:pt x="20" y="1273"/>
                    <a:pt x="39" y="1321"/>
                    <a:pt x="68" y="1369"/>
                  </a:cubicBezTo>
                  <a:cubicBezTo>
                    <a:pt x="184" y="1526"/>
                    <a:pt x="360" y="1608"/>
                    <a:pt x="539" y="1608"/>
                  </a:cubicBezTo>
                  <a:cubicBezTo>
                    <a:pt x="654" y="1608"/>
                    <a:pt x="770" y="1574"/>
                    <a:pt x="872" y="1503"/>
                  </a:cubicBezTo>
                  <a:lnTo>
                    <a:pt x="1561" y="995"/>
                  </a:lnTo>
                  <a:cubicBezTo>
                    <a:pt x="1829" y="804"/>
                    <a:pt x="1876" y="440"/>
                    <a:pt x="1685" y="182"/>
                  </a:cubicBezTo>
                  <a:cubicBezTo>
                    <a:pt x="1618" y="96"/>
                    <a:pt x="1522" y="29"/>
                    <a:pt x="141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49"/>
            <p:cNvSpPr/>
            <p:nvPr/>
          </p:nvSpPr>
          <p:spPr>
            <a:xfrm>
              <a:off x="2783814" y="2250706"/>
              <a:ext cx="45010" cy="37919"/>
            </a:xfrm>
            <a:custGeom>
              <a:avLst/>
              <a:gdLst/>
              <a:ahLst/>
              <a:cxnLst/>
              <a:rect l="l" t="t" r="r" b="b"/>
              <a:pathLst>
                <a:path w="1714" h="1444" extrusionOk="0">
                  <a:moveTo>
                    <a:pt x="1057" y="0"/>
                  </a:moveTo>
                  <a:cubicBezTo>
                    <a:pt x="942" y="0"/>
                    <a:pt x="826" y="34"/>
                    <a:pt x="727" y="103"/>
                  </a:cubicBezTo>
                  <a:lnTo>
                    <a:pt x="316" y="409"/>
                  </a:lnTo>
                  <a:cubicBezTo>
                    <a:pt x="57" y="600"/>
                    <a:pt x="0" y="954"/>
                    <a:pt x="182" y="1203"/>
                  </a:cubicBezTo>
                  <a:cubicBezTo>
                    <a:pt x="298" y="1360"/>
                    <a:pt x="475" y="1443"/>
                    <a:pt x="651" y="1443"/>
                  </a:cubicBezTo>
                  <a:cubicBezTo>
                    <a:pt x="765" y="1443"/>
                    <a:pt x="879" y="1409"/>
                    <a:pt x="976" y="1337"/>
                  </a:cubicBezTo>
                  <a:lnTo>
                    <a:pt x="1397" y="1031"/>
                  </a:lnTo>
                  <a:cubicBezTo>
                    <a:pt x="1656" y="849"/>
                    <a:pt x="1713" y="485"/>
                    <a:pt x="1512" y="227"/>
                  </a:cubicBezTo>
                  <a:cubicBezTo>
                    <a:pt x="1403" y="77"/>
                    <a:pt x="1231" y="0"/>
                    <a:pt x="1057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49"/>
            <p:cNvSpPr/>
            <p:nvPr/>
          </p:nvSpPr>
          <p:spPr>
            <a:xfrm>
              <a:off x="2786807" y="2251888"/>
              <a:ext cx="42016" cy="36764"/>
            </a:xfrm>
            <a:custGeom>
              <a:avLst/>
              <a:gdLst/>
              <a:ahLst/>
              <a:cxnLst/>
              <a:rect l="l" t="t" r="r" b="b"/>
              <a:pathLst>
                <a:path w="1600" h="1400" extrusionOk="0">
                  <a:moveTo>
                    <a:pt x="1149" y="0"/>
                  </a:moveTo>
                  <a:lnTo>
                    <a:pt x="1149" y="0"/>
                  </a:lnTo>
                  <a:cubicBezTo>
                    <a:pt x="1245" y="239"/>
                    <a:pt x="1168" y="517"/>
                    <a:pt x="958" y="661"/>
                  </a:cubicBezTo>
                  <a:lnTo>
                    <a:pt x="537" y="967"/>
                  </a:lnTo>
                  <a:cubicBezTo>
                    <a:pt x="442" y="1038"/>
                    <a:pt x="329" y="1072"/>
                    <a:pt x="213" y="1072"/>
                  </a:cubicBezTo>
                  <a:cubicBezTo>
                    <a:pt x="142" y="1072"/>
                    <a:pt x="70" y="1059"/>
                    <a:pt x="1" y="1034"/>
                  </a:cubicBezTo>
                  <a:lnTo>
                    <a:pt x="1" y="1034"/>
                  </a:lnTo>
                  <a:cubicBezTo>
                    <a:pt x="90" y="1263"/>
                    <a:pt x="311" y="1400"/>
                    <a:pt x="537" y="1400"/>
                  </a:cubicBezTo>
                  <a:cubicBezTo>
                    <a:pt x="650" y="1400"/>
                    <a:pt x="763" y="1366"/>
                    <a:pt x="862" y="1292"/>
                  </a:cubicBezTo>
                  <a:lnTo>
                    <a:pt x="1283" y="986"/>
                  </a:lnTo>
                  <a:cubicBezTo>
                    <a:pt x="1542" y="804"/>
                    <a:pt x="1599" y="431"/>
                    <a:pt x="1398" y="182"/>
                  </a:cubicBezTo>
                  <a:cubicBezTo>
                    <a:pt x="1331" y="96"/>
                    <a:pt x="1255" y="38"/>
                    <a:pt x="1149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49"/>
            <p:cNvSpPr/>
            <p:nvPr/>
          </p:nvSpPr>
          <p:spPr>
            <a:xfrm>
              <a:off x="2788829" y="2102101"/>
              <a:ext cx="64862" cy="99788"/>
            </a:xfrm>
            <a:custGeom>
              <a:avLst/>
              <a:gdLst/>
              <a:ahLst/>
              <a:cxnLst/>
              <a:rect l="l" t="t" r="r" b="b"/>
              <a:pathLst>
                <a:path w="2470" h="3800" extrusionOk="0">
                  <a:moveTo>
                    <a:pt x="527" y="0"/>
                  </a:moveTo>
                  <a:cubicBezTo>
                    <a:pt x="441" y="0"/>
                    <a:pt x="364" y="58"/>
                    <a:pt x="345" y="144"/>
                  </a:cubicBezTo>
                  <a:lnTo>
                    <a:pt x="0" y="1522"/>
                  </a:lnTo>
                  <a:lnTo>
                    <a:pt x="0" y="3034"/>
                  </a:lnTo>
                  <a:cubicBezTo>
                    <a:pt x="0" y="3455"/>
                    <a:pt x="345" y="3800"/>
                    <a:pt x="766" y="3800"/>
                  </a:cubicBezTo>
                  <a:cubicBezTo>
                    <a:pt x="1178" y="3800"/>
                    <a:pt x="1522" y="3455"/>
                    <a:pt x="1522" y="3034"/>
                  </a:cubicBezTo>
                  <a:lnTo>
                    <a:pt x="1522" y="189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49"/>
            <p:cNvSpPr/>
            <p:nvPr/>
          </p:nvSpPr>
          <p:spPr>
            <a:xfrm>
              <a:off x="2788829" y="2102101"/>
              <a:ext cx="27415" cy="99788"/>
            </a:xfrm>
            <a:custGeom>
              <a:avLst/>
              <a:gdLst/>
              <a:ahLst/>
              <a:cxnLst/>
              <a:rect l="l" t="t" r="r" b="b"/>
              <a:pathLst>
                <a:path w="1044" h="3800" extrusionOk="0">
                  <a:moveTo>
                    <a:pt x="527" y="0"/>
                  </a:moveTo>
                  <a:cubicBezTo>
                    <a:pt x="441" y="0"/>
                    <a:pt x="364" y="58"/>
                    <a:pt x="335" y="144"/>
                  </a:cubicBezTo>
                  <a:lnTo>
                    <a:pt x="0" y="1512"/>
                  </a:lnTo>
                  <a:lnTo>
                    <a:pt x="0" y="3034"/>
                  </a:lnTo>
                  <a:cubicBezTo>
                    <a:pt x="0" y="3455"/>
                    <a:pt x="335" y="3800"/>
                    <a:pt x="756" y="3800"/>
                  </a:cubicBezTo>
                  <a:cubicBezTo>
                    <a:pt x="852" y="3800"/>
                    <a:pt x="948" y="3781"/>
                    <a:pt x="1044" y="3742"/>
                  </a:cubicBezTo>
                  <a:cubicBezTo>
                    <a:pt x="756" y="3627"/>
                    <a:pt x="565" y="3350"/>
                    <a:pt x="565" y="3034"/>
                  </a:cubicBezTo>
                  <a:lnTo>
                    <a:pt x="565" y="152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2" name="Google Shape;3792;p49"/>
          <p:cNvGrpSpPr/>
          <p:nvPr/>
        </p:nvGrpSpPr>
        <p:grpSpPr>
          <a:xfrm>
            <a:off x="3111775" y="1993516"/>
            <a:ext cx="318927" cy="319217"/>
            <a:chOff x="3111775" y="1993516"/>
            <a:chExt cx="318927" cy="319217"/>
          </a:xfrm>
        </p:grpSpPr>
        <p:sp>
          <p:nvSpPr>
            <p:cNvPr id="3793" name="Google Shape;3793;p49"/>
            <p:cNvSpPr/>
            <p:nvPr/>
          </p:nvSpPr>
          <p:spPr>
            <a:xfrm>
              <a:off x="3204263" y="2013894"/>
              <a:ext cx="154067" cy="140964"/>
            </a:xfrm>
            <a:custGeom>
              <a:avLst/>
              <a:gdLst/>
              <a:ahLst/>
              <a:cxnLst/>
              <a:rect l="l" t="t" r="r" b="b"/>
              <a:pathLst>
                <a:path w="5867" h="5368" extrusionOk="0">
                  <a:moveTo>
                    <a:pt x="584" y="0"/>
                  </a:moveTo>
                  <a:cubicBezTo>
                    <a:pt x="268" y="0"/>
                    <a:pt x="0" y="268"/>
                    <a:pt x="0" y="594"/>
                  </a:cubicBezTo>
                  <a:lnTo>
                    <a:pt x="0" y="3713"/>
                  </a:lnTo>
                  <a:cubicBezTo>
                    <a:pt x="0" y="4039"/>
                    <a:pt x="268" y="4307"/>
                    <a:pt x="584" y="4307"/>
                  </a:cubicBezTo>
                  <a:lnTo>
                    <a:pt x="2153" y="4307"/>
                  </a:lnTo>
                  <a:lnTo>
                    <a:pt x="3723" y="5350"/>
                  </a:lnTo>
                  <a:cubicBezTo>
                    <a:pt x="3740" y="5362"/>
                    <a:pt x="3758" y="5367"/>
                    <a:pt x="3777" y="5367"/>
                  </a:cubicBezTo>
                  <a:cubicBezTo>
                    <a:pt x="3831" y="5367"/>
                    <a:pt x="3883" y="5319"/>
                    <a:pt x="3876" y="5254"/>
                  </a:cubicBezTo>
                  <a:lnTo>
                    <a:pt x="3713" y="4307"/>
                  </a:lnTo>
                  <a:lnTo>
                    <a:pt x="5283" y="4307"/>
                  </a:lnTo>
                  <a:cubicBezTo>
                    <a:pt x="5599" y="4307"/>
                    <a:pt x="5867" y="4039"/>
                    <a:pt x="5867" y="3713"/>
                  </a:cubicBezTo>
                  <a:lnTo>
                    <a:pt x="5867" y="594"/>
                  </a:lnTo>
                  <a:cubicBezTo>
                    <a:pt x="5867" y="268"/>
                    <a:pt x="5608" y="0"/>
                    <a:pt x="528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49"/>
            <p:cNvSpPr/>
            <p:nvPr/>
          </p:nvSpPr>
          <p:spPr>
            <a:xfrm>
              <a:off x="3204263" y="2013894"/>
              <a:ext cx="143773" cy="102808"/>
            </a:xfrm>
            <a:custGeom>
              <a:avLst/>
              <a:gdLst/>
              <a:ahLst/>
              <a:cxnLst/>
              <a:rect l="l" t="t" r="r" b="b"/>
              <a:pathLst>
                <a:path w="5475" h="3915" extrusionOk="0">
                  <a:moveTo>
                    <a:pt x="584" y="0"/>
                  </a:moveTo>
                  <a:cubicBezTo>
                    <a:pt x="259" y="0"/>
                    <a:pt x="0" y="268"/>
                    <a:pt x="0" y="594"/>
                  </a:cubicBezTo>
                  <a:lnTo>
                    <a:pt x="0" y="3723"/>
                  </a:lnTo>
                  <a:cubicBezTo>
                    <a:pt x="0" y="3780"/>
                    <a:pt x="10" y="3847"/>
                    <a:pt x="38" y="3914"/>
                  </a:cubicBezTo>
                  <a:lnTo>
                    <a:pt x="4498" y="3914"/>
                  </a:lnTo>
                  <a:cubicBezTo>
                    <a:pt x="5034" y="3914"/>
                    <a:pt x="5474" y="3474"/>
                    <a:pt x="5474" y="2938"/>
                  </a:cubicBezTo>
                  <a:lnTo>
                    <a:pt x="5474" y="38"/>
                  </a:lnTo>
                  <a:cubicBezTo>
                    <a:pt x="5417" y="19"/>
                    <a:pt x="5350" y="0"/>
                    <a:pt x="528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49"/>
            <p:cNvSpPr/>
            <p:nvPr/>
          </p:nvSpPr>
          <p:spPr>
            <a:xfrm>
              <a:off x="3112773" y="2137788"/>
              <a:ext cx="112865" cy="113102"/>
            </a:xfrm>
            <a:custGeom>
              <a:avLst/>
              <a:gdLst/>
              <a:ahLst/>
              <a:cxnLst/>
              <a:rect l="l" t="t" r="r" b="b"/>
              <a:pathLst>
                <a:path w="4298" h="4307" extrusionOk="0">
                  <a:moveTo>
                    <a:pt x="2144" y="0"/>
                  </a:moveTo>
                  <a:cubicBezTo>
                    <a:pt x="1206" y="0"/>
                    <a:pt x="508" y="756"/>
                    <a:pt x="441" y="1675"/>
                  </a:cubicBezTo>
                  <a:cubicBezTo>
                    <a:pt x="383" y="2345"/>
                    <a:pt x="249" y="2996"/>
                    <a:pt x="39" y="3637"/>
                  </a:cubicBezTo>
                  <a:cubicBezTo>
                    <a:pt x="1" y="3752"/>
                    <a:pt x="48" y="3886"/>
                    <a:pt x="163" y="3934"/>
                  </a:cubicBezTo>
                  <a:cubicBezTo>
                    <a:pt x="556" y="4116"/>
                    <a:pt x="986" y="4240"/>
                    <a:pt x="1417" y="4307"/>
                  </a:cubicBezTo>
                  <a:lnTo>
                    <a:pt x="2872" y="4307"/>
                  </a:lnTo>
                  <a:cubicBezTo>
                    <a:pt x="3302" y="4240"/>
                    <a:pt x="3723" y="4125"/>
                    <a:pt x="4116" y="3943"/>
                  </a:cubicBezTo>
                  <a:cubicBezTo>
                    <a:pt x="4240" y="3895"/>
                    <a:pt x="4298" y="3752"/>
                    <a:pt x="4240" y="3637"/>
                  </a:cubicBezTo>
                  <a:cubicBezTo>
                    <a:pt x="4039" y="2996"/>
                    <a:pt x="3905" y="2345"/>
                    <a:pt x="3848" y="1675"/>
                  </a:cubicBezTo>
                  <a:cubicBezTo>
                    <a:pt x="3781" y="756"/>
                    <a:pt x="3082" y="0"/>
                    <a:pt x="21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49"/>
            <p:cNvSpPr/>
            <p:nvPr/>
          </p:nvSpPr>
          <p:spPr>
            <a:xfrm>
              <a:off x="3143182" y="2138025"/>
              <a:ext cx="82220" cy="112865"/>
            </a:xfrm>
            <a:custGeom>
              <a:avLst/>
              <a:gdLst/>
              <a:ahLst/>
              <a:cxnLst/>
              <a:rect l="l" t="t" r="r" b="b"/>
              <a:pathLst>
                <a:path w="3131" h="4298" extrusionOk="0">
                  <a:moveTo>
                    <a:pt x="977" y="1"/>
                  </a:moveTo>
                  <a:cubicBezTo>
                    <a:pt x="259" y="1"/>
                    <a:pt x="1" y="987"/>
                    <a:pt x="613" y="1350"/>
                  </a:cubicBezTo>
                  <a:cubicBezTo>
                    <a:pt x="632" y="1360"/>
                    <a:pt x="651" y="1379"/>
                    <a:pt x="680" y="1389"/>
                  </a:cubicBezTo>
                  <a:lnTo>
                    <a:pt x="1226" y="4298"/>
                  </a:lnTo>
                  <a:lnTo>
                    <a:pt x="1714" y="4298"/>
                  </a:lnTo>
                  <a:cubicBezTo>
                    <a:pt x="2144" y="4231"/>
                    <a:pt x="2565" y="4116"/>
                    <a:pt x="2958" y="3934"/>
                  </a:cubicBezTo>
                  <a:cubicBezTo>
                    <a:pt x="3073" y="3877"/>
                    <a:pt x="3130" y="3743"/>
                    <a:pt x="3082" y="3628"/>
                  </a:cubicBezTo>
                  <a:cubicBezTo>
                    <a:pt x="2872" y="2996"/>
                    <a:pt x="2738" y="2336"/>
                    <a:pt x="2680" y="1676"/>
                  </a:cubicBezTo>
                  <a:cubicBezTo>
                    <a:pt x="2613" y="757"/>
                    <a:pt x="1924" y="1"/>
                    <a:pt x="97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49"/>
            <p:cNvSpPr/>
            <p:nvPr/>
          </p:nvSpPr>
          <p:spPr>
            <a:xfrm>
              <a:off x="3111775" y="2223238"/>
              <a:ext cx="113102" cy="89231"/>
            </a:xfrm>
            <a:custGeom>
              <a:avLst/>
              <a:gdLst/>
              <a:ahLst/>
              <a:cxnLst/>
              <a:rect l="l" t="t" r="r" b="b"/>
              <a:pathLst>
                <a:path w="4307" h="3398" extrusionOk="0">
                  <a:moveTo>
                    <a:pt x="1436" y="0"/>
                  </a:moveTo>
                  <a:lnTo>
                    <a:pt x="1436" y="718"/>
                  </a:lnTo>
                  <a:cubicBezTo>
                    <a:pt x="1436" y="890"/>
                    <a:pt x="1331" y="1062"/>
                    <a:pt x="1168" y="1139"/>
                  </a:cubicBezTo>
                  <a:lnTo>
                    <a:pt x="402" y="1531"/>
                  </a:lnTo>
                  <a:cubicBezTo>
                    <a:pt x="153" y="1646"/>
                    <a:pt x="0" y="1895"/>
                    <a:pt x="0" y="2173"/>
                  </a:cubicBezTo>
                  <a:lnTo>
                    <a:pt x="0" y="3158"/>
                  </a:lnTo>
                  <a:cubicBezTo>
                    <a:pt x="0" y="3283"/>
                    <a:pt x="115" y="3398"/>
                    <a:pt x="240" y="3398"/>
                  </a:cubicBezTo>
                  <a:lnTo>
                    <a:pt x="4068" y="3398"/>
                  </a:lnTo>
                  <a:cubicBezTo>
                    <a:pt x="4202" y="3398"/>
                    <a:pt x="4307" y="3283"/>
                    <a:pt x="4307" y="3158"/>
                  </a:cubicBezTo>
                  <a:lnTo>
                    <a:pt x="4307" y="2173"/>
                  </a:lnTo>
                  <a:cubicBezTo>
                    <a:pt x="4307" y="1895"/>
                    <a:pt x="4154" y="1646"/>
                    <a:pt x="3905" y="1531"/>
                  </a:cubicBezTo>
                  <a:lnTo>
                    <a:pt x="3139" y="1139"/>
                  </a:lnTo>
                  <a:cubicBezTo>
                    <a:pt x="2977" y="1062"/>
                    <a:pt x="2871" y="890"/>
                    <a:pt x="2871" y="718"/>
                  </a:cubicBezTo>
                  <a:lnTo>
                    <a:pt x="2871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49"/>
            <p:cNvSpPr/>
            <p:nvPr/>
          </p:nvSpPr>
          <p:spPr>
            <a:xfrm>
              <a:off x="3149222" y="2223238"/>
              <a:ext cx="38208" cy="25157"/>
            </a:xfrm>
            <a:custGeom>
              <a:avLst/>
              <a:gdLst/>
              <a:ahLst/>
              <a:cxnLst/>
              <a:rect l="l" t="t" r="r" b="b"/>
              <a:pathLst>
                <a:path w="1455" h="958" extrusionOk="0">
                  <a:moveTo>
                    <a:pt x="10" y="0"/>
                  </a:moveTo>
                  <a:lnTo>
                    <a:pt x="10" y="718"/>
                  </a:lnTo>
                  <a:cubicBezTo>
                    <a:pt x="10" y="747"/>
                    <a:pt x="0" y="785"/>
                    <a:pt x="0" y="814"/>
                  </a:cubicBezTo>
                  <a:cubicBezTo>
                    <a:pt x="230" y="909"/>
                    <a:pt x="479" y="957"/>
                    <a:pt x="728" y="957"/>
                  </a:cubicBezTo>
                  <a:cubicBezTo>
                    <a:pt x="976" y="957"/>
                    <a:pt x="1225" y="909"/>
                    <a:pt x="1455" y="814"/>
                  </a:cubicBezTo>
                  <a:cubicBezTo>
                    <a:pt x="1455" y="785"/>
                    <a:pt x="1445" y="747"/>
                    <a:pt x="1445" y="718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49"/>
            <p:cNvSpPr/>
            <p:nvPr/>
          </p:nvSpPr>
          <p:spPr>
            <a:xfrm>
              <a:off x="3112011" y="2256142"/>
              <a:ext cx="113128" cy="56328"/>
            </a:xfrm>
            <a:custGeom>
              <a:avLst/>
              <a:gdLst/>
              <a:ahLst/>
              <a:cxnLst/>
              <a:rect l="l" t="t" r="r" b="b"/>
              <a:pathLst>
                <a:path w="4308" h="2145" extrusionOk="0">
                  <a:moveTo>
                    <a:pt x="939" y="1"/>
                  </a:moveTo>
                  <a:lnTo>
                    <a:pt x="393" y="278"/>
                  </a:lnTo>
                  <a:cubicBezTo>
                    <a:pt x="154" y="393"/>
                    <a:pt x="1" y="642"/>
                    <a:pt x="1" y="920"/>
                  </a:cubicBezTo>
                  <a:lnTo>
                    <a:pt x="1" y="1905"/>
                  </a:lnTo>
                  <a:cubicBezTo>
                    <a:pt x="1" y="2030"/>
                    <a:pt x="106" y="2145"/>
                    <a:pt x="240" y="2145"/>
                  </a:cubicBezTo>
                  <a:lnTo>
                    <a:pt x="4068" y="2145"/>
                  </a:lnTo>
                  <a:cubicBezTo>
                    <a:pt x="4193" y="2145"/>
                    <a:pt x="4307" y="2030"/>
                    <a:pt x="4307" y="1905"/>
                  </a:cubicBezTo>
                  <a:lnTo>
                    <a:pt x="4307" y="920"/>
                  </a:lnTo>
                  <a:cubicBezTo>
                    <a:pt x="4298" y="642"/>
                    <a:pt x="4145" y="393"/>
                    <a:pt x="3896" y="278"/>
                  </a:cubicBezTo>
                  <a:lnTo>
                    <a:pt x="3350" y="1"/>
                  </a:lnTo>
                  <a:cubicBezTo>
                    <a:pt x="3068" y="436"/>
                    <a:pt x="2609" y="654"/>
                    <a:pt x="2148" y="654"/>
                  </a:cubicBezTo>
                  <a:cubicBezTo>
                    <a:pt x="1688" y="654"/>
                    <a:pt x="1226" y="436"/>
                    <a:pt x="93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49"/>
            <p:cNvSpPr/>
            <p:nvPr/>
          </p:nvSpPr>
          <p:spPr>
            <a:xfrm>
              <a:off x="3130629" y="2174106"/>
              <a:ext cx="75419" cy="61711"/>
            </a:xfrm>
            <a:custGeom>
              <a:avLst/>
              <a:gdLst/>
              <a:ahLst/>
              <a:cxnLst/>
              <a:rect l="l" t="t" r="r" b="b"/>
              <a:pathLst>
                <a:path w="2872" h="2350" extrusionOk="0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14" y="302"/>
                    <a:pt x="699" y="445"/>
                    <a:pt x="565" y="570"/>
                  </a:cubicBezTo>
                  <a:cubicBezTo>
                    <a:pt x="440" y="684"/>
                    <a:pt x="297" y="780"/>
                    <a:pt x="144" y="857"/>
                  </a:cubicBezTo>
                  <a:cubicBezTo>
                    <a:pt x="48" y="905"/>
                    <a:pt x="0" y="1000"/>
                    <a:pt x="19" y="1106"/>
                  </a:cubicBezTo>
                  <a:cubicBezTo>
                    <a:pt x="105" y="1814"/>
                    <a:pt x="718" y="2350"/>
                    <a:pt x="1436" y="2350"/>
                  </a:cubicBezTo>
                  <a:cubicBezTo>
                    <a:pt x="2182" y="2350"/>
                    <a:pt x="2804" y="1775"/>
                    <a:pt x="2871" y="1029"/>
                  </a:cubicBezTo>
                  <a:cubicBezTo>
                    <a:pt x="2871" y="96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49"/>
            <p:cNvSpPr/>
            <p:nvPr/>
          </p:nvSpPr>
          <p:spPr>
            <a:xfrm>
              <a:off x="3130629" y="2174106"/>
              <a:ext cx="75419" cy="61212"/>
            </a:xfrm>
            <a:custGeom>
              <a:avLst/>
              <a:gdLst/>
              <a:ahLst/>
              <a:cxnLst/>
              <a:rect l="l" t="t" r="r" b="b"/>
              <a:pathLst>
                <a:path w="2872" h="2331" extrusionOk="0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33" y="254"/>
                    <a:pt x="766" y="359"/>
                    <a:pt x="670" y="455"/>
                  </a:cubicBezTo>
                  <a:cubicBezTo>
                    <a:pt x="641" y="493"/>
                    <a:pt x="603" y="531"/>
                    <a:pt x="565" y="570"/>
                  </a:cubicBezTo>
                  <a:cubicBezTo>
                    <a:pt x="440" y="675"/>
                    <a:pt x="297" y="771"/>
                    <a:pt x="144" y="857"/>
                  </a:cubicBezTo>
                  <a:cubicBezTo>
                    <a:pt x="48" y="895"/>
                    <a:pt x="0" y="1000"/>
                    <a:pt x="10" y="1106"/>
                  </a:cubicBezTo>
                  <a:cubicBezTo>
                    <a:pt x="96" y="1728"/>
                    <a:pt x="584" y="2235"/>
                    <a:pt x="1215" y="2331"/>
                  </a:cubicBezTo>
                  <a:cubicBezTo>
                    <a:pt x="890" y="2130"/>
                    <a:pt x="699" y="1775"/>
                    <a:pt x="718" y="1393"/>
                  </a:cubicBezTo>
                  <a:lnTo>
                    <a:pt x="718" y="1048"/>
                  </a:lnTo>
                  <a:cubicBezTo>
                    <a:pt x="775" y="1010"/>
                    <a:pt x="823" y="972"/>
                    <a:pt x="881" y="924"/>
                  </a:cubicBezTo>
                  <a:cubicBezTo>
                    <a:pt x="1014" y="809"/>
                    <a:pt x="1129" y="665"/>
                    <a:pt x="1225" y="522"/>
                  </a:cubicBezTo>
                  <a:cubicBezTo>
                    <a:pt x="1684" y="665"/>
                    <a:pt x="2106" y="895"/>
                    <a:pt x="2469" y="1201"/>
                  </a:cubicBezTo>
                  <a:cubicBezTo>
                    <a:pt x="2517" y="1240"/>
                    <a:pt x="2632" y="1345"/>
                    <a:pt x="2756" y="1460"/>
                  </a:cubicBezTo>
                  <a:cubicBezTo>
                    <a:pt x="2814" y="1326"/>
                    <a:pt x="2852" y="1182"/>
                    <a:pt x="2862" y="1029"/>
                  </a:cubicBezTo>
                  <a:cubicBezTo>
                    <a:pt x="2871" y="95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49"/>
            <p:cNvSpPr/>
            <p:nvPr/>
          </p:nvSpPr>
          <p:spPr>
            <a:xfrm>
              <a:off x="3111775" y="2268957"/>
              <a:ext cx="25157" cy="43513"/>
            </a:xfrm>
            <a:custGeom>
              <a:avLst/>
              <a:gdLst/>
              <a:ahLst/>
              <a:cxnLst/>
              <a:rect l="l" t="t" r="r" b="b"/>
              <a:pathLst>
                <a:path w="958" h="1657" extrusionOk="0">
                  <a:moveTo>
                    <a:pt x="153" y="1"/>
                  </a:moveTo>
                  <a:cubicBezTo>
                    <a:pt x="58" y="125"/>
                    <a:pt x="0" y="279"/>
                    <a:pt x="0" y="432"/>
                  </a:cubicBezTo>
                  <a:lnTo>
                    <a:pt x="0" y="1417"/>
                  </a:lnTo>
                  <a:cubicBezTo>
                    <a:pt x="0" y="1551"/>
                    <a:pt x="115" y="1657"/>
                    <a:pt x="240" y="1657"/>
                  </a:cubicBezTo>
                  <a:lnTo>
                    <a:pt x="957" y="1657"/>
                  </a:lnTo>
                  <a:lnTo>
                    <a:pt x="957" y="881"/>
                  </a:lnTo>
                  <a:cubicBezTo>
                    <a:pt x="957" y="738"/>
                    <a:pt x="890" y="594"/>
                    <a:pt x="785" y="508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49"/>
            <p:cNvSpPr/>
            <p:nvPr/>
          </p:nvSpPr>
          <p:spPr>
            <a:xfrm>
              <a:off x="3199720" y="2268957"/>
              <a:ext cx="25157" cy="43513"/>
            </a:xfrm>
            <a:custGeom>
              <a:avLst/>
              <a:gdLst/>
              <a:ahLst/>
              <a:cxnLst/>
              <a:rect l="l" t="t" r="r" b="b"/>
              <a:pathLst>
                <a:path w="958" h="1657" extrusionOk="0">
                  <a:moveTo>
                    <a:pt x="814" y="1"/>
                  </a:moveTo>
                  <a:lnTo>
                    <a:pt x="183" y="508"/>
                  </a:lnTo>
                  <a:cubicBezTo>
                    <a:pt x="68" y="594"/>
                    <a:pt x="1" y="738"/>
                    <a:pt x="1" y="881"/>
                  </a:cubicBezTo>
                  <a:lnTo>
                    <a:pt x="1" y="1657"/>
                  </a:lnTo>
                  <a:lnTo>
                    <a:pt x="719" y="1657"/>
                  </a:lnTo>
                  <a:cubicBezTo>
                    <a:pt x="853" y="1657"/>
                    <a:pt x="958" y="1551"/>
                    <a:pt x="958" y="1417"/>
                  </a:cubicBezTo>
                  <a:lnTo>
                    <a:pt x="958" y="432"/>
                  </a:lnTo>
                  <a:cubicBezTo>
                    <a:pt x="958" y="279"/>
                    <a:pt x="900" y="125"/>
                    <a:pt x="8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49"/>
            <p:cNvSpPr/>
            <p:nvPr/>
          </p:nvSpPr>
          <p:spPr>
            <a:xfrm>
              <a:off x="3325636" y="2149343"/>
              <a:ext cx="30934" cy="67882"/>
            </a:xfrm>
            <a:custGeom>
              <a:avLst/>
              <a:gdLst/>
              <a:ahLst/>
              <a:cxnLst/>
              <a:rect l="l" t="t" r="r" b="b"/>
              <a:pathLst>
                <a:path w="1178" h="2585" extrusionOk="0">
                  <a:moveTo>
                    <a:pt x="699" y="1"/>
                  </a:moveTo>
                  <a:cubicBezTo>
                    <a:pt x="316" y="1"/>
                    <a:pt x="1" y="316"/>
                    <a:pt x="1" y="699"/>
                  </a:cubicBezTo>
                  <a:lnTo>
                    <a:pt x="1" y="862"/>
                  </a:lnTo>
                  <a:cubicBezTo>
                    <a:pt x="1" y="1063"/>
                    <a:pt x="29" y="1273"/>
                    <a:pt x="96" y="1465"/>
                  </a:cubicBezTo>
                  <a:lnTo>
                    <a:pt x="470" y="2585"/>
                  </a:lnTo>
                  <a:lnTo>
                    <a:pt x="1178" y="2585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49"/>
            <p:cNvSpPr/>
            <p:nvPr/>
          </p:nvSpPr>
          <p:spPr>
            <a:xfrm>
              <a:off x="3337952" y="2143067"/>
              <a:ext cx="73922" cy="73896"/>
            </a:xfrm>
            <a:custGeom>
              <a:avLst/>
              <a:gdLst/>
              <a:ahLst/>
              <a:cxnLst/>
              <a:rect l="l" t="t" r="r" b="b"/>
              <a:pathLst>
                <a:path w="2815" h="2814" extrusionOk="0">
                  <a:moveTo>
                    <a:pt x="709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967"/>
                    <a:pt x="211" y="1177"/>
                    <a:pt x="469" y="1177"/>
                  </a:cubicBezTo>
                  <a:lnTo>
                    <a:pt x="2345" y="2814"/>
                  </a:lnTo>
                  <a:lnTo>
                    <a:pt x="2747" y="1426"/>
                  </a:lnTo>
                  <a:cubicBezTo>
                    <a:pt x="2795" y="1254"/>
                    <a:pt x="2814" y="1082"/>
                    <a:pt x="2814" y="909"/>
                  </a:cubicBezTo>
                  <a:lnTo>
                    <a:pt x="2814" y="469"/>
                  </a:lnTo>
                  <a:cubicBezTo>
                    <a:pt x="2814" y="211"/>
                    <a:pt x="2604" y="0"/>
                    <a:pt x="234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49"/>
            <p:cNvSpPr/>
            <p:nvPr/>
          </p:nvSpPr>
          <p:spPr>
            <a:xfrm>
              <a:off x="3350268" y="2235554"/>
              <a:ext cx="36974" cy="27153"/>
            </a:xfrm>
            <a:custGeom>
              <a:avLst/>
              <a:gdLst/>
              <a:ahLst/>
              <a:cxnLst/>
              <a:rect l="l" t="t" r="r" b="b"/>
              <a:pathLst>
                <a:path w="1408" h="1034" extrusionOk="0">
                  <a:moveTo>
                    <a:pt x="0" y="0"/>
                  </a:moveTo>
                  <a:lnTo>
                    <a:pt x="0" y="1034"/>
                  </a:lnTo>
                  <a:lnTo>
                    <a:pt x="1407" y="1034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49"/>
            <p:cNvSpPr/>
            <p:nvPr/>
          </p:nvSpPr>
          <p:spPr>
            <a:xfrm>
              <a:off x="3350268" y="2235554"/>
              <a:ext cx="36974" cy="14916"/>
            </a:xfrm>
            <a:custGeom>
              <a:avLst/>
              <a:gdLst/>
              <a:ahLst/>
              <a:cxnLst/>
              <a:rect l="l" t="t" r="r" b="b"/>
              <a:pathLst>
                <a:path w="1408" h="568" extrusionOk="0">
                  <a:moveTo>
                    <a:pt x="0" y="0"/>
                  </a:moveTo>
                  <a:lnTo>
                    <a:pt x="0" y="431"/>
                  </a:lnTo>
                  <a:cubicBezTo>
                    <a:pt x="225" y="522"/>
                    <a:pt x="465" y="567"/>
                    <a:pt x="704" y="567"/>
                  </a:cubicBezTo>
                  <a:cubicBezTo>
                    <a:pt x="943" y="567"/>
                    <a:pt x="1182" y="522"/>
                    <a:pt x="1407" y="431"/>
                  </a:cubicBezTo>
                  <a:lnTo>
                    <a:pt x="1407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49"/>
            <p:cNvSpPr/>
            <p:nvPr/>
          </p:nvSpPr>
          <p:spPr>
            <a:xfrm>
              <a:off x="3307044" y="2250365"/>
              <a:ext cx="123658" cy="62367"/>
            </a:xfrm>
            <a:custGeom>
              <a:avLst/>
              <a:gdLst/>
              <a:ahLst/>
              <a:cxnLst/>
              <a:rect l="l" t="t" r="r" b="b"/>
              <a:pathLst>
                <a:path w="4709" h="2375" extrusionOk="0">
                  <a:moveTo>
                    <a:pt x="1646" y="1"/>
                  </a:moveTo>
                  <a:lnTo>
                    <a:pt x="517" y="326"/>
                  </a:lnTo>
                  <a:cubicBezTo>
                    <a:pt x="211" y="412"/>
                    <a:pt x="0" y="690"/>
                    <a:pt x="0" y="1006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40" y="2374"/>
                  </a:cubicBezTo>
                  <a:lnTo>
                    <a:pt x="4470" y="2374"/>
                  </a:lnTo>
                  <a:cubicBezTo>
                    <a:pt x="4594" y="2374"/>
                    <a:pt x="4709" y="2269"/>
                    <a:pt x="4709" y="2135"/>
                  </a:cubicBezTo>
                  <a:lnTo>
                    <a:pt x="4709" y="1006"/>
                  </a:lnTo>
                  <a:cubicBezTo>
                    <a:pt x="4709" y="690"/>
                    <a:pt x="4489" y="412"/>
                    <a:pt x="4183" y="326"/>
                  </a:cubicBezTo>
                  <a:lnTo>
                    <a:pt x="3053" y="1"/>
                  </a:lnTo>
                  <a:lnTo>
                    <a:pt x="2355" y="470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49"/>
            <p:cNvSpPr/>
            <p:nvPr/>
          </p:nvSpPr>
          <p:spPr>
            <a:xfrm>
              <a:off x="3362584" y="2262681"/>
              <a:ext cx="12342" cy="49789"/>
            </a:xfrm>
            <a:custGeom>
              <a:avLst/>
              <a:gdLst/>
              <a:ahLst/>
              <a:cxnLst/>
              <a:rect l="l" t="t" r="r" b="b"/>
              <a:pathLst>
                <a:path w="470" h="1896" extrusionOk="0">
                  <a:moveTo>
                    <a:pt x="115" y="1"/>
                  </a:moveTo>
                  <a:lnTo>
                    <a:pt x="0" y="1896"/>
                  </a:lnTo>
                  <a:lnTo>
                    <a:pt x="469" y="189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49"/>
            <p:cNvSpPr/>
            <p:nvPr/>
          </p:nvSpPr>
          <p:spPr>
            <a:xfrm>
              <a:off x="3331676" y="2173948"/>
              <a:ext cx="74158" cy="67646"/>
            </a:xfrm>
            <a:custGeom>
              <a:avLst/>
              <a:gdLst/>
              <a:ahLst/>
              <a:cxnLst/>
              <a:rect l="l" t="t" r="r" b="b"/>
              <a:pathLst>
                <a:path w="2824" h="2576" extrusionOk="0">
                  <a:moveTo>
                    <a:pt x="878" y="0"/>
                  </a:moveTo>
                  <a:cubicBezTo>
                    <a:pt x="764" y="0"/>
                    <a:pt x="653" y="48"/>
                    <a:pt x="565" y="135"/>
                  </a:cubicBezTo>
                  <a:lnTo>
                    <a:pt x="144" y="556"/>
                  </a:lnTo>
                  <a:cubicBezTo>
                    <a:pt x="58" y="652"/>
                    <a:pt x="0" y="767"/>
                    <a:pt x="0" y="891"/>
                  </a:cubicBezTo>
                  <a:lnTo>
                    <a:pt x="0" y="1169"/>
                  </a:lnTo>
                  <a:cubicBezTo>
                    <a:pt x="0" y="1944"/>
                    <a:pt x="632" y="2576"/>
                    <a:pt x="1417" y="2576"/>
                  </a:cubicBezTo>
                  <a:cubicBezTo>
                    <a:pt x="2192" y="2576"/>
                    <a:pt x="2824" y="1944"/>
                    <a:pt x="2824" y="1169"/>
                  </a:cubicBezTo>
                  <a:lnTo>
                    <a:pt x="2824" y="872"/>
                  </a:lnTo>
                  <a:cubicBezTo>
                    <a:pt x="2824" y="738"/>
                    <a:pt x="2776" y="623"/>
                    <a:pt x="2690" y="537"/>
                  </a:cubicBezTo>
                  <a:cubicBezTo>
                    <a:pt x="2326" y="183"/>
                    <a:pt x="1656" y="21"/>
                    <a:pt x="909" y="1"/>
                  </a:cubicBezTo>
                  <a:cubicBezTo>
                    <a:pt x="899" y="1"/>
                    <a:pt x="889" y="0"/>
                    <a:pt x="87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49"/>
            <p:cNvSpPr/>
            <p:nvPr/>
          </p:nvSpPr>
          <p:spPr>
            <a:xfrm>
              <a:off x="3331676" y="2173975"/>
              <a:ext cx="73896" cy="66123"/>
            </a:xfrm>
            <a:custGeom>
              <a:avLst/>
              <a:gdLst/>
              <a:ahLst/>
              <a:cxnLst/>
              <a:rect l="l" t="t" r="r" b="b"/>
              <a:pathLst>
                <a:path w="2814" h="2518" extrusionOk="0">
                  <a:moveTo>
                    <a:pt x="909" y="0"/>
                  </a:moveTo>
                  <a:cubicBezTo>
                    <a:pt x="785" y="0"/>
                    <a:pt x="661" y="48"/>
                    <a:pt x="565" y="134"/>
                  </a:cubicBezTo>
                  <a:lnTo>
                    <a:pt x="144" y="565"/>
                  </a:lnTo>
                  <a:cubicBezTo>
                    <a:pt x="58" y="651"/>
                    <a:pt x="0" y="766"/>
                    <a:pt x="0" y="890"/>
                  </a:cubicBezTo>
                  <a:lnTo>
                    <a:pt x="0" y="1168"/>
                  </a:lnTo>
                  <a:cubicBezTo>
                    <a:pt x="0" y="1800"/>
                    <a:pt x="421" y="2345"/>
                    <a:pt x="1024" y="2517"/>
                  </a:cubicBezTo>
                  <a:cubicBezTo>
                    <a:pt x="823" y="2269"/>
                    <a:pt x="708" y="1962"/>
                    <a:pt x="708" y="1637"/>
                  </a:cubicBezTo>
                  <a:lnTo>
                    <a:pt x="708" y="957"/>
                  </a:lnTo>
                  <a:cubicBezTo>
                    <a:pt x="708" y="692"/>
                    <a:pt x="919" y="487"/>
                    <a:pt x="1172" y="487"/>
                  </a:cubicBezTo>
                  <a:cubicBezTo>
                    <a:pt x="1184" y="487"/>
                    <a:pt x="1195" y="488"/>
                    <a:pt x="1206" y="489"/>
                  </a:cubicBezTo>
                  <a:cubicBezTo>
                    <a:pt x="1685" y="517"/>
                    <a:pt x="2383" y="594"/>
                    <a:pt x="2814" y="804"/>
                  </a:cubicBezTo>
                  <a:cubicBezTo>
                    <a:pt x="2804" y="699"/>
                    <a:pt x="2757" y="613"/>
                    <a:pt x="2690" y="536"/>
                  </a:cubicBezTo>
                  <a:cubicBezTo>
                    <a:pt x="2326" y="182"/>
                    <a:pt x="1656" y="20"/>
                    <a:pt x="90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49"/>
            <p:cNvSpPr/>
            <p:nvPr/>
          </p:nvSpPr>
          <p:spPr>
            <a:xfrm>
              <a:off x="3307281" y="2266200"/>
              <a:ext cx="24921" cy="46533"/>
            </a:xfrm>
            <a:custGeom>
              <a:avLst/>
              <a:gdLst/>
              <a:ahLst/>
              <a:cxnLst/>
              <a:rect l="l" t="t" r="r" b="b"/>
              <a:pathLst>
                <a:path w="949" h="1772" extrusionOk="0">
                  <a:moveTo>
                    <a:pt x="125" y="1"/>
                  </a:moveTo>
                  <a:cubicBezTo>
                    <a:pt x="49" y="125"/>
                    <a:pt x="1" y="259"/>
                    <a:pt x="1" y="403"/>
                  </a:cubicBezTo>
                  <a:lnTo>
                    <a:pt x="1" y="1532"/>
                  </a:lnTo>
                  <a:cubicBezTo>
                    <a:pt x="1" y="1666"/>
                    <a:pt x="106" y="1771"/>
                    <a:pt x="240" y="1771"/>
                  </a:cubicBezTo>
                  <a:lnTo>
                    <a:pt x="948" y="1771"/>
                  </a:lnTo>
                  <a:lnTo>
                    <a:pt x="948" y="1101"/>
                  </a:lnTo>
                  <a:lnTo>
                    <a:pt x="929" y="1101"/>
                  </a:lnTo>
                  <a:cubicBezTo>
                    <a:pt x="929" y="910"/>
                    <a:pt x="862" y="738"/>
                    <a:pt x="728" y="60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49"/>
            <p:cNvSpPr/>
            <p:nvPr/>
          </p:nvSpPr>
          <p:spPr>
            <a:xfrm>
              <a:off x="3405545" y="2266200"/>
              <a:ext cx="24658" cy="46533"/>
            </a:xfrm>
            <a:custGeom>
              <a:avLst/>
              <a:gdLst/>
              <a:ahLst/>
              <a:cxnLst/>
              <a:rect l="l" t="t" r="r" b="b"/>
              <a:pathLst>
                <a:path w="939" h="1772" extrusionOk="0">
                  <a:moveTo>
                    <a:pt x="814" y="1"/>
                  </a:moveTo>
                  <a:lnTo>
                    <a:pt x="211" y="604"/>
                  </a:lnTo>
                  <a:cubicBezTo>
                    <a:pt x="78" y="738"/>
                    <a:pt x="11" y="910"/>
                    <a:pt x="11" y="1101"/>
                  </a:cubicBezTo>
                  <a:lnTo>
                    <a:pt x="1" y="1101"/>
                  </a:lnTo>
                  <a:lnTo>
                    <a:pt x="1" y="1771"/>
                  </a:lnTo>
                  <a:lnTo>
                    <a:pt x="700" y="1771"/>
                  </a:lnTo>
                  <a:cubicBezTo>
                    <a:pt x="834" y="1771"/>
                    <a:pt x="939" y="1666"/>
                    <a:pt x="939" y="1532"/>
                  </a:cubicBezTo>
                  <a:lnTo>
                    <a:pt x="939" y="403"/>
                  </a:lnTo>
                  <a:cubicBezTo>
                    <a:pt x="939" y="259"/>
                    <a:pt x="891" y="125"/>
                    <a:pt x="814" y="1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49"/>
            <p:cNvSpPr/>
            <p:nvPr/>
          </p:nvSpPr>
          <p:spPr>
            <a:xfrm>
              <a:off x="3362584" y="2262681"/>
              <a:ext cx="12342" cy="12342"/>
            </a:xfrm>
            <a:custGeom>
              <a:avLst/>
              <a:gdLst/>
              <a:ahLst/>
              <a:cxnLst/>
              <a:rect l="l" t="t" r="r" b="b"/>
              <a:pathLst>
                <a:path w="470" h="470" extrusionOk="0">
                  <a:moveTo>
                    <a:pt x="0" y="1"/>
                  </a:moveTo>
                  <a:lnTo>
                    <a:pt x="0" y="374"/>
                  </a:lnTo>
                  <a:cubicBezTo>
                    <a:pt x="0" y="431"/>
                    <a:pt x="39" y="470"/>
                    <a:pt x="96" y="470"/>
                  </a:cubicBezTo>
                  <a:lnTo>
                    <a:pt x="374" y="470"/>
                  </a:lnTo>
                  <a:cubicBezTo>
                    <a:pt x="422" y="470"/>
                    <a:pt x="469" y="431"/>
                    <a:pt x="469" y="374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49"/>
            <p:cNvSpPr/>
            <p:nvPr/>
          </p:nvSpPr>
          <p:spPr>
            <a:xfrm>
              <a:off x="3343493" y="2245481"/>
              <a:ext cx="25393" cy="25971"/>
            </a:xfrm>
            <a:custGeom>
              <a:avLst/>
              <a:gdLst/>
              <a:ahLst/>
              <a:cxnLst/>
              <a:rect l="l" t="t" r="r" b="b"/>
              <a:pathLst>
                <a:path w="967" h="989" extrusionOk="0">
                  <a:moveTo>
                    <a:pt x="221" y="0"/>
                  </a:moveTo>
                  <a:cubicBezTo>
                    <a:pt x="190" y="0"/>
                    <a:pt x="160" y="15"/>
                    <a:pt x="144" y="43"/>
                  </a:cubicBezTo>
                  <a:lnTo>
                    <a:pt x="0" y="263"/>
                  </a:lnTo>
                  <a:lnTo>
                    <a:pt x="354" y="914"/>
                  </a:lnTo>
                  <a:cubicBezTo>
                    <a:pt x="378" y="963"/>
                    <a:pt x="430" y="988"/>
                    <a:pt x="481" y="988"/>
                  </a:cubicBezTo>
                  <a:cubicBezTo>
                    <a:pt x="510" y="988"/>
                    <a:pt x="540" y="980"/>
                    <a:pt x="565" y="962"/>
                  </a:cubicBezTo>
                  <a:lnTo>
                    <a:pt x="967" y="656"/>
                  </a:lnTo>
                  <a:lnTo>
                    <a:pt x="287" y="24"/>
                  </a:lnTo>
                  <a:cubicBezTo>
                    <a:pt x="267" y="8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49"/>
            <p:cNvSpPr/>
            <p:nvPr/>
          </p:nvSpPr>
          <p:spPr>
            <a:xfrm>
              <a:off x="3368860" y="2245559"/>
              <a:ext cx="25420" cy="26076"/>
            </a:xfrm>
            <a:custGeom>
              <a:avLst/>
              <a:gdLst/>
              <a:ahLst/>
              <a:cxnLst/>
              <a:rect l="l" t="t" r="r" b="b"/>
              <a:pathLst>
                <a:path w="968" h="993" extrusionOk="0">
                  <a:moveTo>
                    <a:pt x="748" y="0"/>
                  </a:moveTo>
                  <a:cubicBezTo>
                    <a:pt x="725" y="0"/>
                    <a:pt x="701" y="10"/>
                    <a:pt x="680" y="31"/>
                  </a:cubicBezTo>
                  <a:lnTo>
                    <a:pt x="1" y="653"/>
                  </a:lnTo>
                  <a:lnTo>
                    <a:pt x="393" y="959"/>
                  </a:lnTo>
                  <a:cubicBezTo>
                    <a:pt x="419" y="982"/>
                    <a:pt x="452" y="992"/>
                    <a:pt x="484" y="992"/>
                  </a:cubicBezTo>
                  <a:cubicBezTo>
                    <a:pt x="534" y="992"/>
                    <a:pt x="584" y="967"/>
                    <a:pt x="613" y="921"/>
                  </a:cubicBezTo>
                  <a:lnTo>
                    <a:pt x="967" y="260"/>
                  </a:lnTo>
                  <a:lnTo>
                    <a:pt x="824" y="50"/>
                  </a:lnTo>
                  <a:cubicBezTo>
                    <a:pt x="807" y="17"/>
                    <a:pt x="779" y="0"/>
                    <a:pt x="748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49"/>
            <p:cNvSpPr/>
            <p:nvPr/>
          </p:nvSpPr>
          <p:spPr>
            <a:xfrm>
              <a:off x="3163297" y="1993516"/>
              <a:ext cx="174419" cy="150233"/>
            </a:xfrm>
            <a:custGeom>
              <a:avLst/>
              <a:gdLst/>
              <a:ahLst/>
              <a:cxnLst/>
              <a:rect l="l" t="t" r="r" b="b"/>
              <a:pathLst>
                <a:path w="6642" h="5721" extrusionOk="0">
                  <a:moveTo>
                    <a:pt x="584" y="1"/>
                  </a:moveTo>
                  <a:cubicBezTo>
                    <a:pt x="259" y="1"/>
                    <a:pt x="0" y="259"/>
                    <a:pt x="0" y="585"/>
                  </a:cubicBezTo>
                  <a:lnTo>
                    <a:pt x="0" y="3714"/>
                  </a:lnTo>
                  <a:cubicBezTo>
                    <a:pt x="0" y="4040"/>
                    <a:pt x="259" y="4298"/>
                    <a:pt x="584" y="4298"/>
                  </a:cubicBezTo>
                  <a:lnTo>
                    <a:pt x="2737" y="4298"/>
                  </a:lnTo>
                  <a:lnTo>
                    <a:pt x="2412" y="5600"/>
                  </a:lnTo>
                  <a:cubicBezTo>
                    <a:pt x="2397" y="5666"/>
                    <a:pt x="2450" y="5721"/>
                    <a:pt x="2511" y="5721"/>
                  </a:cubicBezTo>
                  <a:cubicBezTo>
                    <a:pt x="2529" y="5721"/>
                    <a:pt x="2547" y="5716"/>
                    <a:pt x="2565" y="5705"/>
                  </a:cubicBezTo>
                  <a:lnTo>
                    <a:pt x="4489" y="4298"/>
                  </a:lnTo>
                  <a:lnTo>
                    <a:pt x="6049" y="4298"/>
                  </a:lnTo>
                  <a:cubicBezTo>
                    <a:pt x="6374" y="4288"/>
                    <a:pt x="6642" y="4030"/>
                    <a:pt x="6642" y="3705"/>
                  </a:cubicBezTo>
                  <a:lnTo>
                    <a:pt x="6642" y="585"/>
                  </a:lnTo>
                  <a:cubicBezTo>
                    <a:pt x="6642" y="259"/>
                    <a:pt x="6384" y="1"/>
                    <a:pt x="605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49"/>
            <p:cNvSpPr/>
            <p:nvPr/>
          </p:nvSpPr>
          <p:spPr>
            <a:xfrm>
              <a:off x="3192446" y="2019172"/>
              <a:ext cx="28912" cy="10320"/>
            </a:xfrm>
            <a:custGeom>
              <a:avLst/>
              <a:gdLst/>
              <a:ahLst/>
              <a:cxnLst/>
              <a:rect l="l" t="t" r="r" b="b"/>
              <a:pathLst>
                <a:path w="1101" h="393" extrusionOk="0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3" y="393"/>
                  </a:lnTo>
                  <a:cubicBezTo>
                    <a:pt x="1101" y="393"/>
                    <a:pt x="1101" y="0"/>
                    <a:pt x="8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49"/>
            <p:cNvSpPr/>
            <p:nvPr/>
          </p:nvSpPr>
          <p:spPr>
            <a:xfrm>
              <a:off x="3228133" y="2019172"/>
              <a:ext cx="80434" cy="10320"/>
            </a:xfrm>
            <a:custGeom>
              <a:avLst/>
              <a:gdLst/>
              <a:ahLst/>
              <a:cxnLst/>
              <a:rect l="l" t="t" r="r" b="b"/>
              <a:pathLst>
                <a:path w="3063" h="393" extrusionOk="0">
                  <a:moveTo>
                    <a:pt x="268" y="0"/>
                  </a:moveTo>
                  <a:cubicBezTo>
                    <a:pt x="0" y="0"/>
                    <a:pt x="0" y="393"/>
                    <a:pt x="268" y="393"/>
                  </a:cubicBezTo>
                  <a:lnTo>
                    <a:pt x="2804" y="393"/>
                  </a:lnTo>
                  <a:cubicBezTo>
                    <a:pt x="3063" y="393"/>
                    <a:pt x="3063" y="0"/>
                    <a:pt x="280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49"/>
            <p:cNvSpPr/>
            <p:nvPr/>
          </p:nvSpPr>
          <p:spPr>
            <a:xfrm>
              <a:off x="3192183" y="2044802"/>
              <a:ext cx="116384" cy="10320"/>
            </a:xfrm>
            <a:custGeom>
              <a:avLst/>
              <a:gdLst/>
              <a:ahLst/>
              <a:cxnLst/>
              <a:rect l="l" t="t" r="r" b="b"/>
              <a:pathLst>
                <a:path w="4432" h="393" extrusionOk="0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4173" y="393"/>
                  </a:lnTo>
                  <a:cubicBezTo>
                    <a:pt x="4432" y="393"/>
                    <a:pt x="4432" y="0"/>
                    <a:pt x="4173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49"/>
            <p:cNvSpPr/>
            <p:nvPr/>
          </p:nvSpPr>
          <p:spPr>
            <a:xfrm>
              <a:off x="3192183" y="2070431"/>
              <a:ext cx="80461" cy="10320"/>
            </a:xfrm>
            <a:custGeom>
              <a:avLst/>
              <a:gdLst/>
              <a:ahLst/>
              <a:cxnLst/>
              <a:rect l="l" t="t" r="r" b="b"/>
              <a:pathLst>
                <a:path w="3064" h="393" extrusionOk="0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2805" y="393"/>
                  </a:lnTo>
                  <a:cubicBezTo>
                    <a:pt x="3063" y="393"/>
                    <a:pt x="3063" y="0"/>
                    <a:pt x="280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49"/>
            <p:cNvSpPr/>
            <p:nvPr/>
          </p:nvSpPr>
          <p:spPr>
            <a:xfrm>
              <a:off x="3279655" y="2070431"/>
              <a:ext cx="28912" cy="10320"/>
            </a:xfrm>
            <a:custGeom>
              <a:avLst/>
              <a:gdLst/>
              <a:ahLst/>
              <a:cxnLst/>
              <a:rect l="l" t="t" r="r" b="b"/>
              <a:pathLst>
                <a:path w="1101" h="393" extrusionOk="0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2" y="393"/>
                  </a:lnTo>
                  <a:cubicBezTo>
                    <a:pt x="1101" y="393"/>
                    <a:pt x="1101" y="0"/>
                    <a:pt x="842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3" name="Google Shape;3823;p49"/>
          <p:cNvGrpSpPr/>
          <p:nvPr/>
        </p:nvGrpSpPr>
        <p:grpSpPr>
          <a:xfrm>
            <a:off x="4023785" y="1970407"/>
            <a:ext cx="288807" cy="355376"/>
            <a:chOff x="4023785" y="1970407"/>
            <a:chExt cx="288807" cy="355376"/>
          </a:xfrm>
        </p:grpSpPr>
        <p:sp>
          <p:nvSpPr>
            <p:cNvPr id="3824" name="Google Shape;3824;p49"/>
            <p:cNvSpPr/>
            <p:nvPr/>
          </p:nvSpPr>
          <p:spPr>
            <a:xfrm>
              <a:off x="4062492" y="2036766"/>
              <a:ext cx="31197" cy="34191"/>
            </a:xfrm>
            <a:custGeom>
              <a:avLst/>
              <a:gdLst/>
              <a:ahLst/>
              <a:cxnLst/>
              <a:rect l="l" t="t" r="r" b="b"/>
              <a:pathLst>
                <a:path w="1188" h="1302" extrusionOk="0">
                  <a:moveTo>
                    <a:pt x="565" y="0"/>
                  </a:moveTo>
                  <a:lnTo>
                    <a:pt x="1" y="421"/>
                  </a:lnTo>
                  <a:lnTo>
                    <a:pt x="613" y="1302"/>
                  </a:lnTo>
                  <a:cubicBezTo>
                    <a:pt x="795" y="1158"/>
                    <a:pt x="986" y="1015"/>
                    <a:pt x="1187" y="890"/>
                  </a:cubicBezTo>
                  <a:lnTo>
                    <a:pt x="565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49"/>
            <p:cNvSpPr/>
            <p:nvPr/>
          </p:nvSpPr>
          <p:spPr>
            <a:xfrm>
              <a:off x="4242452" y="2036766"/>
              <a:ext cx="31433" cy="34191"/>
            </a:xfrm>
            <a:custGeom>
              <a:avLst/>
              <a:gdLst/>
              <a:ahLst/>
              <a:cxnLst/>
              <a:rect l="l" t="t" r="r" b="b"/>
              <a:pathLst>
                <a:path w="1197" h="1302" extrusionOk="0">
                  <a:moveTo>
                    <a:pt x="622" y="0"/>
                  </a:moveTo>
                  <a:lnTo>
                    <a:pt x="0" y="890"/>
                  </a:lnTo>
                  <a:cubicBezTo>
                    <a:pt x="201" y="1015"/>
                    <a:pt x="392" y="1158"/>
                    <a:pt x="574" y="1302"/>
                  </a:cubicBezTo>
                  <a:lnTo>
                    <a:pt x="1196" y="4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49"/>
            <p:cNvSpPr/>
            <p:nvPr/>
          </p:nvSpPr>
          <p:spPr>
            <a:xfrm>
              <a:off x="4152222" y="2009613"/>
              <a:ext cx="31932" cy="32457"/>
            </a:xfrm>
            <a:custGeom>
              <a:avLst/>
              <a:gdLst/>
              <a:ahLst/>
              <a:cxnLst/>
              <a:rect l="l" t="t" r="r" b="b"/>
              <a:pathLst>
                <a:path w="1216" h="1236" extrusionOk="0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5" y="1192"/>
                    <a:pt x="608" y="1192"/>
                  </a:cubicBezTo>
                  <a:cubicBezTo>
                    <a:pt x="811" y="1192"/>
                    <a:pt x="1015" y="1206"/>
                    <a:pt x="1216" y="1235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49"/>
            <p:cNvSpPr/>
            <p:nvPr/>
          </p:nvSpPr>
          <p:spPr>
            <a:xfrm>
              <a:off x="4152222" y="2009613"/>
              <a:ext cx="21376" cy="32457"/>
            </a:xfrm>
            <a:custGeom>
              <a:avLst/>
              <a:gdLst/>
              <a:ahLst/>
              <a:cxnLst/>
              <a:rect l="l" t="t" r="r" b="b"/>
              <a:pathLst>
                <a:path w="814" h="1236" extrusionOk="0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2" y="1187"/>
                    <a:pt x="603" y="1187"/>
                  </a:cubicBezTo>
                  <a:lnTo>
                    <a:pt x="814" y="1187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49"/>
            <p:cNvSpPr/>
            <p:nvPr/>
          </p:nvSpPr>
          <p:spPr>
            <a:xfrm>
              <a:off x="4023785" y="2036766"/>
              <a:ext cx="288807" cy="288781"/>
            </a:xfrm>
            <a:custGeom>
              <a:avLst/>
              <a:gdLst/>
              <a:ahLst/>
              <a:cxnLst/>
              <a:rect l="l" t="t" r="r" b="b"/>
              <a:pathLst>
                <a:path w="10998" h="10997" extrusionOk="0">
                  <a:moveTo>
                    <a:pt x="5494" y="0"/>
                  </a:moveTo>
                  <a:cubicBezTo>
                    <a:pt x="2460" y="0"/>
                    <a:pt x="1" y="2460"/>
                    <a:pt x="1" y="5493"/>
                  </a:cubicBezTo>
                  <a:cubicBezTo>
                    <a:pt x="1" y="8537"/>
                    <a:pt x="2460" y="10996"/>
                    <a:pt x="5494" y="10996"/>
                  </a:cubicBezTo>
                  <a:cubicBezTo>
                    <a:pt x="8538" y="10996"/>
                    <a:pt x="10997" y="8537"/>
                    <a:pt x="10997" y="5493"/>
                  </a:cubicBezTo>
                  <a:cubicBezTo>
                    <a:pt x="10997" y="2460"/>
                    <a:pt x="8538" y="0"/>
                    <a:pt x="5494" y="0"/>
                  </a:cubicBez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49"/>
            <p:cNvSpPr/>
            <p:nvPr/>
          </p:nvSpPr>
          <p:spPr>
            <a:xfrm>
              <a:off x="4030087" y="2037002"/>
              <a:ext cx="151048" cy="288781"/>
            </a:xfrm>
            <a:custGeom>
              <a:avLst/>
              <a:gdLst/>
              <a:ahLst/>
              <a:cxnLst/>
              <a:rect l="l" t="t" r="r" b="b"/>
              <a:pathLst>
                <a:path w="5752" h="10997" extrusionOk="0">
                  <a:moveTo>
                    <a:pt x="5264" y="1"/>
                  </a:moveTo>
                  <a:cubicBezTo>
                    <a:pt x="2316" y="125"/>
                    <a:pt x="0" y="2546"/>
                    <a:pt x="0" y="5494"/>
                  </a:cubicBezTo>
                  <a:cubicBezTo>
                    <a:pt x="0" y="8442"/>
                    <a:pt x="2316" y="10863"/>
                    <a:pt x="5264" y="10997"/>
                  </a:cubicBezTo>
                  <a:cubicBezTo>
                    <a:pt x="5360" y="10987"/>
                    <a:pt x="5465" y="10987"/>
                    <a:pt x="5560" y="10987"/>
                  </a:cubicBezTo>
                  <a:cubicBezTo>
                    <a:pt x="2728" y="10729"/>
                    <a:pt x="555" y="8355"/>
                    <a:pt x="555" y="5513"/>
                  </a:cubicBezTo>
                  <a:cubicBezTo>
                    <a:pt x="555" y="2594"/>
                    <a:pt x="2833" y="182"/>
                    <a:pt x="5752" y="20"/>
                  </a:cubicBezTo>
                  <a:cubicBezTo>
                    <a:pt x="5589" y="1"/>
                    <a:pt x="5427" y="1"/>
                    <a:pt x="5264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49"/>
            <p:cNvSpPr/>
            <p:nvPr/>
          </p:nvSpPr>
          <p:spPr>
            <a:xfrm>
              <a:off x="4037624" y="2060111"/>
              <a:ext cx="251597" cy="242065"/>
            </a:xfrm>
            <a:custGeom>
              <a:avLst/>
              <a:gdLst/>
              <a:ahLst/>
              <a:cxnLst/>
              <a:rect l="l" t="t" r="r" b="b"/>
              <a:pathLst>
                <a:path w="9581" h="9218" extrusionOk="0">
                  <a:moveTo>
                    <a:pt x="4968" y="1"/>
                  </a:moveTo>
                  <a:cubicBezTo>
                    <a:pt x="3771" y="1"/>
                    <a:pt x="2595" y="469"/>
                    <a:pt x="1713" y="1351"/>
                  </a:cubicBezTo>
                  <a:cubicBezTo>
                    <a:pt x="393" y="2671"/>
                    <a:pt x="0" y="4652"/>
                    <a:pt x="718" y="6375"/>
                  </a:cubicBezTo>
                  <a:cubicBezTo>
                    <a:pt x="1426" y="8098"/>
                    <a:pt x="3111" y="9217"/>
                    <a:pt x="4967" y="9217"/>
                  </a:cubicBezTo>
                  <a:cubicBezTo>
                    <a:pt x="7513" y="9217"/>
                    <a:pt x="9571" y="7150"/>
                    <a:pt x="9580" y="4614"/>
                  </a:cubicBezTo>
                  <a:cubicBezTo>
                    <a:pt x="9580" y="2748"/>
                    <a:pt x="8451" y="1063"/>
                    <a:pt x="6738" y="355"/>
                  </a:cubicBezTo>
                  <a:cubicBezTo>
                    <a:pt x="6165" y="117"/>
                    <a:pt x="5564" y="1"/>
                    <a:pt x="496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49"/>
            <p:cNvSpPr/>
            <p:nvPr/>
          </p:nvSpPr>
          <p:spPr>
            <a:xfrm>
              <a:off x="4049940" y="2060137"/>
              <a:ext cx="125418" cy="242038"/>
            </a:xfrm>
            <a:custGeom>
              <a:avLst/>
              <a:gdLst/>
              <a:ahLst/>
              <a:cxnLst/>
              <a:rect l="l" t="t" r="r" b="b"/>
              <a:pathLst>
                <a:path w="4776" h="9217" extrusionOk="0">
                  <a:moveTo>
                    <a:pt x="4498" y="0"/>
                  </a:moveTo>
                  <a:cubicBezTo>
                    <a:pt x="2000" y="58"/>
                    <a:pt x="0" y="2106"/>
                    <a:pt x="0" y="4603"/>
                  </a:cubicBezTo>
                  <a:cubicBezTo>
                    <a:pt x="0" y="7111"/>
                    <a:pt x="2000" y="9159"/>
                    <a:pt x="4498" y="9216"/>
                  </a:cubicBezTo>
                  <a:cubicBezTo>
                    <a:pt x="4594" y="9216"/>
                    <a:pt x="4680" y="9216"/>
                    <a:pt x="4776" y="9207"/>
                  </a:cubicBezTo>
                  <a:cubicBezTo>
                    <a:pt x="2345" y="9054"/>
                    <a:pt x="450" y="7044"/>
                    <a:pt x="440" y="4613"/>
                  </a:cubicBezTo>
                  <a:cubicBezTo>
                    <a:pt x="450" y="2173"/>
                    <a:pt x="2345" y="153"/>
                    <a:pt x="4776" y="10"/>
                  </a:cubicBezTo>
                  <a:cubicBezTo>
                    <a:pt x="4680" y="10"/>
                    <a:pt x="4594" y="0"/>
                    <a:pt x="4498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49"/>
            <p:cNvSpPr/>
            <p:nvPr/>
          </p:nvSpPr>
          <p:spPr>
            <a:xfrm>
              <a:off x="4054194" y="2076340"/>
              <a:ext cx="217932" cy="209739"/>
            </a:xfrm>
            <a:custGeom>
              <a:avLst/>
              <a:gdLst/>
              <a:ahLst/>
              <a:cxnLst/>
              <a:rect l="l" t="t" r="r" b="b"/>
              <a:pathLst>
                <a:path w="8299" h="7987" extrusionOk="0">
                  <a:moveTo>
                    <a:pt x="4310" y="0"/>
                  </a:moveTo>
                  <a:cubicBezTo>
                    <a:pt x="3269" y="0"/>
                    <a:pt x="2246" y="404"/>
                    <a:pt x="1484" y="1173"/>
                  </a:cubicBezTo>
                  <a:cubicBezTo>
                    <a:pt x="345" y="2312"/>
                    <a:pt x="1" y="4025"/>
                    <a:pt x="623" y="5518"/>
                  </a:cubicBezTo>
                  <a:cubicBezTo>
                    <a:pt x="1235" y="7011"/>
                    <a:pt x="2690" y="7987"/>
                    <a:pt x="4308" y="7987"/>
                  </a:cubicBezTo>
                  <a:cubicBezTo>
                    <a:pt x="6509" y="7977"/>
                    <a:pt x="8298" y="6197"/>
                    <a:pt x="8298" y="3996"/>
                  </a:cubicBezTo>
                  <a:cubicBezTo>
                    <a:pt x="8298" y="2379"/>
                    <a:pt x="7332" y="924"/>
                    <a:pt x="5839" y="302"/>
                  </a:cubicBezTo>
                  <a:cubicBezTo>
                    <a:pt x="5345" y="99"/>
                    <a:pt x="4825" y="0"/>
                    <a:pt x="4310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49"/>
            <p:cNvSpPr/>
            <p:nvPr/>
          </p:nvSpPr>
          <p:spPr>
            <a:xfrm>
              <a:off x="4062492" y="2076340"/>
              <a:ext cx="118144" cy="209607"/>
            </a:xfrm>
            <a:custGeom>
              <a:avLst/>
              <a:gdLst/>
              <a:ahLst/>
              <a:cxnLst/>
              <a:rect l="l" t="t" r="r" b="b"/>
              <a:pathLst>
                <a:path w="4499" h="7982" extrusionOk="0">
                  <a:moveTo>
                    <a:pt x="3984" y="1"/>
                  </a:moveTo>
                  <a:cubicBezTo>
                    <a:pt x="1819" y="1"/>
                    <a:pt x="1" y="1760"/>
                    <a:pt x="1" y="3996"/>
                  </a:cubicBezTo>
                  <a:cubicBezTo>
                    <a:pt x="1" y="6223"/>
                    <a:pt x="1819" y="7982"/>
                    <a:pt x="3983" y="7982"/>
                  </a:cubicBezTo>
                  <a:cubicBezTo>
                    <a:pt x="4153" y="7982"/>
                    <a:pt x="4325" y="7971"/>
                    <a:pt x="4499" y="7948"/>
                  </a:cubicBezTo>
                  <a:cubicBezTo>
                    <a:pt x="2508" y="7700"/>
                    <a:pt x="1015" y="5996"/>
                    <a:pt x="1006" y="3996"/>
                  </a:cubicBezTo>
                  <a:cubicBezTo>
                    <a:pt x="1015" y="1986"/>
                    <a:pt x="2508" y="292"/>
                    <a:pt x="4499" y="34"/>
                  </a:cubicBezTo>
                  <a:cubicBezTo>
                    <a:pt x="4325" y="12"/>
                    <a:pt x="4153" y="1"/>
                    <a:pt x="3984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49"/>
            <p:cNvSpPr/>
            <p:nvPr/>
          </p:nvSpPr>
          <p:spPr>
            <a:xfrm>
              <a:off x="4162516" y="2109821"/>
              <a:ext cx="11344" cy="74736"/>
            </a:xfrm>
            <a:custGeom>
              <a:avLst/>
              <a:gdLst/>
              <a:ahLst/>
              <a:cxnLst/>
              <a:rect l="l" t="t" r="r" b="b"/>
              <a:pathLst>
                <a:path w="432" h="2846" extrusionOk="0">
                  <a:moveTo>
                    <a:pt x="216" y="1"/>
                  </a:moveTo>
                  <a:cubicBezTo>
                    <a:pt x="108" y="1"/>
                    <a:pt x="1" y="75"/>
                    <a:pt x="10" y="223"/>
                  </a:cubicBezTo>
                  <a:lnTo>
                    <a:pt x="10" y="2635"/>
                  </a:lnTo>
                  <a:cubicBezTo>
                    <a:pt x="10" y="2750"/>
                    <a:pt x="106" y="2845"/>
                    <a:pt x="211" y="2845"/>
                  </a:cubicBezTo>
                  <a:cubicBezTo>
                    <a:pt x="326" y="2836"/>
                    <a:pt x="422" y="2750"/>
                    <a:pt x="422" y="2635"/>
                  </a:cubicBezTo>
                  <a:lnTo>
                    <a:pt x="422" y="223"/>
                  </a:lnTo>
                  <a:cubicBezTo>
                    <a:pt x="431" y="75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9"/>
            <p:cNvSpPr/>
            <p:nvPr/>
          </p:nvSpPr>
          <p:spPr>
            <a:xfrm>
              <a:off x="4245970" y="2009561"/>
              <a:ext cx="55803" cy="47294"/>
            </a:xfrm>
            <a:custGeom>
              <a:avLst/>
              <a:gdLst/>
              <a:ahLst/>
              <a:cxnLst/>
              <a:rect l="l" t="t" r="r" b="b"/>
              <a:pathLst>
                <a:path w="2125" h="1801" extrusionOk="0">
                  <a:moveTo>
                    <a:pt x="584" y="1"/>
                  </a:moveTo>
                  <a:cubicBezTo>
                    <a:pt x="494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64"/>
                  </a:cubicBezTo>
                  <a:lnTo>
                    <a:pt x="1378" y="1744"/>
                  </a:lnTo>
                  <a:cubicBezTo>
                    <a:pt x="1431" y="1782"/>
                    <a:pt x="1490" y="1801"/>
                    <a:pt x="1549" y="1801"/>
                  </a:cubicBezTo>
                  <a:cubicBezTo>
                    <a:pt x="1637" y="1801"/>
                    <a:pt x="1722" y="1758"/>
                    <a:pt x="1780" y="1677"/>
                  </a:cubicBezTo>
                  <a:lnTo>
                    <a:pt x="2029" y="1333"/>
                  </a:lnTo>
                  <a:cubicBezTo>
                    <a:pt x="2125" y="1199"/>
                    <a:pt x="2096" y="1026"/>
                    <a:pt x="1962" y="931"/>
                  </a:cubicBezTo>
                  <a:lnTo>
                    <a:pt x="747" y="50"/>
                  </a:lnTo>
                  <a:cubicBezTo>
                    <a:pt x="698" y="17"/>
                    <a:pt x="641" y="1"/>
                    <a:pt x="584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49"/>
            <p:cNvSpPr/>
            <p:nvPr/>
          </p:nvSpPr>
          <p:spPr>
            <a:xfrm>
              <a:off x="4034604" y="2009561"/>
              <a:ext cx="55829" cy="47294"/>
            </a:xfrm>
            <a:custGeom>
              <a:avLst/>
              <a:gdLst/>
              <a:ahLst/>
              <a:cxnLst/>
              <a:rect l="l" t="t" r="r" b="b"/>
              <a:pathLst>
                <a:path w="2126" h="1801" extrusionOk="0">
                  <a:moveTo>
                    <a:pt x="1545" y="1"/>
                  </a:moveTo>
                  <a:cubicBezTo>
                    <a:pt x="1488" y="1"/>
                    <a:pt x="1430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199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92" y="1801"/>
                    <a:pt x="581" y="1801"/>
                  </a:cubicBezTo>
                  <a:cubicBezTo>
                    <a:pt x="639" y="1801"/>
                    <a:pt x="698" y="1782"/>
                    <a:pt x="747" y="1744"/>
                  </a:cubicBezTo>
                  <a:lnTo>
                    <a:pt x="1962" y="864"/>
                  </a:lnTo>
                  <a:cubicBezTo>
                    <a:pt x="2096" y="778"/>
                    <a:pt x="2125" y="596"/>
                    <a:pt x="2029" y="462"/>
                  </a:cubicBezTo>
                  <a:lnTo>
                    <a:pt x="1780" y="117"/>
                  </a:lnTo>
                  <a:cubicBezTo>
                    <a:pt x="1722" y="41"/>
                    <a:pt x="1635" y="1"/>
                    <a:pt x="154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49"/>
            <p:cNvSpPr/>
            <p:nvPr/>
          </p:nvSpPr>
          <p:spPr>
            <a:xfrm>
              <a:off x="4133368" y="1970407"/>
              <a:ext cx="69642" cy="41753"/>
            </a:xfrm>
            <a:custGeom>
              <a:avLst/>
              <a:gdLst/>
              <a:ahLst/>
              <a:cxnLst/>
              <a:rect l="l" t="t" r="r" b="b"/>
              <a:pathLst>
                <a:path w="2652" h="1590" extrusionOk="0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89"/>
                  </a:cubicBezTo>
                  <a:lnTo>
                    <a:pt x="2317" y="1589"/>
                  </a:lnTo>
                  <a:cubicBezTo>
                    <a:pt x="2498" y="1589"/>
                    <a:pt x="2652" y="1446"/>
                    <a:pt x="2652" y="1254"/>
                  </a:cubicBezTo>
                  <a:lnTo>
                    <a:pt x="2652" y="335"/>
                  </a:lnTo>
                  <a:cubicBezTo>
                    <a:pt x="2652" y="144"/>
                    <a:pt x="2498" y="1"/>
                    <a:pt x="231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9"/>
            <p:cNvSpPr/>
            <p:nvPr/>
          </p:nvSpPr>
          <p:spPr>
            <a:xfrm>
              <a:off x="4245970" y="2009561"/>
              <a:ext cx="49526" cy="47294"/>
            </a:xfrm>
            <a:custGeom>
              <a:avLst/>
              <a:gdLst/>
              <a:ahLst/>
              <a:cxnLst/>
              <a:rect l="l" t="t" r="r" b="b"/>
              <a:pathLst>
                <a:path w="1886" h="1801" extrusionOk="0">
                  <a:moveTo>
                    <a:pt x="580" y="1"/>
                  </a:moveTo>
                  <a:cubicBezTo>
                    <a:pt x="491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73"/>
                  </a:cubicBezTo>
                  <a:lnTo>
                    <a:pt x="1378" y="1744"/>
                  </a:lnTo>
                  <a:cubicBezTo>
                    <a:pt x="1428" y="1782"/>
                    <a:pt x="1486" y="1801"/>
                    <a:pt x="1544" y="1801"/>
                  </a:cubicBezTo>
                  <a:cubicBezTo>
                    <a:pt x="1633" y="1801"/>
                    <a:pt x="1722" y="1758"/>
                    <a:pt x="1780" y="1677"/>
                  </a:cubicBezTo>
                  <a:lnTo>
                    <a:pt x="1885" y="1524"/>
                  </a:lnTo>
                  <a:lnTo>
                    <a:pt x="976" y="873"/>
                  </a:lnTo>
                  <a:cubicBezTo>
                    <a:pt x="842" y="778"/>
                    <a:pt x="814" y="596"/>
                    <a:pt x="909" y="462"/>
                  </a:cubicBezTo>
                  <a:lnTo>
                    <a:pt x="1053" y="270"/>
                  </a:lnTo>
                  <a:lnTo>
                    <a:pt x="747" y="50"/>
                  </a:lnTo>
                  <a:cubicBezTo>
                    <a:pt x="695" y="17"/>
                    <a:pt x="637" y="1"/>
                    <a:pt x="580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9"/>
            <p:cNvSpPr/>
            <p:nvPr/>
          </p:nvSpPr>
          <p:spPr>
            <a:xfrm>
              <a:off x="4034604" y="2009561"/>
              <a:ext cx="49789" cy="47294"/>
            </a:xfrm>
            <a:custGeom>
              <a:avLst/>
              <a:gdLst/>
              <a:ahLst/>
              <a:cxnLst/>
              <a:rect l="l" t="t" r="r" b="b"/>
              <a:pathLst>
                <a:path w="1896" h="1801" extrusionOk="0">
                  <a:moveTo>
                    <a:pt x="1541" y="1"/>
                  </a:moveTo>
                  <a:cubicBezTo>
                    <a:pt x="1484" y="1"/>
                    <a:pt x="1427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208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88" y="1801"/>
                    <a:pt x="577" y="1801"/>
                  </a:cubicBezTo>
                  <a:cubicBezTo>
                    <a:pt x="635" y="1801"/>
                    <a:pt x="694" y="1782"/>
                    <a:pt x="747" y="1744"/>
                  </a:cubicBezTo>
                  <a:lnTo>
                    <a:pt x="1053" y="1524"/>
                  </a:lnTo>
                  <a:lnTo>
                    <a:pt x="910" y="1333"/>
                  </a:lnTo>
                  <a:cubicBezTo>
                    <a:pt x="823" y="1208"/>
                    <a:pt x="852" y="1026"/>
                    <a:pt x="977" y="931"/>
                  </a:cubicBezTo>
                  <a:lnTo>
                    <a:pt x="1895" y="270"/>
                  </a:lnTo>
                  <a:lnTo>
                    <a:pt x="1780" y="117"/>
                  </a:lnTo>
                  <a:cubicBezTo>
                    <a:pt x="1722" y="41"/>
                    <a:pt x="1631" y="1"/>
                    <a:pt x="154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9"/>
            <p:cNvSpPr/>
            <p:nvPr/>
          </p:nvSpPr>
          <p:spPr>
            <a:xfrm>
              <a:off x="4133368" y="1970407"/>
              <a:ext cx="30435" cy="41990"/>
            </a:xfrm>
            <a:custGeom>
              <a:avLst/>
              <a:gdLst/>
              <a:ahLst/>
              <a:cxnLst/>
              <a:rect l="l" t="t" r="r" b="b"/>
              <a:pathLst>
                <a:path w="1159" h="1599" extrusionOk="0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99"/>
                  </a:cubicBezTo>
                  <a:lnTo>
                    <a:pt x="1159" y="1599"/>
                  </a:lnTo>
                  <a:cubicBezTo>
                    <a:pt x="967" y="1589"/>
                    <a:pt x="824" y="1446"/>
                    <a:pt x="814" y="1254"/>
                  </a:cubicBezTo>
                  <a:lnTo>
                    <a:pt x="814" y="335"/>
                  </a:lnTo>
                  <a:cubicBezTo>
                    <a:pt x="824" y="144"/>
                    <a:pt x="967" y="1"/>
                    <a:pt x="115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9"/>
            <p:cNvSpPr/>
            <p:nvPr/>
          </p:nvSpPr>
          <p:spPr>
            <a:xfrm>
              <a:off x="4049178" y="2070930"/>
              <a:ext cx="229224" cy="220426"/>
            </a:xfrm>
            <a:custGeom>
              <a:avLst/>
              <a:gdLst/>
              <a:ahLst/>
              <a:cxnLst/>
              <a:rect l="l" t="t" r="r" b="b"/>
              <a:pathLst>
                <a:path w="8729" h="8394" extrusionOk="0">
                  <a:moveTo>
                    <a:pt x="4728" y="403"/>
                  </a:moveTo>
                  <a:cubicBezTo>
                    <a:pt x="5255" y="431"/>
                    <a:pt x="5771" y="575"/>
                    <a:pt x="6240" y="814"/>
                  </a:cubicBezTo>
                  <a:lnTo>
                    <a:pt x="6078" y="1092"/>
                  </a:lnTo>
                  <a:cubicBezTo>
                    <a:pt x="5986" y="1255"/>
                    <a:pt x="6122" y="1400"/>
                    <a:pt x="6263" y="1400"/>
                  </a:cubicBezTo>
                  <a:cubicBezTo>
                    <a:pt x="6329" y="1400"/>
                    <a:pt x="6396" y="1369"/>
                    <a:pt x="6441" y="1293"/>
                  </a:cubicBezTo>
                  <a:lnTo>
                    <a:pt x="6594" y="1015"/>
                  </a:lnTo>
                  <a:cubicBezTo>
                    <a:pt x="7035" y="1302"/>
                    <a:pt x="7417" y="1675"/>
                    <a:pt x="7705" y="2116"/>
                  </a:cubicBezTo>
                  <a:lnTo>
                    <a:pt x="7427" y="2278"/>
                  </a:lnTo>
                  <a:cubicBezTo>
                    <a:pt x="7224" y="2392"/>
                    <a:pt x="7338" y="2671"/>
                    <a:pt x="7523" y="2671"/>
                  </a:cubicBezTo>
                  <a:cubicBezTo>
                    <a:pt x="7556" y="2671"/>
                    <a:pt x="7592" y="2662"/>
                    <a:pt x="7628" y="2642"/>
                  </a:cubicBezTo>
                  <a:lnTo>
                    <a:pt x="7906" y="2479"/>
                  </a:lnTo>
                  <a:cubicBezTo>
                    <a:pt x="8145" y="2948"/>
                    <a:pt x="8288" y="3465"/>
                    <a:pt x="8317" y="3991"/>
                  </a:cubicBezTo>
                  <a:lnTo>
                    <a:pt x="7992" y="3991"/>
                  </a:lnTo>
                  <a:cubicBezTo>
                    <a:pt x="7743" y="4011"/>
                    <a:pt x="7743" y="4374"/>
                    <a:pt x="7992" y="4393"/>
                  </a:cubicBezTo>
                  <a:lnTo>
                    <a:pt x="8317" y="4393"/>
                  </a:lnTo>
                  <a:cubicBezTo>
                    <a:pt x="8288" y="4920"/>
                    <a:pt x="8145" y="5437"/>
                    <a:pt x="7906" y="5905"/>
                  </a:cubicBezTo>
                  <a:lnTo>
                    <a:pt x="7628" y="5743"/>
                  </a:lnTo>
                  <a:cubicBezTo>
                    <a:pt x="7592" y="5722"/>
                    <a:pt x="7556" y="5714"/>
                    <a:pt x="7523" y="5714"/>
                  </a:cubicBezTo>
                  <a:cubicBezTo>
                    <a:pt x="7338" y="5714"/>
                    <a:pt x="7224" y="5993"/>
                    <a:pt x="7427" y="6106"/>
                  </a:cubicBezTo>
                  <a:lnTo>
                    <a:pt x="7705" y="6260"/>
                  </a:lnTo>
                  <a:cubicBezTo>
                    <a:pt x="7417" y="6709"/>
                    <a:pt x="7044" y="7083"/>
                    <a:pt x="6604" y="7370"/>
                  </a:cubicBezTo>
                  <a:lnTo>
                    <a:pt x="6594" y="7370"/>
                  </a:lnTo>
                  <a:lnTo>
                    <a:pt x="6441" y="7092"/>
                  </a:lnTo>
                  <a:cubicBezTo>
                    <a:pt x="6396" y="7016"/>
                    <a:pt x="6329" y="6985"/>
                    <a:pt x="6263" y="6985"/>
                  </a:cubicBezTo>
                  <a:cubicBezTo>
                    <a:pt x="6122" y="6985"/>
                    <a:pt x="5986" y="7130"/>
                    <a:pt x="6078" y="7293"/>
                  </a:cubicBezTo>
                  <a:lnTo>
                    <a:pt x="6240" y="7571"/>
                  </a:lnTo>
                  <a:cubicBezTo>
                    <a:pt x="5771" y="7810"/>
                    <a:pt x="5255" y="7953"/>
                    <a:pt x="4728" y="7982"/>
                  </a:cubicBezTo>
                  <a:lnTo>
                    <a:pt x="4728" y="7657"/>
                  </a:lnTo>
                  <a:cubicBezTo>
                    <a:pt x="4719" y="7532"/>
                    <a:pt x="4623" y="7470"/>
                    <a:pt x="4527" y="7470"/>
                  </a:cubicBezTo>
                  <a:cubicBezTo>
                    <a:pt x="4432" y="7470"/>
                    <a:pt x="4336" y="7532"/>
                    <a:pt x="4326" y="7657"/>
                  </a:cubicBezTo>
                  <a:lnTo>
                    <a:pt x="4326" y="7982"/>
                  </a:lnTo>
                  <a:cubicBezTo>
                    <a:pt x="3800" y="7953"/>
                    <a:pt x="3283" y="7810"/>
                    <a:pt x="2814" y="7571"/>
                  </a:cubicBezTo>
                  <a:lnTo>
                    <a:pt x="2977" y="7293"/>
                  </a:lnTo>
                  <a:cubicBezTo>
                    <a:pt x="3068" y="7130"/>
                    <a:pt x="2928" y="6985"/>
                    <a:pt x="2787" y="6985"/>
                  </a:cubicBezTo>
                  <a:cubicBezTo>
                    <a:pt x="2722" y="6985"/>
                    <a:pt x="2656" y="7016"/>
                    <a:pt x="2613" y="7092"/>
                  </a:cubicBezTo>
                  <a:lnTo>
                    <a:pt x="2460" y="7370"/>
                  </a:lnTo>
                  <a:cubicBezTo>
                    <a:pt x="2010" y="7083"/>
                    <a:pt x="1637" y="6709"/>
                    <a:pt x="1350" y="6260"/>
                  </a:cubicBezTo>
                  <a:lnTo>
                    <a:pt x="1627" y="6106"/>
                  </a:lnTo>
                  <a:cubicBezTo>
                    <a:pt x="1830" y="5993"/>
                    <a:pt x="1716" y="5714"/>
                    <a:pt x="1531" y="5714"/>
                  </a:cubicBezTo>
                  <a:cubicBezTo>
                    <a:pt x="1498" y="5714"/>
                    <a:pt x="1463" y="5722"/>
                    <a:pt x="1426" y="5743"/>
                  </a:cubicBezTo>
                  <a:lnTo>
                    <a:pt x="1149" y="5905"/>
                  </a:lnTo>
                  <a:cubicBezTo>
                    <a:pt x="910" y="5437"/>
                    <a:pt x="766" y="4920"/>
                    <a:pt x="737" y="4393"/>
                  </a:cubicBezTo>
                  <a:lnTo>
                    <a:pt x="1063" y="4393"/>
                  </a:lnTo>
                  <a:cubicBezTo>
                    <a:pt x="1072" y="4394"/>
                    <a:pt x="1081" y="4395"/>
                    <a:pt x="1089" y="4395"/>
                  </a:cubicBezTo>
                  <a:cubicBezTo>
                    <a:pt x="1351" y="4395"/>
                    <a:pt x="1351" y="3990"/>
                    <a:pt x="1089" y="3990"/>
                  </a:cubicBezTo>
                  <a:cubicBezTo>
                    <a:pt x="1081" y="3990"/>
                    <a:pt x="1072" y="3991"/>
                    <a:pt x="1063" y="3991"/>
                  </a:cubicBezTo>
                  <a:lnTo>
                    <a:pt x="737" y="3991"/>
                  </a:lnTo>
                  <a:cubicBezTo>
                    <a:pt x="766" y="3465"/>
                    <a:pt x="910" y="2948"/>
                    <a:pt x="1149" y="2479"/>
                  </a:cubicBezTo>
                  <a:lnTo>
                    <a:pt x="1426" y="2642"/>
                  </a:lnTo>
                  <a:cubicBezTo>
                    <a:pt x="1463" y="2662"/>
                    <a:pt x="1498" y="2671"/>
                    <a:pt x="1531" y="2671"/>
                  </a:cubicBezTo>
                  <a:cubicBezTo>
                    <a:pt x="1716" y="2671"/>
                    <a:pt x="1830" y="2392"/>
                    <a:pt x="1627" y="2278"/>
                  </a:cubicBezTo>
                  <a:lnTo>
                    <a:pt x="1350" y="2116"/>
                  </a:lnTo>
                  <a:cubicBezTo>
                    <a:pt x="1637" y="1675"/>
                    <a:pt x="2010" y="1302"/>
                    <a:pt x="2460" y="1015"/>
                  </a:cubicBezTo>
                  <a:lnTo>
                    <a:pt x="2613" y="1293"/>
                  </a:lnTo>
                  <a:cubicBezTo>
                    <a:pt x="2656" y="1369"/>
                    <a:pt x="2722" y="1400"/>
                    <a:pt x="2787" y="1400"/>
                  </a:cubicBezTo>
                  <a:cubicBezTo>
                    <a:pt x="2928" y="1400"/>
                    <a:pt x="3068" y="1255"/>
                    <a:pt x="2977" y="1092"/>
                  </a:cubicBezTo>
                  <a:lnTo>
                    <a:pt x="2814" y="814"/>
                  </a:lnTo>
                  <a:cubicBezTo>
                    <a:pt x="3283" y="575"/>
                    <a:pt x="3800" y="431"/>
                    <a:pt x="4326" y="403"/>
                  </a:cubicBezTo>
                  <a:lnTo>
                    <a:pt x="4326" y="728"/>
                  </a:lnTo>
                  <a:cubicBezTo>
                    <a:pt x="4312" y="876"/>
                    <a:pt x="4420" y="950"/>
                    <a:pt x="4527" y="950"/>
                  </a:cubicBezTo>
                  <a:cubicBezTo>
                    <a:pt x="4635" y="950"/>
                    <a:pt x="4743" y="876"/>
                    <a:pt x="4728" y="728"/>
                  </a:cubicBezTo>
                  <a:lnTo>
                    <a:pt x="4728" y="403"/>
                  </a:lnTo>
                  <a:close/>
                  <a:moveTo>
                    <a:pt x="4527" y="1"/>
                  </a:moveTo>
                  <a:cubicBezTo>
                    <a:pt x="2833" y="1"/>
                    <a:pt x="1302" y="1025"/>
                    <a:pt x="651" y="2594"/>
                  </a:cubicBezTo>
                  <a:cubicBezTo>
                    <a:pt x="0" y="4164"/>
                    <a:pt x="364" y="5963"/>
                    <a:pt x="1560" y="7169"/>
                  </a:cubicBezTo>
                  <a:cubicBezTo>
                    <a:pt x="2368" y="7970"/>
                    <a:pt x="3441" y="8393"/>
                    <a:pt x="4533" y="8393"/>
                  </a:cubicBezTo>
                  <a:cubicBezTo>
                    <a:pt x="5072" y="8393"/>
                    <a:pt x="5616" y="8290"/>
                    <a:pt x="6135" y="8078"/>
                  </a:cubicBezTo>
                  <a:cubicBezTo>
                    <a:pt x="7705" y="7427"/>
                    <a:pt x="8729" y="5896"/>
                    <a:pt x="8729" y="4192"/>
                  </a:cubicBezTo>
                  <a:cubicBezTo>
                    <a:pt x="8729" y="1876"/>
                    <a:pt x="6843" y="1"/>
                    <a:pt x="4527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9"/>
            <p:cNvSpPr/>
            <p:nvPr/>
          </p:nvSpPr>
          <p:spPr>
            <a:xfrm>
              <a:off x="4153719" y="2166674"/>
              <a:ext cx="28676" cy="28939"/>
            </a:xfrm>
            <a:custGeom>
              <a:avLst/>
              <a:gdLst/>
              <a:ahLst/>
              <a:cxnLst/>
              <a:rect l="l" t="t" r="r" b="b"/>
              <a:pathLst>
                <a:path w="1092" h="1102" extrusionOk="0">
                  <a:moveTo>
                    <a:pt x="546" y="1"/>
                  </a:moveTo>
                  <a:cubicBezTo>
                    <a:pt x="250" y="1"/>
                    <a:pt x="1" y="250"/>
                    <a:pt x="1" y="546"/>
                  </a:cubicBezTo>
                  <a:cubicBezTo>
                    <a:pt x="1" y="853"/>
                    <a:pt x="250" y="1101"/>
                    <a:pt x="546" y="1101"/>
                  </a:cubicBezTo>
                  <a:cubicBezTo>
                    <a:pt x="852" y="1101"/>
                    <a:pt x="1092" y="853"/>
                    <a:pt x="1092" y="546"/>
                  </a:cubicBezTo>
                  <a:cubicBezTo>
                    <a:pt x="1092" y="250"/>
                    <a:pt x="852" y="1"/>
                    <a:pt x="54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9"/>
            <p:cNvSpPr/>
            <p:nvPr/>
          </p:nvSpPr>
          <p:spPr>
            <a:xfrm>
              <a:off x="4153982" y="2166832"/>
              <a:ext cx="23398" cy="28833"/>
            </a:xfrm>
            <a:custGeom>
              <a:avLst/>
              <a:gdLst/>
              <a:ahLst/>
              <a:cxnLst/>
              <a:rect l="l" t="t" r="r" b="b"/>
              <a:pathLst>
                <a:path w="891" h="1098" extrusionOk="0">
                  <a:moveTo>
                    <a:pt x="544" y="0"/>
                  </a:moveTo>
                  <a:cubicBezTo>
                    <a:pt x="264" y="0"/>
                    <a:pt x="0" y="221"/>
                    <a:pt x="0" y="550"/>
                  </a:cubicBezTo>
                  <a:cubicBezTo>
                    <a:pt x="0" y="874"/>
                    <a:pt x="267" y="1098"/>
                    <a:pt x="548" y="1098"/>
                  </a:cubicBezTo>
                  <a:cubicBezTo>
                    <a:pt x="666" y="1098"/>
                    <a:pt x="786" y="1059"/>
                    <a:pt x="890" y="971"/>
                  </a:cubicBezTo>
                  <a:cubicBezTo>
                    <a:pt x="766" y="866"/>
                    <a:pt x="699" y="703"/>
                    <a:pt x="699" y="550"/>
                  </a:cubicBezTo>
                  <a:cubicBezTo>
                    <a:pt x="699" y="387"/>
                    <a:pt x="775" y="234"/>
                    <a:pt x="890" y="129"/>
                  </a:cubicBezTo>
                  <a:cubicBezTo>
                    <a:pt x="785" y="40"/>
                    <a:pt x="663" y="0"/>
                    <a:pt x="5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4" name="Google Shape;3844;p49"/>
          <p:cNvGrpSpPr/>
          <p:nvPr/>
        </p:nvGrpSpPr>
        <p:grpSpPr>
          <a:xfrm>
            <a:off x="3544540" y="3380963"/>
            <a:ext cx="320188" cy="319269"/>
            <a:chOff x="3544540" y="3380963"/>
            <a:chExt cx="320188" cy="319269"/>
          </a:xfrm>
        </p:grpSpPr>
        <p:sp>
          <p:nvSpPr>
            <p:cNvPr id="3845" name="Google Shape;3845;p49"/>
            <p:cNvSpPr/>
            <p:nvPr/>
          </p:nvSpPr>
          <p:spPr>
            <a:xfrm>
              <a:off x="3636528" y="3558218"/>
              <a:ext cx="51023" cy="51049"/>
            </a:xfrm>
            <a:custGeom>
              <a:avLst/>
              <a:gdLst/>
              <a:ahLst/>
              <a:cxnLst/>
              <a:rect l="l" t="t" r="r" b="b"/>
              <a:pathLst>
                <a:path w="1943" h="1944" extrusionOk="0">
                  <a:moveTo>
                    <a:pt x="1196" y="0"/>
                  </a:moveTo>
                  <a:lnTo>
                    <a:pt x="0" y="1197"/>
                  </a:lnTo>
                  <a:cubicBezTo>
                    <a:pt x="86" y="1216"/>
                    <a:pt x="172" y="1254"/>
                    <a:pt x="239" y="1321"/>
                  </a:cubicBezTo>
                  <a:lnTo>
                    <a:pt x="622" y="1704"/>
                  </a:lnTo>
                  <a:cubicBezTo>
                    <a:pt x="689" y="1771"/>
                    <a:pt x="727" y="1857"/>
                    <a:pt x="747" y="1943"/>
                  </a:cubicBezTo>
                  <a:lnTo>
                    <a:pt x="1943" y="747"/>
                  </a:lnTo>
                  <a:cubicBezTo>
                    <a:pt x="1656" y="536"/>
                    <a:pt x="1407" y="287"/>
                    <a:pt x="119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9"/>
            <p:cNvSpPr/>
            <p:nvPr/>
          </p:nvSpPr>
          <p:spPr>
            <a:xfrm>
              <a:off x="3636765" y="3558454"/>
              <a:ext cx="40992" cy="50813"/>
            </a:xfrm>
            <a:custGeom>
              <a:avLst/>
              <a:gdLst/>
              <a:ahLst/>
              <a:cxnLst/>
              <a:rect l="l" t="t" r="r" b="b"/>
              <a:pathLst>
                <a:path w="1561" h="1935" extrusionOk="0">
                  <a:moveTo>
                    <a:pt x="1197" y="1"/>
                  </a:moveTo>
                  <a:lnTo>
                    <a:pt x="1" y="1197"/>
                  </a:lnTo>
                  <a:cubicBezTo>
                    <a:pt x="87" y="1207"/>
                    <a:pt x="173" y="1245"/>
                    <a:pt x="240" y="1312"/>
                  </a:cubicBezTo>
                  <a:lnTo>
                    <a:pt x="623" y="1695"/>
                  </a:lnTo>
                  <a:cubicBezTo>
                    <a:pt x="690" y="1762"/>
                    <a:pt x="728" y="1848"/>
                    <a:pt x="747" y="1934"/>
                  </a:cubicBezTo>
                  <a:lnTo>
                    <a:pt x="1197" y="1484"/>
                  </a:lnTo>
                  <a:lnTo>
                    <a:pt x="1034" y="1312"/>
                  </a:lnTo>
                  <a:lnTo>
                    <a:pt x="1015" y="1312"/>
                  </a:lnTo>
                  <a:cubicBezTo>
                    <a:pt x="910" y="1216"/>
                    <a:pt x="910" y="1063"/>
                    <a:pt x="1015" y="968"/>
                  </a:cubicBezTo>
                  <a:lnTo>
                    <a:pt x="1561" y="412"/>
                  </a:lnTo>
                  <a:cubicBezTo>
                    <a:pt x="1427" y="288"/>
                    <a:pt x="1312" y="145"/>
                    <a:pt x="1197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49"/>
            <p:cNvSpPr/>
            <p:nvPr/>
          </p:nvSpPr>
          <p:spPr>
            <a:xfrm>
              <a:off x="3632248" y="3380963"/>
              <a:ext cx="232480" cy="221897"/>
            </a:xfrm>
            <a:custGeom>
              <a:avLst/>
              <a:gdLst/>
              <a:ahLst/>
              <a:cxnLst/>
              <a:rect l="l" t="t" r="r" b="b"/>
              <a:pathLst>
                <a:path w="8853" h="8450" extrusionOk="0">
                  <a:moveTo>
                    <a:pt x="4639" y="0"/>
                  </a:moveTo>
                  <a:cubicBezTo>
                    <a:pt x="3537" y="0"/>
                    <a:pt x="2454" y="430"/>
                    <a:pt x="1646" y="1238"/>
                  </a:cubicBezTo>
                  <a:cubicBezTo>
                    <a:pt x="0" y="2894"/>
                    <a:pt x="0" y="5564"/>
                    <a:pt x="1646" y="7210"/>
                  </a:cubicBezTo>
                  <a:cubicBezTo>
                    <a:pt x="2452" y="8022"/>
                    <a:pt x="3532" y="8450"/>
                    <a:pt x="4631" y="8450"/>
                  </a:cubicBezTo>
                  <a:cubicBezTo>
                    <a:pt x="5176" y="8450"/>
                    <a:pt x="5726" y="8344"/>
                    <a:pt x="6250" y="8128"/>
                  </a:cubicBezTo>
                  <a:cubicBezTo>
                    <a:pt x="7829" y="7478"/>
                    <a:pt x="8853" y="5937"/>
                    <a:pt x="8853" y="4224"/>
                  </a:cubicBezTo>
                  <a:cubicBezTo>
                    <a:pt x="8853" y="2520"/>
                    <a:pt x="7829" y="980"/>
                    <a:pt x="6250" y="319"/>
                  </a:cubicBezTo>
                  <a:cubicBezTo>
                    <a:pt x="5729" y="104"/>
                    <a:pt x="5182" y="0"/>
                    <a:pt x="463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49"/>
            <p:cNvSpPr/>
            <p:nvPr/>
          </p:nvSpPr>
          <p:spPr>
            <a:xfrm>
              <a:off x="3627731" y="3381094"/>
              <a:ext cx="135738" cy="221792"/>
            </a:xfrm>
            <a:custGeom>
              <a:avLst/>
              <a:gdLst/>
              <a:ahLst/>
              <a:cxnLst/>
              <a:rect l="l" t="t" r="r" b="b"/>
              <a:pathLst>
                <a:path w="5169" h="8446" extrusionOk="0">
                  <a:moveTo>
                    <a:pt x="4787" y="0"/>
                  </a:moveTo>
                  <a:cubicBezTo>
                    <a:pt x="2484" y="0"/>
                    <a:pt x="574" y="1869"/>
                    <a:pt x="574" y="4219"/>
                  </a:cubicBezTo>
                  <a:cubicBezTo>
                    <a:pt x="574" y="6574"/>
                    <a:pt x="2492" y="8445"/>
                    <a:pt x="4802" y="8445"/>
                  </a:cubicBezTo>
                  <a:cubicBezTo>
                    <a:pt x="4923" y="8445"/>
                    <a:pt x="5045" y="8440"/>
                    <a:pt x="5168" y="8430"/>
                  </a:cubicBezTo>
                  <a:cubicBezTo>
                    <a:pt x="4173" y="8344"/>
                    <a:pt x="3244" y="7913"/>
                    <a:pt x="2546" y="7205"/>
                  </a:cubicBezTo>
                  <a:cubicBezTo>
                    <a:pt x="0" y="4669"/>
                    <a:pt x="1589" y="314"/>
                    <a:pt x="5168" y="17"/>
                  </a:cubicBezTo>
                  <a:cubicBezTo>
                    <a:pt x="5040" y="6"/>
                    <a:pt x="4913" y="0"/>
                    <a:pt x="478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9"/>
            <p:cNvSpPr/>
            <p:nvPr/>
          </p:nvSpPr>
          <p:spPr>
            <a:xfrm>
              <a:off x="3664154" y="3402050"/>
              <a:ext cx="188258" cy="179723"/>
            </a:xfrm>
            <a:custGeom>
              <a:avLst/>
              <a:gdLst/>
              <a:ahLst/>
              <a:cxnLst/>
              <a:rect l="l" t="t" r="r" b="b"/>
              <a:pathLst>
                <a:path w="7169" h="6844" extrusionOk="0">
                  <a:moveTo>
                    <a:pt x="3443" y="0"/>
                  </a:moveTo>
                  <a:cubicBezTo>
                    <a:pt x="1686" y="0"/>
                    <a:pt x="1" y="1362"/>
                    <a:pt x="1" y="3421"/>
                  </a:cubicBezTo>
                  <a:cubicBezTo>
                    <a:pt x="1" y="4809"/>
                    <a:pt x="833" y="6053"/>
                    <a:pt x="2106" y="6579"/>
                  </a:cubicBezTo>
                  <a:cubicBezTo>
                    <a:pt x="2532" y="6757"/>
                    <a:pt x="2978" y="6843"/>
                    <a:pt x="3419" y="6843"/>
                  </a:cubicBezTo>
                  <a:cubicBezTo>
                    <a:pt x="4308" y="6843"/>
                    <a:pt x="5180" y="6494"/>
                    <a:pt x="5839" y="5842"/>
                  </a:cubicBezTo>
                  <a:cubicBezTo>
                    <a:pt x="7169" y="4502"/>
                    <a:pt x="7169" y="2339"/>
                    <a:pt x="5839" y="1009"/>
                  </a:cubicBezTo>
                  <a:cubicBezTo>
                    <a:pt x="5142" y="312"/>
                    <a:pt x="4284" y="0"/>
                    <a:pt x="3443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49"/>
            <p:cNvSpPr/>
            <p:nvPr/>
          </p:nvSpPr>
          <p:spPr>
            <a:xfrm>
              <a:off x="3656381" y="3402102"/>
              <a:ext cx="107088" cy="179540"/>
            </a:xfrm>
            <a:custGeom>
              <a:avLst/>
              <a:gdLst/>
              <a:ahLst/>
              <a:cxnLst/>
              <a:rect l="l" t="t" r="r" b="b"/>
              <a:pathLst>
                <a:path w="4078" h="6837" extrusionOk="0">
                  <a:moveTo>
                    <a:pt x="3703" y="1"/>
                  </a:moveTo>
                  <a:cubicBezTo>
                    <a:pt x="1844" y="1"/>
                    <a:pt x="287" y="1516"/>
                    <a:pt x="287" y="3419"/>
                  </a:cubicBezTo>
                  <a:cubicBezTo>
                    <a:pt x="287" y="5330"/>
                    <a:pt x="1843" y="6837"/>
                    <a:pt x="3701" y="6837"/>
                  </a:cubicBezTo>
                  <a:cubicBezTo>
                    <a:pt x="3825" y="6837"/>
                    <a:pt x="3951" y="6830"/>
                    <a:pt x="4077" y="6816"/>
                  </a:cubicBezTo>
                  <a:cubicBezTo>
                    <a:pt x="3302" y="6740"/>
                    <a:pt x="2584" y="6395"/>
                    <a:pt x="2029" y="5840"/>
                  </a:cubicBezTo>
                  <a:cubicBezTo>
                    <a:pt x="0" y="3811"/>
                    <a:pt x="1225" y="328"/>
                    <a:pt x="4077" y="21"/>
                  </a:cubicBezTo>
                  <a:cubicBezTo>
                    <a:pt x="3951" y="8"/>
                    <a:pt x="3826" y="1"/>
                    <a:pt x="370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49"/>
            <p:cNvSpPr/>
            <p:nvPr/>
          </p:nvSpPr>
          <p:spPr>
            <a:xfrm>
              <a:off x="3729252" y="3437579"/>
              <a:ext cx="49290" cy="49027"/>
            </a:xfrm>
            <a:custGeom>
              <a:avLst/>
              <a:gdLst/>
              <a:ahLst/>
              <a:cxnLst/>
              <a:rect l="l" t="t" r="r" b="b"/>
              <a:pathLst>
                <a:path w="1877" h="1867" extrusionOk="0">
                  <a:moveTo>
                    <a:pt x="938" y="1"/>
                  </a:moveTo>
                  <a:cubicBezTo>
                    <a:pt x="422" y="1"/>
                    <a:pt x="0" y="422"/>
                    <a:pt x="0" y="939"/>
                  </a:cubicBezTo>
                  <a:cubicBezTo>
                    <a:pt x="0" y="1455"/>
                    <a:pt x="422" y="1867"/>
                    <a:pt x="938" y="1867"/>
                  </a:cubicBezTo>
                  <a:cubicBezTo>
                    <a:pt x="1455" y="1867"/>
                    <a:pt x="1876" y="1455"/>
                    <a:pt x="1876" y="939"/>
                  </a:cubicBezTo>
                  <a:cubicBezTo>
                    <a:pt x="1876" y="422"/>
                    <a:pt x="1455" y="1"/>
                    <a:pt x="938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49"/>
            <p:cNvSpPr/>
            <p:nvPr/>
          </p:nvSpPr>
          <p:spPr>
            <a:xfrm>
              <a:off x="3729252" y="3437658"/>
              <a:ext cx="34217" cy="49132"/>
            </a:xfrm>
            <a:custGeom>
              <a:avLst/>
              <a:gdLst/>
              <a:ahLst/>
              <a:cxnLst/>
              <a:rect l="l" t="t" r="r" b="b"/>
              <a:pathLst>
                <a:path w="1303" h="1871" extrusionOk="0">
                  <a:moveTo>
                    <a:pt x="940" y="0"/>
                  </a:moveTo>
                  <a:cubicBezTo>
                    <a:pt x="446" y="0"/>
                    <a:pt x="0" y="397"/>
                    <a:pt x="0" y="936"/>
                  </a:cubicBezTo>
                  <a:cubicBezTo>
                    <a:pt x="0" y="1474"/>
                    <a:pt x="446" y="1871"/>
                    <a:pt x="940" y="1871"/>
                  </a:cubicBezTo>
                  <a:cubicBezTo>
                    <a:pt x="1059" y="1871"/>
                    <a:pt x="1182" y="1847"/>
                    <a:pt x="1302" y="1797"/>
                  </a:cubicBezTo>
                  <a:cubicBezTo>
                    <a:pt x="958" y="1644"/>
                    <a:pt x="737" y="1309"/>
                    <a:pt x="737" y="936"/>
                  </a:cubicBezTo>
                  <a:cubicBezTo>
                    <a:pt x="737" y="562"/>
                    <a:pt x="958" y="218"/>
                    <a:pt x="1302" y="74"/>
                  </a:cubicBezTo>
                  <a:cubicBezTo>
                    <a:pt x="1182" y="24"/>
                    <a:pt x="1059" y="0"/>
                    <a:pt x="94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49"/>
            <p:cNvSpPr/>
            <p:nvPr/>
          </p:nvSpPr>
          <p:spPr>
            <a:xfrm>
              <a:off x="3713680" y="3486581"/>
              <a:ext cx="80434" cy="51548"/>
            </a:xfrm>
            <a:custGeom>
              <a:avLst/>
              <a:gdLst/>
              <a:ahLst/>
              <a:cxnLst/>
              <a:rect l="l" t="t" r="r" b="b"/>
              <a:pathLst>
                <a:path w="3063" h="1963" extrusionOk="0">
                  <a:moveTo>
                    <a:pt x="1005" y="1"/>
                  </a:moveTo>
                  <a:cubicBezTo>
                    <a:pt x="450" y="10"/>
                    <a:pt x="0" y="451"/>
                    <a:pt x="0" y="1006"/>
                  </a:cubicBezTo>
                  <a:lnTo>
                    <a:pt x="0" y="1790"/>
                  </a:lnTo>
                  <a:cubicBezTo>
                    <a:pt x="0" y="1886"/>
                    <a:pt x="77" y="1963"/>
                    <a:pt x="172" y="1963"/>
                  </a:cubicBezTo>
                  <a:lnTo>
                    <a:pt x="2890" y="1963"/>
                  </a:lnTo>
                  <a:cubicBezTo>
                    <a:pt x="2986" y="1963"/>
                    <a:pt x="3063" y="1886"/>
                    <a:pt x="3063" y="1790"/>
                  </a:cubicBezTo>
                  <a:lnTo>
                    <a:pt x="3063" y="1006"/>
                  </a:lnTo>
                  <a:cubicBezTo>
                    <a:pt x="3063" y="451"/>
                    <a:pt x="2613" y="10"/>
                    <a:pt x="205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9"/>
            <p:cNvSpPr/>
            <p:nvPr/>
          </p:nvSpPr>
          <p:spPr>
            <a:xfrm>
              <a:off x="3713680" y="3486581"/>
              <a:ext cx="45745" cy="51548"/>
            </a:xfrm>
            <a:custGeom>
              <a:avLst/>
              <a:gdLst/>
              <a:ahLst/>
              <a:cxnLst/>
              <a:rect l="l" t="t" r="r" b="b"/>
              <a:pathLst>
                <a:path w="1742" h="1963" extrusionOk="0">
                  <a:moveTo>
                    <a:pt x="1005" y="1"/>
                  </a:moveTo>
                  <a:cubicBezTo>
                    <a:pt x="450" y="10"/>
                    <a:pt x="0" y="451"/>
                    <a:pt x="0" y="1006"/>
                  </a:cubicBezTo>
                  <a:lnTo>
                    <a:pt x="0" y="1790"/>
                  </a:lnTo>
                  <a:cubicBezTo>
                    <a:pt x="0" y="1886"/>
                    <a:pt x="77" y="1963"/>
                    <a:pt x="172" y="1963"/>
                  </a:cubicBezTo>
                  <a:lnTo>
                    <a:pt x="909" y="1963"/>
                  </a:lnTo>
                  <a:cubicBezTo>
                    <a:pt x="814" y="1963"/>
                    <a:pt x="737" y="1886"/>
                    <a:pt x="737" y="1790"/>
                  </a:cubicBezTo>
                  <a:lnTo>
                    <a:pt x="737" y="1006"/>
                  </a:lnTo>
                  <a:cubicBezTo>
                    <a:pt x="737" y="451"/>
                    <a:pt x="1187" y="10"/>
                    <a:pt x="174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49"/>
            <p:cNvSpPr/>
            <p:nvPr/>
          </p:nvSpPr>
          <p:spPr>
            <a:xfrm>
              <a:off x="3728990" y="3507274"/>
              <a:ext cx="9847" cy="30856"/>
            </a:xfrm>
            <a:custGeom>
              <a:avLst/>
              <a:gdLst/>
              <a:ahLst/>
              <a:cxnLst/>
              <a:rect l="l" t="t" r="r" b="b"/>
              <a:pathLst>
                <a:path w="375" h="1175" extrusionOk="0">
                  <a:moveTo>
                    <a:pt x="188" y="0"/>
                  </a:moveTo>
                  <a:cubicBezTo>
                    <a:pt x="94" y="0"/>
                    <a:pt x="1" y="60"/>
                    <a:pt x="1" y="179"/>
                  </a:cubicBezTo>
                  <a:lnTo>
                    <a:pt x="1" y="1175"/>
                  </a:lnTo>
                  <a:lnTo>
                    <a:pt x="374" y="1175"/>
                  </a:lnTo>
                  <a:lnTo>
                    <a:pt x="374" y="179"/>
                  </a:lnTo>
                  <a:cubicBezTo>
                    <a:pt x="374" y="60"/>
                    <a:pt x="281" y="0"/>
                    <a:pt x="18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49"/>
            <p:cNvSpPr/>
            <p:nvPr/>
          </p:nvSpPr>
          <p:spPr>
            <a:xfrm>
              <a:off x="3768958" y="3507274"/>
              <a:ext cx="9821" cy="30856"/>
            </a:xfrm>
            <a:custGeom>
              <a:avLst/>
              <a:gdLst/>
              <a:ahLst/>
              <a:cxnLst/>
              <a:rect l="l" t="t" r="r" b="b"/>
              <a:pathLst>
                <a:path w="374" h="1175" extrusionOk="0">
                  <a:moveTo>
                    <a:pt x="187" y="0"/>
                  </a:moveTo>
                  <a:cubicBezTo>
                    <a:pt x="94" y="0"/>
                    <a:pt x="1" y="60"/>
                    <a:pt x="1" y="179"/>
                  </a:cubicBezTo>
                  <a:lnTo>
                    <a:pt x="1" y="1175"/>
                  </a:lnTo>
                  <a:lnTo>
                    <a:pt x="374" y="1175"/>
                  </a:lnTo>
                  <a:lnTo>
                    <a:pt x="374" y="179"/>
                  </a:lnTo>
                  <a:cubicBezTo>
                    <a:pt x="374" y="60"/>
                    <a:pt x="281" y="0"/>
                    <a:pt x="1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49"/>
            <p:cNvSpPr/>
            <p:nvPr/>
          </p:nvSpPr>
          <p:spPr>
            <a:xfrm>
              <a:off x="3544540" y="3586342"/>
              <a:ext cx="116384" cy="113890"/>
            </a:xfrm>
            <a:custGeom>
              <a:avLst/>
              <a:gdLst/>
              <a:ahLst/>
              <a:cxnLst/>
              <a:rect l="l" t="t" r="r" b="b"/>
              <a:pathLst>
                <a:path w="4432" h="4337" extrusionOk="0">
                  <a:moveTo>
                    <a:pt x="3517" y="0"/>
                  </a:moveTo>
                  <a:cubicBezTo>
                    <a:pt x="3391" y="0"/>
                    <a:pt x="3265" y="48"/>
                    <a:pt x="3168" y="145"/>
                  </a:cubicBezTo>
                  <a:lnTo>
                    <a:pt x="192" y="3121"/>
                  </a:lnTo>
                  <a:cubicBezTo>
                    <a:pt x="0" y="3313"/>
                    <a:pt x="0" y="3619"/>
                    <a:pt x="192" y="3810"/>
                  </a:cubicBezTo>
                  <a:lnTo>
                    <a:pt x="575" y="4193"/>
                  </a:lnTo>
                  <a:cubicBezTo>
                    <a:pt x="670" y="4289"/>
                    <a:pt x="795" y="4337"/>
                    <a:pt x="919" y="4337"/>
                  </a:cubicBezTo>
                  <a:cubicBezTo>
                    <a:pt x="1043" y="4337"/>
                    <a:pt x="1168" y="4289"/>
                    <a:pt x="1264" y="4193"/>
                  </a:cubicBezTo>
                  <a:lnTo>
                    <a:pt x="4240" y="1207"/>
                  </a:lnTo>
                  <a:cubicBezTo>
                    <a:pt x="4431" y="1016"/>
                    <a:pt x="4431" y="709"/>
                    <a:pt x="4240" y="528"/>
                  </a:cubicBezTo>
                  <a:lnTo>
                    <a:pt x="3857" y="135"/>
                  </a:lnTo>
                  <a:cubicBezTo>
                    <a:pt x="3763" y="45"/>
                    <a:pt x="3640" y="0"/>
                    <a:pt x="351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49"/>
            <p:cNvSpPr/>
            <p:nvPr/>
          </p:nvSpPr>
          <p:spPr>
            <a:xfrm>
              <a:off x="3544540" y="3586369"/>
              <a:ext cx="101810" cy="113863"/>
            </a:xfrm>
            <a:custGeom>
              <a:avLst/>
              <a:gdLst/>
              <a:ahLst/>
              <a:cxnLst/>
              <a:rect l="l" t="t" r="r" b="b"/>
              <a:pathLst>
                <a:path w="3877" h="4336" extrusionOk="0">
                  <a:moveTo>
                    <a:pt x="3513" y="0"/>
                  </a:moveTo>
                  <a:cubicBezTo>
                    <a:pt x="3388" y="0"/>
                    <a:pt x="3264" y="48"/>
                    <a:pt x="3168" y="144"/>
                  </a:cubicBezTo>
                  <a:lnTo>
                    <a:pt x="192" y="3120"/>
                  </a:lnTo>
                  <a:cubicBezTo>
                    <a:pt x="0" y="3312"/>
                    <a:pt x="0" y="3618"/>
                    <a:pt x="192" y="3809"/>
                  </a:cubicBezTo>
                  <a:lnTo>
                    <a:pt x="575" y="4192"/>
                  </a:lnTo>
                  <a:cubicBezTo>
                    <a:pt x="670" y="4288"/>
                    <a:pt x="795" y="4336"/>
                    <a:pt x="919" y="4336"/>
                  </a:cubicBezTo>
                  <a:cubicBezTo>
                    <a:pt x="1043" y="4336"/>
                    <a:pt x="1168" y="4288"/>
                    <a:pt x="1264" y="4192"/>
                  </a:cubicBezTo>
                  <a:lnTo>
                    <a:pt x="1283" y="4163"/>
                  </a:lnTo>
                  <a:lnTo>
                    <a:pt x="919" y="3809"/>
                  </a:lnTo>
                  <a:cubicBezTo>
                    <a:pt x="728" y="3618"/>
                    <a:pt x="728" y="3312"/>
                    <a:pt x="919" y="3120"/>
                  </a:cubicBezTo>
                  <a:lnTo>
                    <a:pt x="3876" y="163"/>
                  </a:lnTo>
                  <a:lnTo>
                    <a:pt x="3857" y="144"/>
                  </a:lnTo>
                  <a:cubicBezTo>
                    <a:pt x="3761" y="48"/>
                    <a:pt x="3637" y="0"/>
                    <a:pt x="351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49"/>
            <p:cNvSpPr/>
            <p:nvPr/>
          </p:nvSpPr>
          <p:spPr>
            <a:xfrm>
              <a:off x="3618409" y="3586106"/>
              <a:ext cx="42515" cy="41491"/>
            </a:xfrm>
            <a:custGeom>
              <a:avLst/>
              <a:gdLst/>
              <a:ahLst/>
              <a:cxnLst/>
              <a:rect l="l" t="t" r="r" b="b"/>
              <a:pathLst>
                <a:path w="1619" h="1580" extrusionOk="0">
                  <a:moveTo>
                    <a:pt x="700" y="1"/>
                  </a:moveTo>
                  <a:cubicBezTo>
                    <a:pt x="575" y="1"/>
                    <a:pt x="451" y="49"/>
                    <a:pt x="355" y="144"/>
                  </a:cubicBezTo>
                  <a:lnTo>
                    <a:pt x="1" y="508"/>
                  </a:lnTo>
                  <a:lnTo>
                    <a:pt x="1073" y="1580"/>
                  </a:lnTo>
                  <a:lnTo>
                    <a:pt x="1437" y="1226"/>
                  </a:lnTo>
                  <a:cubicBezTo>
                    <a:pt x="1618" y="1034"/>
                    <a:pt x="1618" y="728"/>
                    <a:pt x="1437" y="537"/>
                  </a:cubicBezTo>
                  <a:lnTo>
                    <a:pt x="1044" y="144"/>
                  </a:lnTo>
                  <a:cubicBezTo>
                    <a:pt x="948" y="49"/>
                    <a:pt x="824" y="1"/>
                    <a:pt x="70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49"/>
            <p:cNvSpPr/>
            <p:nvPr/>
          </p:nvSpPr>
          <p:spPr>
            <a:xfrm>
              <a:off x="3618409" y="3586106"/>
              <a:ext cx="27941" cy="22899"/>
            </a:xfrm>
            <a:custGeom>
              <a:avLst/>
              <a:gdLst/>
              <a:ahLst/>
              <a:cxnLst/>
              <a:rect l="l" t="t" r="r" b="b"/>
              <a:pathLst>
                <a:path w="1064" h="872" extrusionOk="0">
                  <a:moveTo>
                    <a:pt x="652" y="1"/>
                  </a:moveTo>
                  <a:lnTo>
                    <a:pt x="604" y="10"/>
                  </a:lnTo>
                  <a:cubicBezTo>
                    <a:pt x="508" y="29"/>
                    <a:pt x="422" y="77"/>
                    <a:pt x="355" y="144"/>
                  </a:cubicBezTo>
                  <a:lnTo>
                    <a:pt x="87" y="412"/>
                  </a:lnTo>
                  <a:lnTo>
                    <a:pt x="1" y="498"/>
                  </a:lnTo>
                  <a:lnTo>
                    <a:pt x="374" y="872"/>
                  </a:lnTo>
                  <a:lnTo>
                    <a:pt x="1063" y="173"/>
                  </a:lnTo>
                  <a:lnTo>
                    <a:pt x="1044" y="144"/>
                  </a:lnTo>
                  <a:lnTo>
                    <a:pt x="1015" y="116"/>
                  </a:lnTo>
                  <a:lnTo>
                    <a:pt x="996" y="106"/>
                  </a:lnTo>
                  <a:cubicBezTo>
                    <a:pt x="910" y="39"/>
                    <a:pt x="805" y="10"/>
                    <a:pt x="70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1" name="Google Shape;3861;p49"/>
          <p:cNvGrpSpPr/>
          <p:nvPr/>
        </p:nvGrpSpPr>
        <p:grpSpPr>
          <a:xfrm>
            <a:off x="3944637" y="3354834"/>
            <a:ext cx="415695" cy="371605"/>
            <a:chOff x="3944637" y="3354834"/>
            <a:chExt cx="415695" cy="371605"/>
          </a:xfrm>
        </p:grpSpPr>
        <p:sp>
          <p:nvSpPr>
            <p:cNvPr id="3862" name="Google Shape;3862;p49"/>
            <p:cNvSpPr/>
            <p:nvPr/>
          </p:nvSpPr>
          <p:spPr>
            <a:xfrm>
              <a:off x="4069031" y="3391598"/>
              <a:ext cx="126941" cy="126941"/>
            </a:xfrm>
            <a:custGeom>
              <a:avLst/>
              <a:gdLst/>
              <a:ahLst/>
              <a:cxnLst/>
              <a:rect l="l" t="t" r="r" b="b"/>
              <a:pathLst>
                <a:path w="4834" h="4834" extrusionOk="0">
                  <a:moveTo>
                    <a:pt x="2422" y="0"/>
                  </a:moveTo>
                  <a:cubicBezTo>
                    <a:pt x="1092" y="0"/>
                    <a:pt x="10" y="1072"/>
                    <a:pt x="1" y="2412"/>
                  </a:cubicBezTo>
                  <a:cubicBezTo>
                    <a:pt x="1" y="3742"/>
                    <a:pt x="1072" y="4824"/>
                    <a:pt x="2412" y="4833"/>
                  </a:cubicBezTo>
                  <a:cubicBezTo>
                    <a:pt x="3743" y="4833"/>
                    <a:pt x="4824" y="3752"/>
                    <a:pt x="4834" y="2422"/>
                  </a:cubicBezTo>
                  <a:cubicBezTo>
                    <a:pt x="4834" y="1091"/>
                    <a:pt x="3752" y="10"/>
                    <a:pt x="242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49"/>
            <p:cNvSpPr/>
            <p:nvPr/>
          </p:nvSpPr>
          <p:spPr>
            <a:xfrm>
              <a:off x="4068768" y="3391546"/>
              <a:ext cx="71926" cy="126731"/>
            </a:xfrm>
            <a:custGeom>
              <a:avLst/>
              <a:gdLst/>
              <a:ahLst/>
              <a:cxnLst/>
              <a:rect l="l" t="t" r="r" b="b"/>
              <a:pathLst>
                <a:path w="2739" h="4826" extrusionOk="0">
                  <a:moveTo>
                    <a:pt x="2416" y="0"/>
                  </a:moveTo>
                  <a:cubicBezTo>
                    <a:pt x="1106" y="0"/>
                    <a:pt x="1" y="1059"/>
                    <a:pt x="1" y="2404"/>
                  </a:cubicBezTo>
                  <a:cubicBezTo>
                    <a:pt x="1" y="3755"/>
                    <a:pt x="1099" y="4826"/>
                    <a:pt x="2413" y="4826"/>
                  </a:cubicBezTo>
                  <a:cubicBezTo>
                    <a:pt x="2514" y="4826"/>
                    <a:pt x="2616" y="4820"/>
                    <a:pt x="2719" y="4807"/>
                  </a:cubicBezTo>
                  <a:cubicBezTo>
                    <a:pt x="1523" y="4644"/>
                    <a:pt x="623" y="3620"/>
                    <a:pt x="623" y="2404"/>
                  </a:cubicBezTo>
                  <a:cubicBezTo>
                    <a:pt x="633" y="1199"/>
                    <a:pt x="1532" y="175"/>
                    <a:pt x="2738" y="21"/>
                  </a:cubicBezTo>
                  <a:cubicBezTo>
                    <a:pt x="2630" y="7"/>
                    <a:pt x="2522" y="0"/>
                    <a:pt x="241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49"/>
            <p:cNvSpPr/>
            <p:nvPr/>
          </p:nvSpPr>
          <p:spPr>
            <a:xfrm>
              <a:off x="4089382" y="3411950"/>
              <a:ext cx="86238" cy="86238"/>
            </a:xfrm>
            <a:custGeom>
              <a:avLst/>
              <a:gdLst/>
              <a:ahLst/>
              <a:cxnLst/>
              <a:rect l="l" t="t" r="r" b="b"/>
              <a:pathLst>
                <a:path w="3284" h="3284" extrusionOk="0">
                  <a:moveTo>
                    <a:pt x="1647" y="0"/>
                  </a:moveTo>
                  <a:cubicBezTo>
                    <a:pt x="738" y="0"/>
                    <a:pt x="1" y="728"/>
                    <a:pt x="1" y="1637"/>
                  </a:cubicBezTo>
                  <a:cubicBezTo>
                    <a:pt x="1" y="2546"/>
                    <a:pt x="728" y="3283"/>
                    <a:pt x="1637" y="3283"/>
                  </a:cubicBezTo>
                  <a:cubicBezTo>
                    <a:pt x="2546" y="3283"/>
                    <a:pt x="3283" y="2556"/>
                    <a:pt x="3283" y="1647"/>
                  </a:cubicBezTo>
                  <a:cubicBezTo>
                    <a:pt x="3283" y="737"/>
                    <a:pt x="2556" y="0"/>
                    <a:pt x="1647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49"/>
            <p:cNvSpPr/>
            <p:nvPr/>
          </p:nvSpPr>
          <p:spPr>
            <a:xfrm>
              <a:off x="4088909" y="3411792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1"/>
                  </a:moveTo>
                  <a:cubicBezTo>
                    <a:pt x="757" y="1"/>
                    <a:pt x="9" y="715"/>
                    <a:pt x="9" y="1633"/>
                  </a:cubicBezTo>
                  <a:cubicBezTo>
                    <a:pt x="1" y="2565"/>
                    <a:pt x="755" y="3283"/>
                    <a:pt x="1639" y="3283"/>
                  </a:cubicBezTo>
                  <a:cubicBezTo>
                    <a:pt x="1745" y="3283"/>
                    <a:pt x="1853" y="3272"/>
                    <a:pt x="1962" y="3251"/>
                  </a:cubicBezTo>
                  <a:cubicBezTo>
                    <a:pt x="1196" y="3098"/>
                    <a:pt x="641" y="2418"/>
                    <a:pt x="650" y="1643"/>
                  </a:cubicBezTo>
                  <a:cubicBezTo>
                    <a:pt x="650" y="858"/>
                    <a:pt x="1205" y="179"/>
                    <a:pt x="1971" y="35"/>
                  </a:cubicBezTo>
                  <a:cubicBezTo>
                    <a:pt x="1858" y="12"/>
                    <a:pt x="1746" y="1"/>
                    <a:pt x="163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49"/>
            <p:cNvSpPr/>
            <p:nvPr/>
          </p:nvSpPr>
          <p:spPr>
            <a:xfrm>
              <a:off x="4114776" y="3426025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1"/>
                  </a:moveTo>
                  <a:lnTo>
                    <a:pt x="622" y="862"/>
                  </a:lnTo>
                  <a:cubicBezTo>
                    <a:pt x="450" y="795"/>
                    <a:pt x="402" y="737"/>
                    <a:pt x="402" y="642"/>
                  </a:cubicBezTo>
                  <a:cubicBezTo>
                    <a:pt x="402" y="517"/>
                    <a:pt x="498" y="469"/>
                    <a:pt x="622" y="441"/>
                  </a:cubicBezTo>
                  <a:close/>
                  <a:moveTo>
                    <a:pt x="756" y="1292"/>
                  </a:moveTo>
                  <a:cubicBezTo>
                    <a:pt x="926" y="1368"/>
                    <a:pt x="966" y="1443"/>
                    <a:pt x="967" y="1545"/>
                  </a:cubicBezTo>
                  <a:lnTo>
                    <a:pt x="967" y="1545"/>
                  </a:lnTo>
                  <a:cubicBezTo>
                    <a:pt x="965" y="1659"/>
                    <a:pt x="879" y="1761"/>
                    <a:pt x="756" y="1771"/>
                  </a:cubicBezTo>
                  <a:lnTo>
                    <a:pt x="756" y="1292"/>
                  </a:lnTo>
                  <a:close/>
                  <a:moveTo>
                    <a:pt x="689" y="0"/>
                  </a:moveTo>
                  <a:cubicBezTo>
                    <a:pt x="642" y="0"/>
                    <a:pt x="594" y="20"/>
                    <a:pt x="594" y="67"/>
                  </a:cubicBezTo>
                  <a:lnTo>
                    <a:pt x="594" y="144"/>
                  </a:lnTo>
                  <a:cubicBezTo>
                    <a:pt x="278" y="182"/>
                    <a:pt x="58" y="355"/>
                    <a:pt x="58" y="680"/>
                  </a:cubicBezTo>
                  <a:cubicBezTo>
                    <a:pt x="58" y="1024"/>
                    <a:pt x="326" y="1130"/>
                    <a:pt x="594" y="1225"/>
                  </a:cubicBezTo>
                  <a:lnTo>
                    <a:pt x="594" y="1780"/>
                  </a:lnTo>
                  <a:cubicBezTo>
                    <a:pt x="460" y="1752"/>
                    <a:pt x="335" y="1694"/>
                    <a:pt x="240" y="1599"/>
                  </a:cubicBezTo>
                  <a:cubicBezTo>
                    <a:pt x="218" y="1581"/>
                    <a:pt x="191" y="1572"/>
                    <a:pt x="164" y="1572"/>
                  </a:cubicBezTo>
                  <a:cubicBezTo>
                    <a:pt x="119" y="1572"/>
                    <a:pt x="76" y="1595"/>
                    <a:pt x="58" y="1637"/>
                  </a:cubicBezTo>
                  <a:cubicBezTo>
                    <a:pt x="0" y="1704"/>
                    <a:pt x="0" y="1809"/>
                    <a:pt x="58" y="1876"/>
                  </a:cubicBezTo>
                  <a:cubicBezTo>
                    <a:pt x="184" y="2021"/>
                    <a:pt x="371" y="2097"/>
                    <a:pt x="560" y="2097"/>
                  </a:cubicBezTo>
                  <a:cubicBezTo>
                    <a:pt x="571" y="2097"/>
                    <a:pt x="582" y="2097"/>
                    <a:pt x="594" y="2096"/>
                  </a:cubicBezTo>
                  <a:lnTo>
                    <a:pt x="594" y="2182"/>
                  </a:lnTo>
                  <a:cubicBezTo>
                    <a:pt x="594" y="2221"/>
                    <a:pt x="642" y="2249"/>
                    <a:pt x="689" y="2249"/>
                  </a:cubicBezTo>
                  <a:cubicBezTo>
                    <a:pt x="728" y="2249"/>
                    <a:pt x="776" y="2221"/>
                    <a:pt x="776" y="2182"/>
                  </a:cubicBezTo>
                  <a:lnTo>
                    <a:pt x="776" y="2096"/>
                  </a:lnTo>
                  <a:cubicBezTo>
                    <a:pt x="1082" y="2077"/>
                    <a:pt x="1311" y="1819"/>
                    <a:pt x="1302" y="1513"/>
                  </a:cubicBezTo>
                  <a:cubicBezTo>
                    <a:pt x="1302" y="1178"/>
                    <a:pt x="1091" y="1034"/>
                    <a:pt x="785" y="929"/>
                  </a:cubicBezTo>
                  <a:lnTo>
                    <a:pt x="785" y="450"/>
                  </a:lnTo>
                  <a:cubicBezTo>
                    <a:pt x="881" y="460"/>
                    <a:pt x="967" y="489"/>
                    <a:pt x="1044" y="536"/>
                  </a:cubicBezTo>
                  <a:cubicBezTo>
                    <a:pt x="1064" y="548"/>
                    <a:pt x="1085" y="554"/>
                    <a:pt x="1106" y="554"/>
                  </a:cubicBezTo>
                  <a:cubicBezTo>
                    <a:pt x="1153" y="554"/>
                    <a:pt x="1196" y="525"/>
                    <a:pt x="1216" y="479"/>
                  </a:cubicBezTo>
                  <a:cubicBezTo>
                    <a:pt x="1264" y="412"/>
                    <a:pt x="1264" y="316"/>
                    <a:pt x="1206" y="259"/>
                  </a:cubicBezTo>
                  <a:cubicBezTo>
                    <a:pt x="1082" y="173"/>
                    <a:pt x="929" y="134"/>
                    <a:pt x="785" y="13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49"/>
            <p:cNvSpPr/>
            <p:nvPr/>
          </p:nvSpPr>
          <p:spPr>
            <a:xfrm>
              <a:off x="4167296" y="3354913"/>
              <a:ext cx="126941" cy="126678"/>
            </a:xfrm>
            <a:custGeom>
              <a:avLst/>
              <a:gdLst/>
              <a:ahLst/>
              <a:cxnLst/>
              <a:rect l="l" t="t" r="r" b="b"/>
              <a:pathLst>
                <a:path w="4834" h="4824" extrusionOk="0">
                  <a:moveTo>
                    <a:pt x="2422" y="0"/>
                  </a:moveTo>
                  <a:cubicBezTo>
                    <a:pt x="1092" y="0"/>
                    <a:pt x="10" y="1072"/>
                    <a:pt x="10" y="2412"/>
                  </a:cubicBezTo>
                  <a:cubicBezTo>
                    <a:pt x="1" y="3742"/>
                    <a:pt x="1082" y="4823"/>
                    <a:pt x="2412" y="4823"/>
                  </a:cubicBezTo>
                  <a:cubicBezTo>
                    <a:pt x="2418" y="4823"/>
                    <a:pt x="2424" y="4824"/>
                    <a:pt x="2430" y="4824"/>
                  </a:cubicBezTo>
                  <a:cubicBezTo>
                    <a:pt x="3752" y="4824"/>
                    <a:pt x="4824" y="3746"/>
                    <a:pt x="4834" y="2421"/>
                  </a:cubicBezTo>
                  <a:cubicBezTo>
                    <a:pt x="4834" y="1091"/>
                    <a:pt x="3762" y="10"/>
                    <a:pt x="242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49"/>
            <p:cNvSpPr/>
            <p:nvPr/>
          </p:nvSpPr>
          <p:spPr>
            <a:xfrm>
              <a:off x="4167033" y="3354834"/>
              <a:ext cx="71926" cy="126757"/>
            </a:xfrm>
            <a:custGeom>
              <a:avLst/>
              <a:gdLst/>
              <a:ahLst/>
              <a:cxnLst/>
              <a:rect l="l" t="t" r="r" b="b"/>
              <a:pathLst>
                <a:path w="2739" h="4827" extrusionOk="0">
                  <a:moveTo>
                    <a:pt x="2416" y="1"/>
                  </a:moveTo>
                  <a:cubicBezTo>
                    <a:pt x="1108" y="1"/>
                    <a:pt x="10" y="1060"/>
                    <a:pt x="1" y="2405"/>
                  </a:cubicBezTo>
                  <a:cubicBezTo>
                    <a:pt x="1" y="3756"/>
                    <a:pt x="1107" y="4827"/>
                    <a:pt x="2422" y="4827"/>
                  </a:cubicBezTo>
                  <a:cubicBezTo>
                    <a:pt x="2523" y="4827"/>
                    <a:pt x="2626" y="4820"/>
                    <a:pt x="2728" y="4807"/>
                  </a:cubicBezTo>
                  <a:cubicBezTo>
                    <a:pt x="1523" y="4645"/>
                    <a:pt x="623" y="3621"/>
                    <a:pt x="633" y="2405"/>
                  </a:cubicBezTo>
                  <a:cubicBezTo>
                    <a:pt x="633" y="1190"/>
                    <a:pt x="1532" y="175"/>
                    <a:pt x="2738" y="22"/>
                  </a:cubicBezTo>
                  <a:cubicBezTo>
                    <a:pt x="2630" y="8"/>
                    <a:pt x="2522" y="1"/>
                    <a:pt x="241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49"/>
            <p:cNvSpPr/>
            <p:nvPr/>
          </p:nvSpPr>
          <p:spPr>
            <a:xfrm>
              <a:off x="4187647" y="3375264"/>
              <a:ext cx="86238" cy="86212"/>
            </a:xfrm>
            <a:custGeom>
              <a:avLst/>
              <a:gdLst/>
              <a:ahLst/>
              <a:cxnLst/>
              <a:rect l="l" t="t" r="r" b="b"/>
              <a:pathLst>
                <a:path w="3284" h="3283" extrusionOk="0">
                  <a:moveTo>
                    <a:pt x="1629" y="0"/>
                  </a:moveTo>
                  <a:cubicBezTo>
                    <a:pt x="728" y="0"/>
                    <a:pt x="1" y="733"/>
                    <a:pt x="1" y="1637"/>
                  </a:cubicBezTo>
                  <a:cubicBezTo>
                    <a:pt x="1" y="2536"/>
                    <a:pt x="728" y="3273"/>
                    <a:pt x="1637" y="3283"/>
                  </a:cubicBezTo>
                  <a:cubicBezTo>
                    <a:pt x="2546" y="3283"/>
                    <a:pt x="3283" y="2546"/>
                    <a:pt x="3283" y="1646"/>
                  </a:cubicBezTo>
                  <a:cubicBezTo>
                    <a:pt x="3283" y="737"/>
                    <a:pt x="2556" y="0"/>
                    <a:pt x="1647" y="0"/>
                  </a:cubicBezTo>
                  <a:cubicBezTo>
                    <a:pt x="1641" y="0"/>
                    <a:pt x="1635" y="0"/>
                    <a:pt x="1629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49"/>
            <p:cNvSpPr/>
            <p:nvPr/>
          </p:nvSpPr>
          <p:spPr>
            <a:xfrm>
              <a:off x="4187174" y="3375107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0"/>
                  </a:moveTo>
                  <a:cubicBezTo>
                    <a:pt x="757" y="0"/>
                    <a:pt x="9" y="715"/>
                    <a:pt x="9" y="1633"/>
                  </a:cubicBezTo>
                  <a:cubicBezTo>
                    <a:pt x="1" y="2565"/>
                    <a:pt x="755" y="3282"/>
                    <a:pt x="1639" y="3282"/>
                  </a:cubicBezTo>
                  <a:cubicBezTo>
                    <a:pt x="1745" y="3282"/>
                    <a:pt x="1853" y="3272"/>
                    <a:pt x="1961" y="3251"/>
                  </a:cubicBezTo>
                  <a:cubicBezTo>
                    <a:pt x="1196" y="3097"/>
                    <a:pt x="650" y="2418"/>
                    <a:pt x="650" y="1633"/>
                  </a:cubicBezTo>
                  <a:cubicBezTo>
                    <a:pt x="650" y="858"/>
                    <a:pt x="1205" y="178"/>
                    <a:pt x="1971" y="35"/>
                  </a:cubicBezTo>
                  <a:cubicBezTo>
                    <a:pt x="1858" y="11"/>
                    <a:pt x="1746" y="0"/>
                    <a:pt x="163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49"/>
            <p:cNvSpPr/>
            <p:nvPr/>
          </p:nvSpPr>
          <p:spPr>
            <a:xfrm>
              <a:off x="4213040" y="3389340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0"/>
                  </a:moveTo>
                  <a:lnTo>
                    <a:pt x="622" y="861"/>
                  </a:lnTo>
                  <a:cubicBezTo>
                    <a:pt x="450" y="794"/>
                    <a:pt x="402" y="737"/>
                    <a:pt x="402" y="632"/>
                  </a:cubicBezTo>
                  <a:cubicBezTo>
                    <a:pt x="402" y="517"/>
                    <a:pt x="508" y="460"/>
                    <a:pt x="622" y="440"/>
                  </a:cubicBezTo>
                  <a:close/>
                  <a:moveTo>
                    <a:pt x="766" y="1292"/>
                  </a:moveTo>
                  <a:cubicBezTo>
                    <a:pt x="938" y="1369"/>
                    <a:pt x="967" y="1445"/>
                    <a:pt x="967" y="1541"/>
                  </a:cubicBezTo>
                  <a:cubicBezTo>
                    <a:pt x="967" y="1665"/>
                    <a:pt x="881" y="1761"/>
                    <a:pt x="766" y="1771"/>
                  </a:cubicBezTo>
                  <a:lnTo>
                    <a:pt x="766" y="1292"/>
                  </a:lnTo>
                  <a:close/>
                  <a:moveTo>
                    <a:pt x="689" y="0"/>
                  </a:moveTo>
                  <a:cubicBezTo>
                    <a:pt x="651" y="0"/>
                    <a:pt x="603" y="29"/>
                    <a:pt x="603" y="67"/>
                  </a:cubicBezTo>
                  <a:lnTo>
                    <a:pt x="603" y="144"/>
                  </a:lnTo>
                  <a:cubicBezTo>
                    <a:pt x="278" y="182"/>
                    <a:pt x="67" y="354"/>
                    <a:pt x="67" y="680"/>
                  </a:cubicBezTo>
                  <a:cubicBezTo>
                    <a:pt x="67" y="1024"/>
                    <a:pt x="335" y="1129"/>
                    <a:pt x="594" y="1235"/>
                  </a:cubicBezTo>
                  <a:lnTo>
                    <a:pt x="594" y="1780"/>
                  </a:lnTo>
                  <a:cubicBezTo>
                    <a:pt x="460" y="1761"/>
                    <a:pt x="345" y="1694"/>
                    <a:pt x="249" y="1598"/>
                  </a:cubicBezTo>
                  <a:cubicBezTo>
                    <a:pt x="224" y="1580"/>
                    <a:pt x="196" y="1572"/>
                    <a:pt x="169" y="1572"/>
                  </a:cubicBezTo>
                  <a:cubicBezTo>
                    <a:pt x="124" y="1572"/>
                    <a:pt x="82" y="1595"/>
                    <a:pt x="58" y="1637"/>
                  </a:cubicBezTo>
                  <a:cubicBezTo>
                    <a:pt x="0" y="1713"/>
                    <a:pt x="0" y="1809"/>
                    <a:pt x="58" y="1876"/>
                  </a:cubicBezTo>
                  <a:cubicBezTo>
                    <a:pt x="201" y="2029"/>
                    <a:pt x="393" y="2106"/>
                    <a:pt x="594" y="2106"/>
                  </a:cubicBezTo>
                  <a:lnTo>
                    <a:pt x="594" y="2173"/>
                  </a:lnTo>
                  <a:cubicBezTo>
                    <a:pt x="594" y="2211"/>
                    <a:pt x="651" y="2249"/>
                    <a:pt x="689" y="2249"/>
                  </a:cubicBezTo>
                  <a:cubicBezTo>
                    <a:pt x="728" y="2249"/>
                    <a:pt x="785" y="2220"/>
                    <a:pt x="785" y="2173"/>
                  </a:cubicBezTo>
                  <a:lnTo>
                    <a:pt x="785" y="2096"/>
                  </a:lnTo>
                  <a:cubicBezTo>
                    <a:pt x="1082" y="2067"/>
                    <a:pt x="1311" y="1819"/>
                    <a:pt x="1302" y="1512"/>
                  </a:cubicBezTo>
                  <a:cubicBezTo>
                    <a:pt x="1302" y="1158"/>
                    <a:pt x="1082" y="1034"/>
                    <a:pt x="785" y="919"/>
                  </a:cubicBezTo>
                  <a:lnTo>
                    <a:pt x="785" y="440"/>
                  </a:lnTo>
                  <a:cubicBezTo>
                    <a:pt x="967" y="460"/>
                    <a:pt x="1034" y="546"/>
                    <a:pt x="1110" y="546"/>
                  </a:cubicBezTo>
                  <a:cubicBezTo>
                    <a:pt x="1187" y="546"/>
                    <a:pt x="1225" y="479"/>
                    <a:pt x="1244" y="412"/>
                  </a:cubicBezTo>
                  <a:cubicBezTo>
                    <a:pt x="1283" y="297"/>
                    <a:pt x="1206" y="230"/>
                    <a:pt x="1091" y="192"/>
                  </a:cubicBezTo>
                  <a:cubicBezTo>
                    <a:pt x="986" y="153"/>
                    <a:pt x="890" y="144"/>
                    <a:pt x="785" y="14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49"/>
            <p:cNvSpPr/>
            <p:nvPr/>
          </p:nvSpPr>
          <p:spPr>
            <a:xfrm>
              <a:off x="3944637" y="3566017"/>
              <a:ext cx="142513" cy="160422"/>
            </a:xfrm>
            <a:custGeom>
              <a:avLst/>
              <a:gdLst/>
              <a:ahLst/>
              <a:cxnLst/>
              <a:rect l="l" t="t" r="r" b="b"/>
              <a:pathLst>
                <a:path w="5427" h="6109" extrusionOk="0">
                  <a:moveTo>
                    <a:pt x="3618" y="0"/>
                  </a:moveTo>
                  <a:lnTo>
                    <a:pt x="259" y="1254"/>
                  </a:lnTo>
                  <a:cubicBezTo>
                    <a:pt x="96" y="1311"/>
                    <a:pt x="0" y="1503"/>
                    <a:pt x="67" y="1675"/>
                  </a:cubicBezTo>
                  <a:lnTo>
                    <a:pt x="1646" y="5895"/>
                  </a:lnTo>
                  <a:cubicBezTo>
                    <a:pt x="1691" y="6022"/>
                    <a:pt x="1817" y="6108"/>
                    <a:pt x="1953" y="6108"/>
                  </a:cubicBezTo>
                  <a:cubicBezTo>
                    <a:pt x="1991" y="6108"/>
                    <a:pt x="2030" y="6101"/>
                    <a:pt x="2067" y="6087"/>
                  </a:cubicBezTo>
                  <a:lnTo>
                    <a:pt x="5427" y="4833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49"/>
            <p:cNvSpPr/>
            <p:nvPr/>
          </p:nvSpPr>
          <p:spPr>
            <a:xfrm>
              <a:off x="3983843" y="3674313"/>
              <a:ext cx="103307" cy="52126"/>
            </a:xfrm>
            <a:custGeom>
              <a:avLst/>
              <a:gdLst/>
              <a:ahLst/>
              <a:cxnLst/>
              <a:rect l="l" t="t" r="r" b="b"/>
              <a:pathLst>
                <a:path w="3934" h="1985" extrusionOk="0">
                  <a:moveTo>
                    <a:pt x="3675" y="1"/>
                  </a:moveTo>
                  <a:lnTo>
                    <a:pt x="3608" y="30"/>
                  </a:lnTo>
                  <a:lnTo>
                    <a:pt x="0" y="1379"/>
                  </a:lnTo>
                  <a:lnTo>
                    <a:pt x="153" y="1771"/>
                  </a:lnTo>
                  <a:cubicBezTo>
                    <a:pt x="198" y="1898"/>
                    <a:pt x="324" y="1984"/>
                    <a:pt x="460" y="1984"/>
                  </a:cubicBezTo>
                  <a:cubicBezTo>
                    <a:pt x="498" y="1984"/>
                    <a:pt x="537" y="1977"/>
                    <a:pt x="574" y="1963"/>
                  </a:cubicBezTo>
                  <a:lnTo>
                    <a:pt x="3934" y="709"/>
                  </a:lnTo>
                  <a:lnTo>
                    <a:pt x="367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49"/>
            <p:cNvSpPr/>
            <p:nvPr/>
          </p:nvSpPr>
          <p:spPr>
            <a:xfrm>
              <a:off x="4082843" y="3493513"/>
              <a:ext cx="277489" cy="171294"/>
            </a:xfrm>
            <a:custGeom>
              <a:avLst/>
              <a:gdLst/>
              <a:ahLst/>
              <a:cxnLst/>
              <a:rect l="l" t="t" r="r" b="b"/>
              <a:pathLst>
                <a:path w="10567" h="6523" extrusionOk="0">
                  <a:moveTo>
                    <a:pt x="9408" y="0"/>
                  </a:moveTo>
                  <a:cubicBezTo>
                    <a:pt x="8987" y="0"/>
                    <a:pt x="8645" y="338"/>
                    <a:pt x="8605" y="378"/>
                  </a:cubicBezTo>
                  <a:lnTo>
                    <a:pt x="5829" y="2658"/>
                  </a:lnTo>
                  <a:lnTo>
                    <a:pt x="5829" y="2658"/>
                  </a:lnTo>
                  <a:cubicBezTo>
                    <a:pt x="5822" y="2578"/>
                    <a:pt x="5743" y="1881"/>
                    <a:pt x="4958" y="1881"/>
                  </a:cubicBezTo>
                  <a:cubicBezTo>
                    <a:pt x="4190" y="1877"/>
                    <a:pt x="3644" y="1871"/>
                    <a:pt x="3240" y="1871"/>
                  </a:cubicBezTo>
                  <a:cubicBezTo>
                    <a:pt x="2431" y="1871"/>
                    <a:pt x="2186" y="1897"/>
                    <a:pt x="1848" y="2024"/>
                  </a:cubicBezTo>
                  <a:lnTo>
                    <a:pt x="1" y="2780"/>
                  </a:lnTo>
                  <a:lnTo>
                    <a:pt x="1398" y="6522"/>
                  </a:lnTo>
                  <a:cubicBezTo>
                    <a:pt x="2489" y="6070"/>
                    <a:pt x="2444" y="6005"/>
                    <a:pt x="3480" y="6005"/>
                  </a:cubicBezTo>
                  <a:cubicBezTo>
                    <a:pt x="3825" y="6005"/>
                    <a:pt x="4291" y="6013"/>
                    <a:pt x="4958" y="6015"/>
                  </a:cubicBezTo>
                  <a:cubicBezTo>
                    <a:pt x="5552" y="5996"/>
                    <a:pt x="6116" y="5728"/>
                    <a:pt x="6518" y="5288"/>
                  </a:cubicBezTo>
                  <a:lnTo>
                    <a:pt x="9935" y="1632"/>
                  </a:lnTo>
                  <a:cubicBezTo>
                    <a:pt x="10050" y="1507"/>
                    <a:pt x="10567" y="828"/>
                    <a:pt x="9983" y="244"/>
                  </a:cubicBezTo>
                  <a:cubicBezTo>
                    <a:pt x="9788" y="64"/>
                    <a:pt x="9591" y="0"/>
                    <a:pt x="9408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49"/>
            <p:cNvSpPr/>
            <p:nvPr/>
          </p:nvSpPr>
          <p:spPr>
            <a:xfrm>
              <a:off x="4082843" y="3558454"/>
              <a:ext cx="56328" cy="106353"/>
            </a:xfrm>
            <a:custGeom>
              <a:avLst/>
              <a:gdLst/>
              <a:ahLst/>
              <a:cxnLst/>
              <a:rect l="l" t="t" r="r" b="b"/>
              <a:pathLst>
                <a:path w="2145" h="4050" extrusionOk="0">
                  <a:moveTo>
                    <a:pt x="747" y="1"/>
                  </a:moveTo>
                  <a:lnTo>
                    <a:pt x="1" y="307"/>
                  </a:lnTo>
                  <a:lnTo>
                    <a:pt x="1398" y="4049"/>
                  </a:lnTo>
                  <a:lnTo>
                    <a:pt x="2145" y="3743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49"/>
            <p:cNvSpPr/>
            <p:nvPr/>
          </p:nvSpPr>
          <p:spPr>
            <a:xfrm>
              <a:off x="4155977" y="3543880"/>
              <a:ext cx="79962" cy="50944"/>
            </a:xfrm>
            <a:custGeom>
              <a:avLst/>
              <a:gdLst/>
              <a:ahLst/>
              <a:cxnLst/>
              <a:rect l="l" t="t" r="r" b="b"/>
              <a:pathLst>
                <a:path w="3045" h="1940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2556" y="336"/>
                    <a:pt x="2633" y="929"/>
                    <a:pt x="2422" y="1235"/>
                  </a:cubicBezTo>
                  <a:cubicBezTo>
                    <a:pt x="2290" y="1419"/>
                    <a:pt x="2118" y="1458"/>
                    <a:pt x="1670" y="1458"/>
                  </a:cubicBezTo>
                  <a:cubicBezTo>
                    <a:pt x="1370" y="1458"/>
                    <a:pt x="945" y="1440"/>
                    <a:pt x="326" y="1436"/>
                  </a:cubicBezTo>
                  <a:cubicBezTo>
                    <a:pt x="1" y="1436"/>
                    <a:pt x="1" y="1924"/>
                    <a:pt x="326" y="1924"/>
                  </a:cubicBezTo>
                  <a:cubicBezTo>
                    <a:pt x="837" y="1924"/>
                    <a:pt x="1239" y="1939"/>
                    <a:pt x="1562" y="1939"/>
                  </a:cubicBezTo>
                  <a:cubicBezTo>
                    <a:pt x="2219" y="1939"/>
                    <a:pt x="2551" y="1879"/>
                    <a:pt x="2815" y="1513"/>
                  </a:cubicBezTo>
                  <a:cubicBezTo>
                    <a:pt x="2958" y="1274"/>
                    <a:pt x="3044" y="1006"/>
                    <a:pt x="3044" y="738"/>
                  </a:cubicBezTo>
                  <a:cubicBezTo>
                    <a:pt x="3035" y="642"/>
                    <a:pt x="2958" y="154"/>
                    <a:pt x="248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49"/>
            <p:cNvSpPr/>
            <p:nvPr/>
          </p:nvSpPr>
          <p:spPr>
            <a:xfrm>
              <a:off x="4038359" y="3553701"/>
              <a:ext cx="86500" cy="139756"/>
            </a:xfrm>
            <a:custGeom>
              <a:avLst/>
              <a:gdLst/>
              <a:ahLst/>
              <a:cxnLst/>
              <a:rect l="l" t="t" r="r" b="b"/>
              <a:pathLst>
                <a:path w="3294" h="5322" extrusionOk="0">
                  <a:moveTo>
                    <a:pt x="1358" y="0"/>
                  </a:moveTo>
                  <a:cubicBezTo>
                    <a:pt x="1324" y="0"/>
                    <a:pt x="1289" y="6"/>
                    <a:pt x="1255" y="19"/>
                  </a:cubicBezTo>
                  <a:lnTo>
                    <a:pt x="1" y="488"/>
                  </a:lnTo>
                  <a:lnTo>
                    <a:pt x="1800" y="5321"/>
                  </a:lnTo>
                  <a:lnTo>
                    <a:pt x="3063" y="4852"/>
                  </a:lnTo>
                  <a:cubicBezTo>
                    <a:pt x="3217" y="4795"/>
                    <a:pt x="3293" y="4623"/>
                    <a:pt x="3236" y="4479"/>
                  </a:cubicBezTo>
                  <a:lnTo>
                    <a:pt x="1628" y="192"/>
                  </a:lnTo>
                  <a:cubicBezTo>
                    <a:pt x="1583" y="73"/>
                    <a:pt x="1476" y="0"/>
                    <a:pt x="1358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49"/>
            <p:cNvSpPr/>
            <p:nvPr/>
          </p:nvSpPr>
          <p:spPr>
            <a:xfrm>
              <a:off x="4078826" y="3658741"/>
              <a:ext cx="46034" cy="34716"/>
            </a:xfrm>
            <a:custGeom>
              <a:avLst/>
              <a:gdLst/>
              <a:ahLst/>
              <a:cxnLst/>
              <a:rect l="l" t="t" r="r" b="b"/>
              <a:pathLst>
                <a:path w="1753" h="1322" extrusionOk="0">
                  <a:moveTo>
                    <a:pt x="1513" y="0"/>
                  </a:moveTo>
                  <a:cubicBezTo>
                    <a:pt x="1484" y="48"/>
                    <a:pt x="1436" y="77"/>
                    <a:pt x="1379" y="96"/>
                  </a:cubicBezTo>
                  <a:lnTo>
                    <a:pt x="1" y="613"/>
                  </a:lnTo>
                  <a:lnTo>
                    <a:pt x="259" y="1321"/>
                  </a:lnTo>
                  <a:lnTo>
                    <a:pt x="1522" y="852"/>
                  </a:lnTo>
                  <a:cubicBezTo>
                    <a:pt x="1676" y="795"/>
                    <a:pt x="1752" y="623"/>
                    <a:pt x="1695" y="479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9" name="Google Shape;3879;p49"/>
          <p:cNvGrpSpPr/>
          <p:nvPr/>
        </p:nvGrpSpPr>
        <p:grpSpPr>
          <a:xfrm>
            <a:off x="1314619" y="3821527"/>
            <a:ext cx="346317" cy="332137"/>
            <a:chOff x="1314619" y="3821527"/>
            <a:chExt cx="346317" cy="332137"/>
          </a:xfrm>
        </p:grpSpPr>
        <p:sp>
          <p:nvSpPr>
            <p:cNvPr id="3880" name="Google Shape;3880;p49"/>
            <p:cNvSpPr/>
            <p:nvPr/>
          </p:nvSpPr>
          <p:spPr>
            <a:xfrm>
              <a:off x="1426198" y="4020893"/>
              <a:ext cx="9060" cy="19117"/>
            </a:xfrm>
            <a:custGeom>
              <a:avLst/>
              <a:gdLst/>
              <a:ahLst/>
              <a:cxnLst/>
              <a:rect l="l" t="t" r="r" b="b"/>
              <a:pathLst>
                <a:path w="345" h="728" extrusionOk="0">
                  <a:moveTo>
                    <a:pt x="307" y="0"/>
                  </a:moveTo>
                  <a:lnTo>
                    <a:pt x="0" y="306"/>
                  </a:lnTo>
                  <a:cubicBezTo>
                    <a:pt x="96" y="450"/>
                    <a:pt x="220" y="594"/>
                    <a:pt x="345" y="728"/>
                  </a:cubicBezTo>
                  <a:cubicBezTo>
                    <a:pt x="316" y="479"/>
                    <a:pt x="297" y="239"/>
                    <a:pt x="307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49"/>
            <p:cNvSpPr/>
            <p:nvPr/>
          </p:nvSpPr>
          <p:spPr>
            <a:xfrm>
              <a:off x="1435231" y="3843218"/>
              <a:ext cx="225705" cy="237495"/>
            </a:xfrm>
            <a:custGeom>
              <a:avLst/>
              <a:gdLst/>
              <a:ahLst/>
              <a:cxnLst/>
              <a:rect l="l" t="t" r="r" b="b"/>
              <a:pathLst>
                <a:path w="8595" h="9044" extrusionOk="0">
                  <a:moveTo>
                    <a:pt x="7494" y="0"/>
                  </a:moveTo>
                  <a:cubicBezTo>
                    <a:pt x="7494" y="0"/>
                    <a:pt x="7810" y="2106"/>
                    <a:pt x="6700" y="3206"/>
                  </a:cubicBezTo>
                  <a:lnTo>
                    <a:pt x="3207" y="6709"/>
                  </a:lnTo>
                  <a:cubicBezTo>
                    <a:pt x="2508" y="7408"/>
                    <a:pt x="1403" y="7536"/>
                    <a:pt x="690" y="7536"/>
                  </a:cubicBezTo>
                  <a:cubicBezTo>
                    <a:pt x="281" y="7536"/>
                    <a:pt x="1" y="7494"/>
                    <a:pt x="1" y="7494"/>
                  </a:cubicBezTo>
                  <a:lnTo>
                    <a:pt x="1" y="7494"/>
                  </a:lnTo>
                  <a:cubicBezTo>
                    <a:pt x="345" y="7838"/>
                    <a:pt x="776" y="8087"/>
                    <a:pt x="1245" y="8221"/>
                  </a:cubicBezTo>
                  <a:lnTo>
                    <a:pt x="2068" y="9044"/>
                  </a:lnTo>
                  <a:cubicBezTo>
                    <a:pt x="2767" y="8594"/>
                    <a:pt x="3408" y="8077"/>
                    <a:pt x="4001" y="7494"/>
                  </a:cubicBezTo>
                  <a:lnTo>
                    <a:pt x="7494" y="4000"/>
                  </a:lnTo>
                  <a:cubicBezTo>
                    <a:pt x="8595" y="2890"/>
                    <a:pt x="8595" y="1101"/>
                    <a:pt x="7494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49"/>
            <p:cNvSpPr/>
            <p:nvPr/>
          </p:nvSpPr>
          <p:spPr>
            <a:xfrm>
              <a:off x="1414381" y="3821527"/>
              <a:ext cx="238021" cy="230195"/>
            </a:xfrm>
            <a:custGeom>
              <a:avLst/>
              <a:gdLst/>
              <a:ahLst/>
              <a:cxnLst/>
              <a:rect l="l" t="t" r="r" b="b"/>
              <a:pathLst>
                <a:path w="9064" h="8766" extrusionOk="0">
                  <a:moveTo>
                    <a:pt x="6287" y="1439"/>
                  </a:moveTo>
                  <a:cubicBezTo>
                    <a:pt x="6642" y="1439"/>
                    <a:pt x="6996" y="1573"/>
                    <a:pt x="7264" y="1840"/>
                  </a:cubicBezTo>
                  <a:cubicBezTo>
                    <a:pt x="7810" y="2386"/>
                    <a:pt x="7810" y="3266"/>
                    <a:pt x="7264" y="3802"/>
                  </a:cubicBezTo>
                  <a:lnTo>
                    <a:pt x="5513" y="5554"/>
                  </a:lnTo>
                  <a:lnTo>
                    <a:pt x="5149" y="5649"/>
                  </a:lnTo>
                  <a:lnTo>
                    <a:pt x="3867" y="7200"/>
                  </a:lnTo>
                  <a:lnTo>
                    <a:pt x="3771" y="7305"/>
                  </a:lnTo>
                  <a:cubicBezTo>
                    <a:pt x="3498" y="7573"/>
                    <a:pt x="3144" y="7707"/>
                    <a:pt x="2790" y="7707"/>
                  </a:cubicBezTo>
                  <a:cubicBezTo>
                    <a:pt x="2436" y="7707"/>
                    <a:pt x="2082" y="7573"/>
                    <a:pt x="1809" y="7305"/>
                  </a:cubicBezTo>
                  <a:cubicBezTo>
                    <a:pt x="1264" y="6760"/>
                    <a:pt x="1264" y="5879"/>
                    <a:pt x="1809" y="5343"/>
                  </a:cubicBezTo>
                  <a:lnTo>
                    <a:pt x="5302" y="1840"/>
                  </a:lnTo>
                  <a:cubicBezTo>
                    <a:pt x="5575" y="1573"/>
                    <a:pt x="5932" y="1439"/>
                    <a:pt x="6287" y="1439"/>
                  </a:cubicBezTo>
                  <a:close/>
                  <a:moveTo>
                    <a:pt x="6285" y="1"/>
                  </a:moveTo>
                  <a:cubicBezTo>
                    <a:pt x="5561" y="1"/>
                    <a:pt x="4838" y="276"/>
                    <a:pt x="4288" y="826"/>
                  </a:cubicBezTo>
                  <a:lnTo>
                    <a:pt x="795" y="4319"/>
                  </a:lnTo>
                  <a:lnTo>
                    <a:pt x="0" y="6760"/>
                  </a:lnTo>
                  <a:cubicBezTo>
                    <a:pt x="58" y="7162"/>
                    <a:pt x="211" y="7554"/>
                    <a:pt x="441" y="7889"/>
                  </a:cubicBezTo>
                  <a:lnTo>
                    <a:pt x="479" y="7851"/>
                  </a:lnTo>
                  <a:cubicBezTo>
                    <a:pt x="556" y="8023"/>
                    <a:pt x="661" y="8186"/>
                    <a:pt x="795" y="8320"/>
                  </a:cubicBezTo>
                  <a:cubicBezTo>
                    <a:pt x="1094" y="8619"/>
                    <a:pt x="1515" y="8766"/>
                    <a:pt x="1977" y="8766"/>
                  </a:cubicBezTo>
                  <a:cubicBezTo>
                    <a:pt x="2107" y="8766"/>
                    <a:pt x="2240" y="8754"/>
                    <a:pt x="2374" y="8731"/>
                  </a:cubicBezTo>
                  <a:cubicBezTo>
                    <a:pt x="3073" y="8588"/>
                    <a:pt x="3704" y="8233"/>
                    <a:pt x="4202" y="7726"/>
                  </a:cubicBezTo>
                  <a:lnTo>
                    <a:pt x="7695" y="4233"/>
                  </a:lnTo>
                  <a:cubicBezTo>
                    <a:pt x="8805" y="3132"/>
                    <a:pt x="9064" y="1601"/>
                    <a:pt x="8288" y="826"/>
                  </a:cubicBezTo>
                  <a:cubicBezTo>
                    <a:pt x="7733" y="276"/>
                    <a:pt x="7008" y="1"/>
                    <a:pt x="6285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49"/>
            <p:cNvSpPr/>
            <p:nvPr/>
          </p:nvSpPr>
          <p:spPr>
            <a:xfrm>
              <a:off x="1536280" y="3935180"/>
              <a:ext cx="22872" cy="55330"/>
            </a:xfrm>
            <a:custGeom>
              <a:avLst/>
              <a:gdLst/>
              <a:ahLst/>
              <a:cxnLst/>
              <a:rect l="l" t="t" r="r" b="b"/>
              <a:pathLst>
                <a:path w="871" h="2107" extrusionOk="0">
                  <a:moveTo>
                    <a:pt x="153" y="1"/>
                  </a:moveTo>
                  <a:cubicBezTo>
                    <a:pt x="249" y="709"/>
                    <a:pt x="191" y="1417"/>
                    <a:pt x="0" y="2106"/>
                  </a:cubicBezTo>
                  <a:lnTo>
                    <a:pt x="871" y="1235"/>
                  </a:lnTo>
                  <a:cubicBezTo>
                    <a:pt x="747" y="766"/>
                    <a:pt x="498" y="345"/>
                    <a:pt x="153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49"/>
            <p:cNvSpPr/>
            <p:nvPr/>
          </p:nvSpPr>
          <p:spPr>
            <a:xfrm>
              <a:off x="1343505" y="4079453"/>
              <a:ext cx="153831" cy="74211"/>
            </a:xfrm>
            <a:custGeom>
              <a:avLst/>
              <a:gdLst/>
              <a:ahLst/>
              <a:cxnLst/>
              <a:rect l="l" t="t" r="r" b="b"/>
              <a:pathLst>
                <a:path w="5858" h="2826" extrusionOk="0">
                  <a:moveTo>
                    <a:pt x="4422" y="0"/>
                  </a:moveTo>
                  <a:lnTo>
                    <a:pt x="3216" y="1206"/>
                  </a:lnTo>
                  <a:cubicBezTo>
                    <a:pt x="2509" y="1914"/>
                    <a:pt x="1397" y="2042"/>
                    <a:pt x="683" y="2042"/>
                  </a:cubicBezTo>
                  <a:cubicBezTo>
                    <a:pt x="278" y="2042"/>
                    <a:pt x="1" y="2000"/>
                    <a:pt x="1" y="2000"/>
                  </a:cubicBezTo>
                  <a:lnTo>
                    <a:pt x="1" y="2000"/>
                  </a:lnTo>
                  <a:cubicBezTo>
                    <a:pt x="556" y="2551"/>
                    <a:pt x="1278" y="2826"/>
                    <a:pt x="2001" y="2826"/>
                  </a:cubicBezTo>
                  <a:cubicBezTo>
                    <a:pt x="2723" y="2826"/>
                    <a:pt x="3446" y="2551"/>
                    <a:pt x="4001" y="2000"/>
                  </a:cubicBezTo>
                  <a:lnTo>
                    <a:pt x="5858" y="134"/>
                  </a:lnTo>
                  <a:lnTo>
                    <a:pt x="4422" y="0"/>
                  </a:ln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49"/>
            <p:cNvSpPr/>
            <p:nvPr/>
          </p:nvSpPr>
          <p:spPr>
            <a:xfrm>
              <a:off x="1459627" y="4036465"/>
              <a:ext cx="84216" cy="47005"/>
            </a:xfrm>
            <a:custGeom>
              <a:avLst/>
              <a:gdLst/>
              <a:ahLst/>
              <a:cxnLst/>
              <a:rect l="l" t="t" r="r" b="b"/>
              <a:pathLst>
                <a:path w="3207" h="1790" extrusionOk="0">
                  <a:moveTo>
                    <a:pt x="3206" y="1"/>
                  </a:moveTo>
                  <a:lnTo>
                    <a:pt x="3063" y="135"/>
                  </a:lnTo>
                  <a:cubicBezTo>
                    <a:pt x="2529" y="669"/>
                    <a:pt x="1811" y="963"/>
                    <a:pt x="1068" y="963"/>
                  </a:cubicBezTo>
                  <a:cubicBezTo>
                    <a:pt x="945" y="963"/>
                    <a:pt x="822" y="955"/>
                    <a:pt x="699" y="938"/>
                  </a:cubicBezTo>
                  <a:lnTo>
                    <a:pt x="0" y="1637"/>
                  </a:lnTo>
                  <a:cubicBezTo>
                    <a:pt x="350" y="1737"/>
                    <a:pt x="711" y="1789"/>
                    <a:pt x="1071" y="1789"/>
                  </a:cubicBezTo>
                  <a:cubicBezTo>
                    <a:pt x="1193" y="1789"/>
                    <a:pt x="1315" y="1783"/>
                    <a:pt x="1436" y="1771"/>
                  </a:cubicBezTo>
                  <a:lnTo>
                    <a:pt x="3072" y="135"/>
                  </a:lnTo>
                  <a:cubicBezTo>
                    <a:pt x="3120" y="96"/>
                    <a:pt x="3158" y="48"/>
                    <a:pt x="3206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49"/>
            <p:cNvSpPr/>
            <p:nvPr/>
          </p:nvSpPr>
          <p:spPr>
            <a:xfrm>
              <a:off x="1314619" y="3913516"/>
              <a:ext cx="239019" cy="230195"/>
            </a:xfrm>
            <a:custGeom>
              <a:avLst/>
              <a:gdLst/>
              <a:ahLst/>
              <a:cxnLst/>
              <a:rect l="l" t="t" r="r" b="b"/>
              <a:pathLst>
                <a:path w="9102" h="8766" extrusionOk="0">
                  <a:moveTo>
                    <a:pt x="6599" y="0"/>
                  </a:moveTo>
                  <a:cubicBezTo>
                    <a:pt x="5876" y="0"/>
                    <a:pt x="5154" y="275"/>
                    <a:pt x="4603" y="826"/>
                  </a:cubicBezTo>
                  <a:lnTo>
                    <a:pt x="1101" y="4319"/>
                  </a:lnTo>
                  <a:cubicBezTo>
                    <a:pt x="0" y="5419"/>
                    <a:pt x="0" y="7209"/>
                    <a:pt x="1101" y="8319"/>
                  </a:cubicBezTo>
                  <a:cubicBezTo>
                    <a:pt x="1407" y="8618"/>
                    <a:pt x="1824" y="8765"/>
                    <a:pt x="2289" y="8765"/>
                  </a:cubicBezTo>
                  <a:cubicBezTo>
                    <a:pt x="2419" y="8765"/>
                    <a:pt x="2553" y="8754"/>
                    <a:pt x="2689" y="8731"/>
                  </a:cubicBezTo>
                  <a:cubicBezTo>
                    <a:pt x="3378" y="8587"/>
                    <a:pt x="4020" y="8233"/>
                    <a:pt x="4508" y="7726"/>
                  </a:cubicBezTo>
                  <a:lnTo>
                    <a:pt x="5838" y="6396"/>
                  </a:lnTo>
                  <a:cubicBezTo>
                    <a:pt x="5838" y="6396"/>
                    <a:pt x="5687" y="6189"/>
                    <a:pt x="5304" y="6189"/>
                  </a:cubicBezTo>
                  <a:cubicBezTo>
                    <a:pt x="5267" y="6189"/>
                    <a:pt x="5228" y="6190"/>
                    <a:pt x="5187" y="6195"/>
                  </a:cubicBezTo>
                  <a:lnTo>
                    <a:pt x="4087" y="7295"/>
                  </a:lnTo>
                  <a:cubicBezTo>
                    <a:pt x="3814" y="7568"/>
                    <a:pt x="3457" y="7704"/>
                    <a:pt x="3102" y="7704"/>
                  </a:cubicBezTo>
                  <a:cubicBezTo>
                    <a:pt x="2747" y="7704"/>
                    <a:pt x="2393" y="7568"/>
                    <a:pt x="2125" y="7295"/>
                  </a:cubicBezTo>
                  <a:cubicBezTo>
                    <a:pt x="1579" y="6759"/>
                    <a:pt x="1579" y="5879"/>
                    <a:pt x="2125" y="5333"/>
                  </a:cubicBezTo>
                  <a:lnTo>
                    <a:pt x="5618" y="1840"/>
                  </a:lnTo>
                  <a:cubicBezTo>
                    <a:pt x="5884" y="1575"/>
                    <a:pt x="6235" y="1440"/>
                    <a:pt x="6588" y="1440"/>
                  </a:cubicBezTo>
                  <a:cubicBezTo>
                    <a:pt x="6922" y="1440"/>
                    <a:pt x="7257" y="1560"/>
                    <a:pt x="7522" y="1802"/>
                  </a:cubicBezTo>
                  <a:cubicBezTo>
                    <a:pt x="8068" y="2290"/>
                    <a:pt x="8135" y="3132"/>
                    <a:pt x="7666" y="3706"/>
                  </a:cubicBezTo>
                  <a:lnTo>
                    <a:pt x="9015" y="2357"/>
                  </a:lnTo>
                  <a:cubicBezTo>
                    <a:pt x="9101" y="1764"/>
                    <a:pt x="8977" y="1209"/>
                    <a:pt x="8594" y="826"/>
                  </a:cubicBezTo>
                  <a:cubicBezTo>
                    <a:pt x="8044" y="275"/>
                    <a:pt x="7321" y="0"/>
                    <a:pt x="6599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49"/>
            <p:cNvSpPr/>
            <p:nvPr/>
          </p:nvSpPr>
          <p:spPr>
            <a:xfrm>
              <a:off x="1450830" y="4059075"/>
              <a:ext cx="36948" cy="22400"/>
            </a:xfrm>
            <a:custGeom>
              <a:avLst/>
              <a:gdLst/>
              <a:ahLst/>
              <a:cxnLst/>
              <a:rect l="l" t="t" r="r" b="b"/>
              <a:pathLst>
                <a:path w="1407" h="853" extrusionOk="0">
                  <a:moveTo>
                    <a:pt x="651" y="1"/>
                  </a:moveTo>
                  <a:lnTo>
                    <a:pt x="0" y="652"/>
                  </a:lnTo>
                  <a:cubicBezTo>
                    <a:pt x="211" y="738"/>
                    <a:pt x="431" y="805"/>
                    <a:pt x="651" y="853"/>
                  </a:cubicBezTo>
                  <a:lnTo>
                    <a:pt x="1407" y="97"/>
                  </a:lnTo>
                  <a:cubicBezTo>
                    <a:pt x="1149" y="97"/>
                    <a:pt x="900" y="68"/>
                    <a:pt x="651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8" name="Google Shape;3888;p49"/>
          <p:cNvGrpSpPr/>
          <p:nvPr/>
        </p:nvGrpSpPr>
        <p:grpSpPr>
          <a:xfrm>
            <a:off x="1751139" y="3790934"/>
            <a:ext cx="386259" cy="380508"/>
            <a:chOff x="1751139" y="3790934"/>
            <a:chExt cx="386259" cy="380508"/>
          </a:xfrm>
        </p:grpSpPr>
        <p:sp>
          <p:nvSpPr>
            <p:cNvPr id="3889" name="Google Shape;3889;p49"/>
            <p:cNvSpPr/>
            <p:nvPr/>
          </p:nvSpPr>
          <p:spPr>
            <a:xfrm>
              <a:off x="1751139" y="3913069"/>
              <a:ext cx="195059" cy="195296"/>
            </a:xfrm>
            <a:custGeom>
              <a:avLst/>
              <a:gdLst/>
              <a:ahLst/>
              <a:cxnLst/>
              <a:rect l="l" t="t" r="r" b="b"/>
              <a:pathLst>
                <a:path w="7428" h="7437" extrusionOk="0">
                  <a:moveTo>
                    <a:pt x="4910" y="1"/>
                  </a:moveTo>
                  <a:cubicBezTo>
                    <a:pt x="3781" y="1"/>
                    <a:pt x="3322" y="1446"/>
                    <a:pt x="4240" y="2096"/>
                  </a:cubicBezTo>
                  <a:lnTo>
                    <a:pt x="4240" y="2613"/>
                  </a:lnTo>
                  <a:lnTo>
                    <a:pt x="2393" y="2613"/>
                  </a:lnTo>
                  <a:lnTo>
                    <a:pt x="2393" y="4240"/>
                  </a:lnTo>
                  <a:lnTo>
                    <a:pt x="2097" y="4240"/>
                  </a:lnTo>
                  <a:cubicBezTo>
                    <a:pt x="1856" y="3900"/>
                    <a:pt x="1506" y="3748"/>
                    <a:pt x="1161" y="3748"/>
                  </a:cubicBezTo>
                  <a:cubicBezTo>
                    <a:pt x="574" y="3748"/>
                    <a:pt x="1" y="4189"/>
                    <a:pt x="1" y="4901"/>
                  </a:cubicBezTo>
                  <a:cubicBezTo>
                    <a:pt x="1" y="5612"/>
                    <a:pt x="574" y="6054"/>
                    <a:pt x="1161" y="6054"/>
                  </a:cubicBezTo>
                  <a:cubicBezTo>
                    <a:pt x="1506" y="6054"/>
                    <a:pt x="1856" y="5901"/>
                    <a:pt x="2097" y="5561"/>
                  </a:cubicBezTo>
                  <a:lnTo>
                    <a:pt x="2393" y="5561"/>
                  </a:lnTo>
                  <a:lnTo>
                    <a:pt x="2393" y="6929"/>
                  </a:lnTo>
                  <a:cubicBezTo>
                    <a:pt x="2422" y="7207"/>
                    <a:pt x="2652" y="7418"/>
                    <a:pt x="2920" y="7437"/>
                  </a:cubicBezTo>
                  <a:lnTo>
                    <a:pt x="7427" y="7437"/>
                  </a:lnTo>
                  <a:lnTo>
                    <a:pt x="7427" y="5255"/>
                  </a:lnTo>
                  <a:lnTo>
                    <a:pt x="6662" y="5255"/>
                  </a:lnTo>
                  <a:lnTo>
                    <a:pt x="6547" y="5408"/>
                  </a:lnTo>
                  <a:cubicBezTo>
                    <a:pt x="6375" y="5627"/>
                    <a:pt x="6127" y="5732"/>
                    <a:pt x="5882" y="5732"/>
                  </a:cubicBezTo>
                  <a:cubicBezTo>
                    <a:pt x="5581" y="5732"/>
                    <a:pt x="5283" y="5574"/>
                    <a:pt x="5130" y="5274"/>
                  </a:cubicBezTo>
                  <a:cubicBezTo>
                    <a:pt x="4853" y="4719"/>
                    <a:pt x="5255" y="4068"/>
                    <a:pt x="5877" y="4058"/>
                  </a:cubicBezTo>
                  <a:cubicBezTo>
                    <a:pt x="6135" y="4058"/>
                    <a:pt x="6384" y="4183"/>
                    <a:pt x="6547" y="4393"/>
                  </a:cubicBezTo>
                  <a:lnTo>
                    <a:pt x="6671" y="4546"/>
                  </a:lnTo>
                  <a:lnTo>
                    <a:pt x="7427" y="4546"/>
                  </a:lnTo>
                  <a:lnTo>
                    <a:pt x="7427" y="2613"/>
                  </a:lnTo>
                  <a:lnTo>
                    <a:pt x="5571" y="2613"/>
                  </a:lnTo>
                  <a:lnTo>
                    <a:pt x="5571" y="2096"/>
                  </a:lnTo>
                  <a:cubicBezTo>
                    <a:pt x="6489" y="1446"/>
                    <a:pt x="6030" y="1"/>
                    <a:pt x="4910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49"/>
            <p:cNvSpPr/>
            <p:nvPr/>
          </p:nvSpPr>
          <p:spPr>
            <a:xfrm>
              <a:off x="1837902" y="3913122"/>
              <a:ext cx="46979" cy="68591"/>
            </a:xfrm>
            <a:custGeom>
              <a:avLst/>
              <a:gdLst/>
              <a:ahLst/>
              <a:cxnLst/>
              <a:rect l="l" t="t" r="r" b="b"/>
              <a:pathLst>
                <a:path w="1789" h="2612" extrusionOk="0">
                  <a:moveTo>
                    <a:pt x="1579" y="0"/>
                  </a:moveTo>
                  <a:cubicBezTo>
                    <a:pt x="512" y="0"/>
                    <a:pt x="0" y="1428"/>
                    <a:pt x="936" y="2094"/>
                  </a:cubicBezTo>
                  <a:lnTo>
                    <a:pt x="936" y="2611"/>
                  </a:lnTo>
                  <a:lnTo>
                    <a:pt x="1310" y="2611"/>
                  </a:lnTo>
                  <a:lnTo>
                    <a:pt x="1310" y="2094"/>
                  </a:lnTo>
                  <a:cubicBezTo>
                    <a:pt x="1003" y="1874"/>
                    <a:pt x="821" y="1520"/>
                    <a:pt x="821" y="1147"/>
                  </a:cubicBezTo>
                  <a:cubicBezTo>
                    <a:pt x="821" y="582"/>
                    <a:pt x="1233" y="104"/>
                    <a:pt x="1788" y="18"/>
                  </a:cubicBezTo>
                  <a:cubicBezTo>
                    <a:pt x="1716" y="6"/>
                    <a:pt x="1647" y="0"/>
                    <a:pt x="1579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49"/>
            <p:cNvSpPr/>
            <p:nvPr/>
          </p:nvSpPr>
          <p:spPr>
            <a:xfrm>
              <a:off x="1752137" y="4011597"/>
              <a:ext cx="34217" cy="60319"/>
            </a:xfrm>
            <a:custGeom>
              <a:avLst/>
              <a:gdLst/>
              <a:ahLst/>
              <a:cxnLst/>
              <a:rect l="l" t="t" r="r" b="b"/>
              <a:pathLst>
                <a:path w="1303" h="2297" extrusionOk="0">
                  <a:moveTo>
                    <a:pt x="1121" y="0"/>
                  </a:moveTo>
                  <a:cubicBezTo>
                    <a:pt x="499" y="19"/>
                    <a:pt x="1" y="526"/>
                    <a:pt x="1" y="1149"/>
                  </a:cubicBezTo>
                  <a:cubicBezTo>
                    <a:pt x="1" y="1771"/>
                    <a:pt x="499" y="2278"/>
                    <a:pt x="1121" y="2297"/>
                  </a:cubicBezTo>
                  <a:cubicBezTo>
                    <a:pt x="1178" y="2297"/>
                    <a:pt x="1245" y="2297"/>
                    <a:pt x="1303" y="2287"/>
                  </a:cubicBezTo>
                  <a:cubicBezTo>
                    <a:pt x="20" y="2067"/>
                    <a:pt x="20" y="230"/>
                    <a:pt x="1303" y="10"/>
                  </a:cubicBezTo>
                  <a:cubicBezTo>
                    <a:pt x="1245" y="0"/>
                    <a:pt x="1178" y="0"/>
                    <a:pt x="1121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49"/>
            <p:cNvSpPr/>
            <p:nvPr/>
          </p:nvSpPr>
          <p:spPr>
            <a:xfrm>
              <a:off x="1813480" y="3981687"/>
              <a:ext cx="9821" cy="42751"/>
            </a:xfrm>
            <a:custGeom>
              <a:avLst/>
              <a:gdLst/>
              <a:ahLst/>
              <a:cxnLst/>
              <a:rect l="l" t="t" r="r" b="b"/>
              <a:pathLst>
                <a:path w="374" h="1628" extrusionOk="0">
                  <a:moveTo>
                    <a:pt x="0" y="0"/>
                  </a:moveTo>
                  <a:lnTo>
                    <a:pt x="0" y="1436"/>
                  </a:lnTo>
                  <a:lnTo>
                    <a:pt x="0" y="1541"/>
                  </a:lnTo>
                  <a:lnTo>
                    <a:pt x="0" y="1627"/>
                  </a:lnTo>
                  <a:lnTo>
                    <a:pt x="373" y="1627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49"/>
            <p:cNvSpPr/>
            <p:nvPr/>
          </p:nvSpPr>
          <p:spPr>
            <a:xfrm>
              <a:off x="1813480" y="4059075"/>
              <a:ext cx="9821" cy="48030"/>
            </a:xfrm>
            <a:custGeom>
              <a:avLst/>
              <a:gdLst/>
              <a:ahLst/>
              <a:cxnLst/>
              <a:rect l="l" t="t" r="r" b="b"/>
              <a:pathLst>
                <a:path w="374" h="1829" extrusionOk="0">
                  <a:moveTo>
                    <a:pt x="0" y="1"/>
                  </a:moveTo>
                  <a:lnTo>
                    <a:pt x="0" y="1197"/>
                  </a:lnTo>
                  <a:cubicBezTo>
                    <a:pt x="10" y="1599"/>
                    <a:pt x="192" y="1762"/>
                    <a:pt x="373" y="1829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49"/>
            <p:cNvSpPr/>
            <p:nvPr/>
          </p:nvSpPr>
          <p:spPr>
            <a:xfrm>
              <a:off x="1939870" y="3853748"/>
              <a:ext cx="197528" cy="191042"/>
            </a:xfrm>
            <a:custGeom>
              <a:avLst/>
              <a:gdLst/>
              <a:ahLst/>
              <a:cxnLst/>
              <a:rect l="l" t="t" r="r" b="b"/>
              <a:pathLst>
                <a:path w="7522" h="7275" extrusionOk="0">
                  <a:moveTo>
                    <a:pt x="1" y="1"/>
                  </a:moveTo>
                  <a:lnTo>
                    <a:pt x="1" y="2011"/>
                  </a:lnTo>
                  <a:lnTo>
                    <a:pt x="642" y="2011"/>
                  </a:lnTo>
                  <a:lnTo>
                    <a:pt x="728" y="1896"/>
                  </a:lnTo>
                  <a:cubicBezTo>
                    <a:pt x="922" y="1639"/>
                    <a:pt x="1193" y="1525"/>
                    <a:pt x="1460" y="1525"/>
                  </a:cubicBezTo>
                  <a:cubicBezTo>
                    <a:pt x="1929" y="1525"/>
                    <a:pt x="2384" y="1880"/>
                    <a:pt x="2384" y="2441"/>
                  </a:cubicBezTo>
                  <a:cubicBezTo>
                    <a:pt x="2384" y="3010"/>
                    <a:pt x="1928" y="3367"/>
                    <a:pt x="1458" y="3367"/>
                  </a:cubicBezTo>
                  <a:cubicBezTo>
                    <a:pt x="1192" y="3367"/>
                    <a:pt x="922" y="3253"/>
                    <a:pt x="728" y="2996"/>
                  </a:cubicBezTo>
                  <a:lnTo>
                    <a:pt x="642" y="2882"/>
                  </a:lnTo>
                  <a:lnTo>
                    <a:pt x="1" y="2882"/>
                  </a:lnTo>
                  <a:lnTo>
                    <a:pt x="1" y="4872"/>
                  </a:lnTo>
                  <a:lnTo>
                    <a:pt x="1848" y="4872"/>
                  </a:lnTo>
                  <a:lnTo>
                    <a:pt x="1848" y="5293"/>
                  </a:lnTo>
                  <a:cubicBezTo>
                    <a:pt x="948" y="5877"/>
                    <a:pt x="1360" y="7274"/>
                    <a:pt x="2432" y="7274"/>
                  </a:cubicBezTo>
                  <a:cubicBezTo>
                    <a:pt x="3504" y="7274"/>
                    <a:pt x="3915" y="5877"/>
                    <a:pt x="3016" y="5293"/>
                  </a:cubicBezTo>
                  <a:lnTo>
                    <a:pt x="3016" y="4872"/>
                  </a:lnTo>
                  <a:lnTo>
                    <a:pt x="4872" y="4872"/>
                  </a:lnTo>
                  <a:lnTo>
                    <a:pt x="4872" y="3025"/>
                  </a:lnTo>
                  <a:lnTo>
                    <a:pt x="5284" y="3025"/>
                  </a:lnTo>
                  <a:cubicBezTo>
                    <a:pt x="5496" y="3357"/>
                    <a:pt x="5843" y="3520"/>
                    <a:pt x="6189" y="3520"/>
                  </a:cubicBezTo>
                  <a:cubicBezTo>
                    <a:pt x="6561" y="3520"/>
                    <a:pt x="6932" y="3331"/>
                    <a:pt x="7131" y="2958"/>
                  </a:cubicBezTo>
                  <a:cubicBezTo>
                    <a:pt x="7521" y="2244"/>
                    <a:pt x="7012" y="1369"/>
                    <a:pt x="6197" y="1369"/>
                  </a:cubicBezTo>
                  <a:cubicBezTo>
                    <a:pt x="6192" y="1369"/>
                    <a:pt x="6188" y="1369"/>
                    <a:pt x="6183" y="1370"/>
                  </a:cubicBezTo>
                  <a:lnTo>
                    <a:pt x="6193" y="1370"/>
                  </a:lnTo>
                  <a:cubicBezTo>
                    <a:pt x="5829" y="1370"/>
                    <a:pt x="5485" y="1551"/>
                    <a:pt x="5284" y="1858"/>
                  </a:cubicBezTo>
                  <a:lnTo>
                    <a:pt x="4872" y="1858"/>
                  </a:lnTo>
                  <a:lnTo>
                    <a:pt x="4872" y="700"/>
                  </a:lnTo>
                  <a:cubicBezTo>
                    <a:pt x="4872" y="154"/>
                    <a:pt x="4547" y="30"/>
                    <a:pt x="433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49"/>
            <p:cNvSpPr/>
            <p:nvPr/>
          </p:nvSpPr>
          <p:spPr>
            <a:xfrm>
              <a:off x="1981098" y="3893217"/>
              <a:ext cx="29674" cy="49290"/>
            </a:xfrm>
            <a:custGeom>
              <a:avLst/>
              <a:gdLst/>
              <a:ahLst/>
              <a:cxnLst/>
              <a:rect l="l" t="t" r="r" b="b"/>
              <a:pathLst>
                <a:path w="1130" h="1877" extrusionOk="0">
                  <a:moveTo>
                    <a:pt x="182" y="1"/>
                  </a:moveTo>
                  <a:cubicBezTo>
                    <a:pt x="125" y="1"/>
                    <a:pt x="58" y="1"/>
                    <a:pt x="0" y="20"/>
                  </a:cubicBezTo>
                  <a:cubicBezTo>
                    <a:pt x="996" y="230"/>
                    <a:pt x="996" y="1647"/>
                    <a:pt x="0" y="1857"/>
                  </a:cubicBezTo>
                  <a:cubicBezTo>
                    <a:pt x="58" y="1876"/>
                    <a:pt x="125" y="1876"/>
                    <a:pt x="182" y="1876"/>
                  </a:cubicBezTo>
                  <a:cubicBezTo>
                    <a:pt x="709" y="1876"/>
                    <a:pt x="1130" y="1455"/>
                    <a:pt x="1130" y="938"/>
                  </a:cubicBezTo>
                  <a:cubicBezTo>
                    <a:pt x="1130" y="422"/>
                    <a:pt x="709" y="1"/>
                    <a:pt x="182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49"/>
            <p:cNvSpPr/>
            <p:nvPr/>
          </p:nvSpPr>
          <p:spPr>
            <a:xfrm>
              <a:off x="1879052" y="3981687"/>
              <a:ext cx="188783" cy="189755"/>
            </a:xfrm>
            <a:custGeom>
              <a:avLst/>
              <a:gdLst/>
              <a:ahLst/>
              <a:cxnLst/>
              <a:rect l="l" t="t" r="r" b="b"/>
              <a:pathLst>
                <a:path w="7189" h="7226" extrusionOk="0">
                  <a:moveTo>
                    <a:pt x="2384" y="0"/>
                  </a:moveTo>
                  <a:lnTo>
                    <a:pt x="2384" y="1847"/>
                  </a:lnTo>
                  <a:lnTo>
                    <a:pt x="1963" y="1847"/>
                  </a:lnTo>
                  <a:cubicBezTo>
                    <a:pt x="1771" y="1541"/>
                    <a:pt x="1427" y="1359"/>
                    <a:pt x="1063" y="1359"/>
                  </a:cubicBezTo>
                  <a:cubicBezTo>
                    <a:pt x="479" y="1359"/>
                    <a:pt x="1" y="1838"/>
                    <a:pt x="1" y="2422"/>
                  </a:cubicBezTo>
                  <a:cubicBezTo>
                    <a:pt x="1" y="3015"/>
                    <a:pt x="479" y="3493"/>
                    <a:pt x="1063" y="3493"/>
                  </a:cubicBezTo>
                  <a:cubicBezTo>
                    <a:pt x="1427" y="3493"/>
                    <a:pt x="1771" y="3312"/>
                    <a:pt x="1963" y="3005"/>
                  </a:cubicBezTo>
                  <a:lnTo>
                    <a:pt x="2384" y="3005"/>
                  </a:lnTo>
                  <a:lnTo>
                    <a:pt x="2384" y="4824"/>
                  </a:lnTo>
                  <a:lnTo>
                    <a:pt x="4231" y="4824"/>
                  </a:lnTo>
                  <a:lnTo>
                    <a:pt x="4231" y="5245"/>
                  </a:lnTo>
                  <a:cubicBezTo>
                    <a:pt x="3322" y="5829"/>
                    <a:pt x="3743" y="7226"/>
                    <a:pt x="4815" y="7226"/>
                  </a:cubicBezTo>
                  <a:cubicBezTo>
                    <a:pt x="5887" y="7226"/>
                    <a:pt x="6298" y="5829"/>
                    <a:pt x="5399" y="5245"/>
                  </a:cubicBezTo>
                  <a:lnTo>
                    <a:pt x="5399" y="4824"/>
                  </a:lnTo>
                  <a:lnTo>
                    <a:pt x="6652" y="4824"/>
                  </a:lnTo>
                  <a:cubicBezTo>
                    <a:pt x="6872" y="4795"/>
                    <a:pt x="7179" y="4671"/>
                    <a:pt x="7188" y="4154"/>
                  </a:cubicBezTo>
                  <a:lnTo>
                    <a:pt x="7188" y="0"/>
                  </a:lnTo>
                  <a:lnTo>
                    <a:pt x="5245" y="0"/>
                  </a:lnTo>
                  <a:lnTo>
                    <a:pt x="5245" y="641"/>
                  </a:lnTo>
                  <a:lnTo>
                    <a:pt x="5370" y="737"/>
                  </a:lnTo>
                  <a:cubicBezTo>
                    <a:pt x="6069" y="1264"/>
                    <a:pt x="5695" y="2383"/>
                    <a:pt x="4815" y="2383"/>
                  </a:cubicBezTo>
                  <a:cubicBezTo>
                    <a:pt x="3934" y="2383"/>
                    <a:pt x="3552" y="1264"/>
                    <a:pt x="4260" y="737"/>
                  </a:cubicBezTo>
                  <a:lnTo>
                    <a:pt x="4384" y="641"/>
                  </a:lnTo>
                  <a:lnTo>
                    <a:pt x="4384" y="0"/>
                  </a:ln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49"/>
            <p:cNvSpPr/>
            <p:nvPr/>
          </p:nvSpPr>
          <p:spPr>
            <a:xfrm>
              <a:off x="1878815" y="4016875"/>
              <a:ext cx="33193" cy="56564"/>
            </a:xfrm>
            <a:custGeom>
              <a:avLst/>
              <a:gdLst/>
              <a:ahLst/>
              <a:cxnLst/>
              <a:rect l="l" t="t" r="r" b="b"/>
              <a:pathLst>
                <a:path w="1264" h="2154" extrusionOk="0">
                  <a:moveTo>
                    <a:pt x="1072" y="0"/>
                  </a:moveTo>
                  <a:cubicBezTo>
                    <a:pt x="479" y="0"/>
                    <a:pt x="0" y="479"/>
                    <a:pt x="0" y="1072"/>
                  </a:cubicBezTo>
                  <a:cubicBezTo>
                    <a:pt x="0" y="1665"/>
                    <a:pt x="479" y="2153"/>
                    <a:pt x="1072" y="2153"/>
                  </a:cubicBezTo>
                  <a:cubicBezTo>
                    <a:pt x="1139" y="2153"/>
                    <a:pt x="1197" y="2144"/>
                    <a:pt x="1264" y="2134"/>
                  </a:cubicBezTo>
                  <a:cubicBezTo>
                    <a:pt x="747" y="2039"/>
                    <a:pt x="374" y="1598"/>
                    <a:pt x="374" y="1072"/>
                  </a:cubicBezTo>
                  <a:cubicBezTo>
                    <a:pt x="374" y="555"/>
                    <a:pt x="747" y="105"/>
                    <a:pt x="1264" y="19"/>
                  </a:cubicBezTo>
                  <a:cubicBezTo>
                    <a:pt x="1197" y="0"/>
                    <a:pt x="1139" y="0"/>
                    <a:pt x="107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49"/>
            <p:cNvSpPr/>
            <p:nvPr/>
          </p:nvSpPr>
          <p:spPr>
            <a:xfrm>
              <a:off x="1941130" y="3981687"/>
              <a:ext cx="8324" cy="48266"/>
            </a:xfrm>
            <a:custGeom>
              <a:avLst/>
              <a:gdLst/>
              <a:ahLst/>
              <a:cxnLst/>
              <a:rect l="l" t="t" r="r" b="b"/>
              <a:pathLst>
                <a:path w="317" h="1838" extrusionOk="0">
                  <a:moveTo>
                    <a:pt x="1" y="0"/>
                  </a:moveTo>
                  <a:lnTo>
                    <a:pt x="1" y="1838"/>
                  </a:lnTo>
                  <a:lnTo>
                    <a:pt x="317" y="18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49"/>
            <p:cNvSpPr/>
            <p:nvPr/>
          </p:nvSpPr>
          <p:spPr>
            <a:xfrm>
              <a:off x="1941130" y="4060598"/>
              <a:ext cx="8324" cy="47767"/>
            </a:xfrm>
            <a:custGeom>
              <a:avLst/>
              <a:gdLst/>
              <a:ahLst/>
              <a:cxnLst/>
              <a:rect l="l" t="t" r="r" b="b"/>
              <a:pathLst>
                <a:path w="317" h="1819" extrusionOk="0">
                  <a:moveTo>
                    <a:pt x="1" y="0"/>
                  </a:moveTo>
                  <a:lnTo>
                    <a:pt x="1" y="1819"/>
                  </a:lnTo>
                  <a:lnTo>
                    <a:pt x="317" y="181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49"/>
            <p:cNvSpPr/>
            <p:nvPr/>
          </p:nvSpPr>
          <p:spPr>
            <a:xfrm>
              <a:off x="1966261" y="4108339"/>
              <a:ext cx="44012" cy="62551"/>
            </a:xfrm>
            <a:custGeom>
              <a:avLst/>
              <a:gdLst/>
              <a:ahLst/>
              <a:cxnLst/>
              <a:rect l="l" t="t" r="r" b="b"/>
              <a:pathLst>
                <a:path w="1676" h="2382" extrusionOk="0">
                  <a:moveTo>
                    <a:pt x="910" y="1"/>
                  </a:moveTo>
                  <a:lnTo>
                    <a:pt x="910" y="412"/>
                  </a:lnTo>
                  <a:cubicBezTo>
                    <a:pt x="1" y="1015"/>
                    <a:pt x="472" y="2381"/>
                    <a:pt x="1480" y="2381"/>
                  </a:cubicBezTo>
                  <a:cubicBezTo>
                    <a:pt x="1543" y="2381"/>
                    <a:pt x="1608" y="2376"/>
                    <a:pt x="1676" y="2365"/>
                  </a:cubicBezTo>
                  <a:cubicBezTo>
                    <a:pt x="1168" y="2269"/>
                    <a:pt x="795" y="1829"/>
                    <a:pt x="795" y="1312"/>
                  </a:cubicBezTo>
                  <a:cubicBezTo>
                    <a:pt x="795" y="948"/>
                    <a:pt x="977" y="604"/>
                    <a:pt x="1283" y="412"/>
                  </a:cubicBezTo>
                  <a:lnTo>
                    <a:pt x="12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49"/>
            <p:cNvSpPr/>
            <p:nvPr/>
          </p:nvSpPr>
          <p:spPr>
            <a:xfrm>
              <a:off x="1813480" y="3790934"/>
              <a:ext cx="197738" cy="190779"/>
            </a:xfrm>
            <a:custGeom>
              <a:avLst/>
              <a:gdLst/>
              <a:ahLst/>
              <a:cxnLst/>
              <a:rect l="l" t="t" r="r" b="b"/>
              <a:pathLst>
                <a:path w="7530" h="7265" extrusionOk="0">
                  <a:moveTo>
                    <a:pt x="2441" y="0"/>
                  </a:moveTo>
                  <a:cubicBezTo>
                    <a:pt x="1369" y="0"/>
                    <a:pt x="957" y="1398"/>
                    <a:pt x="1857" y="1981"/>
                  </a:cubicBezTo>
                  <a:lnTo>
                    <a:pt x="1857" y="2393"/>
                  </a:lnTo>
                  <a:lnTo>
                    <a:pt x="536" y="2393"/>
                  </a:lnTo>
                  <a:cubicBezTo>
                    <a:pt x="335" y="2422"/>
                    <a:pt x="38" y="2537"/>
                    <a:pt x="0" y="2977"/>
                  </a:cubicBezTo>
                  <a:lnTo>
                    <a:pt x="0" y="7264"/>
                  </a:lnTo>
                  <a:lnTo>
                    <a:pt x="2010" y="7264"/>
                  </a:lnTo>
                  <a:lnTo>
                    <a:pt x="2010" y="6633"/>
                  </a:lnTo>
                  <a:lnTo>
                    <a:pt x="1885" y="6537"/>
                  </a:lnTo>
                  <a:cubicBezTo>
                    <a:pt x="1187" y="6001"/>
                    <a:pt x="1560" y="4881"/>
                    <a:pt x="2441" y="4881"/>
                  </a:cubicBezTo>
                  <a:cubicBezTo>
                    <a:pt x="3321" y="4881"/>
                    <a:pt x="3704" y="6001"/>
                    <a:pt x="2996" y="6537"/>
                  </a:cubicBezTo>
                  <a:lnTo>
                    <a:pt x="2871" y="6633"/>
                  </a:lnTo>
                  <a:lnTo>
                    <a:pt x="2871" y="7264"/>
                  </a:lnTo>
                  <a:lnTo>
                    <a:pt x="4881" y="7264"/>
                  </a:lnTo>
                  <a:lnTo>
                    <a:pt x="4881" y="5417"/>
                  </a:lnTo>
                  <a:lnTo>
                    <a:pt x="5292" y="5417"/>
                  </a:lnTo>
                  <a:cubicBezTo>
                    <a:pt x="5504" y="5749"/>
                    <a:pt x="5849" y="5912"/>
                    <a:pt x="6194" y="5912"/>
                  </a:cubicBezTo>
                  <a:cubicBezTo>
                    <a:pt x="6565" y="5912"/>
                    <a:pt x="6936" y="5723"/>
                    <a:pt x="7140" y="5350"/>
                  </a:cubicBezTo>
                  <a:cubicBezTo>
                    <a:pt x="7530" y="4636"/>
                    <a:pt x="7011" y="3761"/>
                    <a:pt x="6205" y="3761"/>
                  </a:cubicBezTo>
                  <a:cubicBezTo>
                    <a:pt x="6201" y="3761"/>
                    <a:pt x="6196" y="3761"/>
                    <a:pt x="6192" y="3762"/>
                  </a:cubicBezTo>
                  <a:cubicBezTo>
                    <a:pt x="5828" y="3762"/>
                    <a:pt x="5484" y="3943"/>
                    <a:pt x="5292" y="4250"/>
                  </a:cubicBezTo>
                  <a:lnTo>
                    <a:pt x="4871" y="4250"/>
                  </a:lnTo>
                  <a:lnTo>
                    <a:pt x="4871" y="2393"/>
                  </a:lnTo>
                  <a:lnTo>
                    <a:pt x="3024" y="2393"/>
                  </a:lnTo>
                  <a:lnTo>
                    <a:pt x="3024" y="1981"/>
                  </a:lnTo>
                  <a:cubicBezTo>
                    <a:pt x="3924" y="1398"/>
                    <a:pt x="3512" y="0"/>
                    <a:pt x="244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49"/>
            <p:cNvSpPr/>
            <p:nvPr/>
          </p:nvSpPr>
          <p:spPr>
            <a:xfrm>
              <a:off x="1813480" y="3790934"/>
              <a:ext cx="197738" cy="190779"/>
            </a:xfrm>
            <a:custGeom>
              <a:avLst/>
              <a:gdLst/>
              <a:ahLst/>
              <a:cxnLst/>
              <a:rect l="l" t="t" r="r" b="b"/>
              <a:pathLst>
                <a:path w="7530" h="7265" extrusionOk="0">
                  <a:moveTo>
                    <a:pt x="2441" y="0"/>
                  </a:moveTo>
                  <a:cubicBezTo>
                    <a:pt x="1369" y="0"/>
                    <a:pt x="957" y="1398"/>
                    <a:pt x="1857" y="1981"/>
                  </a:cubicBezTo>
                  <a:lnTo>
                    <a:pt x="1857" y="2393"/>
                  </a:lnTo>
                  <a:lnTo>
                    <a:pt x="536" y="2393"/>
                  </a:lnTo>
                  <a:cubicBezTo>
                    <a:pt x="335" y="2422"/>
                    <a:pt x="38" y="2537"/>
                    <a:pt x="0" y="2977"/>
                  </a:cubicBezTo>
                  <a:lnTo>
                    <a:pt x="0" y="7264"/>
                  </a:lnTo>
                  <a:lnTo>
                    <a:pt x="2010" y="7264"/>
                  </a:lnTo>
                  <a:lnTo>
                    <a:pt x="2010" y="6633"/>
                  </a:lnTo>
                  <a:lnTo>
                    <a:pt x="1885" y="6537"/>
                  </a:lnTo>
                  <a:cubicBezTo>
                    <a:pt x="1187" y="6001"/>
                    <a:pt x="1560" y="4881"/>
                    <a:pt x="2441" y="4881"/>
                  </a:cubicBezTo>
                  <a:cubicBezTo>
                    <a:pt x="3321" y="4881"/>
                    <a:pt x="3704" y="6001"/>
                    <a:pt x="2996" y="6537"/>
                  </a:cubicBezTo>
                  <a:lnTo>
                    <a:pt x="2871" y="6633"/>
                  </a:lnTo>
                  <a:lnTo>
                    <a:pt x="2871" y="7264"/>
                  </a:lnTo>
                  <a:lnTo>
                    <a:pt x="4881" y="7264"/>
                  </a:lnTo>
                  <a:lnTo>
                    <a:pt x="4881" y="5417"/>
                  </a:lnTo>
                  <a:lnTo>
                    <a:pt x="5292" y="5417"/>
                  </a:lnTo>
                  <a:cubicBezTo>
                    <a:pt x="5504" y="5749"/>
                    <a:pt x="5849" y="5912"/>
                    <a:pt x="6194" y="5912"/>
                  </a:cubicBezTo>
                  <a:cubicBezTo>
                    <a:pt x="6565" y="5912"/>
                    <a:pt x="6936" y="5723"/>
                    <a:pt x="7140" y="5350"/>
                  </a:cubicBezTo>
                  <a:cubicBezTo>
                    <a:pt x="7530" y="4636"/>
                    <a:pt x="7011" y="3761"/>
                    <a:pt x="6205" y="3761"/>
                  </a:cubicBezTo>
                  <a:cubicBezTo>
                    <a:pt x="6201" y="3761"/>
                    <a:pt x="6196" y="3761"/>
                    <a:pt x="6192" y="3762"/>
                  </a:cubicBezTo>
                  <a:cubicBezTo>
                    <a:pt x="5828" y="3762"/>
                    <a:pt x="5484" y="3943"/>
                    <a:pt x="5292" y="4250"/>
                  </a:cubicBezTo>
                  <a:lnTo>
                    <a:pt x="4871" y="4250"/>
                  </a:lnTo>
                  <a:lnTo>
                    <a:pt x="4871" y="2393"/>
                  </a:lnTo>
                  <a:lnTo>
                    <a:pt x="3024" y="2393"/>
                  </a:lnTo>
                  <a:lnTo>
                    <a:pt x="3024" y="1981"/>
                  </a:lnTo>
                  <a:cubicBezTo>
                    <a:pt x="3924" y="1398"/>
                    <a:pt x="3512" y="0"/>
                    <a:pt x="244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49"/>
            <p:cNvSpPr/>
            <p:nvPr/>
          </p:nvSpPr>
          <p:spPr>
            <a:xfrm>
              <a:off x="1838349" y="3791249"/>
              <a:ext cx="44012" cy="62525"/>
            </a:xfrm>
            <a:custGeom>
              <a:avLst/>
              <a:gdLst/>
              <a:ahLst/>
              <a:cxnLst/>
              <a:rect l="l" t="t" r="r" b="b"/>
              <a:pathLst>
                <a:path w="1676" h="2381" extrusionOk="0">
                  <a:moveTo>
                    <a:pt x="1479" y="0"/>
                  </a:moveTo>
                  <a:cubicBezTo>
                    <a:pt x="472" y="0"/>
                    <a:pt x="0" y="1366"/>
                    <a:pt x="910" y="1969"/>
                  </a:cubicBezTo>
                  <a:lnTo>
                    <a:pt x="910" y="2381"/>
                  </a:lnTo>
                  <a:lnTo>
                    <a:pt x="1283" y="2381"/>
                  </a:lnTo>
                  <a:lnTo>
                    <a:pt x="1283" y="1969"/>
                  </a:lnTo>
                  <a:cubicBezTo>
                    <a:pt x="470" y="1434"/>
                    <a:pt x="718" y="189"/>
                    <a:pt x="1675" y="17"/>
                  </a:cubicBezTo>
                  <a:cubicBezTo>
                    <a:pt x="1608" y="6"/>
                    <a:pt x="1543" y="0"/>
                    <a:pt x="1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49"/>
            <p:cNvSpPr/>
            <p:nvPr/>
          </p:nvSpPr>
          <p:spPr>
            <a:xfrm>
              <a:off x="1813480" y="3854772"/>
              <a:ext cx="9821" cy="126941"/>
            </a:xfrm>
            <a:custGeom>
              <a:avLst/>
              <a:gdLst/>
              <a:ahLst/>
              <a:cxnLst/>
              <a:rect l="l" t="t" r="r" b="b"/>
              <a:pathLst>
                <a:path w="374" h="4834" extrusionOk="0">
                  <a:moveTo>
                    <a:pt x="373" y="0"/>
                  </a:moveTo>
                  <a:cubicBezTo>
                    <a:pt x="201" y="67"/>
                    <a:pt x="29" y="211"/>
                    <a:pt x="0" y="546"/>
                  </a:cubicBezTo>
                  <a:lnTo>
                    <a:pt x="0" y="4833"/>
                  </a:lnTo>
                  <a:lnTo>
                    <a:pt x="373" y="483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49"/>
            <p:cNvSpPr/>
            <p:nvPr/>
          </p:nvSpPr>
          <p:spPr>
            <a:xfrm>
              <a:off x="1940894" y="3853748"/>
              <a:ext cx="8823" cy="48791"/>
            </a:xfrm>
            <a:custGeom>
              <a:avLst/>
              <a:gdLst/>
              <a:ahLst/>
              <a:cxnLst/>
              <a:rect l="l" t="t" r="r" b="b"/>
              <a:pathLst>
                <a:path w="336" h="1858" extrusionOk="0">
                  <a:moveTo>
                    <a:pt x="0" y="1"/>
                  </a:moveTo>
                  <a:lnTo>
                    <a:pt x="0" y="1858"/>
                  </a:lnTo>
                  <a:lnTo>
                    <a:pt x="335" y="1858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49"/>
            <p:cNvSpPr/>
            <p:nvPr/>
          </p:nvSpPr>
          <p:spPr>
            <a:xfrm>
              <a:off x="1940894" y="3933184"/>
              <a:ext cx="8823" cy="48528"/>
            </a:xfrm>
            <a:custGeom>
              <a:avLst/>
              <a:gdLst/>
              <a:ahLst/>
              <a:cxnLst/>
              <a:rect l="l" t="t" r="r" b="b"/>
              <a:pathLst>
                <a:path w="33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335" y="18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7" name="Google Shape;3907;p49"/>
          <p:cNvGrpSpPr/>
          <p:nvPr/>
        </p:nvGrpSpPr>
        <p:grpSpPr>
          <a:xfrm>
            <a:off x="2189681" y="3821606"/>
            <a:ext cx="395607" cy="318928"/>
            <a:chOff x="2189681" y="3821606"/>
            <a:chExt cx="395607" cy="318928"/>
          </a:xfrm>
        </p:grpSpPr>
        <p:sp>
          <p:nvSpPr>
            <p:cNvPr id="3908" name="Google Shape;3908;p49"/>
            <p:cNvSpPr/>
            <p:nvPr/>
          </p:nvSpPr>
          <p:spPr>
            <a:xfrm>
              <a:off x="2189681" y="3846973"/>
              <a:ext cx="395607" cy="293561"/>
            </a:xfrm>
            <a:custGeom>
              <a:avLst/>
              <a:gdLst/>
              <a:ahLst/>
              <a:cxnLst/>
              <a:rect l="l" t="t" r="r" b="b"/>
              <a:pathLst>
                <a:path w="15065" h="11179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10451"/>
                  </a:lnTo>
                  <a:cubicBezTo>
                    <a:pt x="1" y="10853"/>
                    <a:pt x="326" y="11179"/>
                    <a:pt x="728" y="11179"/>
                  </a:cubicBezTo>
                  <a:lnTo>
                    <a:pt x="14337" y="11179"/>
                  </a:lnTo>
                  <a:cubicBezTo>
                    <a:pt x="14739" y="11179"/>
                    <a:pt x="15064" y="10853"/>
                    <a:pt x="15064" y="10451"/>
                  </a:cubicBezTo>
                  <a:lnTo>
                    <a:pt x="15064" y="728"/>
                  </a:lnTo>
                  <a:cubicBezTo>
                    <a:pt x="15064" y="326"/>
                    <a:pt x="14739" y="1"/>
                    <a:pt x="1433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49"/>
            <p:cNvSpPr/>
            <p:nvPr/>
          </p:nvSpPr>
          <p:spPr>
            <a:xfrm>
              <a:off x="2189681" y="3846973"/>
              <a:ext cx="395607" cy="38235"/>
            </a:xfrm>
            <a:custGeom>
              <a:avLst/>
              <a:gdLst/>
              <a:ahLst/>
              <a:cxnLst/>
              <a:rect l="l" t="t" r="r" b="b"/>
              <a:pathLst>
                <a:path w="15065" h="1456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1455"/>
                  </a:lnTo>
                  <a:lnTo>
                    <a:pt x="15064" y="1455"/>
                  </a:lnTo>
                  <a:lnTo>
                    <a:pt x="15064" y="728"/>
                  </a:lnTo>
                  <a:cubicBezTo>
                    <a:pt x="15064" y="326"/>
                    <a:pt x="14739" y="1"/>
                    <a:pt x="14337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49"/>
            <p:cNvSpPr/>
            <p:nvPr/>
          </p:nvSpPr>
          <p:spPr>
            <a:xfrm>
              <a:off x="2215075" y="3847235"/>
              <a:ext cx="51286" cy="25393"/>
            </a:xfrm>
            <a:custGeom>
              <a:avLst/>
              <a:gdLst/>
              <a:ahLst/>
              <a:cxnLst/>
              <a:rect l="l" t="t" r="r" b="b"/>
              <a:pathLst>
                <a:path w="1953" h="967" extrusionOk="0">
                  <a:moveTo>
                    <a:pt x="10" y="0"/>
                  </a:moveTo>
                  <a:lnTo>
                    <a:pt x="10" y="239"/>
                  </a:lnTo>
                  <a:cubicBezTo>
                    <a:pt x="0" y="641"/>
                    <a:pt x="335" y="967"/>
                    <a:pt x="737" y="967"/>
                  </a:cubicBezTo>
                  <a:lnTo>
                    <a:pt x="1225" y="967"/>
                  </a:lnTo>
                  <a:cubicBezTo>
                    <a:pt x="1627" y="967"/>
                    <a:pt x="1953" y="641"/>
                    <a:pt x="1953" y="239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49"/>
            <p:cNvSpPr/>
            <p:nvPr/>
          </p:nvSpPr>
          <p:spPr>
            <a:xfrm>
              <a:off x="2508609" y="3847235"/>
              <a:ext cx="51286" cy="25393"/>
            </a:xfrm>
            <a:custGeom>
              <a:avLst/>
              <a:gdLst/>
              <a:ahLst/>
              <a:cxnLst/>
              <a:rect l="l" t="t" r="r" b="b"/>
              <a:pathLst>
                <a:path w="1953" h="967" extrusionOk="0">
                  <a:moveTo>
                    <a:pt x="10" y="0"/>
                  </a:moveTo>
                  <a:lnTo>
                    <a:pt x="10" y="239"/>
                  </a:lnTo>
                  <a:cubicBezTo>
                    <a:pt x="1" y="641"/>
                    <a:pt x="336" y="967"/>
                    <a:pt x="737" y="967"/>
                  </a:cubicBezTo>
                  <a:lnTo>
                    <a:pt x="1226" y="967"/>
                  </a:lnTo>
                  <a:cubicBezTo>
                    <a:pt x="1628" y="967"/>
                    <a:pt x="1953" y="641"/>
                    <a:pt x="1953" y="239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49"/>
            <p:cNvSpPr/>
            <p:nvPr/>
          </p:nvSpPr>
          <p:spPr>
            <a:xfrm>
              <a:off x="2228152" y="3821606"/>
              <a:ext cx="25393" cy="38208"/>
            </a:xfrm>
            <a:custGeom>
              <a:avLst/>
              <a:gdLst/>
              <a:ahLst/>
              <a:cxnLst/>
              <a:rect l="l" t="t" r="r" b="b"/>
              <a:pathLst>
                <a:path w="967" h="1455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1215"/>
                  </a:lnTo>
                  <a:cubicBezTo>
                    <a:pt x="0" y="1349"/>
                    <a:pt x="105" y="1455"/>
                    <a:pt x="239" y="1455"/>
                  </a:cubicBezTo>
                  <a:lnTo>
                    <a:pt x="727" y="1455"/>
                  </a:lnTo>
                  <a:cubicBezTo>
                    <a:pt x="861" y="1455"/>
                    <a:pt x="967" y="1340"/>
                    <a:pt x="967" y="1206"/>
                  </a:cubicBezTo>
                  <a:lnTo>
                    <a:pt x="967" y="239"/>
                  </a:lnTo>
                  <a:cubicBezTo>
                    <a:pt x="967" y="105"/>
                    <a:pt x="852" y="0"/>
                    <a:pt x="72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49"/>
            <p:cNvSpPr/>
            <p:nvPr/>
          </p:nvSpPr>
          <p:spPr>
            <a:xfrm>
              <a:off x="2228152" y="3821842"/>
              <a:ext cx="25393" cy="18881"/>
            </a:xfrm>
            <a:custGeom>
              <a:avLst/>
              <a:gdLst/>
              <a:ahLst/>
              <a:cxnLst/>
              <a:rect l="l" t="t" r="r" b="b"/>
              <a:pathLst>
                <a:path w="967" h="719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727" y="718"/>
                  </a:lnTo>
                  <a:cubicBezTo>
                    <a:pt x="852" y="718"/>
                    <a:pt x="967" y="613"/>
                    <a:pt x="967" y="479"/>
                  </a:cubicBezTo>
                  <a:lnTo>
                    <a:pt x="967" y="240"/>
                  </a:lnTo>
                  <a:cubicBezTo>
                    <a:pt x="967" y="106"/>
                    <a:pt x="852" y="1"/>
                    <a:pt x="72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49"/>
            <p:cNvSpPr/>
            <p:nvPr/>
          </p:nvSpPr>
          <p:spPr>
            <a:xfrm>
              <a:off x="2521686" y="3821606"/>
              <a:ext cx="25393" cy="38208"/>
            </a:xfrm>
            <a:custGeom>
              <a:avLst/>
              <a:gdLst/>
              <a:ahLst/>
              <a:cxnLst/>
              <a:rect l="l" t="t" r="r" b="b"/>
              <a:pathLst>
                <a:path w="967" h="1455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1215"/>
                  </a:lnTo>
                  <a:cubicBezTo>
                    <a:pt x="0" y="1349"/>
                    <a:pt x="105" y="1455"/>
                    <a:pt x="239" y="1455"/>
                  </a:cubicBezTo>
                  <a:lnTo>
                    <a:pt x="728" y="1455"/>
                  </a:lnTo>
                  <a:cubicBezTo>
                    <a:pt x="862" y="1455"/>
                    <a:pt x="967" y="1340"/>
                    <a:pt x="967" y="1206"/>
                  </a:cubicBezTo>
                  <a:lnTo>
                    <a:pt x="967" y="239"/>
                  </a:lnTo>
                  <a:cubicBezTo>
                    <a:pt x="967" y="105"/>
                    <a:pt x="852" y="0"/>
                    <a:pt x="72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9"/>
            <p:cNvSpPr/>
            <p:nvPr/>
          </p:nvSpPr>
          <p:spPr>
            <a:xfrm>
              <a:off x="2521686" y="3821842"/>
              <a:ext cx="25393" cy="18881"/>
            </a:xfrm>
            <a:custGeom>
              <a:avLst/>
              <a:gdLst/>
              <a:ahLst/>
              <a:cxnLst/>
              <a:rect l="l" t="t" r="r" b="b"/>
              <a:pathLst>
                <a:path w="967" h="719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728" y="718"/>
                  </a:lnTo>
                  <a:cubicBezTo>
                    <a:pt x="852" y="718"/>
                    <a:pt x="967" y="613"/>
                    <a:pt x="967" y="479"/>
                  </a:cubicBezTo>
                  <a:lnTo>
                    <a:pt x="967" y="240"/>
                  </a:lnTo>
                  <a:cubicBezTo>
                    <a:pt x="967" y="106"/>
                    <a:pt x="852" y="1"/>
                    <a:pt x="72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9"/>
            <p:cNvSpPr/>
            <p:nvPr/>
          </p:nvSpPr>
          <p:spPr>
            <a:xfrm>
              <a:off x="2189681" y="3885418"/>
              <a:ext cx="395607" cy="12605"/>
            </a:xfrm>
            <a:custGeom>
              <a:avLst/>
              <a:gdLst/>
              <a:ahLst/>
              <a:cxnLst/>
              <a:rect l="l" t="t" r="r" b="b"/>
              <a:pathLst>
                <a:path w="15065" h="480" extrusionOk="0">
                  <a:moveTo>
                    <a:pt x="1" y="1"/>
                  </a:moveTo>
                  <a:lnTo>
                    <a:pt x="1" y="479"/>
                  </a:lnTo>
                  <a:lnTo>
                    <a:pt x="15064" y="479"/>
                  </a:lnTo>
                  <a:lnTo>
                    <a:pt x="15064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9"/>
            <p:cNvSpPr/>
            <p:nvPr/>
          </p:nvSpPr>
          <p:spPr>
            <a:xfrm>
              <a:off x="2228152" y="3923888"/>
              <a:ext cx="51023" cy="25157"/>
            </a:xfrm>
            <a:custGeom>
              <a:avLst/>
              <a:gdLst/>
              <a:ahLst/>
              <a:cxnLst/>
              <a:rect l="l" t="t" r="r" b="b"/>
              <a:pathLst>
                <a:path w="1943" h="958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18"/>
                  </a:lnTo>
                  <a:cubicBezTo>
                    <a:pt x="0" y="852"/>
                    <a:pt x="105" y="957"/>
                    <a:pt x="239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9"/>
            <p:cNvSpPr/>
            <p:nvPr/>
          </p:nvSpPr>
          <p:spPr>
            <a:xfrm>
              <a:off x="2228152" y="3974885"/>
              <a:ext cx="51023" cy="25420"/>
            </a:xfrm>
            <a:custGeom>
              <a:avLst/>
              <a:gdLst/>
              <a:ahLst/>
              <a:cxnLst/>
              <a:rect l="l" t="t" r="r" b="b"/>
              <a:pathLst>
                <a:path w="1943" h="968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53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9"/>
            <p:cNvSpPr/>
            <p:nvPr/>
          </p:nvSpPr>
          <p:spPr>
            <a:xfrm>
              <a:off x="2228152" y="4025672"/>
              <a:ext cx="51023" cy="25656"/>
            </a:xfrm>
            <a:custGeom>
              <a:avLst/>
              <a:gdLst/>
              <a:ahLst/>
              <a:cxnLst/>
              <a:rect l="l" t="t" r="r" b="b"/>
              <a:pathLst>
                <a:path w="1943" h="977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37"/>
                  </a:lnTo>
                  <a:cubicBezTo>
                    <a:pt x="0" y="861"/>
                    <a:pt x="105" y="976"/>
                    <a:pt x="239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9"/>
            <p:cNvSpPr/>
            <p:nvPr/>
          </p:nvSpPr>
          <p:spPr>
            <a:xfrm>
              <a:off x="2317357" y="4025672"/>
              <a:ext cx="51049" cy="25656"/>
            </a:xfrm>
            <a:custGeom>
              <a:avLst/>
              <a:gdLst/>
              <a:ahLst/>
              <a:cxnLst/>
              <a:rect l="l" t="t" r="r" b="b"/>
              <a:pathLst>
                <a:path w="1944" h="977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37"/>
                  </a:lnTo>
                  <a:cubicBezTo>
                    <a:pt x="1" y="861"/>
                    <a:pt x="106" y="976"/>
                    <a:pt x="240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9"/>
            <p:cNvSpPr/>
            <p:nvPr/>
          </p:nvSpPr>
          <p:spPr>
            <a:xfrm>
              <a:off x="2406825" y="4025672"/>
              <a:ext cx="50787" cy="25656"/>
            </a:xfrm>
            <a:custGeom>
              <a:avLst/>
              <a:gdLst/>
              <a:ahLst/>
              <a:cxnLst/>
              <a:rect l="l" t="t" r="r" b="b"/>
              <a:pathLst>
                <a:path w="1934" h="977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37"/>
                  </a:lnTo>
                  <a:cubicBezTo>
                    <a:pt x="1" y="861"/>
                    <a:pt x="106" y="976"/>
                    <a:pt x="240" y="976"/>
                  </a:cubicBezTo>
                  <a:lnTo>
                    <a:pt x="1695" y="976"/>
                  </a:lnTo>
                  <a:cubicBezTo>
                    <a:pt x="1829" y="976"/>
                    <a:pt x="1934" y="861"/>
                    <a:pt x="1934" y="727"/>
                  </a:cubicBezTo>
                  <a:lnTo>
                    <a:pt x="1934" y="239"/>
                  </a:lnTo>
                  <a:cubicBezTo>
                    <a:pt x="1934" y="105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9"/>
            <p:cNvSpPr/>
            <p:nvPr/>
          </p:nvSpPr>
          <p:spPr>
            <a:xfrm>
              <a:off x="2317357" y="3974885"/>
              <a:ext cx="51049" cy="25420"/>
            </a:xfrm>
            <a:custGeom>
              <a:avLst/>
              <a:gdLst/>
              <a:ahLst/>
              <a:cxnLst/>
              <a:rect l="l" t="t" r="r" b="b"/>
              <a:pathLst>
                <a:path w="1944" h="968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3"/>
                    <a:pt x="106" y="967"/>
                    <a:pt x="240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9"/>
            <p:cNvSpPr/>
            <p:nvPr/>
          </p:nvSpPr>
          <p:spPr>
            <a:xfrm>
              <a:off x="2228152" y="4076932"/>
              <a:ext cx="51023" cy="25393"/>
            </a:xfrm>
            <a:custGeom>
              <a:avLst/>
              <a:gdLst/>
              <a:ahLst/>
              <a:cxnLst/>
              <a:rect l="l" t="t" r="r" b="b"/>
              <a:pathLst>
                <a:path w="1943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62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9"/>
            <p:cNvSpPr/>
            <p:nvPr/>
          </p:nvSpPr>
          <p:spPr>
            <a:xfrm>
              <a:off x="2317357" y="3923888"/>
              <a:ext cx="51049" cy="25157"/>
            </a:xfrm>
            <a:custGeom>
              <a:avLst/>
              <a:gdLst/>
              <a:ahLst/>
              <a:cxnLst/>
              <a:rect l="l" t="t" r="r" b="b"/>
              <a:pathLst>
                <a:path w="1944" h="958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18"/>
                  </a:lnTo>
                  <a:cubicBezTo>
                    <a:pt x="1" y="852"/>
                    <a:pt x="106" y="957"/>
                    <a:pt x="240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9"/>
            <p:cNvSpPr/>
            <p:nvPr/>
          </p:nvSpPr>
          <p:spPr>
            <a:xfrm>
              <a:off x="2317357" y="4076932"/>
              <a:ext cx="51049" cy="25393"/>
            </a:xfrm>
            <a:custGeom>
              <a:avLst/>
              <a:gdLst/>
              <a:ahLst/>
              <a:cxnLst/>
              <a:rect l="l" t="t" r="r" b="b"/>
              <a:pathLst>
                <a:path w="1944" h="96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62"/>
                    <a:pt x="106" y="967"/>
                    <a:pt x="240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9"/>
            <p:cNvSpPr/>
            <p:nvPr/>
          </p:nvSpPr>
          <p:spPr>
            <a:xfrm>
              <a:off x="2496057" y="4025672"/>
              <a:ext cx="51023" cy="25656"/>
            </a:xfrm>
            <a:custGeom>
              <a:avLst/>
              <a:gdLst/>
              <a:ahLst/>
              <a:cxnLst/>
              <a:rect l="l" t="t" r="r" b="b"/>
              <a:pathLst>
                <a:path w="1943" h="977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37"/>
                  </a:lnTo>
                  <a:cubicBezTo>
                    <a:pt x="0" y="861"/>
                    <a:pt x="105" y="976"/>
                    <a:pt x="239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9"/>
            <p:cNvSpPr/>
            <p:nvPr/>
          </p:nvSpPr>
          <p:spPr>
            <a:xfrm>
              <a:off x="2496057" y="3923888"/>
              <a:ext cx="51023" cy="25157"/>
            </a:xfrm>
            <a:custGeom>
              <a:avLst/>
              <a:gdLst/>
              <a:ahLst/>
              <a:cxnLst/>
              <a:rect l="l" t="t" r="r" b="b"/>
              <a:pathLst>
                <a:path w="1943" h="958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18"/>
                  </a:lnTo>
                  <a:cubicBezTo>
                    <a:pt x="0" y="852"/>
                    <a:pt x="105" y="957"/>
                    <a:pt x="239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9"/>
            <p:cNvSpPr/>
            <p:nvPr/>
          </p:nvSpPr>
          <p:spPr>
            <a:xfrm>
              <a:off x="2496057" y="4076932"/>
              <a:ext cx="51023" cy="25393"/>
            </a:xfrm>
            <a:custGeom>
              <a:avLst/>
              <a:gdLst/>
              <a:ahLst/>
              <a:cxnLst/>
              <a:rect l="l" t="t" r="r" b="b"/>
              <a:pathLst>
                <a:path w="1943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62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9"/>
            <p:cNvSpPr/>
            <p:nvPr/>
          </p:nvSpPr>
          <p:spPr>
            <a:xfrm>
              <a:off x="2406825" y="3974885"/>
              <a:ext cx="50787" cy="25420"/>
            </a:xfrm>
            <a:custGeom>
              <a:avLst/>
              <a:gdLst/>
              <a:ahLst/>
              <a:cxnLst/>
              <a:rect l="l" t="t" r="r" b="b"/>
              <a:pathLst>
                <a:path w="1934" h="968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3"/>
                    <a:pt x="106" y="967"/>
                    <a:pt x="240" y="967"/>
                  </a:cubicBezTo>
                  <a:lnTo>
                    <a:pt x="1695" y="967"/>
                  </a:lnTo>
                  <a:cubicBezTo>
                    <a:pt x="1829" y="967"/>
                    <a:pt x="1934" y="853"/>
                    <a:pt x="1934" y="728"/>
                  </a:cubicBezTo>
                  <a:lnTo>
                    <a:pt x="1934" y="240"/>
                  </a:lnTo>
                  <a:cubicBezTo>
                    <a:pt x="1934" y="106"/>
                    <a:pt x="1829" y="1"/>
                    <a:pt x="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9"/>
            <p:cNvSpPr/>
            <p:nvPr/>
          </p:nvSpPr>
          <p:spPr>
            <a:xfrm>
              <a:off x="2406825" y="3923888"/>
              <a:ext cx="50787" cy="25157"/>
            </a:xfrm>
            <a:custGeom>
              <a:avLst/>
              <a:gdLst/>
              <a:ahLst/>
              <a:cxnLst/>
              <a:rect l="l" t="t" r="r" b="b"/>
              <a:pathLst>
                <a:path w="1934" h="958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18"/>
                  </a:lnTo>
                  <a:cubicBezTo>
                    <a:pt x="1" y="852"/>
                    <a:pt x="106" y="957"/>
                    <a:pt x="240" y="957"/>
                  </a:cubicBezTo>
                  <a:lnTo>
                    <a:pt x="1695" y="957"/>
                  </a:lnTo>
                  <a:cubicBezTo>
                    <a:pt x="1829" y="957"/>
                    <a:pt x="1934" y="852"/>
                    <a:pt x="1934" y="718"/>
                  </a:cubicBezTo>
                  <a:lnTo>
                    <a:pt x="1934" y="239"/>
                  </a:lnTo>
                  <a:cubicBezTo>
                    <a:pt x="1934" y="105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9"/>
            <p:cNvSpPr/>
            <p:nvPr/>
          </p:nvSpPr>
          <p:spPr>
            <a:xfrm>
              <a:off x="2496057" y="3974885"/>
              <a:ext cx="51023" cy="25420"/>
            </a:xfrm>
            <a:custGeom>
              <a:avLst/>
              <a:gdLst/>
              <a:ahLst/>
              <a:cxnLst/>
              <a:rect l="l" t="t" r="r" b="b"/>
              <a:pathLst>
                <a:path w="1943" h="968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53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9"/>
            <p:cNvSpPr/>
            <p:nvPr/>
          </p:nvSpPr>
          <p:spPr>
            <a:xfrm>
              <a:off x="2406825" y="4076932"/>
              <a:ext cx="50787" cy="25393"/>
            </a:xfrm>
            <a:custGeom>
              <a:avLst/>
              <a:gdLst/>
              <a:ahLst/>
              <a:cxnLst/>
              <a:rect l="l" t="t" r="r" b="b"/>
              <a:pathLst>
                <a:path w="1934" h="96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62"/>
                    <a:pt x="106" y="967"/>
                    <a:pt x="240" y="967"/>
                  </a:cubicBezTo>
                  <a:lnTo>
                    <a:pt x="1695" y="967"/>
                  </a:lnTo>
                  <a:cubicBezTo>
                    <a:pt x="1829" y="967"/>
                    <a:pt x="1934" y="862"/>
                    <a:pt x="1934" y="728"/>
                  </a:cubicBezTo>
                  <a:lnTo>
                    <a:pt x="1934" y="240"/>
                  </a:lnTo>
                  <a:cubicBezTo>
                    <a:pt x="1934" y="106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9"/>
            <p:cNvSpPr/>
            <p:nvPr/>
          </p:nvSpPr>
          <p:spPr>
            <a:xfrm>
              <a:off x="2493168" y="3968137"/>
              <a:ext cx="56538" cy="38445"/>
            </a:xfrm>
            <a:custGeom>
              <a:avLst/>
              <a:gdLst/>
              <a:ahLst/>
              <a:cxnLst/>
              <a:rect l="l" t="t" r="r" b="b"/>
              <a:pathLst>
                <a:path w="2153" h="1464" extrusionOk="0">
                  <a:moveTo>
                    <a:pt x="1806" y="0"/>
                  </a:moveTo>
                  <a:cubicBezTo>
                    <a:pt x="1750" y="0"/>
                    <a:pt x="1692" y="23"/>
                    <a:pt x="1641" y="76"/>
                  </a:cubicBezTo>
                  <a:lnTo>
                    <a:pt x="837" y="880"/>
                  </a:lnTo>
                  <a:lnTo>
                    <a:pt x="522" y="564"/>
                  </a:lnTo>
                  <a:cubicBezTo>
                    <a:pt x="468" y="511"/>
                    <a:pt x="409" y="488"/>
                    <a:pt x="351" y="488"/>
                  </a:cubicBezTo>
                  <a:cubicBezTo>
                    <a:pt x="163" y="488"/>
                    <a:pt x="1" y="732"/>
                    <a:pt x="177" y="909"/>
                  </a:cubicBezTo>
                  <a:lnTo>
                    <a:pt x="665" y="1397"/>
                  </a:lnTo>
                  <a:cubicBezTo>
                    <a:pt x="713" y="1435"/>
                    <a:pt x="770" y="1464"/>
                    <a:pt x="837" y="1464"/>
                  </a:cubicBezTo>
                  <a:cubicBezTo>
                    <a:pt x="904" y="1464"/>
                    <a:pt x="962" y="1435"/>
                    <a:pt x="1010" y="1397"/>
                  </a:cubicBezTo>
                  <a:lnTo>
                    <a:pt x="1976" y="421"/>
                  </a:lnTo>
                  <a:cubicBezTo>
                    <a:pt x="2153" y="244"/>
                    <a:pt x="1991" y="0"/>
                    <a:pt x="180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9"/>
            <p:cNvSpPr/>
            <p:nvPr/>
          </p:nvSpPr>
          <p:spPr>
            <a:xfrm>
              <a:off x="2314495" y="3968137"/>
              <a:ext cx="56590" cy="38445"/>
            </a:xfrm>
            <a:custGeom>
              <a:avLst/>
              <a:gdLst/>
              <a:ahLst/>
              <a:cxnLst/>
              <a:rect l="l" t="t" r="r" b="b"/>
              <a:pathLst>
                <a:path w="2155" h="1464" extrusionOk="0">
                  <a:moveTo>
                    <a:pt x="1810" y="0"/>
                  </a:moveTo>
                  <a:cubicBezTo>
                    <a:pt x="1753" y="0"/>
                    <a:pt x="1694" y="23"/>
                    <a:pt x="164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1"/>
                    <a:pt x="408" y="488"/>
                    <a:pt x="351" y="488"/>
                  </a:cubicBezTo>
                  <a:cubicBezTo>
                    <a:pt x="162" y="488"/>
                    <a:pt x="0" y="732"/>
                    <a:pt x="177" y="909"/>
                  </a:cubicBezTo>
                  <a:lnTo>
                    <a:pt x="665" y="1397"/>
                  </a:lnTo>
                  <a:cubicBezTo>
                    <a:pt x="712" y="1435"/>
                    <a:pt x="770" y="1464"/>
                    <a:pt x="837" y="1464"/>
                  </a:cubicBezTo>
                  <a:cubicBezTo>
                    <a:pt x="904" y="1464"/>
                    <a:pt x="961" y="1435"/>
                    <a:pt x="1009" y="1397"/>
                  </a:cubicBezTo>
                  <a:lnTo>
                    <a:pt x="1985" y="421"/>
                  </a:lnTo>
                  <a:cubicBezTo>
                    <a:pt x="2154" y="244"/>
                    <a:pt x="1996" y="0"/>
                    <a:pt x="1810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9"/>
            <p:cNvSpPr/>
            <p:nvPr/>
          </p:nvSpPr>
          <p:spPr>
            <a:xfrm>
              <a:off x="2403963" y="4019160"/>
              <a:ext cx="56538" cy="38445"/>
            </a:xfrm>
            <a:custGeom>
              <a:avLst/>
              <a:gdLst/>
              <a:ahLst/>
              <a:cxnLst/>
              <a:rect l="l" t="t" r="r" b="b"/>
              <a:pathLst>
                <a:path w="2153" h="1464" extrusionOk="0">
                  <a:moveTo>
                    <a:pt x="1801" y="0"/>
                  </a:moveTo>
                  <a:cubicBezTo>
                    <a:pt x="1744" y="0"/>
                    <a:pt x="1685" y="22"/>
                    <a:pt x="163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0"/>
                    <a:pt x="408" y="488"/>
                    <a:pt x="351" y="488"/>
                  </a:cubicBezTo>
                  <a:cubicBezTo>
                    <a:pt x="162" y="488"/>
                    <a:pt x="0" y="732"/>
                    <a:pt x="177" y="908"/>
                  </a:cubicBezTo>
                  <a:lnTo>
                    <a:pt x="665" y="1396"/>
                  </a:lnTo>
                  <a:cubicBezTo>
                    <a:pt x="703" y="1435"/>
                    <a:pt x="770" y="1463"/>
                    <a:pt x="837" y="1463"/>
                  </a:cubicBezTo>
                  <a:cubicBezTo>
                    <a:pt x="894" y="1463"/>
                    <a:pt x="961" y="1444"/>
                    <a:pt x="1000" y="1396"/>
                  </a:cubicBezTo>
                  <a:lnTo>
                    <a:pt x="1976" y="420"/>
                  </a:lnTo>
                  <a:cubicBezTo>
                    <a:pt x="2152" y="244"/>
                    <a:pt x="1990" y="0"/>
                    <a:pt x="1801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9"/>
            <p:cNvSpPr/>
            <p:nvPr/>
          </p:nvSpPr>
          <p:spPr>
            <a:xfrm>
              <a:off x="2225263" y="4070157"/>
              <a:ext cx="56538" cy="38471"/>
            </a:xfrm>
            <a:custGeom>
              <a:avLst/>
              <a:gdLst/>
              <a:ahLst/>
              <a:cxnLst/>
              <a:rect l="l" t="t" r="r" b="b"/>
              <a:pathLst>
                <a:path w="2153" h="1465" extrusionOk="0">
                  <a:moveTo>
                    <a:pt x="1802" y="1"/>
                  </a:moveTo>
                  <a:cubicBezTo>
                    <a:pt x="1745" y="1"/>
                    <a:pt x="1685" y="23"/>
                    <a:pt x="1632" y="77"/>
                  </a:cubicBezTo>
                  <a:lnTo>
                    <a:pt x="837" y="880"/>
                  </a:lnTo>
                  <a:lnTo>
                    <a:pt x="522" y="565"/>
                  </a:lnTo>
                  <a:cubicBezTo>
                    <a:pt x="468" y="511"/>
                    <a:pt x="409" y="489"/>
                    <a:pt x="352" y="489"/>
                  </a:cubicBezTo>
                  <a:cubicBezTo>
                    <a:pt x="163" y="489"/>
                    <a:pt x="1" y="733"/>
                    <a:pt x="177" y="909"/>
                  </a:cubicBezTo>
                  <a:lnTo>
                    <a:pt x="665" y="1397"/>
                  </a:lnTo>
                  <a:cubicBezTo>
                    <a:pt x="703" y="1445"/>
                    <a:pt x="770" y="1464"/>
                    <a:pt x="837" y="1464"/>
                  </a:cubicBezTo>
                  <a:cubicBezTo>
                    <a:pt x="895" y="1464"/>
                    <a:pt x="962" y="1445"/>
                    <a:pt x="1000" y="1397"/>
                  </a:cubicBezTo>
                  <a:lnTo>
                    <a:pt x="1976" y="421"/>
                  </a:lnTo>
                  <a:cubicBezTo>
                    <a:pt x="2153" y="245"/>
                    <a:pt x="1991" y="1"/>
                    <a:pt x="1802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9"/>
            <p:cNvSpPr/>
            <p:nvPr/>
          </p:nvSpPr>
          <p:spPr>
            <a:xfrm>
              <a:off x="2403963" y="3917113"/>
              <a:ext cx="56538" cy="38445"/>
            </a:xfrm>
            <a:custGeom>
              <a:avLst/>
              <a:gdLst/>
              <a:ahLst/>
              <a:cxnLst/>
              <a:rect l="l" t="t" r="r" b="b"/>
              <a:pathLst>
                <a:path w="2153" h="1464" extrusionOk="0">
                  <a:moveTo>
                    <a:pt x="1801" y="1"/>
                  </a:moveTo>
                  <a:cubicBezTo>
                    <a:pt x="1744" y="1"/>
                    <a:pt x="1685" y="23"/>
                    <a:pt x="163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1"/>
                    <a:pt x="408" y="489"/>
                    <a:pt x="351" y="489"/>
                  </a:cubicBezTo>
                  <a:cubicBezTo>
                    <a:pt x="162" y="489"/>
                    <a:pt x="0" y="733"/>
                    <a:pt x="177" y="909"/>
                  </a:cubicBezTo>
                  <a:lnTo>
                    <a:pt x="665" y="1387"/>
                  </a:lnTo>
                  <a:cubicBezTo>
                    <a:pt x="703" y="1435"/>
                    <a:pt x="770" y="1464"/>
                    <a:pt x="837" y="1464"/>
                  </a:cubicBezTo>
                  <a:cubicBezTo>
                    <a:pt x="894" y="1464"/>
                    <a:pt x="961" y="1435"/>
                    <a:pt x="1000" y="1387"/>
                  </a:cubicBezTo>
                  <a:lnTo>
                    <a:pt x="1976" y="421"/>
                  </a:lnTo>
                  <a:cubicBezTo>
                    <a:pt x="2152" y="244"/>
                    <a:pt x="1990" y="1"/>
                    <a:pt x="1801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8" name="Google Shape;3938;p49"/>
          <p:cNvSpPr/>
          <p:nvPr/>
        </p:nvSpPr>
        <p:spPr>
          <a:xfrm>
            <a:off x="1288464" y="2040049"/>
            <a:ext cx="62341" cy="140885"/>
          </a:xfrm>
          <a:custGeom>
            <a:avLst/>
            <a:gdLst/>
            <a:ahLst/>
            <a:cxnLst/>
            <a:rect l="l" t="t" r="r" b="b"/>
            <a:pathLst>
              <a:path w="2374" h="5365" extrusionOk="0">
                <a:moveTo>
                  <a:pt x="2068" y="1"/>
                </a:moveTo>
                <a:cubicBezTo>
                  <a:pt x="1979" y="1"/>
                  <a:pt x="1890" y="49"/>
                  <a:pt x="1848" y="162"/>
                </a:cubicBezTo>
                <a:lnTo>
                  <a:pt x="49" y="5043"/>
                </a:lnTo>
                <a:cubicBezTo>
                  <a:pt x="1" y="5167"/>
                  <a:pt x="58" y="5301"/>
                  <a:pt x="192" y="5349"/>
                </a:cubicBezTo>
                <a:cubicBezTo>
                  <a:pt x="220" y="5360"/>
                  <a:pt x="247" y="5365"/>
                  <a:pt x="275" y="5365"/>
                </a:cubicBezTo>
                <a:cubicBezTo>
                  <a:pt x="371" y="5365"/>
                  <a:pt x="461" y="5303"/>
                  <a:pt x="498" y="5206"/>
                </a:cubicBezTo>
                <a:lnTo>
                  <a:pt x="2307" y="325"/>
                </a:lnTo>
                <a:cubicBezTo>
                  <a:pt x="2373" y="138"/>
                  <a:pt x="2220" y="1"/>
                  <a:pt x="2068" y="1"/>
                </a:cubicBezTo>
                <a:close/>
              </a:path>
            </a:pathLst>
          </a:custGeom>
          <a:solidFill>
            <a:srgbClr val="E2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9" name="Google Shape;3939;p49"/>
          <p:cNvGrpSpPr/>
          <p:nvPr/>
        </p:nvGrpSpPr>
        <p:grpSpPr>
          <a:xfrm>
            <a:off x="1277409" y="1961347"/>
            <a:ext cx="420475" cy="383055"/>
            <a:chOff x="1277409" y="1961347"/>
            <a:chExt cx="420475" cy="383055"/>
          </a:xfrm>
        </p:grpSpPr>
        <p:sp>
          <p:nvSpPr>
            <p:cNvPr id="3940" name="Google Shape;3940;p49"/>
            <p:cNvSpPr/>
            <p:nvPr/>
          </p:nvSpPr>
          <p:spPr>
            <a:xfrm>
              <a:off x="1293244" y="2187288"/>
              <a:ext cx="108848" cy="47531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1" y="1"/>
                  </a:moveTo>
                  <a:cubicBezTo>
                    <a:pt x="144" y="1034"/>
                    <a:pt x="1025" y="1809"/>
                    <a:pt x="2077" y="1809"/>
                  </a:cubicBezTo>
                  <a:cubicBezTo>
                    <a:pt x="3120" y="1809"/>
                    <a:pt x="4011" y="1034"/>
                    <a:pt x="414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9"/>
            <p:cNvSpPr/>
            <p:nvPr/>
          </p:nvSpPr>
          <p:spPr>
            <a:xfrm>
              <a:off x="1349650" y="2040049"/>
              <a:ext cx="63129" cy="140832"/>
            </a:xfrm>
            <a:custGeom>
              <a:avLst/>
              <a:gdLst/>
              <a:ahLst/>
              <a:cxnLst/>
              <a:rect l="l" t="t" r="r" b="b"/>
              <a:pathLst>
                <a:path w="2404" h="5363" extrusionOk="0">
                  <a:moveTo>
                    <a:pt x="307" y="1"/>
                  </a:moveTo>
                  <a:cubicBezTo>
                    <a:pt x="156" y="1"/>
                    <a:pt x="1" y="138"/>
                    <a:pt x="73" y="325"/>
                  </a:cubicBezTo>
                  <a:lnTo>
                    <a:pt x="1882" y="5206"/>
                  </a:lnTo>
                  <a:cubicBezTo>
                    <a:pt x="1921" y="5315"/>
                    <a:pt x="2008" y="5362"/>
                    <a:pt x="2097" y="5362"/>
                  </a:cubicBezTo>
                  <a:cubicBezTo>
                    <a:pt x="2248" y="5362"/>
                    <a:pt x="2404" y="5226"/>
                    <a:pt x="2331" y="5033"/>
                  </a:cubicBezTo>
                  <a:lnTo>
                    <a:pt x="523" y="162"/>
                  </a:lnTo>
                  <a:cubicBezTo>
                    <a:pt x="484" y="49"/>
                    <a:pt x="396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9"/>
            <p:cNvSpPr/>
            <p:nvPr/>
          </p:nvSpPr>
          <p:spPr>
            <a:xfrm>
              <a:off x="1562907" y="2041493"/>
              <a:ext cx="62499" cy="139441"/>
            </a:xfrm>
            <a:custGeom>
              <a:avLst/>
              <a:gdLst/>
              <a:ahLst/>
              <a:cxnLst/>
              <a:rect l="l" t="t" r="r" b="b"/>
              <a:pathLst>
                <a:path w="2380" h="5310" extrusionOk="0">
                  <a:moveTo>
                    <a:pt x="2073" y="1"/>
                  </a:moveTo>
                  <a:cubicBezTo>
                    <a:pt x="1986" y="1"/>
                    <a:pt x="1899" y="47"/>
                    <a:pt x="1857" y="155"/>
                  </a:cubicBezTo>
                  <a:lnTo>
                    <a:pt x="48" y="4978"/>
                  </a:lnTo>
                  <a:cubicBezTo>
                    <a:pt x="1" y="5103"/>
                    <a:pt x="68" y="5246"/>
                    <a:pt x="192" y="5294"/>
                  </a:cubicBezTo>
                  <a:cubicBezTo>
                    <a:pt x="219" y="5305"/>
                    <a:pt x="248" y="5310"/>
                    <a:pt x="276" y="5310"/>
                  </a:cubicBezTo>
                  <a:cubicBezTo>
                    <a:pt x="375" y="5310"/>
                    <a:pt x="468" y="5248"/>
                    <a:pt x="498" y="5151"/>
                  </a:cubicBezTo>
                  <a:lnTo>
                    <a:pt x="2307" y="327"/>
                  </a:lnTo>
                  <a:cubicBezTo>
                    <a:pt x="2380" y="139"/>
                    <a:pt x="2225" y="1"/>
                    <a:pt x="207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9"/>
            <p:cNvSpPr/>
            <p:nvPr/>
          </p:nvSpPr>
          <p:spPr>
            <a:xfrm>
              <a:off x="1624330" y="2041493"/>
              <a:ext cx="62919" cy="139309"/>
            </a:xfrm>
            <a:custGeom>
              <a:avLst/>
              <a:gdLst/>
              <a:ahLst/>
              <a:cxnLst/>
              <a:rect l="l" t="t" r="r" b="b"/>
              <a:pathLst>
                <a:path w="2396" h="5305" extrusionOk="0">
                  <a:moveTo>
                    <a:pt x="307" y="1"/>
                  </a:moveTo>
                  <a:cubicBezTo>
                    <a:pt x="155" y="1"/>
                    <a:pt x="0" y="139"/>
                    <a:pt x="73" y="327"/>
                  </a:cubicBezTo>
                  <a:lnTo>
                    <a:pt x="1872" y="5151"/>
                  </a:lnTo>
                  <a:cubicBezTo>
                    <a:pt x="1914" y="5259"/>
                    <a:pt x="2001" y="5305"/>
                    <a:pt x="2089" y="5305"/>
                  </a:cubicBezTo>
                  <a:cubicBezTo>
                    <a:pt x="2241" y="5305"/>
                    <a:pt x="2395" y="5167"/>
                    <a:pt x="2322" y="4978"/>
                  </a:cubicBezTo>
                  <a:lnTo>
                    <a:pt x="523" y="155"/>
                  </a:lnTo>
                  <a:cubicBezTo>
                    <a:pt x="481" y="47"/>
                    <a:pt x="394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9"/>
            <p:cNvSpPr/>
            <p:nvPr/>
          </p:nvSpPr>
          <p:spPr>
            <a:xfrm>
              <a:off x="1351725" y="2013106"/>
              <a:ext cx="129357" cy="40257"/>
            </a:xfrm>
            <a:custGeom>
              <a:avLst/>
              <a:gdLst/>
              <a:ahLst/>
              <a:cxnLst/>
              <a:rect l="l" t="t" r="r" b="b"/>
              <a:pathLst>
                <a:path w="4926" h="1533" extrusionOk="0">
                  <a:moveTo>
                    <a:pt x="4587" y="0"/>
                  </a:moveTo>
                  <a:cubicBezTo>
                    <a:pt x="4563" y="0"/>
                    <a:pt x="4538" y="4"/>
                    <a:pt x="4511" y="11"/>
                  </a:cubicBezTo>
                  <a:cubicBezTo>
                    <a:pt x="1334" y="882"/>
                    <a:pt x="1114" y="968"/>
                    <a:pt x="310" y="1045"/>
                  </a:cubicBezTo>
                  <a:cubicBezTo>
                    <a:pt x="0" y="1063"/>
                    <a:pt x="12" y="1524"/>
                    <a:pt x="320" y="1524"/>
                  </a:cubicBezTo>
                  <a:cubicBezTo>
                    <a:pt x="326" y="1524"/>
                    <a:pt x="332" y="1524"/>
                    <a:pt x="338" y="1523"/>
                  </a:cubicBezTo>
                  <a:lnTo>
                    <a:pt x="358" y="1533"/>
                  </a:lnTo>
                  <a:cubicBezTo>
                    <a:pt x="1200" y="1447"/>
                    <a:pt x="1439" y="1351"/>
                    <a:pt x="4645" y="470"/>
                  </a:cubicBezTo>
                  <a:cubicBezTo>
                    <a:pt x="4925" y="392"/>
                    <a:pt x="4845" y="0"/>
                    <a:pt x="45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9"/>
            <p:cNvSpPr/>
            <p:nvPr/>
          </p:nvSpPr>
          <p:spPr>
            <a:xfrm>
              <a:off x="1491191" y="2012344"/>
              <a:ext cx="133900" cy="41281"/>
            </a:xfrm>
            <a:custGeom>
              <a:avLst/>
              <a:gdLst/>
              <a:ahLst/>
              <a:cxnLst/>
              <a:rect l="l" t="t" r="r" b="b"/>
              <a:pathLst>
                <a:path w="5099" h="1572" extrusionOk="0">
                  <a:moveTo>
                    <a:pt x="341" y="1"/>
                  </a:moveTo>
                  <a:cubicBezTo>
                    <a:pt x="82" y="1"/>
                    <a:pt x="1" y="401"/>
                    <a:pt x="282" y="480"/>
                  </a:cubicBezTo>
                  <a:cubicBezTo>
                    <a:pt x="3631" y="1389"/>
                    <a:pt x="3861" y="1495"/>
                    <a:pt x="4741" y="1571"/>
                  </a:cubicBezTo>
                  <a:lnTo>
                    <a:pt x="4760" y="1571"/>
                  </a:lnTo>
                  <a:lnTo>
                    <a:pt x="4760" y="1562"/>
                  </a:lnTo>
                  <a:cubicBezTo>
                    <a:pt x="4767" y="1562"/>
                    <a:pt x="4773" y="1562"/>
                    <a:pt x="4779" y="1562"/>
                  </a:cubicBezTo>
                  <a:cubicBezTo>
                    <a:pt x="5077" y="1562"/>
                    <a:pt x="5099" y="1102"/>
                    <a:pt x="4780" y="1083"/>
                  </a:cubicBezTo>
                  <a:cubicBezTo>
                    <a:pt x="3957" y="1016"/>
                    <a:pt x="3765" y="930"/>
                    <a:pt x="415" y="11"/>
                  </a:cubicBezTo>
                  <a:cubicBezTo>
                    <a:pt x="389" y="4"/>
                    <a:pt x="364" y="1"/>
                    <a:pt x="341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9"/>
            <p:cNvSpPr/>
            <p:nvPr/>
          </p:nvSpPr>
          <p:spPr>
            <a:xfrm>
              <a:off x="1474700" y="1961347"/>
              <a:ext cx="25157" cy="32195"/>
            </a:xfrm>
            <a:custGeom>
              <a:avLst/>
              <a:gdLst/>
              <a:ahLst/>
              <a:cxnLst/>
              <a:rect l="l" t="t" r="r" b="b"/>
              <a:pathLst>
                <a:path w="958" h="1226" extrusionOk="0">
                  <a:moveTo>
                    <a:pt x="335" y="1"/>
                  </a:moveTo>
                  <a:cubicBezTo>
                    <a:pt x="153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9"/>
                    <a:pt x="307" y="1102"/>
                    <a:pt x="479" y="1102"/>
                  </a:cubicBezTo>
                  <a:cubicBezTo>
                    <a:pt x="642" y="1102"/>
                    <a:pt x="804" y="1140"/>
                    <a:pt x="957" y="1226"/>
                  </a:cubicBezTo>
                  <a:lnTo>
                    <a:pt x="957" y="336"/>
                  </a:lnTo>
                  <a:cubicBezTo>
                    <a:pt x="957" y="154"/>
                    <a:pt x="804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9"/>
            <p:cNvSpPr/>
            <p:nvPr/>
          </p:nvSpPr>
          <p:spPr>
            <a:xfrm>
              <a:off x="1474700" y="2036503"/>
              <a:ext cx="24894" cy="259633"/>
            </a:xfrm>
            <a:custGeom>
              <a:avLst/>
              <a:gdLst/>
              <a:ahLst/>
              <a:cxnLst/>
              <a:rect l="l" t="t" r="r" b="b"/>
              <a:pathLst>
                <a:path w="948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948" y="9887"/>
                  </a:lnTo>
                  <a:lnTo>
                    <a:pt x="948" y="0"/>
                  </a:lnTo>
                  <a:cubicBezTo>
                    <a:pt x="799" y="82"/>
                    <a:pt x="637" y="123"/>
                    <a:pt x="474" y="123"/>
                  </a:cubicBezTo>
                  <a:cubicBezTo>
                    <a:pt x="311" y="123"/>
                    <a:pt x="149" y="82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9"/>
            <p:cNvSpPr/>
            <p:nvPr/>
          </p:nvSpPr>
          <p:spPr>
            <a:xfrm>
              <a:off x="1474700" y="1961347"/>
              <a:ext cx="20877" cy="32195"/>
            </a:xfrm>
            <a:custGeom>
              <a:avLst/>
              <a:gdLst/>
              <a:ahLst/>
              <a:cxnLst/>
              <a:rect l="l" t="t" r="r" b="b"/>
              <a:pathLst>
                <a:path w="795" h="1226" extrusionOk="0">
                  <a:moveTo>
                    <a:pt x="326" y="1"/>
                  </a:moveTo>
                  <a:cubicBezTo>
                    <a:pt x="144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0"/>
                    <a:pt x="309" y="1097"/>
                    <a:pt x="475" y="1097"/>
                  </a:cubicBezTo>
                  <a:cubicBezTo>
                    <a:pt x="531" y="1097"/>
                    <a:pt x="587" y="1102"/>
                    <a:pt x="642" y="1111"/>
                  </a:cubicBezTo>
                  <a:lnTo>
                    <a:pt x="642" y="326"/>
                  </a:lnTo>
                  <a:cubicBezTo>
                    <a:pt x="642" y="221"/>
                    <a:pt x="699" y="116"/>
                    <a:pt x="795" y="58"/>
                  </a:cubicBezTo>
                  <a:cubicBezTo>
                    <a:pt x="737" y="20"/>
                    <a:pt x="680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9"/>
            <p:cNvSpPr/>
            <p:nvPr/>
          </p:nvSpPr>
          <p:spPr>
            <a:xfrm>
              <a:off x="1474700" y="2036503"/>
              <a:ext cx="16596" cy="259633"/>
            </a:xfrm>
            <a:custGeom>
              <a:avLst/>
              <a:gdLst/>
              <a:ahLst/>
              <a:cxnLst/>
              <a:rect l="l" t="t" r="r" b="b"/>
              <a:pathLst>
                <a:path w="632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632" y="9887"/>
                  </a:lnTo>
                  <a:lnTo>
                    <a:pt x="632" y="115"/>
                  </a:lnTo>
                  <a:cubicBezTo>
                    <a:pt x="584" y="115"/>
                    <a:pt x="527" y="125"/>
                    <a:pt x="479" y="125"/>
                  </a:cubicBezTo>
                  <a:cubicBezTo>
                    <a:pt x="307" y="125"/>
                    <a:pt x="144" y="77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9"/>
            <p:cNvSpPr/>
            <p:nvPr/>
          </p:nvSpPr>
          <p:spPr>
            <a:xfrm>
              <a:off x="1551852" y="2161921"/>
              <a:ext cx="145796" cy="25393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9"/>
            <p:cNvSpPr/>
            <p:nvPr/>
          </p:nvSpPr>
          <p:spPr>
            <a:xfrm>
              <a:off x="1551852" y="2166175"/>
              <a:ext cx="146032" cy="21139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1"/>
                  </a:moveTo>
                  <a:cubicBezTo>
                    <a:pt x="29" y="68"/>
                    <a:pt x="0" y="154"/>
                    <a:pt x="0" y="240"/>
                  </a:cubicBezTo>
                  <a:lnTo>
                    <a:pt x="0" y="393"/>
                  </a:lnTo>
                  <a:cubicBezTo>
                    <a:pt x="0" y="623"/>
                    <a:pt x="182" y="805"/>
                    <a:pt x="412" y="805"/>
                  </a:cubicBezTo>
                  <a:lnTo>
                    <a:pt x="5149" y="805"/>
                  </a:lnTo>
                  <a:cubicBezTo>
                    <a:pt x="5379" y="805"/>
                    <a:pt x="5561" y="623"/>
                    <a:pt x="5561" y="393"/>
                  </a:cubicBezTo>
                  <a:lnTo>
                    <a:pt x="5561" y="240"/>
                  </a:lnTo>
                  <a:cubicBezTo>
                    <a:pt x="5561" y="154"/>
                    <a:pt x="5532" y="68"/>
                    <a:pt x="5475" y="1"/>
                  </a:cubicBezTo>
                  <a:cubicBezTo>
                    <a:pt x="5398" y="96"/>
                    <a:pt x="5283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96"/>
                    <a:pt x="8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9"/>
            <p:cNvSpPr/>
            <p:nvPr/>
          </p:nvSpPr>
          <p:spPr>
            <a:xfrm>
              <a:off x="1572965" y="2187288"/>
              <a:ext cx="108848" cy="47531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0" y="1"/>
                  </a:moveTo>
                  <a:cubicBezTo>
                    <a:pt x="144" y="1034"/>
                    <a:pt x="1024" y="1809"/>
                    <a:pt x="2077" y="1809"/>
                  </a:cubicBezTo>
                  <a:cubicBezTo>
                    <a:pt x="3120" y="1809"/>
                    <a:pt x="4010" y="1034"/>
                    <a:pt x="4144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9"/>
            <p:cNvSpPr/>
            <p:nvPr/>
          </p:nvSpPr>
          <p:spPr>
            <a:xfrm>
              <a:off x="1293244" y="2187288"/>
              <a:ext cx="67121" cy="47531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1" y="1"/>
                  </a:moveTo>
                  <a:cubicBezTo>
                    <a:pt x="149" y="1059"/>
                    <a:pt x="1048" y="1810"/>
                    <a:pt x="2067" y="1810"/>
                  </a:cubicBezTo>
                  <a:cubicBezTo>
                    <a:pt x="2228" y="1810"/>
                    <a:pt x="2392" y="1791"/>
                    <a:pt x="2556" y="1752"/>
                  </a:cubicBezTo>
                  <a:cubicBezTo>
                    <a:pt x="1714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9"/>
            <p:cNvSpPr/>
            <p:nvPr/>
          </p:nvSpPr>
          <p:spPr>
            <a:xfrm>
              <a:off x="1572965" y="2187288"/>
              <a:ext cx="67121" cy="47531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0" y="1"/>
                  </a:moveTo>
                  <a:cubicBezTo>
                    <a:pt x="141" y="1059"/>
                    <a:pt x="1045" y="1810"/>
                    <a:pt x="2066" y="1810"/>
                  </a:cubicBezTo>
                  <a:cubicBezTo>
                    <a:pt x="2227" y="1810"/>
                    <a:pt x="2391" y="1791"/>
                    <a:pt x="2556" y="1752"/>
                  </a:cubicBezTo>
                  <a:cubicBezTo>
                    <a:pt x="1713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9"/>
            <p:cNvSpPr/>
            <p:nvPr/>
          </p:nvSpPr>
          <p:spPr>
            <a:xfrm>
              <a:off x="1333211" y="2029466"/>
              <a:ext cx="34191" cy="33954"/>
            </a:xfrm>
            <a:custGeom>
              <a:avLst/>
              <a:gdLst/>
              <a:ahLst/>
              <a:cxnLst/>
              <a:rect l="l" t="t" r="r" b="b"/>
              <a:pathLst>
                <a:path w="1302" h="1293" extrusionOk="0">
                  <a:moveTo>
                    <a:pt x="651" y="1"/>
                  </a:moveTo>
                  <a:cubicBezTo>
                    <a:pt x="297" y="1"/>
                    <a:pt x="0" y="288"/>
                    <a:pt x="0" y="651"/>
                  </a:cubicBezTo>
                  <a:cubicBezTo>
                    <a:pt x="0" y="1005"/>
                    <a:pt x="297" y="1293"/>
                    <a:pt x="651" y="1293"/>
                  </a:cubicBezTo>
                  <a:cubicBezTo>
                    <a:pt x="1005" y="1293"/>
                    <a:pt x="1302" y="1005"/>
                    <a:pt x="1302" y="651"/>
                  </a:cubicBezTo>
                  <a:cubicBezTo>
                    <a:pt x="1302" y="288"/>
                    <a:pt x="1005" y="1"/>
                    <a:pt x="65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9"/>
            <p:cNvSpPr/>
            <p:nvPr/>
          </p:nvSpPr>
          <p:spPr>
            <a:xfrm>
              <a:off x="1607891" y="2029466"/>
              <a:ext cx="33954" cy="33954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642" y="1"/>
                  </a:moveTo>
                  <a:cubicBezTo>
                    <a:pt x="288" y="1"/>
                    <a:pt x="1" y="288"/>
                    <a:pt x="1" y="651"/>
                  </a:cubicBezTo>
                  <a:cubicBezTo>
                    <a:pt x="1" y="1005"/>
                    <a:pt x="288" y="1293"/>
                    <a:pt x="642" y="1293"/>
                  </a:cubicBezTo>
                  <a:cubicBezTo>
                    <a:pt x="1005" y="1293"/>
                    <a:pt x="1293" y="1005"/>
                    <a:pt x="1293" y="651"/>
                  </a:cubicBezTo>
                  <a:cubicBezTo>
                    <a:pt x="1293" y="288"/>
                    <a:pt x="1005" y="1"/>
                    <a:pt x="642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9"/>
            <p:cNvSpPr/>
            <p:nvPr/>
          </p:nvSpPr>
          <p:spPr>
            <a:xfrm>
              <a:off x="1428456" y="2293589"/>
              <a:ext cx="117382" cy="27941"/>
            </a:xfrm>
            <a:custGeom>
              <a:avLst/>
              <a:gdLst/>
              <a:ahLst/>
              <a:cxnLst/>
              <a:rect l="l" t="t" r="r" b="b"/>
              <a:pathLst>
                <a:path w="4470" h="1064" extrusionOk="0">
                  <a:moveTo>
                    <a:pt x="402" y="1"/>
                  </a:moveTo>
                  <a:cubicBezTo>
                    <a:pt x="182" y="1"/>
                    <a:pt x="0" y="183"/>
                    <a:pt x="0" y="403"/>
                  </a:cubicBezTo>
                  <a:lnTo>
                    <a:pt x="0" y="1063"/>
                  </a:lnTo>
                  <a:lnTo>
                    <a:pt x="4470" y="1063"/>
                  </a:lnTo>
                  <a:lnTo>
                    <a:pt x="4470" y="403"/>
                  </a:lnTo>
                  <a:cubicBezTo>
                    <a:pt x="4470" y="183"/>
                    <a:pt x="4288" y="1"/>
                    <a:pt x="4068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9"/>
            <p:cNvSpPr/>
            <p:nvPr/>
          </p:nvSpPr>
          <p:spPr>
            <a:xfrm>
              <a:off x="1428456" y="2302150"/>
              <a:ext cx="117382" cy="19380"/>
            </a:xfrm>
            <a:custGeom>
              <a:avLst/>
              <a:gdLst/>
              <a:ahLst/>
              <a:cxnLst/>
              <a:rect l="l" t="t" r="r" b="b"/>
              <a:pathLst>
                <a:path w="4470" h="738" extrusionOk="0">
                  <a:moveTo>
                    <a:pt x="10" y="0"/>
                  </a:moveTo>
                  <a:cubicBezTo>
                    <a:pt x="0" y="19"/>
                    <a:pt x="0" y="48"/>
                    <a:pt x="0" y="77"/>
                  </a:cubicBezTo>
                  <a:lnTo>
                    <a:pt x="0" y="737"/>
                  </a:lnTo>
                  <a:lnTo>
                    <a:pt x="4470" y="737"/>
                  </a:lnTo>
                  <a:lnTo>
                    <a:pt x="4470" y="77"/>
                  </a:lnTo>
                  <a:cubicBezTo>
                    <a:pt x="4470" y="48"/>
                    <a:pt x="4470" y="19"/>
                    <a:pt x="4460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9"/>
            <p:cNvSpPr/>
            <p:nvPr/>
          </p:nvSpPr>
          <p:spPr>
            <a:xfrm>
              <a:off x="1414381" y="2318982"/>
              <a:ext cx="146032" cy="25420"/>
            </a:xfrm>
            <a:custGeom>
              <a:avLst/>
              <a:gdLst/>
              <a:ahLst/>
              <a:cxnLst/>
              <a:rect l="l" t="t" r="r" b="b"/>
              <a:pathLst>
                <a:path w="5561" h="968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61" y="565"/>
                  </a:cubicBezTo>
                  <a:lnTo>
                    <a:pt x="556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9"/>
            <p:cNvSpPr/>
            <p:nvPr/>
          </p:nvSpPr>
          <p:spPr>
            <a:xfrm>
              <a:off x="1414381" y="2323263"/>
              <a:ext cx="146032" cy="21139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0"/>
                  </a:moveTo>
                  <a:cubicBezTo>
                    <a:pt x="29" y="67"/>
                    <a:pt x="0" y="153"/>
                    <a:pt x="0" y="239"/>
                  </a:cubicBezTo>
                  <a:lnTo>
                    <a:pt x="0" y="393"/>
                  </a:lnTo>
                  <a:cubicBezTo>
                    <a:pt x="0" y="622"/>
                    <a:pt x="182" y="804"/>
                    <a:pt x="412" y="804"/>
                  </a:cubicBezTo>
                  <a:lnTo>
                    <a:pt x="5149" y="804"/>
                  </a:lnTo>
                  <a:cubicBezTo>
                    <a:pt x="5379" y="804"/>
                    <a:pt x="5561" y="622"/>
                    <a:pt x="5561" y="393"/>
                  </a:cubicBezTo>
                  <a:lnTo>
                    <a:pt x="5561" y="239"/>
                  </a:lnTo>
                  <a:cubicBezTo>
                    <a:pt x="5561" y="153"/>
                    <a:pt x="5532" y="67"/>
                    <a:pt x="5475" y="0"/>
                  </a:cubicBezTo>
                  <a:cubicBezTo>
                    <a:pt x="5398" y="105"/>
                    <a:pt x="5274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105"/>
                    <a:pt x="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9"/>
            <p:cNvSpPr/>
            <p:nvPr/>
          </p:nvSpPr>
          <p:spPr>
            <a:xfrm>
              <a:off x="1462384" y="1990260"/>
              <a:ext cx="49526" cy="49526"/>
            </a:xfrm>
            <a:custGeom>
              <a:avLst/>
              <a:gdLst/>
              <a:ahLst/>
              <a:cxnLst/>
              <a:rect l="l" t="t" r="r" b="b"/>
              <a:pathLst>
                <a:path w="1886" h="1886" extrusionOk="0">
                  <a:moveTo>
                    <a:pt x="938" y="1"/>
                  </a:moveTo>
                  <a:cubicBezTo>
                    <a:pt x="421" y="1"/>
                    <a:pt x="0" y="422"/>
                    <a:pt x="0" y="938"/>
                  </a:cubicBezTo>
                  <a:cubicBezTo>
                    <a:pt x="0" y="1465"/>
                    <a:pt x="421" y="1886"/>
                    <a:pt x="938" y="1886"/>
                  </a:cubicBezTo>
                  <a:cubicBezTo>
                    <a:pt x="1465" y="1886"/>
                    <a:pt x="1886" y="1465"/>
                    <a:pt x="1886" y="938"/>
                  </a:cubicBezTo>
                  <a:cubicBezTo>
                    <a:pt x="1886" y="422"/>
                    <a:pt x="1465" y="1"/>
                    <a:pt x="93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9"/>
            <p:cNvSpPr/>
            <p:nvPr/>
          </p:nvSpPr>
          <p:spPr>
            <a:xfrm>
              <a:off x="1333211" y="2029571"/>
              <a:ext cx="29674" cy="33980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4" y="1"/>
                  </a:moveTo>
                  <a:cubicBezTo>
                    <a:pt x="322" y="1"/>
                    <a:pt x="0" y="255"/>
                    <a:pt x="0" y="647"/>
                  </a:cubicBezTo>
                  <a:cubicBezTo>
                    <a:pt x="0" y="1040"/>
                    <a:pt x="322" y="1294"/>
                    <a:pt x="654" y="1294"/>
                  </a:cubicBezTo>
                  <a:cubicBezTo>
                    <a:pt x="824" y="1294"/>
                    <a:pt x="997" y="1227"/>
                    <a:pt x="1130" y="1078"/>
                  </a:cubicBezTo>
                  <a:cubicBezTo>
                    <a:pt x="1024" y="963"/>
                    <a:pt x="967" y="810"/>
                    <a:pt x="967" y="647"/>
                  </a:cubicBezTo>
                  <a:cubicBezTo>
                    <a:pt x="967" y="485"/>
                    <a:pt x="1024" y="331"/>
                    <a:pt x="1130" y="217"/>
                  </a:cubicBezTo>
                  <a:cubicBezTo>
                    <a:pt x="997" y="67"/>
                    <a:pt x="824" y="1"/>
                    <a:pt x="654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9"/>
            <p:cNvSpPr/>
            <p:nvPr/>
          </p:nvSpPr>
          <p:spPr>
            <a:xfrm>
              <a:off x="1607891" y="2029571"/>
              <a:ext cx="29674" cy="33980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0" y="1"/>
                  </a:moveTo>
                  <a:cubicBezTo>
                    <a:pt x="319" y="1"/>
                    <a:pt x="1" y="255"/>
                    <a:pt x="1" y="647"/>
                  </a:cubicBezTo>
                  <a:cubicBezTo>
                    <a:pt x="1" y="1040"/>
                    <a:pt x="319" y="1294"/>
                    <a:pt x="650" y="1294"/>
                  </a:cubicBezTo>
                  <a:cubicBezTo>
                    <a:pt x="820" y="1294"/>
                    <a:pt x="994" y="1227"/>
                    <a:pt x="1130" y="1078"/>
                  </a:cubicBezTo>
                  <a:cubicBezTo>
                    <a:pt x="1025" y="963"/>
                    <a:pt x="967" y="810"/>
                    <a:pt x="967" y="647"/>
                  </a:cubicBezTo>
                  <a:cubicBezTo>
                    <a:pt x="967" y="485"/>
                    <a:pt x="1025" y="331"/>
                    <a:pt x="1130" y="217"/>
                  </a:cubicBezTo>
                  <a:cubicBezTo>
                    <a:pt x="994" y="67"/>
                    <a:pt x="820" y="1"/>
                    <a:pt x="65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9"/>
            <p:cNvSpPr/>
            <p:nvPr/>
          </p:nvSpPr>
          <p:spPr>
            <a:xfrm>
              <a:off x="1462384" y="1990286"/>
              <a:ext cx="37473" cy="49763"/>
            </a:xfrm>
            <a:custGeom>
              <a:avLst/>
              <a:gdLst/>
              <a:ahLst/>
              <a:cxnLst/>
              <a:rect l="l" t="t" r="r" b="b"/>
              <a:pathLst>
                <a:path w="1427" h="1895" extrusionOk="0">
                  <a:moveTo>
                    <a:pt x="948" y="1"/>
                  </a:moveTo>
                  <a:cubicBezTo>
                    <a:pt x="454" y="1"/>
                    <a:pt x="0" y="397"/>
                    <a:pt x="0" y="947"/>
                  </a:cubicBezTo>
                  <a:cubicBezTo>
                    <a:pt x="0" y="1502"/>
                    <a:pt x="451" y="1895"/>
                    <a:pt x="944" y="1895"/>
                  </a:cubicBezTo>
                  <a:cubicBezTo>
                    <a:pt x="1105" y="1895"/>
                    <a:pt x="1271" y="1853"/>
                    <a:pt x="1426" y="1760"/>
                  </a:cubicBezTo>
                  <a:cubicBezTo>
                    <a:pt x="1139" y="1588"/>
                    <a:pt x="967" y="1282"/>
                    <a:pt x="967" y="947"/>
                  </a:cubicBezTo>
                  <a:cubicBezTo>
                    <a:pt x="967" y="612"/>
                    <a:pt x="1139" y="306"/>
                    <a:pt x="1426" y="134"/>
                  </a:cubicBezTo>
                  <a:cubicBezTo>
                    <a:pt x="1272" y="42"/>
                    <a:pt x="1108" y="1"/>
                    <a:pt x="94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9"/>
            <p:cNvSpPr/>
            <p:nvPr/>
          </p:nvSpPr>
          <p:spPr>
            <a:xfrm>
              <a:off x="1277409" y="2161921"/>
              <a:ext cx="145796" cy="25393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03" y="0"/>
                  </a:moveTo>
                  <a:cubicBezTo>
                    <a:pt x="182" y="0"/>
                    <a:pt x="1" y="182"/>
                    <a:pt x="1" y="402"/>
                  </a:cubicBezTo>
                  <a:lnTo>
                    <a:pt x="1" y="565"/>
                  </a:lnTo>
                  <a:cubicBezTo>
                    <a:pt x="1" y="785"/>
                    <a:pt x="182" y="967"/>
                    <a:pt x="403" y="967"/>
                  </a:cubicBezTo>
                  <a:lnTo>
                    <a:pt x="5149" y="967"/>
                  </a:lnTo>
                  <a:cubicBezTo>
                    <a:pt x="5370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70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9"/>
            <p:cNvSpPr/>
            <p:nvPr/>
          </p:nvSpPr>
          <p:spPr>
            <a:xfrm>
              <a:off x="1277409" y="2166175"/>
              <a:ext cx="145796" cy="21139"/>
            </a:xfrm>
            <a:custGeom>
              <a:avLst/>
              <a:gdLst/>
              <a:ahLst/>
              <a:cxnLst/>
              <a:rect l="l" t="t" r="r" b="b"/>
              <a:pathLst>
                <a:path w="5552" h="805" extrusionOk="0">
                  <a:moveTo>
                    <a:pt x="77" y="1"/>
                  </a:moveTo>
                  <a:cubicBezTo>
                    <a:pt x="29" y="68"/>
                    <a:pt x="1" y="154"/>
                    <a:pt x="1" y="240"/>
                  </a:cubicBezTo>
                  <a:lnTo>
                    <a:pt x="1" y="393"/>
                  </a:lnTo>
                  <a:cubicBezTo>
                    <a:pt x="1" y="623"/>
                    <a:pt x="182" y="805"/>
                    <a:pt x="403" y="805"/>
                  </a:cubicBezTo>
                  <a:lnTo>
                    <a:pt x="5149" y="805"/>
                  </a:lnTo>
                  <a:cubicBezTo>
                    <a:pt x="5370" y="805"/>
                    <a:pt x="5551" y="623"/>
                    <a:pt x="5551" y="393"/>
                  </a:cubicBezTo>
                  <a:lnTo>
                    <a:pt x="5551" y="240"/>
                  </a:lnTo>
                  <a:cubicBezTo>
                    <a:pt x="5551" y="154"/>
                    <a:pt x="5523" y="68"/>
                    <a:pt x="5475" y="1"/>
                  </a:cubicBezTo>
                  <a:cubicBezTo>
                    <a:pt x="5398" y="96"/>
                    <a:pt x="5274" y="163"/>
                    <a:pt x="5149" y="163"/>
                  </a:cubicBezTo>
                  <a:lnTo>
                    <a:pt x="403" y="163"/>
                  </a:lnTo>
                  <a:cubicBezTo>
                    <a:pt x="278" y="163"/>
                    <a:pt x="154" y="96"/>
                    <a:pt x="7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7" name="Google Shape;3967;p49"/>
          <p:cNvGrpSpPr/>
          <p:nvPr/>
        </p:nvGrpSpPr>
        <p:grpSpPr>
          <a:xfrm>
            <a:off x="2215075" y="2432819"/>
            <a:ext cx="380008" cy="351649"/>
            <a:chOff x="2215075" y="2432819"/>
            <a:chExt cx="380008" cy="351649"/>
          </a:xfrm>
        </p:grpSpPr>
        <p:sp>
          <p:nvSpPr>
            <p:cNvPr id="3968" name="Google Shape;3968;p49"/>
            <p:cNvSpPr/>
            <p:nvPr/>
          </p:nvSpPr>
          <p:spPr>
            <a:xfrm>
              <a:off x="2339311" y="2615536"/>
              <a:ext cx="124499" cy="104725"/>
            </a:xfrm>
            <a:custGeom>
              <a:avLst/>
              <a:gdLst/>
              <a:ahLst/>
              <a:cxnLst/>
              <a:rect l="l" t="t" r="r" b="b"/>
              <a:pathLst>
                <a:path w="4741" h="3988" extrusionOk="0">
                  <a:moveTo>
                    <a:pt x="2371" y="0"/>
                  </a:moveTo>
                  <a:cubicBezTo>
                    <a:pt x="2246" y="0"/>
                    <a:pt x="2141" y="96"/>
                    <a:pt x="2141" y="230"/>
                  </a:cubicBezTo>
                  <a:lnTo>
                    <a:pt x="2141" y="2441"/>
                  </a:lnTo>
                  <a:lnTo>
                    <a:pt x="227" y="3551"/>
                  </a:lnTo>
                  <a:cubicBezTo>
                    <a:pt x="1" y="3680"/>
                    <a:pt x="129" y="3987"/>
                    <a:pt x="336" y="3987"/>
                  </a:cubicBezTo>
                  <a:cubicBezTo>
                    <a:pt x="374" y="3987"/>
                    <a:pt x="415" y="3977"/>
                    <a:pt x="457" y="3953"/>
                  </a:cubicBezTo>
                  <a:lnTo>
                    <a:pt x="2371" y="2843"/>
                  </a:lnTo>
                  <a:lnTo>
                    <a:pt x="4285" y="3953"/>
                  </a:lnTo>
                  <a:cubicBezTo>
                    <a:pt x="4326" y="3977"/>
                    <a:pt x="4367" y="3987"/>
                    <a:pt x="4405" y="3987"/>
                  </a:cubicBezTo>
                  <a:cubicBezTo>
                    <a:pt x="4612" y="3987"/>
                    <a:pt x="4741" y="3680"/>
                    <a:pt x="4514" y="3551"/>
                  </a:cubicBezTo>
                  <a:lnTo>
                    <a:pt x="2600" y="2441"/>
                  </a:lnTo>
                  <a:lnTo>
                    <a:pt x="2600" y="230"/>
                  </a:lnTo>
                  <a:cubicBezTo>
                    <a:pt x="2600" y="96"/>
                    <a:pt x="2495" y="0"/>
                    <a:pt x="237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49"/>
            <p:cNvSpPr/>
            <p:nvPr/>
          </p:nvSpPr>
          <p:spPr>
            <a:xfrm>
              <a:off x="2472659" y="2719841"/>
              <a:ext cx="122424" cy="64626"/>
            </a:xfrm>
            <a:custGeom>
              <a:avLst/>
              <a:gdLst/>
              <a:ahLst/>
              <a:cxnLst/>
              <a:rect l="l" t="t" r="r" b="b"/>
              <a:pathLst>
                <a:path w="4662" h="2461" extrusionOk="0">
                  <a:moveTo>
                    <a:pt x="1772" y="0"/>
                  </a:moveTo>
                  <a:lnTo>
                    <a:pt x="709" y="431"/>
                  </a:lnTo>
                  <a:cubicBezTo>
                    <a:pt x="613" y="469"/>
                    <a:pt x="508" y="526"/>
                    <a:pt x="422" y="593"/>
                  </a:cubicBezTo>
                  <a:lnTo>
                    <a:pt x="403" y="613"/>
                  </a:lnTo>
                  <a:lnTo>
                    <a:pt x="384" y="632"/>
                  </a:lnTo>
                  <a:lnTo>
                    <a:pt x="374" y="641"/>
                  </a:lnTo>
                  <a:lnTo>
                    <a:pt x="346" y="660"/>
                  </a:lnTo>
                  <a:cubicBezTo>
                    <a:pt x="154" y="852"/>
                    <a:pt x="39" y="1101"/>
                    <a:pt x="1" y="1359"/>
                  </a:cubicBezTo>
                  <a:lnTo>
                    <a:pt x="1" y="1407"/>
                  </a:lnTo>
                  <a:lnTo>
                    <a:pt x="1" y="1426"/>
                  </a:lnTo>
                  <a:lnTo>
                    <a:pt x="1" y="1455"/>
                  </a:lnTo>
                  <a:lnTo>
                    <a:pt x="1" y="1483"/>
                  </a:lnTo>
                  <a:lnTo>
                    <a:pt x="1" y="1493"/>
                  </a:lnTo>
                  <a:lnTo>
                    <a:pt x="1" y="1550"/>
                  </a:lnTo>
                  <a:lnTo>
                    <a:pt x="1" y="1713"/>
                  </a:lnTo>
                  <a:lnTo>
                    <a:pt x="1" y="2239"/>
                  </a:lnTo>
                  <a:cubicBezTo>
                    <a:pt x="10" y="2367"/>
                    <a:pt x="115" y="2460"/>
                    <a:pt x="241" y="2460"/>
                  </a:cubicBezTo>
                  <a:cubicBezTo>
                    <a:pt x="247" y="2460"/>
                    <a:pt x="253" y="2460"/>
                    <a:pt x="259" y="2460"/>
                  </a:cubicBezTo>
                  <a:lnTo>
                    <a:pt x="4403" y="2460"/>
                  </a:lnTo>
                  <a:cubicBezTo>
                    <a:pt x="4410" y="2460"/>
                    <a:pt x="4416" y="2460"/>
                    <a:pt x="4422" y="2460"/>
                  </a:cubicBezTo>
                  <a:cubicBezTo>
                    <a:pt x="4548" y="2460"/>
                    <a:pt x="4653" y="2367"/>
                    <a:pt x="4662" y="2239"/>
                  </a:cubicBezTo>
                  <a:lnTo>
                    <a:pt x="4662" y="1723"/>
                  </a:lnTo>
                  <a:lnTo>
                    <a:pt x="4662" y="1550"/>
                  </a:lnTo>
                  <a:lnTo>
                    <a:pt x="4623" y="1550"/>
                  </a:lnTo>
                  <a:lnTo>
                    <a:pt x="4623" y="1493"/>
                  </a:lnTo>
                  <a:lnTo>
                    <a:pt x="4623" y="1483"/>
                  </a:lnTo>
                  <a:lnTo>
                    <a:pt x="4623" y="1455"/>
                  </a:lnTo>
                  <a:lnTo>
                    <a:pt x="4623" y="1426"/>
                  </a:lnTo>
                  <a:lnTo>
                    <a:pt x="4623" y="1407"/>
                  </a:lnTo>
                  <a:lnTo>
                    <a:pt x="4623" y="1359"/>
                  </a:lnTo>
                  <a:cubicBezTo>
                    <a:pt x="4585" y="1101"/>
                    <a:pt x="4470" y="852"/>
                    <a:pt x="4279" y="660"/>
                  </a:cubicBezTo>
                  <a:lnTo>
                    <a:pt x="4250" y="641"/>
                  </a:lnTo>
                  <a:lnTo>
                    <a:pt x="4241" y="632"/>
                  </a:lnTo>
                  <a:lnTo>
                    <a:pt x="4221" y="613"/>
                  </a:lnTo>
                  <a:lnTo>
                    <a:pt x="4193" y="593"/>
                  </a:lnTo>
                  <a:cubicBezTo>
                    <a:pt x="4116" y="526"/>
                    <a:pt x="4011" y="469"/>
                    <a:pt x="3906" y="431"/>
                  </a:cubicBezTo>
                  <a:lnTo>
                    <a:pt x="2853" y="0"/>
                  </a:lnTo>
                  <a:lnTo>
                    <a:pt x="2585" y="278"/>
                  </a:lnTo>
                  <a:lnTo>
                    <a:pt x="2307" y="546"/>
                  </a:lnTo>
                  <a:lnTo>
                    <a:pt x="2039" y="278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49"/>
            <p:cNvSpPr/>
            <p:nvPr/>
          </p:nvSpPr>
          <p:spPr>
            <a:xfrm>
              <a:off x="2471162" y="2720078"/>
              <a:ext cx="50052" cy="64390"/>
            </a:xfrm>
            <a:custGeom>
              <a:avLst/>
              <a:gdLst/>
              <a:ahLst/>
              <a:cxnLst/>
              <a:rect l="l" t="t" r="r" b="b"/>
              <a:pathLst>
                <a:path w="1906" h="2452" extrusionOk="0">
                  <a:moveTo>
                    <a:pt x="1809" y="1"/>
                  </a:moveTo>
                  <a:lnTo>
                    <a:pt x="757" y="412"/>
                  </a:lnTo>
                  <a:cubicBezTo>
                    <a:pt x="297" y="594"/>
                    <a:pt x="1" y="1044"/>
                    <a:pt x="20" y="1541"/>
                  </a:cubicBezTo>
                  <a:lnTo>
                    <a:pt x="20" y="2230"/>
                  </a:lnTo>
                  <a:cubicBezTo>
                    <a:pt x="29" y="2358"/>
                    <a:pt x="134" y="2451"/>
                    <a:pt x="260" y="2451"/>
                  </a:cubicBezTo>
                  <a:cubicBezTo>
                    <a:pt x="266" y="2451"/>
                    <a:pt x="272" y="2451"/>
                    <a:pt x="278" y="2451"/>
                  </a:cubicBezTo>
                  <a:lnTo>
                    <a:pt x="336" y="2451"/>
                  </a:lnTo>
                  <a:lnTo>
                    <a:pt x="336" y="1541"/>
                  </a:lnTo>
                  <a:cubicBezTo>
                    <a:pt x="316" y="1053"/>
                    <a:pt x="604" y="594"/>
                    <a:pt x="1063" y="412"/>
                  </a:cubicBezTo>
                  <a:lnTo>
                    <a:pt x="1905" y="87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49"/>
            <p:cNvSpPr/>
            <p:nvPr/>
          </p:nvSpPr>
          <p:spPr>
            <a:xfrm>
              <a:off x="2494035" y="2618294"/>
              <a:ext cx="77178" cy="54805"/>
            </a:xfrm>
            <a:custGeom>
              <a:avLst/>
              <a:gdLst/>
              <a:ahLst/>
              <a:cxnLst/>
              <a:rect l="l" t="t" r="r" b="b"/>
              <a:pathLst>
                <a:path w="2939" h="2087" extrusionOk="0">
                  <a:moveTo>
                    <a:pt x="2594" y="1800"/>
                  </a:moveTo>
                  <a:lnTo>
                    <a:pt x="2584" y="1809"/>
                  </a:lnTo>
                  <a:lnTo>
                    <a:pt x="2556" y="1829"/>
                  </a:lnTo>
                  <a:lnTo>
                    <a:pt x="2594" y="1800"/>
                  </a:lnTo>
                  <a:close/>
                  <a:moveTo>
                    <a:pt x="1417" y="1"/>
                  </a:moveTo>
                  <a:cubicBezTo>
                    <a:pt x="63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0" y="2087"/>
                    <a:pt x="316" y="2049"/>
                    <a:pt x="355" y="1896"/>
                  </a:cubicBezTo>
                  <a:cubicBezTo>
                    <a:pt x="374" y="1876"/>
                    <a:pt x="383" y="1867"/>
                    <a:pt x="393" y="1848"/>
                  </a:cubicBezTo>
                  <a:cubicBezTo>
                    <a:pt x="575" y="1848"/>
                    <a:pt x="1426" y="1829"/>
                    <a:pt x="1915" y="1245"/>
                  </a:cubicBezTo>
                  <a:cubicBezTo>
                    <a:pt x="2020" y="1532"/>
                    <a:pt x="2249" y="1762"/>
                    <a:pt x="2546" y="1848"/>
                  </a:cubicBezTo>
                  <a:cubicBezTo>
                    <a:pt x="2556" y="1867"/>
                    <a:pt x="2565" y="1886"/>
                    <a:pt x="2584" y="1896"/>
                  </a:cubicBezTo>
                  <a:cubicBezTo>
                    <a:pt x="2623" y="2058"/>
                    <a:pt x="2939" y="2087"/>
                    <a:pt x="2939" y="2087"/>
                  </a:cubicBezTo>
                  <a:lnTo>
                    <a:pt x="2939" y="1417"/>
                  </a:lnTo>
                  <a:cubicBezTo>
                    <a:pt x="2939" y="642"/>
                    <a:pt x="2316" y="10"/>
                    <a:pt x="15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49"/>
            <p:cNvSpPr/>
            <p:nvPr/>
          </p:nvSpPr>
          <p:spPr>
            <a:xfrm>
              <a:off x="2494035" y="2618294"/>
              <a:ext cx="41990" cy="54805"/>
            </a:xfrm>
            <a:custGeom>
              <a:avLst/>
              <a:gdLst/>
              <a:ahLst/>
              <a:cxnLst/>
              <a:rect l="l" t="t" r="r" b="b"/>
              <a:pathLst>
                <a:path w="1599" h="2087" extrusionOk="0">
                  <a:moveTo>
                    <a:pt x="1417" y="1"/>
                  </a:moveTo>
                  <a:cubicBezTo>
                    <a:pt x="64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87" y="2077"/>
                    <a:pt x="173" y="2049"/>
                    <a:pt x="249" y="2010"/>
                  </a:cubicBezTo>
                  <a:lnTo>
                    <a:pt x="249" y="1781"/>
                  </a:lnTo>
                  <a:lnTo>
                    <a:pt x="249" y="1417"/>
                  </a:lnTo>
                  <a:cubicBezTo>
                    <a:pt x="249" y="661"/>
                    <a:pt x="843" y="39"/>
                    <a:pt x="159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49"/>
            <p:cNvSpPr/>
            <p:nvPr/>
          </p:nvSpPr>
          <p:spPr>
            <a:xfrm>
              <a:off x="2560893" y="2667321"/>
              <a:ext cx="16859" cy="22794"/>
            </a:xfrm>
            <a:custGeom>
              <a:avLst/>
              <a:gdLst/>
              <a:ahLst/>
              <a:cxnLst/>
              <a:rect l="l" t="t" r="r" b="b"/>
              <a:pathLst>
                <a:path w="642" h="868" extrusionOk="0">
                  <a:moveTo>
                    <a:pt x="174" y="0"/>
                  </a:moveTo>
                  <a:cubicBezTo>
                    <a:pt x="81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96"/>
                    <a:pt x="85" y="867"/>
                    <a:pt x="181" y="867"/>
                  </a:cubicBezTo>
                  <a:cubicBezTo>
                    <a:pt x="197" y="867"/>
                    <a:pt x="214" y="865"/>
                    <a:pt x="230" y="861"/>
                  </a:cubicBezTo>
                  <a:cubicBezTo>
                    <a:pt x="268" y="852"/>
                    <a:pt x="297" y="832"/>
                    <a:pt x="335" y="813"/>
                  </a:cubicBezTo>
                  <a:cubicBezTo>
                    <a:pt x="364" y="785"/>
                    <a:pt x="393" y="756"/>
                    <a:pt x="431" y="727"/>
                  </a:cubicBezTo>
                  <a:cubicBezTo>
                    <a:pt x="641" y="488"/>
                    <a:pt x="536" y="105"/>
                    <a:pt x="230" y="9"/>
                  </a:cubicBezTo>
                  <a:cubicBezTo>
                    <a:pt x="211" y="3"/>
                    <a:pt x="192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49"/>
            <p:cNvSpPr/>
            <p:nvPr/>
          </p:nvSpPr>
          <p:spPr>
            <a:xfrm>
              <a:off x="2487758" y="2667295"/>
              <a:ext cx="17095" cy="22899"/>
            </a:xfrm>
            <a:custGeom>
              <a:avLst/>
              <a:gdLst/>
              <a:ahLst/>
              <a:cxnLst/>
              <a:rect l="l" t="t" r="r" b="b"/>
              <a:pathLst>
                <a:path w="651" h="872" extrusionOk="0">
                  <a:moveTo>
                    <a:pt x="469" y="1"/>
                  </a:moveTo>
                  <a:cubicBezTo>
                    <a:pt x="450" y="1"/>
                    <a:pt x="431" y="4"/>
                    <a:pt x="412" y="10"/>
                  </a:cubicBezTo>
                  <a:cubicBezTo>
                    <a:pt x="0" y="144"/>
                    <a:pt x="0" y="728"/>
                    <a:pt x="412" y="862"/>
                  </a:cubicBezTo>
                  <a:cubicBezTo>
                    <a:pt x="432" y="868"/>
                    <a:pt x="452" y="871"/>
                    <a:pt x="471" y="871"/>
                  </a:cubicBezTo>
                  <a:cubicBezTo>
                    <a:pt x="571" y="871"/>
                    <a:pt x="651" y="794"/>
                    <a:pt x="651" y="690"/>
                  </a:cubicBezTo>
                  <a:lnTo>
                    <a:pt x="651" y="183"/>
                  </a:lnTo>
                  <a:cubicBezTo>
                    <a:pt x="651" y="125"/>
                    <a:pt x="622" y="68"/>
                    <a:pt x="574" y="39"/>
                  </a:cubicBezTo>
                  <a:cubicBezTo>
                    <a:pt x="543" y="14"/>
                    <a:pt x="506" y="1"/>
                    <a:pt x="469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49"/>
            <p:cNvSpPr/>
            <p:nvPr/>
          </p:nvSpPr>
          <p:spPr>
            <a:xfrm>
              <a:off x="2518666" y="2707184"/>
              <a:ext cx="28413" cy="32536"/>
            </a:xfrm>
            <a:custGeom>
              <a:avLst/>
              <a:gdLst/>
              <a:ahLst/>
              <a:cxnLst/>
              <a:rect l="l" t="t" r="r" b="b"/>
              <a:pathLst>
                <a:path w="1082" h="1239" extrusionOk="0">
                  <a:moveTo>
                    <a:pt x="188" y="1"/>
                  </a:moveTo>
                  <a:cubicBezTo>
                    <a:pt x="87" y="1"/>
                    <a:pt x="0" y="80"/>
                    <a:pt x="0" y="176"/>
                  </a:cubicBezTo>
                  <a:lnTo>
                    <a:pt x="0" y="702"/>
                  </a:lnTo>
                  <a:cubicBezTo>
                    <a:pt x="0" y="750"/>
                    <a:pt x="20" y="798"/>
                    <a:pt x="58" y="836"/>
                  </a:cubicBezTo>
                  <a:lnTo>
                    <a:pt x="412" y="1190"/>
                  </a:lnTo>
                  <a:cubicBezTo>
                    <a:pt x="441" y="1219"/>
                    <a:pt x="488" y="1238"/>
                    <a:pt x="536" y="1238"/>
                  </a:cubicBezTo>
                  <a:cubicBezTo>
                    <a:pt x="575" y="1238"/>
                    <a:pt x="622" y="1219"/>
                    <a:pt x="661" y="1181"/>
                  </a:cubicBezTo>
                  <a:lnTo>
                    <a:pt x="1024" y="798"/>
                  </a:lnTo>
                  <a:cubicBezTo>
                    <a:pt x="1063" y="769"/>
                    <a:pt x="1072" y="721"/>
                    <a:pt x="1082" y="683"/>
                  </a:cubicBezTo>
                  <a:lnTo>
                    <a:pt x="1082" y="185"/>
                  </a:lnTo>
                  <a:cubicBezTo>
                    <a:pt x="1082" y="137"/>
                    <a:pt x="1063" y="90"/>
                    <a:pt x="1024" y="61"/>
                  </a:cubicBezTo>
                  <a:cubicBezTo>
                    <a:pt x="996" y="23"/>
                    <a:pt x="948" y="4"/>
                    <a:pt x="900" y="4"/>
                  </a:cubicBezTo>
                  <a:lnTo>
                    <a:pt x="862" y="4"/>
                  </a:lnTo>
                  <a:cubicBezTo>
                    <a:pt x="785" y="23"/>
                    <a:pt x="718" y="32"/>
                    <a:pt x="651" y="32"/>
                  </a:cubicBezTo>
                  <a:lnTo>
                    <a:pt x="431" y="32"/>
                  </a:lnTo>
                  <a:cubicBezTo>
                    <a:pt x="364" y="32"/>
                    <a:pt x="287" y="23"/>
                    <a:pt x="220" y="4"/>
                  </a:cubicBezTo>
                  <a:cubicBezTo>
                    <a:pt x="210" y="2"/>
                    <a:pt x="199" y="1"/>
                    <a:pt x="188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49"/>
            <p:cNvSpPr/>
            <p:nvPr/>
          </p:nvSpPr>
          <p:spPr>
            <a:xfrm>
              <a:off x="2518404" y="2707446"/>
              <a:ext cx="17384" cy="32510"/>
            </a:xfrm>
            <a:custGeom>
              <a:avLst/>
              <a:gdLst/>
              <a:ahLst/>
              <a:cxnLst/>
              <a:rect l="l" t="t" r="r" b="b"/>
              <a:pathLst>
                <a:path w="662" h="1238" extrusionOk="0">
                  <a:moveTo>
                    <a:pt x="182" y="0"/>
                  </a:moveTo>
                  <a:cubicBezTo>
                    <a:pt x="89" y="0"/>
                    <a:pt x="10" y="80"/>
                    <a:pt x="10" y="175"/>
                  </a:cubicBezTo>
                  <a:lnTo>
                    <a:pt x="10" y="702"/>
                  </a:lnTo>
                  <a:cubicBezTo>
                    <a:pt x="1" y="750"/>
                    <a:pt x="20" y="797"/>
                    <a:pt x="58" y="836"/>
                  </a:cubicBezTo>
                  <a:lnTo>
                    <a:pt x="422" y="1180"/>
                  </a:lnTo>
                  <a:cubicBezTo>
                    <a:pt x="451" y="1218"/>
                    <a:pt x="498" y="1238"/>
                    <a:pt x="537" y="1238"/>
                  </a:cubicBezTo>
                  <a:cubicBezTo>
                    <a:pt x="585" y="1238"/>
                    <a:pt x="632" y="1209"/>
                    <a:pt x="661" y="1180"/>
                  </a:cubicBezTo>
                  <a:cubicBezTo>
                    <a:pt x="632" y="1171"/>
                    <a:pt x="604" y="1152"/>
                    <a:pt x="585" y="1132"/>
                  </a:cubicBezTo>
                  <a:lnTo>
                    <a:pt x="221" y="778"/>
                  </a:lnTo>
                  <a:cubicBezTo>
                    <a:pt x="183" y="740"/>
                    <a:pt x="163" y="692"/>
                    <a:pt x="163" y="644"/>
                  </a:cubicBezTo>
                  <a:lnTo>
                    <a:pt x="163" y="118"/>
                  </a:lnTo>
                  <a:cubicBezTo>
                    <a:pt x="173" y="80"/>
                    <a:pt x="183" y="32"/>
                    <a:pt x="211" y="3"/>
                  </a:cubicBezTo>
                  <a:cubicBezTo>
                    <a:pt x="201" y="1"/>
                    <a:pt x="192" y="0"/>
                    <a:pt x="182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49"/>
            <p:cNvSpPr/>
            <p:nvPr/>
          </p:nvSpPr>
          <p:spPr>
            <a:xfrm>
              <a:off x="2502333" y="2650357"/>
              <a:ext cx="60844" cy="65230"/>
            </a:xfrm>
            <a:custGeom>
              <a:avLst/>
              <a:gdLst/>
              <a:ahLst/>
              <a:cxnLst/>
              <a:rect l="l" t="t" r="r" b="b"/>
              <a:pathLst>
                <a:path w="2317" h="2484" extrusionOk="0">
                  <a:moveTo>
                    <a:pt x="1594" y="0"/>
                  </a:moveTo>
                  <a:cubicBezTo>
                    <a:pt x="1582" y="0"/>
                    <a:pt x="1570" y="5"/>
                    <a:pt x="1560" y="14"/>
                  </a:cubicBezTo>
                  <a:cubicBezTo>
                    <a:pt x="1311" y="206"/>
                    <a:pt x="1024" y="340"/>
                    <a:pt x="728" y="426"/>
                  </a:cubicBezTo>
                  <a:cubicBezTo>
                    <a:pt x="632" y="454"/>
                    <a:pt x="536" y="474"/>
                    <a:pt x="441" y="493"/>
                  </a:cubicBezTo>
                  <a:cubicBezTo>
                    <a:pt x="354" y="512"/>
                    <a:pt x="259" y="521"/>
                    <a:pt x="163" y="531"/>
                  </a:cubicBezTo>
                  <a:cubicBezTo>
                    <a:pt x="77" y="531"/>
                    <a:pt x="0" y="617"/>
                    <a:pt x="0" y="703"/>
                  </a:cubicBezTo>
                  <a:lnTo>
                    <a:pt x="0" y="1431"/>
                  </a:lnTo>
                  <a:cubicBezTo>
                    <a:pt x="0" y="2014"/>
                    <a:pt x="469" y="2483"/>
                    <a:pt x="1053" y="2483"/>
                  </a:cubicBezTo>
                  <a:lnTo>
                    <a:pt x="1264" y="2483"/>
                  </a:lnTo>
                  <a:cubicBezTo>
                    <a:pt x="1847" y="2483"/>
                    <a:pt x="2316" y="2014"/>
                    <a:pt x="2316" y="1431"/>
                  </a:cubicBezTo>
                  <a:lnTo>
                    <a:pt x="2316" y="675"/>
                  </a:lnTo>
                  <a:cubicBezTo>
                    <a:pt x="2316" y="608"/>
                    <a:pt x="2278" y="541"/>
                    <a:pt x="2201" y="512"/>
                  </a:cubicBezTo>
                  <a:cubicBezTo>
                    <a:pt x="2182" y="502"/>
                    <a:pt x="2163" y="493"/>
                    <a:pt x="2144" y="483"/>
                  </a:cubicBezTo>
                  <a:cubicBezTo>
                    <a:pt x="1933" y="407"/>
                    <a:pt x="1771" y="253"/>
                    <a:pt x="1666" y="52"/>
                  </a:cubicBezTo>
                  <a:lnTo>
                    <a:pt x="1656" y="43"/>
                  </a:lnTo>
                  <a:cubicBezTo>
                    <a:pt x="1643" y="17"/>
                    <a:pt x="1618" y="0"/>
                    <a:pt x="159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49"/>
            <p:cNvSpPr/>
            <p:nvPr/>
          </p:nvSpPr>
          <p:spPr>
            <a:xfrm>
              <a:off x="2502569" y="2650331"/>
              <a:ext cx="44012" cy="65256"/>
            </a:xfrm>
            <a:custGeom>
              <a:avLst/>
              <a:gdLst/>
              <a:ahLst/>
              <a:cxnLst/>
              <a:rect l="l" t="t" r="r" b="b"/>
              <a:pathLst>
                <a:path w="1676" h="2485" extrusionOk="0">
                  <a:moveTo>
                    <a:pt x="1596" y="1"/>
                  </a:moveTo>
                  <a:cubicBezTo>
                    <a:pt x="1583" y="1"/>
                    <a:pt x="1571" y="5"/>
                    <a:pt x="1561" y="15"/>
                  </a:cubicBezTo>
                  <a:cubicBezTo>
                    <a:pt x="1312" y="207"/>
                    <a:pt x="1025" y="341"/>
                    <a:pt x="719" y="427"/>
                  </a:cubicBezTo>
                  <a:cubicBezTo>
                    <a:pt x="633" y="455"/>
                    <a:pt x="537" y="475"/>
                    <a:pt x="441" y="494"/>
                  </a:cubicBezTo>
                  <a:cubicBezTo>
                    <a:pt x="345" y="513"/>
                    <a:pt x="259" y="522"/>
                    <a:pt x="164" y="532"/>
                  </a:cubicBezTo>
                  <a:cubicBezTo>
                    <a:pt x="68" y="532"/>
                    <a:pt x="1" y="609"/>
                    <a:pt x="1" y="704"/>
                  </a:cubicBezTo>
                  <a:lnTo>
                    <a:pt x="1" y="1432"/>
                  </a:lnTo>
                  <a:cubicBezTo>
                    <a:pt x="1" y="2015"/>
                    <a:pt x="470" y="2484"/>
                    <a:pt x="1044" y="2484"/>
                  </a:cubicBezTo>
                  <a:lnTo>
                    <a:pt x="1264" y="2484"/>
                  </a:lnTo>
                  <a:cubicBezTo>
                    <a:pt x="680" y="2484"/>
                    <a:pt x="211" y="2015"/>
                    <a:pt x="211" y="1432"/>
                  </a:cubicBezTo>
                  <a:lnTo>
                    <a:pt x="211" y="704"/>
                  </a:lnTo>
                  <a:cubicBezTo>
                    <a:pt x="211" y="618"/>
                    <a:pt x="278" y="532"/>
                    <a:pt x="374" y="532"/>
                  </a:cubicBezTo>
                  <a:cubicBezTo>
                    <a:pt x="470" y="522"/>
                    <a:pt x="566" y="513"/>
                    <a:pt x="652" y="494"/>
                  </a:cubicBezTo>
                  <a:cubicBezTo>
                    <a:pt x="747" y="475"/>
                    <a:pt x="843" y="455"/>
                    <a:pt x="939" y="427"/>
                  </a:cubicBezTo>
                  <a:cubicBezTo>
                    <a:pt x="1197" y="350"/>
                    <a:pt x="1446" y="235"/>
                    <a:pt x="1676" y="82"/>
                  </a:cubicBezTo>
                  <a:lnTo>
                    <a:pt x="1666" y="53"/>
                  </a:lnTo>
                  <a:lnTo>
                    <a:pt x="1657" y="34"/>
                  </a:lnTo>
                  <a:cubicBezTo>
                    <a:pt x="1644" y="16"/>
                    <a:pt x="1619" y="1"/>
                    <a:pt x="1596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49"/>
            <p:cNvSpPr/>
            <p:nvPr/>
          </p:nvSpPr>
          <p:spPr>
            <a:xfrm>
              <a:off x="2345009" y="2534367"/>
              <a:ext cx="122162" cy="64363"/>
            </a:xfrm>
            <a:custGeom>
              <a:avLst/>
              <a:gdLst/>
              <a:ahLst/>
              <a:cxnLst/>
              <a:rect l="l" t="t" r="r" b="b"/>
              <a:pathLst>
                <a:path w="4652" h="2451" extrusionOk="0">
                  <a:moveTo>
                    <a:pt x="1771" y="0"/>
                  </a:moveTo>
                  <a:lnTo>
                    <a:pt x="708" y="421"/>
                  </a:lnTo>
                  <a:cubicBezTo>
                    <a:pt x="603" y="460"/>
                    <a:pt x="508" y="517"/>
                    <a:pt x="421" y="594"/>
                  </a:cubicBezTo>
                  <a:lnTo>
                    <a:pt x="402" y="613"/>
                  </a:lnTo>
                  <a:lnTo>
                    <a:pt x="383" y="622"/>
                  </a:lnTo>
                  <a:lnTo>
                    <a:pt x="374" y="632"/>
                  </a:lnTo>
                  <a:lnTo>
                    <a:pt x="345" y="661"/>
                  </a:lnTo>
                  <a:cubicBezTo>
                    <a:pt x="153" y="842"/>
                    <a:pt x="29" y="1091"/>
                    <a:pt x="0" y="1359"/>
                  </a:cubicBezTo>
                  <a:lnTo>
                    <a:pt x="0" y="1407"/>
                  </a:lnTo>
                  <a:lnTo>
                    <a:pt x="0" y="1417"/>
                  </a:lnTo>
                  <a:lnTo>
                    <a:pt x="0" y="1455"/>
                  </a:lnTo>
                  <a:lnTo>
                    <a:pt x="0" y="1484"/>
                  </a:lnTo>
                  <a:lnTo>
                    <a:pt x="0" y="1541"/>
                  </a:lnTo>
                  <a:lnTo>
                    <a:pt x="0" y="1713"/>
                  </a:lnTo>
                  <a:lnTo>
                    <a:pt x="0" y="2230"/>
                  </a:lnTo>
                  <a:cubicBezTo>
                    <a:pt x="0" y="2358"/>
                    <a:pt x="113" y="2451"/>
                    <a:pt x="240" y="2451"/>
                  </a:cubicBezTo>
                  <a:cubicBezTo>
                    <a:pt x="246" y="2451"/>
                    <a:pt x="253" y="2451"/>
                    <a:pt x="259" y="2450"/>
                  </a:cubicBezTo>
                  <a:lnTo>
                    <a:pt x="4403" y="2450"/>
                  </a:lnTo>
                  <a:cubicBezTo>
                    <a:pt x="4408" y="2451"/>
                    <a:pt x="4414" y="2451"/>
                    <a:pt x="4420" y="2451"/>
                  </a:cubicBezTo>
                  <a:cubicBezTo>
                    <a:pt x="4538" y="2451"/>
                    <a:pt x="4651" y="2358"/>
                    <a:pt x="4651" y="2230"/>
                  </a:cubicBezTo>
                  <a:lnTo>
                    <a:pt x="4651" y="1713"/>
                  </a:lnTo>
                  <a:lnTo>
                    <a:pt x="4651" y="1541"/>
                  </a:lnTo>
                  <a:lnTo>
                    <a:pt x="4613" y="1541"/>
                  </a:lnTo>
                  <a:lnTo>
                    <a:pt x="4613" y="1493"/>
                  </a:lnTo>
                  <a:lnTo>
                    <a:pt x="4613" y="1484"/>
                  </a:lnTo>
                  <a:lnTo>
                    <a:pt x="4613" y="1455"/>
                  </a:lnTo>
                  <a:lnTo>
                    <a:pt x="4613" y="1417"/>
                  </a:lnTo>
                  <a:lnTo>
                    <a:pt x="4613" y="1407"/>
                  </a:lnTo>
                  <a:lnTo>
                    <a:pt x="4613" y="1359"/>
                  </a:lnTo>
                  <a:cubicBezTo>
                    <a:pt x="4584" y="1091"/>
                    <a:pt x="4460" y="842"/>
                    <a:pt x="4269" y="661"/>
                  </a:cubicBezTo>
                  <a:lnTo>
                    <a:pt x="4249" y="632"/>
                  </a:lnTo>
                  <a:lnTo>
                    <a:pt x="4230" y="622"/>
                  </a:lnTo>
                  <a:lnTo>
                    <a:pt x="4221" y="613"/>
                  </a:lnTo>
                  <a:lnTo>
                    <a:pt x="4192" y="594"/>
                  </a:lnTo>
                  <a:cubicBezTo>
                    <a:pt x="4106" y="517"/>
                    <a:pt x="4010" y="460"/>
                    <a:pt x="3905" y="421"/>
                  </a:cubicBezTo>
                  <a:lnTo>
                    <a:pt x="2843" y="0"/>
                  </a:lnTo>
                  <a:lnTo>
                    <a:pt x="2584" y="278"/>
                  </a:lnTo>
                  <a:lnTo>
                    <a:pt x="2307" y="536"/>
                  </a:lnTo>
                  <a:lnTo>
                    <a:pt x="2039" y="27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49"/>
            <p:cNvSpPr/>
            <p:nvPr/>
          </p:nvSpPr>
          <p:spPr>
            <a:xfrm>
              <a:off x="2343486" y="2534367"/>
              <a:ext cx="49789" cy="64416"/>
            </a:xfrm>
            <a:custGeom>
              <a:avLst/>
              <a:gdLst/>
              <a:ahLst/>
              <a:cxnLst/>
              <a:rect l="l" t="t" r="r" b="b"/>
              <a:pathLst>
                <a:path w="1896" h="2453" extrusionOk="0">
                  <a:moveTo>
                    <a:pt x="1810" y="0"/>
                  </a:moveTo>
                  <a:lnTo>
                    <a:pt x="747" y="412"/>
                  </a:lnTo>
                  <a:cubicBezTo>
                    <a:pt x="298" y="603"/>
                    <a:pt x="1" y="1053"/>
                    <a:pt x="20" y="1541"/>
                  </a:cubicBezTo>
                  <a:lnTo>
                    <a:pt x="20" y="2230"/>
                  </a:lnTo>
                  <a:cubicBezTo>
                    <a:pt x="29" y="2353"/>
                    <a:pt x="127" y="2452"/>
                    <a:pt x="247" y="2452"/>
                  </a:cubicBezTo>
                  <a:cubicBezTo>
                    <a:pt x="257" y="2452"/>
                    <a:pt x="268" y="2452"/>
                    <a:pt x="278" y="2450"/>
                  </a:cubicBezTo>
                  <a:lnTo>
                    <a:pt x="336" y="2450"/>
                  </a:lnTo>
                  <a:lnTo>
                    <a:pt x="336" y="1541"/>
                  </a:lnTo>
                  <a:cubicBezTo>
                    <a:pt x="317" y="1053"/>
                    <a:pt x="604" y="603"/>
                    <a:pt x="1063" y="412"/>
                  </a:cubicBezTo>
                  <a:lnTo>
                    <a:pt x="1896" y="86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49"/>
            <p:cNvSpPr/>
            <p:nvPr/>
          </p:nvSpPr>
          <p:spPr>
            <a:xfrm>
              <a:off x="2366122" y="2432819"/>
              <a:ext cx="77414" cy="54831"/>
            </a:xfrm>
            <a:custGeom>
              <a:avLst/>
              <a:gdLst/>
              <a:ahLst/>
              <a:cxnLst/>
              <a:rect l="l" t="t" r="r" b="b"/>
              <a:pathLst>
                <a:path w="2948" h="2088" extrusionOk="0">
                  <a:moveTo>
                    <a:pt x="2603" y="1800"/>
                  </a:moveTo>
                  <a:lnTo>
                    <a:pt x="2594" y="1810"/>
                  </a:lnTo>
                  <a:lnTo>
                    <a:pt x="2594" y="1810"/>
                  </a:lnTo>
                  <a:lnTo>
                    <a:pt x="2594" y="1810"/>
                  </a:lnTo>
                  <a:lnTo>
                    <a:pt x="2565" y="1829"/>
                  </a:lnTo>
                  <a:lnTo>
                    <a:pt x="2565" y="1819"/>
                  </a:lnTo>
                  <a:lnTo>
                    <a:pt x="2603" y="1800"/>
                  </a:lnTo>
                  <a:close/>
                  <a:moveTo>
                    <a:pt x="1417" y="1"/>
                  </a:moveTo>
                  <a:cubicBezTo>
                    <a:pt x="641" y="1"/>
                    <a:pt x="10" y="632"/>
                    <a:pt x="0" y="1417"/>
                  </a:cubicBezTo>
                  <a:lnTo>
                    <a:pt x="0" y="2078"/>
                  </a:lnTo>
                  <a:cubicBezTo>
                    <a:pt x="0" y="2078"/>
                    <a:pt x="326" y="2049"/>
                    <a:pt x="364" y="1896"/>
                  </a:cubicBezTo>
                  <a:cubicBezTo>
                    <a:pt x="373" y="1877"/>
                    <a:pt x="393" y="1857"/>
                    <a:pt x="393" y="1838"/>
                  </a:cubicBezTo>
                  <a:cubicBezTo>
                    <a:pt x="574" y="1838"/>
                    <a:pt x="1436" y="1829"/>
                    <a:pt x="1924" y="1245"/>
                  </a:cubicBezTo>
                  <a:cubicBezTo>
                    <a:pt x="2029" y="1532"/>
                    <a:pt x="2259" y="1752"/>
                    <a:pt x="2555" y="1838"/>
                  </a:cubicBezTo>
                  <a:cubicBezTo>
                    <a:pt x="2565" y="1857"/>
                    <a:pt x="2575" y="1877"/>
                    <a:pt x="2584" y="1896"/>
                  </a:cubicBezTo>
                  <a:cubicBezTo>
                    <a:pt x="2632" y="2049"/>
                    <a:pt x="2948" y="2087"/>
                    <a:pt x="2948" y="2087"/>
                  </a:cubicBezTo>
                  <a:lnTo>
                    <a:pt x="2948" y="1417"/>
                  </a:lnTo>
                  <a:cubicBezTo>
                    <a:pt x="2948" y="642"/>
                    <a:pt x="2316" y="1"/>
                    <a:pt x="154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49"/>
            <p:cNvSpPr/>
            <p:nvPr/>
          </p:nvSpPr>
          <p:spPr>
            <a:xfrm>
              <a:off x="2366358" y="2433082"/>
              <a:ext cx="41990" cy="54568"/>
            </a:xfrm>
            <a:custGeom>
              <a:avLst/>
              <a:gdLst/>
              <a:ahLst/>
              <a:cxnLst/>
              <a:rect l="l" t="t" r="r" b="b"/>
              <a:pathLst>
                <a:path w="1599" h="2078" extrusionOk="0">
                  <a:moveTo>
                    <a:pt x="1417" y="0"/>
                  </a:moveTo>
                  <a:cubicBezTo>
                    <a:pt x="632" y="0"/>
                    <a:pt x="1" y="632"/>
                    <a:pt x="1" y="1407"/>
                  </a:cubicBezTo>
                  <a:lnTo>
                    <a:pt x="1" y="2077"/>
                  </a:lnTo>
                  <a:cubicBezTo>
                    <a:pt x="87" y="2068"/>
                    <a:pt x="173" y="2048"/>
                    <a:pt x="250" y="2010"/>
                  </a:cubicBezTo>
                  <a:lnTo>
                    <a:pt x="250" y="1780"/>
                  </a:lnTo>
                  <a:lnTo>
                    <a:pt x="250" y="1771"/>
                  </a:lnTo>
                  <a:lnTo>
                    <a:pt x="250" y="1407"/>
                  </a:lnTo>
                  <a:cubicBezTo>
                    <a:pt x="250" y="651"/>
                    <a:pt x="843" y="29"/>
                    <a:pt x="159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49"/>
            <p:cNvSpPr/>
            <p:nvPr/>
          </p:nvSpPr>
          <p:spPr>
            <a:xfrm>
              <a:off x="2433216" y="2481847"/>
              <a:ext cx="16859" cy="22610"/>
            </a:xfrm>
            <a:custGeom>
              <a:avLst/>
              <a:gdLst/>
              <a:ahLst/>
              <a:cxnLst/>
              <a:rect l="l" t="t" r="r" b="b"/>
              <a:pathLst>
                <a:path w="642" h="861" extrusionOk="0">
                  <a:moveTo>
                    <a:pt x="174" y="0"/>
                  </a:moveTo>
                  <a:cubicBezTo>
                    <a:pt x="81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85"/>
                    <a:pt x="81" y="861"/>
                    <a:pt x="174" y="861"/>
                  </a:cubicBezTo>
                  <a:cubicBezTo>
                    <a:pt x="192" y="861"/>
                    <a:pt x="211" y="858"/>
                    <a:pt x="230" y="852"/>
                  </a:cubicBezTo>
                  <a:cubicBezTo>
                    <a:pt x="268" y="842"/>
                    <a:pt x="297" y="833"/>
                    <a:pt x="326" y="813"/>
                  </a:cubicBezTo>
                  <a:cubicBezTo>
                    <a:pt x="364" y="775"/>
                    <a:pt x="393" y="746"/>
                    <a:pt x="431" y="727"/>
                  </a:cubicBezTo>
                  <a:cubicBezTo>
                    <a:pt x="642" y="488"/>
                    <a:pt x="536" y="105"/>
                    <a:pt x="230" y="10"/>
                  </a:cubicBezTo>
                  <a:cubicBezTo>
                    <a:pt x="211" y="3"/>
                    <a:pt x="193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49"/>
            <p:cNvSpPr/>
            <p:nvPr/>
          </p:nvSpPr>
          <p:spPr>
            <a:xfrm>
              <a:off x="2360082" y="2481821"/>
              <a:ext cx="16859" cy="22636"/>
            </a:xfrm>
            <a:custGeom>
              <a:avLst/>
              <a:gdLst/>
              <a:ahLst/>
              <a:cxnLst/>
              <a:rect l="l" t="t" r="r" b="b"/>
              <a:pathLst>
                <a:path w="642" h="862" extrusionOk="0">
                  <a:moveTo>
                    <a:pt x="473" y="1"/>
                  </a:moveTo>
                  <a:cubicBezTo>
                    <a:pt x="453" y="1"/>
                    <a:pt x="432" y="4"/>
                    <a:pt x="412" y="11"/>
                  </a:cubicBezTo>
                  <a:cubicBezTo>
                    <a:pt x="1" y="135"/>
                    <a:pt x="1" y="728"/>
                    <a:pt x="412" y="853"/>
                  </a:cubicBezTo>
                  <a:cubicBezTo>
                    <a:pt x="431" y="859"/>
                    <a:pt x="450" y="862"/>
                    <a:pt x="468" y="862"/>
                  </a:cubicBezTo>
                  <a:cubicBezTo>
                    <a:pt x="561" y="862"/>
                    <a:pt x="642" y="786"/>
                    <a:pt x="642" y="690"/>
                  </a:cubicBezTo>
                  <a:lnTo>
                    <a:pt x="642" y="173"/>
                  </a:lnTo>
                  <a:cubicBezTo>
                    <a:pt x="642" y="116"/>
                    <a:pt x="613" y="68"/>
                    <a:pt x="575" y="30"/>
                  </a:cubicBezTo>
                  <a:cubicBezTo>
                    <a:pt x="544" y="11"/>
                    <a:pt x="509" y="1"/>
                    <a:pt x="473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2390754" y="2521657"/>
              <a:ext cx="28413" cy="32326"/>
            </a:xfrm>
            <a:custGeom>
              <a:avLst/>
              <a:gdLst/>
              <a:ahLst/>
              <a:cxnLst/>
              <a:rect l="l" t="t" r="r" b="b"/>
              <a:pathLst>
                <a:path w="1082" h="1231" extrusionOk="0">
                  <a:moveTo>
                    <a:pt x="179" y="0"/>
                  </a:moveTo>
                  <a:cubicBezTo>
                    <a:pt x="89" y="0"/>
                    <a:pt x="10" y="78"/>
                    <a:pt x="10" y="178"/>
                  </a:cubicBezTo>
                  <a:lnTo>
                    <a:pt x="10" y="695"/>
                  </a:lnTo>
                  <a:cubicBezTo>
                    <a:pt x="0" y="752"/>
                    <a:pt x="19" y="800"/>
                    <a:pt x="58" y="838"/>
                  </a:cubicBezTo>
                  <a:lnTo>
                    <a:pt x="421" y="1183"/>
                  </a:lnTo>
                  <a:cubicBezTo>
                    <a:pt x="450" y="1221"/>
                    <a:pt x="488" y="1231"/>
                    <a:pt x="536" y="1231"/>
                  </a:cubicBezTo>
                  <a:cubicBezTo>
                    <a:pt x="584" y="1231"/>
                    <a:pt x="632" y="1212"/>
                    <a:pt x="660" y="1183"/>
                  </a:cubicBezTo>
                  <a:lnTo>
                    <a:pt x="1034" y="800"/>
                  </a:lnTo>
                  <a:cubicBezTo>
                    <a:pt x="1062" y="762"/>
                    <a:pt x="1082" y="723"/>
                    <a:pt x="1082" y="676"/>
                  </a:cubicBezTo>
                  <a:lnTo>
                    <a:pt x="1082" y="187"/>
                  </a:lnTo>
                  <a:cubicBezTo>
                    <a:pt x="1082" y="140"/>
                    <a:pt x="1062" y="92"/>
                    <a:pt x="1034" y="54"/>
                  </a:cubicBezTo>
                  <a:cubicBezTo>
                    <a:pt x="995" y="25"/>
                    <a:pt x="948" y="6"/>
                    <a:pt x="900" y="6"/>
                  </a:cubicBezTo>
                  <a:lnTo>
                    <a:pt x="861" y="6"/>
                  </a:lnTo>
                  <a:cubicBezTo>
                    <a:pt x="812" y="20"/>
                    <a:pt x="763" y="29"/>
                    <a:pt x="714" y="29"/>
                  </a:cubicBezTo>
                  <a:cubicBezTo>
                    <a:pt x="696" y="29"/>
                    <a:pt x="678" y="27"/>
                    <a:pt x="660" y="25"/>
                  </a:cubicBezTo>
                  <a:lnTo>
                    <a:pt x="440" y="25"/>
                  </a:lnTo>
                  <a:cubicBezTo>
                    <a:pt x="420" y="27"/>
                    <a:pt x="400" y="29"/>
                    <a:pt x="380" y="29"/>
                  </a:cubicBezTo>
                  <a:cubicBezTo>
                    <a:pt x="327" y="29"/>
                    <a:pt x="276" y="20"/>
                    <a:pt x="220" y="6"/>
                  </a:cubicBezTo>
                  <a:cubicBezTo>
                    <a:pt x="206" y="2"/>
                    <a:pt x="193" y="0"/>
                    <a:pt x="179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2390754" y="2521972"/>
              <a:ext cx="17358" cy="32274"/>
            </a:xfrm>
            <a:custGeom>
              <a:avLst/>
              <a:gdLst/>
              <a:ahLst/>
              <a:cxnLst/>
              <a:rect l="l" t="t" r="r" b="b"/>
              <a:pathLst>
                <a:path w="661" h="1229" extrusionOk="0">
                  <a:moveTo>
                    <a:pt x="178" y="0"/>
                  </a:moveTo>
                  <a:cubicBezTo>
                    <a:pt x="85" y="0"/>
                    <a:pt x="0" y="72"/>
                    <a:pt x="0" y="175"/>
                  </a:cubicBezTo>
                  <a:lnTo>
                    <a:pt x="0" y="692"/>
                  </a:lnTo>
                  <a:cubicBezTo>
                    <a:pt x="0" y="750"/>
                    <a:pt x="19" y="798"/>
                    <a:pt x="58" y="836"/>
                  </a:cubicBezTo>
                  <a:lnTo>
                    <a:pt x="421" y="1180"/>
                  </a:lnTo>
                  <a:cubicBezTo>
                    <a:pt x="450" y="1209"/>
                    <a:pt x="488" y="1228"/>
                    <a:pt x="536" y="1228"/>
                  </a:cubicBezTo>
                  <a:cubicBezTo>
                    <a:pt x="584" y="1228"/>
                    <a:pt x="632" y="1209"/>
                    <a:pt x="660" y="1180"/>
                  </a:cubicBezTo>
                  <a:cubicBezTo>
                    <a:pt x="632" y="1171"/>
                    <a:pt x="603" y="1152"/>
                    <a:pt x="574" y="1123"/>
                  </a:cubicBezTo>
                  <a:lnTo>
                    <a:pt x="220" y="778"/>
                  </a:lnTo>
                  <a:cubicBezTo>
                    <a:pt x="182" y="740"/>
                    <a:pt x="163" y="692"/>
                    <a:pt x="163" y="635"/>
                  </a:cubicBezTo>
                  <a:lnTo>
                    <a:pt x="163" y="118"/>
                  </a:lnTo>
                  <a:cubicBezTo>
                    <a:pt x="163" y="70"/>
                    <a:pt x="182" y="32"/>
                    <a:pt x="211" y="3"/>
                  </a:cubicBezTo>
                  <a:cubicBezTo>
                    <a:pt x="200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2374657" y="2464804"/>
              <a:ext cx="60844" cy="65309"/>
            </a:xfrm>
            <a:custGeom>
              <a:avLst/>
              <a:gdLst/>
              <a:ahLst/>
              <a:cxnLst/>
              <a:rect l="l" t="t" r="r" b="b"/>
              <a:pathLst>
                <a:path w="2317" h="2487" extrusionOk="0">
                  <a:moveTo>
                    <a:pt x="1601" y="1"/>
                  </a:moveTo>
                  <a:cubicBezTo>
                    <a:pt x="1586" y="1"/>
                    <a:pt x="1572" y="6"/>
                    <a:pt x="1561" y="17"/>
                  </a:cubicBezTo>
                  <a:cubicBezTo>
                    <a:pt x="1312" y="199"/>
                    <a:pt x="1025" y="343"/>
                    <a:pt x="728" y="429"/>
                  </a:cubicBezTo>
                  <a:cubicBezTo>
                    <a:pt x="632" y="458"/>
                    <a:pt x="537" y="477"/>
                    <a:pt x="441" y="496"/>
                  </a:cubicBezTo>
                  <a:cubicBezTo>
                    <a:pt x="355" y="515"/>
                    <a:pt x="259" y="525"/>
                    <a:pt x="163" y="525"/>
                  </a:cubicBezTo>
                  <a:cubicBezTo>
                    <a:pt x="68" y="534"/>
                    <a:pt x="1" y="611"/>
                    <a:pt x="1" y="706"/>
                  </a:cubicBezTo>
                  <a:lnTo>
                    <a:pt x="1" y="1434"/>
                  </a:lnTo>
                  <a:cubicBezTo>
                    <a:pt x="1" y="2018"/>
                    <a:pt x="470" y="2486"/>
                    <a:pt x="1053" y="2486"/>
                  </a:cubicBezTo>
                  <a:lnTo>
                    <a:pt x="1264" y="2486"/>
                  </a:lnTo>
                  <a:cubicBezTo>
                    <a:pt x="1848" y="2486"/>
                    <a:pt x="2317" y="2018"/>
                    <a:pt x="2317" y="1434"/>
                  </a:cubicBezTo>
                  <a:lnTo>
                    <a:pt x="2317" y="678"/>
                  </a:lnTo>
                  <a:cubicBezTo>
                    <a:pt x="2317" y="601"/>
                    <a:pt x="2269" y="534"/>
                    <a:pt x="2202" y="505"/>
                  </a:cubicBezTo>
                  <a:cubicBezTo>
                    <a:pt x="2183" y="505"/>
                    <a:pt x="2163" y="496"/>
                    <a:pt x="2144" y="486"/>
                  </a:cubicBezTo>
                  <a:cubicBezTo>
                    <a:pt x="1934" y="400"/>
                    <a:pt x="1762" y="247"/>
                    <a:pt x="1666" y="56"/>
                  </a:cubicBezTo>
                  <a:lnTo>
                    <a:pt x="1656" y="36"/>
                  </a:lnTo>
                  <a:cubicBezTo>
                    <a:pt x="1645" y="13"/>
                    <a:pt x="1623" y="1"/>
                    <a:pt x="1601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49"/>
            <p:cNvSpPr/>
            <p:nvPr/>
          </p:nvSpPr>
          <p:spPr>
            <a:xfrm>
              <a:off x="2374657" y="2464620"/>
              <a:ext cx="44248" cy="65230"/>
            </a:xfrm>
            <a:custGeom>
              <a:avLst/>
              <a:gdLst/>
              <a:ahLst/>
              <a:cxnLst/>
              <a:rect l="l" t="t" r="r" b="b"/>
              <a:pathLst>
                <a:path w="1685" h="2484" extrusionOk="0">
                  <a:moveTo>
                    <a:pt x="1605" y="1"/>
                  </a:moveTo>
                  <a:cubicBezTo>
                    <a:pt x="1592" y="1"/>
                    <a:pt x="1580" y="5"/>
                    <a:pt x="1570" y="15"/>
                  </a:cubicBezTo>
                  <a:cubicBezTo>
                    <a:pt x="1312" y="206"/>
                    <a:pt x="1034" y="340"/>
                    <a:pt x="728" y="426"/>
                  </a:cubicBezTo>
                  <a:cubicBezTo>
                    <a:pt x="632" y="455"/>
                    <a:pt x="546" y="474"/>
                    <a:pt x="450" y="493"/>
                  </a:cubicBezTo>
                  <a:cubicBezTo>
                    <a:pt x="355" y="512"/>
                    <a:pt x="259" y="522"/>
                    <a:pt x="173" y="532"/>
                  </a:cubicBezTo>
                  <a:cubicBezTo>
                    <a:pt x="77" y="532"/>
                    <a:pt x="1" y="618"/>
                    <a:pt x="1" y="704"/>
                  </a:cubicBezTo>
                  <a:lnTo>
                    <a:pt x="1" y="1431"/>
                  </a:lnTo>
                  <a:cubicBezTo>
                    <a:pt x="1" y="2015"/>
                    <a:pt x="470" y="2484"/>
                    <a:pt x="1053" y="2484"/>
                  </a:cubicBezTo>
                  <a:lnTo>
                    <a:pt x="1264" y="2484"/>
                  </a:lnTo>
                  <a:cubicBezTo>
                    <a:pt x="690" y="2484"/>
                    <a:pt x="221" y="2015"/>
                    <a:pt x="211" y="1441"/>
                  </a:cubicBezTo>
                  <a:lnTo>
                    <a:pt x="211" y="713"/>
                  </a:lnTo>
                  <a:cubicBezTo>
                    <a:pt x="211" y="618"/>
                    <a:pt x="288" y="541"/>
                    <a:pt x="383" y="532"/>
                  </a:cubicBezTo>
                  <a:cubicBezTo>
                    <a:pt x="470" y="522"/>
                    <a:pt x="565" y="512"/>
                    <a:pt x="661" y="493"/>
                  </a:cubicBezTo>
                  <a:cubicBezTo>
                    <a:pt x="757" y="474"/>
                    <a:pt x="852" y="455"/>
                    <a:pt x="938" y="426"/>
                  </a:cubicBezTo>
                  <a:cubicBezTo>
                    <a:pt x="1206" y="350"/>
                    <a:pt x="1455" y="235"/>
                    <a:pt x="1685" y="82"/>
                  </a:cubicBezTo>
                  <a:lnTo>
                    <a:pt x="1666" y="53"/>
                  </a:lnTo>
                  <a:lnTo>
                    <a:pt x="1656" y="34"/>
                  </a:lnTo>
                  <a:cubicBezTo>
                    <a:pt x="1650" y="15"/>
                    <a:pt x="1628" y="1"/>
                    <a:pt x="1605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49"/>
            <p:cNvSpPr/>
            <p:nvPr/>
          </p:nvSpPr>
          <p:spPr>
            <a:xfrm>
              <a:off x="2216072" y="2719579"/>
              <a:ext cx="122424" cy="64888"/>
            </a:xfrm>
            <a:custGeom>
              <a:avLst/>
              <a:gdLst/>
              <a:ahLst/>
              <a:cxnLst/>
              <a:rect l="l" t="t" r="r" b="b"/>
              <a:pathLst>
                <a:path w="4662" h="2471" extrusionOk="0">
                  <a:moveTo>
                    <a:pt x="1771" y="0"/>
                  </a:moveTo>
                  <a:lnTo>
                    <a:pt x="709" y="431"/>
                  </a:lnTo>
                  <a:cubicBezTo>
                    <a:pt x="604" y="469"/>
                    <a:pt x="508" y="527"/>
                    <a:pt x="422" y="594"/>
                  </a:cubicBezTo>
                  <a:lnTo>
                    <a:pt x="403" y="613"/>
                  </a:lnTo>
                  <a:lnTo>
                    <a:pt x="384" y="632"/>
                  </a:lnTo>
                  <a:lnTo>
                    <a:pt x="374" y="642"/>
                  </a:lnTo>
                  <a:lnTo>
                    <a:pt x="345" y="661"/>
                  </a:lnTo>
                  <a:cubicBezTo>
                    <a:pt x="154" y="852"/>
                    <a:pt x="39" y="1091"/>
                    <a:pt x="1" y="1359"/>
                  </a:cubicBezTo>
                  <a:lnTo>
                    <a:pt x="1" y="1407"/>
                  </a:lnTo>
                  <a:lnTo>
                    <a:pt x="1" y="1417"/>
                  </a:lnTo>
                  <a:lnTo>
                    <a:pt x="1" y="1455"/>
                  </a:lnTo>
                  <a:lnTo>
                    <a:pt x="1" y="1484"/>
                  </a:lnTo>
                  <a:lnTo>
                    <a:pt x="1" y="1493"/>
                  </a:lnTo>
                  <a:lnTo>
                    <a:pt x="1" y="1551"/>
                  </a:lnTo>
                  <a:lnTo>
                    <a:pt x="1" y="1714"/>
                  </a:lnTo>
                  <a:lnTo>
                    <a:pt x="1" y="2249"/>
                  </a:lnTo>
                  <a:cubicBezTo>
                    <a:pt x="1" y="2377"/>
                    <a:pt x="114" y="2470"/>
                    <a:pt x="241" y="2470"/>
                  </a:cubicBezTo>
                  <a:cubicBezTo>
                    <a:pt x="247" y="2470"/>
                    <a:pt x="253" y="2470"/>
                    <a:pt x="259" y="2470"/>
                  </a:cubicBezTo>
                  <a:lnTo>
                    <a:pt x="4403" y="2470"/>
                  </a:lnTo>
                  <a:cubicBezTo>
                    <a:pt x="4409" y="2470"/>
                    <a:pt x="4415" y="2470"/>
                    <a:pt x="4421" y="2470"/>
                  </a:cubicBezTo>
                  <a:cubicBezTo>
                    <a:pt x="4547" y="2470"/>
                    <a:pt x="4652" y="2377"/>
                    <a:pt x="4661" y="2249"/>
                  </a:cubicBezTo>
                  <a:lnTo>
                    <a:pt x="4661" y="1733"/>
                  </a:lnTo>
                  <a:lnTo>
                    <a:pt x="4661" y="1560"/>
                  </a:lnTo>
                  <a:lnTo>
                    <a:pt x="4642" y="1560"/>
                  </a:lnTo>
                  <a:lnTo>
                    <a:pt x="4642" y="1503"/>
                  </a:lnTo>
                  <a:lnTo>
                    <a:pt x="4642" y="1493"/>
                  </a:lnTo>
                  <a:lnTo>
                    <a:pt x="4642" y="1465"/>
                  </a:lnTo>
                  <a:lnTo>
                    <a:pt x="4642" y="1436"/>
                  </a:lnTo>
                  <a:lnTo>
                    <a:pt x="4642" y="1417"/>
                  </a:lnTo>
                  <a:lnTo>
                    <a:pt x="4642" y="1369"/>
                  </a:lnTo>
                  <a:cubicBezTo>
                    <a:pt x="4604" y="1111"/>
                    <a:pt x="4489" y="862"/>
                    <a:pt x="4298" y="670"/>
                  </a:cubicBezTo>
                  <a:lnTo>
                    <a:pt x="4269" y="651"/>
                  </a:lnTo>
                  <a:lnTo>
                    <a:pt x="4260" y="642"/>
                  </a:lnTo>
                  <a:lnTo>
                    <a:pt x="4240" y="623"/>
                  </a:lnTo>
                  <a:lnTo>
                    <a:pt x="4221" y="603"/>
                  </a:lnTo>
                  <a:cubicBezTo>
                    <a:pt x="4135" y="536"/>
                    <a:pt x="4030" y="479"/>
                    <a:pt x="3934" y="441"/>
                  </a:cubicBezTo>
                  <a:lnTo>
                    <a:pt x="2872" y="10"/>
                  </a:lnTo>
                  <a:lnTo>
                    <a:pt x="2604" y="288"/>
                  </a:lnTo>
                  <a:lnTo>
                    <a:pt x="2336" y="556"/>
                  </a:lnTo>
                  <a:lnTo>
                    <a:pt x="2039" y="27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49"/>
            <p:cNvSpPr/>
            <p:nvPr/>
          </p:nvSpPr>
          <p:spPr>
            <a:xfrm>
              <a:off x="2215075" y="2720078"/>
              <a:ext cx="50025" cy="64390"/>
            </a:xfrm>
            <a:custGeom>
              <a:avLst/>
              <a:gdLst/>
              <a:ahLst/>
              <a:cxnLst/>
              <a:rect l="l" t="t" r="r" b="b"/>
              <a:pathLst>
                <a:path w="1905" h="2452" extrusionOk="0">
                  <a:moveTo>
                    <a:pt x="1809" y="1"/>
                  </a:moveTo>
                  <a:lnTo>
                    <a:pt x="756" y="412"/>
                  </a:lnTo>
                  <a:cubicBezTo>
                    <a:pt x="297" y="594"/>
                    <a:pt x="0" y="1044"/>
                    <a:pt x="29" y="1541"/>
                  </a:cubicBezTo>
                  <a:lnTo>
                    <a:pt x="29" y="2230"/>
                  </a:lnTo>
                  <a:cubicBezTo>
                    <a:pt x="29" y="2358"/>
                    <a:pt x="134" y="2451"/>
                    <a:pt x="260" y="2451"/>
                  </a:cubicBezTo>
                  <a:cubicBezTo>
                    <a:pt x="266" y="2451"/>
                    <a:pt x="272" y="2451"/>
                    <a:pt x="278" y="2451"/>
                  </a:cubicBezTo>
                  <a:lnTo>
                    <a:pt x="335" y="2451"/>
                  </a:lnTo>
                  <a:lnTo>
                    <a:pt x="335" y="1541"/>
                  </a:lnTo>
                  <a:cubicBezTo>
                    <a:pt x="316" y="1053"/>
                    <a:pt x="603" y="594"/>
                    <a:pt x="1063" y="412"/>
                  </a:cubicBezTo>
                  <a:lnTo>
                    <a:pt x="1905" y="87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49"/>
            <p:cNvSpPr/>
            <p:nvPr/>
          </p:nvSpPr>
          <p:spPr>
            <a:xfrm>
              <a:off x="2237947" y="2618294"/>
              <a:ext cx="77178" cy="54805"/>
            </a:xfrm>
            <a:custGeom>
              <a:avLst/>
              <a:gdLst/>
              <a:ahLst/>
              <a:cxnLst/>
              <a:rect l="l" t="t" r="r" b="b"/>
              <a:pathLst>
                <a:path w="2939" h="2087" extrusionOk="0">
                  <a:moveTo>
                    <a:pt x="2594" y="1800"/>
                  </a:moveTo>
                  <a:lnTo>
                    <a:pt x="2584" y="1809"/>
                  </a:lnTo>
                  <a:lnTo>
                    <a:pt x="2556" y="1829"/>
                  </a:lnTo>
                  <a:lnTo>
                    <a:pt x="2594" y="1800"/>
                  </a:lnTo>
                  <a:close/>
                  <a:moveTo>
                    <a:pt x="2594" y="1800"/>
                  </a:moveTo>
                  <a:lnTo>
                    <a:pt x="2584" y="1819"/>
                  </a:lnTo>
                  <a:lnTo>
                    <a:pt x="2579" y="1830"/>
                  </a:lnTo>
                  <a:lnTo>
                    <a:pt x="2594" y="1800"/>
                  </a:lnTo>
                  <a:close/>
                  <a:moveTo>
                    <a:pt x="1417" y="1"/>
                  </a:moveTo>
                  <a:cubicBezTo>
                    <a:pt x="63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0" y="2087"/>
                    <a:pt x="316" y="2049"/>
                    <a:pt x="354" y="1896"/>
                  </a:cubicBezTo>
                  <a:cubicBezTo>
                    <a:pt x="374" y="1876"/>
                    <a:pt x="383" y="1867"/>
                    <a:pt x="393" y="1848"/>
                  </a:cubicBezTo>
                  <a:cubicBezTo>
                    <a:pt x="575" y="1848"/>
                    <a:pt x="1426" y="1829"/>
                    <a:pt x="1914" y="1245"/>
                  </a:cubicBezTo>
                  <a:cubicBezTo>
                    <a:pt x="2020" y="1532"/>
                    <a:pt x="2249" y="1762"/>
                    <a:pt x="2546" y="1848"/>
                  </a:cubicBezTo>
                  <a:cubicBezTo>
                    <a:pt x="2556" y="1867"/>
                    <a:pt x="2565" y="1886"/>
                    <a:pt x="2584" y="1896"/>
                  </a:cubicBezTo>
                  <a:cubicBezTo>
                    <a:pt x="2623" y="2058"/>
                    <a:pt x="2938" y="2087"/>
                    <a:pt x="2938" y="2087"/>
                  </a:cubicBezTo>
                  <a:lnTo>
                    <a:pt x="2938" y="1417"/>
                  </a:lnTo>
                  <a:cubicBezTo>
                    <a:pt x="2938" y="642"/>
                    <a:pt x="2316" y="10"/>
                    <a:pt x="15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9"/>
            <p:cNvSpPr/>
            <p:nvPr/>
          </p:nvSpPr>
          <p:spPr>
            <a:xfrm>
              <a:off x="2237947" y="2618294"/>
              <a:ext cx="41990" cy="54805"/>
            </a:xfrm>
            <a:custGeom>
              <a:avLst/>
              <a:gdLst/>
              <a:ahLst/>
              <a:cxnLst/>
              <a:rect l="l" t="t" r="r" b="b"/>
              <a:pathLst>
                <a:path w="1599" h="2087" extrusionOk="0">
                  <a:moveTo>
                    <a:pt x="1417" y="1"/>
                  </a:moveTo>
                  <a:cubicBezTo>
                    <a:pt x="64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86" y="2077"/>
                    <a:pt x="173" y="2049"/>
                    <a:pt x="249" y="2010"/>
                  </a:cubicBezTo>
                  <a:lnTo>
                    <a:pt x="249" y="1781"/>
                  </a:lnTo>
                  <a:lnTo>
                    <a:pt x="249" y="1417"/>
                  </a:lnTo>
                  <a:cubicBezTo>
                    <a:pt x="249" y="661"/>
                    <a:pt x="843" y="39"/>
                    <a:pt x="159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49"/>
            <p:cNvSpPr/>
            <p:nvPr/>
          </p:nvSpPr>
          <p:spPr>
            <a:xfrm>
              <a:off x="2304805" y="2667321"/>
              <a:ext cx="16859" cy="22794"/>
            </a:xfrm>
            <a:custGeom>
              <a:avLst/>
              <a:gdLst/>
              <a:ahLst/>
              <a:cxnLst/>
              <a:rect l="l" t="t" r="r" b="b"/>
              <a:pathLst>
                <a:path w="642" h="868" extrusionOk="0">
                  <a:moveTo>
                    <a:pt x="174" y="0"/>
                  </a:moveTo>
                  <a:cubicBezTo>
                    <a:pt x="80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96"/>
                    <a:pt x="85" y="867"/>
                    <a:pt x="181" y="867"/>
                  </a:cubicBezTo>
                  <a:cubicBezTo>
                    <a:pt x="197" y="867"/>
                    <a:pt x="213" y="865"/>
                    <a:pt x="230" y="861"/>
                  </a:cubicBezTo>
                  <a:cubicBezTo>
                    <a:pt x="268" y="852"/>
                    <a:pt x="297" y="832"/>
                    <a:pt x="335" y="813"/>
                  </a:cubicBezTo>
                  <a:cubicBezTo>
                    <a:pt x="364" y="785"/>
                    <a:pt x="392" y="756"/>
                    <a:pt x="431" y="727"/>
                  </a:cubicBezTo>
                  <a:cubicBezTo>
                    <a:pt x="641" y="488"/>
                    <a:pt x="536" y="105"/>
                    <a:pt x="230" y="9"/>
                  </a:cubicBezTo>
                  <a:cubicBezTo>
                    <a:pt x="211" y="3"/>
                    <a:pt x="192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49"/>
            <p:cNvSpPr/>
            <p:nvPr/>
          </p:nvSpPr>
          <p:spPr>
            <a:xfrm>
              <a:off x="2231671" y="2667295"/>
              <a:ext cx="17095" cy="22899"/>
            </a:xfrm>
            <a:custGeom>
              <a:avLst/>
              <a:gdLst/>
              <a:ahLst/>
              <a:cxnLst/>
              <a:rect l="l" t="t" r="r" b="b"/>
              <a:pathLst>
                <a:path w="651" h="872" extrusionOk="0">
                  <a:moveTo>
                    <a:pt x="472" y="1"/>
                  </a:moveTo>
                  <a:cubicBezTo>
                    <a:pt x="454" y="1"/>
                    <a:pt x="437" y="4"/>
                    <a:pt x="421" y="10"/>
                  </a:cubicBezTo>
                  <a:cubicBezTo>
                    <a:pt x="0" y="144"/>
                    <a:pt x="0" y="728"/>
                    <a:pt x="421" y="862"/>
                  </a:cubicBezTo>
                  <a:cubicBezTo>
                    <a:pt x="440" y="868"/>
                    <a:pt x="459" y="871"/>
                    <a:pt x="477" y="871"/>
                  </a:cubicBezTo>
                  <a:cubicBezTo>
                    <a:pt x="570" y="871"/>
                    <a:pt x="651" y="794"/>
                    <a:pt x="651" y="690"/>
                  </a:cubicBezTo>
                  <a:lnTo>
                    <a:pt x="651" y="183"/>
                  </a:lnTo>
                  <a:cubicBezTo>
                    <a:pt x="651" y="125"/>
                    <a:pt x="622" y="68"/>
                    <a:pt x="574" y="39"/>
                  </a:cubicBezTo>
                  <a:cubicBezTo>
                    <a:pt x="542" y="14"/>
                    <a:pt x="506" y="1"/>
                    <a:pt x="472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49"/>
            <p:cNvSpPr/>
            <p:nvPr/>
          </p:nvSpPr>
          <p:spPr>
            <a:xfrm>
              <a:off x="2262579" y="2707184"/>
              <a:ext cx="28413" cy="32536"/>
            </a:xfrm>
            <a:custGeom>
              <a:avLst/>
              <a:gdLst/>
              <a:ahLst/>
              <a:cxnLst/>
              <a:rect l="l" t="t" r="r" b="b"/>
              <a:pathLst>
                <a:path w="1082" h="1239" extrusionOk="0">
                  <a:moveTo>
                    <a:pt x="188" y="1"/>
                  </a:moveTo>
                  <a:cubicBezTo>
                    <a:pt x="87" y="1"/>
                    <a:pt x="0" y="80"/>
                    <a:pt x="0" y="176"/>
                  </a:cubicBezTo>
                  <a:lnTo>
                    <a:pt x="0" y="702"/>
                  </a:lnTo>
                  <a:cubicBezTo>
                    <a:pt x="0" y="750"/>
                    <a:pt x="19" y="798"/>
                    <a:pt x="58" y="836"/>
                  </a:cubicBezTo>
                  <a:lnTo>
                    <a:pt x="412" y="1190"/>
                  </a:lnTo>
                  <a:cubicBezTo>
                    <a:pt x="440" y="1219"/>
                    <a:pt x="488" y="1238"/>
                    <a:pt x="536" y="1238"/>
                  </a:cubicBezTo>
                  <a:cubicBezTo>
                    <a:pt x="574" y="1238"/>
                    <a:pt x="622" y="1219"/>
                    <a:pt x="661" y="1181"/>
                  </a:cubicBezTo>
                  <a:lnTo>
                    <a:pt x="1024" y="798"/>
                  </a:lnTo>
                  <a:cubicBezTo>
                    <a:pt x="1063" y="769"/>
                    <a:pt x="1072" y="721"/>
                    <a:pt x="1082" y="683"/>
                  </a:cubicBezTo>
                  <a:lnTo>
                    <a:pt x="1082" y="185"/>
                  </a:lnTo>
                  <a:cubicBezTo>
                    <a:pt x="1082" y="137"/>
                    <a:pt x="1063" y="90"/>
                    <a:pt x="1024" y="61"/>
                  </a:cubicBezTo>
                  <a:cubicBezTo>
                    <a:pt x="996" y="23"/>
                    <a:pt x="948" y="4"/>
                    <a:pt x="900" y="4"/>
                  </a:cubicBezTo>
                  <a:lnTo>
                    <a:pt x="862" y="4"/>
                  </a:lnTo>
                  <a:cubicBezTo>
                    <a:pt x="785" y="23"/>
                    <a:pt x="718" y="32"/>
                    <a:pt x="651" y="32"/>
                  </a:cubicBezTo>
                  <a:lnTo>
                    <a:pt x="431" y="32"/>
                  </a:lnTo>
                  <a:cubicBezTo>
                    <a:pt x="364" y="32"/>
                    <a:pt x="287" y="23"/>
                    <a:pt x="220" y="4"/>
                  </a:cubicBezTo>
                  <a:cubicBezTo>
                    <a:pt x="209" y="2"/>
                    <a:pt x="199" y="1"/>
                    <a:pt x="188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49"/>
            <p:cNvSpPr/>
            <p:nvPr/>
          </p:nvSpPr>
          <p:spPr>
            <a:xfrm>
              <a:off x="2262316" y="2707446"/>
              <a:ext cx="17384" cy="32510"/>
            </a:xfrm>
            <a:custGeom>
              <a:avLst/>
              <a:gdLst/>
              <a:ahLst/>
              <a:cxnLst/>
              <a:rect l="l" t="t" r="r" b="b"/>
              <a:pathLst>
                <a:path w="662" h="1238" extrusionOk="0">
                  <a:moveTo>
                    <a:pt x="182" y="0"/>
                  </a:moveTo>
                  <a:cubicBezTo>
                    <a:pt x="89" y="0"/>
                    <a:pt x="10" y="80"/>
                    <a:pt x="10" y="175"/>
                  </a:cubicBezTo>
                  <a:lnTo>
                    <a:pt x="10" y="702"/>
                  </a:lnTo>
                  <a:cubicBezTo>
                    <a:pt x="1" y="750"/>
                    <a:pt x="20" y="797"/>
                    <a:pt x="58" y="836"/>
                  </a:cubicBezTo>
                  <a:lnTo>
                    <a:pt x="422" y="1180"/>
                  </a:lnTo>
                  <a:cubicBezTo>
                    <a:pt x="450" y="1218"/>
                    <a:pt x="498" y="1238"/>
                    <a:pt x="537" y="1238"/>
                  </a:cubicBezTo>
                  <a:cubicBezTo>
                    <a:pt x="584" y="1238"/>
                    <a:pt x="632" y="1209"/>
                    <a:pt x="661" y="1180"/>
                  </a:cubicBezTo>
                  <a:cubicBezTo>
                    <a:pt x="632" y="1171"/>
                    <a:pt x="604" y="1152"/>
                    <a:pt x="584" y="1132"/>
                  </a:cubicBezTo>
                  <a:lnTo>
                    <a:pt x="221" y="778"/>
                  </a:lnTo>
                  <a:cubicBezTo>
                    <a:pt x="182" y="740"/>
                    <a:pt x="163" y="692"/>
                    <a:pt x="173" y="644"/>
                  </a:cubicBezTo>
                  <a:lnTo>
                    <a:pt x="173" y="118"/>
                  </a:lnTo>
                  <a:cubicBezTo>
                    <a:pt x="173" y="80"/>
                    <a:pt x="182" y="32"/>
                    <a:pt x="211" y="3"/>
                  </a:cubicBezTo>
                  <a:cubicBezTo>
                    <a:pt x="201" y="1"/>
                    <a:pt x="191" y="0"/>
                    <a:pt x="182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49"/>
            <p:cNvSpPr/>
            <p:nvPr/>
          </p:nvSpPr>
          <p:spPr>
            <a:xfrm>
              <a:off x="2246245" y="2650357"/>
              <a:ext cx="60844" cy="65230"/>
            </a:xfrm>
            <a:custGeom>
              <a:avLst/>
              <a:gdLst/>
              <a:ahLst/>
              <a:cxnLst/>
              <a:rect l="l" t="t" r="r" b="b"/>
              <a:pathLst>
                <a:path w="2317" h="2484" extrusionOk="0">
                  <a:moveTo>
                    <a:pt x="1598" y="0"/>
                  </a:moveTo>
                  <a:cubicBezTo>
                    <a:pt x="1586" y="0"/>
                    <a:pt x="1573" y="5"/>
                    <a:pt x="1560" y="14"/>
                  </a:cubicBezTo>
                  <a:cubicBezTo>
                    <a:pt x="1311" y="206"/>
                    <a:pt x="1024" y="340"/>
                    <a:pt x="727" y="426"/>
                  </a:cubicBezTo>
                  <a:cubicBezTo>
                    <a:pt x="632" y="454"/>
                    <a:pt x="536" y="474"/>
                    <a:pt x="450" y="493"/>
                  </a:cubicBezTo>
                  <a:cubicBezTo>
                    <a:pt x="354" y="512"/>
                    <a:pt x="259" y="521"/>
                    <a:pt x="163" y="531"/>
                  </a:cubicBezTo>
                  <a:cubicBezTo>
                    <a:pt x="77" y="531"/>
                    <a:pt x="0" y="617"/>
                    <a:pt x="0" y="703"/>
                  </a:cubicBezTo>
                  <a:lnTo>
                    <a:pt x="0" y="1431"/>
                  </a:lnTo>
                  <a:cubicBezTo>
                    <a:pt x="0" y="2014"/>
                    <a:pt x="469" y="2483"/>
                    <a:pt x="1053" y="2483"/>
                  </a:cubicBezTo>
                  <a:lnTo>
                    <a:pt x="1273" y="2483"/>
                  </a:lnTo>
                  <a:cubicBezTo>
                    <a:pt x="1847" y="2483"/>
                    <a:pt x="2316" y="2014"/>
                    <a:pt x="2316" y="1431"/>
                  </a:cubicBezTo>
                  <a:lnTo>
                    <a:pt x="2316" y="675"/>
                  </a:lnTo>
                  <a:cubicBezTo>
                    <a:pt x="2316" y="608"/>
                    <a:pt x="2278" y="541"/>
                    <a:pt x="2211" y="512"/>
                  </a:cubicBezTo>
                  <a:cubicBezTo>
                    <a:pt x="2182" y="502"/>
                    <a:pt x="2163" y="493"/>
                    <a:pt x="2144" y="483"/>
                  </a:cubicBezTo>
                  <a:cubicBezTo>
                    <a:pt x="1933" y="407"/>
                    <a:pt x="1771" y="253"/>
                    <a:pt x="1665" y="52"/>
                  </a:cubicBezTo>
                  <a:lnTo>
                    <a:pt x="1656" y="43"/>
                  </a:lnTo>
                  <a:cubicBezTo>
                    <a:pt x="1643" y="17"/>
                    <a:pt x="1622" y="0"/>
                    <a:pt x="1598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49"/>
            <p:cNvSpPr/>
            <p:nvPr/>
          </p:nvSpPr>
          <p:spPr>
            <a:xfrm>
              <a:off x="2246482" y="2650331"/>
              <a:ext cx="44012" cy="65256"/>
            </a:xfrm>
            <a:custGeom>
              <a:avLst/>
              <a:gdLst/>
              <a:ahLst/>
              <a:cxnLst/>
              <a:rect l="l" t="t" r="r" b="b"/>
              <a:pathLst>
                <a:path w="1676" h="2485" extrusionOk="0">
                  <a:moveTo>
                    <a:pt x="1595" y="1"/>
                  </a:moveTo>
                  <a:cubicBezTo>
                    <a:pt x="1583" y="1"/>
                    <a:pt x="1571" y="5"/>
                    <a:pt x="1561" y="15"/>
                  </a:cubicBezTo>
                  <a:cubicBezTo>
                    <a:pt x="1312" y="207"/>
                    <a:pt x="1025" y="341"/>
                    <a:pt x="718" y="427"/>
                  </a:cubicBezTo>
                  <a:cubicBezTo>
                    <a:pt x="632" y="455"/>
                    <a:pt x="537" y="475"/>
                    <a:pt x="441" y="494"/>
                  </a:cubicBezTo>
                  <a:cubicBezTo>
                    <a:pt x="345" y="513"/>
                    <a:pt x="259" y="522"/>
                    <a:pt x="163" y="532"/>
                  </a:cubicBezTo>
                  <a:cubicBezTo>
                    <a:pt x="68" y="532"/>
                    <a:pt x="1" y="609"/>
                    <a:pt x="1" y="704"/>
                  </a:cubicBezTo>
                  <a:lnTo>
                    <a:pt x="1" y="1432"/>
                  </a:lnTo>
                  <a:cubicBezTo>
                    <a:pt x="1" y="2015"/>
                    <a:pt x="470" y="2484"/>
                    <a:pt x="1044" y="2484"/>
                  </a:cubicBezTo>
                  <a:lnTo>
                    <a:pt x="1264" y="2484"/>
                  </a:lnTo>
                  <a:cubicBezTo>
                    <a:pt x="680" y="2484"/>
                    <a:pt x="211" y="2015"/>
                    <a:pt x="211" y="1432"/>
                  </a:cubicBezTo>
                  <a:lnTo>
                    <a:pt x="211" y="704"/>
                  </a:lnTo>
                  <a:cubicBezTo>
                    <a:pt x="211" y="618"/>
                    <a:pt x="278" y="532"/>
                    <a:pt x="374" y="532"/>
                  </a:cubicBezTo>
                  <a:cubicBezTo>
                    <a:pt x="470" y="522"/>
                    <a:pt x="565" y="513"/>
                    <a:pt x="652" y="494"/>
                  </a:cubicBezTo>
                  <a:cubicBezTo>
                    <a:pt x="747" y="475"/>
                    <a:pt x="843" y="455"/>
                    <a:pt x="929" y="427"/>
                  </a:cubicBezTo>
                  <a:cubicBezTo>
                    <a:pt x="1197" y="350"/>
                    <a:pt x="1446" y="235"/>
                    <a:pt x="1676" y="82"/>
                  </a:cubicBezTo>
                  <a:lnTo>
                    <a:pt x="1656" y="53"/>
                  </a:lnTo>
                  <a:lnTo>
                    <a:pt x="1647" y="34"/>
                  </a:lnTo>
                  <a:cubicBezTo>
                    <a:pt x="1641" y="16"/>
                    <a:pt x="1618" y="1"/>
                    <a:pt x="1595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9" name="Google Shape;3999;p49"/>
          <p:cNvGrpSpPr/>
          <p:nvPr/>
        </p:nvGrpSpPr>
        <p:grpSpPr>
          <a:xfrm>
            <a:off x="2661416" y="2422342"/>
            <a:ext cx="344059" cy="340671"/>
            <a:chOff x="2661416" y="2422342"/>
            <a:chExt cx="344059" cy="340671"/>
          </a:xfrm>
        </p:grpSpPr>
        <p:sp>
          <p:nvSpPr>
            <p:cNvPr id="4000" name="Google Shape;4000;p49"/>
            <p:cNvSpPr/>
            <p:nvPr/>
          </p:nvSpPr>
          <p:spPr>
            <a:xfrm>
              <a:off x="2906947" y="2604481"/>
              <a:ext cx="39994" cy="39469"/>
            </a:xfrm>
            <a:custGeom>
              <a:avLst/>
              <a:gdLst/>
              <a:ahLst/>
              <a:cxnLst/>
              <a:rect l="l" t="t" r="r" b="b"/>
              <a:pathLst>
                <a:path w="1523" h="1503" extrusionOk="0">
                  <a:moveTo>
                    <a:pt x="0" y="0"/>
                  </a:moveTo>
                  <a:lnTo>
                    <a:pt x="977" y="1503"/>
                  </a:lnTo>
                  <a:lnTo>
                    <a:pt x="1522" y="1503"/>
                  </a:lnTo>
                  <a:cubicBezTo>
                    <a:pt x="1513" y="670"/>
                    <a:pt x="833" y="0"/>
                    <a:pt x="0" y="0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49"/>
            <p:cNvSpPr/>
            <p:nvPr/>
          </p:nvSpPr>
          <p:spPr>
            <a:xfrm>
              <a:off x="2866979" y="2604481"/>
              <a:ext cx="65624" cy="39469"/>
            </a:xfrm>
            <a:custGeom>
              <a:avLst/>
              <a:gdLst/>
              <a:ahLst/>
              <a:cxnLst/>
              <a:rect l="l" t="t" r="r" b="b"/>
              <a:pathLst>
                <a:path w="2499" h="1503" extrusionOk="0">
                  <a:moveTo>
                    <a:pt x="1505" y="0"/>
                  </a:moveTo>
                  <a:cubicBezTo>
                    <a:pt x="680" y="0"/>
                    <a:pt x="10" y="667"/>
                    <a:pt x="1" y="1503"/>
                  </a:cubicBezTo>
                  <a:lnTo>
                    <a:pt x="2499" y="1503"/>
                  </a:lnTo>
                  <a:cubicBezTo>
                    <a:pt x="2499" y="670"/>
                    <a:pt x="2049" y="0"/>
                    <a:pt x="1522" y="0"/>
                  </a:cubicBezTo>
                  <a:cubicBezTo>
                    <a:pt x="1517" y="0"/>
                    <a:pt x="1511" y="0"/>
                    <a:pt x="1505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49"/>
            <p:cNvSpPr/>
            <p:nvPr/>
          </p:nvSpPr>
          <p:spPr>
            <a:xfrm>
              <a:off x="2906448" y="2539146"/>
              <a:ext cx="21638" cy="43487"/>
            </a:xfrm>
            <a:custGeom>
              <a:avLst/>
              <a:gdLst/>
              <a:ahLst/>
              <a:cxnLst/>
              <a:rect l="l" t="t" r="r" b="b"/>
              <a:pathLst>
                <a:path w="824" h="1656" extrusionOk="0">
                  <a:moveTo>
                    <a:pt x="0" y="0"/>
                  </a:moveTo>
                  <a:lnTo>
                    <a:pt x="0" y="1656"/>
                  </a:lnTo>
                  <a:cubicBezTo>
                    <a:pt x="460" y="1656"/>
                    <a:pt x="823" y="1282"/>
                    <a:pt x="823" y="833"/>
                  </a:cubicBezTo>
                  <a:cubicBezTo>
                    <a:pt x="823" y="373"/>
                    <a:pt x="460" y="0"/>
                    <a:pt x="0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49"/>
            <p:cNvSpPr/>
            <p:nvPr/>
          </p:nvSpPr>
          <p:spPr>
            <a:xfrm>
              <a:off x="2759681" y="2604481"/>
              <a:ext cx="39968" cy="39469"/>
            </a:xfrm>
            <a:custGeom>
              <a:avLst/>
              <a:gdLst/>
              <a:ahLst/>
              <a:cxnLst/>
              <a:rect l="l" t="t" r="r" b="b"/>
              <a:pathLst>
                <a:path w="1522" h="1503" extrusionOk="0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lnTo>
                    <a:pt x="967" y="1503"/>
                  </a:lnTo>
                  <a:lnTo>
                    <a:pt x="1522" y="1503"/>
                  </a:lnTo>
                  <a:cubicBezTo>
                    <a:pt x="1512" y="667"/>
                    <a:pt x="842" y="0"/>
                    <a:pt x="18" y="0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49"/>
            <p:cNvSpPr/>
            <p:nvPr/>
          </p:nvSpPr>
          <p:spPr>
            <a:xfrm>
              <a:off x="2719713" y="2604481"/>
              <a:ext cx="65361" cy="39469"/>
            </a:xfrm>
            <a:custGeom>
              <a:avLst/>
              <a:gdLst/>
              <a:ahLst/>
              <a:cxnLst/>
              <a:rect l="l" t="t" r="r" b="b"/>
              <a:pathLst>
                <a:path w="2489" h="1503" extrusionOk="0">
                  <a:moveTo>
                    <a:pt x="1505" y="0"/>
                  </a:moveTo>
                  <a:cubicBezTo>
                    <a:pt x="680" y="0"/>
                    <a:pt x="10" y="667"/>
                    <a:pt x="1" y="1503"/>
                  </a:cubicBezTo>
                  <a:lnTo>
                    <a:pt x="2489" y="1503"/>
                  </a:lnTo>
                  <a:cubicBezTo>
                    <a:pt x="2489" y="670"/>
                    <a:pt x="2049" y="0"/>
                    <a:pt x="1522" y="0"/>
                  </a:cubicBezTo>
                  <a:cubicBezTo>
                    <a:pt x="1516" y="0"/>
                    <a:pt x="1511" y="0"/>
                    <a:pt x="1505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49"/>
            <p:cNvSpPr/>
            <p:nvPr/>
          </p:nvSpPr>
          <p:spPr>
            <a:xfrm>
              <a:off x="2759182" y="2539146"/>
              <a:ext cx="21875" cy="43487"/>
            </a:xfrm>
            <a:custGeom>
              <a:avLst/>
              <a:gdLst/>
              <a:ahLst/>
              <a:cxnLst/>
              <a:rect l="l" t="t" r="r" b="b"/>
              <a:pathLst>
                <a:path w="833" h="1656" extrusionOk="0">
                  <a:moveTo>
                    <a:pt x="0" y="0"/>
                  </a:moveTo>
                  <a:lnTo>
                    <a:pt x="0" y="1656"/>
                  </a:lnTo>
                  <a:cubicBezTo>
                    <a:pt x="460" y="1656"/>
                    <a:pt x="833" y="1282"/>
                    <a:pt x="833" y="833"/>
                  </a:cubicBezTo>
                  <a:cubicBezTo>
                    <a:pt x="833" y="373"/>
                    <a:pt x="460" y="0"/>
                    <a:pt x="0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49"/>
            <p:cNvSpPr/>
            <p:nvPr/>
          </p:nvSpPr>
          <p:spPr>
            <a:xfrm>
              <a:off x="2833314" y="2606477"/>
              <a:ext cx="53544" cy="53570"/>
            </a:xfrm>
            <a:custGeom>
              <a:avLst/>
              <a:gdLst/>
              <a:ahLst/>
              <a:cxnLst/>
              <a:rect l="l" t="t" r="r" b="b"/>
              <a:pathLst>
                <a:path w="2039" h="2040" extrusionOk="0">
                  <a:moveTo>
                    <a:pt x="0" y="1"/>
                  </a:moveTo>
                  <a:lnTo>
                    <a:pt x="1216" y="2039"/>
                  </a:lnTo>
                  <a:lnTo>
                    <a:pt x="2039" y="2039"/>
                  </a:lnTo>
                  <a:cubicBezTo>
                    <a:pt x="2039" y="910"/>
                    <a:pt x="1130" y="1"/>
                    <a:pt x="0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49"/>
            <p:cNvSpPr/>
            <p:nvPr/>
          </p:nvSpPr>
          <p:spPr>
            <a:xfrm>
              <a:off x="2779770" y="2606477"/>
              <a:ext cx="85476" cy="53570"/>
            </a:xfrm>
            <a:custGeom>
              <a:avLst/>
              <a:gdLst/>
              <a:ahLst/>
              <a:cxnLst/>
              <a:rect l="l" t="t" r="r" b="b"/>
              <a:pathLst>
                <a:path w="3255" h="2040" extrusionOk="0">
                  <a:moveTo>
                    <a:pt x="2039" y="1"/>
                  </a:moveTo>
                  <a:cubicBezTo>
                    <a:pt x="910" y="1"/>
                    <a:pt x="1" y="910"/>
                    <a:pt x="1" y="2039"/>
                  </a:cubicBezTo>
                  <a:lnTo>
                    <a:pt x="3255" y="2039"/>
                  </a:lnTo>
                  <a:cubicBezTo>
                    <a:pt x="3255" y="910"/>
                    <a:pt x="2709" y="1"/>
                    <a:pt x="203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49"/>
            <p:cNvSpPr/>
            <p:nvPr/>
          </p:nvSpPr>
          <p:spPr>
            <a:xfrm>
              <a:off x="2833813" y="2525570"/>
              <a:ext cx="29437" cy="59085"/>
            </a:xfrm>
            <a:custGeom>
              <a:avLst/>
              <a:gdLst/>
              <a:ahLst/>
              <a:cxnLst/>
              <a:rect l="l" t="t" r="r" b="b"/>
              <a:pathLst>
                <a:path w="1121" h="2250" extrusionOk="0">
                  <a:moveTo>
                    <a:pt x="1" y="0"/>
                  </a:moveTo>
                  <a:lnTo>
                    <a:pt x="1" y="2249"/>
                  </a:lnTo>
                  <a:cubicBezTo>
                    <a:pt x="623" y="2249"/>
                    <a:pt x="1120" y="1742"/>
                    <a:pt x="1120" y="1120"/>
                  </a:cubicBezTo>
                  <a:cubicBezTo>
                    <a:pt x="1120" y="498"/>
                    <a:pt x="623" y="0"/>
                    <a:pt x="1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49"/>
            <p:cNvSpPr/>
            <p:nvPr/>
          </p:nvSpPr>
          <p:spPr>
            <a:xfrm>
              <a:off x="2803404" y="2525570"/>
              <a:ext cx="45010" cy="59085"/>
            </a:xfrm>
            <a:custGeom>
              <a:avLst/>
              <a:gdLst/>
              <a:ahLst/>
              <a:cxnLst/>
              <a:rect l="l" t="t" r="r" b="b"/>
              <a:pathLst>
                <a:path w="1714" h="2250" extrusionOk="0">
                  <a:moveTo>
                    <a:pt x="1130" y="0"/>
                  </a:moveTo>
                  <a:cubicBezTo>
                    <a:pt x="508" y="0"/>
                    <a:pt x="1" y="498"/>
                    <a:pt x="1" y="1120"/>
                  </a:cubicBezTo>
                  <a:cubicBezTo>
                    <a:pt x="1" y="1742"/>
                    <a:pt x="508" y="2249"/>
                    <a:pt x="1130" y="2249"/>
                  </a:cubicBezTo>
                  <a:lnTo>
                    <a:pt x="1159" y="2249"/>
                  </a:lnTo>
                  <a:cubicBezTo>
                    <a:pt x="1465" y="2230"/>
                    <a:pt x="1714" y="1732"/>
                    <a:pt x="1714" y="1120"/>
                  </a:cubicBezTo>
                  <a:cubicBezTo>
                    <a:pt x="1714" y="507"/>
                    <a:pt x="1465" y="10"/>
                    <a:pt x="115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49"/>
            <p:cNvSpPr/>
            <p:nvPr/>
          </p:nvSpPr>
          <p:spPr>
            <a:xfrm>
              <a:off x="2737570" y="2539146"/>
              <a:ext cx="28912" cy="43487"/>
            </a:xfrm>
            <a:custGeom>
              <a:avLst/>
              <a:gdLst/>
              <a:ahLst/>
              <a:cxnLst/>
              <a:rect l="l" t="t" r="r" b="b"/>
              <a:pathLst>
                <a:path w="1101" h="1656" extrusionOk="0">
                  <a:moveTo>
                    <a:pt x="823" y="0"/>
                  </a:moveTo>
                  <a:cubicBezTo>
                    <a:pt x="364" y="0"/>
                    <a:pt x="0" y="373"/>
                    <a:pt x="0" y="833"/>
                  </a:cubicBezTo>
                  <a:cubicBezTo>
                    <a:pt x="0" y="1282"/>
                    <a:pt x="364" y="1656"/>
                    <a:pt x="823" y="1656"/>
                  </a:cubicBezTo>
                  <a:cubicBezTo>
                    <a:pt x="986" y="1656"/>
                    <a:pt x="1101" y="1292"/>
                    <a:pt x="1101" y="833"/>
                  </a:cubicBezTo>
                  <a:cubicBezTo>
                    <a:pt x="1101" y="373"/>
                    <a:pt x="976" y="0"/>
                    <a:pt x="823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49"/>
            <p:cNvSpPr/>
            <p:nvPr/>
          </p:nvSpPr>
          <p:spPr>
            <a:xfrm>
              <a:off x="2884573" y="2539146"/>
              <a:ext cx="29175" cy="43487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833" y="0"/>
                  </a:moveTo>
                  <a:cubicBezTo>
                    <a:pt x="374" y="0"/>
                    <a:pt x="1" y="373"/>
                    <a:pt x="1" y="833"/>
                  </a:cubicBezTo>
                  <a:cubicBezTo>
                    <a:pt x="1" y="1282"/>
                    <a:pt x="374" y="1656"/>
                    <a:pt x="833" y="1656"/>
                  </a:cubicBezTo>
                  <a:cubicBezTo>
                    <a:pt x="986" y="1656"/>
                    <a:pt x="1111" y="1292"/>
                    <a:pt x="1111" y="833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49"/>
            <p:cNvSpPr/>
            <p:nvPr/>
          </p:nvSpPr>
          <p:spPr>
            <a:xfrm>
              <a:off x="2661416" y="2422342"/>
              <a:ext cx="344059" cy="340671"/>
            </a:xfrm>
            <a:custGeom>
              <a:avLst/>
              <a:gdLst/>
              <a:ahLst/>
              <a:cxnLst/>
              <a:rect l="l" t="t" r="r" b="b"/>
              <a:pathLst>
                <a:path w="13102" h="12973" extrusionOk="0">
                  <a:moveTo>
                    <a:pt x="6757" y="1127"/>
                  </a:moveTo>
                  <a:cubicBezTo>
                    <a:pt x="9551" y="1232"/>
                    <a:pt x="11800" y="3481"/>
                    <a:pt x="11906" y="6276"/>
                  </a:cubicBezTo>
                  <a:lnTo>
                    <a:pt x="11418" y="6276"/>
                  </a:lnTo>
                  <a:cubicBezTo>
                    <a:pt x="11140" y="6276"/>
                    <a:pt x="11140" y="6687"/>
                    <a:pt x="11418" y="6687"/>
                  </a:cubicBezTo>
                  <a:lnTo>
                    <a:pt x="11906" y="6687"/>
                  </a:lnTo>
                  <a:cubicBezTo>
                    <a:pt x="11800" y="9492"/>
                    <a:pt x="9551" y="11741"/>
                    <a:pt x="6757" y="11846"/>
                  </a:cubicBezTo>
                  <a:lnTo>
                    <a:pt x="6757" y="11358"/>
                  </a:lnTo>
                  <a:cubicBezTo>
                    <a:pt x="6757" y="11219"/>
                    <a:pt x="6652" y="11150"/>
                    <a:pt x="6546" y="11150"/>
                  </a:cubicBezTo>
                  <a:cubicBezTo>
                    <a:pt x="6441" y="11150"/>
                    <a:pt x="6336" y="11219"/>
                    <a:pt x="6336" y="11358"/>
                  </a:cubicBezTo>
                  <a:lnTo>
                    <a:pt x="6336" y="11846"/>
                  </a:lnTo>
                  <a:cubicBezTo>
                    <a:pt x="3541" y="11741"/>
                    <a:pt x="1292" y="9492"/>
                    <a:pt x="1187" y="6697"/>
                  </a:cubicBezTo>
                  <a:lnTo>
                    <a:pt x="1675" y="6697"/>
                  </a:lnTo>
                  <a:cubicBezTo>
                    <a:pt x="1953" y="6697"/>
                    <a:pt x="1953" y="6285"/>
                    <a:pt x="1675" y="6285"/>
                  </a:cubicBezTo>
                  <a:lnTo>
                    <a:pt x="1187" y="6285"/>
                  </a:lnTo>
                  <a:cubicBezTo>
                    <a:pt x="1292" y="3481"/>
                    <a:pt x="3541" y="1232"/>
                    <a:pt x="6336" y="1127"/>
                  </a:cubicBezTo>
                  <a:lnTo>
                    <a:pt x="6336" y="1615"/>
                  </a:lnTo>
                  <a:cubicBezTo>
                    <a:pt x="6336" y="1754"/>
                    <a:pt x="6441" y="1823"/>
                    <a:pt x="6546" y="1823"/>
                  </a:cubicBezTo>
                  <a:cubicBezTo>
                    <a:pt x="6652" y="1823"/>
                    <a:pt x="6757" y="1754"/>
                    <a:pt x="6757" y="1615"/>
                  </a:cubicBezTo>
                  <a:lnTo>
                    <a:pt x="6757" y="1127"/>
                  </a:lnTo>
                  <a:close/>
                  <a:moveTo>
                    <a:pt x="6546" y="0"/>
                  </a:moveTo>
                  <a:cubicBezTo>
                    <a:pt x="6441" y="0"/>
                    <a:pt x="6336" y="70"/>
                    <a:pt x="6336" y="208"/>
                  </a:cubicBezTo>
                  <a:lnTo>
                    <a:pt x="6336" y="716"/>
                  </a:lnTo>
                  <a:cubicBezTo>
                    <a:pt x="3312" y="821"/>
                    <a:pt x="881" y="3252"/>
                    <a:pt x="775" y="6285"/>
                  </a:cubicBezTo>
                  <a:lnTo>
                    <a:pt x="278" y="6285"/>
                  </a:lnTo>
                  <a:cubicBezTo>
                    <a:pt x="0" y="6285"/>
                    <a:pt x="0" y="6697"/>
                    <a:pt x="278" y="6697"/>
                  </a:cubicBezTo>
                  <a:lnTo>
                    <a:pt x="775" y="6697"/>
                  </a:lnTo>
                  <a:cubicBezTo>
                    <a:pt x="890" y="9721"/>
                    <a:pt x="3312" y="12152"/>
                    <a:pt x="6345" y="12267"/>
                  </a:cubicBezTo>
                  <a:lnTo>
                    <a:pt x="6345" y="12765"/>
                  </a:lnTo>
                  <a:cubicBezTo>
                    <a:pt x="6345" y="12903"/>
                    <a:pt x="6448" y="12973"/>
                    <a:pt x="6551" y="12973"/>
                  </a:cubicBezTo>
                  <a:cubicBezTo>
                    <a:pt x="6654" y="12973"/>
                    <a:pt x="6757" y="12903"/>
                    <a:pt x="6757" y="12765"/>
                  </a:cubicBezTo>
                  <a:lnTo>
                    <a:pt x="6757" y="12267"/>
                  </a:lnTo>
                  <a:cubicBezTo>
                    <a:pt x="9791" y="12152"/>
                    <a:pt x="12212" y="9721"/>
                    <a:pt x="12327" y="6697"/>
                  </a:cubicBezTo>
                  <a:lnTo>
                    <a:pt x="12834" y="6697"/>
                  </a:lnTo>
                  <a:cubicBezTo>
                    <a:pt x="13099" y="6697"/>
                    <a:pt x="13102" y="6285"/>
                    <a:pt x="12843" y="6285"/>
                  </a:cubicBezTo>
                  <a:cubicBezTo>
                    <a:pt x="12840" y="6285"/>
                    <a:pt x="12837" y="6285"/>
                    <a:pt x="12834" y="6285"/>
                  </a:cubicBezTo>
                  <a:lnTo>
                    <a:pt x="12317" y="6285"/>
                  </a:lnTo>
                  <a:cubicBezTo>
                    <a:pt x="12212" y="3252"/>
                    <a:pt x="9781" y="821"/>
                    <a:pt x="6757" y="716"/>
                  </a:cubicBezTo>
                  <a:lnTo>
                    <a:pt x="6757" y="208"/>
                  </a:lnTo>
                  <a:cubicBezTo>
                    <a:pt x="6757" y="70"/>
                    <a:pt x="6652" y="0"/>
                    <a:pt x="654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3" name="Google Shape;4013;p49"/>
          <p:cNvGrpSpPr/>
          <p:nvPr/>
        </p:nvGrpSpPr>
        <p:grpSpPr>
          <a:xfrm>
            <a:off x="4066510" y="2422342"/>
            <a:ext cx="206876" cy="348470"/>
            <a:chOff x="4066510" y="2422342"/>
            <a:chExt cx="206876" cy="348470"/>
          </a:xfrm>
        </p:grpSpPr>
        <p:sp>
          <p:nvSpPr>
            <p:cNvPr id="4014" name="Google Shape;4014;p49"/>
            <p:cNvSpPr/>
            <p:nvPr/>
          </p:nvSpPr>
          <p:spPr>
            <a:xfrm>
              <a:off x="4093662" y="2737934"/>
              <a:ext cx="152334" cy="11082"/>
            </a:xfrm>
            <a:custGeom>
              <a:avLst/>
              <a:gdLst/>
              <a:ahLst/>
              <a:cxnLst/>
              <a:rect l="l" t="t" r="r" b="b"/>
              <a:pathLst>
                <a:path w="5801" h="422" extrusionOk="0">
                  <a:moveTo>
                    <a:pt x="0" y="0"/>
                  </a:moveTo>
                  <a:lnTo>
                    <a:pt x="0" y="421"/>
                  </a:lnTo>
                  <a:lnTo>
                    <a:pt x="5800" y="421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49"/>
            <p:cNvSpPr/>
            <p:nvPr/>
          </p:nvSpPr>
          <p:spPr>
            <a:xfrm>
              <a:off x="4164538" y="2422342"/>
              <a:ext cx="10819" cy="348286"/>
            </a:xfrm>
            <a:custGeom>
              <a:avLst/>
              <a:gdLst/>
              <a:ahLst/>
              <a:cxnLst/>
              <a:rect l="l" t="t" r="r" b="b"/>
              <a:pathLst>
                <a:path w="412" h="13263" extrusionOk="0">
                  <a:moveTo>
                    <a:pt x="206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13061"/>
                  </a:lnTo>
                  <a:cubicBezTo>
                    <a:pt x="0" y="13176"/>
                    <a:pt x="86" y="13262"/>
                    <a:pt x="201" y="13262"/>
                  </a:cubicBezTo>
                  <a:cubicBezTo>
                    <a:pt x="316" y="13262"/>
                    <a:pt x="412" y="13176"/>
                    <a:pt x="412" y="13061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49"/>
            <p:cNvSpPr/>
            <p:nvPr/>
          </p:nvSpPr>
          <p:spPr>
            <a:xfrm>
              <a:off x="4082344" y="2645657"/>
              <a:ext cx="33823" cy="125155"/>
            </a:xfrm>
            <a:custGeom>
              <a:avLst/>
              <a:gdLst/>
              <a:ahLst/>
              <a:cxnLst/>
              <a:rect l="l" t="t" r="r" b="b"/>
              <a:pathLst>
                <a:path w="1288" h="4766" extrusionOk="0">
                  <a:moveTo>
                    <a:pt x="1051" y="0"/>
                  </a:moveTo>
                  <a:cubicBezTo>
                    <a:pt x="962" y="0"/>
                    <a:pt x="873" y="54"/>
                    <a:pt x="853" y="174"/>
                  </a:cubicBezTo>
                  <a:lnTo>
                    <a:pt x="20" y="4519"/>
                  </a:lnTo>
                  <a:cubicBezTo>
                    <a:pt x="1" y="4634"/>
                    <a:pt x="77" y="4739"/>
                    <a:pt x="183" y="4758"/>
                  </a:cubicBezTo>
                  <a:cubicBezTo>
                    <a:pt x="192" y="4763"/>
                    <a:pt x="199" y="4765"/>
                    <a:pt x="207" y="4765"/>
                  </a:cubicBezTo>
                  <a:cubicBezTo>
                    <a:pt x="214" y="4765"/>
                    <a:pt x="221" y="4763"/>
                    <a:pt x="230" y="4758"/>
                  </a:cubicBezTo>
                  <a:cubicBezTo>
                    <a:pt x="326" y="4758"/>
                    <a:pt x="403" y="4691"/>
                    <a:pt x="431" y="4605"/>
                  </a:cubicBezTo>
                  <a:lnTo>
                    <a:pt x="1254" y="251"/>
                  </a:lnTo>
                  <a:cubicBezTo>
                    <a:pt x="1287" y="93"/>
                    <a:pt x="1169" y="0"/>
                    <a:pt x="105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49"/>
            <p:cNvSpPr/>
            <p:nvPr/>
          </p:nvSpPr>
          <p:spPr>
            <a:xfrm>
              <a:off x="4223623" y="2645578"/>
              <a:ext cx="33665" cy="125050"/>
            </a:xfrm>
            <a:custGeom>
              <a:avLst/>
              <a:gdLst/>
              <a:ahLst/>
              <a:cxnLst/>
              <a:rect l="l" t="t" r="r" b="b"/>
              <a:pathLst>
                <a:path w="1282" h="4762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861" y="4599"/>
                  </a:lnTo>
                  <a:cubicBezTo>
                    <a:pt x="880" y="4694"/>
                    <a:pt x="966" y="4761"/>
                    <a:pt x="1062" y="4761"/>
                  </a:cubicBezTo>
                  <a:lnTo>
                    <a:pt x="1100" y="4761"/>
                  </a:lnTo>
                  <a:cubicBezTo>
                    <a:pt x="1215" y="4732"/>
                    <a:pt x="1282" y="4627"/>
                    <a:pt x="1263" y="4522"/>
                  </a:cubicBez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49"/>
            <p:cNvSpPr/>
            <p:nvPr/>
          </p:nvSpPr>
          <p:spPr>
            <a:xfrm>
              <a:off x="4164538" y="2645447"/>
              <a:ext cx="10819" cy="21875"/>
            </a:xfrm>
            <a:custGeom>
              <a:avLst/>
              <a:gdLst/>
              <a:ahLst/>
              <a:cxnLst/>
              <a:rect l="l" t="t" r="r" b="b"/>
              <a:pathLst>
                <a:path w="412" h="833" extrusionOk="0">
                  <a:moveTo>
                    <a:pt x="0" y="0"/>
                  </a:moveTo>
                  <a:lnTo>
                    <a:pt x="0" y="833"/>
                  </a:lnTo>
                  <a:lnTo>
                    <a:pt x="412" y="833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49"/>
            <p:cNvSpPr/>
            <p:nvPr/>
          </p:nvSpPr>
          <p:spPr>
            <a:xfrm>
              <a:off x="4101462" y="2645604"/>
              <a:ext cx="14601" cy="21717"/>
            </a:xfrm>
            <a:custGeom>
              <a:avLst/>
              <a:gdLst/>
              <a:ahLst/>
              <a:cxnLst/>
              <a:rect l="l" t="t" r="r" b="b"/>
              <a:pathLst>
                <a:path w="556" h="827" extrusionOk="0">
                  <a:moveTo>
                    <a:pt x="325" y="1"/>
                  </a:moveTo>
                  <a:cubicBezTo>
                    <a:pt x="226" y="1"/>
                    <a:pt x="141" y="65"/>
                    <a:pt x="125" y="166"/>
                  </a:cubicBezTo>
                  <a:lnTo>
                    <a:pt x="0" y="827"/>
                  </a:lnTo>
                  <a:lnTo>
                    <a:pt x="421" y="827"/>
                  </a:lnTo>
                  <a:lnTo>
                    <a:pt x="536" y="243"/>
                  </a:lnTo>
                  <a:cubicBezTo>
                    <a:pt x="555" y="128"/>
                    <a:pt x="479" y="23"/>
                    <a:pt x="364" y="4"/>
                  </a:cubicBezTo>
                  <a:cubicBezTo>
                    <a:pt x="351" y="2"/>
                    <a:pt x="338" y="1"/>
                    <a:pt x="325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49"/>
            <p:cNvSpPr/>
            <p:nvPr/>
          </p:nvSpPr>
          <p:spPr>
            <a:xfrm>
              <a:off x="4223623" y="2645578"/>
              <a:ext cx="14811" cy="21743"/>
            </a:xfrm>
            <a:custGeom>
              <a:avLst/>
              <a:gdLst/>
              <a:ahLst/>
              <a:cxnLst/>
              <a:rect l="l" t="t" r="r" b="b"/>
              <a:pathLst>
                <a:path w="564" h="828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28"/>
                  </a:lnTo>
                  <a:lnTo>
                    <a:pt x="564" y="828"/>
                  </a:ln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49"/>
            <p:cNvSpPr/>
            <p:nvPr/>
          </p:nvSpPr>
          <p:spPr>
            <a:xfrm>
              <a:off x="4077329" y="2460471"/>
              <a:ext cx="185002" cy="196057"/>
            </a:xfrm>
            <a:custGeom>
              <a:avLst/>
              <a:gdLst/>
              <a:ahLst/>
              <a:cxnLst/>
              <a:rect l="l" t="t" r="r" b="b"/>
              <a:pathLst>
                <a:path w="7045" h="7466" extrusionOk="0">
                  <a:moveTo>
                    <a:pt x="0" y="1"/>
                  </a:moveTo>
                  <a:lnTo>
                    <a:pt x="0" y="7255"/>
                  </a:lnTo>
                  <a:cubicBezTo>
                    <a:pt x="0" y="7370"/>
                    <a:pt x="96" y="7465"/>
                    <a:pt x="211" y="7465"/>
                  </a:cubicBezTo>
                  <a:lnTo>
                    <a:pt x="6843" y="7465"/>
                  </a:lnTo>
                  <a:cubicBezTo>
                    <a:pt x="6958" y="7465"/>
                    <a:pt x="7044" y="7370"/>
                    <a:pt x="7044" y="7255"/>
                  </a:cubicBezTo>
                  <a:lnTo>
                    <a:pt x="7044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49"/>
            <p:cNvSpPr/>
            <p:nvPr/>
          </p:nvSpPr>
          <p:spPr>
            <a:xfrm>
              <a:off x="4077329" y="2460471"/>
              <a:ext cx="185002" cy="16360"/>
            </a:xfrm>
            <a:custGeom>
              <a:avLst/>
              <a:gdLst/>
              <a:ahLst/>
              <a:cxnLst/>
              <a:rect l="l" t="t" r="r" b="b"/>
              <a:pathLst>
                <a:path w="7045" h="623" extrusionOk="0">
                  <a:moveTo>
                    <a:pt x="0" y="1"/>
                  </a:moveTo>
                  <a:lnTo>
                    <a:pt x="0" y="623"/>
                  </a:lnTo>
                  <a:lnTo>
                    <a:pt x="7044" y="623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49"/>
            <p:cNvSpPr/>
            <p:nvPr/>
          </p:nvSpPr>
          <p:spPr>
            <a:xfrm>
              <a:off x="4066510" y="2444137"/>
              <a:ext cx="206876" cy="21901"/>
            </a:xfrm>
            <a:custGeom>
              <a:avLst/>
              <a:gdLst/>
              <a:ahLst/>
              <a:cxnLst/>
              <a:rect l="l" t="t" r="r" b="b"/>
              <a:pathLst>
                <a:path w="7878" h="834" extrusionOk="0">
                  <a:moveTo>
                    <a:pt x="211" y="0"/>
                  </a:moveTo>
                  <a:cubicBezTo>
                    <a:pt x="97" y="0"/>
                    <a:pt x="1" y="96"/>
                    <a:pt x="1" y="211"/>
                  </a:cubicBezTo>
                  <a:lnTo>
                    <a:pt x="1" y="623"/>
                  </a:lnTo>
                  <a:cubicBezTo>
                    <a:pt x="1" y="737"/>
                    <a:pt x="97" y="833"/>
                    <a:pt x="211" y="833"/>
                  </a:cubicBezTo>
                  <a:lnTo>
                    <a:pt x="7667" y="833"/>
                  </a:lnTo>
                  <a:cubicBezTo>
                    <a:pt x="7781" y="833"/>
                    <a:pt x="7877" y="737"/>
                    <a:pt x="7877" y="623"/>
                  </a:cubicBezTo>
                  <a:lnTo>
                    <a:pt x="7877" y="211"/>
                  </a:lnTo>
                  <a:cubicBezTo>
                    <a:pt x="7877" y="96"/>
                    <a:pt x="7781" y="0"/>
                    <a:pt x="7667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49"/>
            <p:cNvSpPr/>
            <p:nvPr/>
          </p:nvSpPr>
          <p:spPr>
            <a:xfrm>
              <a:off x="4094161" y="2508186"/>
              <a:ext cx="148185" cy="106563"/>
            </a:xfrm>
            <a:custGeom>
              <a:avLst/>
              <a:gdLst/>
              <a:ahLst/>
              <a:cxnLst/>
              <a:rect l="l" t="t" r="r" b="b"/>
              <a:pathLst>
                <a:path w="5643" h="4058" extrusionOk="0">
                  <a:moveTo>
                    <a:pt x="4309" y="1"/>
                  </a:moveTo>
                  <a:cubicBezTo>
                    <a:pt x="3969" y="1"/>
                    <a:pt x="3972" y="519"/>
                    <a:pt x="4318" y="519"/>
                  </a:cubicBezTo>
                  <a:cubicBezTo>
                    <a:pt x="4324" y="519"/>
                    <a:pt x="4330" y="519"/>
                    <a:pt x="4336" y="519"/>
                  </a:cubicBezTo>
                  <a:lnTo>
                    <a:pt x="4738" y="519"/>
                  </a:lnTo>
                  <a:lnTo>
                    <a:pt x="2987" y="2280"/>
                  </a:lnTo>
                  <a:lnTo>
                    <a:pt x="2594" y="1887"/>
                  </a:lnTo>
                  <a:cubicBezTo>
                    <a:pt x="2503" y="1796"/>
                    <a:pt x="2384" y="1751"/>
                    <a:pt x="2264" y="1751"/>
                  </a:cubicBezTo>
                  <a:cubicBezTo>
                    <a:pt x="2144" y="1751"/>
                    <a:pt x="2025" y="1796"/>
                    <a:pt x="1934" y="1887"/>
                  </a:cubicBezTo>
                  <a:lnTo>
                    <a:pt x="211" y="3600"/>
                  </a:lnTo>
                  <a:cubicBezTo>
                    <a:pt x="0" y="3782"/>
                    <a:pt x="182" y="4058"/>
                    <a:pt x="390" y="4058"/>
                  </a:cubicBezTo>
                  <a:cubicBezTo>
                    <a:pt x="456" y="4058"/>
                    <a:pt x="525" y="4031"/>
                    <a:pt x="584" y="3964"/>
                  </a:cubicBezTo>
                  <a:lnTo>
                    <a:pt x="2259" y="2280"/>
                  </a:lnTo>
                  <a:lnTo>
                    <a:pt x="2661" y="2672"/>
                  </a:lnTo>
                  <a:cubicBezTo>
                    <a:pt x="2752" y="2763"/>
                    <a:pt x="2872" y="2808"/>
                    <a:pt x="2991" y="2808"/>
                  </a:cubicBezTo>
                  <a:cubicBezTo>
                    <a:pt x="3111" y="2808"/>
                    <a:pt x="3231" y="2763"/>
                    <a:pt x="3321" y="2672"/>
                  </a:cubicBezTo>
                  <a:lnTo>
                    <a:pt x="5111" y="882"/>
                  </a:lnTo>
                  <a:lnTo>
                    <a:pt x="5111" y="1294"/>
                  </a:lnTo>
                  <a:cubicBezTo>
                    <a:pt x="5097" y="1476"/>
                    <a:pt x="5233" y="1567"/>
                    <a:pt x="5370" y="1567"/>
                  </a:cubicBezTo>
                  <a:cubicBezTo>
                    <a:pt x="5506" y="1567"/>
                    <a:pt x="5642" y="1476"/>
                    <a:pt x="5628" y="1294"/>
                  </a:cubicBezTo>
                  <a:lnTo>
                    <a:pt x="5628" y="260"/>
                  </a:lnTo>
                  <a:cubicBezTo>
                    <a:pt x="5628" y="117"/>
                    <a:pt x="5513" y="2"/>
                    <a:pt x="5370" y="2"/>
                  </a:cubicBezTo>
                  <a:lnTo>
                    <a:pt x="4336" y="2"/>
                  </a:lnTo>
                  <a:cubicBezTo>
                    <a:pt x="4327" y="1"/>
                    <a:pt x="4318" y="1"/>
                    <a:pt x="4309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49"/>
            <p:cNvSpPr/>
            <p:nvPr/>
          </p:nvSpPr>
          <p:spPr>
            <a:xfrm>
              <a:off x="4066510" y="2454930"/>
              <a:ext cx="206876" cy="11108"/>
            </a:xfrm>
            <a:custGeom>
              <a:avLst/>
              <a:gdLst/>
              <a:ahLst/>
              <a:cxnLst/>
              <a:rect l="l" t="t" r="r" b="b"/>
              <a:pathLst>
                <a:path w="7878" h="423" extrusionOk="0">
                  <a:moveTo>
                    <a:pt x="211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26"/>
                    <a:pt x="97" y="422"/>
                    <a:pt x="211" y="422"/>
                  </a:cubicBezTo>
                  <a:lnTo>
                    <a:pt x="7667" y="422"/>
                  </a:lnTo>
                  <a:cubicBezTo>
                    <a:pt x="7781" y="422"/>
                    <a:pt x="7877" y="326"/>
                    <a:pt x="7877" y="212"/>
                  </a:cubicBezTo>
                  <a:cubicBezTo>
                    <a:pt x="7877" y="97"/>
                    <a:pt x="7781" y="1"/>
                    <a:pt x="76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6" name="Google Shape;4026;p49"/>
          <p:cNvSpPr/>
          <p:nvPr/>
        </p:nvSpPr>
        <p:spPr>
          <a:xfrm>
            <a:off x="2958206" y="3891720"/>
            <a:ext cx="28440" cy="133453"/>
          </a:xfrm>
          <a:custGeom>
            <a:avLst/>
            <a:gdLst/>
            <a:ahLst/>
            <a:cxnLst/>
            <a:rect l="l" t="t" r="r" b="b"/>
            <a:pathLst>
              <a:path w="1083" h="5082" extrusionOk="0">
                <a:moveTo>
                  <a:pt x="1" y="0"/>
                </a:moveTo>
                <a:lnTo>
                  <a:pt x="1" y="5082"/>
                </a:lnTo>
                <a:lnTo>
                  <a:pt x="1082" y="5082"/>
                </a:lnTo>
                <a:lnTo>
                  <a:pt x="1082" y="0"/>
                </a:lnTo>
                <a:close/>
              </a:path>
            </a:pathLst>
          </a:custGeom>
          <a:solidFill>
            <a:srgbClr val="C6CF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7" name="Google Shape;4027;p49"/>
          <p:cNvGrpSpPr/>
          <p:nvPr/>
        </p:nvGrpSpPr>
        <p:grpSpPr>
          <a:xfrm>
            <a:off x="2617693" y="3817325"/>
            <a:ext cx="420475" cy="326491"/>
            <a:chOff x="2617693" y="3817325"/>
            <a:chExt cx="420475" cy="326491"/>
          </a:xfrm>
        </p:grpSpPr>
        <p:sp>
          <p:nvSpPr>
            <p:cNvPr id="4028" name="Google Shape;4028;p49"/>
            <p:cNvSpPr/>
            <p:nvPr/>
          </p:nvSpPr>
          <p:spPr>
            <a:xfrm>
              <a:off x="2688542" y="3845712"/>
              <a:ext cx="337047" cy="217170"/>
            </a:xfrm>
            <a:custGeom>
              <a:avLst/>
              <a:gdLst/>
              <a:ahLst/>
              <a:cxnLst/>
              <a:rect l="l" t="t" r="r" b="b"/>
              <a:pathLst>
                <a:path w="12835" h="8270" extrusionOk="0">
                  <a:moveTo>
                    <a:pt x="12835" y="1"/>
                  </a:moveTo>
                  <a:lnTo>
                    <a:pt x="1" y="10"/>
                  </a:lnTo>
                  <a:lnTo>
                    <a:pt x="1" y="5284"/>
                  </a:lnTo>
                  <a:lnTo>
                    <a:pt x="900" y="5284"/>
                  </a:lnTo>
                  <a:lnTo>
                    <a:pt x="900" y="5867"/>
                  </a:lnTo>
                  <a:lnTo>
                    <a:pt x="1140" y="5944"/>
                  </a:lnTo>
                  <a:cubicBezTo>
                    <a:pt x="1274" y="5982"/>
                    <a:pt x="1417" y="6040"/>
                    <a:pt x="1542" y="6116"/>
                  </a:cubicBezTo>
                  <a:lnTo>
                    <a:pt x="1771" y="6231"/>
                  </a:lnTo>
                  <a:lnTo>
                    <a:pt x="2183" y="5819"/>
                  </a:lnTo>
                  <a:lnTo>
                    <a:pt x="2843" y="6480"/>
                  </a:lnTo>
                  <a:lnTo>
                    <a:pt x="2432" y="6891"/>
                  </a:lnTo>
                  <a:lnTo>
                    <a:pt x="2547" y="7121"/>
                  </a:lnTo>
                  <a:cubicBezTo>
                    <a:pt x="2623" y="7245"/>
                    <a:pt x="2681" y="7379"/>
                    <a:pt x="2719" y="7523"/>
                  </a:cubicBezTo>
                  <a:lnTo>
                    <a:pt x="2795" y="7762"/>
                  </a:lnTo>
                  <a:lnTo>
                    <a:pt x="3379" y="7762"/>
                  </a:lnTo>
                  <a:lnTo>
                    <a:pt x="3379" y="8269"/>
                  </a:lnTo>
                  <a:lnTo>
                    <a:pt x="12835" y="8269"/>
                  </a:lnTo>
                  <a:lnTo>
                    <a:pt x="12835" y="1"/>
                  </a:ln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49"/>
            <p:cNvSpPr/>
            <p:nvPr/>
          </p:nvSpPr>
          <p:spPr>
            <a:xfrm>
              <a:off x="2734786" y="4063119"/>
              <a:ext cx="57089" cy="27153"/>
            </a:xfrm>
            <a:custGeom>
              <a:avLst/>
              <a:gdLst/>
              <a:ahLst/>
              <a:cxnLst/>
              <a:rect l="l" t="t" r="r" b="b"/>
              <a:pathLst>
                <a:path w="2174" h="1034" extrusionOk="0">
                  <a:moveTo>
                    <a:pt x="1235" y="0"/>
                  </a:moveTo>
                  <a:lnTo>
                    <a:pt x="1235" y="38"/>
                  </a:lnTo>
                  <a:lnTo>
                    <a:pt x="479" y="38"/>
                  </a:lnTo>
                  <a:lnTo>
                    <a:pt x="479" y="48"/>
                  </a:lnTo>
                  <a:cubicBezTo>
                    <a:pt x="460" y="431"/>
                    <a:pt x="288" y="775"/>
                    <a:pt x="1" y="1034"/>
                  </a:cubicBezTo>
                  <a:lnTo>
                    <a:pt x="1379" y="1034"/>
                  </a:lnTo>
                  <a:cubicBezTo>
                    <a:pt x="1446" y="890"/>
                    <a:pt x="1494" y="747"/>
                    <a:pt x="1532" y="593"/>
                  </a:cubicBezTo>
                  <a:lnTo>
                    <a:pt x="2173" y="593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49"/>
            <p:cNvSpPr/>
            <p:nvPr/>
          </p:nvSpPr>
          <p:spPr>
            <a:xfrm>
              <a:off x="2747864" y="3991981"/>
              <a:ext cx="44012" cy="70902"/>
            </a:xfrm>
            <a:custGeom>
              <a:avLst/>
              <a:gdLst/>
              <a:ahLst/>
              <a:cxnLst/>
              <a:rect l="l" t="t" r="r" b="b"/>
              <a:pathLst>
                <a:path w="1676" h="2700" extrusionOk="0">
                  <a:moveTo>
                    <a:pt x="307" y="1"/>
                  </a:moveTo>
                  <a:lnTo>
                    <a:pt x="0" y="307"/>
                  </a:lnTo>
                  <a:lnTo>
                    <a:pt x="594" y="910"/>
                  </a:lnTo>
                  <a:lnTo>
                    <a:pt x="182" y="1321"/>
                  </a:lnTo>
                  <a:lnTo>
                    <a:pt x="297" y="1551"/>
                  </a:lnTo>
                  <a:cubicBezTo>
                    <a:pt x="364" y="1675"/>
                    <a:pt x="422" y="1819"/>
                    <a:pt x="469" y="1963"/>
                  </a:cubicBezTo>
                  <a:lnTo>
                    <a:pt x="546" y="2202"/>
                  </a:lnTo>
                  <a:lnTo>
                    <a:pt x="1130" y="2202"/>
                  </a:lnTo>
                  <a:lnTo>
                    <a:pt x="1130" y="2699"/>
                  </a:lnTo>
                  <a:lnTo>
                    <a:pt x="1675" y="2699"/>
                  </a:lnTo>
                  <a:lnTo>
                    <a:pt x="1675" y="2030"/>
                  </a:lnTo>
                  <a:lnTo>
                    <a:pt x="1034" y="2030"/>
                  </a:lnTo>
                  <a:cubicBezTo>
                    <a:pt x="977" y="1790"/>
                    <a:pt x="881" y="1561"/>
                    <a:pt x="757" y="1360"/>
                  </a:cubicBezTo>
                  <a:lnTo>
                    <a:pt x="1206" y="910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49"/>
            <p:cNvSpPr/>
            <p:nvPr/>
          </p:nvSpPr>
          <p:spPr>
            <a:xfrm>
              <a:off x="2692823" y="3979927"/>
              <a:ext cx="49027" cy="29411"/>
            </a:xfrm>
            <a:custGeom>
              <a:avLst/>
              <a:gdLst/>
              <a:ahLst/>
              <a:cxnLst/>
              <a:rect l="l" t="t" r="r" b="b"/>
              <a:pathLst>
                <a:path w="1867" h="1120" extrusionOk="0">
                  <a:moveTo>
                    <a:pt x="1" y="0"/>
                  </a:moveTo>
                  <a:lnTo>
                    <a:pt x="1" y="163"/>
                  </a:lnTo>
                  <a:lnTo>
                    <a:pt x="737" y="163"/>
                  </a:lnTo>
                  <a:lnTo>
                    <a:pt x="737" y="756"/>
                  </a:lnTo>
                  <a:lnTo>
                    <a:pt x="977" y="833"/>
                  </a:lnTo>
                  <a:cubicBezTo>
                    <a:pt x="1111" y="871"/>
                    <a:pt x="1254" y="929"/>
                    <a:pt x="1379" y="996"/>
                  </a:cubicBezTo>
                  <a:lnTo>
                    <a:pt x="1608" y="1120"/>
                  </a:lnTo>
                  <a:lnTo>
                    <a:pt x="1867" y="862"/>
                  </a:lnTo>
                  <a:cubicBezTo>
                    <a:pt x="1675" y="766"/>
                    <a:pt x="1484" y="689"/>
                    <a:pt x="1283" y="632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49"/>
            <p:cNvSpPr/>
            <p:nvPr/>
          </p:nvSpPr>
          <p:spPr>
            <a:xfrm>
              <a:off x="2688542" y="3845975"/>
              <a:ext cx="11344" cy="133979"/>
            </a:xfrm>
            <a:custGeom>
              <a:avLst/>
              <a:gdLst/>
              <a:ahLst/>
              <a:cxnLst/>
              <a:rect l="l" t="t" r="r" b="b"/>
              <a:pathLst>
                <a:path w="432" h="5102" extrusionOk="0">
                  <a:moveTo>
                    <a:pt x="1" y="0"/>
                  </a:moveTo>
                  <a:lnTo>
                    <a:pt x="1" y="5101"/>
                  </a:lnTo>
                  <a:lnTo>
                    <a:pt x="432" y="5101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49"/>
            <p:cNvSpPr/>
            <p:nvPr/>
          </p:nvSpPr>
          <p:spPr>
            <a:xfrm>
              <a:off x="2688542" y="3844977"/>
              <a:ext cx="337047" cy="11082"/>
            </a:xfrm>
            <a:custGeom>
              <a:avLst/>
              <a:gdLst/>
              <a:ahLst/>
              <a:cxnLst/>
              <a:rect l="l" t="t" r="r" b="b"/>
              <a:pathLst>
                <a:path w="12835" h="422" extrusionOk="0">
                  <a:moveTo>
                    <a:pt x="1" y="0"/>
                  </a:moveTo>
                  <a:lnTo>
                    <a:pt x="1" y="421"/>
                  </a:lnTo>
                  <a:lnTo>
                    <a:pt x="12835" y="421"/>
                  </a:lnTo>
                  <a:lnTo>
                    <a:pt x="12835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49"/>
            <p:cNvSpPr/>
            <p:nvPr/>
          </p:nvSpPr>
          <p:spPr>
            <a:xfrm>
              <a:off x="2723232" y="4061596"/>
              <a:ext cx="314936" cy="29936"/>
            </a:xfrm>
            <a:custGeom>
              <a:avLst/>
              <a:gdLst/>
              <a:ahLst/>
              <a:cxnLst/>
              <a:rect l="l" t="t" r="r" b="b"/>
              <a:pathLst>
                <a:path w="11993" h="1140" extrusionOk="0">
                  <a:moveTo>
                    <a:pt x="1675" y="1"/>
                  </a:moveTo>
                  <a:cubicBezTo>
                    <a:pt x="1647" y="1"/>
                    <a:pt x="1628" y="20"/>
                    <a:pt x="1628" y="39"/>
                  </a:cubicBezTo>
                  <a:lnTo>
                    <a:pt x="546" y="39"/>
                  </a:lnTo>
                  <a:cubicBezTo>
                    <a:pt x="517" y="39"/>
                    <a:pt x="498" y="68"/>
                    <a:pt x="498" y="96"/>
                  </a:cubicBezTo>
                  <a:lnTo>
                    <a:pt x="498" y="163"/>
                  </a:lnTo>
                  <a:lnTo>
                    <a:pt x="498" y="202"/>
                  </a:lnTo>
                  <a:lnTo>
                    <a:pt x="498" y="221"/>
                  </a:lnTo>
                  <a:lnTo>
                    <a:pt x="498" y="240"/>
                  </a:lnTo>
                  <a:cubicBezTo>
                    <a:pt x="460" y="565"/>
                    <a:pt x="297" y="852"/>
                    <a:pt x="39" y="1044"/>
                  </a:cubicBezTo>
                  <a:cubicBezTo>
                    <a:pt x="1" y="1072"/>
                    <a:pt x="20" y="1139"/>
                    <a:pt x="68" y="1139"/>
                  </a:cubicBezTo>
                  <a:lnTo>
                    <a:pt x="11935" y="1139"/>
                  </a:lnTo>
                  <a:cubicBezTo>
                    <a:pt x="11963" y="1139"/>
                    <a:pt x="11992" y="1111"/>
                    <a:pt x="11992" y="1082"/>
                  </a:cubicBezTo>
                  <a:lnTo>
                    <a:pt x="11992" y="48"/>
                  </a:lnTo>
                  <a:cubicBezTo>
                    <a:pt x="11983" y="20"/>
                    <a:pt x="11963" y="1"/>
                    <a:pt x="11935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49"/>
            <p:cNvSpPr/>
            <p:nvPr/>
          </p:nvSpPr>
          <p:spPr>
            <a:xfrm>
              <a:off x="2676226" y="3817325"/>
              <a:ext cx="361679" cy="29936"/>
            </a:xfrm>
            <a:custGeom>
              <a:avLst/>
              <a:gdLst/>
              <a:ahLst/>
              <a:cxnLst/>
              <a:rect l="l" t="t" r="r" b="b"/>
              <a:pathLst>
                <a:path w="13773" h="1140" extrusionOk="0">
                  <a:moveTo>
                    <a:pt x="49" y="0"/>
                  </a:moveTo>
                  <a:cubicBezTo>
                    <a:pt x="20" y="0"/>
                    <a:pt x="1" y="19"/>
                    <a:pt x="1" y="48"/>
                  </a:cubicBezTo>
                  <a:lnTo>
                    <a:pt x="1" y="1082"/>
                  </a:lnTo>
                  <a:cubicBezTo>
                    <a:pt x="1" y="1110"/>
                    <a:pt x="20" y="1139"/>
                    <a:pt x="49" y="1139"/>
                  </a:cubicBezTo>
                  <a:lnTo>
                    <a:pt x="13725" y="1139"/>
                  </a:lnTo>
                  <a:cubicBezTo>
                    <a:pt x="13753" y="1139"/>
                    <a:pt x="13773" y="1110"/>
                    <a:pt x="13773" y="1082"/>
                  </a:cubicBezTo>
                  <a:lnTo>
                    <a:pt x="13773" y="48"/>
                  </a:lnTo>
                  <a:cubicBezTo>
                    <a:pt x="13773" y="19"/>
                    <a:pt x="13753" y="0"/>
                    <a:pt x="13725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49"/>
            <p:cNvSpPr/>
            <p:nvPr/>
          </p:nvSpPr>
          <p:spPr>
            <a:xfrm>
              <a:off x="2812463" y="3959051"/>
              <a:ext cx="28413" cy="66123"/>
            </a:xfrm>
            <a:custGeom>
              <a:avLst/>
              <a:gdLst/>
              <a:ahLst/>
              <a:cxnLst/>
              <a:rect l="l" t="t" r="r" b="b"/>
              <a:pathLst>
                <a:path w="1082" h="2518" extrusionOk="0">
                  <a:moveTo>
                    <a:pt x="0" y="1"/>
                  </a:moveTo>
                  <a:lnTo>
                    <a:pt x="0" y="2518"/>
                  </a:lnTo>
                  <a:lnTo>
                    <a:pt x="1081" y="251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49"/>
            <p:cNvSpPr/>
            <p:nvPr/>
          </p:nvSpPr>
          <p:spPr>
            <a:xfrm>
              <a:off x="2860966" y="3930664"/>
              <a:ext cx="28413" cy="94510"/>
            </a:xfrm>
            <a:custGeom>
              <a:avLst/>
              <a:gdLst/>
              <a:ahLst/>
              <a:cxnLst/>
              <a:rect l="l" t="t" r="r" b="b"/>
              <a:pathLst>
                <a:path w="1082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1082" y="359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49"/>
            <p:cNvSpPr/>
            <p:nvPr/>
          </p:nvSpPr>
          <p:spPr>
            <a:xfrm>
              <a:off x="2908207" y="3947759"/>
              <a:ext cx="28413" cy="77414"/>
            </a:xfrm>
            <a:custGeom>
              <a:avLst/>
              <a:gdLst/>
              <a:ahLst/>
              <a:cxnLst/>
              <a:rect l="l" t="t" r="r" b="b"/>
              <a:pathLst>
                <a:path w="1082" h="2948" extrusionOk="0">
                  <a:moveTo>
                    <a:pt x="0" y="0"/>
                  </a:moveTo>
                  <a:lnTo>
                    <a:pt x="0" y="2948"/>
                  </a:lnTo>
                  <a:lnTo>
                    <a:pt x="1082" y="294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49"/>
            <p:cNvSpPr/>
            <p:nvPr/>
          </p:nvSpPr>
          <p:spPr>
            <a:xfrm>
              <a:off x="2716693" y="3882161"/>
              <a:ext cx="54069" cy="13603"/>
            </a:xfrm>
            <a:custGeom>
              <a:avLst/>
              <a:gdLst/>
              <a:ahLst/>
              <a:cxnLst/>
              <a:rect l="l" t="t" r="r" b="b"/>
              <a:pathLst>
                <a:path w="2059" h="518" extrusionOk="0">
                  <a:moveTo>
                    <a:pt x="345" y="0"/>
                  </a:moveTo>
                  <a:cubicBezTo>
                    <a:pt x="1" y="0"/>
                    <a:pt x="1" y="517"/>
                    <a:pt x="345" y="517"/>
                  </a:cubicBezTo>
                  <a:lnTo>
                    <a:pt x="1714" y="517"/>
                  </a:lnTo>
                  <a:cubicBezTo>
                    <a:pt x="2058" y="517"/>
                    <a:pt x="2058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49"/>
            <p:cNvSpPr/>
            <p:nvPr/>
          </p:nvSpPr>
          <p:spPr>
            <a:xfrm>
              <a:off x="2716693" y="3904771"/>
              <a:ext cx="73659" cy="13340"/>
            </a:xfrm>
            <a:custGeom>
              <a:avLst/>
              <a:gdLst/>
              <a:ahLst/>
              <a:cxnLst/>
              <a:rect l="l" t="t" r="r" b="b"/>
              <a:pathLst>
                <a:path w="2805" h="508" extrusionOk="0">
                  <a:moveTo>
                    <a:pt x="345" y="1"/>
                  </a:moveTo>
                  <a:cubicBezTo>
                    <a:pt x="1" y="1"/>
                    <a:pt x="1" y="508"/>
                    <a:pt x="345" y="508"/>
                  </a:cubicBezTo>
                  <a:lnTo>
                    <a:pt x="2470" y="508"/>
                  </a:lnTo>
                  <a:cubicBezTo>
                    <a:pt x="2805" y="50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49"/>
            <p:cNvSpPr/>
            <p:nvPr/>
          </p:nvSpPr>
          <p:spPr>
            <a:xfrm>
              <a:off x="2716693" y="392714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7"/>
                    <a:pt x="345" y="517"/>
                  </a:cubicBezTo>
                  <a:lnTo>
                    <a:pt x="2470" y="517"/>
                  </a:lnTo>
                  <a:cubicBezTo>
                    <a:pt x="2805" y="517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49"/>
            <p:cNvSpPr/>
            <p:nvPr/>
          </p:nvSpPr>
          <p:spPr>
            <a:xfrm>
              <a:off x="2716693" y="394975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8"/>
                    <a:pt x="345" y="518"/>
                  </a:cubicBezTo>
                  <a:lnTo>
                    <a:pt x="2470" y="518"/>
                  </a:lnTo>
                  <a:cubicBezTo>
                    <a:pt x="2805" y="51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9"/>
            <p:cNvSpPr/>
            <p:nvPr/>
          </p:nvSpPr>
          <p:spPr>
            <a:xfrm>
              <a:off x="2617693" y="3979428"/>
              <a:ext cx="164125" cy="164388"/>
            </a:xfrm>
            <a:custGeom>
              <a:avLst/>
              <a:gdLst/>
              <a:ahLst/>
              <a:cxnLst/>
              <a:rect l="l" t="t" r="r" b="b"/>
              <a:pathLst>
                <a:path w="6250" h="6260" extrusionOk="0">
                  <a:moveTo>
                    <a:pt x="3302" y="1866"/>
                  </a:moveTo>
                  <a:lnTo>
                    <a:pt x="3331" y="1876"/>
                  </a:lnTo>
                  <a:lnTo>
                    <a:pt x="3359" y="1876"/>
                  </a:lnTo>
                  <a:lnTo>
                    <a:pt x="3388" y="1885"/>
                  </a:lnTo>
                  <a:lnTo>
                    <a:pt x="3417" y="1895"/>
                  </a:lnTo>
                  <a:lnTo>
                    <a:pt x="3445" y="1905"/>
                  </a:lnTo>
                  <a:lnTo>
                    <a:pt x="3474" y="1905"/>
                  </a:lnTo>
                  <a:lnTo>
                    <a:pt x="3503" y="1924"/>
                  </a:lnTo>
                  <a:lnTo>
                    <a:pt x="3532" y="1933"/>
                  </a:lnTo>
                  <a:lnTo>
                    <a:pt x="3560" y="1943"/>
                  </a:lnTo>
                  <a:lnTo>
                    <a:pt x="3589" y="1952"/>
                  </a:lnTo>
                  <a:lnTo>
                    <a:pt x="3618" y="1972"/>
                  </a:lnTo>
                  <a:lnTo>
                    <a:pt x="3646" y="1981"/>
                  </a:lnTo>
                  <a:lnTo>
                    <a:pt x="3675" y="1991"/>
                  </a:lnTo>
                  <a:lnTo>
                    <a:pt x="3704" y="2010"/>
                  </a:lnTo>
                  <a:lnTo>
                    <a:pt x="3732" y="2019"/>
                  </a:lnTo>
                  <a:lnTo>
                    <a:pt x="3752" y="2039"/>
                  </a:lnTo>
                  <a:lnTo>
                    <a:pt x="3780" y="2058"/>
                  </a:lnTo>
                  <a:lnTo>
                    <a:pt x="3799" y="2067"/>
                  </a:lnTo>
                  <a:lnTo>
                    <a:pt x="3819" y="2086"/>
                  </a:lnTo>
                  <a:lnTo>
                    <a:pt x="3828" y="2086"/>
                  </a:lnTo>
                  <a:lnTo>
                    <a:pt x="3847" y="2096"/>
                  </a:lnTo>
                  <a:lnTo>
                    <a:pt x="3866" y="2115"/>
                  </a:lnTo>
                  <a:lnTo>
                    <a:pt x="3876" y="2115"/>
                  </a:lnTo>
                  <a:lnTo>
                    <a:pt x="3895" y="2125"/>
                  </a:lnTo>
                  <a:lnTo>
                    <a:pt x="3924" y="2153"/>
                  </a:lnTo>
                  <a:lnTo>
                    <a:pt x="3953" y="2182"/>
                  </a:lnTo>
                  <a:lnTo>
                    <a:pt x="3981" y="2211"/>
                  </a:lnTo>
                  <a:lnTo>
                    <a:pt x="3991" y="2220"/>
                  </a:lnTo>
                  <a:lnTo>
                    <a:pt x="4000" y="2230"/>
                  </a:lnTo>
                  <a:lnTo>
                    <a:pt x="4020" y="2249"/>
                  </a:lnTo>
                  <a:lnTo>
                    <a:pt x="4039" y="2268"/>
                  </a:lnTo>
                  <a:lnTo>
                    <a:pt x="4039" y="2278"/>
                  </a:lnTo>
                  <a:lnTo>
                    <a:pt x="4058" y="2297"/>
                  </a:lnTo>
                  <a:lnTo>
                    <a:pt x="4077" y="2316"/>
                  </a:lnTo>
                  <a:lnTo>
                    <a:pt x="4077" y="2326"/>
                  </a:lnTo>
                  <a:lnTo>
                    <a:pt x="4096" y="2345"/>
                  </a:lnTo>
                  <a:lnTo>
                    <a:pt x="4115" y="2364"/>
                  </a:lnTo>
                  <a:lnTo>
                    <a:pt x="4134" y="2393"/>
                  </a:lnTo>
                  <a:lnTo>
                    <a:pt x="4144" y="2421"/>
                  </a:lnTo>
                  <a:lnTo>
                    <a:pt x="4163" y="2441"/>
                  </a:lnTo>
                  <a:lnTo>
                    <a:pt x="4182" y="2469"/>
                  </a:lnTo>
                  <a:lnTo>
                    <a:pt x="4201" y="2498"/>
                  </a:lnTo>
                  <a:lnTo>
                    <a:pt x="4211" y="2527"/>
                  </a:lnTo>
                  <a:lnTo>
                    <a:pt x="4230" y="2555"/>
                  </a:lnTo>
                  <a:lnTo>
                    <a:pt x="4240" y="2575"/>
                  </a:lnTo>
                  <a:lnTo>
                    <a:pt x="4249" y="2603"/>
                  </a:lnTo>
                  <a:lnTo>
                    <a:pt x="4268" y="2632"/>
                  </a:lnTo>
                  <a:lnTo>
                    <a:pt x="4278" y="2661"/>
                  </a:lnTo>
                  <a:lnTo>
                    <a:pt x="4288" y="2689"/>
                  </a:lnTo>
                  <a:lnTo>
                    <a:pt x="4297" y="2728"/>
                  </a:lnTo>
                  <a:lnTo>
                    <a:pt x="4307" y="2747"/>
                  </a:lnTo>
                  <a:lnTo>
                    <a:pt x="4316" y="2775"/>
                  </a:lnTo>
                  <a:lnTo>
                    <a:pt x="4316" y="2785"/>
                  </a:lnTo>
                  <a:lnTo>
                    <a:pt x="4316" y="2814"/>
                  </a:lnTo>
                  <a:lnTo>
                    <a:pt x="4326" y="2842"/>
                  </a:lnTo>
                  <a:lnTo>
                    <a:pt x="4326" y="2852"/>
                  </a:lnTo>
                  <a:lnTo>
                    <a:pt x="4326" y="2871"/>
                  </a:lnTo>
                  <a:cubicBezTo>
                    <a:pt x="4326" y="2881"/>
                    <a:pt x="4326" y="2890"/>
                    <a:pt x="4326" y="2900"/>
                  </a:cubicBezTo>
                  <a:lnTo>
                    <a:pt x="4326" y="2909"/>
                  </a:lnTo>
                  <a:lnTo>
                    <a:pt x="4326" y="2929"/>
                  </a:lnTo>
                  <a:cubicBezTo>
                    <a:pt x="4326" y="2948"/>
                    <a:pt x="4326" y="2967"/>
                    <a:pt x="4335" y="2986"/>
                  </a:cubicBezTo>
                  <a:lnTo>
                    <a:pt x="4335" y="2996"/>
                  </a:lnTo>
                  <a:lnTo>
                    <a:pt x="4335" y="3024"/>
                  </a:lnTo>
                  <a:lnTo>
                    <a:pt x="4335" y="3034"/>
                  </a:lnTo>
                  <a:cubicBezTo>
                    <a:pt x="4422" y="3072"/>
                    <a:pt x="4431" y="3101"/>
                    <a:pt x="4431" y="3130"/>
                  </a:cubicBezTo>
                  <a:lnTo>
                    <a:pt x="4422" y="3130"/>
                  </a:lnTo>
                  <a:lnTo>
                    <a:pt x="4422" y="3206"/>
                  </a:lnTo>
                  <a:lnTo>
                    <a:pt x="4422" y="3225"/>
                  </a:lnTo>
                  <a:lnTo>
                    <a:pt x="4422" y="3283"/>
                  </a:lnTo>
                  <a:lnTo>
                    <a:pt x="4422" y="3302"/>
                  </a:lnTo>
                  <a:cubicBezTo>
                    <a:pt x="4422" y="3321"/>
                    <a:pt x="4422" y="3350"/>
                    <a:pt x="4412" y="3369"/>
                  </a:cubicBezTo>
                  <a:lnTo>
                    <a:pt x="4412" y="3378"/>
                  </a:lnTo>
                  <a:cubicBezTo>
                    <a:pt x="4412" y="3407"/>
                    <a:pt x="4402" y="3426"/>
                    <a:pt x="4402" y="3455"/>
                  </a:cubicBezTo>
                  <a:lnTo>
                    <a:pt x="4402" y="3465"/>
                  </a:lnTo>
                  <a:cubicBezTo>
                    <a:pt x="4402" y="3484"/>
                    <a:pt x="4383" y="3503"/>
                    <a:pt x="4383" y="3532"/>
                  </a:cubicBezTo>
                  <a:lnTo>
                    <a:pt x="4374" y="3551"/>
                  </a:lnTo>
                  <a:cubicBezTo>
                    <a:pt x="4364" y="3570"/>
                    <a:pt x="4364" y="3589"/>
                    <a:pt x="4355" y="3608"/>
                  </a:cubicBezTo>
                  <a:lnTo>
                    <a:pt x="4355" y="3618"/>
                  </a:lnTo>
                  <a:cubicBezTo>
                    <a:pt x="4335" y="3666"/>
                    <a:pt x="4307" y="3713"/>
                    <a:pt x="4288" y="3761"/>
                  </a:cubicBezTo>
                  <a:lnTo>
                    <a:pt x="4288" y="3771"/>
                  </a:lnTo>
                  <a:lnTo>
                    <a:pt x="4249" y="3828"/>
                  </a:lnTo>
                  <a:lnTo>
                    <a:pt x="4240" y="3838"/>
                  </a:lnTo>
                  <a:cubicBezTo>
                    <a:pt x="4201" y="3905"/>
                    <a:pt x="4154" y="3962"/>
                    <a:pt x="4096" y="4020"/>
                  </a:cubicBezTo>
                  <a:cubicBezTo>
                    <a:pt x="4048" y="4077"/>
                    <a:pt x="3981" y="4125"/>
                    <a:pt x="3924" y="4173"/>
                  </a:cubicBezTo>
                  <a:lnTo>
                    <a:pt x="3895" y="4192"/>
                  </a:lnTo>
                  <a:lnTo>
                    <a:pt x="3857" y="4221"/>
                  </a:lnTo>
                  <a:lnTo>
                    <a:pt x="3838" y="4230"/>
                  </a:lnTo>
                  <a:lnTo>
                    <a:pt x="3809" y="4240"/>
                  </a:lnTo>
                  <a:lnTo>
                    <a:pt x="3799" y="4249"/>
                  </a:lnTo>
                  <a:lnTo>
                    <a:pt x="3771" y="4268"/>
                  </a:lnTo>
                  <a:lnTo>
                    <a:pt x="3761" y="4268"/>
                  </a:lnTo>
                  <a:lnTo>
                    <a:pt x="3704" y="4297"/>
                  </a:lnTo>
                  <a:lnTo>
                    <a:pt x="3665" y="4307"/>
                  </a:lnTo>
                  <a:lnTo>
                    <a:pt x="3637" y="4326"/>
                  </a:lnTo>
                  <a:lnTo>
                    <a:pt x="3627" y="4326"/>
                  </a:lnTo>
                  <a:lnTo>
                    <a:pt x="3579" y="4335"/>
                  </a:lnTo>
                  <a:lnTo>
                    <a:pt x="3541" y="4335"/>
                  </a:lnTo>
                  <a:lnTo>
                    <a:pt x="3503" y="4355"/>
                  </a:lnTo>
                  <a:lnTo>
                    <a:pt x="3455" y="4355"/>
                  </a:lnTo>
                  <a:lnTo>
                    <a:pt x="3378" y="4374"/>
                  </a:lnTo>
                  <a:lnTo>
                    <a:pt x="3359" y="4374"/>
                  </a:lnTo>
                  <a:lnTo>
                    <a:pt x="3292" y="4383"/>
                  </a:lnTo>
                  <a:lnTo>
                    <a:pt x="2929" y="4383"/>
                  </a:lnTo>
                  <a:lnTo>
                    <a:pt x="2842" y="4364"/>
                  </a:lnTo>
                  <a:lnTo>
                    <a:pt x="2814" y="4364"/>
                  </a:lnTo>
                  <a:lnTo>
                    <a:pt x="2766" y="4345"/>
                  </a:lnTo>
                  <a:lnTo>
                    <a:pt x="2728" y="4335"/>
                  </a:lnTo>
                  <a:lnTo>
                    <a:pt x="2680" y="4316"/>
                  </a:lnTo>
                  <a:lnTo>
                    <a:pt x="2670" y="4316"/>
                  </a:lnTo>
                  <a:lnTo>
                    <a:pt x="2632" y="4307"/>
                  </a:lnTo>
                  <a:lnTo>
                    <a:pt x="2594" y="4288"/>
                  </a:lnTo>
                  <a:lnTo>
                    <a:pt x="2527" y="4259"/>
                  </a:lnTo>
                  <a:lnTo>
                    <a:pt x="2517" y="4259"/>
                  </a:lnTo>
                  <a:lnTo>
                    <a:pt x="2498" y="4249"/>
                  </a:lnTo>
                  <a:lnTo>
                    <a:pt x="2460" y="4221"/>
                  </a:lnTo>
                  <a:lnTo>
                    <a:pt x="2440" y="4211"/>
                  </a:lnTo>
                  <a:lnTo>
                    <a:pt x="2431" y="4211"/>
                  </a:lnTo>
                  <a:cubicBezTo>
                    <a:pt x="2106" y="4010"/>
                    <a:pt x="1895" y="3675"/>
                    <a:pt x="1838" y="3292"/>
                  </a:cubicBezTo>
                  <a:lnTo>
                    <a:pt x="1838" y="3283"/>
                  </a:lnTo>
                  <a:cubicBezTo>
                    <a:pt x="1838" y="3264"/>
                    <a:pt x="1838" y="3235"/>
                    <a:pt x="1838" y="3216"/>
                  </a:cubicBezTo>
                  <a:lnTo>
                    <a:pt x="1838" y="3197"/>
                  </a:lnTo>
                  <a:lnTo>
                    <a:pt x="1838" y="3120"/>
                  </a:lnTo>
                  <a:lnTo>
                    <a:pt x="1838" y="3024"/>
                  </a:lnTo>
                  <a:lnTo>
                    <a:pt x="1838" y="3015"/>
                  </a:lnTo>
                  <a:lnTo>
                    <a:pt x="1838" y="2986"/>
                  </a:lnTo>
                  <a:lnTo>
                    <a:pt x="1838" y="2976"/>
                  </a:lnTo>
                  <a:cubicBezTo>
                    <a:pt x="1838" y="2957"/>
                    <a:pt x="1838" y="2938"/>
                    <a:pt x="1838" y="2919"/>
                  </a:cubicBezTo>
                  <a:lnTo>
                    <a:pt x="1838" y="2909"/>
                  </a:lnTo>
                  <a:cubicBezTo>
                    <a:pt x="1838" y="2890"/>
                    <a:pt x="1838" y="2881"/>
                    <a:pt x="1847" y="2871"/>
                  </a:cubicBezTo>
                  <a:lnTo>
                    <a:pt x="1847" y="2842"/>
                  </a:lnTo>
                  <a:lnTo>
                    <a:pt x="1847" y="2833"/>
                  </a:lnTo>
                  <a:lnTo>
                    <a:pt x="1857" y="2804"/>
                  </a:lnTo>
                  <a:lnTo>
                    <a:pt x="1857" y="2785"/>
                  </a:lnTo>
                  <a:lnTo>
                    <a:pt x="1857" y="2775"/>
                  </a:lnTo>
                  <a:lnTo>
                    <a:pt x="1866" y="2747"/>
                  </a:lnTo>
                  <a:lnTo>
                    <a:pt x="1866" y="2718"/>
                  </a:lnTo>
                  <a:lnTo>
                    <a:pt x="1885" y="2689"/>
                  </a:lnTo>
                  <a:lnTo>
                    <a:pt x="1895" y="2661"/>
                  </a:lnTo>
                  <a:lnTo>
                    <a:pt x="1905" y="2632"/>
                  </a:lnTo>
                  <a:lnTo>
                    <a:pt x="1914" y="2603"/>
                  </a:lnTo>
                  <a:lnTo>
                    <a:pt x="1933" y="2575"/>
                  </a:lnTo>
                  <a:lnTo>
                    <a:pt x="1943" y="2546"/>
                  </a:lnTo>
                  <a:lnTo>
                    <a:pt x="1962" y="2517"/>
                  </a:lnTo>
                  <a:lnTo>
                    <a:pt x="1972" y="2498"/>
                  </a:lnTo>
                  <a:lnTo>
                    <a:pt x="1991" y="2469"/>
                  </a:lnTo>
                  <a:lnTo>
                    <a:pt x="2000" y="2441"/>
                  </a:lnTo>
                  <a:lnTo>
                    <a:pt x="2019" y="2412"/>
                  </a:lnTo>
                  <a:lnTo>
                    <a:pt x="2039" y="2393"/>
                  </a:lnTo>
                  <a:lnTo>
                    <a:pt x="2058" y="2364"/>
                  </a:lnTo>
                  <a:lnTo>
                    <a:pt x="2067" y="2335"/>
                  </a:lnTo>
                  <a:lnTo>
                    <a:pt x="2096" y="2316"/>
                  </a:lnTo>
                  <a:lnTo>
                    <a:pt x="2106" y="2297"/>
                  </a:lnTo>
                  <a:lnTo>
                    <a:pt x="2125" y="2268"/>
                  </a:lnTo>
                  <a:lnTo>
                    <a:pt x="2144" y="2259"/>
                  </a:lnTo>
                  <a:lnTo>
                    <a:pt x="2163" y="2230"/>
                  </a:lnTo>
                  <a:lnTo>
                    <a:pt x="2173" y="2220"/>
                  </a:lnTo>
                  <a:lnTo>
                    <a:pt x="2182" y="2211"/>
                  </a:lnTo>
                  <a:lnTo>
                    <a:pt x="2220" y="2173"/>
                  </a:lnTo>
                  <a:lnTo>
                    <a:pt x="2230" y="2173"/>
                  </a:lnTo>
                  <a:lnTo>
                    <a:pt x="2268" y="2134"/>
                  </a:lnTo>
                  <a:lnTo>
                    <a:pt x="2287" y="2125"/>
                  </a:lnTo>
                  <a:lnTo>
                    <a:pt x="2316" y="2096"/>
                  </a:lnTo>
                  <a:lnTo>
                    <a:pt x="2335" y="2086"/>
                  </a:lnTo>
                  <a:lnTo>
                    <a:pt x="2364" y="2067"/>
                  </a:lnTo>
                  <a:lnTo>
                    <a:pt x="2383" y="2048"/>
                  </a:lnTo>
                  <a:lnTo>
                    <a:pt x="2412" y="2029"/>
                  </a:lnTo>
                  <a:lnTo>
                    <a:pt x="2431" y="2019"/>
                  </a:lnTo>
                  <a:lnTo>
                    <a:pt x="2460" y="2010"/>
                  </a:lnTo>
                  <a:lnTo>
                    <a:pt x="2479" y="1991"/>
                  </a:lnTo>
                  <a:lnTo>
                    <a:pt x="2507" y="1981"/>
                  </a:lnTo>
                  <a:lnTo>
                    <a:pt x="2536" y="1972"/>
                  </a:lnTo>
                  <a:lnTo>
                    <a:pt x="2565" y="1952"/>
                  </a:lnTo>
                  <a:lnTo>
                    <a:pt x="2594" y="1943"/>
                  </a:lnTo>
                  <a:lnTo>
                    <a:pt x="2622" y="1933"/>
                  </a:lnTo>
                  <a:lnTo>
                    <a:pt x="2651" y="1924"/>
                  </a:lnTo>
                  <a:lnTo>
                    <a:pt x="2680" y="1905"/>
                  </a:lnTo>
                  <a:lnTo>
                    <a:pt x="2708" y="1905"/>
                  </a:lnTo>
                  <a:lnTo>
                    <a:pt x="2737" y="1895"/>
                  </a:lnTo>
                  <a:lnTo>
                    <a:pt x="2766" y="1885"/>
                  </a:lnTo>
                  <a:lnTo>
                    <a:pt x="2804" y="1876"/>
                  </a:lnTo>
                  <a:lnTo>
                    <a:pt x="2833" y="1876"/>
                  </a:lnTo>
                  <a:lnTo>
                    <a:pt x="2862" y="1866"/>
                  </a:lnTo>
                  <a:close/>
                  <a:moveTo>
                    <a:pt x="2507" y="0"/>
                  </a:moveTo>
                  <a:cubicBezTo>
                    <a:pt x="2460" y="0"/>
                    <a:pt x="2421" y="48"/>
                    <a:pt x="2421" y="96"/>
                  </a:cubicBezTo>
                  <a:lnTo>
                    <a:pt x="2421" y="641"/>
                  </a:lnTo>
                  <a:cubicBezTo>
                    <a:pt x="2230" y="699"/>
                    <a:pt x="2039" y="775"/>
                    <a:pt x="1866" y="871"/>
                  </a:cubicBezTo>
                  <a:lnTo>
                    <a:pt x="1483" y="488"/>
                  </a:lnTo>
                  <a:cubicBezTo>
                    <a:pt x="1464" y="469"/>
                    <a:pt x="1440" y="459"/>
                    <a:pt x="1416" y="459"/>
                  </a:cubicBezTo>
                  <a:cubicBezTo>
                    <a:pt x="1393" y="459"/>
                    <a:pt x="1369" y="469"/>
                    <a:pt x="1349" y="488"/>
                  </a:cubicBezTo>
                  <a:lnTo>
                    <a:pt x="479" y="1350"/>
                  </a:lnTo>
                  <a:cubicBezTo>
                    <a:pt x="440" y="1388"/>
                    <a:pt x="440" y="1445"/>
                    <a:pt x="479" y="1484"/>
                  </a:cubicBezTo>
                  <a:lnTo>
                    <a:pt x="871" y="1876"/>
                  </a:lnTo>
                  <a:cubicBezTo>
                    <a:pt x="775" y="2048"/>
                    <a:pt x="699" y="2230"/>
                    <a:pt x="641" y="2421"/>
                  </a:cubicBezTo>
                  <a:lnTo>
                    <a:pt x="96" y="2421"/>
                  </a:lnTo>
                  <a:cubicBezTo>
                    <a:pt x="38" y="2421"/>
                    <a:pt x="0" y="2460"/>
                    <a:pt x="0" y="2517"/>
                  </a:cubicBezTo>
                  <a:lnTo>
                    <a:pt x="0" y="3742"/>
                  </a:lnTo>
                  <a:cubicBezTo>
                    <a:pt x="0" y="3800"/>
                    <a:pt x="38" y="3838"/>
                    <a:pt x="96" y="3838"/>
                  </a:cubicBezTo>
                  <a:lnTo>
                    <a:pt x="641" y="3838"/>
                  </a:lnTo>
                  <a:cubicBezTo>
                    <a:pt x="699" y="4029"/>
                    <a:pt x="775" y="4211"/>
                    <a:pt x="871" y="4383"/>
                  </a:cubicBezTo>
                  <a:lnTo>
                    <a:pt x="479" y="4776"/>
                  </a:lnTo>
                  <a:cubicBezTo>
                    <a:pt x="440" y="4804"/>
                    <a:pt x="440" y="4871"/>
                    <a:pt x="479" y="4900"/>
                  </a:cubicBezTo>
                  <a:lnTo>
                    <a:pt x="1349" y="5771"/>
                  </a:lnTo>
                  <a:cubicBezTo>
                    <a:pt x="1369" y="5790"/>
                    <a:pt x="1393" y="5800"/>
                    <a:pt x="1416" y="5800"/>
                  </a:cubicBezTo>
                  <a:cubicBezTo>
                    <a:pt x="1440" y="5800"/>
                    <a:pt x="1464" y="5790"/>
                    <a:pt x="1483" y="5771"/>
                  </a:cubicBezTo>
                  <a:lnTo>
                    <a:pt x="1866" y="5388"/>
                  </a:lnTo>
                  <a:cubicBezTo>
                    <a:pt x="2039" y="5484"/>
                    <a:pt x="2230" y="5560"/>
                    <a:pt x="2421" y="5618"/>
                  </a:cubicBezTo>
                  <a:lnTo>
                    <a:pt x="2421" y="6163"/>
                  </a:lnTo>
                  <a:cubicBezTo>
                    <a:pt x="2421" y="6211"/>
                    <a:pt x="2460" y="6259"/>
                    <a:pt x="2507" y="6259"/>
                  </a:cubicBezTo>
                  <a:lnTo>
                    <a:pt x="3742" y="6259"/>
                  </a:lnTo>
                  <a:cubicBezTo>
                    <a:pt x="3790" y="6259"/>
                    <a:pt x="3838" y="6211"/>
                    <a:pt x="3838" y="6163"/>
                  </a:cubicBezTo>
                  <a:lnTo>
                    <a:pt x="3838" y="5618"/>
                  </a:lnTo>
                  <a:cubicBezTo>
                    <a:pt x="4029" y="5560"/>
                    <a:pt x="4211" y="5484"/>
                    <a:pt x="4383" y="5388"/>
                  </a:cubicBezTo>
                  <a:lnTo>
                    <a:pt x="4766" y="5771"/>
                  </a:lnTo>
                  <a:cubicBezTo>
                    <a:pt x="4785" y="5790"/>
                    <a:pt x="4809" y="5800"/>
                    <a:pt x="4833" y="5800"/>
                  </a:cubicBezTo>
                  <a:cubicBezTo>
                    <a:pt x="4857" y="5800"/>
                    <a:pt x="4881" y="5790"/>
                    <a:pt x="4900" y="5771"/>
                  </a:cubicBezTo>
                  <a:lnTo>
                    <a:pt x="5771" y="4900"/>
                  </a:lnTo>
                  <a:cubicBezTo>
                    <a:pt x="5809" y="4871"/>
                    <a:pt x="5809" y="4804"/>
                    <a:pt x="5771" y="4776"/>
                  </a:cubicBezTo>
                  <a:lnTo>
                    <a:pt x="5388" y="4383"/>
                  </a:lnTo>
                  <a:cubicBezTo>
                    <a:pt x="5484" y="4211"/>
                    <a:pt x="5560" y="4029"/>
                    <a:pt x="5608" y="3838"/>
                  </a:cubicBezTo>
                  <a:lnTo>
                    <a:pt x="6163" y="3838"/>
                  </a:lnTo>
                  <a:cubicBezTo>
                    <a:pt x="6211" y="3838"/>
                    <a:pt x="6249" y="3800"/>
                    <a:pt x="6249" y="3742"/>
                  </a:cubicBezTo>
                  <a:lnTo>
                    <a:pt x="6249" y="2517"/>
                  </a:lnTo>
                  <a:cubicBezTo>
                    <a:pt x="6249" y="2460"/>
                    <a:pt x="6211" y="2421"/>
                    <a:pt x="6163" y="2421"/>
                  </a:cubicBezTo>
                  <a:lnTo>
                    <a:pt x="5608" y="2421"/>
                  </a:lnTo>
                  <a:cubicBezTo>
                    <a:pt x="5560" y="2230"/>
                    <a:pt x="5484" y="2048"/>
                    <a:pt x="5388" y="1876"/>
                  </a:cubicBezTo>
                  <a:lnTo>
                    <a:pt x="5771" y="1484"/>
                  </a:lnTo>
                  <a:cubicBezTo>
                    <a:pt x="5809" y="1445"/>
                    <a:pt x="5809" y="1388"/>
                    <a:pt x="5771" y="1350"/>
                  </a:cubicBezTo>
                  <a:lnTo>
                    <a:pt x="4900" y="488"/>
                  </a:lnTo>
                  <a:cubicBezTo>
                    <a:pt x="4881" y="469"/>
                    <a:pt x="4857" y="459"/>
                    <a:pt x="4833" y="459"/>
                  </a:cubicBezTo>
                  <a:cubicBezTo>
                    <a:pt x="4809" y="459"/>
                    <a:pt x="4785" y="469"/>
                    <a:pt x="4766" y="488"/>
                  </a:cubicBezTo>
                  <a:lnTo>
                    <a:pt x="4383" y="871"/>
                  </a:lnTo>
                  <a:cubicBezTo>
                    <a:pt x="4211" y="775"/>
                    <a:pt x="4029" y="699"/>
                    <a:pt x="3838" y="641"/>
                  </a:cubicBezTo>
                  <a:lnTo>
                    <a:pt x="3838" y="96"/>
                  </a:lnTo>
                  <a:cubicBezTo>
                    <a:pt x="3838" y="48"/>
                    <a:pt x="3790" y="0"/>
                    <a:pt x="37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9"/>
            <p:cNvSpPr/>
            <p:nvPr/>
          </p:nvSpPr>
          <p:spPr>
            <a:xfrm>
              <a:off x="2658895" y="4028167"/>
              <a:ext cx="36711" cy="66622"/>
            </a:xfrm>
            <a:custGeom>
              <a:avLst/>
              <a:gdLst/>
              <a:ahLst/>
              <a:cxnLst/>
              <a:rect l="l" t="t" r="r" b="b"/>
              <a:pathLst>
                <a:path w="1398" h="2537" extrusionOk="0">
                  <a:moveTo>
                    <a:pt x="1015" y="1"/>
                  </a:moveTo>
                  <a:lnTo>
                    <a:pt x="977" y="10"/>
                  </a:lnTo>
                  <a:lnTo>
                    <a:pt x="948" y="20"/>
                  </a:lnTo>
                  <a:lnTo>
                    <a:pt x="919" y="29"/>
                  </a:lnTo>
                  <a:lnTo>
                    <a:pt x="891" y="39"/>
                  </a:lnTo>
                  <a:lnTo>
                    <a:pt x="852" y="49"/>
                  </a:lnTo>
                  <a:lnTo>
                    <a:pt x="833" y="58"/>
                  </a:lnTo>
                  <a:lnTo>
                    <a:pt x="795" y="68"/>
                  </a:lnTo>
                  <a:lnTo>
                    <a:pt x="776" y="77"/>
                  </a:lnTo>
                  <a:lnTo>
                    <a:pt x="738" y="96"/>
                  </a:lnTo>
                  <a:lnTo>
                    <a:pt x="718" y="106"/>
                  </a:lnTo>
                  <a:lnTo>
                    <a:pt x="690" y="125"/>
                  </a:lnTo>
                  <a:lnTo>
                    <a:pt x="661" y="135"/>
                  </a:lnTo>
                  <a:lnTo>
                    <a:pt x="632" y="154"/>
                  </a:lnTo>
                  <a:lnTo>
                    <a:pt x="613" y="163"/>
                  </a:lnTo>
                  <a:lnTo>
                    <a:pt x="584" y="183"/>
                  </a:lnTo>
                  <a:lnTo>
                    <a:pt x="565" y="192"/>
                  </a:lnTo>
                  <a:lnTo>
                    <a:pt x="537" y="211"/>
                  </a:lnTo>
                  <a:lnTo>
                    <a:pt x="517" y="230"/>
                  </a:lnTo>
                  <a:lnTo>
                    <a:pt x="489" y="250"/>
                  </a:lnTo>
                  <a:lnTo>
                    <a:pt x="479" y="259"/>
                  </a:lnTo>
                  <a:lnTo>
                    <a:pt x="431" y="297"/>
                  </a:lnTo>
                  <a:lnTo>
                    <a:pt x="383" y="336"/>
                  </a:lnTo>
                  <a:lnTo>
                    <a:pt x="374" y="355"/>
                  </a:lnTo>
                  <a:lnTo>
                    <a:pt x="364" y="364"/>
                  </a:lnTo>
                  <a:lnTo>
                    <a:pt x="345" y="384"/>
                  </a:lnTo>
                  <a:lnTo>
                    <a:pt x="336" y="403"/>
                  </a:lnTo>
                  <a:lnTo>
                    <a:pt x="307" y="422"/>
                  </a:lnTo>
                  <a:lnTo>
                    <a:pt x="269" y="451"/>
                  </a:lnTo>
                  <a:lnTo>
                    <a:pt x="249" y="479"/>
                  </a:lnTo>
                  <a:lnTo>
                    <a:pt x="230" y="498"/>
                  </a:lnTo>
                  <a:lnTo>
                    <a:pt x="211" y="527"/>
                  </a:lnTo>
                  <a:lnTo>
                    <a:pt x="192" y="556"/>
                  </a:lnTo>
                  <a:lnTo>
                    <a:pt x="173" y="585"/>
                  </a:lnTo>
                  <a:lnTo>
                    <a:pt x="163" y="604"/>
                  </a:lnTo>
                  <a:lnTo>
                    <a:pt x="144" y="632"/>
                  </a:lnTo>
                  <a:lnTo>
                    <a:pt x="135" y="661"/>
                  </a:lnTo>
                  <a:lnTo>
                    <a:pt x="115" y="690"/>
                  </a:lnTo>
                  <a:lnTo>
                    <a:pt x="106" y="719"/>
                  </a:lnTo>
                  <a:lnTo>
                    <a:pt x="96" y="747"/>
                  </a:lnTo>
                  <a:lnTo>
                    <a:pt x="77" y="776"/>
                  </a:lnTo>
                  <a:lnTo>
                    <a:pt x="68" y="805"/>
                  </a:lnTo>
                  <a:lnTo>
                    <a:pt x="58" y="833"/>
                  </a:lnTo>
                  <a:lnTo>
                    <a:pt x="48" y="862"/>
                  </a:lnTo>
                  <a:lnTo>
                    <a:pt x="39" y="891"/>
                  </a:lnTo>
                  <a:lnTo>
                    <a:pt x="29" y="919"/>
                  </a:lnTo>
                  <a:lnTo>
                    <a:pt x="29" y="929"/>
                  </a:lnTo>
                  <a:lnTo>
                    <a:pt x="29" y="948"/>
                  </a:lnTo>
                  <a:lnTo>
                    <a:pt x="10" y="986"/>
                  </a:lnTo>
                  <a:lnTo>
                    <a:pt x="10" y="1015"/>
                  </a:lnTo>
                  <a:cubicBezTo>
                    <a:pt x="10" y="1025"/>
                    <a:pt x="10" y="1034"/>
                    <a:pt x="1" y="1053"/>
                  </a:cubicBezTo>
                  <a:lnTo>
                    <a:pt x="1" y="1073"/>
                  </a:lnTo>
                  <a:cubicBezTo>
                    <a:pt x="1" y="1092"/>
                    <a:pt x="1" y="1111"/>
                    <a:pt x="1" y="1130"/>
                  </a:cubicBezTo>
                  <a:lnTo>
                    <a:pt x="1" y="1168"/>
                  </a:lnTo>
                  <a:lnTo>
                    <a:pt x="1" y="1264"/>
                  </a:lnTo>
                  <a:lnTo>
                    <a:pt x="1" y="1341"/>
                  </a:lnTo>
                  <a:lnTo>
                    <a:pt x="1" y="1360"/>
                  </a:lnTo>
                  <a:cubicBezTo>
                    <a:pt x="1" y="1379"/>
                    <a:pt x="1" y="1408"/>
                    <a:pt x="1" y="1427"/>
                  </a:cubicBezTo>
                  <a:lnTo>
                    <a:pt x="1" y="1436"/>
                  </a:lnTo>
                  <a:cubicBezTo>
                    <a:pt x="58" y="1819"/>
                    <a:pt x="278" y="2164"/>
                    <a:pt x="604" y="2365"/>
                  </a:cubicBezTo>
                  <a:lnTo>
                    <a:pt x="613" y="2374"/>
                  </a:lnTo>
                  <a:lnTo>
                    <a:pt x="623" y="2374"/>
                  </a:lnTo>
                  <a:lnTo>
                    <a:pt x="632" y="2384"/>
                  </a:lnTo>
                  <a:lnTo>
                    <a:pt x="680" y="2403"/>
                  </a:lnTo>
                  <a:lnTo>
                    <a:pt x="699" y="2412"/>
                  </a:lnTo>
                  <a:lnTo>
                    <a:pt x="709" y="2412"/>
                  </a:lnTo>
                  <a:lnTo>
                    <a:pt x="776" y="2451"/>
                  </a:lnTo>
                  <a:lnTo>
                    <a:pt x="804" y="2460"/>
                  </a:lnTo>
                  <a:lnTo>
                    <a:pt x="852" y="2479"/>
                  </a:lnTo>
                  <a:lnTo>
                    <a:pt x="862" y="2479"/>
                  </a:lnTo>
                  <a:lnTo>
                    <a:pt x="910" y="2499"/>
                  </a:lnTo>
                  <a:lnTo>
                    <a:pt x="948" y="2508"/>
                  </a:lnTo>
                  <a:lnTo>
                    <a:pt x="996" y="2518"/>
                  </a:lnTo>
                  <a:lnTo>
                    <a:pt x="1025" y="2527"/>
                  </a:lnTo>
                  <a:lnTo>
                    <a:pt x="1111" y="2537"/>
                  </a:lnTo>
                  <a:lnTo>
                    <a:pt x="1398" y="2537"/>
                  </a:lnTo>
                  <a:lnTo>
                    <a:pt x="1321" y="2527"/>
                  </a:lnTo>
                  <a:lnTo>
                    <a:pt x="1283" y="2518"/>
                  </a:lnTo>
                  <a:lnTo>
                    <a:pt x="1245" y="2508"/>
                  </a:lnTo>
                  <a:lnTo>
                    <a:pt x="1235" y="2508"/>
                  </a:lnTo>
                  <a:lnTo>
                    <a:pt x="1197" y="2499"/>
                  </a:lnTo>
                  <a:lnTo>
                    <a:pt x="1149" y="2479"/>
                  </a:lnTo>
                  <a:lnTo>
                    <a:pt x="1139" y="2479"/>
                  </a:lnTo>
                  <a:lnTo>
                    <a:pt x="1101" y="2460"/>
                  </a:lnTo>
                  <a:lnTo>
                    <a:pt x="1063" y="2451"/>
                  </a:lnTo>
                  <a:lnTo>
                    <a:pt x="996" y="2412"/>
                  </a:lnTo>
                  <a:lnTo>
                    <a:pt x="986" y="2412"/>
                  </a:lnTo>
                  <a:lnTo>
                    <a:pt x="967" y="2403"/>
                  </a:lnTo>
                  <a:lnTo>
                    <a:pt x="919" y="2384"/>
                  </a:lnTo>
                  <a:lnTo>
                    <a:pt x="910" y="2374"/>
                  </a:lnTo>
                  <a:lnTo>
                    <a:pt x="900" y="2374"/>
                  </a:lnTo>
                  <a:lnTo>
                    <a:pt x="891" y="2365"/>
                  </a:lnTo>
                  <a:cubicBezTo>
                    <a:pt x="565" y="2164"/>
                    <a:pt x="345" y="1819"/>
                    <a:pt x="288" y="1436"/>
                  </a:cubicBezTo>
                  <a:lnTo>
                    <a:pt x="288" y="1427"/>
                  </a:lnTo>
                  <a:cubicBezTo>
                    <a:pt x="288" y="1398"/>
                    <a:pt x="288" y="1379"/>
                    <a:pt x="288" y="1360"/>
                  </a:cubicBezTo>
                  <a:lnTo>
                    <a:pt x="288" y="1341"/>
                  </a:lnTo>
                  <a:lnTo>
                    <a:pt x="288" y="1264"/>
                  </a:lnTo>
                  <a:lnTo>
                    <a:pt x="288" y="1168"/>
                  </a:lnTo>
                  <a:lnTo>
                    <a:pt x="288" y="1130"/>
                  </a:lnTo>
                  <a:cubicBezTo>
                    <a:pt x="288" y="1111"/>
                    <a:pt x="288" y="1092"/>
                    <a:pt x="288" y="1073"/>
                  </a:cubicBezTo>
                  <a:lnTo>
                    <a:pt x="288" y="1053"/>
                  </a:lnTo>
                  <a:cubicBezTo>
                    <a:pt x="288" y="1034"/>
                    <a:pt x="288" y="1025"/>
                    <a:pt x="297" y="1015"/>
                  </a:cubicBezTo>
                  <a:lnTo>
                    <a:pt x="297" y="986"/>
                  </a:lnTo>
                  <a:lnTo>
                    <a:pt x="307" y="948"/>
                  </a:lnTo>
                  <a:lnTo>
                    <a:pt x="307" y="929"/>
                  </a:lnTo>
                  <a:lnTo>
                    <a:pt x="307" y="919"/>
                  </a:lnTo>
                  <a:lnTo>
                    <a:pt x="316" y="891"/>
                  </a:lnTo>
                  <a:lnTo>
                    <a:pt x="326" y="862"/>
                  </a:lnTo>
                  <a:lnTo>
                    <a:pt x="336" y="833"/>
                  </a:lnTo>
                  <a:lnTo>
                    <a:pt x="345" y="805"/>
                  </a:lnTo>
                  <a:lnTo>
                    <a:pt x="355" y="776"/>
                  </a:lnTo>
                  <a:lnTo>
                    <a:pt x="374" y="747"/>
                  </a:lnTo>
                  <a:lnTo>
                    <a:pt x="383" y="719"/>
                  </a:lnTo>
                  <a:lnTo>
                    <a:pt x="393" y="690"/>
                  </a:lnTo>
                  <a:lnTo>
                    <a:pt x="412" y="661"/>
                  </a:lnTo>
                  <a:lnTo>
                    <a:pt x="422" y="632"/>
                  </a:lnTo>
                  <a:lnTo>
                    <a:pt x="441" y="604"/>
                  </a:lnTo>
                  <a:lnTo>
                    <a:pt x="450" y="585"/>
                  </a:lnTo>
                  <a:lnTo>
                    <a:pt x="470" y="556"/>
                  </a:lnTo>
                  <a:lnTo>
                    <a:pt x="489" y="527"/>
                  </a:lnTo>
                  <a:lnTo>
                    <a:pt x="508" y="498"/>
                  </a:lnTo>
                  <a:lnTo>
                    <a:pt x="527" y="479"/>
                  </a:lnTo>
                  <a:lnTo>
                    <a:pt x="546" y="451"/>
                  </a:lnTo>
                  <a:lnTo>
                    <a:pt x="556" y="431"/>
                  </a:lnTo>
                  <a:lnTo>
                    <a:pt x="584" y="412"/>
                  </a:lnTo>
                  <a:lnTo>
                    <a:pt x="613" y="384"/>
                  </a:lnTo>
                  <a:lnTo>
                    <a:pt x="632" y="364"/>
                  </a:lnTo>
                  <a:lnTo>
                    <a:pt x="642" y="355"/>
                  </a:lnTo>
                  <a:lnTo>
                    <a:pt x="651" y="336"/>
                  </a:lnTo>
                  <a:lnTo>
                    <a:pt x="690" y="297"/>
                  </a:lnTo>
                  <a:lnTo>
                    <a:pt x="699" y="297"/>
                  </a:lnTo>
                  <a:lnTo>
                    <a:pt x="738" y="259"/>
                  </a:lnTo>
                  <a:lnTo>
                    <a:pt x="757" y="250"/>
                  </a:lnTo>
                  <a:lnTo>
                    <a:pt x="785" y="230"/>
                  </a:lnTo>
                  <a:lnTo>
                    <a:pt x="804" y="211"/>
                  </a:lnTo>
                  <a:lnTo>
                    <a:pt x="833" y="192"/>
                  </a:lnTo>
                  <a:lnTo>
                    <a:pt x="852" y="183"/>
                  </a:lnTo>
                  <a:lnTo>
                    <a:pt x="881" y="163"/>
                  </a:lnTo>
                  <a:lnTo>
                    <a:pt x="900" y="154"/>
                  </a:lnTo>
                  <a:lnTo>
                    <a:pt x="929" y="135"/>
                  </a:lnTo>
                  <a:lnTo>
                    <a:pt x="948" y="125"/>
                  </a:lnTo>
                  <a:lnTo>
                    <a:pt x="977" y="106"/>
                  </a:lnTo>
                  <a:lnTo>
                    <a:pt x="1005" y="96"/>
                  </a:lnTo>
                  <a:lnTo>
                    <a:pt x="1034" y="77"/>
                  </a:lnTo>
                  <a:lnTo>
                    <a:pt x="1063" y="68"/>
                  </a:lnTo>
                  <a:lnTo>
                    <a:pt x="1092" y="58"/>
                  </a:lnTo>
                  <a:lnTo>
                    <a:pt x="1120" y="49"/>
                  </a:lnTo>
                  <a:lnTo>
                    <a:pt x="1149" y="39"/>
                  </a:lnTo>
                  <a:lnTo>
                    <a:pt x="1178" y="29"/>
                  </a:lnTo>
                  <a:lnTo>
                    <a:pt x="1216" y="20"/>
                  </a:lnTo>
                  <a:lnTo>
                    <a:pt x="1245" y="10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5" name="Google Shape;4045;p49"/>
          <p:cNvGrpSpPr/>
          <p:nvPr/>
        </p:nvGrpSpPr>
        <p:grpSpPr>
          <a:xfrm>
            <a:off x="3545301" y="2423523"/>
            <a:ext cx="358134" cy="356638"/>
            <a:chOff x="3545301" y="2423523"/>
            <a:chExt cx="358134" cy="356638"/>
          </a:xfrm>
        </p:grpSpPr>
        <p:sp>
          <p:nvSpPr>
            <p:cNvPr id="4046" name="Google Shape;4046;p49"/>
            <p:cNvSpPr/>
            <p:nvPr/>
          </p:nvSpPr>
          <p:spPr>
            <a:xfrm>
              <a:off x="3545301" y="2633630"/>
              <a:ext cx="64600" cy="146531"/>
            </a:xfrm>
            <a:custGeom>
              <a:avLst/>
              <a:gdLst/>
              <a:ahLst/>
              <a:cxnLst/>
              <a:rect l="l" t="t" r="r" b="b"/>
              <a:pathLst>
                <a:path w="2460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2460" y="5580"/>
                  </a:lnTo>
                  <a:lnTo>
                    <a:pt x="2460" y="345"/>
                  </a:lnTo>
                  <a:cubicBezTo>
                    <a:pt x="2460" y="154"/>
                    <a:pt x="2306" y="0"/>
                    <a:pt x="2115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9"/>
            <p:cNvSpPr/>
            <p:nvPr/>
          </p:nvSpPr>
          <p:spPr>
            <a:xfrm>
              <a:off x="3545301" y="2633630"/>
              <a:ext cx="30934" cy="146531"/>
            </a:xfrm>
            <a:custGeom>
              <a:avLst/>
              <a:gdLst/>
              <a:ahLst/>
              <a:cxnLst/>
              <a:rect l="l" t="t" r="r" b="b"/>
              <a:pathLst>
                <a:path w="1178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833" y="5580"/>
                  </a:lnTo>
                  <a:lnTo>
                    <a:pt x="833" y="345"/>
                  </a:lnTo>
                  <a:cubicBezTo>
                    <a:pt x="833" y="154"/>
                    <a:pt x="986" y="0"/>
                    <a:pt x="117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9"/>
            <p:cNvSpPr/>
            <p:nvPr/>
          </p:nvSpPr>
          <p:spPr>
            <a:xfrm>
              <a:off x="3643041" y="2597181"/>
              <a:ext cx="64888" cy="182980"/>
            </a:xfrm>
            <a:custGeom>
              <a:avLst/>
              <a:gdLst/>
              <a:ahLst/>
              <a:cxnLst/>
              <a:rect l="l" t="t" r="r" b="b"/>
              <a:pathLst>
                <a:path w="2471" h="6968" extrusionOk="0">
                  <a:moveTo>
                    <a:pt x="355" y="1"/>
                  </a:moveTo>
                  <a:cubicBezTo>
                    <a:pt x="16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2470" y="6968"/>
                  </a:lnTo>
                  <a:lnTo>
                    <a:pt x="2470" y="355"/>
                  </a:lnTo>
                  <a:cubicBezTo>
                    <a:pt x="2460" y="163"/>
                    <a:pt x="2307" y="10"/>
                    <a:pt x="211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9"/>
            <p:cNvSpPr/>
            <p:nvPr/>
          </p:nvSpPr>
          <p:spPr>
            <a:xfrm>
              <a:off x="3643041" y="2597181"/>
              <a:ext cx="30961" cy="182980"/>
            </a:xfrm>
            <a:custGeom>
              <a:avLst/>
              <a:gdLst/>
              <a:ahLst/>
              <a:cxnLst/>
              <a:rect l="l" t="t" r="r" b="b"/>
              <a:pathLst>
                <a:path w="1179" h="6968" extrusionOk="0">
                  <a:moveTo>
                    <a:pt x="355" y="1"/>
                  </a:moveTo>
                  <a:cubicBezTo>
                    <a:pt x="15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824" y="6968"/>
                  </a:lnTo>
                  <a:lnTo>
                    <a:pt x="824" y="355"/>
                  </a:lnTo>
                  <a:cubicBezTo>
                    <a:pt x="824" y="163"/>
                    <a:pt x="977" y="10"/>
                    <a:pt x="117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9"/>
            <p:cNvSpPr/>
            <p:nvPr/>
          </p:nvSpPr>
          <p:spPr>
            <a:xfrm>
              <a:off x="3740807" y="2560994"/>
              <a:ext cx="65125" cy="219166"/>
            </a:xfrm>
            <a:custGeom>
              <a:avLst/>
              <a:gdLst/>
              <a:ahLst/>
              <a:cxnLst/>
              <a:rect l="l" t="t" r="r" b="b"/>
              <a:pathLst>
                <a:path w="2480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2479" y="8346"/>
                  </a:lnTo>
                  <a:lnTo>
                    <a:pt x="2479" y="355"/>
                  </a:lnTo>
                  <a:cubicBezTo>
                    <a:pt x="2470" y="154"/>
                    <a:pt x="2307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9"/>
            <p:cNvSpPr/>
            <p:nvPr/>
          </p:nvSpPr>
          <p:spPr>
            <a:xfrm>
              <a:off x="3740807" y="2560994"/>
              <a:ext cx="30934" cy="219166"/>
            </a:xfrm>
            <a:custGeom>
              <a:avLst/>
              <a:gdLst/>
              <a:ahLst/>
              <a:cxnLst/>
              <a:rect l="l" t="t" r="r" b="b"/>
              <a:pathLst>
                <a:path w="1178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824" y="8346"/>
                  </a:lnTo>
                  <a:lnTo>
                    <a:pt x="824" y="355"/>
                  </a:lnTo>
                  <a:cubicBezTo>
                    <a:pt x="833" y="163"/>
                    <a:pt x="986" y="1"/>
                    <a:pt x="1178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9"/>
            <p:cNvSpPr/>
            <p:nvPr/>
          </p:nvSpPr>
          <p:spPr>
            <a:xfrm>
              <a:off x="3838573" y="2524808"/>
              <a:ext cx="64862" cy="255352"/>
            </a:xfrm>
            <a:custGeom>
              <a:avLst/>
              <a:gdLst/>
              <a:ahLst/>
              <a:cxnLst/>
              <a:rect l="l" t="t" r="r" b="b"/>
              <a:pathLst>
                <a:path w="2470" h="9724" extrusionOk="0">
                  <a:moveTo>
                    <a:pt x="355" y="0"/>
                  </a:moveTo>
                  <a:cubicBezTo>
                    <a:pt x="163" y="0"/>
                    <a:pt x="10" y="163"/>
                    <a:pt x="1" y="355"/>
                  </a:cubicBezTo>
                  <a:lnTo>
                    <a:pt x="1" y="9724"/>
                  </a:lnTo>
                  <a:lnTo>
                    <a:pt x="2470" y="9724"/>
                  </a:lnTo>
                  <a:lnTo>
                    <a:pt x="2470" y="355"/>
                  </a:lnTo>
                  <a:cubicBezTo>
                    <a:pt x="2470" y="163"/>
                    <a:pt x="2307" y="0"/>
                    <a:pt x="211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9"/>
            <p:cNvSpPr/>
            <p:nvPr/>
          </p:nvSpPr>
          <p:spPr>
            <a:xfrm>
              <a:off x="3838835" y="2524808"/>
              <a:ext cx="30934" cy="255352"/>
            </a:xfrm>
            <a:custGeom>
              <a:avLst/>
              <a:gdLst/>
              <a:ahLst/>
              <a:cxnLst/>
              <a:rect l="l" t="t" r="r" b="b"/>
              <a:pathLst>
                <a:path w="1178" h="9724" extrusionOk="0">
                  <a:moveTo>
                    <a:pt x="354" y="0"/>
                  </a:moveTo>
                  <a:cubicBezTo>
                    <a:pt x="153" y="0"/>
                    <a:pt x="0" y="163"/>
                    <a:pt x="0" y="355"/>
                  </a:cubicBezTo>
                  <a:lnTo>
                    <a:pt x="0" y="9724"/>
                  </a:lnTo>
                  <a:lnTo>
                    <a:pt x="823" y="9724"/>
                  </a:lnTo>
                  <a:lnTo>
                    <a:pt x="823" y="355"/>
                  </a:lnTo>
                  <a:cubicBezTo>
                    <a:pt x="823" y="154"/>
                    <a:pt x="976" y="0"/>
                    <a:pt x="1177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9"/>
            <p:cNvSpPr/>
            <p:nvPr/>
          </p:nvSpPr>
          <p:spPr>
            <a:xfrm>
              <a:off x="3560873" y="2423523"/>
              <a:ext cx="332767" cy="134241"/>
            </a:xfrm>
            <a:custGeom>
              <a:avLst/>
              <a:gdLst/>
              <a:ahLst/>
              <a:cxnLst/>
              <a:rect l="l" t="t" r="r" b="b"/>
              <a:pathLst>
                <a:path w="12672" h="5112" extrusionOk="0">
                  <a:moveTo>
                    <a:pt x="10171" y="0"/>
                  </a:moveTo>
                  <a:cubicBezTo>
                    <a:pt x="9996" y="0"/>
                    <a:pt x="9889" y="205"/>
                    <a:pt x="9992" y="355"/>
                  </a:cubicBezTo>
                  <a:lnTo>
                    <a:pt x="10355" y="872"/>
                  </a:lnTo>
                  <a:cubicBezTo>
                    <a:pt x="9140" y="1599"/>
                    <a:pt x="5274" y="3628"/>
                    <a:pt x="0" y="3628"/>
                  </a:cubicBezTo>
                  <a:lnTo>
                    <a:pt x="0" y="5111"/>
                  </a:lnTo>
                  <a:cubicBezTo>
                    <a:pt x="2871" y="5102"/>
                    <a:pt x="5714" y="4547"/>
                    <a:pt x="8374" y="3484"/>
                  </a:cubicBezTo>
                  <a:cubicBezTo>
                    <a:pt x="9351" y="3092"/>
                    <a:pt x="10298" y="2633"/>
                    <a:pt x="11207" y="2087"/>
                  </a:cubicBezTo>
                  <a:lnTo>
                    <a:pt x="11523" y="2546"/>
                  </a:lnTo>
                  <a:cubicBezTo>
                    <a:pt x="11568" y="2612"/>
                    <a:pt x="11636" y="2642"/>
                    <a:pt x="11703" y="2642"/>
                  </a:cubicBezTo>
                  <a:cubicBezTo>
                    <a:pt x="11793" y="2642"/>
                    <a:pt x="11883" y="2588"/>
                    <a:pt x="11915" y="2489"/>
                  </a:cubicBezTo>
                  <a:lnTo>
                    <a:pt x="12624" y="374"/>
                  </a:lnTo>
                  <a:cubicBezTo>
                    <a:pt x="12671" y="230"/>
                    <a:pt x="12566" y="77"/>
                    <a:pt x="12413" y="77"/>
                  </a:cubicBezTo>
                  <a:lnTo>
                    <a:pt x="10183" y="1"/>
                  </a:lnTo>
                  <a:cubicBezTo>
                    <a:pt x="10179" y="0"/>
                    <a:pt x="10175" y="0"/>
                    <a:pt x="1017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5" name="Google Shape;4055;p49"/>
          <p:cNvGrpSpPr/>
          <p:nvPr/>
        </p:nvGrpSpPr>
        <p:grpSpPr>
          <a:xfrm>
            <a:off x="5766424" y="4275195"/>
            <a:ext cx="358161" cy="356926"/>
            <a:chOff x="5766424" y="4275195"/>
            <a:chExt cx="358161" cy="356926"/>
          </a:xfrm>
        </p:grpSpPr>
        <p:sp>
          <p:nvSpPr>
            <p:cNvPr id="4056" name="Google Shape;4056;p49"/>
            <p:cNvSpPr/>
            <p:nvPr/>
          </p:nvSpPr>
          <p:spPr>
            <a:xfrm>
              <a:off x="5766424" y="4485327"/>
              <a:ext cx="64862" cy="146793"/>
            </a:xfrm>
            <a:custGeom>
              <a:avLst/>
              <a:gdLst/>
              <a:ahLst/>
              <a:cxnLst/>
              <a:rect l="l" t="t" r="r" b="b"/>
              <a:pathLst>
                <a:path w="2470" h="5590" extrusionOk="0">
                  <a:moveTo>
                    <a:pt x="354" y="0"/>
                  </a:moveTo>
                  <a:cubicBezTo>
                    <a:pt x="163" y="0"/>
                    <a:pt x="0" y="153"/>
                    <a:pt x="0" y="354"/>
                  </a:cubicBezTo>
                  <a:lnTo>
                    <a:pt x="0" y="5589"/>
                  </a:lnTo>
                  <a:lnTo>
                    <a:pt x="2469" y="5589"/>
                  </a:lnTo>
                  <a:lnTo>
                    <a:pt x="2469" y="354"/>
                  </a:lnTo>
                  <a:cubicBezTo>
                    <a:pt x="2460" y="153"/>
                    <a:pt x="2307" y="0"/>
                    <a:pt x="2115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9"/>
            <p:cNvSpPr/>
            <p:nvPr/>
          </p:nvSpPr>
          <p:spPr>
            <a:xfrm>
              <a:off x="5766661" y="4485327"/>
              <a:ext cx="30961" cy="146793"/>
            </a:xfrm>
            <a:custGeom>
              <a:avLst/>
              <a:gdLst/>
              <a:ahLst/>
              <a:cxnLst/>
              <a:rect l="l" t="t" r="r" b="b"/>
              <a:pathLst>
                <a:path w="1179" h="5590" extrusionOk="0">
                  <a:moveTo>
                    <a:pt x="355" y="0"/>
                  </a:moveTo>
                  <a:cubicBezTo>
                    <a:pt x="154" y="0"/>
                    <a:pt x="1" y="153"/>
                    <a:pt x="1" y="354"/>
                  </a:cubicBezTo>
                  <a:lnTo>
                    <a:pt x="1" y="5589"/>
                  </a:lnTo>
                  <a:lnTo>
                    <a:pt x="814" y="5589"/>
                  </a:lnTo>
                  <a:lnTo>
                    <a:pt x="814" y="354"/>
                  </a:lnTo>
                  <a:cubicBezTo>
                    <a:pt x="814" y="153"/>
                    <a:pt x="977" y="0"/>
                    <a:pt x="117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9"/>
            <p:cNvSpPr/>
            <p:nvPr/>
          </p:nvSpPr>
          <p:spPr>
            <a:xfrm>
              <a:off x="5864190" y="4449115"/>
              <a:ext cx="64862" cy="183006"/>
            </a:xfrm>
            <a:custGeom>
              <a:avLst/>
              <a:gdLst/>
              <a:ahLst/>
              <a:cxnLst/>
              <a:rect l="l" t="t" r="r" b="b"/>
              <a:pathLst>
                <a:path w="2470" h="6969" extrusionOk="0">
                  <a:moveTo>
                    <a:pt x="354" y="1"/>
                  </a:moveTo>
                  <a:cubicBezTo>
                    <a:pt x="163" y="1"/>
                    <a:pt x="10" y="154"/>
                    <a:pt x="0" y="345"/>
                  </a:cubicBezTo>
                  <a:lnTo>
                    <a:pt x="0" y="6968"/>
                  </a:lnTo>
                  <a:lnTo>
                    <a:pt x="2469" y="6968"/>
                  </a:lnTo>
                  <a:lnTo>
                    <a:pt x="2469" y="345"/>
                  </a:lnTo>
                  <a:cubicBezTo>
                    <a:pt x="2469" y="154"/>
                    <a:pt x="2307" y="1"/>
                    <a:pt x="211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9"/>
            <p:cNvSpPr/>
            <p:nvPr/>
          </p:nvSpPr>
          <p:spPr>
            <a:xfrm>
              <a:off x="5864190" y="4449115"/>
              <a:ext cx="30934" cy="183006"/>
            </a:xfrm>
            <a:custGeom>
              <a:avLst/>
              <a:gdLst/>
              <a:ahLst/>
              <a:cxnLst/>
              <a:rect l="l" t="t" r="r" b="b"/>
              <a:pathLst>
                <a:path w="1178" h="6969" extrusionOk="0">
                  <a:moveTo>
                    <a:pt x="354" y="1"/>
                  </a:moveTo>
                  <a:cubicBezTo>
                    <a:pt x="163" y="1"/>
                    <a:pt x="10" y="154"/>
                    <a:pt x="0" y="345"/>
                  </a:cubicBezTo>
                  <a:lnTo>
                    <a:pt x="0" y="6968"/>
                  </a:lnTo>
                  <a:lnTo>
                    <a:pt x="823" y="6968"/>
                  </a:lnTo>
                  <a:lnTo>
                    <a:pt x="823" y="345"/>
                  </a:lnTo>
                  <a:cubicBezTo>
                    <a:pt x="833" y="154"/>
                    <a:pt x="986" y="1"/>
                    <a:pt x="117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9"/>
            <p:cNvSpPr/>
            <p:nvPr/>
          </p:nvSpPr>
          <p:spPr>
            <a:xfrm>
              <a:off x="5962193" y="4412692"/>
              <a:ext cx="64626" cy="219429"/>
            </a:xfrm>
            <a:custGeom>
              <a:avLst/>
              <a:gdLst/>
              <a:ahLst/>
              <a:cxnLst/>
              <a:rect l="l" t="t" r="r" b="b"/>
              <a:pathLst>
                <a:path w="2461" h="8356" extrusionOk="0">
                  <a:moveTo>
                    <a:pt x="345" y="0"/>
                  </a:moveTo>
                  <a:cubicBezTo>
                    <a:pt x="154" y="10"/>
                    <a:pt x="1" y="163"/>
                    <a:pt x="1" y="354"/>
                  </a:cubicBezTo>
                  <a:lnTo>
                    <a:pt x="1" y="8355"/>
                  </a:lnTo>
                  <a:lnTo>
                    <a:pt x="2460" y="8355"/>
                  </a:lnTo>
                  <a:lnTo>
                    <a:pt x="2460" y="354"/>
                  </a:lnTo>
                  <a:cubicBezTo>
                    <a:pt x="2460" y="163"/>
                    <a:pt x="2297" y="10"/>
                    <a:pt x="210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9"/>
            <p:cNvSpPr/>
            <p:nvPr/>
          </p:nvSpPr>
          <p:spPr>
            <a:xfrm>
              <a:off x="5962193" y="4412692"/>
              <a:ext cx="30698" cy="219429"/>
            </a:xfrm>
            <a:custGeom>
              <a:avLst/>
              <a:gdLst/>
              <a:ahLst/>
              <a:cxnLst/>
              <a:rect l="l" t="t" r="r" b="b"/>
              <a:pathLst>
                <a:path w="1169" h="8356" extrusionOk="0">
                  <a:moveTo>
                    <a:pt x="345" y="0"/>
                  </a:moveTo>
                  <a:cubicBezTo>
                    <a:pt x="154" y="10"/>
                    <a:pt x="1" y="163"/>
                    <a:pt x="1" y="354"/>
                  </a:cubicBezTo>
                  <a:lnTo>
                    <a:pt x="1" y="8355"/>
                  </a:lnTo>
                  <a:lnTo>
                    <a:pt x="824" y="8355"/>
                  </a:lnTo>
                  <a:lnTo>
                    <a:pt x="824" y="354"/>
                  </a:lnTo>
                  <a:cubicBezTo>
                    <a:pt x="824" y="163"/>
                    <a:pt x="977" y="10"/>
                    <a:pt x="1168" y="0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9"/>
            <p:cNvSpPr/>
            <p:nvPr/>
          </p:nvSpPr>
          <p:spPr>
            <a:xfrm>
              <a:off x="6059959" y="4376506"/>
              <a:ext cx="64626" cy="255615"/>
            </a:xfrm>
            <a:custGeom>
              <a:avLst/>
              <a:gdLst/>
              <a:ahLst/>
              <a:cxnLst/>
              <a:rect l="l" t="t" r="r" b="b"/>
              <a:pathLst>
                <a:path w="2461" h="9734" extrusionOk="0">
                  <a:moveTo>
                    <a:pt x="355" y="0"/>
                  </a:moveTo>
                  <a:cubicBezTo>
                    <a:pt x="154" y="0"/>
                    <a:pt x="0" y="163"/>
                    <a:pt x="0" y="354"/>
                  </a:cubicBezTo>
                  <a:lnTo>
                    <a:pt x="0" y="9733"/>
                  </a:lnTo>
                  <a:lnTo>
                    <a:pt x="2460" y="9733"/>
                  </a:lnTo>
                  <a:lnTo>
                    <a:pt x="2460" y="354"/>
                  </a:lnTo>
                  <a:cubicBezTo>
                    <a:pt x="2460" y="163"/>
                    <a:pt x="2307" y="10"/>
                    <a:pt x="211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9"/>
            <p:cNvSpPr/>
            <p:nvPr/>
          </p:nvSpPr>
          <p:spPr>
            <a:xfrm>
              <a:off x="6059959" y="4376506"/>
              <a:ext cx="30934" cy="255615"/>
            </a:xfrm>
            <a:custGeom>
              <a:avLst/>
              <a:gdLst/>
              <a:ahLst/>
              <a:cxnLst/>
              <a:rect l="l" t="t" r="r" b="b"/>
              <a:pathLst>
                <a:path w="1178" h="9734" extrusionOk="0">
                  <a:moveTo>
                    <a:pt x="355" y="0"/>
                  </a:moveTo>
                  <a:cubicBezTo>
                    <a:pt x="154" y="0"/>
                    <a:pt x="0" y="163"/>
                    <a:pt x="0" y="354"/>
                  </a:cubicBezTo>
                  <a:lnTo>
                    <a:pt x="0" y="9733"/>
                  </a:lnTo>
                  <a:lnTo>
                    <a:pt x="824" y="9733"/>
                  </a:lnTo>
                  <a:lnTo>
                    <a:pt x="824" y="354"/>
                  </a:lnTo>
                  <a:cubicBezTo>
                    <a:pt x="824" y="163"/>
                    <a:pt x="977" y="0"/>
                    <a:pt x="1178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9"/>
            <p:cNvSpPr/>
            <p:nvPr/>
          </p:nvSpPr>
          <p:spPr>
            <a:xfrm>
              <a:off x="5781997" y="4275195"/>
              <a:ext cx="332767" cy="134241"/>
            </a:xfrm>
            <a:custGeom>
              <a:avLst/>
              <a:gdLst/>
              <a:ahLst/>
              <a:cxnLst/>
              <a:rect l="l" t="t" r="r" b="b"/>
              <a:pathLst>
                <a:path w="12672" h="5112" extrusionOk="0">
                  <a:moveTo>
                    <a:pt x="10172" y="1"/>
                  </a:moveTo>
                  <a:cubicBezTo>
                    <a:pt x="9997" y="1"/>
                    <a:pt x="9889" y="206"/>
                    <a:pt x="9992" y="355"/>
                  </a:cubicBezTo>
                  <a:lnTo>
                    <a:pt x="10356" y="872"/>
                  </a:lnTo>
                  <a:cubicBezTo>
                    <a:pt x="9150" y="1590"/>
                    <a:pt x="5274" y="3628"/>
                    <a:pt x="1" y="3628"/>
                  </a:cubicBezTo>
                  <a:lnTo>
                    <a:pt x="1" y="5112"/>
                  </a:lnTo>
                  <a:cubicBezTo>
                    <a:pt x="2872" y="5102"/>
                    <a:pt x="5714" y="4547"/>
                    <a:pt x="8375" y="3485"/>
                  </a:cubicBezTo>
                  <a:cubicBezTo>
                    <a:pt x="9360" y="3093"/>
                    <a:pt x="10298" y="2624"/>
                    <a:pt x="11208" y="2088"/>
                  </a:cubicBezTo>
                  <a:lnTo>
                    <a:pt x="11523" y="2547"/>
                  </a:lnTo>
                  <a:cubicBezTo>
                    <a:pt x="11568" y="2612"/>
                    <a:pt x="11636" y="2643"/>
                    <a:pt x="11703" y="2643"/>
                  </a:cubicBezTo>
                  <a:cubicBezTo>
                    <a:pt x="11793" y="2643"/>
                    <a:pt x="11883" y="2588"/>
                    <a:pt x="11916" y="2490"/>
                  </a:cubicBezTo>
                  <a:lnTo>
                    <a:pt x="12624" y="375"/>
                  </a:lnTo>
                  <a:cubicBezTo>
                    <a:pt x="12672" y="231"/>
                    <a:pt x="12567" y="78"/>
                    <a:pt x="12413" y="78"/>
                  </a:cubicBezTo>
                  <a:lnTo>
                    <a:pt x="10184" y="1"/>
                  </a:lnTo>
                  <a:cubicBezTo>
                    <a:pt x="10179" y="1"/>
                    <a:pt x="10176" y="1"/>
                    <a:pt x="1017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5" name="Google Shape;4065;p49"/>
          <p:cNvGrpSpPr/>
          <p:nvPr/>
        </p:nvGrpSpPr>
        <p:grpSpPr>
          <a:xfrm>
            <a:off x="3531462" y="3824599"/>
            <a:ext cx="377252" cy="324233"/>
            <a:chOff x="3531462" y="3824599"/>
            <a:chExt cx="377252" cy="324233"/>
          </a:xfrm>
        </p:grpSpPr>
        <p:sp>
          <p:nvSpPr>
            <p:cNvPr id="4066" name="Google Shape;4066;p49"/>
            <p:cNvSpPr/>
            <p:nvPr/>
          </p:nvSpPr>
          <p:spPr>
            <a:xfrm>
              <a:off x="3573189" y="3854772"/>
              <a:ext cx="294059" cy="294059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5599" y="0"/>
                  </a:moveTo>
                  <a:cubicBezTo>
                    <a:pt x="2508" y="0"/>
                    <a:pt x="0" y="2508"/>
                    <a:pt x="0" y="5599"/>
                  </a:cubicBezTo>
                  <a:cubicBezTo>
                    <a:pt x="0" y="8690"/>
                    <a:pt x="2508" y="11197"/>
                    <a:pt x="5599" y="11197"/>
                  </a:cubicBezTo>
                  <a:cubicBezTo>
                    <a:pt x="8690" y="11197"/>
                    <a:pt x="11198" y="8690"/>
                    <a:pt x="11198" y="5599"/>
                  </a:cubicBezTo>
                  <a:cubicBezTo>
                    <a:pt x="11198" y="2508"/>
                    <a:pt x="8690" y="0"/>
                    <a:pt x="5599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9"/>
            <p:cNvSpPr/>
            <p:nvPr/>
          </p:nvSpPr>
          <p:spPr>
            <a:xfrm>
              <a:off x="3719457" y="3939461"/>
              <a:ext cx="78439" cy="102808"/>
            </a:xfrm>
            <a:custGeom>
              <a:avLst/>
              <a:gdLst/>
              <a:ahLst/>
              <a:cxnLst/>
              <a:rect l="l" t="t" r="r" b="b"/>
              <a:pathLst>
                <a:path w="2987" h="3915" extrusionOk="0">
                  <a:moveTo>
                    <a:pt x="0" y="0"/>
                  </a:moveTo>
                  <a:lnTo>
                    <a:pt x="39" y="2403"/>
                  </a:lnTo>
                  <a:lnTo>
                    <a:pt x="1838" y="3915"/>
                  </a:lnTo>
                  <a:lnTo>
                    <a:pt x="1981" y="3704"/>
                  </a:lnTo>
                  <a:cubicBezTo>
                    <a:pt x="2986" y="2221"/>
                    <a:pt x="2039" y="201"/>
                    <a:pt x="259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9"/>
            <p:cNvSpPr/>
            <p:nvPr/>
          </p:nvSpPr>
          <p:spPr>
            <a:xfrm>
              <a:off x="3719195" y="3878144"/>
              <a:ext cx="156851" cy="203594"/>
            </a:xfrm>
            <a:custGeom>
              <a:avLst/>
              <a:gdLst/>
              <a:ahLst/>
              <a:cxnLst/>
              <a:rect l="l" t="t" r="r" b="b"/>
              <a:pathLst>
                <a:path w="5973" h="7753" extrusionOk="0">
                  <a:moveTo>
                    <a:pt x="1" y="0"/>
                  </a:moveTo>
                  <a:lnTo>
                    <a:pt x="20" y="2374"/>
                  </a:lnTo>
                  <a:lnTo>
                    <a:pt x="230" y="2393"/>
                  </a:lnTo>
                  <a:cubicBezTo>
                    <a:pt x="1436" y="2498"/>
                    <a:pt x="2365" y="3503"/>
                    <a:pt x="2365" y="4709"/>
                  </a:cubicBezTo>
                  <a:cubicBezTo>
                    <a:pt x="2365" y="5187"/>
                    <a:pt x="2221" y="5656"/>
                    <a:pt x="1943" y="6049"/>
                  </a:cubicBezTo>
                  <a:lnTo>
                    <a:pt x="1819" y="6231"/>
                  </a:lnTo>
                  <a:lnTo>
                    <a:pt x="3637" y="7752"/>
                  </a:lnTo>
                  <a:lnTo>
                    <a:pt x="3781" y="7561"/>
                  </a:lnTo>
                  <a:lnTo>
                    <a:pt x="3800" y="7542"/>
                  </a:lnTo>
                  <a:lnTo>
                    <a:pt x="3858" y="7465"/>
                  </a:lnTo>
                  <a:cubicBezTo>
                    <a:pt x="5973" y="4527"/>
                    <a:pt x="4125" y="412"/>
                    <a:pt x="537" y="29"/>
                  </a:cubicBezTo>
                  <a:lnTo>
                    <a:pt x="403" y="19"/>
                  </a:lnTo>
                  <a:lnTo>
                    <a:pt x="374" y="19"/>
                  </a:lnTo>
                  <a:lnTo>
                    <a:pt x="269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9"/>
            <p:cNvSpPr/>
            <p:nvPr/>
          </p:nvSpPr>
          <p:spPr>
            <a:xfrm>
              <a:off x="3718959" y="3824599"/>
              <a:ext cx="189755" cy="287048"/>
            </a:xfrm>
            <a:custGeom>
              <a:avLst/>
              <a:gdLst/>
              <a:ahLst/>
              <a:cxnLst/>
              <a:rect l="l" t="t" r="r" b="b"/>
              <a:pathLst>
                <a:path w="7226" h="10931" extrusionOk="0">
                  <a:moveTo>
                    <a:pt x="421" y="1"/>
                  </a:moveTo>
                  <a:cubicBezTo>
                    <a:pt x="192" y="10"/>
                    <a:pt x="0" y="192"/>
                    <a:pt x="0" y="432"/>
                  </a:cubicBezTo>
                  <a:lnTo>
                    <a:pt x="10" y="2068"/>
                  </a:lnTo>
                  <a:lnTo>
                    <a:pt x="239" y="2078"/>
                  </a:lnTo>
                  <a:cubicBezTo>
                    <a:pt x="4020" y="2231"/>
                    <a:pt x="6068" y="6595"/>
                    <a:pt x="3752" y="9600"/>
                  </a:cubicBezTo>
                  <a:lnTo>
                    <a:pt x="3618" y="9772"/>
                  </a:lnTo>
                  <a:lnTo>
                    <a:pt x="4871" y="10834"/>
                  </a:lnTo>
                  <a:cubicBezTo>
                    <a:pt x="4948" y="10892"/>
                    <a:pt x="5044" y="10930"/>
                    <a:pt x="5149" y="10930"/>
                  </a:cubicBezTo>
                  <a:lnTo>
                    <a:pt x="5197" y="10930"/>
                  </a:lnTo>
                  <a:cubicBezTo>
                    <a:pt x="5312" y="10921"/>
                    <a:pt x="5417" y="10863"/>
                    <a:pt x="5484" y="10767"/>
                  </a:cubicBezTo>
                  <a:cubicBezTo>
                    <a:pt x="6958" y="8777"/>
                    <a:pt x="7226" y="6135"/>
                    <a:pt x="6173" y="3886"/>
                  </a:cubicBezTo>
                  <a:cubicBezTo>
                    <a:pt x="5120" y="1637"/>
                    <a:pt x="2919" y="154"/>
                    <a:pt x="4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9"/>
            <p:cNvSpPr/>
            <p:nvPr/>
          </p:nvSpPr>
          <p:spPr>
            <a:xfrm>
              <a:off x="3576708" y="3855008"/>
              <a:ext cx="144036" cy="147555"/>
            </a:xfrm>
            <a:custGeom>
              <a:avLst/>
              <a:gdLst/>
              <a:ahLst/>
              <a:cxnLst/>
              <a:rect l="l" t="t" r="r" b="b"/>
              <a:pathLst>
                <a:path w="5485" h="5619" extrusionOk="0">
                  <a:moveTo>
                    <a:pt x="5455" y="1"/>
                  </a:moveTo>
                  <a:cubicBezTo>
                    <a:pt x="2833" y="1"/>
                    <a:pt x="565" y="1829"/>
                    <a:pt x="0" y="4394"/>
                  </a:cubicBezTo>
                  <a:lnTo>
                    <a:pt x="5484" y="5619"/>
                  </a:lnTo>
                  <a:lnTo>
                    <a:pt x="545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9"/>
            <p:cNvSpPr/>
            <p:nvPr/>
          </p:nvSpPr>
          <p:spPr>
            <a:xfrm>
              <a:off x="3573426" y="3969870"/>
              <a:ext cx="147319" cy="173684"/>
            </a:xfrm>
            <a:custGeom>
              <a:avLst/>
              <a:gdLst/>
              <a:ahLst/>
              <a:cxnLst/>
              <a:rect l="l" t="t" r="r" b="b"/>
              <a:pathLst>
                <a:path w="5610" h="6614" extrusionOk="0">
                  <a:moveTo>
                    <a:pt x="125" y="0"/>
                  </a:moveTo>
                  <a:cubicBezTo>
                    <a:pt x="39" y="402"/>
                    <a:pt x="1" y="804"/>
                    <a:pt x="1" y="1216"/>
                  </a:cubicBezTo>
                  <a:cubicBezTo>
                    <a:pt x="1" y="3733"/>
                    <a:pt x="1676" y="5944"/>
                    <a:pt x="4107" y="6614"/>
                  </a:cubicBezTo>
                  <a:lnTo>
                    <a:pt x="5609" y="124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9"/>
            <p:cNvSpPr/>
            <p:nvPr/>
          </p:nvSpPr>
          <p:spPr>
            <a:xfrm>
              <a:off x="3664417" y="4122178"/>
              <a:ext cx="77940" cy="26654"/>
            </a:xfrm>
            <a:custGeom>
              <a:avLst/>
              <a:gdLst/>
              <a:ahLst/>
              <a:cxnLst/>
              <a:rect l="l" t="t" r="r" b="b"/>
              <a:pathLst>
                <a:path w="2968" h="1015" extrusionOk="0">
                  <a:moveTo>
                    <a:pt x="594" y="0"/>
                  </a:moveTo>
                  <a:lnTo>
                    <a:pt x="0" y="593"/>
                  </a:lnTo>
                  <a:cubicBezTo>
                    <a:pt x="680" y="871"/>
                    <a:pt x="1398" y="1014"/>
                    <a:pt x="2135" y="1014"/>
                  </a:cubicBezTo>
                  <a:cubicBezTo>
                    <a:pt x="2412" y="1014"/>
                    <a:pt x="2690" y="995"/>
                    <a:pt x="2967" y="957"/>
                  </a:cubicBezTo>
                  <a:cubicBezTo>
                    <a:pt x="2115" y="823"/>
                    <a:pt x="1302" y="498"/>
                    <a:pt x="594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9"/>
            <p:cNvSpPr/>
            <p:nvPr/>
          </p:nvSpPr>
          <p:spPr>
            <a:xfrm>
              <a:off x="3576708" y="3854772"/>
              <a:ext cx="143275" cy="124919"/>
            </a:xfrm>
            <a:custGeom>
              <a:avLst/>
              <a:gdLst/>
              <a:ahLst/>
              <a:cxnLst/>
              <a:rect l="l" t="t" r="r" b="b"/>
              <a:pathLst>
                <a:path w="5456" h="4757" extrusionOk="0">
                  <a:moveTo>
                    <a:pt x="5455" y="0"/>
                  </a:moveTo>
                  <a:cubicBezTo>
                    <a:pt x="2833" y="10"/>
                    <a:pt x="565" y="1838"/>
                    <a:pt x="0" y="4403"/>
                  </a:cubicBezTo>
                  <a:lnTo>
                    <a:pt x="1618" y="4757"/>
                  </a:lnTo>
                  <a:cubicBezTo>
                    <a:pt x="1934" y="2651"/>
                    <a:pt x="3426" y="909"/>
                    <a:pt x="5455" y="268"/>
                  </a:cubicBezTo>
                  <a:lnTo>
                    <a:pt x="545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9"/>
            <p:cNvSpPr/>
            <p:nvPr/>
          </p:nvSpPr>
          <p:spPr>
            <a:xfrm>
              <a:off x="3531462" y="3831217"/>
              <a:ext cx="144561" cy="112393"/>
            </a:xfrm>
            <a:custGeom>
              <a:avLst/>
              <a:gdLst/>
              <a:ahLst/>
              <a:cxnLst/>
              <a:rect l="l" t="t" r="r" b="b"/>
              <a:pathLst>
                <a:path w="5505" h="4280" extrusionOk="0">
                  <a:moveTo>
                    <a:pt x="230" y="0"/>
                  </a:moveTo>
                  <a:cubicBezTo>
                    <a:pt x="116" y="0"/>
                    <a:pt x="1" y="79"/>
                    <a:pt x="10" y="237"/>
                  </a:cubicBezTo>
                  <a:lnTo>
                    <a:pt x="10" y="1414"/>
                  </a:lnTo>
                  <a:cubicBezTo>
                    <a:pt x="20" y="1548"/>
                    <a:pt x="125" y="1615"/>
                    <a:pt x="230" y="1615"/>
                  </a:cubicBezTo>
                  <a:cubicBezTo>
                    <a:pt x="336" y="1615"/>
                    <a:pt x="441" y="1548"/>
                    <a:pt x="450" y="1414"/>
                  </a:cubicBezTo>
                  <a:lnTo>
                    <a:pt x="450" y="1041"/>
                  </a:lnTo>
                  <a:lnTo>
                    <a:pt x="3322" y="1041"/>
                  </a:lnTo>
                  <a:lnTo>
                    <a:pt x="5016" y="4151"/>
                  </a:lnTo>
                  <a:cubicBezTo>
                    <a:pt x="5059" y="4242"/>
                    <a:pt x="5132" y="4280"/>
                    <a:pt x="5205" y="4280"/>
                  </a:cubicBezTo>
                  <a:cubicBezTo>
                    <a:pt x="5354" y="4280"/>
                    <a:pt x="5504" y="4121"/>
                    <a:pt x="5408" y="3941"/>
                  </a:cubicBezTo>
                  <a:lnTo>
                    <a:pt x="5408" y="3941"/>
                  </a:lnTo>
                  <a:lnTo>
                    <a:pt x="5408" y="3950"/>
                  </a:lnTo>
                  <a:lnTo>
                    <a:pt x="3647" y="725"/>
                  </a:lnTo>
                  <a:cubicBezTo>
                    <a:pt x="3609" y="648"/>
                    <a:pt x="3532" y="610"/>
                    <a:pt x="3456" y="601"/>
                  </a:cubicBezTo>
                  <a:lnTo>
                    <a:pt x="450" y="601"/>
                  </a:lnTo>
                  <a:lnTo>
                    <a:pt x="450" y="237"/>
                  </a:lnTo>
                  <a:cubicBezTo>
                    <a:pt x="460" y="79"/>
                    <a:pt x="345" y="0"/>
                    <a:pt x="230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9"/>
            <p:cNvSpPr/>
            <p:nvPr/>
          </p:nvSpPr>
          <p:spPr>
            <a:xfrm>
              <a:off x="3653098" y="3932318"/>
              <a:ext cx="36711" cy="31538"/>
            </a:xfrm>
            <a:custGeom>
              <a:avLst/>
              <a:gdLst/>
              <a:ahLst/>
              <a:cxnLst/>
              <a:rect l="l" t="t" r="r" b="b"/>
              <a:pathLst>
                <a:path w="1398" h="1201" extrusionOk="0">
                  <a:moveTo>
                    <a:pt x="798" y="1"/>
                  </a:moveTo>
                  <a:cubicBezTo>
                    <a:pt x="650" y="1"/>
                    <a:pt x="498" y="55"/>
                    <a:pt x="374" y="177"/>
                  </a:cubicBezTo>
                  <a:cubicBezTo>
                    <a:pt x="1" y="550"/>
                    <a:pt x="269" y="1201"/>
                    <a:pt x="805" y="1201"/>
                  </a:cubicBezTo>
                  <a:cubicBezTo>
                    <a:pt x="1130" y="1201"/>
                    <a:pt x="1398" y="933"/>
                    <a:pt x="1398" y="598"/>
                  </a:cubicBezTo>
                  <a:cubicBezTo>
                    <a:pt x="1398" y="236"/>
                    <a:pt x="1106" y="1"/>
                    <a:pt x="798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9"/>
            <p:cNvSpPr/>
            <p:nvPr/>
          </p:nvSpPr>
          <p:spPr>
            <a:xfrm>
              <a:off x="3559875" y="3969870"/>
              <a:ext cx="126179" cy="173684"/>
            </a:xfrm>
            <a:custGeom>
              <a:avLst/>
              <a:gdLst/>
              <a:ahLst/>
              <a:cxnLst/>
              <a:rect l="l" t="t" r="r" b="b"/>
              <a:pathLst>
                <a:path w="4805" h="6614" extrusionOk="0">
                  <a:moveTo>
                    <a:pt x="641" y="0"/>
                  </a:moveTo>
                  <a:cubicBezTo>
                    <a:pt x="0" y="2910"/>
                    <a:pt x="1742" y="5819"/>
                    <a:pt x="4613" y="6614"/>
                  </a:cubicBezTo>
                  <a:lnTo>
                    <a:pt x="4804" y="5953"/>
                  </a:lnTo>
                  <a:cubicBezTo>
                    <a:pt x="3177" y="4920"/>
                    <a:pt x="2192" y="3139"/>
                    <a:pt x="2192" y="1216"/>
                  </a:cubicBezTo>
                  <a:cubicBezTo>
                    <a:pt x="2192" y="938"/>
                    <a:pt x="2211" y="651"/>
                    <a:pt x="2259" y="374"/>
                  </a:cubicBezTo>
                  <a:lnTo>
                    <a:pt x="641" y="0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77" name="Google Shape;4077;p49"/>
          <p:cNvGrpSpPr/>
          <p:nvPr/>
        </p:nvGrpSpPr>
        <p:grpSpPr>
          <a:xfrm>
            <a:off x="4030586" y="3805246"/>
            <a:ext cx="286523" cy="340565"/>
            <a:chOff x="4030586" y="3805246"/>
            <a:chExt cx="286523" cy="340565"/>
          </a:xfrm>
        </p:grpSpPr>
        <p:sp>
          <p:nvSpPr>
            <p:cNvPr id="4078" name="Google Shape;4078;p49"/>
            <p:cNvSpPr/>
            <p:nvPr/>
          </p:nvSpPr>
          <p:spPr>
            <a:xfrm>
              <a:off x="4030586" y="3826122"/>
              <a:ext cx="87735" cy="145533"/>
            </a:xfrm>
            <a:custGeom>
              <a:avLst/>
              <a:gdLst/>
              <a:ahLst/>
              <a:cxnLst/>
              <a:rect l="l" t="t" r="r" b="b"/>
              <a:pathLst>
                <a:path w="3341" h="5542" extrusionOk="0">
                  <a:moveTo>
                    <a:pt x="584" y="0"/>
                  </a:moveTo>
                  <a:cubicBezTo>
                    <a:pt x="259" y="0"/>
                    <a:pt x="0" y="259"/>
                    <a:pt x="0" y="584"/>
                  </a:cubicBezTo>
                  <a:lnTo>
                    <a:pt x="0" y="1388"/>
                  </a:lnTo>
                  <a:cubicBezTo>
                    <a:pt x="0" y="3321"/>
                    <a:pt x="986" y="3723"/>
                    <a:pt x="1790" y="4039"/>
                  </a:cubicBezTo>
                  <a:cubicBezTo>
                    <a:pt x="2230" y="4221"/>
                    <a:pt x="2613" y="4374"/>
                    <a:pt x="2804" y="4757"/>
                  </a:cubicBezTo>
                  <a:cubicBezTo>
                    <a:pt x="2852" y="4852"/>
                    <a:pt x="2843" y="4967"/>
                    <a:pt x="2766" y="5044"/>
                  </a:cubicBezTo>
                  <a:cubicBezTo>
                    <a:pt x="2697" y="5120"/>
                    <a:pt x="2599" y="5156"/>
                    <a:pt x="2499" y="5156"/>
                  </a:cubicBezTo>
                  <a:cubicBezTo>
                    <a:pt x="2460" y="5156"/>
                    <a:pt x="2421" y="5150"/>
                    <a:pt x="2383" y="5139"/>
                  </a:cubicBezTo>
                  <a:cubicBezTo>
                    <a:pt x="2240" y="5082"/>
                    <a:pt x="2221" y="4910"/>
                    <a:pt x="2230" y="4776"/>
                  </a:cubicBezTo>
                  <a:cubicBezTo>
                    <a:pt x="2235" y="4642"/>
                    <a:pt x="2135" y="4572"/>
                    <a:pt x="2035" y="4572"/>
                  </a:cubicBezTo>
                  <a:cubicBezTo>
                    <a:pt x="1943" y="4572"/>
                    <a:pt x="1852" y="4632"/>
                    <a:pt x="1847" y="4757"/>
                  </a:cubicBezTo>
                  <a:cubicBezTo>
                    <a:pt x="1838" y="4919"/>
                    <a:pt x="1857" y="5331"/>
                    <a:pt x="2230" y="5494"/>
                  </a:cubicBezTo>
                  <a:cubicBezTo>
                    <a:pt x="2316" y="5522"/>
                    <a:pt x="2402" y="5541"/>
                    <a:pt x="2489" y="5541"/>
                  </a:cubicBezTo>
                  <a:cubicBezTo>
                    <a:pt x="2699" y="5541"/>
                    <a:pt x="2900" y="5465"/>
                    <a:pt x="3044" y="5312"/>
                  </a:cubicBezTo>
                  <a:cubicBezTo>
                    <a:pt x="3225" y="5120"/>
                    <a:pt x="3273" y="4833"/>
                    <a:pt x="3149" y="4594"/>
                  </a:cubicBezTo>
                  <a:cubicBezTo>
                    <a:pt x="2891" y="4077"/>
                    <a:pt x="2402" y="3886"/>
                    <a:pt x="1924" y="3694"/>
                  </a:cubicBezTo>
                  <a:cubicBezTo>
                    <a:pt x="1551" y="3532"/>
                    <a:pt x="1158" y="3379"/>
                    <a:pt x="871" y="3053"/>
                  </a:cubicBezTo>
                  <a:cubicBezTo>
                    <a:pt x="546" y="2690"/>
                    <a:pt x="383" y="2144"/>
                    <a:pt x="383" y="1398"/>
                  </a:cubicBezTo>
                  <a:lnTo>
                    <a:pt x="383" y="594"/>
                  </a:lnTo>
                  <a:cubicBezTo>
                    <a:pt x="383" y="479"/>
                    <a:pt x="469" y="393"/>
                    <a:pt x="575" y="393"/>
                  </a:cubicBezTo>
                  <a:cubicBezTo>
                    <a:pt x="881" y="393"/>
                    <a:pt x="1168" y="546"/>
                    <a:pt x="1340" y="795"/>
                  </a:cubicBezTo>
                  <a:lnTo>
                    <a:pt x="1493" y="1015"/>
                  </a:lnTo>
                  <a:cubicBezTo>
                    <a:pt x="1646" y="1235"/>
                    <a:pt x="1905" y="1369"/>
                    <a:pt x="2182" y="1369"/>
                  </a:cubicBezTo>
                  <a:lnTo>
                    <a:pt x="3082" y="1369"/>
                  </a:lnTo>
                  <a:cubicBezTo>
                    <a:pt x="3340" y="1369"/>
                    <a:pt x="3340" y="986"/>
                    <a:pt x="3082" y="986"/>
                  </a:cubicBezTo>
                  <a:lnTo>
                    <a:pt x="2182" y="986"/>
                  </a:lnTo>
                  <a:cubicBezTo>
                    <a:pt x="2029" y="986"/>
                    <a:pt x="1895" y="909"/>
                    <a:pt x="1809" y="795"/>
                  </a:cubicBezTo>
                  <a:lnTo>
                    <a:pt x="1656" y="574"/>
                  </a:lnTo>
                  <a:cubicBezTo>
                    <a:pt x="1417" y="220"/>
                    <a:pt x="1015" y="10"/>
                    <a:pt x="584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9"/>
            <p:cNvSpPr/>
            <p:nvPr/>
          </p:nvSpPr>
          <p:spPr>
            <a:xfrm>
              <a:off x="4229374" y="3825860"/>
              <a:ext cx="87735" cy="145796"/>
            </a:xfrm>
            <a:custGeom>
              <a:avLst/>
              <a:gdLst/>
              <a:ahLst/>
              <a:cxnLst/>
              <a:rect l="l" t="t" r="r" b="b"/>
              <a:pathLst>
                <a:path w="3341" h="5552" extrusionOk="0">
                  <a:moveTo>
                    <a:pt x="2757" y="1"/>
                  </a:moveTo>
                  <a:cubicBezTo>
                    <a:pt x="2326" y="1"/>
                    <a:pt x="1924" y="221"/>
                    <a:pt x="1685" y="575"/>
                  </a:cubicBezTo>
                  <a:lnTo>
                    <a:pt x="1532" y="785"/>
                  </a:lnTo>
                  <a:cubicBezTo>
                    <a:pt x="1446" y="910"/>
                    <a:pt x="1312" y="986"/>
                    <a:pt x="1158" y="986"/>
                  </a:cubicBezTo>
                  <a:lnTo>
                    <a:pt x="259" y="986"/>
                  </a:lnTo>
                  <a:cubicBezTo>
                    <a:pt x="0" y="986"/>
                    <a:pt x="0" y="1369"/>
                    <a:pt x="259" y="1369"/>
                  </a:cubicBezTo>
                  <a:lnTo>
                    <a:pt x="1168" y="1369"/>
                  </a:lnTo>
                  <a:cubicBezTo>
                    <a:pt x="1436" y="1369"/>
                    <a:pt x="1694" y="1235"/>
                    <a:pt x="1857" y="1015"/>
                  </a:cubicBezTo>
                  <a:lnTo>
                    <a:pt x="2001" y="795"/>
                  </a:lnTo>
                  <a:cubicBezTo>
                    <a:pt x="2182" y="546"/>
                    <a:pt x="2460" y="393"/>
                    <a:pt x="2766" y="393"/>
                  </a:cubicBezTo>
                  <a:cubicBezTo>
                    <a:pt x="2881" y="393"/>
                    <a:pt x="2967" y="479"/>
                    <a:pt x="2967" y="584"/>
                  </a:cubicBezTo>
                  <a:lnTo>
                    <a:pt x="2967" y="1388"/>
                  </a:lnTo>
                  <a:cubicBezTo>
                    <a:pt x="2967" y="2144"/>
                    <a:pt x="2804" y="2700"/>
                    <a:pt x="2479" y="3054"/>
                  </a:cubicBezTo>
                  <a:cubicBezTo>
                    <a:pt x="2192" y="3369"/>
                    <a:pt x="1800" y="3532"/>
                    <a:pt x="1417" y="3685"/>
                  </a:cubicBezTo>
                  <a:cubicBezTo>
                    <a:pt x="948" y="3877"/>
                    <a:pt x="450" y="4078"/>
                    <a:pt x="201" y="4594"/>
                  </a:cubicBezTo>
                  <a:cubicBezTo>
                    <a:pt x="77" y="4834"/>
                    <a:pt x="115" y="5121"/>
                    <a:pt x="307" y="5312"/>
                  </a:cubicBezTo>
                  <a:cubicBezTo>
                    <a:pt x="450" y="5465"/>
                    <a:pt x="651" y="5551"/>
                    <a:pt x="862" y="5551"/>
                  </a:cubicBezTo>
                  <a:cubicBezTo>
                    <a:pt x="948" y="5551"/>
                    <a:pt x="1034" y="5523"/>
                    <a:pt x="1111" y="5494"/>
                  </a:cubicBezTo>
                  <a:cubicBezTo>
                    <a:pt x="1484" y="5331"/>
                    <a:pt x="1503" y="4920"/>
                    <a:pt x="1493" y="4757"/>
                  </a:cubicBezTo>
                  <a:cubicBezTo>
                    <a:pt x="1489" y="4632"/>
                    <a:pt x="1396" y="4572"/>
                    <a:pt x="1303" y="4572"/>
                  </a:cubicBezTo>
                  <a:cubicBezTo>
                    <a:pt x="1204" y="4572"/>
                    <a:pt x="1106" y="4639"/>
                    <a:pt x="1111" y="4767"/>
                  </a:cubicBezTo>
                  <a:cubicBezTo>
                    <a:pt x="1120" y="4901"/>
                    <a:pt x="1101" y="5073"/>
                    <a:pt x="957" y="5140"/>
                  </a:cubicBezTo>
                  <a:cubicBezTo>
                    <a:pt x="923" y="5150"/>
                    <a:pt x="887" y="5155"/>
                    <a:pt x="851" y="5155"/>
                  </a:cubicBezTo>
                  <a:cubicBezTo>
                    <a:pt x="748" y="5155"/>
                    <a:pt x="646" y="5115"/>
                    <a:pt x="575" y="5044"/>
                  </a:cubicBezTo>
                  <a:cubicBezTo>
                    <a:pt x="498" y="4968"/>
                    <a:pt x="488" y="4853"/>
                    <a:pt x="536" y="4757"/>
                  </a:cubicBezTo>
                  <a:cubicBezTo>
                    <a:pt x="728" y="4374"/>
                    <a:pt x="1111" y="4221"/>
                    <a:pt x="1551" y="4039"/>
                  </a:cubicBezTo>
                  <a:cubicBezTo>
                    <a:pt x="2355" y="3714"/>
                    <a:pt x="3340" y="3312"/>
                    <a:pt x="3340" y="1388"/>
                  </a:cubicBezTo>
                  <a:lnTo>
                    <a:pt x="3340" y="584"/>
                  </a:lnTo>
                  <a:cubicBezTo>
                    <a:pt x="3340" y="259"/>
                    <a:pt x="3082" y="1"/>
                    <a:pt x="275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9"/>
            <p:cNvSpPr/>
            <p:nvPr/>
          </p:nvSpPr>
          <p:spPr>
            <a:xfrm>
              <a:off x="4162779" y="3999018"/>
              <a:ext cx="22400" cy="101547"/>
            </a:xfrm>
            <a:custGeom>
              <a:avLst/>
              <a:gdLst/>
              <a:ahLst/>
              <a:cxnLst/>
              <a:rect l="l" t="t" r="r" b="b"/>
              <a:pathLst>
                <a:path w="853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852" y="3867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9"/>
            <p:cNvSpPr/>
            <p:nvPr/>
          </p:nvSpPr>
          <p:spPr>
            <a:xfrm>
              <a:off x="4091903" y="3816564"/>
              <a:ext cx="163889" cy="200836"/>
            </a:xfrm>
            <a:custGeom>
              <a:avLst/>
              <a:gdLst/>
              <a:ahLst/>
              <a:cxnLst/>
              <a:rect l="l" t="t" r="r" b="b"/>
              <a:pathLst>
                <a:path w="6241" h="7648" extrusionOk="0">
                  <a:moveTo>
                    <a:pt x="0" y="1"/>
                  </a:moveTo>
                  <a:lnTo>
                    <a:pt x="0" y="2518"/>
                  </a:lnTo>
                  <a:cubicBezTo>
                    <a:pt x="0" y="4288"/>
                    <a:pt x="843" y="5963"/>
                    <a:pt x="2269" y="7016"/>
                  </a:cubicBezTo>
                  <a:lnTo>
                    <a:pt x="3120" y="7647"/>
                  </a:lnTo>
                  <a:lnTo>
                    <a:pt x="3972" y="7016"/>
                  </a:lnTo>
                  <a:cubicBezTo>
                    <a:pt x="5398" y="5963"/>
                    <a:pt x="6240" y="4288"/>
                    <a:pt x="6240" y="2518"/>
                  </a:cubicBezTo>
                  <a:lnTo>
                    <a:pt x="6240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9"/>
            <p:cNvSpPr/>
            <p:nvPr/>
          </p:nvSpPr>
          <p:spPr>
            <a:xfrm>
              <a:off x="4158498" y="3816564"/>
              <a:ext cx="97530" cy="200836"/>
            </a:xfrm>
            <a:custGeom>
              <a:avLst/>
              <a:gdLst/>
              <a:ahLst/>
              <a:cxnLst/>
              <a:rect l="l" t="t" r="r" b="b"/>
              <a:pathLst>
                <a:path w="3714" h="7648" extrusionOk="0">
                  <a:moveTo>
                    <a:pt x="2537" y="1"/>
                  </a:moveTo>
                  <a:lnTo>
                    <a:pt x="2537" y="2518"/>
                  </a:lnTo>
                  <a:cubicBezTo>
                    <a:pt x="2537" y="4288"/>
                    <a:pt x="1685" y="5963"/>
                    <a:pt x="259" y="7016"/>
                  </a:cubicBezTo>
                  <a:lnTo>
                    <a:pt x="1" y="7207"/>
                  </a:lnTo>
                  <a:lnTo>
                    <a:pt x="594" y="7647"/>
                  </a:lnTo>
                  <a:lnTo>
                    <a:pt x="1436" y="7016"/>
                  </a:lnTo>
                  <a:cubicBezTo>
                    <a:pt x="2872" y="5963"/>
                    <a:pt x="3714" y="4288"/>
                    <a:pt x="3714" y="2518"/>
                  </a:cubicBezTo>
                  <a:lnTo>
                    <a:pt x="3714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49"/>
            <p:cNvSpPr/>
            <p:nvPr/>
          </p:nvSpPr>
          <p:spPr>
            <a:xfrm>
              <a:off x="4081084" y="3805246"/>
              <a:ext cx="185501" cy="22662"/>
            </a:xfrm>
            <a:custGeom>
              <a:avLst/>
              <a:gdLst/>
              <a:ahLst/>
              <a:cxnLst/>
              <a:rect l="l" t="t" r="r" b="b"/>
              <a:pathLst>
                <a:path w="7064" h="863" extrusionOk="0">
                  <a:moveTo>
                    <a:pt x="183" y="1"/>
                  </a:moveTo>
                  <a:cubicBezTo>
                    <a:pt x="87" y="1"/>
                    <a:pt x="1" y="78"/>
                    <a:pt x="1" y="173"/>
                  </a:cubicBezTo>
                  <a:lnTo>
                    <a:pt x="1" y="680"/>
                  </a:lnTo>
                  <a:cubicBezTo>
                    <a:pt x="1" y="776"/>
                    <a:pt x="87" y="862"/>
                    <a:pt x="183" y="862"/>
                  </a:cubicBezTo>
                  <a:lnTo>
                    <a:pt x="6892" y="862"/>
                  </a:lnTo>
                  <a:cubicBezTo>
                    <a:pt x="6987" y="862"/>
                    <a:pt x="7064" y="776"/>
                    <a:pt x="7064" y="680"/>
                  </a:cubicBezTo>
                  <a:lnTo>
                    <a:pt x="7064" y="173"/>
                  </a:lnTo>
                  <a:cubicBezTo>
                    <a:pt x="7064" y="78"/>
                    <a:pt x="6987" y="1"/>
                    <a:pt x="689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49"/>
            <p:cNvSpPr/>
            <p:nvPr/>
          </p:nvSpPr>
          <p:spPr>
            <a:xfrm>
              <a:off x="4235913" y="3805246"/>
              <a:ext cx="30672" cy="22662"/>
            </a:xfrm>
            <a:custGeom>
              <a:avLst/>
              <a:gdLst/>
              <a:ahLst/>
              <a:cxnLst/>
              <a:rect l="l" t="t" r="r" b="b"/>
              <a:pathLst>
                <a:path w="1168" h="863" extrusionOk="0">
                  <a:moveTo>
                    <a:pt x="0" y="1"/>
                  </a:moveTo>
                  <a:lnTo>
                    <a:pt x="0" y="862"/>
                  </a:lnTo>
                  <a:lnTo>
                    <a:pt x="996" y="862"/>
                  </a:lnTo>
                  <a:cubicBezTo>
                    <a:pt x="1091" y="862"/>
                    <a:pt x="1168" y="776"/>
                    <a:pt x="1168" y="680"/>
                  </a:cubicBezTo>
                  <a:lnTo>
                    <a:pt x="1168" y="173"/>
                  </a:lnTo>
                  <a:cubicBezTo>
                    <a:pt x="1168" y="78"/>
                    <a:pt x="1091" y="1"/>
                    <a:pt x="996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9"/>
            <p:cNvSpPr/>
            <p:nvPr/>
          </p:nvSpPr>
          <p:spPr>
            <a:xfrm>
              <a:off x="4133368" y="3866195"/>
              <a:ext cx="81196" cy="76627"/>
            </a:xfrm>
            <a:custGeom>
              <a:avLst/>
              <a:gdLst/>
              <a:ahLst/>
              <a:cxnLst/>
              <a:rect l="l" t="t" r="r" b="b"/>
              <a:pathLst>
                <a:path w="3092" h="2918" extrusionOk="0">
                  <a:moveTo>
                    <a:pt x="1546" y="1"/>
                  </a:moveTo>
                  <a:cubicBezTo>
                    <a:pt x="1534" y="1"/>
                    <a:pt x="1522" y="6"/>
                    <a:pt x="1513" y="15"/>
                  </a:cubicBezTo>
                  <a:lnTo>
                    <a:pt x="1072" y="915"/>
                  </a:lnTo>
                  <a:cubicBezTo>
                    <a:pt x="1063" y="924"/>
                    <a:pt x="1053" y="934"/>
                    <a:pt x="1044" y="934"/>
                  </a:cubicBezTo>
                  <a:lnTo>
                    <a:pt x="48" y="1077"/>
                  </a:lnTo>
                  <a:cubicBezTo>
                    <a:pt x="20" y="1087"/>
                    <a:pt x="1" y="1125"/>
                    <a:pt x="29" y="1144"/>
                  </a:cubicBezTo>
                  <a:lnTo>
                    <a:pt x="747" y="1843"/>
                  </a:lnTo>
                  <a:cubicBezTo>
                    <a:pt x="757" y="1853"/>
                    <a:pt x="757" y="1872"/>
                    <a:pt x="757" y="1881"/>
                  </a:cubicBezTo>
                  <a:lnTo>
                    <a:pt x="584" y="2867"/>
                  </a:lnTo>
                  <a:cubicBezTo>
                    <a:pt x="584" y="2899"/>
                    <a:pt x="604" y="2917"/>
                    <a:pt x="627" y="2917"/>
                  </a:cubicBezTo>
                  <a:cubicBezTo>
                    <a:pt x="632" y="2917"/>
                    <a:pt x="637" y="2917"/>
                    <a:pt x="642" y="2915"/>
                  </a:cubicBezTo>
                  <a:lnTo>
                    <a:pt x="1532" y="2446"/>
                  </a:lnTo>
                  <a:cubicBezTo>
                    <a:pt x="1537" y="2441"/>
                    <a:pt x="1541" y="2439"/>
                    <a:pt x="1547" y="2439"/>
                  </a:cubicBezTo>
                  <a:cubicBezTo>
                    <a:pt x="1553" y="2439"/>
                    <a:pt x="1560" y="2441"/>
                    <a:pt x="1570" y="2446"/>
                  </a:cubicBezTo>
                  <a:lnTo>
                    <a:pt x="2451" y="2915"/>
                  </a:lnTo>
                  <a:cubicBezTo>
                    <a:pt x="2455" y="2917"/>
                    <a:pt x="2461" y="2917"/>
                    <a:pt x="2466" y="2917"/>
                  </a:cubicBezTo>
                  <a:cubicBezTo>
                    <a:pt x="2491" y="2917"/>
                    <a:pt x="2516" y="2899"/>
                    <a:pt x="2508" y="2867"/>
                  </a:cubicBezTo>
                  <a:lnTo>
                    <a:pt x="2336" y="1881"/>
                  </a:lnTo>
                  <a:cubicBezTo>
                    <a:pt x="2336" y="1872"/>
                    <a:pt x="2345" y="1853"/>
                    <a:pt x="2355" y="1843"/>
                  </a:cubicBezTo>
                  <a:lnTo>
                    <a:pt x="3073" y="1144"/>
                  </a:lnTo>
                  <a:cubicBezTo>
                    <a:pt x="3092" y="1125"/>
                    <a:pt x="3082" y="1087"/>
                    <a:pt x="3044" y="1077"/>
                  </a:cubicBezTo>
                  <a:lnTo>
                    <a:pt x="2058" y="934"/>
                  </a:lnTo>
                  <a:cubicBezTo>
                    <a:pt x="2039" y="934"/>
                    <a:pt x="2029" y="924"/>
                    <a:pt x="2020" y="915"/>
                  </a:cubicBezTo>
                  <a:lnTo>
                    <a:pt x="1580" y="15"/>
                  </a:lnTo>
                  <a:cubicBezTo>
                    <a:pt x="1570" y="6"/>
                    <a:pt x="1558" y="1"/>
                    <a:pt x="1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49"/>
            <p:cNvSpPr/>
            <p:nvPr/>
          </p:nvSpPr>
          <p:spPr>
            <a:xfrm>
              <a:off x="4152721" y="4004060"/>
              <a:ext cx="42489" cy="20877"/>
            </a:xfrm>
            <a:custGeom>
              <a:avLst/>
              <a:gdLst/>
              <a:ahLst/>
              <a:cxnLst/>
              <a:rect l="l" t="t" r="r" b="b"/>
              <a:pathLst>
                <a:path w="1618" h="795" extrusionOk="0">
                  <a:moveTo>
                    <a:pt x="326" y="0"/>
                  </a:moveTo>
                  <a:cubicBezTo>
                    <a:pt x="144" y="0"/>
                    <a:pt x="0" y="144"/>
                    <a:pt x="0" y="325"/>
                  </a:cubicBezTo>
                  <a:lnTo>
                    <a:pt x="0" y="469"/>
                  </a:lnTo>
                  <a:cubicBezTo>
                    <a:pt x="0" y="651"/>
                    <a:pt x="144" y="794"/>
                    <a:pt x="326" y="794"/>
                  </a:cubicBezTo>
                  <a:lnTo>
                    <a:pt x="1292" y="794"/>
                  </a:lnTo>
                  <a:cubicBezTo>
                    <a:pt x="1474" y="794"/>
                    <a:pt x="1618" y="651"/>
                    <a:pt x="1618" y="469"/>
                  </a:cubicBezTo>
                  <a:lnTo>
                    <a:pt x="1618" y="325"/>
                  </a:lnTo>
                  <a:cubicBezTo>
                    <a:pt x="1618" y="144"/>
                    <a:pt x="1474" y="0"/>
                    <a:pt x="129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49"/>
            <p:cNvSpPr/>
            <p:nvPr/>
          </p:nvSpPr>
          <p:spPr>
            <a:xfrm>
              <a:off x="4130348" y="4085466"/>
              <a:ext cx="87236" cy="30199"/>
            </a:xfrm>
            <a:custGeom>
              <a:avLst/>
              <a:gdLst/>
              <a:ahLst/>
              <a:cxnLst/>
              <a:rect l="l" t="t" r="r" b="b"/>
              <a:pathLst>
                <a:path w="3322" h="1150" extrusionOk="0">
                  <a:moveTo>
                    <a:pt x="441" y="1"/>
                  </a:moveTo>
                  <a:cubicBezTo>
                    <a:pt x="192" y="1"/>
                    <a:pt x="1" y="192"/>
                    <a:pt x="1" y="441"/>
                  </a:cubicBezTo>
                  <a:lnTo>
                    <a:pt x="1" y="1149"/>
                  </a:lnTo>
                  <a:lnTo>
                    <a:pt x="3322" y="1149"/>
                  </a:lnTo>
                  <a:lnTo>
                    <a:pt x="3322" y="1140"/>
                  </a:lnTo>
                  <a:lnTo>
                    <a:pt x="3322" y="441"/>
                  </a:lnTo>
                  <a:cubicBezTo>
                    <a:pt x="3322" y="192"/>
                    <a:pt x="3121" y="1"/>
                    <a:pt x="287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9"/>
            <p:cNvSpPr/>
            <p:nvPr/>
          </p:nvSpPr>
          <p:spPr>
            <a:xfrm>
              <a:off x="4186649" y="4085466"/>
              <a:ext cx="30934" cy="29936"/>
            </a:xfrm>
            <a:custGeom>
              <a:avLst/>
              <a:gdLst/>
              <a:ahLst/>
              <a:cxnLst/>
              <a:rect l="l" t="t" r="r" b="b"/>
              <a:pathLst>
                <a:path w="1178" h="1140" extrusionOk="0">
                  <a:moveTo>
                    <a:pt x="0" y="1"/>
                  </a:moveTo>
                  <a:lnTo>
                    <a:pt x="0" y="1140"/>
                  </a:lnTo>
                  <a:lnTo>
                    <a:pt x="1178" y="1140"/>
                  </a:lnTo>
                  <a:lnTo>
                    <a:pt x="1178" y="441"/>
                  </a:lnTo>
                  <a:cubicBezTo>
                    <a:pt x="1178" y="192"/>
                    <a:pt x="977" y="1"/>
                    <a:pt x="73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9"/>
            <p:cNvSpPr/>
            <p:nvPr/>
          </p:nvSpPr>
          <p:spPr>
            <a:xfrm>
              <a:off x="4098941" y="4108102"/>
              <a:ext cx="150050" cy="37709"/>
            </a:xfrm>
            <a:custGeom>
              <a:avLst/>
              <a:gdLst/>
              <a:ahLst/>
              <a:cxnLst/>
              <a:rect l="l" t="t" r="r" b="b"/>
              <a:pathLst>
                <a:path w="5714" h="1436" extrusionOk="0">
                  <a:moveTo>
                    <a:pt x="460" y="0"/>
                  </a:moveTo>
                  <a:cubicBezTo>
                    <a:pt x="345" y="0"/>
                    <a:pt x="240" y="86"/>
                    <a:pt x="221" y="201"/>
                  </a:cubicBezTo>
                  <a:lnTo>
                    <a:pt x="29" y="1149"/>
                  </a:lnTo>
                  <a:cubicBezTo>
                    <a:pt x="0" y="1302"/>
                    <a:pt x="115" y="1436"/>
                    <a:pt x="268" y="1436"/>
                  </a:cubicBezTo>
                  <a:lnTo>
                    <a:pt x="5436" y="1436"/>
                  </a:lnTo>
                  <a:cubicBezTo>
                    <a:pt x="5599" y="1436"/>
                    <a:pt x="5714" y="1302"/>
                    <a:pt x="5676" y="1149"/>
                  </a:cubicBezTo>
                  <a:lnTo>
                    <a:pt x="5494" y="201"/>
                  </a:lnTo>
                  <a:cubicBezTo>
                    <a:pt x="5475" y="86"/>
                    <a:pt x="5369" y="0"/>
                    <a:pt x="525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9"/>
            <p:cNvSpPr/>
            <p:nvPr/>
          </p:nvSpPr>
          <p:spPr>
            <a:xfrm>
              <a:off x="4211018" y="4108102"/>
              <a:ext cx="37736" cy="37709"/>
            </a:xfrm>
            <a:custGeom>
              <a:avLst/>
              <a:gdLst/>
              <a:ahLst/>
              <a:cxnLst/>
              <a:rect l="l" t="t" r="r" b="b"/>
              <a:pathLst>
                <a:path w="1437" h="1436" extrusionOk="0">
                  <a:moveTo>
                    <a:pt x="1" y="0"/>
                  </a:moveTo>
                  <a:lnTo>
                    <a:pt x="278" y="1436"/>
                  </a:lnTo>
                  <a:lnTo>
                    <a:pt x="1168" y="1436"/>
                  </a:lnTo>
                  <a:cubicBezTo>
                    <a:pt x="1321" y="1436"/>
                    <a:pt x="1436" y="1302"/>
                    <a:pt x="1417" y="1149"/>
                  </a:cubicBezTo>
                  <a:lnTo>
                    <a:pt x="1226" y="201"/>
                  </a:lnTo>
                  <a:cubicBezTo>
                    <a:pt x="1207" y="86"/>
                    <a:pt x="1101" y="0"/>
                    <a:pt x="9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1" name="Google Shape;4091;p49"/>
          <p:cNvGrpSpPr/>
          <p:nvPr/>
        </p:nvGrpSpPr>
        <p:grpSpPr>
          <a:xfrm>
            <a:off x="2180884" y="2888719"/>
            <a:ext cx="376753" cy="374468"/>
            <a:chOff x="2180884" y="2888719"/>
            <a:chExt cx="376753" cy="374468"/>
          </a:xfrm>
        </p:grpSpPr>
        <p:sp>
          <p:nvSpPr>
            <p:cNvPr id="4092" name="Google Shape;4092;p49"/>
            <p:cNvSpPr/>
            <p:nvPr/>
          </p:nvSpPr>
          <p:spPr>
            <a:xfrm>
              <a:off x="2180884" y="2954054"/>
              <a:ext cx="309395" cy="309133"/>
            </a:xfrm>
            <a:custGeom>
              <a:avLst/>
              <a:gdLst/>
              <a:ahLst/>
              <a:cxnLst/>
              <a:rect l="l" t="t" r="r" b="b"/>
              <a:pathLst>
                <a:path w="11782" h="11772" extrusionOk="0">
                  <a:moveTo>
                    <a:pt x="5896" y="0"/>
                  </a:moveTo>
                  <a:cubicBezTo>
                    <a:pt x="2642" y="0"/>
                    <a:pt x="1" y="2632"/>
                    <a:pt x="1" y="5886"/>
                  </a:cubicBezTo>
                  <a:cubicBezTo>
                    <a:pt x="1" y="9140"/>
                    <a:pt x="2642" y="11772"/>
                    <a:pt x="5896" y="11772"/>
                  </a:cubicBezTo>
                  <a:cubicBezTo>
                    <a:pt x="9150" y="11772"/>
                    <a:pt x="11782" y="9140"/>
                    <a:pt x="11782" y="5886"/>
                  </a:cubicBezTo>
                  <a:cubicBezTo>
                    <a:pt x="11782" y="2632"/>
                    <a:pt x="9150" y="0"/>
                    <a:pt x="589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9"/>
            <p:cNvSpPr/>
            <p:nvPr/>
          </p:nvSpPr>
          <p:spPr>
            <a:xfrm>
              <a:off x="2335713" y="3102082"/>
              <a:ext cx="154330" cy="12579"/>
            </a:xfrm>
            <a:custGeom>
              <a:avLst/>
              <a:gdLst/>
              <a:ahLst/>
              <a:cxnLst/>
              <a:rect l="l" t="t" r="r" b="b"/>
              <a:pathLst>
                <a:path w="5877" h="479" extrusionOk="0">
                  <a:moveTo>
                    <a:pt x="0" y="0"/>
                  </a:moveTo>
                  <a:lnTo>
                    <a:pt x="0" y="479"/>
                  </a:lnTo>
                  <a:lnTo>
                    <a:pt x="5876" y="479"/>
                  </a:lnTo>
                  <a:lnTo>
                    <a:pt x="5876" y="240"/>
                  </a:lnTo>
                  <a:lnTo>
                    <a:pt x="5876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9"/>
            <p:cNvSpPr/>
            <p:nvPr/>
          </p:nvSpPr>
          <p:spPr>
            <a:xfrm>
              <a:off x="2465648" y="2888719"/>
              <a:ext cx="91989" cy="89993"/>
            </a:xfrm>
            <a:custGeom>
              <a:avLst/>
              <a:gdLst/>
              <a:ahLst/>
              <a:cxnLst/>
              <a:rect l="l" t="t" r="r" b="b"/>
              <a:pathLst>
                <a:path w="3503" h="3427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26"/>
                  </a:lnTo>
                  <a:lnTo>
                    <a:pt x="1120" y="3426"/>
                  </a:lnTo>
                  <a:cubicBezTo>
                    <a:pt x="1311" y="3426"/>
                    <a:pt x="1483" y="3350"/>
                    <a:pt x="1617" y="3216"/>
                  </a:cubicBezTo>
                  <a:lnTo>
                    <a:pt x="3369" y="1474"/>
                  </a:lnTo>
                  <a:cubicBezTo>
                    <a:pt x="3503" y="1321"/>
                    <a:pt x="3407" y="1082"/>
                    <a:pt x="3197" y="1072"/>
                  </a:cubicBez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9"/>
            <p:cNvSpPr/>
            <p:nvPr/>
          </p:nvSpPr>
          <p:spPr>
            <a:xfrm>
              <a:off x="2465648" y="2888719"/>
              <a:ext cx="61842" cy="90229"/>
            </a:xfrm>
            <a:custGeom>
              <a:avLst/>
              <a:gdLst/>
              <a:ahLst/>
              <a:cxnLst/>
              <a:rect l="l" t="t" r="r" b="b"/>
              <a:pathLst>
                <a:path w="2355" h="3436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36"/>
                  </a:ln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9"/>
            <p:cNvSpPr/>
            <p:nvPr/>
          </p:nvSpPr>
          <p:spPr>
            <a:xfrm>
              <a:off x="2218094" y="2991002"/>
              <a:ext cx="235263" cy="235263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79" y="0"/>
                  </a:moveTo>
                  <a:cubicBezTo>
                    <a:pt x="2010" y="0"/>
                    <a:pt x="0" y="2010"/>
                    <a:pt x="0" y="4479"/>
                  </a:cubicBezTo>
                  <a:cubicBezTo>
                    <a:pt x="0" y="6948"/>
                    <a:pt x="2010" y="8958"/>
                    <a:pt x="4479" y="8958"/>
                  </a:cubicBezTo>
                  <a:cubicBezTo>
                    <a:pt x="6948" y="8958"/>
                    <a:pt x="8958" y="6948"/>
                    <a:pt x="8958" y="4479"/>
                  </a:cubicBezTo>
                  <a:cubicBezTo>
                    <a:pt x="8958" y="2010"/>
                    <a:pt x="6948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49"/>
            <p:cNvSpPr/>
            <p:nvPr/>
          </p:nvSpPr>
          <p:spPr>
            <a:xfrm>
              <a:off x="2335713" y="3102082"/>
              <a:ext cx="117382" cy="12579"/>
            </a:xfrm>
            <a:custGeom>
              <a:avLst/>
              <a:gdLst/>
              <a:ahLst/>
              <a:cxnLst/>
              <a:rect l="l" t="t" r="r" b="b"/>
              <a:pathLst>
                <a:path w="4470" h="479" extrusionOk="0">
                  <a:moveTo>
                    <a:pt x="0" y="0"/>
                  </a:moveTo>
                  <a:lnTo>
                    <a:pt x="0" y="479"/>
                  </a:lnTo>
                  <a:lnTo>
                    <a:pt x="4460" y="479"/>
                  </a:lnTo>
                  <a:cubicBezTo>
                    <a:pt x="4460" y="402"/>
                    <a:pt x="4470" y="326"/>
                    <a:pt x="4470" y="240"/>
                  </a:cubicBezTo>
                  <a:cubicBezTo>
                    <a:pt x="4470" y="153"/>
                    <a:pt x="4460" y="87"/>
                    <a:pt x="446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49"/>
            <p:cNvSpPr/>
            <p:nvPr/>
          </p:nvSpPr>
          <p:spPr>
            <a:xfrm>
              <a:off x="2249003" y="3021910"/>
              <a:ext cx="173185" cy="173421"/>
            </a:xfrm>
            <a:custGeom>
              <a:avLst/>
              <a:gdLst/>
              <a:ahLst/>
              <a:cxnLst/>
              <a:rect l="l" t="t" r="r" b="b"/>
              <a:pathLst>
                <a:path w="6595" h="6604" extrusionOk="0">
                  <a:moveTo>
                    <a:pt x="3302" y="0"/>
                  </a:moveTo>
                  <a:cubicBezTo>
                    <a:pt x="1484" y="0"/>
                    <a:pt x="0" y="1484"/>
                    <a:pt x="0" y="3302"/>
                  </a:cubicBezTo>
                  <a:cubicBezTo>
                    <a:pt x="0" y="5121"/>
                    <a:pt x="1484" y="6604"/>
                    <a:pt x="3302" y="6604"/>
                  </a:cubicBezTo>
                  <a:cubicBezTo>
                    <a:pt x="5121" y="6604"/>
                    <a:pt x="6594" y="5121"/>
                    <a:pt x="6594" y="3302"/>
                  </a:cubicBezTo>
                  <a:cubicBezTo>
                    <a:pt x="6594" y="1484"/>
                    <a:pt x="5121" y="0"/>
                    <a:pt x="330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9"/>
            <p:cNvSpPr/>
            <p:nvPr/>
          </p:nvSpPr>
          <p:spPr>
            <a:xfrm>
              <a:off x="2335713" y="3102082"/>
              <a:ext cx="86711" cy="12579"/>
            </a:xfrm>
            <a:custGeom>
              <a:avLst/>
              <a:gdLst/>
              <a:ahLst/>
              <a:cxnLst/>
              <a:rect l="l" t="t" r="r" b="b"/>
              <a:pathLst>
                <a:path w="3302" h="479" extrusionOk="0">
                  <a:moveTo>
                    <a:pt x="0" y="0"/>
                  </a:moveTo>
                  <a:lnTo>
                    <a:pt x="0" y="479"/>
                  </a:lnTo>
                  <a:lnTo>
                    <a:pt x="3283" y="479"/>
                  </a:lnTo>
                  <a:cubicBezTo>
                    <a:pt x="3283" y="402"/>
                    <a:pt x="3302" y="326"/>
                    <a:pt x="3302" y="240"/>
                  </a:cubicBezTo>
                  <a:cubicBezTo>
                    <a:pt x="3302" y="153"/>
                    <a:pt x="3292" y="87"/>
                    <a:pt x="32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49"/>
            <p:cNvSpPr/>
            <p:nvPr/>
          </p:nvSpPr>
          <p:spPr>
            <a:xfrm>
              <a:off x="2286187" y="3059094"/>
              <a:ext cx="99053" cy="99053"/>
            </a:xfrm>
            <a:custGeom>
              <a:avLst/>
              <a:gdLst/>
              <a:ahLst/>
              <a:cxnLst/>
              <a:rect l="l" t="t" r="r" b="b"/>
              <a:pathLst>
                <a:path w="3772" h="3772" extrusionOk="0">
                  <a:moveTo>
                    <a:pt x="1886" y="1"/>
                  </a:moveTo>
                  <a:cubicBezTo>
                    <a:pt x="843" y="1"/>
                    <a:pt x="1" y="843"/>
                    <a:pt x="1" y="1886"/>
                  </a:cubicBezTo>
                  <a:cubicBezTo>
                    <a:pt x="1" y="2929"/>
                    <a:pt x="843" y="3772"/>
                    <a:pt x="1886" y="3772"/>
                  </a:cubicBezTo>
                  <a:cubicBezTo>
                    <a:pt x="2929" y="3772"/>
                    <a:pt x="3772" y="2929"/>
                    <a:pt x="3772" y="1886"/>
                  </a:cubicBezTo>
                  <a:cubicBezTo>
                    <a:pt x="3772" y="843"/>
                    <a:pt x="2929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49"/>
            <p:cNvSpPr/>
            <p:nvPr/>
          </p:nvSpPr>
          <p:spPr>
            <a:xfrm>
              <a:off x="2335713" y="3102318"/>
              <a:ext cx="49526" cy="12342"/>
            </a:xfrm>
            <a:custGeom>
              <a:avLst/>
              <a:gdLst/>
              <a:ahLst/>
              <a:cxnLst/>
              <a:rect l="l" t="t" r="r" b="b"/>
              <a:pathLst>
                <a:path w="1886" h="470" extrusionOk="0">
                  <a:moveTo>
                    <a:pt x="0" y="1"/>
                  </a:moveTo>
                  <a:lnTo>
                    <a:pt x="0" y="470"/>
                  </a:lnTo>
                  <a:lnTo>
                    <a:pt x="1866" y="470"/>
                  </a:lnTo>
                  <a:cubicBezTo>
                    <a:pt x="1886" y="317"/>
                    <a:pt x="1886" y="154"/>
                    <a:pt x="1866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49"/>
            <p:cNvSpPr/>
            <p:nvPr/>
          </p:nvSpPr>
          <p:spPr>
            <a:xfrm>
              <a:off x="2317095" y="3090002"/>
              <a:ext cx="37237" cy="37237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09" y="1"/>
                  </a:moveTo>
                  <a:cubicBezTo>
                    <a:pt x="317" y="1"/>
                    <a:pt x="1" y="317"/>
                    <a:pt x="1" y="709"/>
                  </a:cubicBezTo>
                  <a:cubicBezTo>
                    <a:pt x="1" y="1102"/>
                    <a:pt x="317" y="1417"/>
                    <a:pt x="709" y="1417"/>
                  </a:cubicBezTo>
                  <a:cubicBezTo>
                    <a:pt x="1102" y="1417"/>
                    <a:pt x="1417" y="1102"/>
                    <a:pt x="1417" y="709"/>
                  </a:cubicBezTo>
                  <a:cubicBezTo>
                    <a:pt x="1417" y="317"/>
                    <a:pt x="1102" y="1"/>
                    <a:pt x="70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49"/>
            <p:cNvSpPr/>
            <p:nvPr/>
          </p:nvSpPr>
          <p:spPr>
            <a:xfrm>
              <a:off x="2335713" y="3102318"/>
              <a:ext cx="18855" cy="12342"/>
            </a:xfrm>
            <a:custGeom>
              <a:avLst/>
              <a:gdLst/>
              <a:ahLst/>
              <a:cxnLst/>
              <a:rect l="l" t="t" r="r" b="b"/>
              <a:pathLst>
                <a:path w="718" h="470" extrusionOk="0">
                  <a:moveTo>
                    <a:pt x="0" y="1"/>
                  </a:moveTo>
                  <a:lnTo>
                    <a:pt x="0" y="470"/>
                  </a:lnTo>
                  <a:lnTo>
                    <a:pt x="661" y="470"/>
                  </a:lnTo>
                  <a:cubicBezTo>
                    <a:pt x="718" y="317"/>
                    <a:pt x="718" y="154"/>
                    <a:pt x="66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9"/>
            <p:cNvSpPr/>
            <p:nvPr/>
          </p:nvSpPr>
          <p:spPr>
            <a:xfrm>
              <a:off x="2326496" y="3073169"/>
              <a:ext cx="44668" cy="41570"/>
            </a:xfrm>
            <a:custGeom>
              <a:avLst/>
              <a:gdLst/>
              <a:ahLst/>
              <a:cxnLst/>
              <a:rect l="l" t="t" r="r" b="b"/>
              <a:pathLst>
                <a:path w="1701" h="1583" extrusionOk="0">
                  <a:moveTo>
                    <a:pt x="1366" y="1"/>
                  </a:moveTo>
                  <a:lnTo>
                    <a:pt x="188" y="1178"/>
                  </a:lnTo>
                  <a:cubicBezTo>
                    <a:pt x="0" y="1306"/>
                    <a:pt x="215" y="1582"/>
                    <a:pt x="390" y="1582"/>
                  </a:cubicBezTo>
                  <a:cubicBezTo>
                    <a:pt x="437" y="1582"/>
                    <a:pt x="481" y="1562"/>
                    <a:pt x="514" y="1513"/>
                  </a:cubicBezTo>
                  <a:lnTo>
                    <a:pt x="1701" y="336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49"/>
            <p:cNvSpPr/>
            <p:nvPr/>
          </p:nvSpPr>
          <p:spPr>
            <a:xfrm>
              <a:off x="2355566" y="2901954"/>
              <a:ext cx="188704" cy="185080"/>
            </a:xfrm>
            <a:custGeom>
              <a:avLst/>
              <a:gdLst/>
              <a:ahLst/>
              <a:cxnLst/>
              <a:rect l="l" t="t" r="r" b="b"/>
              <a:pathLst>
                <a:path w="7186" h="7048" extrusionOk="0">
                  <a:moveTo>
                    <a:pt x="6868" y="0"/>
                  </a:moveTo>
                  <a:cubicBezTo>
                    <a:pt x="6825" y="0"/>
                    <a:pt x="6780" y="13"/>
                    <a:pt x="6738" y="42"/>
                  </a:cubicBezTo>
                  <a:lnTo>
                    <a:pt x="134" y="6645"/>
                  </a:lnTo>
                  <a:cubicBezTo>
                    <a:pt x="0" y="6789"/>
                    <a:pt x="96" y="7038"/>
                    <a:pt x="306" y="7047"/>
                  </a:cubicBezTo>
                  <a:cubicBezTo>
                    <a:pt x="364" y="7047"/>
                    <a:pt x="421" y="7018"/>
                    <a:pt x="469" y="6980"/>
                  </a:cubicBezTo>
                  <a:lnTo>
                    <a:pt x="7063" y="377"/>
                  </a:lnTo>
                  <a:cubicBezTo>
                    <a:pt x="7186" y="201"/>
                    <a:pt x="7039" y="0"/>
                    <a:pt x="6868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6" name="Google Shape;4106;p49"/>
          <p:cNvGrpSpPr/>
          <p:nvPr/>
        </p:nvGrpSpPr>
        <p:grpSpPr>
          <a:xfrm>
            <a:off x="3954432" y="2942999"/>
            <a:ext cx="378249" cy="265908"/>
            <a:chOff x="3954432" y="2942999"/>
            <a:chExt cx="378249" cy="265908"/>
          </a:xfrm>
        </p:grpSpPr>
        <p:sp>
          <p:nvSpPr>
            <p:cNvPr id="4107" name="Google Shape;4107;p49"/>
            <p:cNvSpPr/>
            <p:nvPr/>
          </p:nvSpPr>
          <p:spPr>
            <a:xfrm>
              <a:off x="3954432" y="2981207"/>
              <a:ext cx="378249" cy="227700"/>
            </a:xfrm>
            <a:custGeom>
              <a:avLst/>
              <a:gdLst/>
              <a:ahLst/>
              <a:cxnLst/>
              <a:rect l="l" t="t" r="r" b="b"/>
              <a:pathLst>
                <a:path w="14404" h="8671" extrusionOk="0">
                  <a:moveTo>
                    <a:pt x="7207" y="0"/>
                  </a:moveTo>
                  <a:cubicBezTo>
                    <a:pt x="6346" y="0"/>
                    <a:pt x="5054" y="546"/>
                    <a:pt x="3388" y="1637"/>
                  </a:cubicBezTo>
                  <a:cubicBezTo>
                    <a:pt x="2307" y="2345"/>
                    <a:pt x="1264" y="3110"/>
                    <a:pt x="259" y="3924"/>
                  </a:cubicBezTo>
                  <a:cubicBezTo>
                    <a:pt x="0" y="4134"/>
                    <a:pt x="0" y="4527"/>
                    <a:pt x="259" y="4747"/>
                  </a:cubicBezTo>
                  <a:cubicBezTo>
                    <a:pt x="1264" y="5560"/>
                    <a:pt x="2307" y="6326"/>
                    <a:pt x="3388" y="7034"/>
                  </a:cubicBezTo>
                  <a:cubicBezTo>
                    <a:pt x="5063" y="8125"/>
                    <a:pt x="6346" y="8671"/>
                    <a:pt x="7207" y="8671"/>
                  </a:cubicBezTo>
                  <a:cubicBezTo>
                    <a:pt x="8059" y="8671"/>
                    <a:pt x="9351" y="8116"/>
                    <a:pt x="11025" y="7034"/>
                  </a:cubicBezTo>
                  <a:cubicBezTo>
                    <a:pt x="12107" y="6326"/>
                    <a:pt x="13150" y="5560"/>
                    <a:pt x="14145" y="4747"/>
                  </a:cubicBezTo>
                  <a:cubicBezTo>
                    <a:pt x="14404" y="4536"/>
                    <a:pt x="14404" y="4134"/>
                    <a:pt x="14145" y="3924"/>
                  </a:cubicBezTo>
                  <a:cubicBezTo>
                    <a:pt x="13150" y="3110"/>
                    <a:pt x="12107" y="2345"/>
                    <a:pt x="11025" y="1637"/>
                  </a:cubicBezTo>
                  <a:cubicBezTo>
                    <a:pt x="9351" y="546"/>
                    <a:pt x="8059" y="0"/>
                    <a:pt x="72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49"/>
            <p:cNvSpPr/>
            <p:nvPr/>
          </p:nvSpPr>
          <p:spPr>
            <a:xfrm>
              <a:off x="3954432" y="2980944"/>
              <a:ext cx="208111" cy="227727"/>
            </a:xfrm>
            <a:custGeom>
              <a:avLst/>
              <a:gdLst/>
              <a:ahLst/>
              <a:cxnLst/>
              <a:rect l="l" t="t" r="r" b="b"/>
              <a:pathLst>
                <a:path w="7925" h="8672" extrusionOk="0">
                  <a:moveTo>
                    <a:pt x="7207" y="1"/>
                  </a:moveTo>
                  <a:cubicBezTo>
                    <a:pt x="6346" y="1"/>
                    <a:pt x="5063" y="556"/>
                    <a:pt x="3379" y="1637"/>
                  </a:cubicBezTo>
                  <a:cubicBezTo>
                    <a:pt x="2297" y="2345"/>
                    <a:pt x="1264" y="3111"/>
                    <a:pt x="259" y="3934"/>
                  </a:cubicBezTo>
                  <a:cubicBezTo>
                    <a:pt x="0" y="4144"/>
                    <a:pt x="0" y="4537"/>
                    <a:pt x="259" y="4747"/>
                  </a:cubicBezTo>
                  <a:cubicBezTo>
                    <a:pt x="1264" y="5561"/>
                    <a:pt x="2297" y="6326"/>
                    <a:pt x="3379" y="7044"/>
                  </a:cubicBezTo>
                  <a:cubicBezTo>
                    <a:pt x="5054" y="8126"/>
                    <a:pt x="6346" y="8671"/>
                    <a:pt x="7207" y="8671"/>
                  </a:cubicBezTo>
                  <a:cubicBezTo>
                    <a:pt x="7446" y="8671"/>
                    <a:pt x="7685" y="8633"/>
                    <a:pt x="7925" y="8575"/>
                  </a:cubicBezTo>
                  <a:cubicBezTo>
                    <a:pt x="7121" y="8374"/>
                    <a:pt x="6078" y="7858"/>
                    <a:pt x="4814" y="7044"/>
                  </a:cubicBezTo>
                  <a:cubicBezTo>
                    <a:pt x="3733" y="6326"/>
                    <a:pt x="2699" y="5570"/>
                    <a:pt x="1694" y="4747"/>
                  </a:cubicBezTo>
                  <a:cubicBezTo>
                    <a:pt x="1436" y="4537"/>
                    <a:pt x="1436" y="4144"/>
                    <a:pt x="1694" y="3934"/>
                  </a:cubicBezTo>
                  <a:cubicBezTo>
                    <a:pt x="2699" y="3111"/>
                    <a:pt x="3733" y="2345"/>
                    <a:pt x="4814" y="1637"/>
                  </a:cubicBezTo>
                  <a:cubicBezTo>
                    <a:pt x="6078" y="824"/>
                    <a:pt x="7121" y="307"/>
                    <a:pt x="7925" y="106"/>
                  </a:cubicBezTo>
                  <a:cubicBezTo>
                    <a:pt x="7685" y="39"/>
                    <a:pt x="7446" y="10"/>
                    <a:pt x="72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49"/>
            <p:cNvSpPr/>
            <p:nvPr/>
          </p:nvSpPr>
          <p:spPr>
            <a:xfrm>
              <a:off x="4034604" y="3013270"/>
              <a:ext cx="190516" cy="163232"/>
            </a:xfrm>
            <a:custGeom>
              <a:avLst/>
              <a:gdLst/>
              <a:ahLst/>
              <a:cxnLst/>
              <a:rect l="l" t="t" r="r" b="b"/>
              <a:pathLst>
                <a:path w="7255" h="6216" extrusionOk="0">
                  <a:moveTo>
                    <a:pt x="4127" y="0"/>
                  </a:moveTo>
                  <a:cubicBezTo>
                    <a:pt x="3364" y="0"/>
                    <a:pt x="2587" y="283"/>
                    <a:pt x="1953" y="913"/>
                  </a:cubicBezTo>
                  <a:cubicBezTo>
                    <a:pt x="0" y="2866"/>
                    <a:pt x="1388" y="6215"/>
                    <a:pt x="4154" y="6215"/>
                  </a:cubicBezTo>
                  <a:cubicBezTo>
                    <a:pt x="5857" y="6206"/>
                    <a:pt x="7245" y="4818"/>
                    <a:pt x="7255" y="3105"/>
                  </a:cubicBezTo>
                  <a:cubicBezTo>
                    <a:pt x="7255" y="1239"/>
                    <a:pt x="5724" y="0"/>
                    <a:pt x="41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49"/>
            <p:cNvSpPr/>
            <p:nvPr/>
          </p:nvSpPr>
          <p:spPr>
            <a:xfrm>
              <a:off x="4062256" y="3013349"/>
              <a:ext cx="96768" cy="163101"/>
            </a:xfrm>
            <a:custGeom>
              <a:avLst/>
              <a:gdLst/>
              <a:ahLst/>
              <a:cxnLst/>
              <a:rect l="l" t="t" r="r" b="b"/>
              <a:pathLst>
                <a:path w="3685" h="6211" extrusionOk="0">
                  <a:moveTo>
                    <a:pt x="3088" y="0"/>
                  </a:moveTo>
                  <a:cubicBezTo>
                    <a:pt x="1418" y="0"/>
                    <a:pt x="0" y="1363"/>
                    <a:pt x="0" y="3102"/>
                  </a:cubicBezTo>
                  <a:cubicBezTo>
                    <a:pt x="0" y="4852"/>
                    <a:pt x="1423" y="6210"/>
                    <a:pt x="3097" y="6210"/>
                  </a:cubicBezTo>
                  <a:cubicBezTo>
                    <a:pt x="3290" y="6210"/>
                    <a:pt x="3487" y="6192"/>
                    <a:pt x="3685" y="6155"/>
                  </a:cubicBezTo>
                  <a:cubicBezTo>
                    <a:pt x="2230" y="5868"/>
                    <a:pt x="1177" y="4585"/>
                    <a:pt x="1177" y="3102"/>
                  </a:cubicBezTo>
                  <a:cubicBezTo>
                    <a:pt x="1177" y="1618"/>
                    <a:pt x="2230" y="346"/>
                    <a:pt x="3685" y="58"/>
                  </a:cubicBezTo>
                  <a:cubicBezTo>
                    <a:pt x="3483" y="19"/>
                    <a:pt x="3284" y="0"/>
                    <a:pt x="3088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49"/>
            <p:cNvSpPr/>
            <p:nvPr/>
          </p:nvSpPr>
          <p:spPr>
            <a:xfrm>
              <a:off x="4088647" y="3053763"/>
              <a:ext cx="96007" cy="82273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1" y="1"/>
                  </a:moveTo>
                  <a:cubicBezTo>
                    <a:pt x="1697" y="1"/>
                    <a:pt x="1305" y="143"/>
                    <a:pt x="986" y="462"/>
                  </a:cubicBezTo>
                  <a:cubicBezTo>
                    <a:pt x="0" y="1448"/>
                    <a:pt x="699" y="3132"/>
                    <a:pt x="2096" y="3132"/>
                  </a:cubicBezTo>
                  <a:cubicBezTo>
                    <a:pt x="2957" y="3132"/>
                    <a:pt x="3656" y="2434"/>
                    <a:pt x="3656" y="1563"/>
                  </a:cubicBezTo>
                  <a:cubicBezTo>
                    <a:pt x="3656" y="624"/>
                    <a:pt x="2885" y="1"/>
                    <a:pt x="2081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49"/>
            <p:cNvSpPr/>
            <p:nvPr/>
          </p:nvSpPr>
          <p:spPr>
            <a:xfrm>
              <a:off x="4102696" y="3053868"/>
              <a:ext cx="57089" cy="82246"/>
            </a:xfrm>
            <a:custGeom>
              <a:avLst/>
              <a:gdLst/>
              <a:ahLst/>
              <a:cxnLst/>
              <a:rect l="l" t="t" r="r" b="b"/>
              <a:pathLst>
                <a:path w="2174" h="3132" extrusionOk="0">
                  <a:moveTo>
                    <a:pt x="1567" y="1"/>
                  </a:moveTo>
                  <a:cubicBezTo>
                    <a:pt x="740" y="1"/>
                    <a:pt x="1" y="667"/>
                    <a:pt x="1" y="1568"/>
                  </a:cubicBezTo>
                  <a:cubicBezTo>
                    <a:pt x="1" y="2467"/>
                    <a:pt x="734" y="3131"/>
                    <a:pt x="1558" y="3131"/>
                  </a:cubicBezTo>
                  <a:cubicBezTo>
                    <a:pt x="1761" y="3131"/>
                    <a:pt x="1969" y="3091"/>
                    <a:pt x="2173" y="3004"/>
                  </a:cubicBezTo>
                  <a:cubicBezTo>
                    <a:pt x="1590" y="2765"/>
                    <a:pt x="1216" y="2190"/>
                    <a:pt x="1216" y="1559"/>
                  </a:cubicBezTo>
                  <a:cubicBezTo>
                    <a:pt x="1216" y="937"/>
                    <a:pt x="1590" y="372"/>
                    <a:pt x="2173" y="123"/>
                  </a:cubicBezTo>
                  <a:cubicBezTo>
                    <a:pt x="1972" y="39"/>
                    <a:pt x="1767" y="1"/>
                    <a:pt x="1567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49"/>
            <p:cNvSpPr/>
            <p:nvPr/>
          </p:nvSpPr>
          <p:spPr>
            <a:xfrm>
              <a:off x="4260807" y="2996411"/>
              <a:ext cx="38051" cy="26207"/>
            </a:xfrm>
            <a:custGeom>
              <a:avLst/>
              <a:gdLst/>
              <a:ahLst/>
              <a:cxnLst/>
              <a:rect l="l" t="t" r="r" b="b"/>
              <a:pathLst>
                <a:path w="1449" h="998" extrusionOk="0">
                  <a:moveTo>
                    <a:pt x="331" y="0"/>
                  </a:moveTo>
                  <a:cubicBezTo>
                    <a:pt x="136" y="0"/>
                    <a:pt x="0" y="272"/>
                    <a:pt x="201" y="416"/>
                  </a:cubicBezTo>
                  <a:cubicBezTo>
                    <a:pt x="440" y="579"/>
                    <a:pt x="698" y="761"/>
                    <a:pt x="957" y="943"/>
                  </a:cubicBezTo>
                  <a:cubicBezTo>
                    <a:pt x="1006" y="981"/>
                    <a:pt x="1057" y="998"/>
                    <a:pt x="1104" y="998"/>
                  </a:cubicBezTo>
                  <a:cubicBezTo>
                    <a:pt x="1304" y="998"/>
                    <a:pt x="1449" y="707"/>
                    <a:pt x="1225" y="560"/>
                  </a:cubicBezTo>
                  <a:cubicBezTo>
                    <a:pt x="966" y="378"/>
                    <a:pt x="708" y="196"/>
                    <a:pt x="449" y="34"/>
                  </a:cubicBezTo>
                  <a:cubicBezTo>
                    <a:pt x="409" y="10"/>
                    <a:pt x="369" y="0"/>
                    <a:pt x="33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49"/>
            <p:cNvSpPr/>
            <p:nvPr/>
          </p:nvSpPr>
          <p:spPr>
            <a:xfrm>
              <a:off x="4020528" y="2942999"/>
              <a:ext cx="229381" cy="58323"/>
            </a:xfrm>
            <a:custGeom>
              <a:avLst/>
              <a:gdLst/>
              <a:ahLst/>
              <a:cxnLst/>
              <a:rect l="l" t="t" r="r" b="b"/>
              <a:pathLst>
                <a:path w="8735" h="2221" extrusionOk="0">
                  <a:moveTo>
                    <a:pt x="4690" y="0"/>
                  </a:moveTo>
                  <a:cubicBezTo>
                    <a:pt x="3551" y="0"/>
                    <a:pt x="2077" y="584"/>
                    <a:pt x="192" y="1790"/>
                  </a:cubicBezTo>
                  <a:cubicBezTo>
                    <a:pt x="0" y="1914"/>
                    <a:pt x="87" y="2211"/>
                    <a:pt x="316" y="2221"/>
                  </a:cubicBezTo>
                  <a:cubicBezTo>
                    <a:pt x="355" y="2211"/>
                    <a:pt x="402" y="2202"/>
                    <a:pt x="441" y="2182"/>
                  </a:cubicBezTo>
                  <a:cubicBezTo>
                    <a:pt x="2249" y="1024"/>
                    <a:pt x="3637" y="460"/>
                    <a:pt x="4680" y="460"/>
                  </a:cubicBezTo>
                  <a:cubicBezTo>
                    <a:pt x="5599" y="460"/>
                    <a:pt x="6767" y="890"/>
                    <a:pt x="8269" y="1780"/>
                  </a:cubicBezTo>
                  <a:cubicBezTo>
                    <a:pt x="8312" y="1805"/>
                    <a:pt x="8353" y="1815"/>
                    <a:pt x="8392" y="1815"/>
                  </a:cubicBezTo>
                  <a:cubicBezTo>
                    <a:pt x="8600" y="1815"/>
                    <a:pt x="8734" y="1515"/>
                    <a:pt x="8508" y="1379"/>
                  </a:cubicBezTo>
                  <a:cubicBezTo>
                    <a:pt x="6939" y="450"/>
                    <a:pt x="5685" y="0"/>
                    <a:pt x="469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49"/>
            <p:cNvSpPr/>
            <p:nvPr/>
          </p:nvSpPr>
          <p:spPr>
            <a:xfrm>
              <a:off x="4153719" y="3056337"/>
              <a:ext cx="33193" cy="28440"/>
            </a:xfrm>
            <a:custGeom>
              <a:avLst/>
              <a:gdLst/>
              <a:ahLst/>
              <a:cxnLst/>
              <a:rect l="l" t="t" r="r" b="b"/>
              <a:pathLst>
                <a:path w="1264" h="1083" extrusionOk="0">
                  <a:moveTo>
                    <a:pt x="542" y="1"/>
                  </a:moveTo>
                  <a:cubicBezTo>
                    <a:pt x="266" y="1"/>
                    <a:pt x="1" y="217"/>
                    <a:pt x="1" y="546"/>
                  </a:cubicBezTo>
                  <a:cubicBezTo>
                    <a:pt x="1" y="843"/>
                    <a:pt x="240" y="1082"/>
                    <a:pt x="537" y="1082"/>
                  </a:cubicBezTo>
                  <a:cubicBezTo>
                    <a:pt x="1025" y="1082"/>
                    <a:pt x="1264" y="498"/>
                    <a:pt x="919" y="163"/>
                  </a:cubicBezTo>
                  <a:cubicBezTo>
                    <a:pt x="810" y="51"/>
                    <a:pt x="675" y="1"/>
                    <a:pt x="542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6" name="Google Shape;4116;p49"/>
          <p:cNvGrpSpPr/>
          <p:nvPr/>
        </p:nvGrpSpPr>
        <p:grpSpPr>
          <a:xfrm>
            <a:off x="1752137" y="4266608"/>
            <a:ext cx="378512" cy="374756"/>
            <a:chOff x="1752137" y="4266608"/>
            <a:chExt cx="378512" cy="374756"/>
          </a:xfrm>
        </p:grpSpPr>
        <p:sp>
          <p:nvSpPr>
            <p:cNvPr id="4117" name="Google Shape;4117;p49"/>
            <p:cNvSpPr/>
            <p:nvPr/>
          </p:nvSpPr>
          <p:spPr>
            <a:xfrm>
              <a:off x="1752400" y="4382020"/>
              <a:ext cx="171163" cy="82220"/>
            </a:xfrm>
            <a:custGeom>
              <a:avLst/>
              <a:gdLst/>
              <a:ahLst/>
              <a:cxnLst/>
              <a:rect l="l" t="t" r="r" b="b"/>
              <a:pathLst>
                <a:path w="6518" h="3131" extrusionOk="0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49"/>
            <p:cNvSpPr/>
            <p:nvPr/>
          </p:nvSpPr>
          <p:spPr>
            <a:xfrm>
              <a:off x="1931834" y="4472250"/>
              <a:ext cx="81957" cy="169114"/>
            </a:xfrm>
            <a:custGeom>
              <a:avLst/>
              <a:gdLst/>
              <a:ahLst/>
              <a:cxnLst/>
              <a:rect l="l" t="t" r="r" b="b"/>
              <a:pathLst>
                <a:path w="3121" h="6440" extrusionOk="0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49"/>
            <p:cNvSpPr/>
            <p:nvPr/>
          </p:nvSpPr>
          <p:spPr>
            <a:xfrm>
              <a:off x="1752137" y="4386537"/>
              <a:ext cx="123685" cy="71664"/>
            </a:xfrm>
            <a:custGeom>
              <a:avLst/>
              <a:gdLst/>
              <a:ahLst/>
              <a:cxnLst/>
              <a:rect l="l" t="t" r="r" b="b"/>
              <a:pathLst>
                <a:path w="4710" h="2729" extrusionOk="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49"/>
            <p:cNvSpPr/>
            <p:nvPr/>
          </p:nvSpPr>
          <p:spPr>
            <a:xfrm>
              <a:off x="1931834" y="4539108"/>
              <a:ext cx="23897" cy="102256"/>
            </a:xfrm>
            <a:custGeom>
              <a:avLst/>
              <a:gdLst/>
              <a:ahLst/>
              <a:cxnLst/>
              <a:rect l="l" t="t" r="r" b="b"/>
              <a:pathLst>
                <a:path w="910" h="3894" extrusionOk="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49"/>
            <p:cNvSpPr/>
            <p:nvPr/>
          </p:nvSpPr>
          <p:spPr>
            <a:xfrm>
              <a:off x="1823512" y="4266608"/>
              <a:ext cx="307137" cy="305115"/>
            </a:xfrm>
            <a:custGeom>
              <a:avLst/>
              <a:gdLst/>
              <a:ahLst/>
              <a:cxnLst/>
              <a:rect l="l" t="t" r="r" b="b"/>
              <a:pathLst>
                <a:path w="11696" h="11619" extrusionOk="0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49"/>
            <p:cNvSpPr/>
            <p:nvPr/>
          </p:nvSpPr>
          <p:spPr>
            <a:xfrm>
              <a:off x="1823512" y="4266686"/>
              <a:ext cx="306507" cy="227963"/>
            </a:xfrm>
            <a:custGeom>
              <a:avLst/>
              <a:gdLst/>
              <a:ahLst/>
              <a:cxnLst/>
              <a:rect l="l" t="t" r="r" b="b"/>
              <a:pathLst>
                <a:path w="11672" h="8681" extrusionOk="0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49"/>
            <p:cNvSpPr/>
            <p:nvPr/>
          </p:nvSpPr>
          <p:spPr>
            <a:xfrm>
              <a:off x="1978078" y="4353633"/>
              <a:ext cx="64127" cy="64101"/>
            </a:xfrm>
            <a:custGeom>
              <a:avLst/>
              <a:gdLst/>
              <a:ahLst/>
              <a:cxnLst/>
              <a:rect l="l" t="t" r="r" b="b"/>
              <a:pathLst>
                <a:path w="2442" h="2441" extrusionOk="0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49"/>
            <p:cNvSpPr/>
            <p:nvPr/>
          </p:nvSpPr>
          <p:spPr>
            <a:xfrm>
              <a:off x="1978078" y="4353660"/>
              <a:ext cx="39731" cy="64206"/>
            </a:xfrm>
            <a:custGeom>
              <a:avLst/>
              <a:gdLst/>
              <a:ahLst/>
              <a:cxnLst/>
              <a:rect l="l" t="t" r="r" b="b"/>
              <a:pathLst>
                <a:path w="1513" h="2445" extrusionOk="0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49"/>
            <p:cNvSpPr/>
            <p:nvPr/>
          </p:nvSpPr>
          <p:spPr>
            <a:xfrm>
              <a:off x="1815476" y="4497381"/>
              <a:ext cx="82955" cy="82404"/>
            </a:xfrm>
            <a:custGeom>
              <a:avLst/>
              <a:gdLst/>
              <a:ahLst/>
              <a:cxnLst/>
              <a:rect l="l" t="t" r="r" b="b"/>
              <a:pathLst>
                <a:path w="3159" h="3138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49"/>
            <p:cNvSpPr/>
            <p:nvPr/>
          </p:nvSpPr>
          <p:spPr>
            <a:xfrm>
              <a:off x="1815476" y="4497381"/>
              <a:ext cx="32195" cy="35950"/>
            </a:xfrm>
            <a:custGeom>
              <a:avLst/>
              <a:gdLst/>
              <a:ahLst/>
              <a:cxnLst/>
              <a:rect l="l" t="t" r="r" b="b"/>
              <a:pathLst>
                <a:path w="1226" h="1369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49"/>
            <p:cNvSpPr/>
            <p:nvPr/>
          </p:nvSpPr>
          <p:spPr>
            <a:xfrm>
              <a:off x="1823512" y="4463952"/>
              <a:ext cx="108349" cy="107719"/>
            </a:xfrm>
            <a:custGeom>
              <a:avLst/>
              <a:gdLst/>
              <a:ahLst/>
              <a:cxnLst/>
              <a:rect l="l" t="t" r="r" b="b"/>
              <a:pathLst>
                <a:path w="4126" h="4102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49"/>
            <p:cNvSpPr/>
            <p:nvPr/>
          </p:nvSpPr>
          <p:spPr>
            <a:xfrm>
              <a:off x="1823512" y="4463952"/>
              <a:ext cx="28939" cy="30698"/>
            </a:xfrm>
            <a:custGeom>
              <a:avLst/>
              <a:gdLst/>
              <a:ahLst/>
              <a:cxnLst/>
              <a:rect l="l" t="t" r="r" b="b"/>
              <a:pathLst>
                <a:path w="1102" h="1169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9"/>
            <p:cNvSpPr/>
            <p:nvPr/>
          </p:nvSpPr>
          <p:spPr>
            <a:xfrm>
              <a:off x="1776034" y="4536981"/>
              <a:ext cx="33692" cy="30724"/>
            </a:xfrm>
            <a:custGeom>
              <a:avLst/>
              <a:gdLst/>
              <a:ahLst/>
              <a:cxnLst/>
              <a:rect l="l" t="t" r="r" b="b"/>
              <a:pathLst>
                <a:path w="1283" h="1170" extrusionOk="0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49"/>
            <p:cNvSpPr/>
            <p:nvPr/>
          </p:nvSpPr>
          <p:spPr>
            <a:xfrm>
              <a:off x="1794862" y="4555730"/>
              <a:ext cx="33508" cy="30567"/>
            </a:xfrm>
            <a:custGeom>
              <a:avLst/>
              <a:gdLst/>
              <a:ahLst/>
              <a:cxnLst/>
              <a:rect l="l" t="t" r="r" b="b"/>
              <a:pathLst>
                <a:path w="1276" h="1164" extrusionOk="0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49"/>
            <p:cNvSpPr/>
            <p:nvPr/>
          </p:nvSpPr>
          <p:spPr>
            <a:xfrm>
              <a:off x="1832309" y="4593125"/>
              <a:ext cx="33481" cy="30619"/>
            </a:xfrm>
            <a:custGeom>
              <a:avLst/>
              <a:gdLst/>
              <a:ahLst/>
              <a:cxnLst/>
              <a:rect l="l" t="t" r="r" b="b"/>
              <a:pathLst>
                <a:path w="1275" h="1166" extrusionOk="0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49"/>
            <p:cNvSpPr/>
            <p:nvPr/>
          </p:nvSpPr>
          <p:spPr>
            <a:xfrm>
              <a:off x="1813480" y="4574322"/>
              <a:ext cx="33665" cy="30645"/>
            </a:xfrm>
            <a:custGeom>
              <a:avLst/>
              <a:gdLst/>
              <a:ahLst/>
              <a:cxnLst/>
              <a:rect l="l" t="t" r="r" b="b"/>
              <a:pathLst>
                <a:path w="1282" h="1167" extrusionOk="0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49"/>
            <p:cNvSpPr/>
            <p:nvPr/>
          </p:nvSpPr>
          <p:spPr>
            <a:xfrm>
              <a:off x="2057751" y="4266686"/>
              <a:ext cx="72241" cy="71375"/>
            </a:xfrm>
            <a:custGeom>
              <a:avLst/>
              <a:gdLst/>
              <a:ahLst/>
              <a:cxnLst/>
              <a:rect l="l" t="t" r="r" b="b"/>
              <a:pathLst>
                <a:path w="2751" h="2718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49"/>
            <p:cNvSpPr/>
            <p:nvPr/>
          </p:nvSpPr>
          <p:spPr>
            <a:xfrm>
              <a:off x="2057751" y="4266686"/>
              <a:ext cx="72241" cy="31171"/>
            </a:xfrm>
            <a:custGeom>
              <a:avLst/>
              <a:gdLst/>
              <a:ahLst/>
              <a:cxnLst/>
              <a:rect l="l" t="t" r="r" b="b"/>
              <a:pathLst>
                <a:path w="2751" h="1187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49"/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49"/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49"/>
            <p:cNvSpPr/>
            <p:nvPr/>
          </p:nvSpPr>
          <p:spPr>
            <a:xfrm>
              <a:off x="1839609" y="4424378"/>
              <a:ext cx="130696" cy="131090"/>
            </a:xfrm>
            <a:custGeom>
              <a:avLst/>
              <a:gdLst/>
              <a:ahLst/>
              <a:cxnLst/>
              <a:rect l="l" t="t" r="r" b="b"/>
              <a:pathLst>
                <a:path w="4977" h="4992" extrusionOk="0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8" name="Google Shape;4138;p49"/>
          <p:cNvGrpSpPr/>
          <p:nvPr/>
        </p:nvGrpSpPr>
        <p:grpSpPr>
          <a:xfrm>
            <a:off x="3117788" y="3812546"/>
            <a:ext cx="341065" cy="341065"/>
            <a:chOff x="3117788" y="3812546"/>
            <a:chExt cx="341065" cy="341065"/>
          </a:xfrm>
        </p:grpSpPr>
        <p:sp>
          <p:nvSpPr>
            <p:cNvPr id="4139" name="Google Shape;4139;p49"/>
            <p:cNvSpPr/>
            <p:nvPr/>
          </p:nvSpPr>
          <p:spPr>
            <a:xfrm>
              <a:off x="3117788" y="3812546"/>
              <a:ext cx="259396" cy="259370"/>
            </a:xfrm>
            <a:custGeom>
              <a:avLst/>
              <a:gdLst/>
              <a:ahLst/>
              <a:cxnLst/>
              <a:rect l="l" t="t" r="r" b="b"/>
              <a:pathLst>
                <a:path w="9878" h="9877" extrusionOk="0">
                  <a:moveTo>
                    <a:pt x="4633" y="0"/>
                  </a:moveTo>
                  <a:cubicBezTo>
                    <a:pt x="4422" y="0"/>
                    <a:pt x="4231" y="154"/>
                    <a:pt x="4193" y="355"/>
                  </a:cubicBezTo>
                  <a:lnTo>
                    <a:pt x="3963" y="1474"/>
                  </a:lnTo>
                  <a:cubicBezTo>
                    <a:pt x="3695" y="1560"/>
                    <a:pt x="3427" y="1666"/>
                    <a:pt x="3178" y="1809"/>
                  </a:cubicBezTo>
                  <a:lnTo>
                    <a:pt x="2221" y="1168"/>
                  </a:lnTo>
                  <a:cubicBezTo>
                    <a:pt x="2149" y="1120"/>
                    <a:pt x="2066" y="1097"/>
                    <a:pt x="1982" y="1097"/>
                  </a:cubicBezTo>
                  <a:cubicBezTo>
                    <a:pt x="1864" y="1097"/>
                    <a:pt x="1746" y="1142"/>
                    <a:pt x="1657" y="1225"/>
                  </a:cubicBezTo>
                  <a:lnTo>
                    <a:pt x="1226" y="1666"/>
                  </a:lnTo>
                  <a:cubicBezTo>
                    <a:pt x="1073" y="1809"/>
                    <a:pt x="1054" y="2049"/>
                    <a:pt x="1169" y="2230"/>
                  </a:cubicBezTo>
                  <a:lnTo>
                    <a:pt x="1800" y="3178"/>
                  </a:lnTo>
                  <a:cubicBezTo>
                    <a:pt x="1666" y="3427"/>
                    <a:pt x="1551" y="3695"/>
                    <a:pt x="1475" y="3972"/>
                  </a:cubicBezTo>
                  <a:lnTo>
                    <a:pt x="355" y="4192"/>
                  </a:lnTo>
                  <a:cubicBezTo>
                    <a:pt x="145" y="4240"/>
                    <a:pt x="1" y="4422"/>
                    <a:pt x="1" y="4632"/>
                  </a:cubicBezTo>
                  <a:lnTo>
                    <a:pt x="1" y="5245"/>
                  </a:lnTo>
                  <a:cubicBezTo>
                    <a:pt x="1" y="5456"/>
                    <a:pt x="145" y="5637"/>
                    <a:pt x="355" y="5685"/>
                  </a:cubicBezTo>
                  <a:lnTo>
                    <a:pt x="1475" y="5905"/>
                  </a:lnTo>
                  <a:cubicBezTo>
                    <a:pt x="1551" y="6183"/>
                    <a:pt x="1666" y="6451"/>
                    <a:pt x="1800" y="6700"/>
                  </a:cubicBezTo>
                  <a:lnTo>
                    <a:pt x="1169" y="7647"/>
                  </a:lnTo>
                  <a:cubicBezTo>
                    <a:pt x="1054" y="7829"/>
                    <a:pt x="1073" y="8068"/>
                    <a:pt x="1226" y="8221"/>
                  </a:cubicBezTo>
                  <a:lnTo>
                    <a:pt x="1657" y="8652"/>
                  </a:lnTo>
                  <a:cubicBezTo>
                    <a:pt x="1744" y="8739"/>
                    <a:pt x="1860" y="8783"/>
                    <a:pt x="1975" y="8783"/>
                  </a:cubicBezTo>
                  <a:cubicBezTo>
                    <a:pt x="2061" y="8783"/>
                    <a:pt x="2147" y="8759"/>
                    <a:pt x="2221" y="8709"/>
                  </a:cubicBezTo>
                  <a:lnTo>
                    <a:pt x="3178" y="8068"/>
                  </a:lnTo>
                  <a:cubicBezTo>
                    <a:pt x="3427" y="8212"/>
                    <a:pt x="3695" y="8327"/>
                    <a:pt x="3963" y="8403"/>
                  </a:cubicBezTo>
                  <a:lnTo>
                    <a:pt x="4193" y="9523"/>
                  </a:lnTo>
                  <a:cubicBezTo>
                    <a:pt x="4231" y="9724"/>
                    <a:pt x="4422" y="9877"/>
                    <a:pt x="4633" y="9877"/>
                  </a:cubicBezTo>
                  <a:lnTo>
                    <a:pt x="5245" y="9877"/>
                  </a:lnTo>
                  <a:cubicBezTo>
                    <a:pt x="5456" y="9877"/>
                    <a:pt x="5638" y="9724"/>
                    <a:pt x="5686" y="9523"/>
                  </a:cubicBezTo>
                  <a:lnTo>
                    <a:pt x="5906" y="8403"/>
                  </a:lnTo>
                  <a:cubicBezTo>
                    <a:pt x="6183" y="8327"/>
                    <a:pt x="6451" y="8212"/>
                    <a:pt x="6700" y="8068"/>
                  </a:cubicBezTo>
                  <a:lnTo>
                    <a:pt x="7648" y="8709"/>
                  </a:lnTo>
                  <a:cubicBezTo>
                    <a:pt x="7726" y="8759"/>
                    <a:pt x="7814" y="8783"/>
                    <a:pt x="7901" y="8783"/>
                  </a:cubicBezTo>
                  <a:cubicBezTo>
                    <a:pt x="8017" y="8783"/>
                    <a:pt x="8130" y="8739"/>
                    <a:pt x="8212" y="8652"/>
                  </a:cubicBezTo>
                  <a:lnTo>
                    <a:pt x="8643" y="8221"/>
                  </a:lnTo>
                  <a:cubicBezTo>
                    <a:pt x="8796" y="8068"/>
                    <a:pt x="8825" y="7829"/>
                    <a:pt x="8700" y="7647"/>
                  </a:cubicBezTo>
                  <a:lnTo>
                    <a:pt x="8069" y="6700"/>
                  </a:lnTo>
                  <a:cubicBezTo>
                    <a:pt x="8212" y="6451"/>
                    <a:pt x="8318" y="6183"/>
                    <a:pt x="8394" y="5905"/>
                  </a:cubicBezTo>
                  <a:lnTo>
                    <a:pt x="9514" y="5685"/>
                  </a:lnTo>
                  <a:cubicBezTo>
                    <a:pt x="9724" y="5637"/>
                    <a:pt x="9878" y="5456"/>
                    <a:pt x="9878" y="5245"/>
                  </a:cubicBezTo>
                  <a:lnTo>
                    <a:pt x="9878" y="4632"/>
                  </a:lnTo>
                  <a:cubicBezTo>
                    <a:pt x="9878" y="4422"/>
                    <a:pt x="9724" y="4240"/>
                    <a:pt x="9514" y="4192"/>
                  </a:cubicBezTo>
                  <a:lnTo>
                    <a:pt x="8394" y="3972"/>
                  </a:lnTo>
                  <a:cubicBezTo>
                    <a:pt x="8318" y="3695"/>
                    <a:pt x="8212" y="3427"/>
                    <a:pt x="8069" y="3178"/>
                  </a:cubicBezTo>
                  <a:lnTo>
                    <a:pt x="8700" y="2230"/>
                  </a:lnTo>
                  <a:cubicBezTo>
                    <a:pt x="8825" y="2049"/>
                    <a:pt x="8796" y="1809"/>
                    <a:pt x="8643" y="1666"/>
                  </a:cubicBezTo>
                  <a:lnTo>
                    <a:pt x="8212" y="1225"/>
                  </a:lnTo>
                  <a:cubicBezTo>
                    <a:pt x="8129" y="1142"/>
                    <a:pt x="8013" y="1097"/>
                    <a:pt x="7894" y="1097"/>
                  </a:cubicBezTo>
                  <a:cubicBezTo>
                    <a:pt x="7809" y="1097"/>
                    <a:pt x="7724" y="1120"/>
                    <a:pt x="7648" y="1168"/>
                  </a:cubicBezTo>
                  <a:lnTo>
                    <a:pt x="6700" y="1809"/>
                  </a:lnTo>
                  <a:cubicBezTo>
                    <a:pt x="6451" y="1666"/>
                    <a:pt x="6183" y="1560"/>
                    <a:pt x="5906" y="1474"/>
                  </a:cubicBezTo>
                  <a:lnTo>
                    <a:pt x="5686" y="355"/>
                  </a:lnTo>
                  <a:cubicBezTo>
                    <a:pt x="5638" y="154"/>
                    <a:pt x="5456" y="0"/>
                    <a:pt x="524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49"/>
            <p:cNvSpPr/>
            <p:nvPr/>
          </p:nvSpPr>
          <p:spPr>
            <a:xfrm>
              <a:off x="3171332" y="3885181"/>
              <a:ext cx="132981" cy="114126"/>
            </a:xfrm>
            <a:custGeom>
              <a:avLst/>
              <a:gdLst/>
              <a:ahLst/>
              <a:cxnLst/>
              <a:rect l="l" t="t" r="r" b="b"/>
              <a:pathLst>
                <a:path w="5064" h="4346" extrusionOk="0">
                  <a:moveTo>
                    <a:pt x="2900" y="0"/>
                  </a:moveTo>
                  <a:cubicBezTo>
                    <a:pt x="967" y="0"/>
                    <a:pt x="0" y="2335"/>
                    <a:pt x="1359" y="3704"/>
                  </a:cubicBezTo>
                  <a:cubicBezTo>
                    <a:pt x="1802" y="4147"/>
                    <a:pt x="2347" y="4345"/>
                    <a:pt x="2880" y="4345"/>
                  </a:cubicBezTo>
                  <a:cubicBezTo>
                    <a:pt x="3995" y="4345"/>
                    <a:pt x="5063" y="3480"/>
                    <a:pt x="5063" y="2173"/>
                  </a:cubicBezTo>
                  <a:cubicBezTo>
                    <a:pt x="5063" y="976"/>
                    <a:pt x="4097" y="0"/>
                    <a:pt x="2900" y="0"/>
                  </a:cubicBezTo>
                  <a:close/>
                </a:path>
              </a:pathLst>
            </a:custGeom>
            <a:solidFill>
              <a:srgbClr val="E3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49"/>
            <p:cNvSpPr/>
            <p:nvPr/>
          </p:nvSpPr>
          <p:spPr>
            <a:xfrm>
              <a:off x="3209541" y="3914067"/>
              <a:ext cx="66123" cy="56485"/>
            </a:xfrm>
            <a:custGeom>
              <a:avLst/>
              <a:gdLst/>
              <a:ahLst/>
              <a:cxnLst/>
              <a:rect l="l" t="t" r="r" b="b"/>
              <a:pathLst>
                <a:path w="2518" h="2151" extrusionOk="0">
                  <a:moveTo>
                    <a:pt x="1445" y="1"/>
                  </a:moveTo>
                  <a:cubicBezTo>
                    <a:pt x="479" y="1"/>
                    <a:pt x="0" y="1159"/>
                    <a:pt x="680" y="1838"/>
                  </a:cubicBezTo>
                  <a:cubicBezTo>
                    <a:pt x="898" y="2054"/>
                    <a:pt x="1167" y="2151"/>
                    <a:pt x="1430" y="2151"/>
                  </a:cubicBezTo>
                  <a:cubicBezTo>
                    <a:pt x="1985" y="2151"/>
                    <a:pt x="2517" y="1722"/>
                    <a:pt x="2517" y="1073"/>
                  </a:cubicBezTo>
                  <a:cubicBezTo>
                    <a:pt x="2517" y="479"/>
                    <a:pt x="2039" y="1"/>
                    <a:pt x="1445" y="1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49"/>
            <p:cNvSpPr/>
            <p:nvPr/>
          </p:nvSpPr>
          <p:spPr>
            <a:xfrm>
              <a:off x="3288189" y="3982947"/>
              <a:ext cx="170664" cy="170664"/>
            </a:xfrm>
            <a:custGeom>
              <a:avLst/>
              <a:gdLst/>
              <a:ahLst/>
              <a:cxnLst/>
              <a:rect l="l" t="t" r="r" b="b"/>
              <a:pathLst>
                <a:path w="6499" h="6499" extrusionOk="0">
                  <a:moveTo>
                    <a:pt x="3044" y="0"/>
                  </a:moveTo>
                  <a:cubicBezTo>
                    <a:pt x="2900" y="0"/>
                    <a:pt x="2786" y="105"/>
                    <a:pt x="2757" y="239"/>
                  </a:cubicBezTo>
                  <a:lnTo>
                    <a:pt x="2613" y="976"/>
                  </a:lnTo>
                  <a:cubicBezTo>
                    <a:pt x="2431" y="1034"/>
                    <a:pt x="2250" y="1101"/>
                    <a:pt x="2087" y="1196"/>
                  </a:cubicBezTo>
                  <a:lnTo>
                    <a:pt x="1465" y="775"/>
                  </a:lnTo>
                  <a:cubicBezTo>
                    <a:pt x="1417" y="743"/>
                    <a:pt x="1362" y="728"/>
                    <a:pt x="1307" y="728"/>
                  </a:cubicBezTo>
                  <a:cubicBezTo>
                    <a:pt x="1231" y="728"/>
                    <a:pt x="1153" y="758"/>
                    <a:pt x="1092" y="814"/>
                  </a:cubicBezTo>
                  <a:lnTo>
                    <a:pt x="814" y="1101"/>
                  </a:lnTo>
                  <a:cubicBezTo>
                    <a:pt x="709" y="1196"/>
                    <a:pt x="699" y="1350"/>
                    <a:pt x="776" y="1474"/>
                  </a:cubicBezTo>
                  <a:lnTo>
                    <a:pt x="1187" y="2096"/>
                  </a:lnTo>
                  <a:cubicBezTo>
                    <a:pt x="1092" y="2259"/>
                    <a:pt x="1025" y="2431"/>
                    <a:pt x="977" y="2613"/>
                  </a:cubicBezTo>
                  <a:lnTo>
                    <a:pt x="240" y="2766"/>
                  </a:lnTo>
                  <a:cubicBezTo>
                    <a:pt x="96" y="2785"/>
                    <a:pt x="1" y="2909"/>
                    <a:pt x="1" y="3053"/>
                  </a:cubicBezTo>
                  <a:lnTo>
                    <a:pt x="1" y="3455"/>
                  </a:lnTo>
                  <a:cubicBezTo>
                    <a:pt x="1" y="3599"/>
                    <a:pt x="96" y="3713"/>
                    <a:pt x="240" y="3742"/>
                  </a:cubicBezTo>
                  <a:lnTo>
                    <a:pt x="977" y="3886"/>
                  </a:lnTo>
                  <a:cubicBezTo>
                    <a:pt x="1025" y="4067"/>
                    <a:pt x="1092" y="4249"/>
                    <a:pt x="1187" y="4412"/>
                  </a:cubicBezTo>
                  <a:lnTo>
                    <a:pt x="776" y="5034"/>
                  </a:lnTo>
                  <a:cubicBezTo>
                    <a:pt x="699" y="5149"/>
                    <a:pt x="709" y="5302"/>
                    <a:pt x="814" y="5407"/>
                  </a:cubicBezTo>
                  <a:lnTo>
                    <a:pt x="1092" y="5685"/>
                  </a:lnTo>
                  <a:cubicBezTo>
                    <a:pt x="1146" y="5744"/>
                    <a:pt x="1218" y="5773"/>
                    <a:pt x="1294" y="5773"/>
                  </a:cubicBezTo>
                  <a:cubicBezTo>
                    <a:pt x="1351" y="5773"/>
                    <a:pt x="1411" y="5756"/>
                    <a:pt x="1465" y="5723"/>
                  </a:cubicBezTo>
                  <a:lnTo>
                    <a:pt x="2087" y="5312"/>
                  </a:lnTo>
                  <a:cubicBezTo>
                    <a:pt x="2250" y="5398"/>
                    <a:pt x="2422" y="5474"/>
                    <a:pt x="2604" y="5522"/>
                  </a:cubicBezTo>
                  <a:lnTo>
                    <a:pt x="2747" y="6259"/>
                  </a:lnTo>
                  <a:cubicBezTo>
                    <a:pt x="2776" y="6403"/>
                    <a:pt x="2900" y="6498"/>
                    <a:pt x="3044" y="6498"/>
                  </a:cubicBezTo>
                  <a:lnTo>
                    <a:pt x="3446" y="6498"/>
                  </a:lnTo>
                  <a:cubicBezTo>
                    <a:pt x="3580" y="6498"/>
                    <a:pt x="3704" y="6403"/>
                    <a:pt x="3733" y="6259"/>
                  </a:cubicBezTo>
                  <a:lnTo>
                    <a:pt x="3877" y="5522"/>
                  </a:lnTo>
                  <a:cubicBezTo>
                    <a:pt x="4058" y="5474"/>
                    <a:pt x="4231" y="5398"/>
                    <a:pt x="4403" y="5312"/>
                  </a:cubicBezTo>
                  <a:lnTo>
                    <a:pt x="5025" y="5733"/>
                  </a:lnTo>
                  <a:cubicBezTo>
                    <a:pt x="5077" y="5765"/>
                    <a:pt x="5134" y="5780"/>
                    <a:pt x="5190" y="5780"/>
                  </a:cubicBezTo>
                  <a:cubicBezTo>
                    <a:pt x="5267" y="5780"/>
                    <a:pt x="5343" y="5750"/>
                    <a:pt x="5398" y="5694"/>
                  </a:cubicBezTo>
                  <a:lnTo>
                    <a:pt x="5685" y="5407"/>
                  </a:lnTo>
                  <a:cubicBezTo>
                    <a:pt x="5781" y="5302"/>
                    <a:pt x="5800" y="5149"/>
                    <a:pt x="5724" y="5034"/>
                  </a:cubicBezTo>
                  <a:lnTo>
                    <a:pt x="5303" y="4412"/>
                  </a:lnTo>
                  <a:cubicBezTo>
                    <a:pt x="5398" y="4240"/>
                    <a:pt x="5465" y="4067"/>
                    <a:pt x="5523" y="3886"/>
                  </a:cubicBezTo>
                  <a:lnTo>
                    <a:pt x="6260" y="3742"/>
                  </a:lnTo>
                  <a:cubicBezTo>
                    <a:pt x="6394" y="3713"/>
                    <a:pt x="6489" y="3589"/>
                    <a:pt x="6499" y="3455"/>
                  </a:cubicBezTo>
                  <a:lnTo>
                    <a:pt x="6499" y="3053"/>
                  </a:lnTo>
                  <a:cubicBezTo>
                    <a:pt x="6489" y="2909"/>
                    <a:pt x="6394" y="2785"/>
                    <a:pt x="6250" y="2766"/>
                  </a:cubicBezTo>
                  <a:lnTo>
                    <a:pt x="5513" y="2613"/>
                  </a:lnTo>
                  <a:cubicBezTo>
                    <a:pt x="5465" y="2431"/>
                    <a:pt x="5389" y="2259"/>
                    <a:pt x="5303" y="2096"/>
                  </a:cubicBezTo>
                  <a:lnTo>
                    <a:pt x="5714" y="1474"/>
                  </a:lnTo>
                  <a:cubicBezTo>
                    <a:pt x="5791" y="1350"/>
                    <a:pt x="5772" y="1196"/>
                    <a:pt x="5676" y="1101"/>
                  </a:cubicBezTo>
                  <a:lnTo>
                    <a:pt x="5398" y="814"/>
                  </a:lnTo>
                  <a:cubicBezTo>
                    <a:pt x="5337" y="758"/>
                    <a:pt x="5259" y="728"/>
                    <a:pt x="5183" y="728"/>
                  </a:cubicBezTo>
                  <a:cubicBezTo>
                    <a:pt x="5128" y="728"/>
                    <a:pt x="5073" y="743"/>
                    <a:pt x="5025" y="775"/>
                  </a:cubicBezTo>
                  <a:lnTo>
                    <a:pt x="4393" y="1196"/>
                  </a:lnTo>
                  <a:cubicBezTo>
                    <a:pt x="4231" y="1101"/>
                    <a:pt x="4058" y="1034"/>
                    <a:pt x="3877" y="976"/>
                  </a:cubicBezTo>
                  <a:lnTo>
                    <a:pt x="3733" y="239"/>
                  </a:lnTo>
                  <a:cubicBezTo>
                    <a:pt x="3704" y="105"/>
                    <a:pt x="3580" y="0"/>
                    <a:pt x="3446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49"/>
            <p:cNvSpPr/>
            <p:nvPr/>
          </p:nvSpPr>
          <p:spPr>
            <a:xfrm>
              <a:off x="3316340" y="4025672"/>
              <a:ext cx="99788" cy="85371"/>
            </a:xfrm>
            <a:custGeom>
              <a:avLst/>
              <a:gdLst/>
              <a:ahLst/>
              <a:cxnLst/>
              <a:rect l="l" t="t" r="r" b="b"/>
              <a:pathLst>
                <a:path w="3800" h="3251" extrusionOk="0">
                  <a:moveTo>
                    <a:pt x="2173" y="0"/>
                  </a:moveTo>
                  <a:cubicBezTo>
                    <a:pt x="728" y="0"/>
                    <a:pt x="0" y="1751"/>
                    <a:pt x="1025" y="2775"/>
                  </a:cubicBezTo>
                  <a:cubicBezTo>
                    <a:pt x="1355" y="3103"/>
                    <a:pt x="1762" y="3250"/>
                    <a:pt x="2161" y="3250"/>
                  </a:cubicBezTo>
                  <a:cubicBezTo>
                    <a:pt x="2997" y="3250"/>
                    <a:pt x="3800" y="2605"/>
                    <a:pt x="3800" y="1627"/>
                  </a:cubicBezTo>
                  <a:cubicBezTo>
                    <a:pt x="3800" y="727"/>
                    <a:pt x="3073" y="0"/>
                    <a:pt x="2173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49"/>
            <p:cNvSpPr/>
            <p:nvPr/>
          </p:nvSpPr>
          <p:spPr>
            <a:xfrm>
              <a:off x="3339213" y="4042741"/>
              <a:ext cx="59847" cy="51260"/>
            </a:xfrm>
            <a:custGeom>
              <a:avLst/>
              <a:gdLst/>
              <a:ahLst/>
              <a:cxnLst/>
              <a:rect l="l" t="t" r="r" b="b"/>
              <a:pathLst>
                <a:path w="2279" h="1952" extrusionOk="0">
                  <a:moveTo>
                    <a:pt x="1302" y="1"/>
                  </a:moveTo>
                  <a:cubicBezTo>
                    <a:pt x="431" y="1"/>
                    <a:pt x="0" y="1044"/>
                    <a:pt x="613" y="1666"/>
                  </a:cubicBezTo>
                  <a:cubicBezTo>
                    <a:pt x="810" y="1863"/>
                    <a:pt x="1053" y="1951"/>
                    <a:pt x="1292" y="1951"/>
                  </a:cubicBezTo>
                  <a:cubicBezTo>
                    <a:pt x="1794" y="1951"/>
                    <a:pt x="2278" y="1561"/>
                    <a:pt x="2278" y="977"/>
                  </a:cubicBezTo>
                  <a:cubicBezTo>
                    <a:pt x="2278" y="431"/>
                    <a:pt x="1838" y="1"/>
                    <a:pt x="1302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5" name="Google Shape;4145;p49"/>
          <p:cNvGrpSpPr/>
          <p:nvPr/>
        </p:nvGrpSpPr>
        <p:grpSpPr>
          <a:xfrm>
            <a:off x="3994400" y="4299932"/>
            <a:ext cx="338281" cy="322657"/>
            <a:chOff x="3994400" y="4299932"/>
            <a:chExt cx="338281" cy="322657"/>
          </a:xfrm>
        </p:grpSpPr>
        <p:sp>
          <p:nvSpPr>
            <p:cNvPr id="4146" name="Google Shape;4146;p49"/>
            <p:cNvSpPr/>
            <p:nvPr/>
          </p:nvSpPr>
          <p:spPr>
            <a:xfrm>
              <a:off x="3994400" y="4299932"/>
              <a:ext cx="286759" cy="272447"/>
            </a:xfrm>
            <a:custGeom>
              <a:avLst/>
              <a:gdLst/>
              <a:ahLst/>
              <a:cxnLst/>
              <a:rect l="l" t="t" r="r" b="b"/>
              <a:pathLst>
                <a:path w="10920" h="10375" extrusionOk="0">
                  <a:moveTo>
                    <a:pt x="5734" y="0"/>
                  </a:moveTo>
                  <a:cubicBezTo>
                    <a:pt x="4736" y="0"/>
                    <a:pt x="3732" y="288"/>
                    <a:pt x="2852" y="878"/>
                  </a:cubicBezTo>
                  <a:cubicBezTo>
                    <a:pt x="794" y="2246"/>
                    <a:pt x="0" y="4888"/>
                    <a:pt x="948" y="7175"/>
                  </a:cubicBezTo>
                  <a:cubicBezTo>
                    <a:pt x="1764" y="9137"/>
                    <a:pt x="3673" y="10374"/>
                    <a:pt x="5740" y="10374"/>
                  </a:cubicBezTo>
                  <a:cubicBezTo>
                    <a:pt x="6073" y="10374"/>
                    <a:pt x="6410" y="10342"/>
                    <a:pt x="6747" y="10276"/>
                  </a:cubicBezTo>
                  <a:cubicBezTo>
                    <a:pt x="9169" y="9788"/>
                    <a:pt x="10920" y="7663"/>
                    <a:pt x="10920" y="5184"/>
                  </a:cubicBezTo>
                  <a:cubicBezTo>
                    <a:pt x="10920" y="3806"/>
                    <a:pt x="10374" y="2485"/>
                    <a:pt x="9398" y="1519"/>
                  </a:cubicBezTo>
                  <a:cubicBezTo>
                    <a:pt x="8396" y="516"/>
                    <a:pt x="7070" y="0"/>
                    <a:pt x="5734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49"/>
            <p:cNvSpPr/>
            <p:nvPr/>
          </p:nvSpPr>
          <p:spPr>
            <a:xfrm>
              <a:off x="4027829" y="4330314"/>
              <a:ext cx="223184" cy="211839"/>
            </a:xfrm>
            <a:custGeom>
              <a:avLst/>
              <a:gdLst/>
              <a:ahLst/>
              <a:cxnLst/>
              <a:rect l="l" t="t" r="r" b="b"/>
              <a:pathLst>
                <a:path w="8499" h="8067" extrusionOk="0">
                  <a:moveTo>
                    <a:pt x="4461" y="0"/>
                  </a:moveTo>
                  <a:cubicBezTo>
                    <a:pt x="3684" y="0"/>
                    <a:pt x="2903" y="224"/>
                    <a:pt x="2220" y="678"/>
                  </a:cubicBezTo>
                  <a:cubicBezTo>
                    <a:pt x="622" y="1750"/>
                    <a:pt x="0" y="3798"/>
                    <a:pt x="737" y="5578"/>
                  </a:cubicBezTo>
                  <a:cubicBezTo>
                    <a:pt x="1371" y="7109"/>
                    <a:pt x="2855" y="8067"/>
                    <a:pt x="4458" y="8067"/>
                  </a:cubicBezTo>
                  <a:cubicBezTo>
                    <a:pt x="4718" y="8067"/>
                    <a:pt x="4981" y="8041"/>
                    <a:pt x="5245" y="7989"/>
                  </a:cubicBezTo>
                  <a:cubicBezTo>
                    <a:pt x="7139" y="7616"/>
                    <a:pt x="8498" y="5960"/>
                    <a:pt x="8498" y="4037"/>
                  </a:cubicBezTo>
                  <a:cubicBezTo>
                    <a:pt x="8498" y="2965"/>
                    <a:pt x="8068" y="1931"/>
                    <a:pt x="7312" y="1185"/>
                  </a:cubicBezTo>
                  <a:cubicBezTo>
                    <a:pt x="6534" y="401"/>
                    <a:pt x="5501" y="0"/>
                    <a:pt x="4461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49"/>
            <p:cNvSpPr/>
            <p:nvPr/>
          </p:nvSpPr>
          <p:spPr>
            <a:xfrm>
              <a:off x="4095422" y="4335330"/>
              <a:ext cx="99053" cy="201729"/>
            </a:xfrm>
            <a:custGeom>
              <a:avLst/>
              <a:gdLst/>
              <a:ahLst/>
              <a:cxnLst/>
              <a:rect l="l" t="t" r="r" b="b"/>
              <a:pathLst>
                <a:path w="3772" h="7682" extrusionOk="0">
                  <a:moveTo>
                    <a:pt x="1886" y="1"/>
                  </a:moveTo>
                  <a:cubicBezTo>
                    <a:pt x="1694" y="1"/>
                    <a:pt x="1503" y="128"/>
                    <a:pt x="1503" y="381"/>
                  </a:cubicBezTo>
                  <a:lnTo>
                    <a:pt x="1503" y="917"/>
                  </a:lnTo>
                  <a:cubicBezTo>
                    <a:pt x="632" y="1023"/>
                    <a:pt x="0" y="1788"/>
                    <a:pt x="48" y="2669"/>
                  </a:cubicBezTo>
                  <a:cubicBezTo>
                    <a:pt x="106" y="3540"/>
                    <a:pt x="833" y="4219"/>
                    <a:pt x="1704" y="4229"/>
                  </a:cubicBezTo>
                  <a:lnTo>
                    <a:pt x="2068" y="4229"/>
                  </a:lnTo>
                  <a:cubicBezTo>
                    <a:pt x="2079" y="4228"/>
                    <a:pt x="2091" y="4228"/>
                    <a:pt x="2102" y="4228"/>
                  </a:cubicBezTo>
                  <a:cubicBezTo>
                    <a:pt x="2594" y="4228"/>
                    <a:pt x="2996" y="4623"/>
                    <a:pt x="2996" y="5119"/>
                  </a:cubicBezTo>
                  <a:cubicBezTo>
                    <a:pt x="2996" y="5614"/>
                    <a:pt x="2594" y="6009"/>
                    <a:pt x="2102" y="6009"/>
                  </a:cubicBezTo>
                  <a:cubicBezTo>
                    <a:pt x="2091" y="6009"/>
                    <a:pt x="2079" y="6009"/>
                    <a:pt x="2068" y="6009"/>
                  </a:cubicBezTo>
                  <a:lnTo>
                    <a:pt x="1522" y="6009"/>
                  </a:lnTo>
                  <a:cubicBezTo>
                    <a:pt x="1130" y="6009"/>
                    <a:pt x="814" y="5693"/>
                    <a:pt x="814" y="5301"/>
                  </a:cubicBezTo>
                  <a:cubicBezTo>
                    <a:pt x="814" y="5047"/>
                    <a:pt x="622" y="4920"/>
                    <a:pt x="431" y="4920"/>
                  </a:cubicBezTo>
                  <a:cubicBezTo>
                    <a:pt x="240" y="4920"/>
                    <a:pt x="48" y="5047"/>
                    <a:pt x="48" y="5301"/>
                  </a:cubicBezTo>
                  <a:cubicBezTo>
                    <a:pt x="48" y="6114"/>
                    <a:pt x="699" y="6765"/>
                    <a:pt x="1503" y="6784"/>
                  </a:cubicBezTo>
                  <a:lnTo>
                    <a:pt x="1503" y="7301"/>
                  </a:lnTo>
                  <a:cubicBezTo>
                    <a:pt x="1503" y="7554"/>
                    <a:pt x="1694" y="7681"/>
                    <a:pt x="1886" y="7681"/>
                  </a:cubicBezTo>
                  <a:cubicBezTo>
                    <a:pt x="2077" y="7681"/>
                    <a:pt x="2269" y="7554"/>
                    <a:pt x="2269" y="7301"/>
                  </a:cubicBezTo>
                  <a:lnTo>
                    <a:pt x="2269" y="6765"/>
                  </a:lnTo>
                  <a:cubicBezTo>
                    <a:pt x="3139" y="6660"/>
                    <a:pt x="3771" y="5894"/>
                    <a:pt x="3723" y="5023"/>
                  </a:cubicBezTo>
                  <a:cubicBezTo>
                    <a:pt x="3666" y="4143"/>
                    <a:pt x="2948" y="3463"/>
                    <a:pt x="2068" y="3453"/>
                  </a:cubicBezTo>
                  <a:lnTo>
                    <a:pt x="1704" y="3453"/>
                  </a:lnTo>
                  <a:cubicBezTo>
                    <a:pt x="1692" y="3454"/>
                    <a:pt x="1681" y="3454"/>
                    <a:pt x="1669" y="3454"/>
                  </a:cubicBezTo>
                  <a:cubicBezTo>
                    <a:pt x="1178" y="3454"/>
                    <a:pt x="776" y="3059"/>
                    <a:pt x="776" y="2563"/>
                  </a:cubicBezTo>
                  <a:cubicBezTo>
                    <a:pt x="776" y="2068"/>
                    <a:pt x="1178" y="1673"/>
                    <a:pt x="1669" y="1673"/>
                  </a:cubicBezTo>
                  <a:cubicBezTo>
                    <a:pt x="1681" y="1673"/>
                    <a:pt x="1692" y="1673"/>
                    <a:pt x="1704" y="1673"/>
                  </a:cubicBezTo>
                  <a:lnTo>
                    <a:pt x="2249" y="1673"/>
                  </a:lnTo>
                  <a:cubicBezTo>
                    <a:pt x="2642" y="1673"/>
                    <a:pt x="2958" y="1989"/>
                    <a:pt x="2958" y="2382"/>
                  </a:cubicBezTo>
                  <a:lnTo>
                    <a:pt x="2958" y="2745"/>
                  </a:lnTo>
                  <a:cubicBezTo>
                    <a:pt x="2958" y="2960"/>
                    <a:pt x="3121" y="3128"/>
                    <a:pt x="3333" y="3128"/>
                  </a:cubicBezTo>
                  <a:cubicBezTo>
                    <a:pt x="3338" y="3128"/>
                    <a:pt x="3344" y="3128"/>
                    <a:pt x="3350" y="3128"/>
                  </a:cubicBezTo>
                  <a:cubicBezTo>
                    <a:pt x="3561" y="3128"/>
                    <a:pt x="3733" y="2956"/>
                    <a:pt x="3733" y="2745"/>
                  </a:cubicBezTo>
                  <a:lnTo>
                    <a:pt x="3733" y="2382"/>
                  </a:lnTo>
                  <a:cubicBezTo>
                    <a:pt x="3733" y="1578"/>
                    <a:pt x="3082" y="917"/>
                    <a:pt x="2269" y="908"/>
                  </a:cubicBezTo>
                  <a:lnTo>
                    <a:pt x="2269" y="381"/>
                  </a:lnTo>
                  <a:cubicBezTo>
                    <a:pt x="2269" y="128"/>
                    <a:pt x="2077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49"/>
            <p:cNvSpPr/>
            <p:nvPr/>
          </p:nvSpPr>
          <p:spPr>
            <a:xfrm>
              <a:off x="4179611" y="4472250"/>
              <a:ext cx="153070" cy="150339"/>
            </a:xfrm>
            <a:custGeom>
              <a:avLst/>
              <a:gdLst/>
              <a:ahLst/>
              <a:cxnLst/>
              <a:rect l="l" t="t" r="r" b="b"/>
              <a:pathLst>
                <a:path w="5829" h="5725" extrusionOk="0">
                  <a:moveTo>
                    <a:pt x="2910" y="2096"/>
                  </a:moveTo>
                  <a:cubicBezTo>
                    <a:pt x="3331" y="2096"/>
                    <a:pt x="3675" y="2441"/>
                    <a:pt x="3675" y="2871"/>
                  </a:cubicBezTo>
                  <a:cubicBezTo>
                    <a:pt x="3675" y="3330"/>
                    <a:pt x="3300" y="3637"/>
                    <a:pt x="2906" y="3637"/>
                  </a:cubicBezTo>
                  <a:cubicBezTo>
                    <a:pt x="2716" y="3637"/>
                    <a:pt x="2523" y="3566"/>
                    <a:pt x="2364" y="3407"/>
                  </a:cubicBezTo>
                  <a:cubicBezTo>
                    <a:pt x="1876" y="2929"/>
                    <a:pt x="2221" y="2096"/>
                    <a:pt x="2910" y="2096"/>
                  </a:cubicBezTo>
                  <a:close/>
                  <a:moveTo>
                    <a:pt x="2527" y="0"/>
                  </a:moveTo>
                  <a:cubicBezTo>
                    <a:pt x="2441" y="0"/>
                    <a:pt x="2364" y="58"/>
                    <a:pt x="2345" y="154"/>
                  </a:cubicBezTo>
                  <a:lnTo>
                    <a:pt x="2192" y="890"/>
                  </a:lnTo>
                  <a:lnTo>
                    <a:pt x="1599" y="421"/>
                  </a:lnTo>
                  <a:cubicBezTo>
                    <a:pt x="1565" y="393"/>
                    <a:pt x="1525" y="378"/>
                    <a:pt x="1483" y="378"/>
                  </a:cubicBezTo>
                  <a:cubicBezTo>
                    <a:pt x="1441" y="378"/>
                    <a:pt x="1398" y="393"/>
                    <a:pt x="1359" y="421"/>
                  </a:cubicBezTo>
                  <a:lnTo>
                    <a:pt x="776" y="910"/>
                  </a:lnTo>
                  <a:cubicBezTo>
                    <a:pt x="709" y="977"/>
                    <a:pt x="690" y="1072"/>
                    <a:pt x="728" y="1149"/>
                  </a:cubicBezTo>
                  <a:lnTo>
                    <a:pt x="1091" y="1819"/>
                  </a:lnTo>
                  <a:lnTo>
                    <a:pt x="335" y="1828"/>
                  </a:lnTo>
                  <a:cubicBezTo>
                    <a:pt x="240" y="1838"/>
                    <a:pt x="163" y="1905"/>
                    <a:pt x="154" y="1991"/>
                  </a:cubicBezTo>
                  <a:lnTo>
                    <a:pt x="20" y="2747"/>
                  </a:lnTo>
                  <a:cubicBezTo>
                    <a:pt x="0" y="2833"/>
                    <a:pt x="48" y="2929"/>
                    <a:pt x="134" y="2958"/>
                  </a:cubicBezTo>
                  <a:lnTo>
                    <a:pt x="843" y="3235"/>
                  </a:lnTo>
                  <a:lnTo>
                    <a:pt x="268" y="3733"/>
                  </a:lnTo>
                  <a:cubicBezTo>
                    <a:pt x="201" y="3790"/>
                    <a:pt x="192" y="3895"/>
                    <a:pt x="230" y="3972"/>
                  </a:cubicBezTo>
                  <a:lnTo>
                    <a:pt x="603" y="4652"/>
                  </a:lnTo>
                  <a:cubicBezTo>
                    <a:pt x="633" y="4711"/>
                    <a:pt x="697" y="4747"/>
                    <a:pt x="765" y="4747"/>
                  </a:cubicBezTo>
                  <a:cubicBezTo>
                    <a:pt x="784" y="4747"/>
                    <a:pt x="804" y="4744"/>
                    <a:pt x="824" y="4738"/>
                  </a:cubicBezTo>
                  <a:lnTo>
                    <a:pt x="1541" y="4498"/>
                  </a:lnTo>
                  <a:lnTo>
                    <a:pt x="1426" y="5245"/>
                  </a:lnTo>
                  <a:cubicBezTo>
                    <a:pt x="1407" y="5331"/>
                    <a:pt x="1465" y="5417"/>
                    <a:pt x="1541" y="5446"/>
                  </a:cubicBezTo>
                  <a:lnTo>
                    <a:pt x="2259" y="5714"/>
                  </a:lnTo>
                  <a:cubicBezTo>
                    <a:pt x="2281" y="5721"/>
                    <a:pt x="2304" y="5725"/>
                    <a:pt x="2326" y="5725"/>
                  </a:cubicBezTo>
                  <a:cubicBezTo>
                    <a:pt x="2391" y="5725"/>
                    <a:pt x="2453" y="5694"/>
                    <a:pt x="2489" y="5637"/>
                  </a:cubicBezTo>
                  <a:lnTo>
                    <a:pt x="2881" y="4986"/>
                  </a:lnTo>
                  <a:lnTo>
                    <a:pt x="3274" y="5637"/>
                  </a:lnTo>
                  <a:cubicBezTo>
                    <a:pt x="3309" y="5694"/>
                    <a:pt x="3371" y="5725"/>
                    <a:pt x="3436" y="5725"/>
                  </a:cubicBezTo>
                  <a:cubicBezTo>
                    <a:pt x="3459" y="5725"/>
                    <a:pt x="3481" y="5721"/>
                    <a:pt x="3503" y="5714"/>
                  </a:cubicBezTo>
                  <a:lnTo>
                    <a:pt x="4221" y="5446"/>
                  </a:lnTo>
                  <a:cubicBezTo>
                    <a:pt x="4307" y="5417"/>
                    <a:pt x="4355" y="5331"/>
                    <a:pt x="4345" y="5245"/>
                  </a:cubicBezTo>
                  <a:lnTo>
                    <a:pt x="4221" y="4498"/>
                  </a:lnTo>
                  <a:lnTo>
                    <a:pt x="4939" y="4738"/>
                  </a:lnTo>
                  <a:cubicBezTo>
                    <a:pt x="4958" y="4744"/>
                    <a:pt x="4978" y="4747"/>
                    <a:pt x="4998" y="4747"/>
                  </a:cubicBezTo>
                  <a:cubicBezTo>
                    <a:pt x="5066" y="4747"/>
                    <a:pt x="5131" y="4711"/>
                    <a:pt x="5168" y="4652"/>
                  </a:cubicBezTo>
                  <a:lnTo>
                    <a:pt x="5551" y="3982"/>
                  </a:lnTo>
                  <a:cubicBezTo>
                    <a:pt x="5599" y="3905"/>
                    <a:pt x="5580" y="3800"/>
                    <a:pt x="5513" y="3742"/>
                  </a:cubicBezTo>
                  <a:lnTo>
                    <a:pt x="4948" y="3245"/>
                  </a:lnTo>
                  <a:lnTo>
                    <a:pt x="5657" y="2967"/>
                  </a:lnTo>
                  <a:cubicBezTo>
                    <a:pt x="5752" y="2948"/>
                    <a:pt x="5829" y="2852"/>
                    <a:pt x="5810" y="2747"/>
                  </a:cubicBezTo>
                  <a:lnTo>
                    <a:pt x="5676" y="1991"/>
                  </a:lnTo>
                  <a:cubicBezTo>
                    <a:pt x="5657" y="1905"/>
                    <a:pt x="5580" y="1838"/>
                    <a:pt x="5494" y="1828"/>
                  </a:cubicBezTo>
                  <a:lnTo>
                    <a:pt x="4738" y="1819"/>
                  </a:lnTo>
                  <a:lnTo>
                    <a:pt x="5101" y="1149"/>
                  </a:lnTo>
                  <a:cubicBezTo>
                    <a:pt x="5140" y="1072"/>
                    <a:pt x="5121" y="977"/>
                    <a:pt x="5054" y="910"/>
                  </a:cubicBezTo>
                  <a:lnTo>
                    <a:pt x="4460" y="421"/>
                  </a:lnTo>
                  <a:cubicBezTo>
                    <a:pt x="4427" y="393"/>
                    <a:pt x="4386" y="378"/>
                    <a:pt x="4344" y="378"/>
                  </a:cubicBezTo>
                  <a:cubicBezTo>
                    <a:pt x="4302" y="378"/>
                    <a:pt x="4259" y="393"/>
                    <a:pt x="4221" y="421"/>
                  </a:cubicBezTo>
                  <a:lnTo>
                    <a:pt x="3637" y="890"/>
                  </a:lnTo>
                  <a:lnTo>
                    <a:pt x="3484" y="154"/>
                  </a:lnTo>
                  <a:cubicBezTo>
                    <a:pt x="3465" y="58"/>
                    <a:pt x="3388" y="0"/>
                    <a:pt x="3302" y="0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49"/>
            <p:cNvSpPr/>
            <p:nvPr/>
          </p:nvSpPr>
          <p:spPr>
            <a:xfrm>
              <a:off x="4238408" y="4472250"/>
              <a:ext cx="18119" cy="23135"/>
            </a:xfrm>
            <a:custGeom>
              <a:avLst/>
              <a:gdLst/>
              <a:ahLst/>
              <a:cxnLst/>
              <a:rect l="l" t="t" r="r" b="b"/>
              <a:pathLst>
                <a:path w="690" h="881" extrusionOk="0">
                  <a:moveTo>
                    <a:pt x="278" y="0"/>
                  </a:moveTo>
                  <a:cubicBezTo>
                    <a:pt x="192" y="0"/>
                    <a:pt x="106" y="58"/>
                    <a:pt x="87" y="154"/>
                  </a:cubicBezTo>
                  <a:lnTo>
                    <a:pt x="1" y="613"/>
                  </a:lnTo>
                  <a:lnTo>
                    <a:pt x="355" y="881"/>
                  </a:lnTo>
                  <a:lnTo>
                    <a:pt x="499" y="154"/>
                  </a:lnTo>
                  <a:cubicBezTo>
                    <a:pt x="518" y="58"/>
                    <a:pt x="594" y="0"/>
                    <a:pt x="690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49"/>
            <p:cNvSpPr/>
            <p:nvPr/>
          </p:nvSpPr>
          <p:spPr>
            <a:xfrm>
              <a:off x="4217321" y="4590105"/>
              <a:ext cx="28151" cy="32484"/>
            </a:xfrm>
            <a:custGeom>
              <a:avLst/>
              <a:gdLst/>
              <a:ahLst/>
              <a:cxnLst/>
              <a:rect l="l" t="t" r="r" b="b"/>
              <a:pathLst>
                <a:path w="1072" h="1237" extrusionOk="0">
                  <a:moveTo>
                    <a:pt x="536" y="1"/>
                  </a:moveTo>
                  <a:lnTo>
                    <a:pt x="105" y="144"/>
                  </a:lnTo>
                  <a:lnTo>
                    <a:pt x="10" y="747"/>
                  </a:lnTo>
                  <a:cubicBezTo>
                    <a:pt x="0" y="843"/>
                    <a:pt x="48" y="929"/>
                    <a:pt x="134" y="958"/>
                  </a:cubicBezTo>
                  <a:lnTo>
                    <a:pt x="852" y="1226"/>
                  </a:lnTo>
                  <a:cubicBezTo>
                    <a:pt x="872" y="1233"/>
                    <a:pt x="893" y="1237"/>
                    <a:pt x="915" y="1237"/>
                  </a:cubicBezTo>
                  <a:cubicBezTo>
                    <a:pt x="975" y="1237"/>
                    <a:pt x="1037" y="1208"/>
                    <a:pt x="1072" y="1159"/>
                  </a:cubicBezTo>
                  <a:lnTo>
                    <a:pt x="536" y="958"/>
                  </a:lnTo>
                  <a:cubicBezTo>
                    <a:pt x="450" y="929"/>
                    <a:pt x="402" y="833"/>
                    <a:pt x="412" y="747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49"/>
            <p:cNvSpPr/>
            <p:nvPr/>
          </p:nvSpPr>
          <p:spPr>
            <a:xfrm>
              <a:off x="4179349" y="4482412"/>
              <a:ext cx="44274" cy="114520"/>
            </a:xfrm>
            <a:custGeom>
              <a:avLst/>
              <a:gdLst/>
              <a:ahLst/>
              <a:cxnLst/>
              <a:rect l="l" t="t" r="r" b="b"/>
              <a:pathLst>
                <a:path w="1686" h="4361" extrusionOk="0">
                  <a:moveTo>
                    <a:pt x="1483" y="1"/>
                  </a:moveTo>
                  <a:cubicBezTo>
                    <a:pt x="1441" y="1"/>
                    <a:pt x="1398" y="15"/>
                    <a:pt x="1360" y="44"/>
                  </a:cubicBezTo>
                  <a:lnTo>
                    <a:pt x="776" y="532"/>
                  </a:lnTo>
                  <a:cubicBezTo>
                    <a:pt x="709" y="590"/>
                    <a:pt x="690" y="695"/>
                    <a:pt x="728" y="771"/>
                  </a:cubicBezTo>
                  <a:lnTo>
                    <a:pt x="1092" y="1432"/>
                  </a:lnTo>
                  <a:lnTo>
                    <a:pt x="336" y="1451"/>
                  </a:lnTo>
                  <a:cubicBezTo>
                    <a:pt x="240" y="1451"/>
                    <a:pt x="164" y="1518"/>
                    <a:pt x="144" y="1614"/>
                  </a:cubicBezTo>
                  <a:lnTo>
                    <a:pt x="10" y="2370"/>
                  </a:lnTo>
                  <a:cubicBezTo>
                    <a:pt x="1" y="2456"/>
                    <a:pt x="49" y="2542"/>
                    <a:pt x="135" y="2580"/>
                  </a:cubicBezTo>
                  <a:lnTo>
                    <a:pt x="834" y="2858"/>
                  </a:lnTo>
                  <a:lnTo>
                    <a:pt x="269" y="3355"/>
                  </a:lnTo>
                  <a:cubicBezTo>
                    <a:pt x="202" y="3413"/>
                    <a:pt x="183" y="3508"/>
                    <a:pt x="231" y="3595"/>
                  </a:cubicBezTo>
                  <a:lnTo>
                    <a:pt x="613" y="4265"/>
                  </a:lnTo>
                  <a:cubicBezTo>
                    <a:pt x="643" y="4324"/>
                    <a:pt x="707" y="4360"/>
                    <a:pt x="775" y="4360"/>
                  </a:cubicBezTo>
                  <a:cubicBezTo>
                    <a:pt x="794" y="4360"/>
                    <a:pt x="814" y="4357"/>
                    <a:pt x="834" y="4351"/>
                  </a:cubicBezTo>
                  <a:lnTo>
                    <a:pt x="1034" y="4284"/>
                  </a:lnTo>
                  <a:lnTo>
                    <a:pt x="1025" y="4265"/>
                  </a:lnTo>
                  <a:lnTo>
                    <a:pt x="642" y="3595"/>
                  </a:lnTo>
                  <a:cubicBezTo>
                    <a:pt x="594" y="3518"/>
                    <a:pt x="613" y="3413"/>
                    <a:pt x="680" y="3355"/>
                  </a:cubicBezTo>
                  <a:lnTo>
                    <a:pt x="1245" y="2858"/>
                  </a:lnTo>
                  <a:lnTo>
                    <a:pt x="537" y="2580"/>
                  </a:lnTo>
                  <a:cubicBezTo>
                    <a:pt x="460" y="2551"/>
                    <a:pt x="403" y="2456"/>
                    <a:pt x="422" y="2370"/>
                  </a:cubicBezTo>
                  <a:lnTo>
                    <a:pt x="556" y="1614"/>
                  </a:lnTo>
                  <a:cubicBezTo>
                    <a:pt x="575" y="1527"/>
                    <a:pt x="652" y="1460"/>
                    <a:pt x="738" y="1451"/>
                  </a:cubicBezTo>
                  <a:lnTo>
                    <a:pt x="1494" y="1441"/>
                  </a:lnTo>
                  <a:lnTo>
                    <a:pt x="1140" y="771"/>
                  </a:lnTo>
                  <a:cubicBezTo>
                    <a:pt x="1092" y="695"/>
                    <a:pt x="1111" y="599"/>
                    <a:pt x="1178" y="532"/>
                  </a:cubicBezTo>
                  <a:lnTo>
                    <a:pt x="1685" y="111"/>
                  </a:lnTo>
                  <a:lnTo>
                    <a:pt x="1599" y="44"/>
                  </a:lnTo>
                  <a:cubicBezTo>
                    <a:pt x="1566" y="15"/>
                    <a:pt x="1525" y="1"/>
                    <a:pt x="1483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49"/>
            <p:cNvSpPr/>
            <p:nvPr/>
          </p:nvSpPr>
          <p:spPr>
            <a:xfrm>
              <a:off x="4208760" y="4511955"/>
              <a:ext cx="82456" cy="70639"/>
            </a:xfrm>
            <a:custGeom>
              <a:avLst/>
              <a:gdLst/>
              <a:ahLst/>
              <a:cxnLst/>
              <a:rect l="l" t="t" r="r" b="b"/>
              <a:pathLst>
                <a:path w="3140" h="2690" extrusionOk="0">
                  <a:moveTo>
                    <a:pt x="1790" y="585"/>
                  </a:moveTo>
                  <a:cubicBezTo>
                    <a:pt x="2185" y="585"/>
                    <a:pt x="2565" y="894"/>
                    <a:pt x="2565" y="1359"/>
                  </a:cubicBezTo>
                  <a:cubicBezTo>
                    <a:pt x="2565" y="1781"/>
                    <a:pt x="2221" y="2125"/>
                    <a:pt x="1800" y="2125"/>
                  </a:cubicBezTo>
                  <a:cubicBezTo>
                    <a:pt x="1111" y="2125"/>
                    <a:pt x="766" y="1302"/>
                    <a:pt x="1254" y="814"/>
                  </a:cubicBezTo>
                  <a:cubicBezTo>
                    <a:pt x="1409" y="656"/>
                    <a:pt x="1601" y="585"/>
                    <a:pt x="1790" y="585"/>
                  </a:cubicBezTo>
                  <a:close/>
                  <a:moveTo>
                    <a:pt x="1800" y="0"/>
                  </a:moveTo>
                  <a:cubicBezTo>
                    <a:pt x="594" y="0"/>
                    <a:pt x="1" y="1446"/>
                    <a:pt x="843" y="2297"/>
                  </a:cubicBezTo>
                  <a:cubicBezTo>
                    <a:pt x="1117" y="2568"/>
                    <a:pt x="1453" y="2690"/>
                    <a:pt x="1782" y="2690"/>
                  </a:cubicBezTo>
                  <a:cubicBezTo>
                    <a:pt x="2475" y="2690"/>
                    <a:pt x="3140" y="2151"/>
                    <a:pt x="3140" y="1340"/>
                  </a:cubicBezTo>
                  <a:cubicBezTo>
                    <a:pt x="3140" y="594"/>
                    <a:pt x="2537" y="0"/>
                    <a:pt x="1800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4" name="Google Shape;4154;p49"/>
          <p:cNvSpPr/>
          <p:nvPr/>
        </p:nvSpPr>
        <p:spPr>
          <a:xfrm>
            <a:off x="3700340" y="1965628"/>
            <a:ext cx="48528" cy="24159"/>
          </a:xfrm>
          <a:custGeom>
            <a:avLst/>
            <a:gdLst/>
            <a:ahLst/>
            <a:cxnLst/>
            <a:rect l="l" t="t" r="r" b="b"/>
            <a:pathLst>
              <a:path w="1848" h="920" extrusionOk="0">
                <a:moveTo>
                  <a:pt x="700" y="1"/>
                </a:moveTo>
                <a:cubicBezTo>
                  <a:pt x="317" y="1"/>
                  <a:pt x="10" y="307"/>
                  <a:pt x="10" y="690"/>
                </a:cubicBezTo>
                <a:lnTo>
                  <a:pt x="1" y="690"/>
                </a:lnTo>
                <a:cubicBezTo>
                  <a:pt x="1" y="690"/>
                  <a:pt x="700" y="919"/>
                  <a:pt x="1848" y="919"/>
                </a:cubicBezTo>
                <a:lnTo>
                  <a:pt x="1848" y="690"/>
                </a:lnTo>
                <a:cubicBezTo>
                  <a:pt x="1848" y="307"/>
                  <a:pt x="1542" y="1"/>
                  <a:pt x="1159" y="1"/>
                </a:cubicBezTo>
                <a:close/>
              </a:path>
            </a:pathLst>
          </a:custGeom>
          <a:solidFill>
            <a:srgbClr val="657A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9"/>
          <p:cNvSpPr/>
          <p:nvPr/>
        </p:nvSpPr>
        <p:spPr>
          <a:xfrm>
            <a:off x="3700340" y="1965628"/>
            <a:ext cx="33455" cy="21901"/>
          </a:xfrm>
          <a:custGeom>
            <a:avLst/>
            <a:gdLst/>
            <a:ahLst/>
            <a:cxnLst/>
            <a:rect l="l" t="t" r="r" b="b"/>
            <a:pathLst>
              <a:path w="1274" h="834" extrusionOk="0">
                <a:moveTo>
                  <a:pt x="690" y="1"/>
                </a:moveTo>
                <a:cubicBezTo>
                  <a:pt x="307" y="1"/>
                  <a:pt x="1" y="307"/>
                  <a:pt x="1" y="690"/>
                </a:cubicBezTo>
                <a:cubicBezTo>
                  <a:pt x="221" y="757"/>
                  <a:pt x="460" y="805"/>
                  <a:pt x="690" y="833"/>
                </a:cubicBezTo>
                <a:lnTo>
                  <a:pt x="690" y="690"/>
                </a:lnTo>
                <a:lnTo>
                  <a:pt x="700" y="690"/>
                </a:lnTo>
                <a:cubicBezTo>
                  <a:pt x="700" y="355"/>
                  <a:pt x="939" y="68"/>
                  <a:pt x="1274" y="10"/>
                </a:cubicBezTo>
                <a:cubicBezTo>
                  <a:pt x="1235" y="1"/>
                  <a:pt x="1188" y="1"/>
                  <a:pt x="1149" y="1"/>
                </a:cubicBezTo>
                <a:close/>
              </a:path>
            </a:pathLst>
          </a:custGeom>
          <a:solidFill>
            <a:srgbClr val="657A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6" name="Google Shape;4156;p49"/>
          <p:cNvGrpSpPr/>
          <p:nvPr/>
        </p:nvGrpSpPr>
        <p:grpSpPr>
          <a:xfrm>
            <a:off x="3573426" y="1965628"/>
            <a:ext cx="302357" cy="374993"/>
            <a:chOff x="3573426" y="1965628"/>
            <a:chExt cx="302357" cy="374993"/>
          </a:xfrm>
        </p:grpSpPr>
        <p:sp>
          <p:nvSpPr>
            <p:cNvPr id="4157" name="Google Shape;4157;p49"/>
            <p:cNvSpPr/>
            <p:nvPr/>
          </p:nvSpPr>
          <p:spPr>
            <a:xfrm>
              <a:off x="3688287" y="2013894"/>
              <a:ext cx="72661" cy="60582"/>
            </a:xfrm>
            <a:custGeom>
              <a:avLst/>
              <a:gdLst/>
              <a:ahLst/>
              <a:cxnLst/>
              <a:rect l="l" t="t" r="r" b="b"/>
              <a:pathLst>
                <a:path w="2767" h="2307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71" y="632"/>
                    <a:pt x="795" y="670"/>
                  </a:cubicBezTo>
                  <a:lnTo>
                    <a:pt x="259" y="938"/>
                  </a:lnTo>
                  <a:cubicBezTo>
                    <a:pt x="106" y="1015"/>
                    <a:pt x="1" y="1177"/>
                    <a:pt x="1" y="1350"/>
                  </a:cubicBezTo>
                  <a:lnTo>
                    <a:pt x="1" y="2307"/>
                  </a:lnTo>
                  <a:lnTo>
                    <a:pt x="2766" y="2307"/>
                  </a:lnTo>
                  <a:lnTo>
                    <a:pt x="2766" y="1350"/>
                  </a:lnTo>
                  <a:cubicBezTo>
                    <a:pt x="2766" y="1177"/>
                    <a:pt x="2671" y="1015"/>
                    <a:pt x="2508" y="938"/>
                  </a:cubicBezTo>
                  <a:lnTo>
                    <a:pt x="1972" y="670"/>
                  </a:lnTo>
                  <a:cubicBezTo>
                    <a:pt x="1895" y="632"/>
                    <a:pt x="1848" y="546"/>
                    <a:pt x="1848" y="460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49"/>
            <p:cNvSpPr/>
            <p:nvPr/>
          </p:nvSpPr>
          <p:spPr>
            <a:xfrm>
              <a:off x="3711422" y="2013894"/>
              <a:ext cx="26391" cy="18251"/>
            </a:xfrm>
            <a:custGeom>
              <a:avLst/>
              <a:gdLst/>
              <a:ahLst/>
              <a:cxnLst/>
              <a:rect l="l" t="t" r="r" b="b"/>
              <a:pathLst>
                <a:path w="1005" h="695" extrusionOk="0">
                  <a:moveTo>
                    <a:pt x="48" y="0"/>
                  </a:moveTo>
                  <a:lnTo>
                    <a:pt x="48" y="460"/>
                  </a:lnTo>
                  <a:cubicBezTo>
                    <a:pt x="38" y="507"/>
                    <a:pt x="29" y="555"/>
                    <a:pt x="0" y="594"/>
                  </a:cubicBezTo>
                  <a:cubicBezTo>
                    <a:pt x="163" y="661"/>
                    <a:pt x="335" y="694"/>
                    <a:pt x="506" y="694"/>
                  </a:cubicBezTo>
                  <a:cubicBezTo>
                    <a:pt x="677" y="694"/>
                    <a:pt x="847" y="661"/>
                    <a:pt x="1005" y="594"/>
                  </a:cubicBezTo>
                  <a:cubicBezTo>
                    <a:pt x="976" y="555"/>
                    <a:pt x="967" y="507"/>
                    <a:pt x="967" y="460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49"/>
            <p:cNvSpPr/>
            <p:nvPr/>
          </p:nvSpPr>
          <p:spPr>
            <a:xfrm>
              <a:off x="3688287" y="2032985"/>
              <a:ext cx="72661" cy="41491"/>
            </a:xfrm>
            <a:custGeom>
              <a:avLst/>
              <a:gdLst/>
              <a:ahLst/>
              <a:cxnLst/>
              <a:rect l="l" t="t" r="r" b="b"/>
              <a:pathLst>
                <a:path w="2767" h="1580" extrusionOk="0">
                  <a:moveTo>
                    <a:pt x="680" y="1"/>
                  </a:moveTo>
                  <a:lnTo>
                    <a:pt x="259" y="211"/>
                  </a:lnTo>
                  <a:cubicBezTo>
                    <a:pt x="106" y="288"/>
                    <a:pt x="1" y="450"/>
                    <a:pt x="1" y="623"/>
                  </a:cubicBezTo>
                  <a:lnTo>
                    <a:pt x="1" y="1580"/>
                  </a:lnTo>
                  <a:lnTo>
                    <a:pt x="2766" y="1580"/>
                  </a:lnTo>
                  <a:lnTo>
                    <a:pt x="2766" y="623"/>
                  </a:lnTo>
                  <a:cubicBezTo>
                    <a:pt x="2766" y="450"/>
                    <a:pt x="2671" y="288"/>
                    <a:pt x="2508" y="211"/>
                  </a:cubicBezTo>
                  <a:lnTo>
                    <a:pt x="2096" y="1"/>
                  </a:lnTo>
                  <a:cubicBezTo>
                    <a:pt x="1910" y="225"/>
                    <a:pt x="1647" y="338"/>
                    <a:pt x="1385" y="338"/>
                  </a:cubicBezTo>
                  <a:cubicBezTo>
                    <a:pt x="1123" y="338"/>
                    <a:pt x="862" y="225"/>
                    <a:pt x="680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49"/>
            <p:cNvSpPr/>
            <p:nvPr/>
          </p:nvSpPr>
          <p:spPr>
            <a:xfrm>
              <a:off x="3688287" y="2043804"/>
              <a:ext cx="18119" cy="30672"/>
            </a:xfrm>
            <a:custGeom>
              <a:avLst/>
              <a:gdLst/>
              <a:ahLst/>
              <a:cxnLst/>
              <a:rect l="l" t="t" r="r" b="b"/>
              <a:pathLst>
                <a:path w="690" h="1168" extrusionOk="0">
                  <a:moveTo>
                    <a:pt x="58" y="0"/>
                  </a:moveTo>
                  <a:cubicBezTo>
                    <a:pt x="20" y="57"/>
                    <a:pt x="1" y="134"/>
                    <a:pt x="1" y="211"/>
                  </a:cubicBezTo>
                  <a:lnTo>
                    <a:pt x="1" y="1168"/>
                  </a:lnTo>
                  <a:lnTo>
                    <a:pt x="690" y="1168"/>
                  </a:lnTo>
                  <a:lnTo>
                    <a:pt x="690" y="708"/>
                  </a:lnTo>
                  <a:cubicBezTo>
                    <a:pt x="690" y="555"/>
                    <a:pt x="623" y="421"/>
                    <a:pt x="508" y="335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49"/>
            <p:cNvSpPr/>
            <p:nvPr/>
          </p:nvSpPr>
          <p:spPr>
            <a:xfrm>
              <a:off x="3742829" y="2043804"/>
              <a:ext cx="18119" cy="30672"/>
            </a:xfrm>
            <a:custGeom>
              <a:avLst/>
              <a:gdLst/>
              <a:ahLst/>
              <a:cxnLst/>
              <a:rect l="l" t="t" r="r" b="b"/>
              <a:pathLst>
                <a:path w="690" h="1168" extrusionOk="0">
                  <a:moveTo>
                    <a:pt x="632" y="0"/>
                  </a:moveTo>
                  <a:lnTo>
                    <a:pt x="182" y="335"/>
                  </a:lnTo>
                  <a:cubicBezTo>
                    <a:pt x="67" y="421"/>
                    <a:pt x="0" y="555"/>
                    <a:pt x="0" y="708"/>
                  </a:cubicBezTo>
                  <a:lnTo>
                    <a:pt x="0" y="1168"/>
                  </a:lnTo>
                  <a:lnTo>
                    <a:pt x="689" y="1168"/>
                  </a:lnTo>
                  <a:lnTo>
                    <a:pt x="689" y="211"/>
                  </a:lnTo>
                  <a:cubicBezTo>
                    <a:pt x="689" y="134"/>
                    <a:pt x="670" y="57"/>
                    <a:pt x="632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49"/>
            <p:cNvSpPr/>
            <p:nvPr/>
          </p:nvSpPr>
          <p:spPr>
            <a:xfrm>
              <a:off x="3700340" y="1965628"/>
              <a:ext cx="48528" cy="54306"/>
            </a:xfrm>
            <a:custGeom>
              <a:avLst/>
              <a:gdLst/>
              <a:ahLst/>
              <a:cxnLst/>
              <a:rect l="l" t="t" r="r" b="b"/>
              <a:pathLst>
                <a:path w="1848" h="2068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6"/>
                    <a:pt x="412" y="2068"/>
                    <a:pt x="929" y="2068"/>
                  </a:cubicBezTo>
                  <a:cubicBezTo>
                    <a:pt x="1436" y="2068"/>
                    <a:pt x="1848" y="1656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49"/>
            <p:cNvSpPr/>
            <p:nvPr/>
          </p:nvSpPr>
          <p:spPr>
            <a:xfrm>
              <a:off x="3700156" y="1965628"/>
              <a:ext cx="33639" cy="54621"/>
            </a:xfrm>
            <a:custGeom>
              <a:avLst/>
              <a:gdLst/>
              <a:ahLst/>
              <a:cxnLst/>
              <a:rect l="l" t="t" r="r" b="b"/>
              <a:pathLst>
                <a:path w="1281" h="2080" extrusionOk="0">
                  <a:moveTo>
                    <a:pt x="697" y="1"/>
                  </a:moveTo>
                  <a:cubicBezTo>
                    <a:pt x="314" y="1"/>
                    <a:pt x="8" y="307"/>
                    <a:pt x="8" y="690"/>
                  </a:cubicBezTo>
                  <a:lnTo>
                    <a:pt x="8" y="1149"/>
                  </a:lnTo>
                  <a:cubicBezTo>
                    <a:pt x="0" y="1683"/>
                    <a:pt x="437" y="2080"/>
                    <a:pt x="929" y="2080"/>
                  </a:cubicBezTo>
                  <a:cubicBezTo>
                    <a:pt x="1045" y="2080"/>
                    <a:pt x="1164" y="2058"/>
                    <a:pt x="1281" y="2010"/>
                  </a:cubicBezTo>
                  <a:cubicBezTo>
                    <a:pt x="927" y="1867"/>
                    <a:pt x="697" y="1522"/>
                    <a:pt x="707" y="1149"/>
                  </a:cubicBezTo>
                  <a:lnTo>
                    <a:pt x="707" y="690"/>
                  </a:lnTo>
                  <a:cubicBezTo>
                    <a:pt x="707" y="355"/>
                    <a:pt x="946" y="68"/>
                    <a:pt x="1281" y="10"/>
                  </a:cubicBezTo>
                  <a:cubicBezTo>
                    <a:pt x="1242" y="1"/>
                    <a:pt x="1195" y="1"/>
                    <a:pt x="1156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49"/>
            <p:cNvSpPr/>
            <p:nvPr/>
          </p:nvSpPr>
          <p:spPr>
            <a:xfrm>
              <a:off x="3682247" y="2086502"/>
              <a:ext cx="84741" cy="145060"/>
            </a:xfrm>
            <a:custGeom>
              <a:avLst/>
              <a:gdLst/>
              <a:ahLst/>
              <a:cxnLst/>
              <a:rect l="l" t="t" r="r" b="b"/>
              <a:pathLst>
                <a:path w="3227" h="5524" extrusionOk="0">
                  <a:moveTo>
                    <a:pt x="1" y="1"/>
                  </a:moveTo>
                  <a:lnTo>
                    <a:pt x="1" y="5523"/>
                  </a:lnTo>
                  <a:lnTo>
                    <a:pt x="3226" y="5523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49"/>
            <p:cNvSpPr/>
            <p:nvPr/>
          </p:nvSpPr>
          <p:spPr>
            <a:xfrm>
              <a:off x="3682247" y="2170955"/>
              <a:ext cx="84741" cy="60608"/>
            </a:xfrm>
            <a:custGeom>
              <a:avLst/>
              <a:gdLst/>
              <a:ahLst/>
              <a:cxnLst/>
              <a:rect l="l" t="t" r="r" b="b"/>
              <a:pathLst>
                <a:path w="3227" h="2308" extrusionOk="0">
                  <a:moveTo>
                    <a:pt x="1" y="1"/>
                  </a:moveTo>
                  <a:lnTo>
                    <a:pt x="1" y="2307"/>
                  </a:lnTo>
                  <a:lnTo>
                    <a:pt x="3226" y="2307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49"/>
            <p:cNvSpPr/>
            <p:nvPr/>
          </p:nvSpPr>
          <p:spPr>
            <a:xfrm>
              <a:off x="3754882" y="2153124"/>
              <a:ext cx="48292" cy="72635"/>
            </a:xfrm>
            <a:custGeom>
              <a:avLst/>
              <a:gdLst/>
              <a:ahLst/>
              <a:cxnLst/>
              <a:rect l="l" t="t" r="r" b="b"/>
              <a:pathLst>
                <a:path w="1839" h="2766" extrusionOk="0">
                  <a:moveTo>
                    <a:pt x="690" y="0"/>
                  </a:moveTo>
                  <a:cubicBezTo>
                    <a:pt x="307" y="0"/>
                    <a:pt x="1" y="306"/>
                    <a:pt x="1" y="689"/>
                  </a:cubicBezTo>
                  <a:lnTo>
                    <a:pt x="1" y="1445"/>
                  </a:lnTo>
                  <a:cubicBezTo>
                    <a:pt x="10" y="1675"/>
                    <a:pt x="87" y="1885"/>
                    <a:pt x="230" y="2067"/>
                  </a:cubicBezTo>
                  <a:cubicBezTo>
                    <a:pt x="374" y="2240"/>
                    <a:pt x="460" y="2460"/>
                    <a:pt x="460" y="2689"/>
                  </a:cubicBezTo>
                  <a:lnTo>
                    <a:pt x="460" y="2766"/>
                  </a:lnTo>
                  <a:lnTo>
                    <a:pt x="1379" y="2766"/>
                  </a:lnTo>
                  <a:lnTo>
                    <a:pt x="1379" y="2632"/>
                  </a:lnTo>
                  <a:cubicBezTo>
                    <a:pt x="1379" y="2441"/>
                    <a:pt x="1446" y="2259"/>
                    <a:pt x="1570" y="2125"/>
                  </a:cubicBezTo>
                  <a:lnTo>
                    <a:pt x="1656" y="2019"/>
                  </a:lnTo>
                  <a:cubicBezTo>
                    <a:pt x="1771" y="1876"/>
                    <a:pt x="1829" y="1694"/>
                    <a:pt x="1838" y="1512"/>
                  </a:cubicBezTo>
                  <a:lnTo>
                    <a:pt x="1838" y="689"/>
                  </a:lnTo>
                  <a:cubicBezTo>
                    <a:pt x="1838" y="306"/>
                    <a:pt x="1532" y="0"/>
                    <a:pt x="1149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49"/>
            <p:cNvSpPr/>
            <p:nvPr/>
          </p:nvSpPr>
          <p:spPr>
            <a:xfrm>
              <a:off x="3754646" y="2152862"/>
              <a:ext cx="27415" cy="72898"/>
            </a:xfrm>
            <a:custGeom>
              <a:avLst/>
              <a:gdLst/>
              <a:ahLst/>
              <a:cxnLst/>
              <a:rect l="l" t="t" r="r" b="b"/>
              <a:pathLst>
                <a:path w="1044" h="2776" extrusionOk="0">
                  <a:moveTo>
                    <a:pt x="699" y="1"/>
                  </a:moveTo>
                  <a:cubicBezTo>
                    <a:pt x="316" y="1"/>
                    <a:pt x="0" y="316"/>
                    <a:pt x="0" y="699"/>
                  </a:cubicBezTo>
                  <a:lnTo>
                    <a:pt x="0" y="1455"/>
                  </a:lnTo>
                  <a:cubicBezTo>
                    <a:pt x="19" y="1685"/>
                    <a:pt x="96" y="1895"/>
                    <a:pt x="230" y="2077"/>
                  </a:cubicBezTo>
                  <a:cubicBezTo>
                    <a:pt x="383" y="2250"/>
                    <a:pt x="459" y="2470"/>
                    <a:pt x="459" y="2699"/>
                  </a:cubicBezTo>
                  <a:lnTo>
                    <a:pt x="459" y="2776"/>
                  </a:lnTo>
                  <a:lnTo>
                    <a:pt x="928" y="2776"/>
                  </a:lnTo>
                  <a:lnTo>
                    <a:pt x="928" y="2699"/>
                  </a:lnTo>
                  <a:cubicBezTo>
                    <a:pt x="928" y="2489"/>
                    <a:pt x="890" y="2278"/>
                    <a:pt x="814" y="2077"/>
                  </a:cubicBezTo>
                  <a:cubicBezTo>
                    <a:pt x="737" y="1876"/>
                    <a:pt x="699" y="1666"/>
                    <a:pt x="699" y="1455"/>
                  </a:cubicBezTo>
                  <a:lnTo>
                    <a:pt x="699" y="699"/>
                  </a:lnTo>
                  <a:cubicBezTo>
                    <a:pt x="699" y="316"/>
                    <a:pt x="852" y="1"/>
                    <a:pt x="10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49"/>
            <p:cNvSpPr/>
            <p:nvPr/>
          </p:nvSpPr>
          <p:spPr>
            <a:xfrm>
              <a:off x="3754882" y="2152862"/>
              <a:ext cx="48292" cy="54568"/>
            </a:xfrm>
            <a:custGeom>
              <a:avLst/>
              <a:gdLst/>
              <a:ahLst/>
              <a:cxnLst/>
              <a:rect l="l" t="t" r="r" b="b"/>
              <a:pathLst>
                <a:path w="1839" h="207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66"/>
                    <a:pt x="412" y="2077"/>
                    <a:pt x="919" y="2077"/>
                  </a:cubicBezTo>
                  <a:cubicBezTo>
                    <a:pt x="1427" y="2077"/>
                    <a:pt x="1838" y="1666"/>
                    <a:pt x="1838" y="1159"/>
                  </a:cubicBezTo>
                  <a:lnTo>
                    <a:pt x="1838" y="699"/>
                  </a:lnTo>
                  <a:cubicBezTo>
                    <a:pt x="1838" y="316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49"/>
            <p:cNvSpPr/>
            <p:nvPr/>
          </p:nvSpPr>
          <p:spPr>
            <a:xfrm>
              <a:off x="3754882" y="2152862"/>
              <a:ext cx="27179" cy="54306"/>
            </a:xfrm>
            <a:custGeom>
              <a:avLst/>
              <a:gdLst/>
              <a:ahLst/>
              <a:cxnLst/>
              <a:rect l="l" t="t" r="r" b="b"/>
              <a:pathLst>
                <a:path w="1035" h="206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18"/>
                    <a:pt x="345" y="2010"/>
                    <a:pt x="805" y="2068"/>
                  </a:cubicBezTo>
                  <a:cubicBezTo>
                    <a:pt x="728" y="1867"/>
                    <a:pt x="690" y="1666"/>
                    <a:pt x="690" y="1455"/>
                  </a:cubicBezTo>
                  <a:lnTo>
                    <a:pt x="690" y="699"/>
                  </a:lnTo>
                  <a:cubicBezTo>
                    <a:pt x="690" y="316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49"/>
            <p:cNvSpPr/>
            <p:nvPr/>
          </p:nvSpPr>
          <p:spPr>
            <a:xfrm>
              <a:off x="3736789" y="2219457"/>
              <a:ext cx="84715" cy="96794"/>
            </a:xfrm>
            <a:custGeom>
              <a:avLst/>
              <a:gdLst/>
              <a:ahLst/>
              <a:cxnLst/>
              <a:rect l="l" t="t" r="r" b="b"/>
              <a:pathLst>
                <a:path w="3226" h="3686" extrusionOk="0">
                  <a:moveTo>
                    <a:pt x="1369" y="1"/>
                  </a:moveTo>
                  <a:cubicBezTo>
                    <a:pt x="1226" y="1"/>
                    <a:pt x="1082" y="29"/>
                    <a:pt x="948" y="87"/>
                  </a:cubicBezTo>
                  <a:lnTo>
                    <a:pt x="431" y="288"/>
                  </a:lnTo>
                  <a:cubicBezTo>
                    <a:pt x="173" y="393"/>
                    <a:pt x="1" y="642"/>
                    <a:pt x="1" y="929"/>
                  </a:cubicBezTo>
                  <a:lnTo>
                    <a:pt x="1" y="3456"/>
                  </a:lnTo>
                  <a:cubicBezTo>
                    <a:pt x="1" y="3580"/>
                    <a:pt x="96" y="3685"/>
                    <a:pt x="230" y="3685"/>
                  </a:cubicBezTo>
                  <a:lnTo>
                    <a:pt x="2987" y="3685"/>
                  </a:lnTo>
                  <a:cubicBezTo>
                    <a:pt x="3121" y="3685"/>
                    <a:pt x="3226" y="3580"/>
                    <a:pt x="3226" y="3456"/>
                  </a:cubicBezTo>
                  <a:lnTo>
                    <a:pt x="3226" y="929"/>
                  </a:lnTo>
                  <a:cubicBezTo>
                    <a:pt x="3226" y="642"/>
                    <a:pt x="3054" y="393"/>
                    <a:pt x="2786" y="288"/>
                  </a:cubicBezTo>
                  <a:lnTo>
                    <a:pt x="2278" y="87"/>
                  </a:lnTo>
                  <a:cubicBezTo>
                    <a:pt x="2144" y="29"/>
                    <a:pt x="1991" y="1"/>
                    <a:pt x="184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49"/>
            <p:cNvSpPr/>
            <p:nvPr/>
          </p:nvSpPr>
          <p:spPr>
            <a:xfrm>
              <a:off x="3736789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135" y="0"/>
                  </a:moveTo>
                  <a:cubicBezTo>
                    <a:pt x="48" y="115"/>
                    <a:pt x="1" y="258"/>
                    <a:pt x="1" y="402"/>
                  </a:cubicBezTo>
                  <a:lnTo>
                    <a:pt x="1" y="2929"/>
                  </a:lnTo>
                  <a:cubicBezTo>
                    <a:pt x="1" y="3053"/>
                    <a:pt x="96" y="3158"/>
                    <a:pt x="230" y="3158"/>
                  </a:cubicBezTo>
                  <a:lnTo>
                    <a:pt x="690" y="3158"/>
                  </a:lnTo>
                  <a:lnTo>
                    <a:pt x="690" y="641"/>
                  </a:lnTo>
                  <a:cubicBezTo>
                    <a:pt x="690" y="498"/>
                    <a:pt x="623" y="364"/>
                    <a:pt x="508" y="278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49"/>
            <p:cNvSpPr/>
            <p:nvPr/>
          </p:nvSpPr>
          <p:spPr>
            <a:xfrm>
              <a:off x="3803148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555" y="0"/>
                  </a:moveTo>
                  <a:lnTo>
                    <a:pt x="182" y="278"/>
                  </a:lnTo>
                  <a:cubicBezTo>
                    <a:pt x="67" y="364"/>
                    <a:pt x="0" y="498"/>
                    <a:pt x="0" y="641"/>
                  </a:cubicBezTo>
                  <a:lnTo>
                    <a:pt x="0" y="3158"/>
                  </a:lnTo>
                  <a:lnTo>
                    <a:pt x="460" y="3158"/>
                  </a:lnTo>
                  <a:cubicBezTo>
                    <a:pt x="594" y="3158"/>
                    <a:pt x="689" y="3053"/>
                    <a:pt x="689" y="2929"/>
                  </a:cubicBezTo>
                  <a:lnTo>
                    <a:pt x="689" y="402"/>
                  </a:lnTo>
                  <a:cubicBezTo>
                    <a:pt x="689" y="258"/>
                    <a:pt x="641" y="115"/>
                    <a:pt x="555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49"/>
            <p:cNvSpPr/>
            <p:nvPr/>
          </p:nvSpPr>
          <p:spPr>
            <a:xfrm>
              <a:off x="3646061" y="2153124"/>
              <a:ext cx="48292" cy="72635"/>
            </a:xfrm>
            <a:custGeom>
              <a:avLst/>
              <a:gdLst/>
              <a:ahLst/>
              <a:cxnLst/>
              <a:rect l="l" t="t" r="r" b="b"/>
              <a:pathLst>
                <a:path w="1839" h="2766" extrusionOk="0">
                  <a:moveTo>
                    <a:pt x="690" y="0"/>
                  </a:moveTo>
                  <a:cubicBezTo>
                    <a:pt x="307" y="0"/>
                    <a:pt x="1" y="306"/>
                    <a:pt x="1" y="689"/>
                  </a:cubicBezTo>
                  <a:lnTo>
                    <a:pt x="1" y="1445"/>
                  </a:lnTo>
                  <a:cubicBezTo>
                    <a:pt x="10" y="1675"/>
                    <a:pt x="87" y="1885"/>
                    <a:pt x="230" y="2067"/>
                  </a:cubicBezTo>
                  <a:cubicBezTo>
                    <a:pt x="374" y="2240"/>
                    <a:pt x="460" y="2460"/>
                    <a:pt x="460" y="2689"/>
                  </a:cubicBezTo>
                  <a:lnTo>
                    <a:pt x="460" y="2766"/>
                  </a:lnTo>
                  <a:lnTo>
                    <a:pt x="1379" y="2766"/>
                  </a:lnTo>
                  <a:lnTo>
                    <a:pt x="1379" y="2632"/>
                  </a:lnTo>
                  <a:cubicBezTo>
                    <a:pt x="1379" y="2441"/>
                    <a:pt x="1446" y="2259"/>
                    <a:pt x="1570" y="2125"/>
                  </a:cubicBezTo>
                  <a:lnTo>
                    <a:pt x="1656" y="2019"/>
                  </a:lnTo>
                  <a:cubicBezTo>
                    <a:pt x="1771" y="1876"/>
                    <a:pt x="1829" y="1694"/>
                    <a:pt x="1838" y="1512"/>
                  </a:cubicBezTo>
                  <a:lnTo>
                    <a:pt x="1838" y="689"/>
                  </a:lnTo>
                  <a:cubicBezTo>
                    <a:pt x="1838" y="306"/>
                    <a:pt x="1532" y="0"/>
                    <a:pt x="1149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49"/>
            <p:cNvSpPr/>
            <p:nvPr/>
          </p:nvSpPr>
          <p:spPr>
            <a:xfrm>
              <a:off x="3645824" y="2152862"/>
              <a:ext cx="27415" cy="72898"/>
            </a:xfrm>
            <a:custGeom>
              <a:avLst/>
              <a:gdLst/>
              <a:ahLst/>
              <a:cxnLst/>
              <a:rect l="l" t="t" r="r" b="b"/>
              <a:pathLst>
                <a:path w="1044" h="2776" extrusionOk="0">
                  <a:moveTo>
                    <a:pt x="699" y="1"/>
                  </a:moveTo>
                  <a:cubicBezTo>
                    <a:pt x="316" y="1"/>
                    <a:pt x="0" y="316"/>
                    <a:pt x="0" y="699"/>
                  </a:cubicBezTo>
                  <a:lnTo>
                    <a:pt x="0" y="1455"/>
                  </a:lnTo>
                  <a:cubicBezTo>
                    <a:pt x="19" y="1685"/>
                    <a:pt x="96" y="1895"/>
                    <a:pt x="230" y="2077"/>
                  </a:cubicBezTo>
                  <a:cubicBezTo>
                    <a:pt x="383" y="2250"/>
                    <a:pt x="460" y="2470"/>
                    <a:pt x="460" y="2699"/>
                  </a:cubicBezTo>
                  <a:lnTo>
                    <a:pt x="460" y="2776"/>
                  </a:lnTo>
                  <a:lnTo>
                    <a:pt x="928" y="2776"/>
                  </a:lnTo>
                  <a:lnTo>
                    <a:pt x="928" y="2699"/>
                  </a:lnTo>
                  <a:cubicBezTo>
                    <a:pt x="928" y="2489"/>
                    <a:pt x="890" y="2278"/>
                    <a:pt x="814" y="2077"/>
                  </a:cubicBezTo>
                  <a:cubicBezTo>
                    <a:pt x="737" y="1876"/>
                    <a:pt x="699" y="1666"/>
                    <a:pt x="699" y="1455"/>
                  </a:cubicBezTo>
                  <a:lnTo>
                    <a:pt x="699" y="699"/>
                  </a:lnTo>
                  <a:cubicBezTo>
                    <a:pt x="699" y="316"/>
                    <a:pt x="852" y="1"/>
                    <a:pt x="10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49"/>
            <p:cNvSpPr/>
            <p:nvPr/>
          </p:nvSpPr>
          <p:spPr>
            <a:xfrm>
              <a:off x="3646061" y="2152862"/>
              <a:ext cx="48292" cy="54568"/>
            </a:xfrm>
            <a:custGeom>
              <a:avLst/>
              <a:gdLst/>
              <a:ahLst/>
              <a:cxnLst/>
              <a:rect l="l" t="t" r="r" b="b"/>
              <a:pathLst>
                <a:path w="1839" h="207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66"/>
                    <a:pt x="412" y="2077"/>
                    <a:pt x="919" y="2077"/>
                  </a:cubicBezTo>
                  <a:cubicBezTo>
                    <a:pt x="1427" y="2077"/>
                    <a:pt x="1838" y="1666"/>
                    <a:pt x="1838" y="1159"/>
                  </a:cubicBezTo>
                  <a:lnTo>
                    <a:pt x="1838" y="699"/>
                  </a:lnTo>
                  <a:cubicBezTo>
                    <a:pt x="1838" y="316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49"/>
            <p:cNvSpPr/>
            <p:nvPr/>
          </p:nvSpPr>
          <p:spPr>
            <a:xfrm>
              <a:off x="3646061" y="2152862"/>
              <a:ext cx="27179" cy="54306"/>
            </a:xfrm>
            <a:custGeom>
              <a:avLst/>
              <a:gdLst/>
              <a:ahLst/>
              <a:cxnLst/>
              <a:rect l="l" t="t" r="r" b="b"/>
              <a:pathLst>
                <a:path w="1035" h="206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18"/>
                    <a:pt x="345" y="2010"/>
                    <a:pt x="805" y="2068"/>
                  </a:cubicBezTo>
                  <a:cubicBezTo>
                    <a:pt x="728" y="1867"/>
                    <a:pt x="690" y="1666"/>
                    <a:pt x="690" y="1455"/>
                  </a:cubicBezTo>
                  <a:lnTo>
                    <a:pt x="690" y="699"/>
                  </a:lnTo>
                  <a:cubicBezTo>
                    <a:pt x="690" y="316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49"/>
            <p:cNvSpPr/>
            <p:nvPr/>
          </p:nvSpPr>
          <p:spPr>
            <a:xfrm>
              <a:off x="3627968" y="2219457"/>
              <a:ext cx="84478" cy="96794"/>
            </a:xfrm>
            <a:custGeom>
              <a:avLst/>
              <a:gdLst/>
              <a:ahLst/>
              <a:cxnLst/>
              <a:rect l="l" t="t" r="r" b="b"/>
              <a:pathLst>
                <a:path w="3217" h="3686" extrusionOk="0">
                  <a:moveTo>
                    <a:pt x="1369" y="1"/>
                  </a:moveTo>
                  <a:cubicBezTo>
                    <a:pt x="1226" y="1"/>
                    <a:pt x="1082" y="29"/>
                    <a:pt x="948" y="87"/>
                  </a:cubicBezTo>
                  <a:lnTo>
                    <a:pt x="431" y="288"/>
                  </a:lnTo>
                  <a:cubicBezTo>
                    <a:pt x="173" y="393"/>
                    <a:pt x="1" y="642"/>
                    <a:pt x="1" y="929"/>
                  </a:cubicBezTo>
                  <a:lnTo>
                    <a:pt x="1" y="3456"/>
                  </a:lnTo>
                  <a:cubicBezTo>
                    <a:pt x="1" y="3580"/>
                    <a:pt x="96" y="3685"/>
                    <a:pt x="230" y="3685"/>
                  </a:cubicBezTo>
                  <a:lnTo>
                    <a:pt x="2987" y="3685"/>
                  </a:lnTo>
                  <a:cubicBezTo>
                    <a:pt x="3121" y="3685"/>
                    <a:pt x="3216" y="3580"/>
                    <a:pt x="3216" y="3456"/>
                  </a:cubicBezTo>
                  <a:lnTo>
                    <a:pt x="3216" y="929"/>
                  </a:lnTo>
                  <a:cubicBezTo>
                    <a:pt x="3216" y="642"/>
                    <a:pt x="3044" y="393"/>
                    <a:pt x="2786" y="288"/>
                  </a:cubicBezTo>
                  <a:lnTo>
                    <a:pt x="2278" y="87"/>
                  </a:lnTo>
                  <a:cubicBezTo>
                    <a:pt x="2144" y="29"/>
                    <a:pt x="1991" y="1"/>
                    <a:pt x="184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49"/>
            <p:cNvSpPr/>
            <p:nvPr/>
          </p:nvSpPr>
          <p:spPr>
            <a:xfrm>
              <a:off x="3627968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135" y="0"/>
                  </a:moveTo>
                  <a:cubicBezTo>
                    <a:pt x="49" y="115"/>
                    <a:pt x="1" y="258"/>
                    <a:pt x="1" y="402"/>
                  </a:cubicBezTo>
                  <a:lnTo>
                    <a:pt x="1" y="2929"/>
                  </a:lnTo>
                  <a:cubicBezTo>
                    <a:pt x="1" y="3053"/>
                    <a:pt x="96" y="3158"/>
                    <a:pt x="230" y="3158"/>
                  </a:cubicBezTo>
                  <a:lnTo>
                    <a:pt x="690" y="3158"/>
                  </a:lnTo>
                  <a:lnTo>
                    <a:pt x="690" y="641"/>
                  </a:lnTo>
                  <a:cubicBezTo>
                    <a:pt x="690" y="498"/>
                    <a:pt x="623" y="364"/>
                    <a:pt x="508" y="278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49"/>
            <p:cNvSpPr/>
            <p:nvPr/>
          </p:nvSpPr>
          <p:spPr>
            <a:xfrm>
              <a:off x="3694327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555" y="0"/>
                  </a:moveTo>
                  <a:lnTo>
                    <a:pt x="192" y="278"/>
                  </a:lnTo>
                  <a:cubicBezTo>
                    <a:pt x="67" y="364"/>
                    <a:pt x="0" y="498"/>
                    <a:pt x="0" y="641"/>
                  </a:cubicBezTo>
                  <a:lnTo>
                    <a:pt x="0" y="3158"/>
                  </a:lnTo>
                  <a:lnTo>
                    <a:pt x="460" y="3158"/>
                  </a:lnTo>
                  <a:cubicBezTo>
                    <a:pt x="594" y="3158"/>
                    <a:pt x="689" y="3053"/>
                    <a:pt x="689" y="2929"/>
                  </a:cubicBezTo>
                  <a:lnTo>
                    <a:pt x="689" y="402"/>
                  </a:lnTo>
                  <a:cubicBezTo>
                    <a:pt x="689" y="258"/>
                    <a:pt x="641" y="115"/>
                    <a:pt x="555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9"/>
            <p:cNvSpPr/>
            <p:nvPr/>
          </p:nvSpPr>
          <p:spPr>
            <a:xfrm>
              <a:off x="3809162" y="2213417"/>
              <a:ext cx="48528" cy="72661"/>
            </a:xfrm>
            <a:custGeom>
              <a:avLst/>
              <a:gdLst/>
              <a:ahLst/>
              <a:cxnLst/>
              <a:rect l="l" t="t" r="r" b="b"/>
              <a:pathLst>
                <a:path w="1848" h="2767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5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9"/>
            <p:cNvSpPr/>
            <p:nvPr/>
          </p:nvSpPr>
          <p:spPr>
            <a:xfrm>
              <a:off x="3809162" y="2213417"/>
              <a:ext cx="27179" cy="72661"/>
            </a:xfrm>
            <a:custGeom>
              <a:avLst/>
              <a:gdLst/>
              <a:ahLst/>
              <a:cxnLst/>
              <a:rect l="l" t="t" r="r" b="b"/>
              <a:pathLst>
                <a:path w="1035" h="2767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10" y="1676"/>
                    <a:pt x="87" y="1896"/>
                    <a:pt x="231" y="2078"/>
                  </a:cubicBezTo>
                  <a:cubicBezTo>
                    <a:pt x="37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0" y="2767"/>
                  </a:lnTo>
                  <a:lnTo>
                    <a:pt x="920" y="2700"/>
                  </a:lnTo>
                  <a:cubicBezTo>
                    <a:pt x="920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9"/>
            <p:cNvSpPr/>
            <p:nvPr/>
          </p:nvSpPr>
          <p:spPr>
            <a:xfrm>
              <a:off x="3809162" y="2213417"/>
              <a:ext cx="48528" cy="54332"/>
            </a:xfrm>
            <a:custGeom>
              <a:avLst/>
              <a:gdLst/>
              <a:ahLst/>
              <a:cxnLst/>
              <a:rect l="l" t="t" r="r" b="b"/>
              <a:pathLst>
                <a:path w="1848" h="2069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6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9"/>
            <p:cNvSpPr/>
            <p:nvPr/>
          </p:nvSpPr>
          <p:spPr>
            <a:xfrm>
              <a:off x="3809162" y="2213417"/>
              <a:ext cx="27442" cy="54069"/>
            </a:xfrm>
            <a:custGeom>
              <a:avLst/>
              <a:gdLst/>
              <a:ahLst/>
              <a:cxnLst/>
              <a:rect l="l" t="t" r="r" b="b"/>
              <a:pathLst>
                <a:path w="1045" h="2059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5" y="2001"/>
                    <a:pt x="805" y="2059"/>
                  </a:cubicBezTo>
                  <a:cubicBezTo>
                    <a:pt x="738" y="1867"/>
                    <a:pt x="699" y="1657"/>
                    <a:pt x="699" y="1446"/>
                  </a:cubicBezTo>
                  <a:lnTo>
                    <a:pt x="699" y="690"/>
                  </a:lnTo>
                  <a:cubicBezTo>
                    <a:pt x="699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9"/>
            <p:cNvSpPr/>
            <p:nvPr/>
          </p:nvSpPr>
          <p:spPr>
            <a:xfrm>
              <a:off x="3791331" y="2280039"/>
              <a:ext cx="84452" cy="60319"/>
            </a:xfrm>
            <a:custGeom>
              <a:avLst/>
              <a:gdLst/>
              <a:ahLst/>
              <a:cxnLst/>
              <a:rect l="l" t="t" r="r" b="b"/>
              <a:pathLst>
                <a:path w="3216" h="2297" extrusionOk="0">
                  <a:moveTo>
                    <a:pt x="1369" y="0"/>
                  </a:moveTo>
                  <a:cubicBezTo>
                    <a:pt x="1216" y="0"/>
                    <a:pt x="1072" y="29"/>
                    <a:pt x="938" y="86"/>
                  </a:cubicBezTo>
                  <a:lnTo>
                    <a:pt x="431" y="287"/>
                  </a:lnTo>
                  <a:cubicBezTo>
                    <a:pt x="173" y="383"/>
                    <a:pt x="0" y="641"/>
                    <a:pt x="0" y="928"/>
                  </a:cubicBezTo>
                  <a:lnTo>
                    <a:pt x="0" y="2067"/>
                  </a:lnTo>
                  <a:cubicBezTo>
                    <a:pt x="0" y="2192"/>
                    <a:pt x="96" y="2297"/>
                    <a:pt x="230" y="2297"/>
                  </a:cubicBezTo>
                  <a:lnTo>
                    <a:pt x="2986" y="2297"/>
                  </a:lnTo>
                  <a:cubicBezTo>
                    <a:pt x="3120" y="2297"/>
                    <a:pt x="3216" y="2192"/>
                    <a:pt x="3216" y="2067"/>
                  </a:cubicBezTo>
                  <a:lnTo>
                    <a:pt x="3216" y="919"/>
                  </a:lnTo>
                  <a:cubicBezTo>
                    <a:pt x="3216" y="641"/>
                    <a:pt x="3044" y="383"/>
                    <a:pt x="2785" y="287"/>
                  </a:cubicBezTo>
                  <a:lnTo>
                    <a:pt x="2269" y="86"/>
                  </a:lnTo>
                  <a:cubicBezTo>
                    <a:pt x="2135" y="29"/>
                    <a:pt x="1991" y="0"/>
                    <a:pt x="1847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9"/>
            <p:cNvSpPr/>
            <p:nvPr/>
          </p:nvSpPr>
          <p:spPr>
            <a:xfrm>
              <a:off x="3791068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51"/>
                  </a:lnTo>
                  <a:cubicBezTo>
                    <a:pt x="1" y="1685"/>
                    <a:pt x="106" y="1780"/>
                    <a:pt x="230" y="178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9"/>
            <p:cNvSpPr/>
            <p:nvPr/>
          </p:nvSpPr>
          <p:spPr>
            <a:xfrm>
              <a:off x="3857664" y="2293589"/>
              <a:ext cx="17883" cy="47032"/>
            </a:xfrm>
            <a:custGeom>
              <a:avLst/>
              <a:gdLst/>
              <a:ahLst/>
              <a:cxnLst/>
              <a:rect l="l" t="t" r="r" b="b"/>
              <a:pathLst>
                <a:path w="681" h="1791" extrusionOk="0">
                  <a:moveTo>
                    <a:pt x="546" y="1"/>
                  </a:moveTo>
                  <a:lnTo>
                    <a:pt x="183" y="288"/>
                  </a:lnTo>
                  <a:cubicBezTo>
                    <a:pt x="68" y="365"/>
                    <a:pt x="1" y="499"/>
                    <a:pt x="1" y="642"/>
                  </a:cubicBezTo>
                  <a:lnTo>
                    <a:pt x="1" y="1781"/>
                  </a:lnTo>
                  <a:lnTo>
                    <a:pt x="451" y="1791"/>
                  </a:lnTo>
                  <a:cubicBezTo>
                    <a:pt x="585" y="1791"/>
                    <a:pt x="680" y="1685"/>
                    <a:pt x="680" y="1561"/>
                  </a:cubicBezTo>
                  <a:lnTo>
                    <a:pt x="680" y="412"/>
                  </a:lnTo>
                  <a:cubicBezTo>
                    <a:pt x="680" y="269"/>
                    <a:pt x="633" y="125"/>
                    <a:pt x="546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9"/>
            <p:cNvSpPr/>
            <p:nvPr/>
          </p:nvSpPr>
          <p:spPr>
            <a:xfrm>
              <a:off x="3700340" y="2213417"/>
              <a:ext cx="48528" cy="72661"/>
            </a:xfrm>
            <a:custGeom>
              <a:avLst/>
              <a:gdLst/>
              <a:ahLst/>
              <a:cxnLst/>
              <a:rect l="l" t="t" r="r" b="b"/>
              <a:pathLst>
                <a:path w="1848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4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9"/>
            <p:cNvSpPr/>
            <p:nvPr/>
          </p:nvSpPr>
          <p:spPr>
            <a:xfrm>
              <a:off x="3700340" y="2213417"/>
              <a:ext cx="27179" cy="72661"/>
            </a:xfrm>
            <a:custGeom>
              <a:avLst/>
              <a:gdLst/>
              <a:ahLst/>
              <a:cxnLst/>
              <a:rect l="l" t="t" r="r" b="b"/>
              <a:pathLst>
                <a:path w="1035" h="2767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10" y="1676"/>
                    <a:pt x="87" y="1896"/>
                    <a:pt x="231" y="2078"/>
                  </a:cubicBezTo>
                  <a:cubicBezTo>
                    <a:pt x="37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0" y="2767"/>
                  </a:lnTo>
                  <a:lnTo>
                    <a:pt x="920" y="2700"/>
                  </a:lnTo>
                  <a:cubicBezTo>
                    <a:pt x="920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9"/>
            <p:cNvSpPr/>
            <p:nvPr/>
          </p:nvSpPr>
          <p:spPr>
            <a:xfrm>
              <a:off x="3700340" y="2213417"/>
              <a:ext cx="48528" cy="54332"/>
            </a:xfrm>
            <a:custGeom>
              <a:avLst/>
              <a:gdLst/>
              <a:ahLst/>
              <a:cxnLst/>
              <a:rect l="l" t="t" r="r" b="b"/>
              <a:pathLst>
                <a:path w="1848" h="2069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6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9"/>
            <p:cNvSpPr/>
            <p:nvPr/>
          </p:nvSpPr>
          <p:spPr>
            <a:xfrm>
              <a:off x="3700340" y="2213417"/>
              <a:ext cx="27442" cy="54069"/>
            </a:xfrm>
            <a:custGeom>
              <a:avLst/>
              <a:gdLst/>
              <a:ahLst/>
              <a:cxnLst/>
              <a:rect l="l" t="t" r="r" b="b"/>
              <a:pathLst>
                <a:path w="1045" h="2059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5" y="2001"/>
                    <a:pt x="805" y="2059"/>
                  </a:cubicBezTo>
                  <a:cubicBezTo>
                    <a:pt x="738" y="1867"/>
                    <a:pt x="700" y="1657"/>
                    <a:pt x="700" y="1446"/>
                  </a:cubicBezTo>
                  <a:lnTo>
                    <a:pt x="700" y="690"/>
                  </a:lnTo>
                  <a:cubicBezTo>
                    <a:pt x="700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9"/>
            <p:cNvSpPr/>
            <p:nvPr/>
          </p:nvSpPr>
          <p:spPr>
            <a:xfrm>
              <a:off x="3682247" y="2280039"/>
              <a:ext cx="84741" cy="60319"/>
            </a:xfrm>
            <a:custGeom>
              <a:avLst/>
              <a:gdLst/>
              <a:ahLst/>
              <a:cxnLst/>
              <a:rect l="l" t="t" r="r" b="b"/>
              <a:pathLst>
                <a:path w="3227" h="2297" extrusionOk="0">
                  <a:moveTo>
                    <a:pt x="1379" y="0"/>
                  </a:moveTo>
                  <a:cubicBezTo>
                    <a:pt x="1226" y="0"/>
                    <a:pt x="1082" y="29"/>
                    <a:pt x="948" y="86"/>
                  </a:cubicBezTo>
                  <a:lnTo>
                    <a:pt x="441" y="287"/>
                  </a:lnTo>
                  <a:cubicBezTo>
                    <a:pt x="173" y="392"/>
                    <a:pt x="1" y="641"/>
                    <a:pt x="1" y="928"/>
                  </a:cubicBezTo>
                  <a:lnTo>
                    <a:pt x="1" y="2067"/>
                  </a:lnTo>
                  <a:cubicBezTo>
                    <a:pt x="1" y="2201"/>
                    <a:pt x="106" y="2297"/>
                    <a:pt x="231" y="2297"/>
                  </a:cubicBezTo>
                  <a:lnTo>
                    <a:pt x="2996" y="2297"/>
                  </a:lnTo>
                  <a:cubicBezTo>
                    <a:pt x="3121" y="2297"/>
                    <a:pt x="3226" y="2201"/>
                    <a:pt x="3226" y="2067"/>
                  </a:cubicBezTo>
                  <a:lnTo>
                    <a:pt x="3226" y="919"/>
                  </a:lnTo>
                  <a:cubicBezTo>
                    <a:pt x="3226" y="641"/>
                    <a:pt x="3054" y="383"/>
                    <a:pt x="2795" y="287"/>
                  </a:cubicBezTo>
                  <a:lnTo>
                    <a:pt x="2279" y="86"/>
                  </a:lnTo>
                  <a:cubicBezTo>
                    <a:pt x="2145" y="29"/>
                    <a:pt x="2001" y="0"/>
                    <a:pt x="1857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9"/>
            <p:cNvSpPr/>
            <p:nvPr/>
          </p:nvSpPr>
          <p:spPr>
            <a:xfrm>
              <a:off x="3682247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60"/>
                  </a:lnTo>
                  <a:cubicBezTo>
                    <a:pt x="1" y="1685"/>
                    <a:pt x="106" y="1790"/>
                    <a:pt x="231" y="179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9"/>
            <p:cNvSpPr/>
            <p:nvPr/>
          </p:nvSpPr>
          <p:spPr>
            <a:xfrm>
              <a:off x="3748842" y="2293589"/>
              <a:ext cx="18146" cy="47032"/>
            </a:xfrm>
            <a:custGeom>
              <a:avLst/>
              <a:gdLst/>
              <a:ahLst/>
              <a:cxnLst/>
              <a:rect l="l" t="t" r="r" b="b"/>
              <a:pathLst>
                <a:path w="691" h="1791" extrusionOk="0">
                  <a:moveTo>
                    <a:pt x="556" y="1"/>
                  </a:moveTo>
                  <a:lnTo>
                    <a:pt x="183" y="288"/>
                  </a:lnTo>
                  <a:cubicBezTo>
                    <a:pt x="68" y="365"/>
                    <a:pt x="1" y="499"/>
                    <a:pt x="1" y="642"/>
                  </a:cubicBezTo>
                  <a:lnTo>
                    <a:pt x="1" y="1781"/>
                  </a:lnTo>
                  <a:lnTo>
                    <a:pt x="460" y="1791"/>
                  </a:lnTo>
                  <a:cubicBezTo>
                    <a:pt x="585" y="1791"/>
                    <a:pt x="690" y="1685"/>
                    <a:pt x="690" y="1561"/>
                  </a:cubicBezTo>
                  <a:lnTo>
                    <a:pt x="690" y="412"/>
                  </a:lnTo>
                  <a:cubicBezTo>
                    <a:pt x="690" y="269"/>
                    <a:pt x="642" y="125"/>
                    <a:pt x="556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9"/>
            <p:cNvSpPr/>
            <p:nvPr/>
          </p:nvSpPr>
          <p:spPr>
            <a:xfrm>
              <a:off x="3591519" y="2213417"/>
              <a:ext cx="48555" cy="72661"/>
            </a:xfrm>
            <a:custGeom>
              <a:avLst/>
              <a:gdLst/>
              <a:ahLst/>
              <a:cxnLst/>
              <a:rect l="l" t="t" r="r" b="b"/>
              <a:pathLst>
                <a:path w="1849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5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9"/>
            <p:cNvSpPr/>
            <p:nvPr/>
          </p:nvSpPr>
          <p:spPr>
            <a:xfrm>
              <a:off x="3591519" y="2213417"/>
              <a:ext cx="27179" cy="72661"/>
            </a:xfrm>
            <a:custGeom>
              <a:avLst/>
              <a:gdLst/>
              <a:ahLst/>
              <a:cxnLst/>
              <a:rect l="l" t="t" r="r" b="b"/>
              <a:pathLst>
                <a:path w="1035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20" y="1676"/>
                    <a:pt x="97" y="1896"/>
                    <a:pt x="231" y="2078"/>
                  </a:cubicBezTo>
                  <a:cubicBezTo>
                    <a:pt x="38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9" y="2767"/>
                  </a:lnTo>
                  <a:lnTo>
                    <a:pt x="929" y="2700"/>
                  </a:lnTo>
                  <a:cubicBezTo>
                    <a:pt x="929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9"/>
            <p:cNvSpPr/>
            <p:nvPr/>
          </p:nvSpPr>
          <p:spPr>
            <a:xfrm>
              <a:off x="3591519" y="2213417"/>
              <a:ext cx="48555" cy="54332"/>
            </a:xfrm>
            <a:custGeom>
              <a:avLst/>
              <a:gdLst/>
              <a:ahLst/>
              <a:cxnLst/>
              <a:rect l="l" t="t" r="r" b="b"/>
              <a:pathLst>
                <a:path w="1849" h="2069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7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9"/>
            <p:cNvSpPr/>
            <p:nvPr/>
          </p:nvSpPr>
          <p:spPr>
            <a:xfrm>
              <a:off x="3591519" y="2213417"/>
              <a:ext cx="27442" cy="54069"/>
            </a:xfrm>
            <a:custGeom>
              <a:avLst/>
              <a:gdLst/>
              <a:ahLst/>
              <a:cxnLst/>
              <a:rect l="l" t="t" r="r" b="b"/>
              <a:pathLst>
                <a:path w="1045" h="2059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6" y="2001"/>
                    <a:pt x="805" y="2059"/>
                  </a:cubicBezTo>
                  <a:cubicBezTo>
                    <a:pt x="738" y="1867"/>
                    <a:pt x="700" y="1657"/>
                    <a:pt x="700" y="1446"/>
                  </a:cubicBezTo>
                  <a:lnTo>
                    <a:pt x="700" y="690"/>
                  </a:lnTo>
                  <a:cubicBezTo>
                    <a:pt x="700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9"/>
            <p:cNvSpPr/>
            <p:nvPr/>
          </p:nvSpPr>
          <p:spPr>
            <a:xfrm>
              <a:off x="3573688" y="2280039"/>
              <a:ext cx="84478" cy="60319"/>
            </a:xfrm>
            <a:custGeom>
              <a:avLst/>
              <a:gdLst/>
              <a:ahLst/>
              <a:cxnLst/>
              <a:rect l="l" t="t" r="r" b="b"/>
              <a:pathLst>
                <a:path w="3217" h="2297" extrusionOk="0">
                  <a:moveTo>
                    <a:pt x="1369" y="0"/>
                  </a:moveTo>
                  <a:cubicBezTo>
                    <a:pt x="1225" y="0"/>
                    <a:pt x="1082" y="29"/>
                    <a:pt x="948" y="86"/>
                  </a:cubicBezTo>
                  <a:lnTo>
                    <a:pt x="431" y="287"/>
                  </a:lnTo>
                  <a:cubicBezTo>
                    <a:pt x="173" y="392"/>
                    <a:pt x="0" y="641"/>
                    <a:pt x="0" y="928"/>
                  </a:cubicBezTo>
                  <a:lnTo>
                    <a:pt x="0" y="2067"/>
                  </a:lnTo>
                  <a:cubicBezTo>
                    <a:pt x="0" y="2201"/>
                    <a:pt x="96" y="2297"/>
                    <a:pt x="230" y="2297"/>
                  </a:cubicBezTo>
                  <a:lnTo>
                    <a:pt x="2986" y="2297"/>
                  </a:lnTo>
                  <a:cubicBezTo>
                    <a:pt x="3120" y="2297"/>
                    <a:pt x="3216" y="2192"/>
                    <a:pt x="3216" y="2067"/>
                  </a:cubicBezTo>
                  <a:lnTo>
                    <a:pt x="3216" y="919"/>
                  </a:lnTo>
                  <a:cubicBezTo>
                    <a:pt x="3216" y="641"/>
                    <a:pt x="3044" y="383"/>
                    <a:pt x="2785" y="287"/>
                  </a:cubicBezTo>
                  <a:lnTo>
                    <a:pt x="2269" y="86"/>
                  </a:lnTo>
                  <a:cubicBezTo>
                    <a:pt x="2135" y="29"/>
                    <a:pt x="1991" y="0"/>
                    <a:pt x="1848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9"/>
            <p:cNvSpPr/>
            <p:nvPr/>
          </p:nvSpPr>
          <p:spPr>
            <a:xfrm>
              <a:off x="3573426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51"/>
                  </a:lnTo>
                  <a:cubicBezTo>
                    <a:pt x="1" y="1685"/>
                    <a:pt x="106" y="1780"/>
                    <a:pt x="231" y="178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9"/>
            <p:cNvSpPr/>
            <p:nvPr/>
          </p:nvSpPr>
          <p:spPr>
            <a:xfrm>
              <a:off x="3640047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555" y="0"/>
                  </a:moveTo>
                  <a:lnTo>
                    <a:pt x="182" y="287"/>
                  </a:lnTo>
                  <a:cubicBezTo>
                    <a:pt x="67" y="374"/>
                    <a:pt x="0" y="508"/>
                    <a:pt x="0" y="651"/>
                  </a:cubicBezTo>
                  <a:lnTo>
                    <a:pt x="0" y="1790"/>
                  </a:lnTo>
                  <a:lnTo>
                    <a:pt x="459" y="1790"/>
                  </a:lnTo>
                  <a:cubicBezTo>
                    <a:pt x="584" y="1790"/>
                    <a:pt x="689" y="1685"/>
                    <a:pt x="689" y="1560"/>
                  </a:cubicBezTo>
                  <a:lnTo>
                    <a:pt x="689" y="412"/>
                  </a:lnTo>
                  <a:cubicBezTo>
                    <a:pt x="689" y="268"/>
                    <a:pt x="641" y="125"/>
                    <a:pt x="555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9"/>
            <p:cNvSpPr/>
            <p:nvPr/>
          </p:nvSpPr>
          <p:spPr>
            <a:xfrm>
              <a:off x="3666228" y="2068409"/>
              <a:ext cx="117041" cy="24159"/>
            </a:xfrm>
            <a:custGeom>
              <a:avLst/>
              <a:gdLst/>
              <a:ahLst/>
              <a:cxnLst/>
              <a:rect l="l" t="t" r="r" b="b"/>
              <a:pathLst>
                <a:path w="4457" h="920" extrusionOk="0">
                  <a:moveTo>
                    <a:pt x="215" y="0"/>
                  </a:moveTo>
                  <a:cubicBezTo>
                    <a:pt x="79" y="0"/>
                    <a:pt x="0" y="148"/>
                    <a:pt x="65" y="259"/>
                  </a:cubicBezTo>
                  <a:lnTo>
                    <a:pt x="324" y="795"/>
                  </a:lnTo>
                  <a:cubicBezTo>
                    <a:pt x="362" y="872"/>
                    <a:pt x="439" y="920"/>
                    <a:pt x="534" y="920"/>
                  </a:cubicBezTo>
                  <a:lnTo>
                    <a:pt x="3922" y="920"/>
                  </a:lnTo>
                  <a:cubicBezTo>
                    <a:pt x="4008" y="920"/>
                    <a:pt x="4094" y="872"/>
                    <a:pt x="4133" y="795"/>
                  </a:cubicBezTo>
                  <a:lnTo>
                    <a:pt x="4401" y="259"/>
                  </a:lnTo>
                  <a:cubicBezTo>
                    <a:pt x="4456" y="148"/>
                    <a:pt x="4377" y="0"/>
                    <a:pt x="4250" y="0"/>
                  </a:cubicBezTo>
                  <a:cubicBezTo>
                    <a:pt x="4246" y="0"/>
                    <a:pt x="4242" y="1"/>
                    <a:pt x="4238" y="1"/>
                  </a:cubicBezTo>
                  <a:lnTo>
                    <a:pt x="228" y="1"/>
                  </a:lnTo>
                  <a:cubicBezTo>
                    <a:pt x="224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9"/>
            <p:cNvSpPr/>
            <p:nvPr/>
          </p:nvSpPr>
          <p:spPr>
            <a:xfrm>
              <a:off x="3706380" y="2110635"/>
              <a:ext cx="36475" cy="18119"/>
            </a:xfrm>
            <a:custGeom>
              <a:avLst/>
              <a:gdLst/>
              <a:ahLst/>
              <a:cxnLst/>
              <a:rect l="l" t="t" r="r" b="b"/>
              <a:pathLst>
                <a:path w="1389" h="690" extrusionOk="0">
                  <a:moveTo>
                    <a:pt x="230" y="1"/>
                  </a:moveTo>
                  <a:cubicBezTo>
                    <a:pt x="106" y="1"/>
                    <a:pt x="1" y="106"/>
                    <a:pt x="1" y="230"/>
                  </a:cubicBezTo>
                  <a:lnTo>
                    <a:pt x="1" y="460"/>
                  </a:lnTo>
                  <a:cubicBezTo>
                    <a:pt x="1" y="585"/>
                    <a:pt x="106" y="690"/>
                    <a:pt x="230" y="690"/>
                  </a:cubicBezTo>
                  <a:lnTo>
                    <a:pt x="1159" y="690"/>
                  </a:lnTo>
                  <a:cubicBezTo>
                    <a:pt x="1283" y="690"/>
                    <a:pt x="1388" y="585"/>
                    <a:pt x="1388" y="460"/>
                  </a:cubicBezTo>
                  <a:lnTo>
                    <a:pt x="1388" y="230"/>
                  </a:lnTo>
                  <a:cubicBezTo>
                    <a:pt x="1388" y="106"/>
                    <a:pt x="1283" y="1"/>
                    <a:pt x="1159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9"/>
            <p:cNvSpPr/>
            <p:nvPr/>
          </p:nvSpPr>
          <p:spPr>
            <a:xfrm>
              <a:off x="3682247" y="2080489"/>
              <a:ext cx="84741" cy="12080"/>
            </a:xfrm>
            <a:custGeom>
              <a:avLst/>
              <a:gdLst/>
              <a:ahLst/>
              <a:cxnLst/>
              <a:rect l="l" t="t" r="r" b="b"/>
              <a:pathLst>
                <a:path w="3227" h="460" extrusionOk="0">
                  <a:moveTo>
                    <a:pt x="231" y="0"/>
                  </a:moveTo>
                  <a:cubicBezTo>
                    <a:pt x="106" y="0"/>
                    <a:pt x="1" y="96"/>
                    <a:pt x="1" y="230"/>
                  </a:cubicBezTo>
                  <a:lnTo>
                    <a:pt x="1" y="460"/>
                  </a:lnTo>
                  <a:lnTo>
                    <a:pt x="3226" y="460"/>
                  </a:lnTo>
                  <a:lnTo>
                    <a:pt x="3226" y="230"/>
                  </a:lnTo>
                  <a:cubicBezTo>
                    <a:pt x="3226" y="96"/>
                    <a:pt x="3121" y="0"/>
                    <a:pt x="299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4" name="Google Shape;4204;p49"/>
          <p:cNvGrpSpPr/>
          <p:nvPr/>
        </p:nvGrpSpPr>
        <p:grpSpPr>
          <a:xfrm>
            <a:off x="3513632" y="2908572"/>
            <a:ext cx="355875" cy="331007"/>
            <a:chOff x="3513632" y="2908572"/>
            <a:chExt cx="355875" cy="331007"/>
          </a:xfrm>
        </p:grpSpPr>
        <p:sp>
          <p:nvSpPr>
            <p:cNvPr id="4205" name="Google Shape;4205;p49"/>
            <p:cNvSpPr/>
            <p:nvPr/>
          </p:nvSpPr>
          <p:spPr>
            <a:xfrm>
              <a:off x="3576944" y="2916870"/>
              <a:ext cx="187024" cy="322709"/>
            </a:xfrm>
            <a:custGeom>
              <a:avLst/>
              <a:gdLst/>
              <a:ahLst/>
              <a:cxnLst/>
              <a:rect l="l" t="t" r="r" b="b"/>
              <a:pathLst>
                <a:path w="7122" h="12289" extrusionOk="0">
                  <a:moveTo>
                    <a:pt x="843" y="0"/>
                  </a:moveTo>
                  <a:cubicBezTo>
                    <a:pt x="384" y="0"/>
                    <a:pt x="1" y="373"/>
                    <a:pt x="1" y="842"/>
                  </a:cubicBezTo>
                  <a:lnTo>
                    <a:pt x="1" y="11437"/>
                  </a:lnTo>
                  <a:cubicBezTo>
                    <a:pt x="1" y="11905"/>
                    <a:pt x="384" y="12288"/>
                    <a:pt x="843" y="12288"/>
                  </a:cubicBezTo>
                  <a:lnTo>
                    <a:pt x="6269" y="12288"/>
                  </a:lnTo>
                  <a:cubicBezTo>
                    <a:pt x="6738" y="12288"/>
                    <a:pt x="7121" y="11905"/>
                    <a:pt x="7121" y="11437"/>
                  </a:cubicBezTo>
                  <a:lnTo>
                    <a:pt x="7121" y="842"/>
                  </a:lnTo>
                  <a:cubicBezTo>
                    <a:pt x="7121" y="373"/>
                    <a:pt x="6738" y="0"/>
                    <a:pt x="6269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9"/>
            <p:cNvSpPr/>
            <p:nvPr/>
          </p:nvSpPr>
          <p:spPr>
            <a:xfrm>
              <a:off x="3725734" y="2916870"/>
              <a:ext cx="38235" cy="322709"/>
            </a:xfrm>
            <a:custGeom>
              <a:avLst/>
              <a:gdLst/>
              <a:ahLst/>
              <a:cxnLst/>
              <a:rect l="l" t="t" r="r" b="b"/>
              <a:pathLst>
                <a:path w="1456" h="12289" extrusionOk="0">
                  <a:moveTo>
                    <a:pt x="1" y="0"/>
                  </a:moveTo>
                  <a:cubicBezTo>
                    <a:pt x="469" y="0"/>
                    <a:pt x="843" y="373"/>
                    <a:pt x="843" y="842"/>
                  </a:cubicBezTo>
                  <a:lnTo>
                    <a:pt x="843" y="11437"/>
                  </a:lnTo>
                  <a:cubicBezTo>
                    <a:pt x="843" y="11905"/>
                    <a:pt x="469" y="12288"/>
                    <a:pt x="1" y="12288"/>
                  </a:cubicBezTo>
                  <a:lnTo>
                    <a:pt x="603" y="12288"/>
                  </a:lnTo>
                  <a:cubicBezTo>
                    <a:pt x="1072" y="12288"/>
                    <a:pt x="1455" y="11905"/>
                    <a:pt x="1455" y="11437"/>
                  </a:cubicBezTo>
                  <a:lnTo>
                    <a:pt x="1455" y="842"/>
                  </a:lnTo>
                  <a:cubicBezTo>
                    <a:pt x="1455" y="373"/>
                    <a:pt x="1072" y="0"/>
                    <a:pt x="603" y="0"/>
                  </a:cubicBez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9"/>
            <p:cNvSpPr/>
            <p:nvPr/>
          </p:nvSpPr>
          <p:spPr>
            <a:xfrm>
              <a:off x="3576944" y="2916870"/>
              <a:ext cx="187024" cy="53544"/>
            </a:xfrm>
            <a:custGeom>
              <a:avLst/>
              <a:gdLst/>
              <a:ahLst/>
              <a:cxnLst/>
              <a:rect l="l" t="t" r="r" b="b"/>
              <a:pathLst>
                <a:path w="7122" h="2039" extrusionOk="0">
                  <a:moveTo>
                    <a:pt x="843" y="0"/>
                  </a:moveTo>
                  <a:cubicBezTo>
                    <a:pt x="384" y="0"/>
                    <a:pt x="1" y="373"/>
                    <a:pt x="1" y="842"/>
                  </a:cubicBezTo>
                  <a:lnTo>
                    <a:pt x="1" y="2039"/>
                  </a:lnTo>
                  <a:lnTo>
                    <a:pt x="7121" y="2039"/>
                  </a:lnTo>
                  <a:lnTo>
                    <a:pt x="7121" y="842"/>
                  </a:lnTo>
                  <a:cubicBezTo>
                    <a:pt x="7121" y="373"/>
                    <a:pt x="6738" y="0"/>
                    <a:pt x="6269" y="0"/>
                  </a:cubicBez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9"/>
            <p:cNvSpPr/>
            <p:nvPr/>
          </p:nvSpPr>
          <p:spPr>
            <a:xfrm>
              <a:off x="3725734" y="2916870"/>
              <a:ext cx="38235" cy="53544"/>
            </a:xfrm>
            <a:custGeom>
              <a:avLst/>
              <a:gdLst/>
              <a:ahLst/>
              <a:cxnLst/>
              <a:rect l="l" t="t" r="r" b="b"/>
              <a:pathLst>
                <a:path w="1456" h="2039" extrusionOk="0">
                  <a:moveTo>
                    <a:pt x="1" y="0"/>
                  </a:moveTo>
                  <a:cubicBezTo>
                    <a:pt x="469" y="0"/>
                    <a:pt x="843" y="373"/>
                    <a:pt x="843" y="842"/>
                  </a:cubicBezTo>
                  <a:lnTo>
                    <a:pt x="843" y="2039"/>
                  </a:lnTo>
                  <a:lnTo>
                    <a:pt x="1455" y="2039"/>
                  </a:lnTo>
                  <a:lnTo>
                    <a:pt x="1455" y="842"/>
                  </a:lnTo>
                  <a:cubicBezTo>
                    <a:pt x="1455" y="373"/>
                    <a:pt x="1072" y="0"/>
                    <a:pt x="603" y="0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9"/>
            <p:cNvSpPr/>
            <p:nvPr/>
          </p:nvSpPr>
          <p:spPr>
            <a:xfrm>
              <a:off x="3576944" y="3186009"/>
              <a:ext cx="187024" cy="53570"/>
            </a:xfrm>
            <a:custGeom>
              <a:avLst/>
              <a:gdLst/>
              <a:ahLst/>
              <a:cxnLst/>
              <a:rect l="l" t="t" r="r" b="b"/>
              <a:pathLst>
                <a:path w="7122" h="2040" extrusionOk="0">
                  <a:moveTo>
                    <a:pt x="1" y="1"/>
                  </a:moveTo>
                  <a:lnTo>
                    <a:pt x="1" y="1197"/>
                  </a:lnTo>
                  <a:cubicBezTo>
                    <a:pt x="1" y="1666"/>
                    <a:pt x="384" y="2039"/>
                    <a:pt x="843" y="2039"/>
                  </a:cubicBezTo>
                  <a:lnTo>
                    <a:pt x="6269" y="2039"/>
                  </a:lnTo>
                  <a:cubicBezTo>
                    <a:pt x="6738" y="2039"/>
                    <a:pt x="7121" y="1666"/>
                    <a:pt x="7121" y="1197"/>
                  </a:cubicBezTo>
                  <a:lnTo>
                    <a:pt x="7121" y="1"/>
                  </a:ln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9"/>
            <p:cNvSpPr/>
            <p:nvPr/>
          </p:nvSpPr>
          <p:spPr>
            <a:xfrm>
              <a:off x="3725734" y="3186009"/>
              <a:ext cx="37972" cy="53570"/>
            </a:xfrm>
            <a:custGeom>
              <a:avLst/>
              <a:gdLst/>
              <a:ahLst/>
              <a:cxnLst/>
              <a:rect l="l" t="t" r="r" b="b"/>
              <a:pathLst>
                <a:path w="1446" h="2040" extrusionOk="0">
                  <a:moveTo>
                    <a:pt x="833" y="1"/>
                  </a:moveTo>
                  <a:lnTo>
                    <a:pt x="843" y="1197"/>
                  </a:lnTo>
                  <a:cubicBezTo>
                    <a:pt x="843" y="1656"/>
                    <a:pt x="469" y="2039"/>
                    <a:pt x="1" y="2039"/>
                  </a:cubicBezTo>
                  <a:lnTo>
                    <a:pt x="603" y="2039"/>
                  </a:lnTo>
                  <a:cubicBezTo>
                    <a:pt x="1034" y="2039"/>
                    <a:pt x="1398" y="1714"/>
                    <a:pt x="1446" y="1283"/>
                  </a:cubicBezTo>
                  <a:cubicBezTo>
                    <a:pt x="1446" y="1255"/>
                    <a:pt x="1446" y="1226"/>
                    <a:pt x="1446" y="1197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9"/>
            <p:cNvSpPr/>
            <p:nvPr/>
          </p:nvSpPr>
          <p:spPr>
            <a:xfrm>
              <a:off x="3664653" y="3010854"/>
              <a:ext cx="204854" cy="134215"/>
            </a:xfrm>
            <a:custGeom>
              <a:avLst/>
              <a:gdLst/>
              <a:ahLst/>
              <a:cxnLst/>
              <a:rect l="l" t="t" r="r" b="b"/>
              <a:pathLst>
                <a:path w="7801" h="5111" extrusionOk="0">
                  <a:moveTo>
                    <a:pt x="422" y="0"/>
                  </a:moveTo>
                  <a:cubicBezTo>
                    <a:pt x="183" y="0"/>
                    <a:pt x="1" y="182"/>
                    <a:pt x="1" y="412"/>
                  </a:cubicBezTo>
                  <a:lnTo>
                    <a:pt x="1" y="4699"/>
                  </a:lnTo>
                  <a:cubicBezTo>
                    <a:pt x="1" y="4929"/>
                    <a:pt x="183" y="5111"/>
                    <a:pt x="422" y="5111"/>
                  </a:cubicBezTo>
                  <a:lnTo>
                    <a:pt x="7380" y="5111"/>
                  </a:lnTo>
                  <a:cubicBezTo>
                    <a:pt x="7609" y="5111"/>
                    <a:pt x="7801" y="4929"/>
                    <a:pt x="7801" y="4699"/>
                  </a:cubicBezTo>
                  <a:lnTo>
                    <a:pt x="7801" y="412"/>
                  </a:lnTo>
                  <a:cubicBezTo>
                    <a:pt x="7801" y="182"/>
                    <a:pt x="7609" y="0"/>
                    <a:pt x="738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9"/>
            <p:cNvSpPr/>
            <p:nvPr/>
          </p:nvSpPr>
          <p:spPr>
            <a:xfrm>
              <a:off x="3843352" y="3010854"/>
              <a:ext cx="26155" cy="134215"/>
            </a:xfrm>
            <a:custGeom>
              <a:avLst/>
              <a:gdLst/>
              <a:ahLst/>
              <a:cxnLst/>
              <a:rect l="l" t="t" r="r" b="b"/>
              <a:pathLst>
                <a:path w="996" h="5111" extrusionOk="0">
                  <a:moveTo>
                    <a:pt x="0" y="0"/>
                  </a:moveTo>
                  <a:cubicBezTo>
                    <a:pt x="230" y="0"/>
                    <a:pt x="412" y="182"/>
                    <a:pt x="412" y="412"/>
                  </a:cubicBezTo>
                  <a:lnTo>
                    <a:pt x="412" y="4699"/>
                  </a:lnTo>
                  <a:cubicBezTo>
                    <a:pt x="412" y="4929"/>
                    <a:pt x="230" y="5111"/>
                    <a:pt x="0" y="5111"/>
                  </a:cubicBezTo>
                  <a:lnTo>
                    <a:pt x="575" y="5111"/>
                  </a:lnTo>
                  <a:cubicBezTo>
                    <a:pt x="804" y="5111"/>
                    <a:pt x="996" y="4929"/>
                    <a:pt x="996" y="4699"/>
                  </a:cubicBezTo>
                  <a:lnTo>
                    <a:pt x="996" y="412"/>
                  </a:lnTo>
                  <a:cubicBezTo>
                    <a:pt x="996" y="182"/>
                    <a:pt x="804" y="0"/>
                    <a:pt x="57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9"/>
            <p:cNvSpPr/>
            <p:nvPr/>
          </p:nvSpPr>
          <p:spPr>
            <a:xfrm>
              <a:off x="3768958" y="3033228"/>
              <a:ext cx="55067" cy="47163"/>
            </a:xfrm>
            <a:custGeom>
              <a:avLst/>
              <a:gdLst/>
              <a:ahLst/>
              <a:cxnLst/>
              <a:rect l="l" t="t" r="r" b="b"/>
              <a:pathLst>
                <a:path w="2097" h="1796" extrusionOk="0">
                  <a:moveTo>
                    <a:pt x="1206" y="0"/>
                  </a:moveTo>
                  <a:cubicBezTo>
                    <a:pt x="403" y="0"/>
                    <a:pt x="1" y="967"/>
                    <a:pt x="565" y="1531"/>
                  </a:cubicBezTo>
                  <a:cubicBezTo>
                    <a:pt x="748" y="1714"/>
                    <a:pt x="972" y="1795"/>
                    <a:pt x="1192" y="1795"/>
                  </a:cubicBezTo>
                  <a:cubicBezTo>
                    <a:pt x="1654" y="1795"/>
                    <a:pt x="2096" y="1437"/>
                    <a:pt x="2096" y="900"/>
                  </a:cubicBezTo>
                  <a:cubicBezTo>
                    <a:pt x="2096" y="402"/>
                    <a:pt x="1695" y="0"/>
                    <a:pt x="1206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9"/>
            <p:cNvSpPr/>
            <p:nvPr/>
          </p:nvSpPr>
          <p:spPr>
            <a:xfrm>
              <a:off x="3793589" y="3033228"/>
              <a:ext cx="55067" cy="47163"/>
            </a:xfrm>
            <a:custGeom>
              <a:avLst/>
              <a:gdLst/>
              <a:ahLst/>
              <a:cxnLst/>
              <a:rect l="l" t="t" r="r" b="b"/>
              <a:pathLst>
                <a:path w="2097" h="1796" extrusionOk="0">
                  <a:moveTo>
                    <a:pt x="1197" y="0"/>
                  </a:moveTo>
                  <a:cubicBezTo>
                    <a:pt x="393" y="0"/>
                    <a:pt x="0" y="967"/>
                    <a:pt x="565" y="1531"/>
                  </a:cubicBezTo>
                  <a:cubicBezTo>
                    <a:pt x="748" y="1714"/>
                    <a:pt x="972" y="1795"/>
                    <a:pt x="1192" y="1795"/>
                  </a:cubicBezTo>
                  <a:cubicBezTo>
                    <a:pt x="1653" y="1795"/>
                    <a:pt x="2096" y="1437"/>
                    <a:pt x="2096" y="900"/>
                  </a:cubicBezTo>
                  <a:cubicBezTo>
                    <a:pt x="2096" y="402"/>
                    <a:pt x="1694" y="0"/>
                    <a:pt x="119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9"/>
            <p:cNvSpPr/>
            <p:nvPr/>
          </p:nvSpPr>
          <p:spPr>
            <a:xfrm>
              <a:off x="3688024" y="3034462"/>
              <a:ext cx="65624" cy="44511"/>
            </a:xfrm>
            <a:custGeom>
              <a:avLst/>
              <a:gdLst/>
              <a:ahLst/>
              <a:cxnLst/>
              <a:rect l="l" t="t" r="r" b="b"/>
              <a:pathLst>
                <a:path w="2499" h="1695" extrusionOk="0">
                  <a:moveTo>
                    <a:pt x="422" y="1"/>
                  </a:moveTo>
                  <a:cubicBezTo>
                    <a:pt x="183" y="1"/>
                    <a:pt x="1" y="192"/>
                    <a:pt x="1" y="422"/>
                  </a:cubicBezTo>
                  <a:lnTo>
                    <a:pt x="1" y="1283"/>
                  </a:lnTo>
                  <a:cubicBezTo>
                    <a:pt x="1" y="1513"/>
                    <a:pt x="183" y="1695"/>
                    <a:pt x="422" y="1695"/>
                  </a:cubicBezTo>
                  <a:lnTo>
                    <a:pt x="2078" y="1695"/>
                  </a:lnTo>
                  <a:cubicBezTo>
                    <a:pt x="2307" y="1695"/>
                    <a:pt x="2499" y="1513"/>
                    <a:pt x="2499" y="1283"/>
                  </a:cubicBezTo>
                  <a:lnTo>
                    <a:pt x="2499" y="422"/>
                  </a:lnTo>
                  <a:cubicBezTo>
                    <a:pt x="2499" y="192"/>
                    <a:pt x="2307" y="1"/>
                    <a:pt x="2078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9"/>
            <p:cNvSpPr/>
            <p:nvPr/>
          </p:nvSpPr>
          <p:spPr>
            <a:xfrm>
              <a:off x="3684768" y="3089004"/>
              <a:ext cx="166646" cy="29437"/>
            </a:xfrm>
            <a:custGeom>
              <a:avLst/>
              <a:gdLst/>
              <a:ahLst/>
              <a:cxnLst/>
              <a:rect l="l" t="t" r="r" b="b"/>
              <a:pathLst>
                <a:path w="6346" h="1121" extrusionOk="0">
                  <a:moveTo>
                    <a:pt x="412" y="1"/>
                  </a:moveTo>
                  <a:cubicBezTo>
                    <a:pt x="182" y="1"/>
                    <a:pt x="1" y="192"/>
                    <a:pt x="1" y="422"/>
                  </a:cubicBezTo>
                  <a:lnTo>
                    <a:pt x="1" y="699"/>
                  </a:lnTo>
                  <a:cubicBezTo>
                    <a:pt x="1" y="929"/>
                    <a:pt x="182" y="1120"/>
                    <a:pt x="412" y="1120"/>
                  </a:cubicBezTo>
                  <a:lnTo>
                    <a:pt x="5925" y="1120"/>
                  </a:lnTo>
                  <a:cubicBezTo>
                    <a:pt x="6154" y="1120"/>
                    <a:pt x="6346" y="929"/>
                    <a:pt x="6346" y="699"/>
                  </a:cubicBezTo>
                  <a:lnTo>
                    <a:pt x="6346" y="422"/>
                  </a:lnTo>
                  <a:cubicBezTo>
                    <a:pt x="6346" y="192"/>
                    <a:pt x="6154" y="1"/>
                    <a:pt x="5925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9"/>
            <p:cNvSpPr/>
            <p:nvPr/>
          </p:nvSpPr>
          <p:spPr>
            <a:xfrm>
              <a:off x="3664653" y="2993628"/>
              <a:ext cx="10084" cy="169036"/>
            </a:xfrm>
            <a:custGeom>
              <a:avLst/>
              <a:gdLst/>
              <a:ahLst/>
              <a:cxnLst/>
              <a:rect l="l" t="t" r="r" b="b"/>
              <a:pathLst>
                <a:path w="384" h="6437" extrusionOk="0">
                  <a:moveTo>
                    <a:pt x="192" y="1"/>
                  </a:moveTo>
                  <a:cubicBezTo>
                    <a:pt x="97" y="1"/>
                    <a:pt x="1" y="63"/>
                    <a:pt x="1" y="187"/>
                  </a:cubicBezTo>
                  <a:lnTo>
                    <a:pt x="1" y="6245"/>
                  </a:lnTo>
                  <a:cubicBezTo>
                    <a:pt x="1" y="6351"/>
                    <a:pt x="87" y="6437"/>
                    <a:pt x="192" y="6437"/>
                  </a:cubicBezTo>
                  <a:cubicBezTo>
                    <a:pt x="298" y="6437"/>
                    <a:pt x="384" y="6351"/>
                    <a:pt x="384" y="6245"/>
                  </a:cubicBezTo>
                  <a:lnTo>
                    <a:pt x="384" y="187"/>
                  </a:lnTo>
                  <a:cubicBezTo>
                    <a:pt x="384" y="63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9"/>
            <p:cNvSpPr/>
            <p:nvPr/>
          </p:nvSpPr>
          <p:spPr>
            <a:xfrm>
              <a:off x="3513632" y="2908572"/>
              <a:ext cx="114126" cy="97687"/>
            </a:xfrm>
            <a:custGeom>
              <a:avLst/>
              <a:gdLst/>
              <a:ahLst/>
              <a:cxnLst/>
              <a:rect l="l" t="t" r="r" b="b"/>
              <a:pathLst>
                <a:path w="4346" h="3720" extrusionOk="0">
                  <a:moveTo>
                    <a:pt x="2488" y="0"/>
                  </a:moveTo>
                  <a:cubicBezTo>
                    <a:pt x="833" y="0"/>
                    <a:pt x="0" y="2000"/>
                    <a:pt x="1168" y="3168"/>
                  </a:cubicBezTo>
                  <a:cubicBezTo>
                    <a:pt x="1549" y="3549"/>
                    <a:pt x="2016" y="3720"/>
                    <a:pt x="2474" y="3720"/>
                  </a:cubicBezTo>
                  <a:cubicBezTo>
                    <a:pt x="3431" y="3720"/>
                    <a:pt x="4345" y="2976"/>
                    <a:pt x="4345" y="1857"/>
                  </a:cubicBezTo>
                  <a:cubicBezTo>
                    <a:pt x="4345" y="833"/>
                    <a:pt x="3512" y="0"/>
                    <a:pt x="2488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9"/>
            <p:cNvSpPr/>
            <p:nvPr/>
          </p:nvSpPr>
          <p:spPr>
            <a:xfrm>
              <a:off x="3571167" y="2908572"/>
              <a:ext cx="58586" cy="97661"/>
            </a:xfrm>
            <a:custGeom>
              <a:avLst/>
              <a:gdLst/>
              <a:ahLst/>
              <a:cxnLst/>
              <a:rect l="l" t="t" r="r" b="b"/>
              <a:pathLst>
                <a:path w="2231" h="3719" extrusionOk="0">
                  <a:moveTo>
                    <a:pt x="297" y="0"/>
                  </a:moveTo>
                  <a:cubicBezTo>
                    <a:pt x="202" y="0"/>
                    <a:pt x="96" y="10"/>
                    <a:pt x="1" y="19"/>
                  </a:cubicBezTo>
                  <a:cubicBezTo>
                    <a:pt x="910" y="163"/>
                    <a:pt x="1570" y="948"/>
                    <a:pt x="1570" y="1857"/>
                  </a:cubicBezTo>
                  <a:cubicBezTo>
                    <a:pt x="1570" y="2776"/>
                    <a:pt x="910" y="3551"/>
                    <a:pt x="1" y="3694"/>
                  </a:cubicBezTo>
                  <a:cubicBezTo>
                    <a:pt x="100" y="3710"/>
                    <a:pt x="199" y="3718"/>
                    <a:pt x="297" y="3718"/>
                  </a:cubicBezTo>
                  <a:cubicBezTo>
                    <a:pt x="1248" y="3718"/>
                    <a:pt x="2066" y="2981"/>
                    <a:pt x="2145" y="2000"/>
                  </a:cubicBezTo>
                  <a:cubicBezTo>
                    <a:pt x="2231" y="929"/>
                    <a:pt x="1379" y="0"/>
                    <a:pt x="29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9"/>
            <p:cNvSpPr/>
            <p:nvPr/>
          </p:nvSpPr>
          <p:spPr>
            <a:xfrm>
              <a:off x="3557486" y="2942237"/>
              <a:ext cx="42672" cy="30199"/>
            </a:xfrm>
            <a:custGeom>
              <a:avLst/>
              <a:gdLst/>
              <a:ahLst/>
              <a:cxnLst/>
              <a:rect l="l" t="t" r="r" b="b"/>
              <a:pathLst>
                <a:path w="1625" h="1150" extrusionOk="0">
                  <a:moveTo>
                    <a:pt x="1360" y="0"/>
                  </a:moveTo>
                  <a:cubicBezTo>
                    <a:pt x="1317" y="0"/>
                    <a:pt x="1271" y="17"/>
                    <a:pt x="1230" y="58"/>
                  </a:cubicBezTo>
                  <a:lnTo>
                    <a:pt x="665" y="671"/>
                  </a:lnTo>
                  <a:lnTo>
                    <a:pt x="417" y="355"/>
                  </a:lnTo>
                  <a:cubicBezTo>
                    <a:pt x="373" y="301"/>
                    <a:pt x="320" y="279"/>
                    <a:pt x="269" y="279"/>
                  </a:cubicBezTo>
                  <a:cubicBezTo>
                    <a:pt x="128" y="279"/>
                    <a:pt x="1" y="447"/>
                    <a:pt x="120" y="594"/>
                  </a:cubicBezTo>
                  <a:lnTo>
                    <a:pt x="503" y="1082"/>
                  </a:lnTo>
                  <a:cubicBezTo>
                    <a:pt x="541" y="1120"/>
                    <a:pt x="589" y="1149"/>
                    <a:pt x="646" y="1149"/>
                  </a:cubicBezTo>
                  <a:lnTo>
                    <a:pt x="656" y="1149"/>
                  </a:lnTo>
                  <a:cubicBezTo>
                    <a:pt x="704" y="1149"/>
                    <a:pt x="761" y="1130"/>
                    <a:pt x="790" y="1092"/>
                  </a:cubicBezTo>
                  <a:lnTo>
                    <a:pt x="1508" y="317"/>
                  </a:lnTo>
                  <a:cubicBezTo>
                    <a:pt x="1624" y="178"/>
                    <a:pt x="1502" y="0"/>
                    <a:pt x="1360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1" name="Google Shape;4221;p49"/>
          <p:cNvGrpSpPr/>
          <p:nvPr/>
        </p:nvGrpSpPr>
        <p:grpSpPr>
          <a:xfrm>
            <a:off x="2694083" y="2888430"/>
            <a:ext cx="235762" cy="374757"/>
            <a:chOff x="2694083" y="2888430"/>
            <a:chExt cx="235762" cy="374757"/>
          </a:xfrm>
        </p:grpSpPr>
        <p:sp>
          <p:nvSpPr>
            <p:cNvPr id="4222" name="Google Shape;4222;p49"/>
            <p:cNvSpPr/>
            <p:nvPr/>
          </p:nvSpPr>
          <p:spPr>
            <a:xfrm>
              <a:off x="2808682" y="2888430"/>
              <a:ext cx="30173" cy="36002"/>
            </a:xfrm>
            <a:custGeom>
              <a:avLst/>
              <a:gdLst/>
              <a:ahLst/>
              <a:cxnLst/>
              <a:rect l="l" t="t" r="r" b="b"/>
              <a:pathLst>
                <a:path w="1149" h="1371" extrusionOk="0">
                  <a:moveTo>
                    <a:pt x="145" y="1"/>
                  </a:moveTo>
                  <a:cubicBezTo>
                    <a:pt x="66" y="1"/>
                    <a:pt x="0" y="56"/>
                    <a:pt x="0" y="136"/>
                  </a:cubicBezTo>
                  <a:lnTo>
                    <a:pt x="0" y="1131"/>
                  </a:lnTo>
                  <a:lnTo>
                    <a:pt x="1149" y="1370"/>
                  </a:lnTo>
                  <a:cubicBezTo>
                    <a:pt x="1149" y="308"/>
                    <a:pt x="479" y="59"/>
                    <a:pt x="163" y="2"/>
                  </a:cubicBezTo>
                  <a:cubicBezTo>
                    <a:pt x="157" y="1"/>
                    <a:pt x="151" y="1"/>
                    <a:pt x="14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9"/>
            <p:cNvSpPr/>
            <p:nvPr/>
          </p:nvSpPr>
          <p:spPr>
            <a:xfrm>
              <a:off x="2784549" y="2912091"/>
              <a:ext cx="139257" cy="266408"/>
            </a:xfrm>
            <a:custGeom>
              <a:avLst/>
              <a:gdLst/>
              <a:ahLst/>
              <a:cxnLst/>
              <a:rect l="l" t="t" r="r" b="b"/>
              <a:pathLst>
                <a:path w="5303" h="10145" extrusionOk="0">
                  <a:moveTo>
                    <a:pt x="422" y="0"/>
                  </a:moveTo>
                  <a:cubicBezTo>
                    <a:pt x="307" y="0"/>
                    <a:pt x="211" y="77"/>
                    <a:pt x="192" y="192"/>
                  </a:cubicBezTo>
                  <a:lnTo>
                    <a:pt x="1" y="1158"/>
                  </a:lnTo>
                  <a:lnTo>
                    <a:pt x="2767" y="5771"/>
                  </a:lnTo>
                  <a:lnTo>
                    <a:pt x="2996" y="10145"/>
                  </a:lnTo>
                  <a:lnTo>
                    <a:pt x="4145" y="10145"/>
                  </a:lnTo>
                  <a:cubicBezTo>
                    <a:pt x="4145" y="7379"/>
                    <a:pt x="5303" y="6699"/>
                    <a:pt x="5303" y="4154"/>
                  </a:cubicBezTo>
                  <a:cubicBezTo>
                    <a:pt x="5303" y="287"/>
                    <a:pt x="1341" y="19"/>
                    <a:pt x="42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9"/>
            <p:cNvSpPr/>
            <p:nvPr/>
          </p:nvSpPr>
          <p:spPr>
            <a:xfrm>
              <a:off x="2694083" y="2934202"/>
              <a:ext cx="223945" cy="256376"/>
            </a:xfrm>
            <a:custGeom>
              <a:avLst/>
              <a:gdLst/>
              <a:ahLst/>
              <a:cxnLst/>
              <a:rect l="l" t="t" r="r" b="b"/>
              <a:pathLst>
                <a:path w="8528" h="9763" extrusionOk="0">
                  <a:moveTo>
                    <a:pt x="3398" y="1"/>
                  </a:moveTo>
                  <a:cubicBezTo>
                    <a:pt x="3101" y="1"/>
                    <a:pt x="2859" y="16"/>
                    <a:pt x="2709" y="29"/>
                  </a:cubicBezTo>
                  <a:cubicBezTo>
                    <a:pt x="2470" y="48"/>
                    <a:pt x="2288" y="249"/>
                    <a:pt x="2288" y="489"/>
                  </a:cubicBezTo>
                  <a:lnTo>
                    <a:pt x="2288" y="776"/>
                  </a:lnTo>
                  <a:lnTo>
                    <a:pt x="163" y="2900"/>
                  </a:lnTo>
                  <a:cubicBezTo>
                    <a:pt x="48" y="3015"/>
                    <a:pt x="0" y="3168"/>
                    <a:pt x="39" y="3321"/>
                  </a:cubicBezTo>
                  <a:lnTo>
                    <a:pt x="192" y="4077"/>
                  </a:lnTo>
                  <a:cubicBezTo>
                    <a:pt x="201" y="4173"/>
                    <a:pt x="278" y="4240"/>
                    <a:pt x="364" y="4259"/>
                  </a:cubicBezTo>
                  <a:cubicBezTo>
                    <a:pt x="616" y="4313"/>
                    <a:pt x="850" y="4336"/>
                    <a:pt x="1066" y="4336"/>
                  </a:cubicBezTo>
                  <a:cubicBezTo>
                    <a:pt x="1884" y="4336"/>
                    <a:pt x="2442" y="4006"/>
                    <a:pt x="2738" y="3771"/>
                  </a:cubicBezTo>
                  <a:cubicBezTo>
                    <a:pt x="2820" y="3699"/>
                    <a:pt x="2925" y="3663"/>
                    <a:pt x="3030" y="3663"/>
                  </a:cubicBezTo>
                  <a:cubicBezTo>
                    <a:pt x="3108" y="3663"/>
                    <a:pt x="3185" y="3683"/>
                    <a:pt x="3254" y="3723"/>
                  </a:cubicBezTo>
                  <a:cubicBezTo>
                    <a:pt x="3612" y="3931"/>
                    <a:pt x="4013" y="4037"/>
                    <a:pt x="4417" y="4037"/>
                  </a:cubicBezTo>
                  <a:cubicBezTo>
                    <a:pt x="4553" y="4037"/>
                    <a:pt x="4689" y="4025"/>
                    <a:pt x="4824" y="4001"/>
                  </a:cubicBezTo>
                  <a:lnTo>
                    <a:pt x="4824" y="4001"/>
                  </a:lnTo>
                  <a:cubicBezTo>
                    <a:pt x="2718" y="6116"/>
                    <a:pt x="2058" y="7542"/>
                    <a:pt x="2058" y="8384"/>
                  </a:cubicBezTo>
                  <a:cubicBezTo>
                    <a:pt x="2058" y="8920"/>
                    <a:pt x="2316" y="9437"/>
                    <a:pt x="2747" y="9762"/>
                  </a:cubicBezTo>
                  <a:lnTo>
                    <a:pt x="7819" y="9762"/>
                  </a:lnTo>
                  <a:cubicBezTo>
                    <a:pt x="7819" y="9762"/>
                    <a:pt x="7073" y="8623"/>
                    <a:pt x="7896" y="4805"/>
                  </a:cubicBezTo>
                  <a:cubicBezTo>
                    <a:pt x="8528" y="1867"/>
                    <a:pt x="7092" y="814"/>
                    <a:pt x="5475" y="297"/>
                  </a:cubicBezTo>
                  <a:cubicBezTo>
                    <a:pt x="4750" y="58"/>
                    <a:pt x="3971" y="1"/>
                    <a:pt x="3398" y="1"/>
                  </a:cubicBezTo>
                  <a:close/>
                </a:path>
              </a:pathLst>
            </a:custGeom>
            <a:solidFill>
              <a:srgbClr val="D9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9"/>
            <p:cNvSpPr/>
            <p:nvPr/>
          </p:nvSpPr>
          <p:spPr>
            <a:xfrm>
              <a:off x="2771997" y="2954238"/>
              <a:ext cx="12710" cy="18461"/>
            </a:xfrm>
            <a:custGeom>
              <a:avLst/>
              <a:gdLst/>
              <a:ahLst/>
              <a:cxnLst/>
              <a:rect l="l" t="t" r="r" b="b"/>
              <a:pathLst>
                <a:path w="484" h="703" extrusionOk="0">
                  <a:moveTo>
                    <a:pt x="243" y="1"/>
                  </a:moveTo>
                  <a:cubicBezTo>
                    <a:pt x="122" y="1"/>
                    <a:pt x="0" y="84"/>
                    <a:pt x="10" y="252"/>
                  </a:cubicBezTo>
                  <a:lnTo>
                    <a:pt x="10" y="472"/>
                  </a:lnTo>
                  <a:cubicBezTo>
                    <a:pt x="10" y="600"/>
                    <a:pt x="106" y="702"/>
                    <a:pt x="232" y="702"/>
                  </a:cubicBezTo>
                  <a:cubicBezTo>
                    <a:pt x="238" y="702"/>
                    <a:pt x="243" y="702"/>
                    <a:pt x="249" y="702"/>
                  </a:cubicBezTo>
                  <a:cubicBezTo>
                    <a:pt x="373" y="702"/>
                    <a:pt x="469" y="596"/>
                    <a:pt x="469" y="482"/>
                  </a:cubicBezTo>
                  <a:lnTo>
                    <a:pt x="469" y="252"/>
                  </a:lnTo>
                  <a:cubicBezTo>
                    <a:pt x="484" y="84"/>
                    <a:pt x="364" y="1"/>
                    <a:pt x="2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9"/>
            <p:cNvSpPr/>
            <p:nvPr/>
          </p:nvSpPr>
          <p:spPr>
            <a:xfrm>
              <a:off x="2695843" y="2997830"/>
              <a:ext cx="155853" cy="186709"/>
            </a:xfrm>
            <a:custGeom>
              <a:avLst/>
              <a:gdLst/>
              <a:ahLst/>
              <a:cxnLst/>
              <a:rect l="l" t="t" r="r" b="b"/>
              <a:pathLst>
                <a:path w="5935" h="7110" extrusionOk="0">
                  <a:moveTo>
                    <a:pt x="3139" y="1"/>
                  </a:moveTo>
                  <a:cubicBezTo>
                    <a:pt x="2975" y="1"/>
                    <a:pt x="2822" y="55"/>
                    <a:pt x="2680" y="200"/>
                  </a:cubicBezTo>
                  <a:cubicBezTo>
                    <a:pt x="2239" y="641"/>
                    <a:pt x="1365" y="1082"/>
                    <a:pt x="151" y="1082"/>
                  </a:cubicBezTo>
                  <a:cubicBezTo>
                    <a:pt x="101" y="1082"/>
                    <a:pt x="51" y="1082"/>
                    <a:pt x="0" y="1080"/>
                  </a:cubicBezTo>
                  <a:lnTo>
                    <a:pt x="0" y="1080"/>
                  </a:lnTo>
                  <a:lnTo>
                    <a:pt x="115" y="1664"/>
                  </a:lnTo>
                  <a:cubicBezTo>
                    <a:pt x="134" y="1760"/>
                    <a:pt x="201" y="1827"/>
                    <a:pt x="297" y="1846"/>
                  </a:cubicBezTo>
                  <a:cubicBezTo>
                    <a:pt x="546" y="1897"/>
                    <a:pt x="777" y="1919"/>
                    <a:pt x="991" y="1919"/>
                  </a:cubicBezTo>
                  <a:cubicBezTo>
                    <a:pt x="1812" y="1919"/>
                    <a:pt x="2372" y="1593"/>
                    <a:pt x="2661" y="1358"/>
                  </a:cubicBezTo>
                  <a:cubicBezTo>
                    <a:pt x="2751" y="1284"/>
                    <a:pt x="2859" y="1247"/>
                    <a:pt x="2967" y="1247"/>
                  </a:cubicBezTo>
                  <a:cubicBezTo>
                    <a:pt x="3042" y="1247"/>
                    <a:pt x="3117" y="1265"/>
                    <a:pt x="3187" y="1300"/>
                  </a:cubicBezTo>
                  <a:cubicBezTo>
                    <a:pt x="3545" y="1508"/>
                    <a:pt x="3946" y="1614"/>
                    <a:pt x="4350" y="1614"/>
                  </a:cubicBezTo>
                  <a:cubicBezTo>
                    <a:pt x="4486" y="1614"/>
                    <a:pt x="4622" y="1602"/>
                    <a:pt x="4757" y="1578"/>
                  </a:cubicBezTo>
                  <a:lnTo>
                    <a:pt x="4757" y="1578"/>
                  </a:lnTo>
                  <a:cubicBezTo>
                    <a:pt x="2651" y="3693"/>
                    <a:pt x="1991" y="5119"/>
                    <a:pt x="1991" y="5961"/>
                  </a:cubicBezTo>
                  <a:cubicBezTo>
                    <a:pt x="1991" y="6382"/>
                    <a:pt x="2144" y="6794"/>
                    <a:pt x="2431" y="7109"/>
                  </a:cubicBezTo>
                  <a:lnTo>
                    <a:pt x="3838" y="7109"/>
                  </a:lnTo>
                  <a:lnTo>
                    <a:pt x="3838" y="6880"/>
                  </a:lnTo>
                  <a:cubicBezTo>
                    <a:pt x="3838" y="6880"/>
                    <a:pt x="2910" y="5272"/>
                    <a:pt x="4527" y="3425"/>
                  </a:cubicBezTo>
                  <a:cubicBezTo>
                    <a:pt x="5934" y="1817"/>
                    <a:pt x="5905" y="965"/>
                    <a:pt x="5781" y="621"/>
                  </a:cubicBezTo>
                  <a:cubicBezTo>
                    <a:pt x="5749" y="532"/>
                    <a:pt x="5662" y="471"/>
                    <a:pt x="5567" y="471"/>
                  </a:cubicBezTo>
                  <a:cubicBezTo>
                    <a:pt x="5549" y="471"/>
                    <a:pt x="5531" y="473"/>
                    <a:pt x="5513" y="477"/>
                  </a:cubicBezTo>
                  <a:cubicBezTo>
                    <a:pt x="5365" y="513"/>
                    <a:pt x="5222" y="529"/>
                    <a:pt x="5085" y="529"/>
                  </a:cubicBezTo>
                  <a:cubicBezTo>
                    <a:pt x="4281" y="529"/>
                    <a:pt x="3651" y="1"/>
                    <a:pt x="31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9"/>
            <p:cNvSpPr/>
            <p:nvPr/>
          </p:nvSpPr>
          <p:spPr>
            <a:xfrm>
              <a:off x="2736047" y="3178735"/>
              <a:ext cx="181719" cy="30173"/>
            </a:xfrm>
            <a:custGeom>
              <a:avLst/>
              <a:gdLst/>
              <a:ahLst/>
              <a:cxnLst/>
              <a:rect l="l" t="t" r="r" b="b"/>
              <a:pathLst>
                <a:path w="6920" h="1149" extrusionOk="0">
                  <a:moveTo>
                    <a:pt x="460" y="0"/>
                  </a:moveTo>
                  <a:cubicBezTo>
                    <a:pt x="211" y="0"/>
                    <a:pt x="1" y="201"/>
                    <a:pt x="1" y="460"/>
                  </a:cubicBezTo>
                  <a:lnTo>
                    <a:pt x="1" y="1149"/>
                  </a:lnTo>
                  <a:lnTo>
                    <a:pt x="6920" y="1149"/>
                  </a:lnTo>
                  <a:lnTo>
                    <a:pt x="6910" y="460"/>
                  </a:lnTo>
                  <a:cubicBezTo>
                    <a:pt x="6910" y="201"/>
                    <a:pt x="6709" y="0"/>
                    <a:pt x="6451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9"/>
            <p:cNvSpPr/>
            <p:nvPr/>
          </p:nvSpPr>
          <p:spPr>
            <a:xfrm>
              <a:off x="2736047" y="3178735"/>
              <a:ext cx="60608" cy="30173"/>
            </a:xfrm>
            <a:custGeom>
              <a:avLst/>
              <a:gdLst/>
              <a:ahLst/>
              <a:cxnLst/>
              <a:rect l="l" t="t" r="r" b="b"/>
              <a:pathLst>
                <a:path w="2308" h="1149" extrusionOk="0">
                  <a:moveTo>
                    <a:pt x="460" y="0"/>
                  </a:moveTo>
                  <a:cubicBezTo>
                    <a:pt x="211" y="0"/>
                    <a:pt x="1" y="201"/>
                    <a:pt x="1" y="460"/>
                  </a:cubicBezTo>
                  <a:lnTo>
                    <a:pt x="1" y="1149"/>
                  </a:lnTo>
                  <a:lnTo>
                    <a:pt x="1848" y="1149"/>
                  </a:lnTo>
                  <a:lnTo>
                    <a:pt x="1848" y="460"/>
                  </a:lnTo>
                  <a:cubicBezTo>
                    <a:pt x="1848" y="201"/>
                    <a:pt x="2049" y="0"/>
                    <a:pt x="230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9"/>
            <p:cNvSpPr/>
            <p:nvPr/>
          </p:nvSpPr>
          <p:spPr>
            <a:xfrm>
              <a:off x="2723993" y="3202605"/>
              <a:ext cx="205852" cy="60582"/>
            </a:xfrm>
            <a:custGeom>
              <a:avLst/>
              <a:gdLst/>
              <a:ahLst/>
              <a:cxnLst/>
              <a:rect l="l" t="t" r="r" b="b"/>
              <a:pathLst>
                <a:path w="7839" h="2307" extrusionOk="0">
                  <a:moveTo>
                    <a:pt x="460" y="0"/>
                  </a:moveTo>
                  <a:cubicBezTo>
                    <a:pt x="201" y="0"/>
                    <a:pt x="0" y="211"/>
                    <a:pt x="0" y="469"/>
                  </a:cubicBezTo>
                  <a:lnTo>
                    <a:pt x="0" y="1848"/>
                  </a:lnTo>
                  <a:cubicBezTo>
                    <a:pt x="0" y="2106"/>
                    <a:pt x="201" y="2307"/>
                    <a:pt x="460" y="2307"/>
                  </a:cubicBezTo>
                  <a:lnTo>
                    <a:pt x="7379" y="2307"/>
                  </a:lnTo>
                  <a:cubicBezTo>
                    <a:pt x="7628" y="2307"/>
                    <a:pt x="7838" y="2106"/>
                    <a:pt x="7838" y="1848"/>
                  </a:cubicBezTo>
                  <a:lnTo>
                    <a:pt x="7838" y="469"/>
                  </a:lnTo>
                  <a:cubicBezTo>
                    <a:pt x="7838" y="211"/>
                    <a:pt x="7628" y="0"/>
                    <a:pt x="7379" y="0"/>
                  </a:cubicBezTo>
                  <a:close/>
                </a:path>
              </a:pathLst>
            </a:custGeom>
            <a:solidFill>
              <a:srgbClr val="D9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9"/>
            <p:cNvSpPr/>
            <p:nvPr/>
          </p:nvSpPr>
          <p:spPr>
            <a:xfrm>
              <a:off x="2723993" y="3202605"/>
              <a:ext cx="78675" cy="60582"/>
            </a:xfrm>
            <a:custGeom>
              <a:avLst/>
              <a:gdLst/>
              <a:ahLst/>
              <a:cxnLst/>
              <a:rect l="l" t="t" r="r" b="b"/>
              <a:pathLst>
                <a:path w="2996" h="2307" extrusionOk="0">
                  <a:moveTo>
                    <a:pt x="460" y="0"/>
                  </a:moveTo>
                  <a:cubicBezTo>
                    <a:pt x="201" y="0"/>
                    <a:pt x="0" y="211"/>
                    <a:pt x="0" y="469"/>
                  </a:cubicBezTo>
                  <a:lnTo>
                    <a:pt x="0" y="1848"/>
                  </a:lnTo>
                  <a:cubicBezTo>
                    <a:pt x="0" y="2106"/>
                    <a:pt x="201" y="2307"/>
                    <a:pt x="460" y="2307"/>
                  </a:cubicBezTo>
                  <a:lnTo>
                    <a:pt x="2996" y="2307"/>
                  </a:lnTo>
                  <a:cubicBezTo>
                    <a:pt x="2737" y="2307"/>
                    <a:pt x="2536" y="2106"/>
                    <a:pt x="2536" y="1848"/>
                  </a:cubicBezTo>
                  <a:lnTo>
                    <a:pt x="2536" y="469"/>
                  </a:lnTo>
                  <a:cubicBezTo>
                    <a:pt x="2536" y="211"/>
                    <a:pt x="2737" y="0"/>
                    <a:pt x="299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1" name="Google Shape;4231;p49"/>
          <p:cNvGrpSpPr/>
          <p:nvPr/>
        </p:nvGrpSpPr>
        <p:grpSpPr>
          <a:xfrm>
            <a:off x="871534" y="4300588"/>
            <a:ext cx="357661" cy="311155"/>
            <a:chOff x="871534" y="4300588"/>
            <a:chExt cx="357661" cy="311155"/>
          </a:xfrm>
        </p:grpSpPr>
        <p:sp>
          <p:nvSpPr>
            <p:cNvPr id="4232" name="Google Shape;4232;p49"/>
            <p:cNvSpPr/>
            <p:nvPr/>
          </p:nvSpPr>
          <p:spPr>
            <a:xfrm>
              <a:off x="992672" y="4300588"/>
              <a:ext cx="115386" cy="62368"/>
            </a:xfrm>
            <a:custGeom>
              <a:avLst/>
              <a:gdLst/>
              <a:ahLst/>
              <a:cxnLst/>
              <a:rect l="l" t="t" r="r" b="b"/>
              <a:pathLst>
                <a:path w="4394" h="2375" extrusionOk="0">
                  <a:moveTo>
                    <a:pt x="1197" y="1"/>
                  </a:moveTo>
                  <a:cubicBezTo>
                    <a:pt x="785" y="1"/>
                    <a:pt x="422" y="298"/>
                    <a:pt x="335" y="709"/>
                  </a:cubicBezTo>
                  <a:lnTo>
                    <a:pt x="1" y="2374"/>
                  </a:lnTo>
                  <a:lnTo>
                    <a:pt x="450" y="2374"/>
                  </a:lnTo>
                  <a:lnTo>
                    <a:pt x="766" y="996"/>
                  </a:lnTo>
                  <a:cubicBezTo>
                    <a:pt x="812" y="802"/>
                    <a:pt x="975" y="661"/>
                    <a:pt x="1177" y="661"/>
                  </a:cubicBezTo>
                  <a:cubicBezTo>
                    <a:pt x="1184" y="661"/>
                    <a:pt x="1190" y="661"/>
                    <a:pt x="1197" y="661"/>
                  </a:cubicBezTo>
                  <a:lnTo>
                    <a:pt x="3207" y="661"/>
                  </a:lnTo>
                  <a:cubicBezTo>
                    <a:pt x="3408" y="661"/>
                    <a:pt x="3589" y="795"/>
                    <a:pt x="3637" y="996"/>
                  </a:cubicBezTo>
                  <a:lnTo>
                    <a:pt x="3943" y="2374"/>
                  </a:lnTo>
                  <a:lnTo>
                    <a:pt x="4393" y="2374"/>
                  </a:lnTo>
                  <a:lnTo>
                    <a:pt x="4058" y="709"/>
                  </a:lnTo>
                  <a:cubicBezTo>
                    <a:pt x="3972" y="298"/>
                    <a:pt x="3609" y="1"/>
                    <a:pt x="319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9"/>
            <p:cNvSpPr/>
            <p:nvPr/>
          </p:nvSpPr>
          <p:spPr>
            <a:xfrm>
              <a:off x="883089" y="4473510"/>
              <a:ext cx="334526" cy="138233"/>
            </a:xfrm>
            <a:custGeom>
              <a:avLst/>
              <a:gdLst/>
              <a:ahLst/>
              <a:cxnLst/>
              <a:rect l="l" t="t" r="r" b="b"/>
              <a:pathLst>
                <a:path w="12739" h="5264" extrusionOk="0">
                  <a:moveTo>
                    <a:pt x="1" y="0"/>
                  </a:moveTo>
                  <a:lnTo>
                    <a:pt x="1" y="4613"/>
                  </a:lnTo>
                  <a:cubicBezTo>
                    <a:pt x="1" y="4977"/>
                    <a:pt x="298" y="5264"/>
                    <a:pt x="661" y="5264"/>
                  </a:cubicBezTo>
                  <a:lnTo>
                    <a:pt x="12079" y="5264"/>
                  </a:lnTo>
                  <a:cubicBezTo>
                    <a:pt x="12442" y="5264"/>
                    <a:pt x="12739" y="4977"/>
                    <a:pt x="12739" y="4613"/>
                  </a:cubicBezTo>
                  <a:lnTo>
                    <a:pt x="12739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9"/>
            <p:cNvSpPr/>
            <p:nvPr/>
          </p:nvSpPr>
          <p:spPr>
            <a:xfrm>
              <a:off x="883089" y="4473248"/>
              <a:ext cx="334526" cy="138495"/>
            </a:xfrm>
            <a:custGeom>
              <a:avLst/>
              <a:gdLst/>
              <a:ahLst/>
              <a:cxnLst/>
              <a:rect l="l" t="t" r="r" b="b"/>
              <a:pathLst>
                <a:path w="12739" h="5274" extrusionOk="0">
                  <a:moveTo>
                    <a:pt x="1" y="1"/>
                  </a:moveTo>
                  <a:lnTo>
                    <a:pt x="1" y="4614"/>
                  </a:lnTo>
                  <a:cubicBezTo>
                    <a:pt x="1" y="4977"/>
                    <a:pt x="298" y="5274"/>
                    <a:pt x="661" y="5274"/>
                  </a:cubicBezTo>
                  <a:lnTo>
                    <a:pt x="12079" y="5274"/>
                  </a:lnTo>
                  <a:cubicBezTo>
                    <a:pt x="12442" y="5274"/>
                    <a:pt x="12739" y="4977"/>
                    <a:pt x="12739" y="4614"/>
                  </a:cubicBezTo>
                  <a:lnTo>
                    <a:pt x="12739" y="4393"/>
                  </a:lnTo>
                  <a:lnTo>
                    <a:pt x="1762" y="4393"/>
                  </a:lnTo>
                  <a:cubicBezTo>
                    <a:pt x="1274" y="4393"/>
                    <a:pt x="881" y="4001"/>
                    <a:pt x="881" y="3523"/>
                  </a:cubicBezTo>
                  <a:lnTo>
                    <a:pt x="881" y="1982"/>
                  </a:lnTo>
                  <a:cubicBezTo>
                    <a:pt x="881" y="1858"/>
                    <a:pt x="979" y="1759"/>
                    <a:pt x="1091" y="1759"/>
                  </a:cubicBezTo>
                  <a:cubicBezTo>
                    <a:pt x="1101" y="1759"/>
                    <a:pt x="1111" y="1760"/>
                    <a:pt x="1121" y="1762"/>
                  </a:cubicBezTo>
                  <a:lnTo>
                    <a:pt x="11428" y="1762"/>
                  </a:lnTo>
                  <a:cubicBezTo>
                    <a:pt x="11897" y="1762"/>
                    <a:pt x="12356" y="1608"/>
                    <a:pt x="12739" y="1321"/>
                  </a:cubicBezTo>
                  <a:lnTo>
                    <a:pt x="12739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9"/>
            <p:cNvSpPr/>
            <p:nvPr/>
          </p:nvSpPr>
          <p:spPr>
            <a:xfrm>
              <a:off x="871534" y="4358150"/>
              <a:ext cx="357661" cy="149813"/>
            </a:xfrm>
            <a:custGeom>
              <a:avLst/>
              <a:gdLst/>
              <a:ahLst/>
              <a:cxnLst/>
              <a:rect l="l" t="t" r="r" b="b"/>
              <a:pathLst>
                <a:path w="13620" h="5705" extrusionOk="0">
                  <a:moveTo>
                    <a:pt x="12756" y="0"/>
                  </a:moveTo>
                  <a:cubicBezTo>
                    <a:pt x="12750" y="0"/>
                    <a:pt x="12744" y="0"/>
                    <a:pt x="12739" y="0"/>
                  </a:cubicBezTo>
                  <a:lnTo>
                    <a:pt x="881" y="0"/>
                  </a:lnTo>
                  <a:cubicBezTo>
                    <a:pt x="393" y="0"/>
                    <a:pt x="1" y="393"/>
                    <a:pt x="10" y="881"/>
                  </a:cubicBezTo>
                  <a:lnTo>
                    <a:pt x="10" y="3953"/>
                  </a:lnTo>
                  <a:cubicBezTo>
                    <a:pt x="1" y="4920"/>
                    <a:pt x="795" y="5704"/>
                    <a:pt x="1762" y="5704"/>
                  </a:cubicBezTo>
                  <a:lnTo>
                    <a:pt x="11868" y="5704"/>
                  </a:lnTo>
                  <a:cubicBezTo>
                    <a:pt x="12834" y="5704"/>
                    <a:pt x="13619" y="4920"/>
                    <a:pt x="13619" y="3953"/>
                  </a:cubicBezTo>
                  <a:lnTo>
                    <a:pt x="13619" y="881"/>
                  </a:lnTo>
                  <a:cubicBezTo>
                    <a:pt x="13619" y="399"/>
                    <a:pt x="13236" y="0"/>
                    <a:pt x="12756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9"/>
            <p:cNvSpPr/>
            <p:nvPr/>
          </p:nvSpPr>
          <p:spPr>
            <a:xfrm>
              <a:off x="900446" y="4358150"/>
              <a:ext cx="299837" cy="17358"/>
            </a:xfrm>
            <a:custGeom>
              <a:avLst/>
              <a:gdLst/>
              <a:ahLst/>
              <a:cxnLst/>
              <a:rect l="l" t="t" r="r" b="b"/>
              <a:pathLst>
                <a:path w="11418" h="661" extrusionOk="0">
                  <a:moveTo>
                    <a:pt x="326" y="0"/>
                  </a:moveTo>
                  <a:cubicBezTo>
                    <a:pt x="144" y="0"/>
                    <a:pt x="0" y="144"/>
                    <a:pt x="0" y="326"/>
                  </a:cubicBezTo>
                  <a:cubicBezTo>
                    <a:pt x="0" y="508"/>
                    <a:pt x="144" y="661"/>
                    <a:pt x="326" y="661"/>
                  </a:cubicBezTo>
                  <a:lnTo>
                    <a:pt x="11092" y="661"/>
                  </a:lnTo>
                  <a:cubicBezTo>
                    <a:pt x="11274" y="661"/>
                    <a:pt x="11418" y="508"/>
                    <a:pt x="11418" y="326"/>
                  </a:cubicBezTo>
                  <a:cubicBezTo>
                    <a:pt x="11418" y="144"/>
                    <a:pt x="11274" y="0"/>
                    <a:pt x="1109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9"/>
            <p:cNvSpPr/>
            <p:nvPr/>
          </p:nvSpPr>
          <p:spPr>
            <a:xfrm>
              <a:off x="929332" y="4358150"/>
              <a:ext cx="34453" cy="253593"/>
            </a:xfrm>
            <a:custGeom>
              <a:avLst/>
              <a:gdLst/>
              <a:ahLst/>
              <a:cxnLst/>
              <a:rect l="l" t="t" r="r" b="b"/>
              <a:pathLst>
                <a:path w="1312" h="9657" extrusionOk="0">
                  <a:moveTo>
                    <a:pt x="1" y="0"/>
                  </a:moveTo>
                  <a:lnTo>
                    <a:pt x="1" y="9657"/>
                  </a:lnTo>
                  <a:lnTo>
                    <a:pt x="1312" y="9657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9"/>
            <p:cNvSpPr/>
            <p:nvPr/>
          </p:nvSpPr>
          <p:spPr>
            <a:xfrm>
              <a:off x="929332" y="4358150"/>
              <a:ext cx="34453" cy="17122"/>
            </a:xfrm>
            <a:custGeom>
              <a:avLst/>
              <a:gdLst/>
              <a:ahLst/>
              <a:cxnLst/>
              <a:rect l="l" t="t" r="r" b="b"/>
              <a:pathLst>
                <a:path w="131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12" y="65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9"/>
            <p:cNvSpPr/>
            <p:nvPr/>
          </p:nvSpPr>
          <p:spPr>
            <a:xfrm>
              <a:off x="929332" y="4525269"/>
              <a:ext cx="34453" cy="17384"/>
            </a:xfrm>
            <a:custGeom>
              <a:avLst/>
              <a:gdLst/>
              <a:ahLst/>
              <a:cxnLst/>
              <a:rect l="l" t="t" r="r" b="b"/>
              <a:pathLst>
                <a:path w="1312" h="662" extrusionOk="0">
                  <a:moveTo>
                    <a:pt x="1" y="1"/>
                  </a:moveTo>
                  <a:lnTo>
                    <a:pt x="1" y="661"/>
                  </a:lnTo>
                  <a:lnTo>
                    <a:pt x="1312" y="661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9"/>
            <p:cNvSpPr/>
            <p:nvPr/>
          </p:nvSpPr>
          <p:spPr>
            <a:xfrm>
              <a:off x="929332" y="4485065"/>
              <a:ext cx="34453" cy="17122"/>
            </a:xfrm>
            <a:custGeom>
              <a:avLst/>
              <a:gdLst/>
              <a:ahLst/>
              <a:cxnLst/>
              <a:rect l="l" t="t" r="r" b="b"/>
              <a:pathLst>
                <a:path w="131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12" y="65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9"/>
            <p:cNvSpPr/>
            <p:nvPr/>
          </p:nvSpPr>
          <p:spPr>
            <a:xfrm>
              <a:off x="917778" y="4479025"/>
              <a:ext cx="57588" cy="52047"/>
            </a:xfrm>
            <a:custGeom>
              <a:avLst/>
              <a:gdLst/>
              <a:ahLst/>
              <a:cxnLst/>
              <a:rect l="l" t="t" r="r" b="b"/>
              <a:pathLst>
                <a:path w="2193" h="1982" extrusionOk="0">
                  <a:moveTo>
                    <a:pt x="1752" y="441"/>
                  </a:moveTo>
                  <a:lnTo>
                    <a:pt x="1752" y="1542"/>
                  </a:lnTo>
                  <a:lnTo>
                    <a:pt x="441" y="1542"/>
                  </a:lnTo>
                  <a:lnTo>
                    <a:pt x="441" y="441"/>
                  </a:lnTo>
                  <a:close/>
                  <a:moveTo>
                    <a:pt x="441" y="1"/>
                  </a:moveTo>
                  <a:cubicBezTo>
                    <a:pt x="202" y="1"/>
                    <a:pt x="1" y="202"/>
                    <a:pt x="1" y="441"/>
                  </a:cubicBezTo>
                  <a:lnTo>
                    <a:pt x="1" y="1542"/>
                  </a:lnTo>
                  <a:cubicBezTo>
                    <a:pt x="1" y="1790"/>
                    <a:pt x="202" y="1982"/>
                    <a:pt x="441" y="1982"/>
                  </a:cubicBezTo>
                  <a:lnTo>
                    <a:pt x="1752" y="1982"/>
                  </a:lnTo>
                  <a:cubicBezTo>
                    <a:pt x="2001" y="1982"/>
                    <a:pt x="2192" y="1781"/>
                    <a:pt x="2192" y="1542"/>
                  </a:cubicBezTo>
                  <a:lnTo>
                    <a:pt x="2192" y="441"/>
                  </a:lnTo>
                  <a:cubicBezTo>
                    <a:pt x="2192" y="202"/>
                    <a:pt x="2001" y="1"/>
                    <a:pt x="1752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49"/>
            <p:cNvSpPr/>
            <p:nvPr/>
          </p:nvSpPr>
          <p:spPr>
            <a:xfrm>
              <a:off x="940651" y="4479603"/>
              <a:ext cx="11581" cy="28361"/>
            </a:xfrm>
            <a:custGeom>
              <a:avLst/>
              <a:gdLst/>
              <a:ahLst/>
              <a:cxnLst/>
              <a:rect l="l" t="t" r="r" b="b"/>
              <a:pathLst>
                <a:path w="441" h="1080" extrusionOk="0">
                  <a:moveTo>
                    <a:pt x="225" y="0"/>
                  </a:moveTo>
                  <a:cubicBezTo>
                    <a:pt x="122" y="0"/>
                    <a:pt x="20" y="70"/>
                    <a:pt x="10" y="208"/>
                  </a:cubicBezTo>
                  <a:lnTo>
                    <a:pt x="10" y="859"/>
                  </a:lnTo>
                  <a:cubicBezTo>
                    <a:pt x="0" y="984"/>
                    <a:pt x="106" y="1079"/>
                    <a:pt x="230" y="1079"/>
                  </a:cubicBezTo>
                  <a:cubicBezTo>
                    <a:pt x="345" y="1079"/>
                    <a:pt x="441" y="984"/>
                    <a:pt x="441" y="859"/>
                  </a:cubicBezTo>
                  <a:lnTo>
                    <a:pt x="441" y="208"/>
                  </a:lnTo>
                  <a:cubicBezTo>
                    <a:pt x="431" y="70"/>
                    <a:pt x="328" y="0"/>
                    <a:pt x="225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49"/>
            <p:cNvSpPr/>
            <p:nvPr/>
          </p:nvSpPr>
          <p:spPr>
            <a:xfrm>
              <a:off x="929332" y="4588844"/>
              <a:ext cx="34453" cy="22899"/>
            </a:xfrm>
            <a:custGeom>
              <a:avLst/>
              <a:gdLst/>
              <a:ahLst/>
              <a:cxnLst/>
              <a:rect l="l" t="t" r="r" b="b"/>
              <a:pathLst>
                <a:path w="131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1312" y="87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9"/>
            <p:cNvSpPr/>
            <p:nvPr/>
          </p:nvSpPr>
          <p:spPr>
            <a:xfrm>
              <a:off x="1136918" y="4358150"/>
              <a:ext cx="34716" cy="253593"/>
            </a:xfrm>
            <a:custGeom>
              <a:avLst/>
              <a:gdLst/>
              <a:ahLst/>
              <a:cxnLst/>
              <a:rect l="l" t="t" r="r" b="b"/>
              <a:pathLst>
                <a:path w="1322" h="9657" extrusionOk="0">
                  <a:moveTo>
                    <a:pt x="1" y="0"/>
                  </a:moveTo>
                  <a:lnTo>
                    <a:pt x="1" y="9657"/>
                  </a:lnTo>
                  <a:lnTo>
                    <a:pt x="1322" y="9657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49"/>
            <p:cNvSpPr/>
            <p:nvPr/>
          </p:nvSpPr>
          <p:spPr>
            <a:xfrm>
              <a:off x="1136918" y="4358150"/>
              <a:ext cx="34716" cy="17122"/>
            </a:xfrm>
            <a:custGeom>
              <a:avLst/>
              <a:gdLst/>
              <a:ahLst/>
              <a:cxnLst/>
              <a:rect l="l" t="t" r="r" b="b"/>
              <a:pathLst>
                <a:path w="132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22" y="651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49"/>
            <p:cNvSpPr/>
            <p:nvPr/>
          </p:nvSpPr>
          <p:spPr>
            <a:xfrm>
              <a:off x="1136918" y="4525269"/>
              <a:ext cx="34716" cy="17384"/>
            </a:xfrm>
            <a:custGeom>
              <a:avLst/>
              <a:gdLst/>
              <a:ahLst/>
              <a:cxnLst/>
              <a:rect l="l" t="t" r="r" b="b"/>
              <a:pathLst>
                <a:path w="1322" h="662" extrusionOk="0">
                  <a:moveTo>
                    <a:pt x="1" y="1"/>
                  </a:moveTo>
                  <a:lnTo>
                    <a:pt x="1" y="661"/>
                  </a:lnTo>
                  <a:lnTo>
                    <a:pt x="1322" y="661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9"/>
            <p:cNvSpPr/>
            <p:nvPr/>
          </p:nvSpPr>
          <p:spPr>
            <a:xfrm>
              <a:off x="1136918" y="4485065"/>
              <a:ext cx="34716" cy="17122"/>
            </a:xfrm>
            <a:custGeom>
              <a:avLst/>
              <a:gdLst/>
              <a:ahLst/>
              <a:cxnLst/>
              <a:rect l="l" t="t" r="r" b="b"/>
              <a:pathLst>
                <a:path w="132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22" y="651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9"/>
            <p:cNvSpPr/>
            <p:nvPr/>
          </p:nvSpPr>
          <p:spPr>
            <a:xfrm>
              <a:off x="1125363" y="4479025"/>
              <a:ext cx="57825" cy="52047"/>
            </a:xfrm>
            <a:custGeom>
              <a:avLst/>
              <a:gdLst/>
              <a:ahLst/>
              <a:cxnLst/>
              <a:rect l="l" t="t" r="r" b="b"/>
              <a:pathLst>
                <a:path w="2202" h="1982" extrusionOk="0">
                  <a:moveTo>
                    <a:pt x="1752" y="441"/>
                  </a:moveTo>
                  <a:lnTo>
                    <a:pt x="1752" y="1542"/>
                  </a:lnTo>
                  <a:lnTo>
                    <a:pt x="441" y="1542"/>
                  </a:lnTo>
                  <a:lnTo>
                    <a:pt x="441" y="441"/>
                  </a:lnTo>
                  <a:close/>
                  <a:moveTo>
                    <a:pt x="441" y="1"/>
                  </a:moveTo>
                  <a:cubicBezTo>
                    <a:pt x="202" y="1"/>
                    <a:pt x="1" y="202"/>
                    <a:pt x="1" y="441"/>
                  </a:cubicBezTo>
                  <a:lnTo>
                    <a:pt x="1" y="1542"/>
                  </a:lnTo>
                  <a:cubicBezTo>
                    <a:pt x="1" y="1790"/>
                    <a:pt x="202" y="1982"/>
                    <a:pt x="441" y="1982"/>
                  </a:cubicBezTo>
                  <a:lnTo>
                    <a:pt x="1762" y="1982"/>
                  </a:lnTo>
                  <a:cubicBezTo>
                    <a:pt x="2001" y="1982"/>
                    <a:pt x="2202" y="1781"/>
                    <a:pt x="2192" y="1542"/>
                  </a:cubicBezTo>
                  <a:lnTo>
                    <a:pt x="2192" y="441"/>
                  </a:lnTo>
                  <a:cubicBezTo>
                    <a:pt x="2192" y="202"/>
                    <a:pt x="2001" y="1"/>
                    <a:pt x="1762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9"/>
            <p:cNvSpPr/>
            <p:nvPr/>
          </p:nvSpPr>
          <p:spPr>
            <a:xfrm>
              <a:off x="1148105" y="4478841"/>
              <a:ext cx="12211" cy="29122"/>
            </a:xfrm>
            <a:custGeom>
              <a:avLst/>
              <a:gdLst/>
              <a:ahLst/>
              <a:cxnLst/>
              <a:rect l="l" t="t" r="r" b="b"/>
              <a:pathLst>
                <a:path w="465" h="1109" extrusionOk="0">
                  <a:moveTo>
                    <a:pt x="232" y="1"/>
                  </a:moveTo>
                  <a:cubicBezTo>
                    <a:pt x="116" y="1"/>
                    <a:pt x="1" y="80"/>
                    <a:pt x="15" y="237"/>
                  </a:cubicBezTo>
                  <a:lnTo>
                    <a:pt x="15" y="888"/>
                  </a:lnTo>
                  <a:cubicBezTo>
                    <a:pt x="15" y="1013"/>
                    <a:pt x="111" y="1108"/>
                    <a:pt x="235" y="1108"/>
                  </a:cubicBezTo>
                  <a:cubicBezTo>
                    <a:pt x="350" y="1108"/>
                    <a:pt x="455" y="1013"/>
                    <a:pt x="455" y="888"/>
                  </a:cubicBezTo>
                  <a:lnTo>
                    <a:pt x="455" y="237"/>
                  </a:lnTo>
                  <a:cubicBezTo>
                    <a:pt x="465" y="80"/>
                    <a:pt x="348" y="1"/>
                    <a:pt x="232" y="1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9"/>
            <p:cNvSpPr/>
            <p:nvPr/>
          </p:nvSpPr>
          <p:spPr>
            <a:xfrm>
              <a:off x="1136918" y="4588844"/>
              <a:ext cx="34716" cy="22899"/>
            </a:xfrm>
            <a:custGeom>
              <a:avLst/>
              <a:gdLst/>
              <a:ahLst/>
              <a:cxnLst/>
              <a:rect l="l" t="t" r="r" b="b"/>
              <a:pathLst>
                <a:path w="132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1322" y="872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9"/>
            <p:cNvSpPr/>
            <p:nvPr/>
          </p:nvSpPr>
          <p:spPr>
            <a:xfrm>
              <a:off x="1021584" y="4461956"/>
              <a:ext cx="57562" cy="23135"/>
            </a:xfrm>
            <a:custGeom>
              <a:avLst/>
              <a:gdLst/>
              <a:ahLst/>
              <a:cxnLst/>
              <a:rect l="l" t="t" r="r" b="b"/>
              <a:pathLst>
                <a:path w="2192" h="88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660"/>
                  </a:lnTo>
                  <a:cubicBezTo>
                    <a:pt x="0" y="775"/>
                    <a:pt x="96" y="880"/>
                    <a:pt x="220" y="880"/>
                  </a:cubicBezTo>
                  <a:lnTo>
                    <a:pt x="1972" y="880"/>
                  </a:lnTo>
                  <a:cubicBezTo>
                    <a:pt x="2096" y="880"/>
                    <a:pt x="2192" y="775"/>
                    <a:pt x="2192" y="660"/>
                  </a:cubicBezTo>
                  <a:lnTo>
                    <a:pt x="2192" y="220"/>
                  </a:lnTo>
                  <a:cubicBezTo>
                    <a:pt x="2192" y="96"/>
                    <a:pt x="2096" y="0"/>
                    <a:pt x="197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9"/>
            <p:cNvSpPr/>
            <p:nvPr/>
          </p:nvSpPr>
          <p:spPr>
            <a:xfrm>
              <a:off x="1021584" y="4473510"/>
              <a:ext cx="57562" cy="11581"/>
            </a:xfrm>
            <a:custGeom>
              <a:avLst/>
              <a:gdLst/>
              <a:ahLst/>
              <a:cxnLst/>
              <a:rect l="l" t="t" r="r" b="b"/>
              <a:pathLst>
                <a:path w="2192" h="44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cubicBezTo>
                    <a:pt x="0" y="335"/>
                    <a:pt x="96" y="440"/>
                    <a:pt x="220" y="440"/>
                  </a:cubicBezTo>
                  <a:lnTo>
                    <a:pt x="1972" y="440"/>
                  </a:lnTo>
                  <a:cubicBezTo>
                    <a:pt x="2096" y="440"/>
                    <a:pt x="2192" y="335"/>
                    <a:pt x="2192" y="220"/>
                  </a:cubicBezTo>
                  <a:cubicBezTo>
                    <a:pt x="2192" y="96"/>
                    <a:pt x="2096" y="0"/>
                    <a:pt x="1972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3" name="Google Shape;4253;p49"/>
          <p:cNvGrpSpPr/>
          <p:nvPr/>
        </p:nvGrpSpPr>
        <p:grpSpPr>
          <a:xfrm>
            <a:off x="916019" y="3821606"/>
            <a:ext cx="250100" cy="336785"/>
            <a:chOff x="916019" y="3821606"/>
            <a:chExt cx="250100" cy="336785"/>
          </a:xfrm>
        </p:grpSpPr>
        <p:sp>
          <p:nvSpPr>
            <p:cNvPr id="4254" name="Google Shape;4254;p49"/>
            <p:cNvSpPr/>
            <p:nvPr/>
          </p:nvSpPr>
          <p:spPr>
            <a:xfrm>
              <a:off x="995429" y="3887676"/>
              <a:ext cx="32694" cy="71926"/>
            </a:xfrm>
            <a:custGeom>
              <a:avLst/>
              <a:gdLst/>
              <a:ahLst/>
              <a:cxnLst/>
              <a:rect l="l" t="t" r="r" b="b"/>
              <a:pathLst>
                <a:path w="1245" h="2739" extrusionOk="0">
                  <a:moveTo>
                    <a:pt x="747" y="1"/>
                  </a:moveTo>
                  <a:cubicBezTo>
                    <a:pt x="336" y="1"/>
                    <a:pt x="1" y="336"/>
                    <a:pt x="1" y="747"/>
                  </a:cubicBezTo>
                  <a:lnTo>
                    <a:pt x="1" y="920"/>
                  </a:lnTo>
                  <a:cubicBezTo>
                    <a:pt x="1" y="1140"/>
                    <a:pt x="39" y="1350"/>
                    <a:pt x="106" y="1551"/>
                  </a:cubicBezTo>
                  <a:lnTo>
                    <a:pt x="498" y="2738"/>
                  </a:lnTo>
                  <a:lnTo>
                    <a:pt x="1245" y="2738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9"/>
            <p:cNvSpPr/>
            <p:nvPr/>
          </p:nvSpPr>
          <p:spPr>
            <a:xfrm>
              <a:off x="1008506" y="3881163"/>
              <a:ext cx="78176" cy="78439"/>
            </a:xfrm>
            <a:custGeom>
              <a:avLst/>
              <a:gdLst/>
              <a:ahLst/>
              <a:cxnLst/>
              <a:rect l="l" t="t" r="r" b="b"/>
              <a:pathLst>
                <a:path w="2977" h="2987" extrusionOk="0">
                  <a:moveTo>
                    <a:pt x="747" y="0"/>
                  </a:moveTo>
                  <a:cubicBezTo>
                    <a:pt x="335" y="0"/>
                    <a:pt x="0" y="335"/>
                    <a:pt x="0" y="747"/>
                  </a:cubicBezTo>
                  <a:cubicBezTo>
                    <a:pt x="0" y="1024"/>
                    <a:pt x="221" y="1244"/>
                    <a:pt x="498" y="1244"/>
                  </a:cubicBezTo>
                  <a:lnTo>
                    <a:pt x="2479" y="2986"/>
                  </a:lnTo>
                  <a:lnTo>
                    <a:pt x="2900" y="1512"/>
                  </a:lnTo>
                  <a:cubicBezTo>
                    <a:pt x="2958" y="1330"/>
                    <a:pt x="2977" y="1149"/>
                    <a:pt x="2977" y="967"/>
                  </a:cubicBezTo>
                  <a:lnTo>
                    <a:pt x="2977" y="498"/>
                  </a:lnTo>
                  <a:cubicBezTo>
                    <a:pt x="2977" y="220"/>
                    <a:pt x="2757" y="0"/>
                    <a:pt x="2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49"/>
            <p:cNvSpPr/>
            <p:nvPr/>
          </p:nvSpPr>
          <p:spPr>
            <a:xfrm>
              <a:off x="1021584" y="3978903"/>
              <a:ext cx="38970" cy="28939"/>
            </a:xfrm>
            <a:custGeom>
              <a:avLst/>
              <a:gdLst/>
              <a:ahLst/>
              <a:cxnLst/>
              <a:rect l="l" t="t" r="r" b="b"/>
              <a:pathLst>
                <a:path w="1484" h="1102" extrusionOk="0">
                  <a:moveTo>
                    <a:pt x="0" y="1"/>
                  </a:moveTo>
                  <a:lnTo>
                    <a:pt x="0" y="1102"/>
                  </a:lnTo>
                  <a:lnTo>
                    <a:pt x="1483" y="1102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49"/>
            <p:cNvSpPr/>
            <p:nvPr/>
          </p:nvSpPr>
          <p:spPr>
            <a:xfrm>
              <a:off x="1021584" y="3979166"/>
              <a:ext cx="39232" cy="15861"/>
            </a:xfrm>
            <a:custGeom>
              <a:avLst/>
              <a:gdLst/>
              <a:ahLst/>
              <a:cxnLst/>
              <a:rect l="l" t="t" r="r" b="b"/>
              <a:pathLst>
                <a:path w="1494" h="604" extrusionOk="0">
                  <a:moveTo>
                    <a:pt x="0" y="1"/>
                  </a:moveTo>
                  <a:lnTo>
                    <a:pt x="0" y="460"/>
                  </a:lnTo>
                  <a:cubicBezTo>
                    <a:pt x="239" y="556"/>
                    <a:pt x="493" y="603"/>
                    <a:pt x="747" y="603"/>
                  </a:cubicBezTo>
                  <a:cubicBezTo>
                    <a:pt x="1000" y="603"/>
                    <a:pt x="1254" y="556"/>
                    <a:pt x="1493" y="460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9"/>
            <p:cNvSpPr/>
            <p:nvPr/>
          </p:nvSpPr>
          <p:spPr>
            <a:xfrm>
              <a:off x="975839" y="3994738"/>
              <a:ext cx="130460" cy="55067"/>
            </a:xfrm>
            <a:custGeom>
              <a:avLst/>
              <a:gdLst/>
              <a:ahLst/>
              <a:cxnLst/>
              <a:rect l="l" t="t" r="r" b="b"/>
              <a:pathLst>
                <a:path w="4968" h="2097" extrusionOk="0">
                  <a:moveTo>
                    <a:pt x="1742" y="1"/>
                  </a:moveTo>
                  <a:lnTo>
                    <a:pt x="546" y="345"/>
                  </a:lnTo>
                  <a:cubicBezTo>
                    <a:pt x="220" y="441"/>
                    <a:pt x="0" y="728"/>
                    <a:pt x="0" y="1063"/>
                  </a:cubicBezTo>
                  <a:lnTo>
                    <a:pt x="0" y="2097"/>
                  </a:lnTo>
                  <a:lnTo>
                    <a:pt x="4967" y="2097"/>
                  </a:lnTo>
                  <a:lnTo>
                    <a:pt x="4967" y="1063"/>
                  </a:lnTo>
                  <a:cubicBezTo>
                    <a:pt x="4967" y="728"/>
                    <a:pt x="4747" y="441"/>
                    <a:pt x="4431" y="345"/>
                  </a:cubicBezTo>
                  <a:lnTo>
                    <a:pt x="3235" y="1"/>
                  </a:lnTo>
                  <a:lnTo>
                    <a:pt x="2489" y="499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49"/>
            <p:cNvSpPr/>
            <p:nvPr/>
          </p:nvSpPr>
          <p:spPr>
            <a:xfrm>
              <a:off x="1034635" y="4007815"/>
              <a:ext cx="13104" cy="52809"/>
            </a:xfrm>
            <a:custGeom>
              <a:avLst/>
              <a:gdLst/>
              <a:ahLst/>
              <a:cxnLst/>
              <a:rect l="l" t="t" r="r" b="b"/>
              <a:pathLst>
                <a:path w="499" h="2011" extrusionOk="0">
                  <a:moveTo>
                    <a:pt x="125" y="1"/>
                  </a:moveTo>
                  <a:lnTo>
                    <a:pt x="1" y="2010"/>
                  </a:lnTo>
                  <a:lnTo>
                    <a:pt x="498" y="2010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49"/>
            <p:cNvSpPr/>
            <p:nvPr/>
          </p:nvSpPr>
          <p:spPr>
            <a:xfrm>
              <a:off x="1001968" y="3914041"/>
              <a:ext cx="78176" cy="71427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928" y="1"/>
                  </a:moveTo>
                  <a:cubicBezTo>
                    <a:pt x="804" y="1"/>
                    <a:pt x="683" y="57"/>
                    <a:pt x="594" y="145"/>
                  </a:cubicBezTo>
                  <a:lnTo>
                    <a:pt x="144" y="595"/>
                  </a:lnTo>
                  <a:cubicBezTo>
                    <a:pt x="58" y="681"/>
                    <a:pt x="1" y="815"/>
                    <a:pt x="1" y="940"/>
                  </a:cubicBezTo>
                  <a:lnTo>
                    <a:pt x="1" y="1236"/>
                  </a:lnTo>
                  <a:cubicBezTo>
                    <a:pt x="1" y="2059"/>
                    <a:pt x="671" y="2720"/>
                    <a:pt x="1494" y="2720"/>
                  </a:cubicBezTo>
                  <a:cubicBezTo>
                    <a:pt x="2317" y="2720"/>
                    <a:pt x="2977" y="2059"/>
                    <a:pt x="2977" y="1236"/>
                  </a:cubicBezTo>
                  <a:lnTo>
                    <a:pt x="2977" y="921"/>
                  </a:lnTo>
                  <a:cubicBezTo>
                    <a:pt x="2977" y="787"/>
                    <a:pt x="2929" y="662"/>
                    <a:pt x="2833" y="567"/>
                  </a:cubicBezTo>
                  <a:cubicBezTo>
                    <a:pt x="2451" y="193"/>
                    <a:pt x="1752" y="21"/>
                    <a:pt x="958" y="2"/>
                  </a:cubicBezTo>
                  <a:cubicBezTo>
                    <a:pt x="948" y="1"/>
                    <a:pt x="938" y="1"/>
                    <a:pt x="92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49"/>
            <p:cNvSpPr/>
            <p:nvPr/>
          </p:nvSpPr>
          <p:spPr>
            <a:xfrm>
              <a:off x="1001968" y="3914041"/>
              <a:ext cx="78176" cy="70167"/>
            </a:xfrm>
            <a:custGeom>
              <a:avLst/>
              <a:gdLst/>
              <a:ahLst/>
              <a:cxnLst/>
              <a:rect l="l" t="t" r="r" b="b"/>
              <a:pathLst>
                <a:path w="2977" h="2672" extrusionOk="0">
                  <a:moveTo>
                    <a:pt x="928" y="1"/>
                  </a:moveTo>
                  <a:cubicBezTo>
                    <a:pt x="804" y="1"/>
                    <a:pt x="683" y="57"/>
                    <a:pt x="594" y="145"/>
                  </a:cubicBezTo>
                  <a:lnTo>
                    <a:pt x="144" y="595"/>
                  </a:lnTo>
                  <a:cubicBezTo>
                    <a:pt x="58" y="681"/>
                    <a:pt x="1" y="815"/>
                    <a:pt x="1" y="940"/>
                  </a:cubicBezTo>
                  <a:lnTo>
                    <a:pt x="1" y="1236"/>
                  </a:lnTo>
                  <a:cubicBezTo>
                    <a:pt x="1" y="1897"/>
                    <a:pt x="441" y="2481"/>
                    <a:pt x="1082" y="2672"/>
                  </a:cubicBezTo>
                  <a:cubicBezTo>
                    <a:pt x="862" y="2404"/>
                    <a:pt x="747" y="2079"/>
                    <a:pt x="747" y="1734"/>
                  </a:cubicBezTo>
                  <a:lnTo>
                    <a:pt x="747" y="1007"/>
                  </a:lnTo>
                  <a:cubicBezTo>
                    <a:pt x="747" y="731"/>
                    <a:pt x="968" y="508"/>
                    <a:pt x="1240" y="508"/>
                  </a:cubicBezTo>
                  <a:cubicBezTo>
                    <a:pt x="1251" y="508"/>
                    <a:pt x="1262" y="508"/>
                    <a:pt x="1273" y="509"/>
                  </a:cubicBezTo>
                  <a:cubicBezTo>
                    <a:pt x="1771" y="547"/>
                    <a:pt x="2518" y="633"/>
                    <a:pt x="2977" y="844"/>
                  </a:cubicBezTo>
                  <a:cubicBezTo>
                    <a:pt x="2958" y="739"/>
                    <a:pt x="2910" y="643"/>
                    <a:pt x="2833" y="567"/>
                  </a:cubicBezTo>
                  <a:cubicBezTo>
                    <a:pt x="2451" y="193"/>
                    <a:pt x="1752" y="21"/>
                    <a:pt x="958" y="2"/>
                  </a:cubicBezTo>
                  <a:cubicBezTo>
                    <a:pt x="948" y="1"/>
                    <a:pt x="938" y="1"/>
                    <a:pt x="92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49"/>
            <p:cNvSpPr/>
            <p:nvPr/>
          </p:nvSpPr>
          <p:spPr>
            <a:xfrm>
              <a:off x="1034635" y="4007815"/>
              <a:ext cx="13104" cy="13104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1" y="1"/>
                  </a:moveTo>
                  <a:lnTo>
                    <a:pt x="1" y="393"/>
                  </a:lnTo>
                  <a:cubicBezTo>
                    <a:pt x="1" y="450"/>
                    <a:pt x="49" y="498"/>
                    <a:pt x="106" y="498"/>
                  </a:cubicBezTo>
                  <a:lnTo>
                    <a:pt x="393" y="498"/>
                  </a:lnTo>
                  <a:cubicBezTo>
                    <a:pt x="451" y="498"/>
                    <a:pt x="489" y="450"/>
                    <a:pt x="498" y="393"/>
                  </a:cubicBezTo>
                  <a:lnTo>
                    <a:pt x="498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9"/>
            <p:cNvSpPr/>
            <p:nvPr/>
          </p:nvSpPr>
          <p:spPr>
            <a:xfrm>
              <a:off x="1014284" y="3989643"/>
              <a:ext cx="26917" cy="27442"/>
            </a:xfrm>
            <a:custGeom>
              <a:avLst/>
              <a:gdLst/>
              <a:ahLst/>
              <a:cxnLst/>
              <a:rect l="l" t="t" r="r" b="b"/>
              <a:pathLst>
                <a:path w="1025" h="1045" extrusionOk="0">
                  <a:moveTo>
                    <a:pt x="235" y="1"/>
                  </a:moveTo>
                  <a:cubicBezTo>
                    <a:pt x="204" y="1"/>
                    <a:pt x="175" y="15"/>
                    <a:pt x="154" y="42"/>
                  </a:cubicBezTo>
                  <a:lnTo>
                    <a:pt x="1" y="281"/>
                  </a:lnTo>
                  <a:lnTo>
                    <a:pt x="383" y="970"/>
                  </a:lnTo>
                  <a:cubicBezTo>
                    <a:pt x="408" y="1019"/>
                    <a:pt x="459" y="1044"/>
                    <a:pt x="512" y="1044"/>
                  </a:cubicBezTo>
                  <a:cubicBezTo>
                    <a:pt x="543" y="1044"/>
                    <a:pt x="575" y="1036"/>
                    <a:pt x="603" y="1018"/>
                  </a:cubicBezTo>
                  <a:lnTo>
                    <a:pt x="1025" y="693"/>
                  </a:lnTo>
                  <a:lnTo>
                    <a:pt x="307" y="32"/>
                  </a:lnTo>
                  <a:cubicBezTo>
                    <a:pt x="285" y="11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49"/>
            <p:cNvSpPr/>
            <p:nvPr/>
          </p:nvSpPr>
          <p:spPr>
            <a:xfrm>
              <a:off x="1041174" y="3989643"/>
              <a:ext cx="26680" cy="27442"/>
            </a:xfrm>
            <a:custGeom>
              <a:avLst/>
              <a:gdLst/>
              <a:ahLst/>
              <a:cxnLst/>
              <a:rect l="l" t="t" r="r" b="b"/>
              <a:pathLst>
                <a:path w="1016" h="1045" extrusionOk="0">
                  <a:moveTo>
                    <a:pt x="786" y="1"/>
                  </a:moveTo>
                  <a:cubicBezTo>
                    <a:pt x="761" y="1"/>
                    <a:pt x="736" y="11"/>
                    <a:pt x="718" y="32"/>
                  </a:cubicBezTo>
                  <a:lnTo>
                    <a:pt x="1" y="693"/>
                  </a:lnTo>
                  <a:lnTo>
                    <a:pt x="422" y="1018"/>
                  </a:lnTo>
                  <a:cubicBezTo>
                    <a:pt x="446" y="1036"/>
                    <a:pt x="476" y="1044"/>
                    <a:pt x="506" y="1044"/>
                  </a:cubicBezTo>
                  <a:cubicBezTo>
                    <a:pt x="558" y="1044"/>
                    <a:pt x="611" y="1019"/>
                    <a:pt x="642" y="970"/>
                  </a:cubicBezTo>
                  <a:lnTo>
                    <a:pt x="1015" y="281"/>
                  </a:lnTo>
                  <a:lnTo>
                    <a:pt x="862" y="42"/>
                  </a:lnTo>
                  <a:cubicBezTo>
                    <a:pt x="846" y="15"/>
                    <a:pt x="816" y="1"/>
                    <a:pt x="78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49"/>
            <p:cNvSpPr/>
            <p:nvPr/>
          </p:nvSpPr>
          <p:spPr>
            <a:xfrm>
              <a:off x="916019" y="3821606"/>
              <a:ext cx="250100" cy="336785"/>
            </a:xfrm>
            <a:custGeom>
              <a:avLst/>
              <a:gdLst/>
              <a:ahLst/>
              <a:cxnLst/>
              <a:rect l="l" t="t" r="r" b="b"/>
              <a:pathLst>
                <a:path w="9524" h="12825" extrusionOk="0">
                  <a:moveTo>
                    <a:pt x="4737" y="1436"/>
                  </a:moveTo>
                  <a:cubicBezTo>
                    <a:pt x="6442" y="1436"/>
                    <a:pt x="8078" y="2761"/>
                    <a:pt x="8078" y="4756"/>
                  </a:cubicBezTo>
                  <a:cubicBezTo>
                    <a:pt x="8078" y="6584"/>
                    <a:pt x="6594" y="8068"/>
                    <a:pt x="4767" y="8068"/>
                  </a:cubicBezTo>
                  <a:cubicBezTo>
                    <a:pt x="1809" y="8058"/>
                    <a:pt x="336" y="4498"/>
                    <a:pt x="2422" y="2412"/>
                  </a:cubicBezTo>
                  <a:cubicBezTo>
                    <a:pt x="3096" y="1738"/>
                    <a:pt x="3924" y="1436"/>
                    <a:pt x="4737" y="1436"/>
                  </a:cubicBezTo>
                  <a:close/>
                  <a:moveTo>
                    <a:pt x="4767" y="0"/>
                  </a:moveTo>
                  <a:cubicBezTo>
                    <a:pt x="2135" y="0"/>
                    <a:pt x="10" y="2125"/>
                    <a:pt x="1" y="4756"/>
                  </a:cubicBezTo>
                  <a:cubicBezTo>
                    <a:pt x="1" y="9714"/>
                    <a:pt x="4767" y="12824"/>
                    <a:pt x="4767" y="12824"/>
                  </a:cubicBezTo>
                  <a:cubicBezTo>
                    <a:pt x="4767" y="12824"/>
                    <a:pt x="9523" y="9714"/>
                    <a:pt x="9523" y="4756"/>
                  </a:cubicBezTo>
                  <a:cubicBezTo>
                    <a:pt x="9523" y="2125"/>
                    <a:pt x="7389" y="0"/>
                    <a:pt x="47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49"/>
            <p:cNvSpPr/>
            <p:nvPr/>
          </p:nvSpPr>
          <p:spPr>
            <a:xfrm>
              <a:off x="916019" y="3821606"/>
              <a:ext cx="241539" cy="336785"/>
            </a:xfrm>
            <a:custGeom>
              <a:avLst/>
              <a:gdLst/>
              <a:ahLst/>
              <a:cxnLst/>
              <a:rect l="l" t="t" r="r" b="b"/>
              <a:pathLst>
                <a:path w="9198" h="12825" extrusionOk="0">
                  <a:moveTo>
                    <a:pt x="4735" y="1436"/>
                  </a:moveTo>
                  <a:cubicBezTo>
                    <a:pt x="6438" y="1436"/>
                    <a:pt x="8071" y="2761"/>
                    <a:pt x="8078" y="4756"/>
                  </a:cubicBezTo>
                  <a:cubicBezTo>
                    <a:pt x="8078" y="6584"/>
                    <a:pt x="6594" y="8068"/>
                    <a:pt x="4767" y="8068"/>
                  </a:cubicBezTo>
                  <a:cubicBezTo>
                    <a:pt x="1809" y="8068"/>
                    <a:pt x="336" y="4498"/>
                    <a:pt x="2422" y="2412"/>
                  </a:cubicBezTo>
                  <a:cubicBezTo>
                    <a:pt x="3096" y="1738"/>
                    <a:pt x="3923" y="1436"/>
                    <a:pt x="4735" y="1436"/>
                  </a:cubicBezTo>
                  <a:close/>
                  <a:moveTo>
                    <a:pt x="4767" y="0"/>
                  </a:moveTo>
                  <a:cubicBezTo>
                    <a:pt x="2135" y="0"/>
                    <a:pt x="10" y="2125"/>
                    <a:pt x="1" y="4756"/>
                  </a:cubicBezTo>
                  <a:cubicBezTo>
                    <a:pt x="1" y="9714"/>
                    <a:pt x="4767" y="12824"/>
                    <a:pt x="4767" y="12824"/>
                  </a:cubicBezTo>
                  <a:cubicBezTo>
                    <a:pt x="4767" y="12824"/>
                    <a:pt x="3628" y="11274"/>
                    <a:pt x="2967" y="8623"/>
                  </a:cubicBezTo>
                  <a:cubicBezTo>
                    <a:pt x="2936" y="8482"/>
                    <a:pt x="3046" y="8366"/>
                    <a:pt x="3171" y="8366"/>
                  </a:cubicBezTo>
                  <a:cubicBezTo>
                    <a:pt x="3199" y="8366"/>
                    <a:pt x="3227" y="8372"/>
                    <a:pt x="3254" y="8384"/>
                  </a:cubicBezTo>
                  <a:cubicBezTo>
                    <a:pt x="3750" y="8589"/>
                    <a:pt x="4262" y="8686"/>
                    <a:pt x="4763" y="8686"/>
                  </a:cubicBezTo>
                  <a:cubicBezTo>
                    <a:pt x="6459" y="8686"/>
                    <a:pt x="8045" y="7581"/>
                    <a:pt x="8547" y="5838"/>
                  </a:cubicBezTo>
                  <a:cubicBezTo>
                    <a:pt x="9198" y="3579"/>
                    <a:pt x="7724" y="1254"/>
                    <a:pt x="5408" y="871"/>
                  </a:cubicBezTo>
                  <a:lnTo>
                    <a:pt x="5398" y="880"/>
                  </a:lnTo>
                  <a:cubicBezTo>
                    <a:pt x="5187" y="845"/>
                    <a:pt x="4974" y="827"/>
                    <a:pt x="4760" y="827"/>
                  </a:cubicBezTo>
                  <a:cubicBezTo>
                    <a:pt x="4462" y="827"/>
                    <a:pt x="4163" y="861"/>
                    <a:pt x="3867" y="928"/>
                  </a:cubicBezTo>
                  <a:cubicBezTo>
                    <a:pt x="3849" y="933"/>
                    <a:pt x="3832" y="935"/>
                    <a:pt x="3816" y="935"/>
                  </a:cubicBezTo>
                  <a:cubicBezTo>
                    <a:pt x="3653" y="935"/>
                    <a:pt x="3553" y="732"/>
                    <a:pt x="3666" y="593"/>
                  </a:cubicBezTo>
                  <a:cubicBezTo>
                    <a:pt x="3991" y="220"/>
                    <a:pt x="4365" y="0"/>
                    <a:pt x="47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7" name="Google Shape;4267;p49"/>
          <p:cNvGrpSpPr/>
          <p:nvPr/>
        </p:nvGrpSpPr>
        <p:grpSpPr>
          <a:xfrm>
            <a:off x="849686" y="2909570"/>
            <a:ext cx="374730" cy="332504"/>
            <a:chOff x="849686" y="2909570"/>
            <a:chExt cx="374730" cy="332504"/>
          </a:xfrm>
        </p:grpSpPr>
        <p:sp>
          <p:nvSpPr>
            <p:cNvPr id="4268" name="Google Shape;4268;p49"/>
            <p:cNvSpPr/>
            <p:nvPr/>
          </p:nvSpPr>
          <p:spPr>
            <a:xfrm>
              <a:off x="1006747" y="2909570"/>
              <a:ext cx="217669" cy="181483"/>
            </a:xfrm>
            <a:custGeom>
              <a:avLst/>
              <a:gdLst/>
              <a:ahLst/>
              <a:cxnLst/>
              <a:rect l="l" t="t" r="r" b="b"/>
              <a:pathLst>
                <a:path w="8289" h="6911" extrusionOk="0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49"/>
            <p:cNvSpPr/>
            <p:nvPr/>
          </p:nvSpPr>
          <p:spPr>
            <a:xfrm>
              <a:off x="849686" y="3053580"/>
              <a:ext cx="217905" cy="188494"/>
            </a:xfrm>
            <a:custGeom>
              <a:avLst/>
              <a:gdLst/>
              <a:ahLst/>
              <a:cxnLst/>
              <a:rect l="l" t="t" r="r" b="b"/>
              <a:pathLst>
                <a:path w="8298" h="7178" extrusionOk="0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49"/>
            <p:cNvSpPr/>
            <p:nvPr/>
          </p:nvSpPr>
          <p:spPr>
            <a:xfrm>
              <a:off x="889391" y="3145306"/>
              <a:ext cx="41491" cy="18119"/>
            </a:xfrm>
            <a:custGeom>
              <a:avLst/>
              <a:gdLst/>
              <a:ahLst/>
              <a:cxnLst/>
              <a:rect l="l" t="t" r="r" b="b"/>
              <a:pathLst>
                <a:path w="1580" h="690" extrusionOk="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49"/>
            <p:cNvSpPr/>
            <p:nvPr/>
          </p:nvSpPr>
          <p:spPr>
            <a:xfrm>
              <a:off x="867779" y="3060617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49"/>
            <p:cNvSpPr/>
            <p:nvPr/>
          </p:nvSpPr>
          <p:spPr>
            <a:xfrm>
              <a:off x="879832" y="3054577"/>
              <a:ext cx="72661" cy="72661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49"/>
            <p:cNvSpPr/>
            <p:nvPr/>
          </p:nvSpPr>
          <p:spPr>
            <a:xfrm>
              <a:off x="873793" y="3084986"/>
              <a:ext cx="72661" cy="66385"/>
            </a:xfrm>
            <a:custGeom>
              <a:avLst/>
              <a:gdLst/>
              <a:ahLst/>
              <a:cxnLst/>
              <a:rect l="l" t="t" r="r" b="b"/>
              <a:pathLst>
                <a:path w="2767" h="2528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49"/>
            <p:cNvSpPr/>
            <p:nvPr/>
          </p:nvSpPr>
          <p:spPr>
            <a:xfrm>
              <a:off x="873793" y="3084986"/>
              <a:ext cx="72399" cy="65125"/>
            </a:xfrm>
            <a:custGeom>
              <a:avLst/>
              <a:gdLst/>
              <a:ahLst/>
              <a:cxnLst/>
              <a:rect l="l" t="t" r="r" b="b"/>
              <a:pathLst>
                <a:path w="2757" h="2480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49"/>
            <p:cNvSpPr/>
            <p:nvPr/>
          </p:nvSpPr>
          <p:spPr>
            <a:xfrm>
              <a:off x="849686" y="3080706"/>
              <a:ext cx="199313" cy="161368"/>
            </a:xfrm>
            <a:custGeom>
              <a:avLst/>
              <a:gdLst/>
              <a:ahLst/>
              <a:cxnLst/>
              <a:rect l="l" t="t" r="r" b="b"/>
              <a:pathLst>
                <a:path w="7590" h="6145" extrusionOk="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49"/>
            <p:cNvSpPr/>
            <p:nvPr/>
          </p:nvSpPr>
          <p:spPr>
            <a:xfrm>
              <a:off x="849686" y="3175715"/>
              <a:ext cx="24133" cy="66359"/>
            </a:xfrm>
            <a:custGeom>
              <a:avLst/>
              <a:gdLst/>
              <a:ahLst/>
              <a:cxnLst/>
              <a:rect l="l" t="t" r="r" b="b"/>
              <a:pathLst>
                <a:path w="919" h="2527" extrusionOk="0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49"/>
            <p:cNvSpPr/>
            <p:nvPr/>
          </p:nvSpPr>
          <p:spPr>
            <a:xfrm>
              <a:off x="946428" y="3080706"/>
              <a:ext cx="102572" cy="129199"/>
            </a:xfrm>
            <a:custGeom>
              <a:avLst/>
              <a:gdLst/>
              <a:ahLst/>
              <a:cxnLst/>
              <a:rect l="l" t="t" r="r" b="b"/>
              <a:pathLst>
                <a:path w="3906" h="4920" extrusionOk="0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49"/>
            <p:cNvSpPr/>
            <p:nvPr/>
          </p:nvSpPr>
          <p:spPr>
            <a:xfrm>
              <a:off x="1023343" y="2936723"/>
              <a:ext cx="180327" cy="115544"/>
            </a:xfrm>
            <a:custGeom>
              <a:avLst/>
              <a:gdLst/>
              <a:ahLst/>
              <a:cxnLst/>
              <a:rect l="l" t="t" r="r" b="b"/>
              <a:pathLst>
                <a:path w="6867" h="4400" extrusionOk="0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9" name="Google Shape;4279;p49"/>
          <p:cNvGrpSpPr/>
          <p:nvPr/>
        </p:nvGrpSpPr>
        <p:grpSpPr>
          <a:xfrm>
            <a:off x="1735567" y="2420241"/>
            <a:ext cx="417718" cy="372865"/>
            <a:chOff x="1735567" y="2420241"/>
            <a:chExt cx="417718" cy="372865"/>
          </a:xfrm>
        </p:grpSpPr>
        <p:sp>
          <p:nvSpPr>
            <p:cNvPr id="4280" name="Google Shape;4280;p49"/>
            <p:cNvSpPr/>
            <p:nvPr/>
          </p:nvSpPr>
          <p:spPr>
            <a:xfrm>
              <a:off x="1833569" y="2468822"/>
              <a:ext cx="284265" cy="163022"/>
            </a:xfrm>
            <a:custGeom>
              <a:avLst/>
              <a:gdLst/>
              <a:ahLst/>
              <a:cxnLst/>
              <a:rect l="l" t="t" r="r" b="b"/>
              <a:pathLst>
                <a:path w="10825" h="6208" extrusionOk="0">
                  <a:moveTo>
                    <a:pt x="3580" y="2582"/>
                  </a:moveTo>
                  <a:lnTo>
                    <a:pt x="3580" y="4018"/>
                  </a:lnTo>
                  <a:lnTo>
                    <a:pt x="2144" y="4027"/>
                  </a:lnTo>
                  <a:lnTo>
                    <a:pt x="2144" y="2582"/>
                  </a:lnTo>
                  <a:close/>
                  <a:moveTo>
                    <a:pt x="5494" y="2582"/>
                  </a:moveTo>
                  <a:lnTo>
                    <a:pt x="5494" y="4018"/>
                  </a:lnTo>
                  <a:lnTo>
                    <a:pt x="4059" y="4027"/>
                  </a:lnTo>
                  <a:lnTo>
                    <a:pt x="4059" y="2582"/>
                  </a:lnTo>
                  <a:close/>
                  <a:moveTo>
                    <a:pt x="7408" y="2582"/>
                  </a:moveTo>
                  <a:lnTo>
                    <a:pt x="7408" y="4018"/>
                  </a:lnTo>
                  <a:lnTo>
                    <a:pt x="5973" y="4027"/>
                  </a:lnTo>
                  <a:lnTo>
                    <a:pt x="5973" y="2582"/>
                  </a:lnTo>
                  <a:close/>
                  <a:moveTo>
                    <a:pt x="9313" y="2582"/>
                  </a:moveTo>
                  <a:lnTo>
                    <a:pt x="9322" y="4027"/>
                  </a:lnTo>
                  <a:lnTo>
                    <a:pt x="7877" y="4027"/>
                  </a:lnTo>
                  <a:lnTo>
                    <a:pt x="7877" y="2582"/>
                  </a:lnTo>
                  <a:close/>
                  <a:moveTo>
                    <a:pt x="1905" y="1"/>
                  </a:moveTo>
                  <a:cubicBezTo>
                    <a:pt x="1786" y="1"/>
                    <a:pt x="1666" y="80"/>
                    <a:pt x="1666" y="238"/>
                  </a:cubicBezTo>
                  <a:lnTo>
                    <a:pt x="1666" y="2113"/>
                  </a:lnTo>
                  <a:lnTo>
                    <a:pt x="326" y="2113"/>
                  </a:lnTo>
                  <a:cubicBezTo>
                    <a:pt x="1" y="2113"/>
                    <a:pt x="1" y="2592"/>
                    <a:pt x="326" y="2592"/>
                  </a:cubicBezTo>
                  <a:lnTo>
                    <a:pt x="1676" y="2592"/>
                  </a:lnTo>
                  <a:lnTo>
                    <a:pt x="1676" y="4027"/>
                  </a:lnTo>
                  <a:lnTo>
                    <a:pt x="910" y="4027"/>
                  </a:lnTo>
                  <a:cubicBezTo>
                    <a:pt x="899" y="4025"/>
                    <a:pt x="889" y="4025"/>
                    <a:pt x="879" y="4025"/>
                  </a:cubicBezTo>
                  <a:cubicBezTo>
                    <a:pt x="652" y="4025"/>
                    <a:pt x="652" y="4499"/>
                    <a:pt x="879" y="4499"/>
                  </a:cubicBezTo>
                  <a:cubicBezTo>
                    <a:pt x="889" y="4499"/>
                    <a:pt x="899" y="4498"/>
                    <a:pt x="910" y="4496"/>
                  </a:cubicBezTo>
                  <a:lnTo>
                    <a:pt x="1676" y="4496"/>
                  </a:lnTo>
                  <a:lnTo>
                    <a:pt x="1676" y="5855"/>
                  </a:lnTo>
                  <a:cubicBezTo>
                    <a:pt x="1676" y="6013"/>
                    <a:pt x="1795" y="6092"/>
                    <a:pt x="1915" y="6092"/>
                  </a:cubicBezTo>
                  <a:cubicBezTo>
                    <a:pt x="2034" y="6092"/>
                    <a:pt x="2154" y="6013"/>
                    <a:pt x="2154" y="5855"/>
                  </a:cubicBezTo>
                  <a:lnTo>
                    <a:pt x="2154" y="4496"/>
                  </a:lnTo>
                  <a:lnTo>
                    <a:pt x="3590" y="4496"/>
                  </a:lnTo>
                  <a:lnTo>
                    <a:pt x="3590" y="5970"/>
                  </a:lnTo>
                  <a:cubicBezTo>
                    <a:pt x="3570" y="6104"/>
                    <a:pt x="3700" y="6171"/>
                    <a:pt x="3829" y="6171"/>
                  </a:cubicBezTo>
                  <a:cubicBezTo>
                    <a:pt x="3958" y="6171"/>
                    <a:pt x="4087" y="6104"/>
                    <a:pt x="4068" y="5970"/>
                  </a:cubicBezTo>
                  <a:lnTo>
                    <a:pt x="4068" y="4496"/>
                  </a:lnTo>
                  <a:lnTo>
                    <a:pt x="5504" y="4496"/>
                  </a:lnTo>
                  <a:lnTo>
                    <a:pt x="5504" y="5970"/>
                  </a:lnTo>
                  <a:cubicBezTo>
                    <a:pt x="5523" y="6104"/>
                    <a:pt x="5628" y="6171"/>
                    <a:pt x="5735" y="6171"/>
                  </a:cubicBezTo>
                  <a:cubicBezTo>
                    <a:pt x="5841" y="6171"/>
                    <a:pt x="5949" y="6104"/>
                    <a:pt x="5973" y="5970"/>
                  </a:cubicBezTo>
                  <a:lnTo>
                    <a:pt x="5973" y="4496"/>
                  </a:lnTo>
                  <a:lnTo>
                    <a:pt x="7408" y="4496"/>
                  </a:lnTo>
                  <a:lnTo>
                    <a:pt x="7408" y="5970"/>
                  </a:lnTo>
                  <a:cubicBezTo>
                    <a:pt x="7427" y="6104"/>
                    <a:pt x="7535" y="6171"/>
                    <a:pt x="7643" y="6171"/>
                  </a:cubicBezTo>
                  <a:cubicBezTo>
                    <a:pt x="7750" y="6171"/>
                    <a:pt x="7858" y="6104"/>
                    <a:pt x="7877" y="5970"/>
                  </a:cubicBezTo>
                  <a:lnTo>
                    <a:pt x="7877" y="4496"/>
                  </a:lnTo>
                  <a:lnTo>
                    <a:pt x="9313" y="4496"/>
                  </a:lnTo>
                  <a:lnTo>
                    <a:pt x="9313" y="5970"/>
                  </a:lnTo>
                  <a:cubicBezTo>
                    <a:pt x="9313" y="6128"/>
                    <a:pt x="9432" y="6207"/>
                    <a:pt x="9552" y="6207"/>
                  </a:cubicBezTo>
                  <a:cubicBezTo>
                    <a:pt x="9672" y="6207"/>
                    <a:pt x="9791" y="6128"/>
                    <a:pt x="9791" y="5970"/>
                  </a:cubicBezTo>
                  <a:lnTo>
                    <a:pt x="9791" y="4496"/>
                  </a:lnTo>
                  <a:lnTo>
                    <a:pt x="9992" y="4496"/>
                  </a:lnTo>
                  <a:cubicBezTo>
                    <a:pt x="10260" y="4458"/>
                    <a:pt x="10260" y="4066"/>
                    <a:pt x="9992" y="4027"/>
                  </a:cubicBezTo>
                  <a:lnTo>
                    <a:pt x="9791" y="4027"/>
                  </a:lnTo>
                  <a:lnTo>
                    <a:pt x="9791" y="2582"/>
                  </a:lnTo>
                  <a:lnTo>
                    <a:pt x="10509" y="2582"/>
                  </a:lnTo>
                  <a:cubicBezTo>
                    <a:pt x="10825" y="2582"/>
                    <a:pt x="10825" y="2104"/>
                    <a:pt x="10509" y="2104"/>
                  </a:cubicBezTo>
                  <a:lnTo>
                    <a:pt x="10509" y="2113"/>
                  </a:lnTo>
                  <a:lnTo>
                    <a:pt x="9791" y="2113"/>
                  </a:lnTo>
                  <a:lnTo>
                    <a:pt x="9791" y="238"/>
                  </a:lnTo>
                  <a:cubicBezTo>
                    <a:pt x="9791" y="80"/>
                    <a:pt x="9672" y="1"/>
                    <a:pt x="9552" y="1"/>
                  </a:cubicBezTo>
                  <a:cubicBezTo>
                    <a:pt x="9432" y="1"/>
                    <a:pt x="9313" y="80"/>
                    <a:pt x="9313" y="238"/>
                  </a:cubicBezTo>
                  <a:lnTo>
                    <a:pt x="9313" y="2113"/>
                  </a:lnTo>
                  <a:lnTo>
                    <a:pt x="7877" y="2113"/>
                  </a:lnTo>
                  <a:lnTo>
                    <a:pt x="7877" y="238"/>
                  </a:lnTo>
                  <a:cubicBezTo>
                    <a:pt x="7853" y="104"/>
                    <a:pt x="7745" y="37"/>
                    <a:pt x="7638" y="37"/>
                  </a:cubicBezTo>
                  <a:cubicBezTo>
                    <a:pt x="7530" y="37"/>
                    <a:pt x="7422" y="104"/>
                    <a:pt x="7399" y="238"/>
                  </a:cubicBezTo>
                  <a:lnTo>
                    <a:pt x="7399" y="2113"/>
                  </a:lnTo>
                  <a:lnTo>
                    <a:pt x="5963" y="2113"/>
                  </a:lnTo>
                  <a:lnTo>
                    <a:pt x="5963" y="238"/>
                  </a:lnTo>
                  <a:cubicBezTo>
                    <a:pt x="5944" y="104"/>
                    <a:pt x="5836" y="37"/>
                    <a:pt x="5729" y="37"/>
                  </a:cubicBezTo>
                  <a:cubicBezTo>
                    <a:pt x="5621" y="37"/>
                    <a:pt x="5513" y="104"/>
                    <a:pt x="5494" y="238"/>
                  </a:cubicBezTo>
                  <a:lnTo>
                    <a:pt x="5494" y="2113"/>
                  </a:lnTo>
                  <a:lnTo>
                    <a:pt x="4059" y="2113"/>
                  </a:lnTo>
                  <a:lnTo>
                    <a:pt x="4059" y="238"/>
                  </a:lnTo>
                  <a:cubicBezTo>
                    <a:pt x="4078" y="104"/>
                    <a:pt x="3948" y="37"/>
                    <a:pt x="3819" y="37"/>
                  </a:cubicBezTo>
                  <a:cubicBezTo>
                    <a:pt x="3690" y="37"/>
                    <a:pt x="3561" y="104"/>
                    <a:pt x="3580" y="238"/>
                  </a:cubicBezTo>
                  <a:lnTo>
                    <a:pt x="3580" y="2113"/>
                  </a:lnTo>
                  <a:lnTo>
                    <a:pt x="2144" y="2113"/>
                  </a:lnTo>
                  <a:lnTo>
                    <a:pt x="2144" y="238"/>
                  </a:lnTo>
                  <a:cubicBezTo>
                    <a:pt x="2144" y="80"/>
                    <a:pt x="2025" y="1"/>
                    <a:pt x="190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49"/>
            <p:cNvSpPr/>
            <p:nvPr/>
          </p:nvSpPr>
          <p:spPr>
            <a:xfrm>
              <a:off x="1845124" y="2716821"/>
              <a:ext cx="89258" cy="76285"/>
            </a:xfrm>
            <a:custGeom>
              <a:avLst/>
              <a:gdLst/>
              <a:ahLst/>
              <a:cxnLst/>
              <a:rect l="l" t="t" r="r" b="b"/>
              <a:pathLst>
                <a:path w="3399" h="2905" extrusionOk="0">
                  <a:moveTo>
                    <a:pt x="1953" y="0"/>
                  </a:moveTo>
                  <a:cubicBezTo>
                    <a:pt x="652" y="0"/>
                    <a:pt x="1" y="1560"/>
                    <a:pt x="920" y="2479"/>
                  </a:cubicBezTo>
                  <a:cubicBezTo>
                    <a:pt x="1217" y="2773"/>
                    <a:pt x="1581" y="2905"/>
                    <a:pt x="1937" y="2905"/>
                  </a:cubicBezTo>
                  <a:cubicBezTo>
                    <a:pt x="2684" y="2905"/>
                    <a:pt x="3398" y="2326"/>
                    <a:pt x="3398" y="1445"/>
                  </a:cubicBezTo>
                  <a:cubicBezTo>
                    <a:pt x="3398" y="641"/>
                    <a:pt x="2748" y="0"/>
                    <a:pt x="1953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49"/>
            <p:cNvSpPr/>
            <p:nvPr/>
          </p:nvSpPr>
          <p:spPr>
            <a:xfrm>
              <a:off x="1873038" y="2737409"/>
              <a:ext cx="40493" cy="34873"/>
            </a:xfrm>
            <a:custGeom>
              <a:avLst/>
              <a:gdLst/>
              <a:ahLst/>
              <a:cxnLst/>
              <a:rect l="l" t="t" r="r" b="b"/>
              <a:pathLst>
                <a:path w="1542" h="1328" extrusionOk="0">
                  <a:moveTo>
                    <a:pt x="881" y="1"/>
                  </a:moveTo>
                  <a:cubicBezTo>
                    <a:pt x="297" y="1"/>
                    <a:pt x="0" y="719"/>
                    <a:pt x="421" y="1130"/>
                  </a:cubicBezTo>
                  <a:cubicBezTo>
                    <a:pt x="555" y="1267"/>
                    <a:pt x="719" y="1328"/>
                    <a:pt x="881" y="1328"/>
                  </a:cubicBezTo>
                  <a:cubicBezTo>
                    <a:pt x="1218" y="1328"/>
                    <a:pt x="1541" y="1062"/>
                    <a:pt x="1541" y="661"/>
                  </a:cubicBezTo>
                  <a:cubicBezTo>
                    <a:pt x="1541" y="298"/>
                    <a:pt x="1244" y="1"/>
                    <a:pt x="88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49"/>
            <p:cNvSpPr/>
            <p:nvPr/>
          </p:nvSpPr>
          <p:spPr>
            <a:xfrm>
              <a:off x="1996933" y="2716821"/>
              <a:ext cx="89231" cy="76285"/>
            </a:xfrm>
            <a:custGeom>
              <a:avLst/>
              <a:gdLst/>
              <a:ahLst/>
              <a:cxnLst/>
              <a:rect l="l" t="t" r="r" b="b"/>
              <a:pathLst>
                <a:path w="3398" h="2905" extrusionOk="0">
                  <a:moveTo>
                    <a:pt x="1943" y="0"/>
                  </a:moveTo>
                  <a:cubicBezTo>
                    <a:pt x="642" y="0"/>
                    <a:pt x="0" y="1560"/>
                    <a:pt x="910" y="2479"/>
                  </a:cubicBezTo>
                  <a:cubicBezTo>
                    <a:pt x="1207" y="2773"/>
                    <a:pt x="1571" y="2905"/>
                    <a:pt x="1929" y="2905"/>
                  </a:cubicBezTo>
                  <a:cubicBezTo>
                    <a:pt x="2679" y="2905"/>
                    <a:pt x="3398" y="2326"/>
                    <a:pt x="3398" y="1445"/>
                  </a:cubicBezTo>
                  <a:cubicBezTo>
                    <a:pt x="3398" y="641"/>
                    <a:pt x="2747" y="0"/>
                    <a:pt x="1943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49"/>
            <p:cNvSpPr/>
            <p:nvPr/>
          </p:nvSpPr>
          <p:spPr>
            <a:xfrm>
              <a:off x="2024585" y="2737672"/>
              <a:ext cx="40729" cy="34689"/>
            </a:xfrm>
            <a:custGeom>
              <a:avLst/>
              <a:gdLst/>
              <a:ahLst/>
              <a:cxnLst/>
              <a:rect l="l" t="t" r="r" b="b"/>
              <a:pathLst>
                <a:path w="1551" h="1321" extrusionOk="0">
                  <a:moveTo>
                    <a:pt x="890" y="1"/>
                  </a:moveTo>
                  <a:cubicBezTo>
                    <a:pt x="297" y="1"/>
                    <a:pt x="0" y="718"/>
                    <a:pt x="421" y="1130"/>
                  </a:cubicBezTo>
                  <a:cubicBezTo>
                    <a:pt x="556" y="1262"/>
                    <a:pt x="721" y="1321"/>
                    <a:pt x="882" y="1321"/>
                  </a:cubicBezTo>
                  <a:cubicBezTo>
                    <a:pt x="1223" y="1321"/>
                    <a:pt x="1551" y="1055"/>
                    <a:pt x="1551" y="651"/>
                  </a:cubicBezTo>
                  <a:cubicBezTo>
                    <a:pt x="1541" y="297"/>
                    <a:pt x="1244" y="1"/>
                    <a:pt x="890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49"/>
            <p:cNvSpPr/>
            <p:nvPr/>
          </p:nvSpPr>
          <p:spPr>
            <a:xfrm>
              <a:off x="1818496" y="2447893"/>
              <a:ext cx="333528" cy="174209"/>
            </a:xfrm>
            <a:custGeom>
              <a:avLst/>
              <a:gdLst/>
              <a:ahLst/>
              <a:cxnLst/>
              <a:rect l="l" t="t" r="r" b="b"/>
              <a:pathLst>
                <a:path w="12701" h="6634" extrusionOk="0">
                  <a:moveTo>
                    <a:pt x="1" y="1"/>
                  </a:moveTo>
                  <a:lnTo>
                    <a:pt x="441" y="1264"/>
                  </a:lnTo>
                  <a:lnTo>
                    <a:pt x="11284" y="1264"/>
                  </a:lnTo>
                  <a:lnTo>
                    <a:pt x="10049" y="6633"/>
                  </a:lnTo>
                  <a:lnTo>
                    <a:pt x="11341" y="6633"/>
                  </a:lnTo>
                  <a:lnTo>
                    <a:pt x="12528" y="1494"/>
                  </a:lnTo>
                  <a:cubicBezTo>
                    <a:pt x="12700" y="728"/>
                    <a:pt x="12117" y="1"/>
                    <a:pt x="11332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49"/>
            <p:cNvSpPr/>
            <p:nvPr/>
          </p:nvSpPr>
          <p:spPr>
            <a:xfrm>
              <a:off x="2095697" y="2447893"/>
              <a:ext cx="56564" cy="174209"/>
            </a:xfrm>
            <a:custGeom>
              <a:avLst/>
              <a:gdLst/>
              <a:ahLst/>
              <a:cxnLst/>
              <a:rect l="l" t="t" r="r" b="b"/>
              <a:pathLst>
                <a:path w="2154" h="6634" extrusionOk="0">
                  <a:moveTo>
                    <a:pt x="1" y="1"/>
                  </a:moveTo>
                  <a:cubicBezTo>
                    <a:pt x="785" y="1"/>
                    <a:pt x="1369" y="728"/>
                    <a:pt x="1197" y="1494"/>
                  </a:cubicBezTo>
                  <a:lnTo>
                    <a:pt x="20" y="6633"/>
                  </a:lnTo>
                  <a:lnTo>
                    <a:pt x="795" y="6633"/>
                  </a:lnTo>
                  <a:lnTo>
                    <a:pt x="1972" y="1494"/>
                  </a:lnTo>
                  <a:cubicBezTo>
                    <a:pt x="2154" y="728"/>
                    <a:pt x="1570" y="1"/>
                    <a:pt x="776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49"/>
            <p:cNvSpPr/>
            <p:nvPr/>
          </p:nvSpPr>
          <p:spPr>
            <a:xfrm>
              <a:off x="1735567" y="2420241"/>
              <a:ext cx="416457" cy="235027"/>
            </a:xfrm>
            <a:custGeom>
              <a:avLst/>
              <a:gdLst/>
              <a:ahLst/>
              <a:cxnLst/>
              <a:rect l="l" t="t" r="r" b="b"/>
              <a:pathLst>
                <a:path w="15859" h="8950" extrusionOk="0">
                  <a:moveTo>
                    <a:pt x="626" y="0"/>
                  </a:moveTo>
                  <a:cubicBezTo>
                    <a:pt x="279" y="0"/>
                    <a:pt x="0" y="281"/>
                    <a:pt x="0" y="633"/>
                  </a:cubicBezTo>
                  <a:cubicBezTo>
                    <a:pt x="0" y="976"/>
                    <a:pt x="279" y="1256"/>
                    <a:pt x="626" y="1256"/>
                  </a:cubicBezTo>
                  <a:cubicBezTo>
                    <a:pt x="638" y="1256"/>
                    <a:pt x="649" y="1256"/>
                    <a:pt x="661" y="1255"/>
                  </a:cubicBezTo>
                  <a:lnTo>
                    <a:pt x="1800" y="1255"/>
                  </a:lnTo>
                  <a:cubicBezTo>
                    <a:pt x="1847" y="1255"/>
                    <a:pt x="1895" y="1293"/>
                    <a:pt x="1924" y="1341"/>
                  </a:cubicBezTo>
                  <a:lnTo>
                    <a:pt x="4058" y="7380"/>
                  </a:lnTo>
                  <a:cubicBezTo>
                    <a:pt x="4460" y="8327"/>
                    <a:pt x="5388" y="8949"/>
                    <a:pt x="6422" y="8949"/>
                  </a:cubicBezTo>
                  <a:lnTo>
                    <a:pt x="15054" y="8949"/>
                  </a:lnTo>
                  <a:cubicBezTo>
                    <a:pt x="15858" y="8911"/>
                    <a:pt x="15858" y="7724"/>
                    <a:pt x="15054" y="7686"/>
                  </a:cubicBezTo>
                  <a:lnTo>
                    <a:pt x="6432" y="7686"/>
                  </a:lnTo>
                  <a:cubicBezTo>
                    <a:pt x="5896" y="7686"/>
                    <a:pt x="5427" y="7370"/>
                    <a:pt x="5216" y="6892"/>
                  </a:cubicBezTo>
                  <a:lnTo>
                    <a:pt x="3082" y="853"/>
                  </a:lnTo>
                  <a:cubicBezTo>
                    <a:pt x="2862" y="336"/>
                    <a:pt x="2355" y="1"/>
                    <a:pt x="1800" y="1"/>
                  </a:cubicBezTo>
                  <a:lnTo>
                    <a:pt x="661" y="1"/>
                  </a:lnTo>
                  <a:cubicBezTo>
                    <a:pt x="649" y="1"/>
                    <a:pt x="638" y="0"/>
                    <a:pt x="626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1849903" y="2622075"/>
              <a:ext cx="303382" cy="33193"/>
            </a:xfrm>
            <a:custGeom>
              <a:avLst/>
              <a:gdLst/>
              <a:ahLst/>
              <a:cxnLst/>
              <a:rect l="l" t="t" r="r" b="b"/>
              <a:pathLst>
                <a:path w="11553" h="1264" extrusionOk="0">
                  <a:moveTo>
                    <a:pt x="10767" y="0"/>
                  </a:moveTo>
                  <a:cubicBezTo>
                    <a:pt x="10767" y="19"/>
                    <a:pt x="10767" y="48"/>
                    <a:pt x="10767" y="67"/>
                  </a:cubicBezTo>
                  <a:cubicBezTo>
                    <a:pt x="10767" y="412"/>
                    <a:pt x="10480" y="699"/>
                    <a:pt x="10136" y="699"/>
                  </a:cubicBezTo>
                  <a:lnTo>
                    <a:pt x="1513" y="699"/>
                  </a:lnTo>
                  <a:cubicBezTo>
                    <a:pt x="967" y="699"/>
                    <a:pt x="431" y="527"/>
                    <a:pt x="1" y="201"/>
                  </a:cubicBezTo>
                  <a:lnTo>
                    <a:pt x="1" y="201"/>
                  </a:lnTo>
                  <a:cubicBezTo>
                    <a:pt x="479" y="871"/>
                    <a:pt x="1255" y="1263"/>
                    <a:pt x="2078" y="1263"/>
                  </a:cubicBezTo>
                  <a:lnTo>
                    <a:pt x="10700" y="1263"/>
                  </a:lnTo>
                  <a:cubicBezTo>
                    <a:pt x="11495" y="1254"/>
                    <a:pt x="11552" y="86"/>
                    <a:pt x="10767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49"/>
            <p:cNvSpPr/>
            <p:nvPr/>
          </p:nvSpPr>
          <p:spPr>
            <a:xfrm>
              <a:off x="1817498" y="2632868"/>
              <a:ext cx="286523" cy="92278"/>
            </a:xfrm>
            <a:custGeom>
              <a:avLst/>
              <a:gdLst/>
              <a:ahLst/>
              <a:cxnLst/>
              <a:rect l="l" t="t" r="r" b="b"/>
              <a:pathLst>
                <a:path w="10911" h="3514" extrusionOk="0">
                  <a:moveTo>
                    <a:pt x="1397" y="1"/>
                  </a:moveTo>
                  <a:lnTo>
                    <a:pt x="756" y="919"/>
                  </a:lnTo>
                  <a:cubicBezTo>
                    <a:pt x="0" y="2010"/>
                    <a:pt x="785" y="3513"/>
                    <a:pt x="2115" y="3513"/>
                  </a:cubicBezTo>
                  <a:lnTo>
                    <a:pt x="10260" y="3513"/>
                  </a:lnTo>
                  <a:cubicBezTo>
                    <a:pt x="10271" y="3514"/>
                    <a:pt x="10282" y="3514"/>
                    <a:pt x="10293" y="3514"/>
                  </a:cubicBezTo>
                  <a:cubicBezTo>
                    <a:pt x="10632" y="3514"/>
                    <a:pt x="10910" y="3234"/>
                    <a:pt x="10910" y="2881"/>
                  </a:cubicBezTo>
                  <a:cubicBezTo>
                    <a:pt x="10910" y="2533"/>
                    <a:pt x="10623" y="2249"/>
                    <a:pt x="10277" y="2249"/>
                  </a:cubicBezTo>
                  <a:cubicBezTo>
                    <a:pt x="10271" y="2249"/>
                    <a:pt x="10265" y="2250"/>
                    <a:pt x="10260" y="2250"/>
                  </a:cubicBezTo>
                  <a:lnTo>
                    <a:pt x="2115" y="2250"/>
                  </a:lnTo>
                  <a:cubicBezTo>
                    <a:pt x="1799" y="2250"/>
                    <a:pt x="1618" y="1896"/>
                    <a:pt x="1799" y="1637"/>
                  </a:cubicBezTo>
                  <a:lnTo>
                    <a:pt x="2441" y="699"/>
                  </a:lnTo>
                  <a:cubicBezTo>
                    <a:pt x="2039" y="556"/>
                    <a:pt x="1685" y="317"/>
                    <a:pt x="139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49"/>
            <p:cNvSpPr/>
            <p:nvPr/>
          </p:nvSpPr>
          <p:spPr>
            <a:xfrm>
              <a:off x="1826794" y="2675856"/>
              <a:ext cx="276465" cy="49106"/>
            </a:xfrm>
            <a:custGeom>
              <a:avLst/>
              <a:gdLst/>
              <a:ahLst/>
              <a:cxnLst/>
              <a:rect l="l" t="t" r="r" b="b"/>
              <a:pathLst>
                <a:path w="10528" h="1870" extrusionOk="0">
                  <a:moveTo>
                    <a:pt x="125" y="0"/>
                  </a:moveTo>
                  <a:cubicBezTo>
                    <a:pt x="0" y="948"/>
                    <a:pt x="699" y="1809"/>
                    <a:pt x="1656" y="1866"/>
                  </a:cubicBezTo>
                  <a:lnTo>
                    <a:pt x="9418" y="1866"/>
                  </a:lnTo>
                  <a:cubicBezTo>
                    <a:pt x="9472" y="1869"/>
                    <a:pt x="9526" y="1870"/>
                    <a:pt x="9580" y="1870"/>
                  </a:cubicBezTo>
                  <a:cubicBezTo>
                    <a:pt x="9756" y="1870"/>
                    <a:pt x="9931" y="1857"/>
                    <a:pt x="10107" y="1828"/>
                  </a:cubicBezTo>
                  <a:cubicBezTo>
                    <a:pt x="10135" y="1819"/>
                    <a:pt x="10174" y="1809"/>
                    <a:pt x="10202" y="1790"/>
                  </a:cubicBezTo>
                  <a:lnTo>
                    <a:pt x="10212" y="1780"/>
                  </a:lnTo>
                  <a:cubicBezTo>
                    <a:pt x="10241" y="1771"/>
                    <a:pt x="10260" y="1752"/>
                    <a:pt x="10279" y="1742"/>
                  </a:cubicBezTo>
                  <a:lnTo>
                    <a:pt x="10288" y="1742"/>
                  </a:lnTo>
                  <a:lnTo>
                    <a:pt x="10317" y="1713"/>
                  </a:lnTo>
                  <a:lnTo>
                    <a:pt x="10327" y="1704"/>
                  </a:lnTo>
                  <a:cubicBezTo>
                    <a:pt x="10336" y="1694"/>
                    <a:pt x="10355" y="1685"/>
                    <a:pt x="10365" y="1665"/>
                  </a:cubicBezTo>
                  <a:lnTo>
                    <a:pt x="10375" y="1656"/>
                  </a:lnTo>
                  <a:lnTo>
                    <a:pt x="10394" y="1627"/>
                  </a:lnTo>
                  <a:lnTo>
                    <a:pt x="10413" y="1608"/>
                  </a:lnTo>
                  <a:lnTo>
                    <a:pt x="10432" y="1579"/>
                  </a:lnTo>
                  <a:lnTo>
                    <a:pt x="10451" y="1551"/>
                  </a:lnTo>
                  <a:lnTo>
                    <a:pt x="10461" y="1531"/>
                  </a:lnTo>
                  <a:lnTo>
                    <a:pt x="10480" y="1503"/>
                  </a:lnTo>
                  <a:lnTo>
                    <a:pt x="10489" y="1474"/>
                  </a:lnTo>
                  <a:cubicBezTo>
                    <a:pt x="10489" y="1464"/>
                    <a:pt x="10499" y="1455"/>
                    <a:pt x="10499" y="1436"/>
                  </a:cubicBezTo>
                  <a:lnTo>
                    <a:pt x="10509" y="1417"/>
                  </a:lnTo>
                  <a:cubicBezTo>
                    <a:pt x="10509" y="1407"/>
                    <a:pt x="10518" y="1388"/>
                    <a:pt x="10518" y="1378"/>
                  </a:cubicBezTo>
                  <a:lnTo>
                    <a:pt x="10518" y="1369"/>
                  </a:lnTo>
                  <a:cubicBezTo>
                    <a:pt x="10518" y="1350"/>
                    <a:pt x="10528" y="1330"/>
                    <a:pt x="10528" y="1311"/>
                  </a:cubicBezTo>
                  <a:lnTo>
                    <a:pt x="10528" y="1302"/>
                  </a:lnTo>
                  <a:lnTo>
                    <a:pt x="10528" y="1244"/>
                  </a:lnTo>
                  <a:cubicBezTo>
                    <a:pt x="10528" y="1216"/>
                    <a:pt x="10528" y="1197"/>
                    <a:pt x="10528" y="1177"/>
                  </a:cubicBezTo>
                  <a:cubicBezTo>
                    <a:pt x="10528" y="1158"/>
                    <a:pt x="10528" y="1139"/>
                    <a:pt x="10518" y="1120"/>
                  </a:cubicBezTo>
                  <a:cubicBezTo>
                    <a:pt x="10509" y="1072"/>
                    <a:pt x="10499" y="1034"/>
                    <a:pt x="10480" y="996"/>
                  </a:cubicBezTo>
                  <a:cubicBezTo>
                    <a:pt x="10346" y="1187"/>
                    <a:pt x="10126" y="1302"/>
                    <a:pt x="9896" y="1321"/>
                  </a:cubicBezTo>
                  <a:lnTo>
                    <a:pt x="1761" y="1321"/>
                  </a:lnTo>
                  <a:cubicBezTo>
                    <a:pt x="976" y="1302"/>
                    <a:pt x="307" y="766"/>
                    <a:pt x="125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49"/>
            <p:cNvSpPr/>
            <p:nvPr/>
          </p:nvSpPr>
          <p:spPr>
            <a:xfrm>
              <a:off x="1843364" y="2632868"/>
              <a:ext cx="38235" cy="32694"/>
            </a:xfrm>
            <a:custGeom>
              <a:avLst/>
              <a:gdLst/>
              <a:ahLst/>
              <a:cxnLst/>
              <a:rect l="l" t="t" r="r" b="b"/>
              <a:pathLst>
                <a:path w="1456" h="1245" extrusionOk="0">
                  <a:moveTo>
                    <a:pt x="412" y="1"/>
                  </a:moveTo>
                  <a:lnTo>
                    <a:pt x="1" y="604"/>
                  </a:lnTo>
                  <a:cubicBezTo>
                    <a:pt x="298" y="900"/>
                    <a:pt x="671" y="1120"/>
                    <a:pt x="1082" y="1245"/>
                  </a:cubicBezTo>
                  <a:lnTo>
                    <a:pt x="1456" y="699"/>
                  </a:lnTo>
                  <a:cubicBezTo>
                    <a:pt x="1054" y="556"/>
                    <a:pt x="700" y="317"/>
                    <a:pt x="412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2" name="Google Shape;4292;p49"/>
          <p:cNvGrpSpPr/>
          <p:nvPr/>
        </p:nvGrpSpPr>
        <p:grpSpPr>
          <a:xfrm>
            <a:off x="3599318" y="4299590"/>
            <a:ext cx="251098" cy="309028"/>
            <a:chOff x="3599318" y="4299590"/>
            <a:chExt cx="251098" cy="309028"/>
          </a:xfrm>
        </p:grpSpPr>
        <p:sp>
          <p:nvSpPr>
            <p:cNvPr id="4293" name="Google Shape;4293;p49"/>
            <p:cNvSpPr/>
            <p:nvPr/>
          </p:nvSpPr>
          <p:spPr>
            <a:xfrm>
              <a:off x="3599318" y="4299590"/>
              <a:ext cx="251098" cy="309028"/>
            </a:xfrm>
            <a:custGeom>
              <a:avLst/>
              <a:gdLst/>
              <a:ahLst/>
              <a:cxnLst/>
              <a:rect l="l" t="t" r="r" b="b"/>
              <a:pathLst>
                <a:path w="9562" h="11768" extrusionOk="0">
                  <a:moveTo>
                    <a:pt x="4748" y="1"/>
                  </a:moveTo>
                  <a:lnTo>
                    <a:pt x="144" y="919"/>
                  </a:lnTo>
                  <a:cubicBezTo>
                    <a:pt x="58" y="939"/>
                    <a:pt x="1" y="1015"/>
                    <a:pt x="1" y="1101"/>
                  </a:cubicBezTo>
                  <a:lnTo>
                    <a:pt x="1" y="7724"/>
                  </a:lnTo>
                  <a:cubicBezTo>
                    <a:pt x="1" y="7772"/>
                    <a:pt x="20" y="7829"/>
                    <a:pt x="68" y="7858"/>
                  </a:cubicBezTo>
                  <a:lnTo>
                    <a:pt x="4661" y="11724"/>
                  </a:lnTo>
                  <a:cubicBezTo>
                    <a:pt x="4695" y="11753"/>
                    <a:pt x="4738" y="11767"/>
                    <a:pt x="4781" y="11767"/>
                  </a:cubicBezTo>
                  <a:cubicBezTo>
                    <a:pt x="4824" y="11767"/>
                    <a:pt x="4867" y="11753"/>
                    <a:pt x="4901" y="11724"/>
                  </a:cubicBezTo>
                  <a:lnTo>
                    <a:pt x="9494" y="7858"/>
                  </a:lnTo>
                  <a:cubicBezTo>
                    <a:pt x="9533" y="7829"/>
                    <a:pt x="9561" y="7772"/>
                    <a:pt x="9561" y="7724"/>
                  </a:cubicBezTo>
                  <a:lnTo>
                    <a:pt x="9561" y="1101"/>
                  </a:lnTo>
                  <a:cubicBezTo>
                    <a:pt x="9561" y="1015"/>
                    <a:pt x="9494" y="939"/>
                    <a:pt x="9408" y="919"/>
                  </a:cubicBezTo>
                  <a:lnTo>
                    <a:pt x="4815" y="1"/>
                  </a:lnTo>
                  <a:close/>
                </a:path>
              </a:pathLst>
            </a:custGeom>
            <a:solidFill>
              <a:srgbClr val="B4C3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49"/>
            <p:cNvSpPr/>
            <p:nvPr/>
          </p:nvSpPr>
          <p:spPr>
            <a:xfrm>
              <a:off x="3618672" y="4319206"/>
              <a:ext cx="212391" cy="264018"/>
            </a:xfrm>
            <a:custGeom>
              <a:avLst/>
              <a:gdLst/>
              <a:ahLst/>
              <a:cxnLst/>
              <a:rect l="l" t="t" r="r" b="b"/>
              <a:pathLst>
                <a:path w="8088" h="10054" extrusionOk="0">
                  <a:moveTo>
                    <a:pt x="4001" y="0"/>
                  </a:moveTo>
                  <a:lnTo>
                    <a:pt x="144" y="775"/>
                  </a:lnTo>
                  <a:cubicBezTo>
                    <a:pt x="58" y="794"/>
                    <a:pt x="1" y="871"/>
                    <a:pt x="1" y="957"/>
                  </a:cubicBezTo>
                  <a:lnTo>
                    <a:pt x="1" y="6632"/>
                  </a:lnTo>
                  <a:cubicBezTo>
                    <a:pt x="1" y="6680"/>
                    <a:pt x="29" y="6738"/>
                    <a:pt x="68" y="6766"/>
                  </a:cubicBezTo>
                  <a:lnTo>
                    <a:pt x="3924" y="10011"/>
                  </a:lnTo>
                  <a:cubicBezTo>
                    <a:pt x="3963" y="10039"/>
                    <a:pt x="4006" y="10054"/>
                    <a:pt x="4048" y="10054"/>
                  </a:cubicBezTo>
                  <a:cubicBezTo>
                    <a:pt x="4089" y="10054"/>
                    <a:pt x="4130" y="10039"/>
                    <a:pt x="4164" y="10011"/>
                  </a:cubicBezTo>
                  <a:lnTo>
                    <a:pt x="8020" y="6766"/>
                  </a:lnTo>
                  <a:cubicBezTo>
                    <a:pt x="8059" y="6728"/>
                    <a:pt x="8087" y="6680"/>
                    <a:pt x="8087" y="6623"/>
                  </a:cubicBezTo>
                  <a:lnTo>
                    <a:pt x="8087" y="957"/>
                  </a:lnTo>
                  <a:cubicBezTo>
                    <a:pt x="8087" y="871"/>
                    <a:pt x="8020" y="794"/>
                    <a:pt x="7934" y="775"/>
                  </a:cubicBezTo>
                  <a:lnTo>
                    <a:pt x="4078" y="0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49"/>
            <p:cNvSpPr/>
            <p:nvPr/>
          </p:nvSpPr>
          <p:spPr>
            <a:xfrm>
              <a:off x="3618672" y="4335777"/>
              <a:ext cx="118144" cy="247448"/>
            </a:xfrm>
            <a:custGeom>
              <a:avLst/>
              <a:gdLst/>
              <a:ahLst/>
              <a:cxnLst/>
              <a:rect l="l" t="t" r="r" b="b"/>
              <a:pathLst>
                <a:path w="4499" h="9423" extrusionOk="0">
                  <a:moveTo>
                    <a:pt x="881" y="1"/>
                  </a:moveTo>
                  <a:lnTo>
                    <a:pt x="144" y="144"/>
                  </a:lnTo>
                  <a:cubicBezTo>
                    <a:pt x="58" y="163"/>
                    <a:pt x="1" y="240"/>
                    <a:pt x="1" y="326"/>
                  </a:cubicBezTo>
                  <a:lnTo>
                    <a:pt x="1" y="6001"/>
                  </a:lnTo>
                  <a:cubicBezTo>
                    <a:pt x="1" y="6049"/>
                    <a:pt x="29" y="6097"/>
                    <a:pt x="68" y="6135"/>
                  </a:cubicBezTo>
                  <a:lnTo>
                    <a:pt x="3924" y="9380"/>
                  </a:lnTo>
                  <a:cubicBezTo>
                    <a:pt x="3963" y="9408"/>
                    <a:pt x="4006" y="9423"/>
                    <a:pt x="4048" y="9423"/>
                  </a:cubicBezTo>
                  <a:cubicBezTo>
                    <a:pt x="4089" y="9423"/>
                    <a:pt x="4130" y="9408"/>
                    <a:pt x="4164" y="9380"/>
                  </a:cubicBezTo>
                  <a:lnTo>
                    <a:pt x="4499" y="9092"/>
                  </a:lnTo>
                  <a:lnTo>
                    <a:pt x="795" y="6001"/>
                  </a:lnTo>
                  <a:cubicBezTo>
                    <a:pt x="757" y="5963"/>
                    <a:pt x="728" y="5906"/>
                    <a:pt x="737" y="5858"/>
                  </a:cubicBezTo>
                  <a:lnTo>
                    <a:pt x="737" y="183"/>
                  </a:lnTo>
                  <a:cubicBezTo>
                    <a:pt x="737" y="96"/>
                    <a:pt x="795" y="20"/>
                    <a:pt x="881" y="1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49"/>
            <p:cNvSpPr/>
            <p:nvPr/>
          </p:nvSpPr>
          <p:spPr>
            <a:xfrm>
              <a:off x="3634506" y="4362168"/>
              <a:ext cx="157849" cy="135423"/>
            </a:xfrm>
            <a:custGeom>
              <a:avLst/>
              <a:gdLst/>
              <a:ahLst/>
              <a:cxnLst/>
              <a:rect l="l" t="t" r="r" b="b"/>
              <a:pathLst>
                <a:path w="6011" h="5157" extrusionOk="0">
                  <a:moveTo>
                    <a:pt x="3436" y="1"/>
                  </a:moveTo>
                  <a:cubicBezTo>
                    <a:pt x="1149" y="1"/>
                    <a:pt x="0" y="2776"/>
                    <a:pt x="1618" y="4393"/>
                  </a:cubicBezTo>
                  <a:cubicBezTo>
                    <a:pt x="2145" y="4920"/>
                    <a:pt x="2791" y="5156"/>
                    <a:pt x="3424" y="5156"/>
                  </a:cubicBezTo>
                  <a:cubicBezTo>
                    <a:pt x="4746" y="5156"/>
                    <a:pt x="6011" y="4128"/>
                    <a:pt x="6011" y="2575"/>
                  </a:cubicBezTo>
                  <a:cubicBezTo>
                    <a:pt x="6011" y="1159"/>
                    <a:pt x="4862" y="10"/>
                    <a:pt x="3436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49"/>
            <p:cNvSpPr/>
            <p:nvPr/>
          </p:nvSpPr>
          <p:spPr>
            <a:xfrm>
              <a:off x="3653860" y="4376742"/>
              <a:ext cx="124184" cy="106353"/>
            </a:xfrm>
            <a:custGeom>
              <a:avLst/>
              <a:gdLst/>
              <a:ahLst/>
              <a:cxnLst/>
              <a:rect l="l" t="t" r="r" b="b"/>
              <a:pathLst>
                <a:path w="4729" h="4050" extrusionOk="0">
                  <a:moveTo>
                    <a:pt x="2699" y="1"/>
                  </a:moveTo>
                  <a:cubicBezTo>
                    <a:pt x="900" y="1"/>
                    <a:pt x="0" y="2183"/>
                    <a:pt x="1273" y="3456"/>
                  </a:cubicBezTo>
                  <a:cubicBezTo>
                    <a:pt x="1684" y="3866"/>
                    <a:pt x="2189" y="4050"/>
                    <a:pt x="2684" y="4050"/>
                  </a:cubicBezTo>
                  <a:cubicBezTo>
                    <a:pt x="3726" y="4050"/>
                    <a:pt x="4728" y="3239"/>
                    <a:pt x="4728" y="2020"/>
                  </a:cubicBezTo>
                  <a:cubicBezTo>
                    <a:pt x="4719" y="910"/>
                    <a:pt x="3819" y="1"/>
                    <a:pt x="2699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49"/>
            <p:cNvSpPr/>
            <p:nvPr/>
          </p:nvSpPr>
          <p:spPr>
            <a:xfrm>
              <a:off x="3700340" y="4377189"/>
              <a:ext cx="50550" cy="105381"/>
            </a:xfrm>
            <a:custGeom>
              <a:avLst/>
              <a:gdLst/>
              <a:ahLst/>
              <a:cxnLst/>
              <a:rect l="l" t="t" r="r" b="b"/>
              <a:pathLst>
                <a:path w="1925" h="4013" extrusionOk="0">
                  <a:moveTo>
                    <a:pt x="963" y="0"/>
                  </a:moveTo>
                  <a:cubicBezTo>
                    <a:pt x="874" y="0"/>
                    <a:pt x="786" y="55"/>
                    <a:pt x="776" y="166"/>
                  </a:cubicBezTo>
                  <a:lnTo>
                    <a:pt x="776" y="539"/>
                  </a:lnTo>
                  <a:cubicBezTo>
                    <a:pt x="336" y="577"/>
                    <a:pt x="1" y="969"/>
                    <a:pt x="30" y="1410"/>
                  </a:cubicBezTo>
                  <a:cubicBezTo>
                    <a:pt x="58" y="1853"/>
                    <a:pt x="412" y="2195"/>
                    <a:pt x="854" y="2195"/>
                  </a:cubicBezTo>
                  <a:cubicBezTo>
                    <a:pt x="860" y="2195"/>
                    <a:pt x="866" y="2195"/>
                    <a:pt x="872" y="2194"/>
                  </a:cubicBezTo>
                  <a:lnTo>
                    <a:pt x="1054" y="2194"/>
                  </a:lnTo>
                  <a:cubicBezTo>
                    <a:pt x="1666" y="2194"/>
                    <a:pt x="1666" y="3113"/>
                    <a:pt x="1054" y="3113"/>
                  </a:cubicBezTo>
                  <a:lnTo>
                    <a:pt x="776" y="3113"/>
                  </a:lnTo>
                  <a:cubicBezTo>
                    <a:pt x="575" y="3113"/>
                    <a:pt x="412" y="2941"/>
                    <a:pt x="412" y="2740"/>
                  </a:cubicBezTo>
                  <a:cubicBezTo>
                    <a:pt x="403" y="2630"/>
                    <a:pt x="317" y="2575"/>
                    <a:pt x="231" y="2575"/>
                  </a:cubicBezTo>
                  <a:cubicBezTo>
                    <a:pt x="144" y="2575"/>
                    <a:pt x="58" y="2630"/>
                    <a:pt x="49" y="2740"/>
                  </a:cubicBezTo>
                  <a:cubicBezTo>
                    <a:pt x="49" y="3151"/>
                    <a:pt x="374" y="3477"/>
                    <a:pt x="786" y="3477"/>
                  </a:cubicBezTo>
                  <a:lnTo>
                    <a:pt x="786" y="3841"/>
                  </a:lnTo>
                  <a:cubicBezTo>
                    <a:pt x="795" y="3955"/>
                    <a:pt x="881" y="4013"/>
                    <a:pt x="968" y="4013"/>
                  </a:cubicBezTo>
                  <a:cubicBezTo>
                    <a:pt x="1054" y="4013"/>
                    <a:pt x="1140" y="3955"/>
                    <a:pt x="1149" y="3841"/>
                  </a:cubicBezTo>
                  <a:lnTo>
                    <a:pt x="1149" y="3467"/>
                  </a:lnTo>
                  <a:cubicBezTo>
                    <a:pt x="1590" y="3429"/>
                    <a:pt x="1925" y="3046"/>
                    <a:pt x="1896" y="2596"/>
                  </a:cubicBezTo>
                  <a:cubicBezTo>
                    <a:pt x="1877" y="2162"/>
                    <a:pt x="1514" y="1821"/>
                    <a:pt x="1072" y="1821"/>
                  </a:cubicBezTo>
                  <a:cubicBezTo>
                    <a:pt x="1066" y="1821"/>
                    <a:pt x="1060" y="1821"/>
                    <a:pt x="1054" y="1821"/>
                  </a:cubicBezTo>
                  <a:lnTo>
                    <a:pt x="872" y="1821"/>
                  </a:lnTo>
                  <a:cubicBezTo>
                    <a:pt x="259" y="1821"/>
                    <a:pt x="259" y="902"/>
                    <a:pt x="872" y="902"/>
                  </a:cubicBezTo>
                  <a:lnTo>
                    <a:pt x="1149" y="902"/>
                  </a:lnTo>
                  <a:cubicBezTo>
                    <a:pt x="1350" y="902"/>
                    <a:pt x="1513" y="1065"/>
                    <a:pt x="1513" y="1266"/>
                  </a:cubicBezTo>
                  <a:lnTo>
                    <a:pt x="1513" y="1448"/>
                  </a:lnTo>
                  <a:cubicBezTo>
                    <a:pt x="1513" y="1553"/>
                    <a:pt x="1590" y="1639"/>
                    <a:pt x="1695" y="1639"/>
                  </a:cubicBezTo>
                  <a:cubicBezTo>
                    <a:pt x="1800" y="1639"/>
                    <a:pt x="1886" y="1553"/>
                    <a:pt x="1886" y="1458"/>
                  </a:cubicBezTo>
                  <a:lnTo>
                    <a:pt x="1886" y="1266"/>
                  </a:lnTo>
                  <a:cubicBezTo>
                    <a:pt x="1886" y="864"/>
                    <a:pt x="1551" y="539"/>
                    <a:pt x="1149" y="539"/>
                  </a:cubicBezTo>
                  <a:lnTo>
                    <a:pt x="1149" y="166"/>
                  </a:lnTo>
                  <a:cubicBezTo>
                    <a:pt x="1140" y="55"/>
                    <a:pt x="1051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9" name="Google Shape;4299;p49"/>
          <p:cNvGrpSpPr/>
          <p:nvPr/>
        </p:nvGrpSpPr>
        <p:grpSpPr>
          <a:xfrm>
            <a:off x="3105998" y="2433240"/>
            <a:ext cx="345817" cy="345056"/>
            <a:chOff x="3105998" y="2433240"/>
            <a:chExt cx="345817" cy="345056"/>
          </a:xfrm>
        </p:grpSpPr>
        <p:sp>
          <p:nvSpPr>
            <p:cNvPr id="4300" name="Google Shape;4300;p49"/>
            <p:cNvSpPr/>
            <p:nvPr/>
          </p:nvSpPr>
          <p:spPr>
            <a:xfrm>
              <a:off x="3160277" y="2465487"/>
              <a:ext cx="237259" cy="312809"/>
            </a:xfrm>
            <a:custGeom>
              <a:avLst/>
              <a:gdLst/>
              <a:ahLst/>
              <a:cxnLst/>
              <a:rect l="l" t="t" r="r" b="b"/>
              <a:pathLst>
                <a:path w="9035" h="11912" extrusionOk="0">
                  <a:moveTo>
                    <a:pt x="4518" y="1"/>
                  </a:moveTo>
                  <a:cubicBezTo>
                    <a:pt x="2020" y="1"/>
                    <a:pt x="0" y="2020"/>
                    <a:pt x="0" y="4518"/>
                  </a:cubicBezTo>
                  <a:cubicBezTo>
                    <a:pt x="0" y="5389"/>
                    <a:pt x="240" y="6327"/>
                    <a:pt x="689" y="7293"/>
                  </a:cubicBezTo>
                  <a:cubicBezTo>
                    <a:pt x="1101" y="8126"/>
                    <a:pt x="1608" y="8911"/>
                    <a:pt x="2202" y="9629"/>
                  </a:cubicBezTo>
                  <a:cubicBezTo>
                    <a:pt x="2852" y="10442"/>
                    <a:pt x="3589" y="11189"/>
                    <a:pt x="4384" y="11868"/>
                  </a:cubicBezTo>
                  <a:cubicBezTo>
                    <a:pt x="4422" y="11897"/>
                    <a:pt x="4467" y="11911"/>
                    <a:pt x="4513" y="11911"/>
                  </a:cubicBezTo>
                  <a:cubicBezTo>
                    <a:pt x="4558" y="11911"/>
                    <a:pt x="4604" y="11897"/>
                    <a:pt x="4642" y="11868"/>
                  </a:cubicBezTo>
                  <a:cubicBezTo>
                    <a:pt x="5446" y="11189"/>
                    <a:pt x="6173" y="10442"/>
                    <a:pt x="6834" y="9629"/>
                  </a:cubicBezTo>
                  <a:cubicBezTo>
                    <a:pt x="7427" y="8911"/>
                    <a:pt x="7925" y="8126"/>
                    <a:pt x="8336" y="7293"/>
                  </a:cubicBezTo>
                  <a:cubicBezTo>
                    <a:pt x="8795" y="6327"/>
                    <a:pt x="9035" y="5389"/>
                    <a:pt x="9035" y="4518"/>
                  </a:cubicBezTo>
                  <a:cubicBezTo>
                    <a:pt x="9025" y="2020"/>
                    <a:pt x="7006" y="1"/>
                    <a:pt x="4518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49"/>
            <p:cNvSpPr/>
            <p:nvPr/>
          </p:nvSpPr>
          <p:spPr>
            <a:xfrm>
              <a:off x="3160277" y="2469268"/>
              <a:ext cx="137996" cy="309028"/>
            </a:xfrm>
            <a:custGeom>
              <a:avLst/>
              <a:gdLst/>
              <a:ahLst/>
              <a:cxnLst/>
              <a:rect l="l" t="t" r="r" b="b"/>
              <a:pathLst>
                <a:path w="5255" h="11768" extrusionOk="0">
                  <a:moveTo>
                    <a:pt x="3369" y="0"/>
                  </a:moveTo>
                  <a:cubicBezTo>
                    <a:pt x="1388" y="527"/>
                    <a:pt x="0" y="2316"/>
                    <a:pt x="0" y="4374"/>
                  </a:cubicBezTo>
                  <a:cubicBezTo>
                    <a:pt x="0" y="5245"/>
                    <a:pt x="240" y="6183"/>
                    <a:pt x="689" y="7140"/>
                  </a:cubicBezTo>
                  <a:cubicBezTo>
                    <a:pt x="1101" y="7982"/>
                    <a:pt x="1608" y="8767"/>
                    <a:pt x="2202" y="9485"/>
                  </a:cubicBezTo>
                  <a:cubicBezTo>
                    <a:pt x="2852" y="10298"/>
                    <a:pt x="3589" y="11045"/>
                    <a:pt x="4384" y="11724"/>
                  </a:cubicBezTo>
                  <a:cubicBezTo>
                    <a:pt x="4422" y="11753"/>
                    <a:pt x="4467" y="11767"/>
                    <a:pt x="4513" y="11767"/>
                  </a:cubicBezTo>
                  <a:cubicBezTo>
                    <a:pt x="4558" y="11767"/>
                    <a:pt x="4604" y="11753"/>
                    <a:pt x="4642" y="11724"/>
                  </a:cubicBezTo>
                  <a:cubicBezTo>
                    <a:pt x="4661" y="11705"/>
                    <a:pt x="4900" y="11513"/>
                    <a:pt x="5254" y="11179"/>
                  </a:cubicBezTo>
                  <a:cubicBezTo>
                    <a:pt x="4518" y="10537"/>
                    <a:pt x="3838" y="9829"/>
                    <a:pt x="3226" y="9073"/>
                  </a:cubicBezTo>
                  <a:cubicBezTo>
                    <a:pt x="2632" y="8355"/>
                    <a:pt x="2125" y="7571"/>
                    <a:pt x="1723" y="6738"/>
                  </a:cubicBezTo>
                  <a:cubicBezTo>
                    <a:pt x="1264" y="5771"/>
                    <a:pt x="1024" y="4833"/>
                    <a:pt x="1024" y="3963"/>
                  </a:cubicBezTo>
                  <a:cubicBezTo>
                    <a:pt x="1024" y="2316"/>
                    <a:pt x="1924" y="795"/>
                    <a:pt x="3369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49"/>
            <p:cNvSpPr/>
            <p:nvPr/>
          </p:nvSpPr>
          <p:spPr>
            <a:xfrm>
              <a:off x="3156259" y="2492377"/>
              <a:ext cx="214387" cy="183374"/>
            </a:xfrm>
            <a:custGeom>
              <a:avLst/>
              <a:gdLst/>
              <a:ahLst/>
              <a:cxnLst/>
              <a:rect l="l" t="t" r="r" b="b"/>
              <a:pathLst>
                <a:path w="8164" h="6983" extrusionOk="0">
                  <a:moveTo>
                    <a:pt x="4671" y="1"/>
                  </a:moveTo>
                  <a:cubicBezTo>
                    <a:pt x="1560" y="1"/>
                    <a:pt x="0" y="3762"/>
                    <a:pt x="2201" y="5963"/>
                  </a:cubicBezTo>
                  <a:cubicBezTo>
                    <a:pt x="2868" y="6629"/>
                    <a:pt x="3761" y="6983"/>
                    <a:pt x="4669" y="6983"/>
                  </a:cubicBezTo>
                  <a:cubicBezTo>
                    <a:pt x="5118" y="6983"/>
                    <a:pt x="5570" y="6896"/>
                    <a:pt x="6001" y="6719"/>
                  </a:cubicBezTo>
                  <a:cubicBezTo>
                    <a:pt x="7312" y="6183"/>
                    <a:pt x="8164" y="4910"/>
                    <a:pt x="8164" y="3494"/>
                  </a:cubicBezTo>
                  <a:cubicBezTo>
                    <a:pt x="8154" y="1570"/>
                    <a:pt x="6594" y="1"/>
                    <a:pt x="4671" y="1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49"/>
            <p:cNvSpPr/>
            <p:nvPr/>
          </p:nvSpPr>
          <p:spPr>
            <a:xfrm>
              <a:off x="3174589" y="2511731"/>
              <a:ext cx="176704" cy="164388"/>
            </a:xfrm>
            <a:custGeom>
              <a:avLst/>
              <a:gdLst/>
              <a:ahLst/>
              <a:cxnLst/>
              <a:rect l="l" t="t" r="r" b="b"/>
              <a:pathLst>
                <a:path w="6729" h="6260" extrusionOk="0">
                  <a:moveTo>
                    <a:pt x="1838" y="1"/>
                  </a:moveTo>
                  <a:cubicBezTo>
                    <a:pt x="164" y="1283"/>
                    <a:pt x="1" y="3743"/>
                    <a:pt x="1494" y="5236"/>
                  </a:cubicBezTo>
                  <a:cubicBezTo>
                    <a:pt x="2177" y="5924"/>
                    <a:pt x="3070" y="6260"/>
                    <a:pt x="3959" y="6260"/>
                  </a:cubicBezTo>
                  <a:cubicBezTo>
                    <a:pt x="5000" y="6260"/>
                    <a:pt x="6037" y="5799"/>
                    <a:pt x="6729" y="4901"/>
                  </a:cubicBezTo>
                  <a:lnTo>
                    <a:pt x="6729" y="4901"/>
                  </a:lnTo>
                  <a:cubicBezTo>
                    <a:pt x="6116" y="5370"/>
                    <a:pt x="5360" y="5628"/>
                    <a:pt x="4585" y="5628"/>
                  </a:cubicBezTo>
                  <a:cubicBezTo>
                    <a:pt x="1685" y="5628"/>
                    <a:pt x="58" y="2288"/>
                    <a:pt x="1838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49"/>
            <p:cNvSpPr/>
            <p:nvPr/>
          </p:nvSpPr>
          <p:spPr>
            <a:xfrm>
              <a:off x="3251005" y="2524493"/>
              <a:ext cx="55802" cy="119536"/>
            </a:xfrm>
            <a:custGeom>
              <a:avLst/>
              <a:gdLst/>
              <a:ahLst/>
              <a:cxnLst/>
              <a:rect l="l" t="t" r="r" b="b"/>
              <a:pathLst>
                <a:path w="2125" h="4552" extrusionOk="0">
                  <a:moveTo>
                    <a:pt x="1061" y="1"/>
                  </a:moveTo>
                  <a:cubicBezTo>
                    <a:pt x="952" y="1"/>
                    <a:pt x="842" y="75"/>
                    <a:pt x="852" y="223"/>
                  </a:cubicBezTo>
                  <a:lnTo>
                    <a:pt x="852" y="644"/>
                  </a:lnTo>
                  <a:cubicBezTo>
                    <a:pt x="364" y="692"/>
                    <a:pt x="0" y="1113"/>
                    <a:pt x="29" y="1611"/>
                  </a:cubicBezTo>
                  <a:cubicBezTo>
                    <a:pt x="57" y="2093"/>
                    <a:pt x="459" y="2482"/>
                    <a:pt x="940" y="2482"/>
                  </a:cubicBezTo>
                  <a:cubicBezTo>
                    <a:pt x="946" y="2482"/>
                    <a:pt x="951" y="2482"/>
                    <a:pt x="957" y="2482"/>
                  </a:cubicBezTo>
                  <a:lnTo>
                    <a:pt x="1168" y="2482"/>
                  </a:lnTo>
                  <a:cubicBezTo>
                    <a:pt x="1847" y="2482"/>
                    <a:pt x="1847" y="3506"/>
                    <a:pt x="1168" y="3506"/>
                  </a:cubicBezTo>
                  <a:lnTo>
                    <a:pt x="862" y="3506"/>
                  </a:lnTo>
                  <a:cubicBezTo>
                    <a:pt x="632" y="3506"/>
                    <a:pt x="450" y="3324"/>
                    <a:pt x="450" y="3094"/>
                  </a:cubicBezTo>
                  <a:cubicBezTo>
                    <a:pt x="440" y="2970"/>
                    <a:pt x="342" y="2907"/>
                    <a:pt x="244" y="2907"/>
                  </a:cubicBezTo>
                  <a:cubicBezTo>
                    <a:pt x="146" y="2907"/>
                    <a:pt x="48" y="2970"/>
                    <a:pt x="38" y="3094"/>
                  </a:cubicBezTo>
                  <a:cubicBezTo>
                    <a:pt x="38" y="3553"/>
                    <a:pt x="402" y="3917"/>
                    <a:pt x="862" y="3917"/>
                  </a:cubicBezTo>
                  <a:lnTo>
                    <a:pt x="862" y="4329"/>
                  </a:lnTo>
                  <a:cubicBezTo>
                    <a:pt x="847" y="4477"/>
                    <a:pt x="955" y="4551"/>
                    <a:pt x="1064" y="4551"/>
                  </a:cubicBezTo>
                  <a:cubicBezTo>
                    <a:pt x="1173" y="4551"/>
                    <a:pt x="1283" y="4477"/>
                    <a:pt x="1273" y="4329"/>
                  </a:cubicBezTo>
                  <a:lnTo>
                    <a:pt x="1273" y="3908"/>
                  </a:lnTo>
                  <a:cubicBezTo>
                    <a:pt x="1761" y="3860"/>
                    <a:pt x="2125" y="3429"/>
                    <a:pt x="2096" y="2941"/>
                  </a:cubicBezTo>
                  <a:cubicBezTo>
                    <a:pt x="2068" y="2449"/>
                    <a:pt x="1666" y="2070"/>
                    <a:pt x="1186" y="2070"/>
                  </a:cubicBezTo>
                  <a:cubicBezTo>
                    <a:pt x="1180" y="2070"/>
                    <a:pt x="1174" y="2070"/>
                    <a:pt x="1168" y="2070"/>
                  </a:cubicBezTo>
                  <a:lnTo>
                    <a:pt x="957" y="2070"/>
                  </a:lnTo>
                  <a:cubicBezTo>
                    <a:pt x="278" y="2070"/>
                    <a:pt x="278" y="1037"/>
                    <a:pt x="957" y="1037"/>
                  </a:cubicBezTo>
                  <a:lnTo>
                    <a:pt x="1273" y="1037"/>
                  </a:lnTo>
                  <a:cubicBezTo>
                    <a:pt x="1493" y="1037"/>
                    <a:pt x="1675" y="1218"/>
                    <a:pt x="1675" y="1448"/>
                  </a:cubicBezTo>
                  <a:lnTo>
                    <a:pt x="1675" y="1659"/>
                  </a:lnTo>
                  <a:cubicBezTo>
                    <a:pt x="1685" y="1773"/>
                    <a:pt x="1771" y="1860"/>
                    <a:pt x="1886" y="1860"/>
                  </a:cubicBezTo>
                  <a:cubicBezTo>
                    <a:pt x="1991" y="1860"/>
                    <a:pt x="2087" y="1764"/>
                    <a:pt x="2087" y="1659"/>
                  </a:cubicBezTo>
                  <a:lnTo>
                    <a:pt x="2087" y="1448"/>
                  </a:lnTo>
                  <a:cubicBezTo>
                    <a:pt x="2087" y="998"/>
                    <a:pt x="1723" y="625"/>
                    <a:pt x="1263" y="625"/>
                  </a:cubicBezTo>
                  <a:lnTo>
                    <a:pt x="1263" y="223"/>
                  </a:lnTo>
                  <a:cubicBezTo>
                    <a:pt x="1278" y="75"/>
                    <a:pt x="1170" y="1"/>
                    <a:pt x="1061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49"/>
            <p:cNvSpPr/>
            <p:nvPr/>
          </p:nvSpPr>
          <p:spPr>
            <a:xfrm>
              <a:off x="3398875" y="2433318"/>
              <a:ext cx="52940" cy="86500"/>
            </a:xfrm>
            <a:custGeom>
              <a:avLst/>
              <a:gdLst/>
              <a:ahLst/>
              <a:cxnLst/>
              <a:rect l="l" t="t" r="r" b="b"/>
              <a:pathLst>
                <a:path w="2016" h="3294" extrusionOk="0">
                  <a:moveTo>
                    <a:pt x="294" y="1"/>
                  </a:moveTo>
                  <a:cubicBezTo>
                    <a:pt x="121" y="1"/>
                    <a:pt x="0" y="236"/>
                    <a:pt x="169" y="365"/>
                  </a:cubicBezTo>
                  <a:cubicBezTo>
                    <a:pt x="1059" y="977"/>
                    <a:pt x="1604" y="1992"/>
                    <a:pt x="1604" y="3083"/>
                  </a:cubicBezTo>
                  <a:cubicBezTo>
                    <a:pt x="1604" y="3197"/>
                    <a:pt x="1690" y="3293"/>
                    <a:pt x="1805" y="3293"/>
                  </a:cubicBezTo>
                  <a:cubicBezTo>
                    <a:pt x="1920" y="3284"/>
                    <a:pt x="2006" y="3197"/>
                    <a:pt x="2016" y="3083"/>
                  </a:cubicBezTo>
                  <a:cubicBezTo>
                    <a:pt x="2006" y="1858"/>
                    <a:pt x="1403" y="719"/>
                    <a:pt x="399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49"/>
            <p:cNvSpPr/>
            <p:nvPr/>
          </p:nvSpPr>
          <p:spPr>
            <a:xfrm>
              <a:off x="3368466" y="2477803"/>
              <a:ext cx="29332" cy="42016"/>
            </a:xfrm>
            <a:custGeom>
              <a:avLst/>
              <a:gdLst/>
              <a:ahLst/>
              <a:cxnLst/>
              <a:rect l="l" t="t" r="r" b="b"/>
              <a:pathLst>
                <a:path w="1117" h="1600" extrusionOk="0">
                  <a:moveTo>
                    <a:pt x="294" y="1"/>
                  </a:moveTo>
                  <a:cubicBezTo>
                    <a:pt x="121" y="1"/>
                    <a:pt x="0" y="238"/>
                    <a:pt x="169" y="374"/>
                  </a:cubicBezTo>
                  <a:cubicBezTo>
                    <a:pt x="504" y="604"/>
                    <a:pt x="705" y="977"/>
                    <a:pt x="705" y="1389"/>
                  </a:cubicBezTo>
                  <a:cubicBezTo>
                    <a:pt x="705" y="1503"/>
                    <a:pt x="800" y="1599"/>
                    <a:pt x="915" y="1599"/>
                  </a:cubicBezTo>
                  <a:cubicBezTo>
                    <a:pt x="1021" y="1599"/>
                    <a:pt x="1116" y="1503"/>
                    <a:pt x="1116" y="1389"/>
                  </a:cubicBezTo>
                  <a:cubicBezTo>
                    <a:pt x="1116" y="843"/>
                    <a:pt x="848" y="336"/>
                    <a:pt x="398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49"/>
            <p:cNvSpPr/>
            <p:nvPr/>
          </p:nvSpPr>
          <p:spPr>
            <a:xfrm>
              <a:off x="3383802" y="2455587"/>
              <a:ext cx="40887" cy="64232"/>
            </a:xfrm>
            <a:custGeom>
              <a:avLst/>
              <a:gdLst/>
              <a:ahLst/>
              <a:cxnLst/>
              <a:rect l="l" t="t" r="r" b="b"/>
              <a:pathLst>
                <a:path w="1557" h="2446" extrusionOk="0">
                  <a:moveTo>
                    <a:pt x="288" y="0"/>
                  </a:moveTo>
                  <a:cubicBezTo>
                    <a:pt x="118" y="0"/>
                    <a:pt x="0" y="234"/>
                    <a:pt x="159" y="368"/>
                  </a:cubicBezTo>
                  <a:cubicBezTo>
                    <a:pt x="781" y="789"/>
                    <a:pt x="1145" y="1488"/>
                    <a:pt x="1154" y="2235"/>
                  </a:cubicBezTo>
                  <a:cubicBezTo>
                    <a:pt x="1154" y="2349"/>
                    <a:pt x="1240" y="2445"/>
                    <a:pt x="1355" y="2445"/>
                  </a:cubicBezTo>
                  <a:cubicBezTo>
                    <a:pt x="1470" y="2436"/>
                    <a:pt x="1556" y="2349"/>
                    <a:pt x="1556" y="2235"/>
                  </a:cubicBezTo>
                  <a:cubicBezTo>
                    <a:pt x="1556" y="1354"/>
                    <a:pt x="1126" y="531"/>
                    <a:pt x="398" y="33"/>
                  </a:cubicBezTo>
                  <a:cubicBezTo>
                    <a:pt x="360" y="10"/>
                    <a:pt x="323" y="0"/>
                    <a:pt x="288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49"/>
            <p:cNvSpPr/>
            <p:nvPr/>
          </p:nvSpPr>
          <p:spPr>
            <a:xfrm>
              <a:off x="3105998" y="2433240"/>
              <a:ext cx="52914" cy="86579"/>
            </a:xfrm>
            <a:custGeom>
              <a:avLst/>
              <a:gdLst/>
              <a:ahLst/>
              <a:cxnLst/>
              <a:rect l="l" t="t" r="r" b="b"/>
              <a:pathLst>
                <a:path w="2015" h="3297" extrusionOk="0">
                  <a:moveTo>
                    <a:pt x="1726" y="0"/>
                  </a:moveTo>
                  <a:cubicBezTo>
                    <a:pt x="1691" y="0"/>
                    <a:pt x="1655" y="10"/>
                    <a:pt x="1618" y="33"/>
                  </a:cubicBezTo>
                  <a:cubicBezTo>
                    <a:pt x="613" y="722"/>
                    <a:pt x="0" y="1861"/>
                    <a:pt x="10" y="3086"/>
                  </a:cubicBezTo>
                  <a:cubicBezTo>
                    <a:pt x="10" y="3200"/>
                    <a:pt x="96" y="3296"/>
                    <a:pt x="211" y="3296"/>
                  </a:cubicBezTo>
                  <a:cubicBezTo>
                    <a:pt x="326" y="3287"/>
                    <a:pt x="412" y="3200"/>
                    <a:pt x="412" y="3086"/>
                  </a:cubicBezTo>
                  <a:cubicBezTo>
                    <a:pt x="412" y="1995"/>
                    <a:pt x="957" y="980"/>
                    <a:pt x="1847" y="368"/>
                  </a:cubicBezTo>
                  <a:cubicBezTo>
                    <a:pt x="2014" y="240"/>
                    <a:pt x="1897" y="0"/>
                    <a:pt x="1726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49"/>
            <p:cNvSpPr/>
            <p:nvPr/>
          </p:nvSpPr>
          <p:spPr>
            <a:xfrm>
              <a:off x="3159778" y="2477803"/>
              <a:ext cx="29569" cy="42016"/>
            </a:xfrm>
            <a:custGeom>
              <a:avLst/>
              <a:gdLst/>
              <a:ahLst/>
              <a:cxnLst/>
              <a:rect l="l" t="t" r="r" b="b"/>
              <a:pathLst>
                <a:path w="1126" h="1600" extrusionOk="0">
                  <a:moveTo>
                    <a:pt x="832" y="1"/>
                  </a:moveTo>
                  <a:cubicBezTo>
                    <a:pt x="799" y="1"/>
                    <a:pt x="763" y="9"/>
                    <a:pt x="728" y="30"/>
                  </a:cubicBezTo>
                  <a:cubicBezTo>
                    <a:pt x="278" y="336"/>
                    <a:pt x="0" y="843"/>
                    <a:pt x="10" y="1389"/>
                  </a:cubicBezTo>
                  <a:cubicBezTo>
                    <a:pt x="10" y="1503"/>
                    <a:pt x="96" y="1599"/>
                    <a:pt x="211" y="1599"/>
                  </a:cubicBezTo>
                  <a:cubicBezTo>
                    <a:pt x="326" y="1599"/>
                    <a:pt x="421" y="1503"/>
                    <a:pt x="421" y="1389"/>
                  </a:cubicBezTo>
                  <a:cubicBezTo>
                    <a:pt x="421" y="977"/>
                    <a:pt x="622" y="594"/>
                    <a:pt x="957" y="365"/>
                  </a:cubicBezTo>
                  <a:cubicBezTo>
                    <a:pt x="1126" y="236"/>
                    <a:pt x="1005" y="1"/>
                    <a:pt x="832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49"/>
            <p:cNvSpPr/>
            <p:nvPr/>
          </p:nvSpPr>
          <p:spPr>
            <a:xfrm>
              <a:off x="3132888" y="2455587"/>
              <a:ext cx="41071" cy="64232"/>
            </a:xfrm>
            <a:custGeom>
              <a:avLst/>
              <a:gdLst/>
              <a:ahLst/>
              <a:cxnLst/>
              <a:rect l="l" t="t" r="r" b="b"/>
              <a:pathLst>
                <a:path w="1564" h="2446" extrusionOk="0">
                  <a:moveTo>
                    <a:pt x="1278" y="0"/>
                  </a:moveTo>
                  <a:cubicBezTo>
                    <a:pt x="1243" y="0"/>
                    <a:pt x="1206" y="10"/>
                    <a:pt x="1168" y="33"/>
                  </a:cubicBezTo>
                  <a:cubicBezTo>
                    <a:pt x="440" y="521"/>
                    <a:pt x="0" y="1354"/>
                    <a:pt x="0" y="2235"/>
                  </a:cubicBezTo>
                  <a:cubicBezTo>
                    <a:pt x="0" y="2349"/>
                    <a:pt x="96" y="2445"/>
                    <a:pt x="211" y="2445"/>
                  </a:cubicBezTo>
                  <a:cubicBezTo>
                    <a:pt x="316" y="2436"/>
                    <a:pt x="412" y="2349"/>
                    <a:pt x="412" y="2235"/>
                  </a:cubicBezTo>
                  <a:cubicBezTo>
                    <a:pt x="412" y="1488"/>
                    <a:pt x="785" y="789"/>
                    <a:pt x="1397" y="368"/>
                  </a:cubicBezTo>
                  <a:cubicBezTo>
                    <a:pt x="1564" y="234"/>
                    <a:pt x="1448" y="0"/>
                    <a:pt x="1278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1" name="Google Shape;4311;p49"/>
          <p:cNvGrpSpPr/>
          <p:nvPr/>
        </p:nvGrpSpPr>
        <p:grpSpPr>
          <a:xfrm>
            <a:off x="1737326" y="2900773"/>
            <a:ext cx="374731" cy="350361"/>
            <a:chOff x="1737326" y="2900773"/>
            <a:chExt cx="374731" cy="350361"/>
          </a:xfrm>
        </p:grpSpPr>
        <p:sp>
          <p:nvSpPr>
            <p:cNvPr id="4312" name="Google Shape;4312;p49"/>
            <p:cNvSpPr/>
            <p:nvPr/>
          </p:nvSpPr>
          <p:spPr>
            <a:xfrm>
              <a:off x="1942890" y="2936723"/>
              <a:ext cx="169167" cy="176966"/>
            </a:xfrm>
            <a:custGeom>
              <a:avLst/>
              <a:gdLst/>
              <a:ahLst/>
              <a:cxnLst/>
              <a:rect l="l" t="t" r="r" b="b"/>
              <a:pathLst>
                <a:path w="6442" h="6739" extrusionOk="0">
                  <a:moveTo>
                    <a:pt x="690" y="0"/>
                  </a:moveTo>
                  <a:cubicBezTo>
                    <a:pt x="307" y="0"/>
                    <a:pt x="1" y="316"/>
                    <a:pt x="1" y="689"/>
                  </a:cubicBezTo>
                  <a:lnTo>
                    <a:pt x="1" y="4374"/>
                  </a:lnTo>
                  <a:cubicBezTo>
                    <a:pt x="1" y="4757"/>
                    <a:pt x="307" y="5063"/>
                    <a:pt x="690" y="5063"/>
                  </a:cubicBezTo>
                  <a:lnTo>
                    <a:pt x="1379" y="5063"/>
                  </a:lnTo>
                  <a:lnTo>
                    <a:pt x="996" y="6604"/>
                  </a:lnTo>
                  <a:cubicBezTo>
                    <a:pt x="982" y="6676"/>
                    <a:pt x="1039" y="6738"/>
                    <a:pt x="1110" y="6738"/>
                  </a:cubicBezTo>
                  <a:cubicBezTo>
                    <a:pt x="1132" y="6738"/>
                    <a:pt x="1155" y="6732"/>
                    <a:pt x="1178" y="6718"/>
                  </a:cubicBezTo>
                  <a:lnTo>
                    <a:pt x="3446" y="5063"/>
                  </a:lnTo>
                  <a:lnTo>
                    <a:pt x="5753" y="5063"/>
                  </a:lnTo>
                  <a:cubicBezTo>
                    <a:pt x="6126" y="5063"/>
                    <a:pt x="6442" y="4757"/>
                    <a:pt x="6442" y="4374"/>
                  </a:cubicBezTo>
                  <a:lnTo>
                    <a:pt x="6442" y="689"/>
                  </a:lnTo>
                  <a:cubicBezTo>
                    <a:pt x="6442" y="316"/>
                    <a:pt x="6135" y="10"/>
                    <a:pt x="575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49"/>
            <p:cNvSpPr/>
            <p:nvPr/>
          </p:nvSpPr>
          <p:spPr>
            <a:xfrm>
              <a:off x="2003209" y="2936723"/>
              <a:ext cx="48528" cy="114861"/>
            </a:xfrm>
            <a:custGeom>
              <a:avLst/>
              <a:gdLst/>
              <a:ahLst/>
              <a:cxnLst/>
              <a:rect l="l" t="t" r="r" b="b"/>
              <a:pathLst>
                <a:path w="1848" h="4374" extrusionOk="0">
                  <a:moveTo>
                    <a:pt x="1" y="0"/>
                  </a:moveTo>
                  <a:lnTo>
                    <a:pt x="1" y="3455"/>
                  </a:lnTo>
                  <a:cubicBezTo>
                    <a:pt x="1" y="3962"/>
                    <a:pt x="412" y="4374"/>
                    <a:pt x="919" y="4374"/>
                  </a:cubicBezTo>
                  <a:cubicBezTo>
                    <a:pt x="1427" y="4374"/>
                    <a:pt x="1848" y="3962"/>
                    <a:pt x="1848" y="3455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49"/>
            <p:cNvSpPr/>
            <p:nvPr/>
          </p:nvSpPr>
          <p:spPr>
            <a:xfrm>
              <a:off x="2015525" y="2900773"/>
              <a:ext cx="23660" cy="96532"/>
            </a:xfrm>
            <a:custGeom>
              <a:avLst/>
              <a:gdLst/>
              <a:ahLst/>
              <a:cxnLst/>
              <a:rect l="l" t="t" r="r" b="b"/>
              <a:pathLst>
                <a:path w="901" h="3676" extrusionOk="0">
                  <a:moveTo>
                    <a:pt x="224" y="0"/>
                  </a:moveTo>
                  <a:cubicBezTo>
                    <a:pt x="98" y="0"/>
                    <a:pt x="1" y="111"/>
                    <a:pt x="10" y="240"/>
                  </a:cubicBezTo>
                  <a:lnTo>
                    <a:pt x="211" y="3455"/>
                  </a:lnTo>
                  <a:cubicBezTo>
                    <a:pt x="211" y="3580"/>
                    <a:pt x="316" y="3676"/>
                    <a:pt x="441" y="3676"/>
                  </a:cubicBezTo>
                  <a:lnTo>
                    <a:pt x="470" y="3676"/>
                  </a:lnTo>
                  <a:cubicBezTo>
                    <a:pt x="584" y="3676"/>
                    <a:pt x="690" y="3580"/>
                    <a:pt x="699" y="3455"/>
                  </a:cubicBezTo>
                  <a:lnTo>
                    <a:pt x="900" y="240"/>
                  </a:lnTo>
                  <a:cubicBezTo>
                    <a:pt x="900" y="111"/>
                    <a:pt x="803" y="0"/>
                    <a:pt x="685" y="0"/>
                  </a:cubicBezTo>
                  <a:cubicBezTo>
                    <a:pt x="680" y="0"/>
                    <a:pt x="675" y="0"/>
                    <a:pt x="671" y="1"/>
                  </a:cubicBezTo>
                  <a:lnTo>
                    <a:pt x="240" y="1"/>
                  </a:lnTo>
                  <a:cubicBezTo>
                    <a:pt x="235" y="0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49"/>
            <p:cNvSpPr/>
            <p:nvPr/>
          </p:nvSpPr>
          <p:spPr>
            <a:xfrm>
              <a:off x="2015289" y="3015371"/>
              <a:ext cx="24396" cy="24159"/>
            </a:xfrm>
            <a:custGeom>
              <a:avLst/>
              <a:gdLst/>
              <a:ahLst/>
              <a:cxnLst/>
              <a:rect l="l" t="t" r="r" b="b"/>
              <a:pathLst>
                <a:path w="929" h="920" extrusionOk="0">
                  <a:moveTo>
                    <a:pt x="459" y="1"/>
                  </a:moveTo>
                  <a:cubicBezTo>
                    <a:pt x="211" y="1"/>
                    <a:pt x="0" y="211"/>
                    <a:pt x="0" y="460"/>
                  </a:cubicBezTo>
                  <a:cubicBezTo>
                    <a:pt x="0" y="718"/>
                    <a:pt x="211" y="919"/>
                    <a:pt x="459" y="919"/>
                  </a:cubicBezTo>
                  <a:cubicBezTo>
                    <a:pt x="718" y="919"/>
                    <a:pt x="928" y="718"/>
                    <a:pt x="928" y="460"/>
                  </a:cubicBezTo>
                  <a:cubicBezTo>
                    <a:pt x="928" y="211"/>
                    <a:pt x="718" y="1"/>
                    <a:pt x="4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49"/>
            <p:cNvSpPr/>
            <p:nvPr/>
          </p:nvSpPr>
          <p:spPr>
            <a:xfrm>
              <a:off x="1737326" y="3166419"/>
              <a:ext cx="205353" cy="84715"/>
            </a:xfrm>
            <a:custGeom>
              <a:avLst/>
              <a:gdLst/>
              <a:ahLst/>
              <a:cxnLst/>
              <a:rect l="l" t="t" r="r" b="b"/>
              <a:pathLst>
                <a:path w="7820" h="3226" extrusionOk="0">
                  <a:moveTo>
                    <a:pt x="2527" y="0"/>
                  </a:moveTo>
                  <a:lnTo>
                    <a:pt x="603" y="709"/>
                  </a:lnTo>
                  <a:cubicBezTo>
                    <a:pt x="240" y="833"/>
                    <a:pt x="0" y="1177"/>
                    <a:pt x="0" y="1570"/>
                  </a:cubicBezTo>
                  <a:lnTo>
                    <a:pt x="0" y="2996"/>
                  </a:lnTo>
                  <a:cubicBezTo>
                    <a:pt x="0" y="3120"/>
                    <a:pt x="96" y="3226"/>
                    <a:pt x="230" y="3226"/>
                  </a:cubicBezTo>
                  <a:lnTo>
                    <a:pt x="7590" y="3226"/>
                  </a:lnTo>
                  <a:cubicBezTo>
                    <a:pt x="7714" y="3226"/>
                    <a:pt x="7819" y="3120"/>
                    <a:pt x="7819" y="2996"/>
                  </a:cubicBezTo>
                  <a:lnTo>
                    <a:pt x="7819" y="1570"/>
                  </a:lnTo>
                  <a:cubicBezTo>
                    <a:pt x="7819" y="1187"/>
                    <a:pt x="7580" y="843"/>
                    <a:pt x="7216" y="709"/>
                  </a:cubicBezTo>
                  <a:lnTo>
                    <a:pt x="5293" y="0"/>
                  </a:lnTo>
                  <a:lnTo>
                    <a:pt x="3915" y="46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49"/>
            <p:cNvSpPr/>
            <p:nvPr/>
          </p:nvSpPr>
          <p:spPr>
            <a:xfrm>
              <a:off x="1827792" y="3190788"/>
              <a:ext cx="24396" cy="60345"/>
            </a:xfrm>
            <a:custGeom>
              <a:avLst/>
              <a:gdLst/>
              <a:ahLst/>
              <a:cxnLst/>
              <a:rect l="l" t="t" r="r" b="b"/>
              <a:pathLst>
                <a:path w="929" h="2298" extrusionOk="0">
                  <a:moveTo>
                    <a:pt x="221" y="1"/>
                  </a:moveTo>
                  <a:lnTo>
                    <a:pt x="1" y="2298"/>
                  </a:lnTo>
                  <a:lnTo>
                    <a:pt x="929" y="2298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49"/>
            <p:cNvSpPr/>
            <p:nvPr/>
          </p:nvSpPr>
          <p:spPr>
            <a:xfrm>
              <a:off x="1829552" y="3178472"/>
              <a:ext cx="21139" cy="20640"/>
            </a:xfrm>
            <a:custGeom>
              <a:avLst/>
              <a:gdLst/>
              <a:ahLst/>
              <a:cxnLst/>
              <a:rect l="l" t="t" r="r" b="b"/>
              <a:pathLst>
                <a:path w="805" h="786" extrusionOk="0">
                  <a:moveTo>
                    <a:pt x="1" y="1"/>
                  </a:moveTo>
                  <a:lnTo>
                    <a:pt x="1" y="623"/>
                  </a:lnTo>
                  <a:cubicBezTo>
                    <a:pt x="1" y="709"/>
                    <a:pt x="77" y="785"/>
                    <a:pt x="163" y="785"/>
                  </a:cubicBezTo>
                  <a:lnTo>
                    <a:pt x="642" y="785"/>
                  </a:lnTo>
                  <a:cubicBezTo>
                    <a:pt x="728" y="785"/>
                    <a:pt x="805" y="709"/>
                    <a:pt x="805" y="623"/>
                  </a:cubicBezTo>
                  <a:lnTo>
                    <a:pt x="805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49"/>
            <p:cNvSpPr/>
            <p:nvPr/>
          </p:nvSpPr>
          <p:spPr>
            <a:xfrm>
              <a:off x="1906703" y="3191051"/>
              <a:ext cx="36213" cy="60083"/>
            </a:xfrm>
            <a:custGeom>
              <a:avLst/>
              <a:gdLst/>
              <a:ahLst/>
              <a:cxnLst/>
              <a:rect l="l" t="t" r="r" b="b"/>
              <a:pathLst>
                <a:path w="1379" h="2288" extrusionOk="0">
                  <a:moveTo>
                    <a:pt x="1130" y="0"/>
                  </a:moveTo>
                  <a:lnTo>
                    <a:pt x="269" y="862"/>
                  </a:lnTo>
                  <a:cubicBezTo>
                    <a:pt x="96" y="1043"/>
                    <a:pt x="1" y="1273"/>
                    <a:pt x="1" y="1522"/>
                  </a:cubicBezTo>
                  <a:lnTo>
                    <a:pt x="1" y="2288"/>
                  </a:lnTo>
                  <a:lnTo>
                    <a:pt x="1149" y="2288"/>
                  </a:lnTo>
                  <a:cubicBezTo>
                    <a:pt x="1274" y="2288"/>
                    <a:pt x="1379" y="2182"/>
                    <a:pt x="1379" y="2058"/>
                  </a:cubicBezTo>
                  <a:lnTo>
                    <a:pt x="1379" y="632"/>
                  </a:lnTo>
                  <a:cubicBezTo>
                    <a:pt x="1379" y="402"/>
                    <a:pt x="1283" y="173"/>
                    <a:pt x="113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49"/>
            <p:cNvSpPr/>
            <p:nvPr/>
          </p:nvSpPr>
          <p:spPr>
            <a:xfrm>
              <a:off x="1773513" y="2979185"/>
              <a:ext cx="132981" cy="96794"/>
            </a:xfrm>
            <a:custGeom>
              <a:avLst/>
              <a:gdLst/>
              <a:ahLst/>
              <a:cxnLst/>
              <a:rect l="l" t="t" r="r" b="b"/>
              <a:pathLst>
                <a:path w="5064" h="3686" extrusionOk="0">
                  <a:moveTo>
                    <a:pt x="1847" y="1"/>
                  </a:moveTo>
                  <a:cubicBezTo>
                    <a:pt x="823" y="1"/>
                    <a:pt x="0" y="824"/>
                    <a:pt x="0" y="1838"/>
                  </a:cubicBezTo>
                  <a:lnTo>
                    <a:pt x="0" y="2384"/>
                  </a:lnTo>
                  <a:cubicBezTo>
                    <a:pt x="0" y="2632"/>
                    <a:pt x="39" y="2881"/>
                    <a:pt x="125" y="3111"/>
                  </a:cubicBezTo>
                  <a:lnTo>
                    <a:pt x="201" y="3341"/>
                  </a:lnTo>
                  <a:cubicBezTo>
                    <a:pt x="221" y="3417"/>
                    <a:pt x="230" y="3484"/>
                    <a:pt x="230" y="3561"/>
                  </a:cubicBezTo>
                  <a:lnTo>
                    <a:pt x="230" y="3685"/>
                  </a:lnTo>
                  <a:lnTo>
                    <a:pt x="4833" y="3685"/>
                  </a:lnTo>
                  <a:lnTo>
                    <a:pt x="4833" y="3561"/>
                  </a:lnTo>
                  <a:cubicBezTo>
                    <a:pt x="4833" y="3484"/>
                    <a:pt x="4853" y="3417"/>
                    <a:pt x="4872" y="3341"/>
                  </a:cubicBezTo>
                  <a:lnTo>
                    <a:pt x="4948" y="3111"/>
                  </a:lnTo>
                  <a:cubicBezTo>
                    <a:pt x="5025" y="2881"/>
                    <a:pt x="5063" y="2632"/>
                    <a:pt x="5063" y="2384"/>
                  </a:cubicBezTo>
                  <a:lnTo>
                    <a:pt x="5063" y="460"/>
                  </a:lnTo>
                  <a:cubicBezTo>
                    <a:pt x="5063" y="201"/>
                    <a:pt x="4862" y="1"/>
                    <a:pt x="46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49"/>
            <p:cNvSpPr/>
            <p:nvPr/>
          </p:nvSpPr>
          <p:spPr>
            <a:xfrm>
              <a:off x="1803659" y="2979185"/>
              <a:ext cx="102834" cy="96794"/>
            </a:xfrm>
            <a:custGeom>
              <a:avLst/>
              <a:gdLst/>
              <a:ahLst/>
              <a:cxnLst/>
              <a:rect l="l" t="t" r="r" b="b"/>
              <a:pathLst>
                <a:path w="3916" h="3686" extrusionOk="0">
                  <a:moveTo>
                    <a:pt x="931" y="0"/>
                  </a:moveTo>
                  <a:cubicBezTo>
                    <a:pt x="413" y="0"/>
                    <a:pt x="1" y="418"/>
                    <a:pt x="1" y="929"/>
                  </a:cubicBezTo>
                  <a:cubicBezTo>
                    <a:pt x="1" y="1446"/>
                    <a:pt x="422" y="1867"/>
                    <a:pt x="939" y="1867"/>
                  </a:cubicBezTo>
                  <a:lnTo>
                    <a:pt x="1063" y="1867"/>
                  </a:lnTo>
                  <a:lnTo>
                    <a:pt x="1130" y="3685"/>
                  </a:lnTo>
                  <a:lnTo>
                    <a:pt x="3685" y="3685"/>
                  </a:lnTo>
                  <a:lnTo>
                    <a:pt x="3685" y="3561"/>
                  </a:lnTo>
                  <a:cubicBezTo>
                    <a:pt x="3685" y="3484"/>
                    <a:pt x="3695" y="3417"/>
                    <a:pt x="3724" y="3341"/>
                  </a:cubicBezTo>
                  <a:lnTo>
                    <a:pt x="3800" y="3111"/>
                  </a:lnTo>
                  <a:cubicBezTo>
                    <a:pt x="3877" y="2881"/>
                    <a:pt x="3915" y="2632"/>
                    <a:pt x="3915" y="2384"/>
                  </a:cubicBezTo>
                  <a:lnTo>
                    <a:pt x="3915" y="460"/>
                  </a:lnTo>
                  <a:cubicBezTo>
                    <a:pt x="3915" y="201"/>
                    <a:pt x="3714" y="1"/>
                    <a:pt x="3456" y="1"/>
                  </a:cubicBezTo>
                  <a:lnTo>
                    <a:pt x="948" y="1"/>
                  </a:lnTo>
                  <a:cubicBezTo>
                    <a:pt x="942" y="0"/>
                    <a:pt x="937" y="0"/>
                    <a:pt x="9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49"/>
            <p:cNvSpPr/>
            <p:nvPr/>
          </p:nvSpPr>
          <p:spPr>
            <a:xfrm>
              <a:off x="1803659" y="3124193"/>
              <a:ext cx="72661" cy="54306"/>
            </a:xfrm>
            <a:custGeom>
              <a:avLst/>
              <a:gdLst/>
              <a:ahLst/>
              <a:cxnLst/>
              <a:rect l="l" t="t" r="r" b="b"/>
              <a:pathLst>
                <a:path w="2767" h="2068" extrusionOk="0">
                  <a:moveTo>
                    <a:pt x="1" y="1"/>
                  </a:moveTo>
                  <a:lnTo>
                    <a:pt x="1" y="2068"/>
                  </a:lnTo>
                  <a:lnTo>
                    <a:pt x="2767" y="2068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49"/>
            <p:cNvSpPr/>
            <p:nvPr/>
          </p:nvSpPr>
          <p:spPr>
            <a:xfrm>
              <a:off x="1803659" y="3124193"/>
              <a:ext cx="72661" cy="30173"/>
            </a:xfrm>
            <a:custGeom>
              <a:avLst/>
              <a:gdLst/>
              <a:ahLst/>
              <a:cxnLst/>
              <a:rect l="l" t="t" r="r" b="b"/>
              <a:pathLst>
                <a:path w="2767" h="1149" extrusionOk="0">
                  <a:moveTo>
                    <a:pt x="1" y="1"/>
                  </a:moveTo>
                  <a:lnTo>
                    <a:pt x="1" y="776"/>
                  </a:lnTo>
                  <a:cubicBezTo>
                    <a:pt x="427" y="1025"/>
                    <a:pt x="905" y="1149"/>
                    <a:pt x="1384" y="1149"/>
                  </a:cubicBezTo>
                  <a:cubicBezTo>
                    <a:pt x="1862" y="1149"/>
                    <a:pt x="2341" y="1025"/>
                    <a:pt x="2767" y="776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49"/>
            <p:cNvSpPr/>
            <p:nvPr/>
          </p:nvSpPr>
          <p:spPr>
            <a:xfrm>
              <a:off x="1791606" y="3156387"/>
              <a:ext cx="48528" cy="43198"/>
            </a:xfrm>
            <a:custGeom>
              <a:avLst/>
              <a:gdLst/>
              <a:ahLst/>
              <a:cxnLst/>
              <a:rect l="l" t="t" r="r" b="b"/>
              <a:pathLst>
                <a:path w="1848" h="1645" extrusionOk="0">
                  <a:moveTo>
                    <a:pt x="406" y="1"/>
                  </a:moveTo>
                  <a:cubicBezTo>
                    <a:pt x="322" y="1"/>
                    <a:pt x="240" y="50"/>
                    <a:pt x="201" y="134"/>
                  </a:cubicBezTo>
                  <a:lnTo>
                    <a:pt x="0" y="555"/>
                  </a:lnTo>
                  <a:lnTo>
                    <a:pt x="766" y="1559"/>
                  </a:lnTo>
                  <a:cubicBezTo>
                    <a:pt x="812" y="1616"/>
                    <a:pt x="880" y="1645"/>
                    <a:pt x="948" y="1645"/>
                  </a:cubicBezTo>
                  <a:cubicBezTo>
                    <a:pt x="1007" y="1645"/>
                    <a:pt x="1066" y="1623"/>
                    <a:pt x="1111" y="1579"/>
                  </a:cubicBezTo>
                  <a:lnTo>
                    <a:pt x="1848" y="842"/>
                  </a:lnTo>
                  <a:lnTo>
                    <a:pt x="527" y="38"/>
                  </a:lnTo>
                  <a:cubicBezTo>
                    <a:pt x="489" y="13"/>
                    <a:pt x="447" y="1"/>
                    <a:pt x="40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49"/>
            <p:cNvSpPr/>
            <p:nvPr/>
          </p:nvSpPr>
          <p:spPr>
            <a:xfrm>
              <a:off x="1840108" y="3156387"/>
              <a:ext cx="48292" cy="43198"/>
            </a:xfrm>
            <a:custGeom>
              <a:avLst/>
              <a:gdLst/>
              <a:ahLst/>
              <a:cxnLst/>
              <a:rect l="l" t="t" r="r" b="b"/>
              <a:pathLst>
                <a:path w="1839" h="1645" extrusionOk="0">
                  <a:moveTo>
                    <a:pt x="1433" y="1"/>
                  </a:moveTo>
                  <a:cubicBezTo>
                    <a:pt x="1391" y="1"/>
                    <a:pt x="1349" y="13"/>
                    <a:pt x="1312" y="38"/>
                  </a:cubicBezTo>
                  <a:lnTo>
                    <a:pt x="1" y="842"/>
                  </a:lnTo>
                  <a:lnTo>
                    <a:pt x="728" y="1579"/>
                  </a:lnTo>
                  <a:cubicBezTo>
                    <a:pt x="777" y="1623"/>
                    <a:pt x="838" y="1645"/>
                    <a:pt x="897" y="1645"/>
                  </a:cubicBezTo>
                  <a:cubicBezTo>
                    <a:pt x="966" y="1645"/>
                    <a:pt x="1031" y="1616"/>
                    <a:pt x="1072" y="1559"/>
                  </a:cubicBezTo>
                  <a:lnTo>
                    <a:pt x="1838" y="555"/>
                  </a:lnTo>
                  <a:lnTo>
                    <a:pt x="1647" y="134"/>
                  </a:lnTo>
                  <a:cubicBezTo>
                    <a:pt x="1602" y="50"/>
                    <a:pt x="1518" y="1"/>
                    <a:pt x="143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49"/>
            <p:cNvSpPr/>
            <p:nvPr/>
          </p:nvSpPr>
          <p:spPr>
            <a:xfrm>
              <a:off x="1779552" y="3028107"/>
              <a:ext cx="121137" cy="114205"/>
            </a:xfrm>
            <a:custGeom>
              <a:avLst/>
              <a:gdLst/>
              <a:ahLst/>
              <a:cxnLst/>
              <a:rect l="l" t="t" r="r" b="b"/>
              <a:pathLst>
                <a:path w="4613" h="4349" extrusionOk="0">
                  <a:moveTo>
                    <a:pt x="1986" y="0"/>
                  </a:moveTo>
                  <a:cubicBezTo>
                    <a:pt x="1399" y="0"/>
                    <a:pt x="893" y="98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42"/>
                  </a:lnTo>
                  <a:cubicBezTo>
                    <a:pt x="459" y="1056"/>
                    <a:pt x="412" y="1171"/>
                    <a:pt x="325" y="1267"/>
                  </a:cubicBezTo>
                  <a:lnTo>
                    <a:pt x="134" y="1449"/>
                  </a:lnTo>
                  <a:cubicBezTo>
                    <a:pt x="48" y="1535"/>
                    <a:pt x="0" y="1659"/>
                    <a:pt x="0" y="1774"/>
                  </a:cubicBezTo>
                  <a:lnTo>
                    <a:pt x="0" y="2052"/>
                  </a:lnTo>
                  <a:cubicBezTo>
                    <a:pt x="0" y="3315"/>
                    <a:pt x="1034" y="4349"/>
                    <a:pt x="2307" y="4349"/>
                  </a:cubicBezTo>
                  <a:cubicBezTo>
                    <a:pt x="3579" y="4349"/>
                    <a:pt x="4613" y="3315"/>
                    <a:pt x="4613" y="2042"/>
                  </a:cubicBezTo>
                  <a:lnTo>
                    <a:pt x="4613" y="1774"/>
                  </a:lnTo>
                  <a:cubicBezTo>
                    <a:pt x="4603" y="1650"/>
                    <a:pt x="4556" y="1535"/>
                    <a:pt x="4469" y="1449"/>
                  </a:cubicBezTo>
                  <a:lnTo>
                    <a:pt x="4288" y="1257"/>
                  </a:lnTo>
                  <a:cubicBezTo>
                    <a:pt x="4192" y="1171"/>
                    <a:pt x="4144" y="105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5" y="126"/>
                    <a:pt x="2649" y="0"/>
                    <a:pt x="1986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49"/>
            <p:cNvSpPr/>
            <p:nvPr/>
          </p:nvSpPr>
          <p:spPr>
            <a:xfrm>
              <a:off x="1779552" y="3028107"/>
              <a:ext cx="108848" cy="113706"/>
            </a:xfrm>
            <a:custGeom>
              <a:avLst/>
              <a:gdLst/>
              <a:ahLst/>
              <a:cxnLst/>
              <a:rect l="l" t="t" r="r" b="b"/>
              <a:pathLst>
                <a:path w="4145" h="4330" extrusionOk="0">
                  <a:moveTo>
                    <a:pt x="1990" y="1"/>
                  </a:moveTo>
                  <a:cubicBezTo>
                    <a:pt x="1773" y="1"/>
                    <a:pt x="1566" y="14"/>
                    <a:pt x="1378" y="32"/>
                  </a:cubicBezTo>
                  <a:cubicBezTo>
                    <a:pt x="1129" y="61"/>
                    <a:pt x="881" y="99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32"/>
                  </a:lnTo>
                  <a:cubicBezTo>
                    <a:pt x="459" y="1056"/>
                    <a:pt x="412" y="1171"/>
                    <a:pt x="325" y="1257"/>
                  </a:cubicBezTo>
                  <a:lnTo>
                    <a:pt x="134" y="1449"/>
                  </a:lnTo>
                  <a:cubicBezTo>
                    <a:pt x="48" y="1535"/>
                    <a:pt x="0" y="1650"/>
                    <a:pt x="0" y="1774"/>
                  </a:cubicBezTo>
                  <a:lnTo>
                    <a:pt x="0" y="2042"/>
                  </a:lnTo>
                  <a:cubicBezTo>
                    <a:pt x="0" y="3210"/>
                    <a:pt x="871" y="4186"/>
                    <a:pt x="2029" y="4329"/>
                  </a:cubicBezTo>
                  <a:cubicBezTo>
                    <a:pt x="1608" y="3899"/>
                    <a:pt x="1378" y="3334"/>
                    <a:pt x="1378" y="2741"/>
                  </a:cubicBezTo>
                  <a:lnTo>
                    <a:pt x="1378" y="1056"/>
                  </a:lnTo>
                  <a:cubicBezTo>
                    <a:pt x="1378" y="827"/>
                    <a:pt x="1560" y="626"/>
                    <a:pt x="1790" y="597"/>
                  </a:cubicBezTo>
                  <a:cubicBezTo>
                    <a:pt x="1971" y="575"/>
                    <a:pt x="2201" y="556"/>
                    <a:pt x="2456" y="556"/>
                  </a:cubicBezTo>
                  <a:cubicBezTo>
                    <a:pt x="2980" y="556"/>
                    <a:pt x="3610" y="63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6" y="123"/>
                    <a:pt x="2655" y="1"/>
                    <a:pt x="199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49"/>
            <p:cNvSpPr/>
            <p:nvPr/>
          </p:nvSpPr>
          <p:spPr>
            <a:xfrm>
              <a:off x="1737326" y="3191051"/>
              <a:ext cx="36213" cy="60083"/>
            </a:xfrm>
            <a:custGeom>
              <a:avLst/>
              <a:gdLst/>
              <a:ahLst/>
              <a:cxnLst/>
              <a:rect l="l" t="t" r="r" b="b"/>
              <a:pathLst>
                <a:path w="1379" h="2288" extrusionOk="0">
                  <a:moveTo>
                    <a:pt x="249" y="0"/>
                  </a:moveTo>
                  <a:cubicBezTo>
                    <a:pt x="86" y="173"/>
                    <a:pt x="0" y="402"/>
                    <a:pt x="0" y="632"/>
                  </a:cubicBezTo>
                  <a:lnTo>
                    <a:pt x="0" y="2058"/>
                  </a:lnTo>
                  <a:cubicBezTo>
                    <a:pt x="0" y="2182"/>
                    <a:pt x="96" y="2288"/>
                    <a:pt x="230" y="2288"/>
                  </a:cubicBezTo>
                  <a:lnTo>
                    <a:pt x="1378" y="2288"/>
                  </a:lnTo>
                  <a:lnTo>
                    <a:pt x="1378" y="1522"/>
                  </a:lnTo>
                  <a:cubicBezTo>
                    <a:pt x="1378" y="1273"/>
                    <a:pt x="1283" y="1043"/>
                    <a:pt x="1110" y="862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9" name="Google Shape;4329;p49"/>
          <p:cNvGrpSpPr/>
          <p:nvPr/>
        </p:nvGrpSpPr>
        <p:grpSpPr>
          <a:xfrm>
            <a:off x="4000676" y="1579396"/>
            <a:ext cx="327226" cy="211603"/>
            <a:chOff x="4000676" y="1579396"/>
            <a:chExt cx="327226" cy="211603"/>
          </a:xfrm>
        </p:grpSpPr>
        <p:sp>
          <p:nvSpPr>
            <p:cNvPr id="4330" name="Google Shape;4330;p49"/>
            <p:cNvSpPr/>
            <p:nvPr/>
          </p:nvSpPr>
          <p:spPr>
            <a:xfrm>
              <a:off x="4081924" y="1581365"/>
              <a:ext cx="121584" cy="89757"/>
            </a:xfrm>
            <a:custGeom>
              <a:avLst/>
              <a:gdLst/>
              <a:ahLst/>
              <a:cxnLst/>
              <a:rect l="l" t="t" r="r" b="b"/>
              <a:pathLst>
                <a:path w="4630" h="3418" extrusionOk="0">
                  <a:moveTo>
                    <a:pt x="158" y="0"/>
                  </a:moveTo>
                  <a:cubicBezTo>
                    <a:pt x="51" y="0"/>
                    <a:pt x="0" y="128"/>
                    <a:pt x="74" y="211"/>
                  </a:cubicBezTo>
                  <a:lnTo>
                    <a:pt x="2572" y="3417"/>
                  </a:lnTo>
                  <a:lnTo>
                    <a:pt x="4630" y="3417"/>
                  </a:lnTo>
                  <a:lnTo>
                    <a:pt x="1491" y="422"/>
                  </a:lnTo>
                  <a:cubicBezTo>
                    <a:pt x="1203" y="154"/>
                    <a:pt x="840" y="1"/>
                    <a:pt x="447" y="1"/>
                  </a:cubicBezTo>
                  <a:lnTo>
                    <a:pt x="170" y="1"/>
                  </a:lnTo>
                  <a:cubicBezTo>
                    <a:pt x="166" y="0"/>
                    <a:pt x="162" y="0"/>
                    <a:pt x="158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49"/>
            <p:cNvSpPr/>
            <p:nvPr/>
          </p:nvSpPr>
          <p:spPr>
            <a:xfrm>
              <a:off x="4083605" y="1581628"/>
              <a:ext cx="119903" cy="89494"/>
            </a:xfrm>
            <a:custGeom>
              <a:avLst/>
              <a:gdLst/>
              <a:ahLst/>
              <a:cxnLst/>
              <a:rect l="l" t="t" r="r" b="b"/>
              <a:pathLst>
                <a:path w="4566" h="3408" extrusionOk="0">
                  <a:moveTo>
                    <a:pt x="106" y="0"/>
                  </a:moveTo>
                  <a:cubicBezTo>
                    <a:pt x="68" y="0"/>
                    <a:pt x="29" y="19"/>
                    <a:pt x="1" y="48"/>
                  </a:cubicBezTo>
                  <a:cubicBezTo>
                    <a:pt x="249" y="106"/>
                    <a:pt x="479" y="230"/>
                    <a:pt x="671" y="412"/>
                  </a:cubicBezTo>
                  <a:lnTo>
                    <a:pt x="3819" y="3407"/>
                  </a:lnTo>
                  <a:lnTo>
                    <a:pt x="4566" y="3407"/>
                  </a:lnTo>
                  <a:lnTo>
                    <a:pt x="1417" y="412"/>
                  </a:lnTo>
                  <a:cubicBezTo>
                    <a:pt x="1139" y="144"/>
                    <a:pt x="766" y="0"/>
                    <a:pt x="3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49"/>
            <p:cNvSpPr/>
            <p:nvPr/>
          </p:nvSpPr>
          <p:spPr>
            <a:xfrm>
              <a:off x="4000676" y="1613534"/>
              <a:ext cx="327226" cy="94037"/>
            </a:xfrm>
            <a:custGeom>
              <a:avLst/>
              <a:gdLst/>
              <a:ahLst/>
              <a:cxnLst/>
              <a:rect l="l" t="t" r="r" b="b"/>
              <a:pathLst>
                <a:path w="12461" h="3581" extrusionOk="0">
                  <a:moveTo>
                    <a:pt x="115" y="1"/>
                  </a:moveTo>
                  <a:cubicBezTo>
                    <a:pt x="48" y="1"/>
                    <a:pt x="0" y="58"/>
                    <a:pt x="0" y="125"/>
                  </a:cubicBezTo>
                  <a:lnTo>
                    <a:pt x="0" y="3063"/>
                  </a:lnTo>
                  <a:cubicBezTo>
                    <a:pt x="0" y="3350"/>
                    <a:pt x="230" y="3580"/>
                    <a:pt x="508" y="3580"/>
                  </a:cubicBezTo>
                  <a:lnTo>
                    <a:pt x="12365" y="3580"/>
                  </a:lnTo>
                  <a:cubicBezTo>
                    <a:pt x="12413" y="3580"/>
                    <a:pt x="12461" y="3532"/>
                    <a:pt x="12461" y="3475"/>
                  </a:cubicBezTo>
                  <a:cubicBezTo>
                    <a:pt x="12461" y="3341"/>
                    <a:pt x="12404" y="3216"/>
                    <a:pt x="12317" y="3130"/>
                  </a:cubicBezTo>
                  <a:lnTo>
                    <a:pt x="12021" y="2834"/>
                  </a:lnTo>
                  <a:lnTo>
                    <a:pt x="11590" y="2403"/>
                  </a:lnTo>
                  <a:cubicBezTo>
                    <a:pt x="11311" y="2124"/>
                    <a:pt x="10941" y="1962"/>
                    <a:pt x="10561" y="1962"/>
                  </a:cubicBezTo>
                  <a:cubicBezTo>
                    <a:pt x="10550" y="1962"/>
                    <a:pt x="10539" y="1962"/>
                    <a:pt x="10528" y="1963"/>
                  </a:cubicBezTo>
                  <a:lnTo>
                    <a:pt x="2374" y="1963"/>
                  </a:lnTo>
                  <a:cubicBezTo>
                    <a:pt x="2192" y="1963"/>
                    <a:pt x="2029" y="1857"/>
                    <a:pt x="1934" y="1704"/>
                  </a:cubicBezTo>
                  <a:lnTo>
                    <a:pt x="1101" y="250"/>
                  </a:lnTo>
                  <a:cubicBezTo>
                    <a:pt x="1005" y="96"/>
                    <a:pt x="843" y="1"/>
                    <a:pt x="661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49"/>
            <p:cNvSpPr/>
            <p:nvPr/>
          </p:nvSpPr>
          <p:spPr>
            <a:xfrm>
              <a:off x="4081924" y="1686169"/>
              <a:ext cx="135922" cy="104830"/>
            </a:xfrm>
            <a:custGeom>
              <a:avLst/>
              <a:gdLst/>
              <a:ahLst/>
              <a:cxnLst/>
              <a:rect l="l" t="t" r="r" b="b"/>
              <a:pathLst>
                <a:path w="5176" h="3992" extrusionOk="0">
                  <a:moveTo>
                    <a:pt x="3089" y="1"/>
                  </a:moveTo>
                  <a:cubicBezTo>
                    <a:pt x="3051" y="1"/>
                    <a:pt x="3012" y="20"/>
                    <a:pt x="2984" y="48"/>
                  </a:cubicBezTo>
                  <a:lnTo>
                    <a:pt x="74" y="3790"/>
                  </a:lnTo>
                  <a:cubicBezTo>
                    <a:pt x="0" y="3864"/>
                    <a:pt x="51" y="3992"/>
                    <a:pt x="158" y="3992"/>
                  </a:cubicBezTo>
                  <a:cubicBezTo>
                    <a:pt x="162" y="3992"/>
                    <a:pt x="166" y="3992"/>
                    <a:pt x="170" y="3991"/>
                  </a:cubicBezTo>
                  <a:lnTo>
                    <a:pt x="457" y="3991"/>
                  </a:lnTo>
                  <a:cubicBezTo>
                    <a:pt x="840" y="3991"/>
                    <a:pt x="1203" y="3838"/>
                    <a:pt x="1491" y="3580"/>
                  </a:cubicBezTo>
                  <a:lnTo>
                    <a:pt x="5127" y="135"/>
                  </a:lnTo>
                  <a:cubicBezTo>
                    <a:pt x="5175" y="87"/>
                    <a:pt x="5146" y="1"/>
                    <a:pt x="50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49"/>
            <p:cNvSpPr/>
            <p:nvPr/>
          </p:nvSpPr>
          <p:spPr>
            <a:xfrm>
              <a:off x="4193923" y="1579448"/>
              <a:ext cx="132193" cy="49710"/>
            </a:xfrm>
            <a:custGeom>
              <a:avLst/>
              <a:gdLst/>
              <a:ahLst/>
              <a:cxnLst/>
              <a:rect l="l" t="t" r="r" b="b"/>
              <a:pathLst>
                <a:path w="5034" h="1893" extrusionOk="0">
                  <a:moveTo>
                    <a:pt x="2485" y="1"/>
                  </a:moveTo>
                  <a:cubicBezTo>
                    <a:pt x="1910" y="1"/>
                    <a:pt x="1336" y="374"/>
                    <a:pt x="1245" y="1088"/>
                  </a:cubicBezTo>
                  <a:cubicBezTo>
                    <a:pt x="1126" y="1035"/>
                    <a:pt x="1003" y="1011"/>
                    <a:pt x="884" y="1011"/>
                  </a:cubicBezTo>
                  <a:cubicBezTo>
                    <a:pt x="419" y="1011"/>
                    <a:pt x="1" y="1382"/>
                    <a:pt x="1" y="1892"/>
                  </a:cubicBezTo>
                  <a:lnTo>
                    <a:pt x="5025" y="1892"/>
                  </a:lnTo>
                  <a:cubicBezTo>
                    <a:pt x="5033" y="1312"/>
                    <a:pt x="4560" y="878"/>
                    <a:pt x="4022" y="878"/>
                  </a:cubicBezTo>
                  <a:cubicBezTo>
                    <a:pt x="3911" y="878"/>
                    <a:pt x="3798" y="896"/>
                    <a:pt x="3686" y="935"/>
                  </a:cubicBezTo>
                  <a:cubicBezTo>
                    <a:pt x="3522" y="304"/>
                    <a:pt x="3004" y="1"/>
                    <a:pt x="2485" y="1"/>
                  </a:cubicBez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49"/>
            <p:cNvSpPr/>
            <p:nvPr/>
          </p:nvSpPr>
          <p:spPr>
            <a:xfrm>
              <a:off x="4123573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49"/>
            <p:cNvSpPr/>
            <p:nvPr/>
          </p:nvSpPr>
          <p:spPr>
            <a:xfrm>
              <a:off x="4097418" y="1679551"/>
              <a:ext cx="15362" cy="13183"/>
            </a:xfrm>
            <a:custGeom>
              <a:avLst/>
              <a:gdLst/>
              <a:ahLst/>
              <a:cxnLst/>
              <a:rect l="l" t="t" r="r" b="b"/>
              <a:pathLst>
                <a:path w="585" h="502" extrusionOk="0">
                  <a:moveTo>
                    <a:pt x="331" y="1"/>
                  </a:moveTo>
                  <a:cubicBezTo>
                    <a:pt x="272" y="1"/>
                    <a:pt x="212" y="22"/>
                    <a:pt x="164" y="71"/>
                  </a:cubicBezTo>
                  <a:cubicBezTo>
                    <a:pt x="1" y="233"/>
                    <a:pt x="116" y="501"/>
                    <a:pt x="336" y="501"/>
                  </a:cubicBezTo>
                  <a:cubicBezTo>
                    <a:pt x="480" y="501"/>
                    <a:pt x="585" y="387"/>
                    <a:pt x="585" y="253"/>
                  </a:cubicBezTo>
                  <a:cubicBezTo>
                    <a:pt x="585" y="102"/>
                    <a:pt x="459" y="1"/>
                    <a:pt x="331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49"/>
            <p:cNvSpPr/>
            <p:nvPr/>
          </p:nvSpPr>
          <p:spPr>
            <a:xfrm>
              <a:off x="4071053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35" y="501"/>
                  </a:cubicBezTo>
                  <a:cubicBezTo>
                    <a:pt x="479" y="501"/>
                    <a:pt x="593" y="387"/>
                    <a:pt x="593" y="253"/>
                  </a:cubicBezTo>
                  <a:cubicBezTo>
                    <a:pt x="593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49"/>
            <p:cNvSpPr/>
            <p:nvPr/>
          </p:nvSpPr>
          <p:spPr>
            <a:xfrm>
              <a:off x="4044661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49"/>
            <p:cNvSpPr/>
            <p:nvPr/>
          </p:nvSpPr>
          <p:spPr>
            <a:xfrm>
              <a:off x="4235650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3" y="1"/>
                    <a:pt x="212" y="22"/>
                    <a:pt x="163" y="71"/>
                  </a:cubicBezTo>
                  <a:cubicBezTo>
                    <a:pt x="1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49"/>
            <p:cNvSpPr/>
            <p:nvPr/>
          </p:nvSpPr>
          <p:spPr>
            <a:xfrm>
              <a:off x="4249227" y="1579396"/>
              <a:ext cx="76889" cy="49763"/>
            </a:xfrm>
            <a:custGeom>
              <a:avLst/>
              <a:gdLst/>
              <a:ahLst/>
              <a:cxnLst/>
              <a:rect l="l" t="t" r="r" b="b"/>
              <a:pathLst>
                <a:path w="2928" h="1895" extrusionOk="0">
                  <a:moveTo>
                    <a:pt x="369" y="1"/>
                  </a:moveTo>
                  <a:cubicBezTo>
                    <a:pt x="247" y="1"/>
                    <a:pt x="123" y="19"/>
                    <a:pt x="0" y="57"/>
                  </a:cubicBezTo>
                  <a:cubicBezTo>
                    <a:pt x="402" y="191"/>
                    <a:pt x="718" y="526"/>
                    <a:pt x="833" y="937"/>
                  </a:cubicBezTo>
                  <a:cubicBezTo>
                    <a:pt x="944" y="898"/>
                    <a:pt x="1056" y="880"/>
                    <a:pt x="1165" y="880"/>
                  </a:cubicBezTo>
                  <a:cubicBezTo>
                    <a:pt x="1698" y="880"/>
                    <a:pt x="2173" y="1314"/>
                    <a:pt x="2173" y="1894"/>
                  </a:cubicBezTo>
                  <a:lnTo>
                    <a:pt x="2919" y="1894"/>
                  </a:lnTo>
                  <a:cubicBezTo>
                    <a:pt x="2927" y="1314"/>
                    <a:pt x="2454" y="880"/>
                    <a:pt x="1916" y="880"/>
                  </a:cubicBezTo>
                  <a:cubicBezTo>
                    <a:pt x="1805" y="880"/>
                    <a:pt x="1692" y="898"/>
                    <a:pt x="1580" y="937"/>
                  </a:cubicBezTo>
                  <a:cubicBezTo>
                    <a:pt x="1431" y="372"/>
                    <a:pt x="922" y="1"/>
                    <a:pt x="36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49"/>
            <p:cNvSpPr/>
            <p:nvPr/>
          </p:nvSpPr>
          <p:spPr>
            <a:xfrm>
              <a:off x="4083867" y="1686431"/>
              <a:ext cx="133716" cy="104567"/>
            </a:xfrm>
            <a:custGeom>
              <a:avLst/>
              <a:gdLst/>
              <a:ahLst/>
              <a:cxnLst/>
              <a:rect l="l" t="t" r="r" b="b"/>
              <a:pathLst>
                <a:path w="5092" h="3982" extrusionOk="0">
                  <a:moveTo>
                    <a:pt x="4249" y="0"/>
                  </a:moveTo>
                  <a:cubicBezTo>
                    <a:pt x="4316" y="0"/>
                    <a:pt x="4355" y="77"/>
                    <a:pt x="4297" y="125"/>
                  </a:cubicBezTo>
                  <a:lnTo>
                    <a:pt x="661" y="3570"/>
                  </a:lnTo>
                  <a:cubicBezTo>
                    <a:pt x="469" y="3742"/>
                    <a:pt x="249" y="3867"/>
                    <a:pt x="0" y="3934"/>
                  </a:cubicBezTo>
                  <a:cubicBezTo>
                    <a:pt x="19" y="3962"/>
                    <a:pt x="58" y="3981"/>
                    <a:pt x="96" y="3981"/>
                  </a:cubicBezTo>
                  <a:lnTo>
                    <a:pt x="373" y="3981"/>
                  </a:lnTo>
                  <a:cubicBezTo>
                    <a:pt x="766" y="3981"/>
                    <a:pt x="1129" y="3828"/>
                    <a:pt x="1417" y="3570"/>
                  </a:cubicBezTo>
                  <a:lnTo>
                    <a:pt x="5053" y="125"/>
                  </a:lnTo>
                  <a:cubicBezTo>
                    <a:pt x="5092" y="77"/>
                    <a:pt x="5063" y="0"/>
                    <a:pt x="500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49"/>
            <p:cNvSpPr/>
            <p:nvPr/>
          </p:nvSpPr>
          <p:spPr>
            <a:xfrm>
              <a:off x="4257525" y="1664819"/>
              <a:ext cx="17620" cy="4280"/>
            </a:xfrm>
            <a:custGeom>
              <a:avLst/>
              <a:gdLst/>
              <a:ahLst/>
              <a:cxnLst/>
              <a:rect l="l" t="t" r="r" b="b"/>
              <a:pathLst>
                <a:path w="671" h="163" extrusionOk="0">
                  <a:moveTo>
                    <a:pt x="0" y="0"/>
                  </a:moveTo>
                  <a:cubicBezTo>
                    <a:pt x="230" y="0"/>
                    <a:pt x="469" y="58"/>
                    <a:pt x="670" y="163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49"/>
            <p:cNvSpPr/>
            <p:nvPr/>
          </p:nvSpPr>
          <p:spPr>
            <a:xfrm>
              <a:off x="4296731" y="1687666"/>
              <a:ext cx="31171" cy="19905"/>
            </a:xfrm>
            <a:custGeom>
              <a:avLst/>
              <a:gdLst/>
              <a:ahLst/>
              <a:cxnLst/>
              <a:rect l="l" t="t" r="r" b="b"/>
              <a:pathLst>
                <a:path w="1187" h="758" extrusionOk="0">
                  <a:moveTo>
                    <a:pt x="0" y="1"/>
                  </a:moveTo>
                  <a:lnTo>
                    <a:pt x="297" y="298"/>
                  </a:lnTo>
                  <a:cubicBezTo>
                    <a:pt x="383" y="393"/>
                    <a:pt x="440" y="518"/>
                    <a:pt x="431" y="652"/>
                  </a:cubicBezTo>
                  <a:cubicBezTo>
                    <a:pt x="431" y="709"/>
                    <a:pt x="393" y="757"/>
                    <a:pt x="335" y="757"/>
                  </a:cubicBezTo>
                  <a:lnTo>
                    <a:pt x="1091" y="757"/>
                  </a:lnTo>
                  <a:cubicBezTo>
                    <a:pt x="1139" y="757"/>
                    <a:pt x="1187" y="709"/>
                    <a:pt x="1187" y="652"/>
                  </a:cubicBezTo>
                  <a:cubicBezTo>
                    <a:pt x="1187" y="518"/>
                    <a:pt x="1139" y="393"/>
                    <a:pt x="1043" y="298"/>
                  </a:cubicBezTo>
                  <a:lnTo>
                    <a:pt x="756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49"/>
            <p:cNvSpPr/>
            <p:nvPr/>
          </p:nvSpPr>
          <p:spPr>
            <a:xfrm>
              <a:off x="4275355" y="1664819"/>
              <a:ext cx="41254" cy="23135"/>
            </a:xfrm>
            <a:custGeom>
              <a:avLst/>
              <a:gdLst/>
              <a:ahLst/>
              <a:cxnLst/>
              <a:rect l="l" t="t" r="r" b="b"/>
              <a:pathLst>
                <a:path w="1571" h="881" extrusionOk="0">
                  <a:moveTo>
                    <a:pt x="1" y="0"/>
                  </a:moveTo>
                  <a:lnTo>
                    <a:pt x="1" y="498"/>
                  </a:lnTo>
                  <a:cubicBezTo>
                    <a:pt x="1" y="708"/>
                    <a:pt x="163" y="881"/>
                    <a:pt x="374" y="881"/>
                  </a:cubicBezTo>
                  <a:lnTo>
                    <a:pt x="1570" y="881"/>
                  </a:lnTo>
                  <a:lnTo>
                    <a:pt x="1140" y="440"/>
                  </a:lnTo>
                  <a:cubicBezTo>
                    <a:pt x="853" y="153"/>
                    <a:pt x="470" y="0"/>
                    <a:pt x="77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49"/>
            <p:cNvSpPr/>
            <p:nvPr/>
          </p:nvSpPr>
          <p:spPr>
            <a:xfrm>
              <a:off x="4275119" y="1664819"/>
              <a:ext cx="41491" cy="23135"/>
            </a:xfrm>
            <a:custGeom>
              <a:avLst/>
              <a:gdLst/>
              <a:ahLst/>
              <a:cxnLst/>
              <a:rect l="l" t="t" r="r" b="b"/>
              <a:pathLst>
                <a:path w="1580" h="881" extrusionOk="0">
                  <a:moveTo>
                    <a:pt x="0" y="0"/>
                  </a:moveTo>
                  <a:lnTo>
                    <a:pt x="0" y="163"/>
                  </a:lnTo>
                  <a:cubicBezTo>
                    <a:pt x="144" y="230"/>
                    <a:pt x="278" y="325"/>
                    <a:pt x="393" y="440"/>
                  </a:cubicBezTo>
                  <a:lnTo>
                    <a:pt x="823" y="881"/>
                  </a:lnTo>
                  <a:lnTo>
                    <a:pt x="1579" y="881"/>
                  </a:lnTo>
                  <a:lnTo>
                    <a:pt x="1139" y="440"/>
                  </a:lnTo>
                  <a:cubicBezTo>
                    <a:pt x="862" y="153"/>
                    <a:pt x="479" y="0"/>
                    <a:pt x="86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46" name="Google Shape;4346;p49"/>
          <p:cNvGrpSpPr/>
          <p:nvPr/>
        </p:nvGrpSpPr>
        <p:grpSpPr>
          <a:xfrm>
            <a:off x="2635523" y="1515584"/>
            <a:ext cx="371054" cy="336469"/>
            <a:chOff x="2635523" y="1515584"/>
            <a:chExt cx="371054" cy="336469"/>
          </a:xfrm>
        </p:grpSpPr>
        <p:sp>
          <p:nvSpPr>
            <p:cNvPr id="4347" name="Google Shape;4347;p49"/>
            <p:cNvSpPr/>
            <p:nvPr/>
          </p:nvSpPr>
          <p:spPr>
            <a:xfrm>
              <a:off x="2680769" y="1825399"/>
              <a:ext cx="310393" cy="26654"/>
            </a:xfrm>
            <a:custGeom>
              <a:avLst/>
              <a:gdLst/>
              <a:ahLst/>
              <a:cxnLst/>
              <a:rect l="l" t="t" r="r" b="b"/>
              <a:pathLst>
                <a:path w="11820" h="1015" extrusionOk="0">
                  <a:moveTo>
                    <a:pt x="0" y="0"/>
                  </a:moveTo>
                  <a:lnTo>
                    <a:pt x="172" y="603"/>
                  </a:lnTo>
                  <a:cubicBezTo>
                    <a:pt x="249" y="843"/>
                    <a:pt x="469" y="1005"/>
                    <a:pt x="718" y="1015"/>
                  </a:cubicBezTo>
                  <a:lnTo>
                    <a:pt x="11092" y="1015"/>
                  </a:lnTo>
                  <a:cubicBezTo>
                    <a:pt x="11351" y="1005"/>
                    <a:pt x="11571" y="843"/>
                    <a:pt x="11647" y="603"/>
                  </a:cubicBezTo>
                  <a:lnTo>
                    <a:pt x="11820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49"/>
            <p:cNvSpPr/>
            <p:nvPr/>
          </p:nvSpPr>
          <p:spPr>
            <a:xfrm>
              <a:off x="2635523" y="1631627"/>
              <a:ext cx="312153" cy="171163"/>
            </a:xfrm>
            <a:custGeom>
              <a:avLst/>
              <a:gdLst/>
              <a:ahLst/>
              <a:cxnLst/>
              <a:rect l="l" t="t" r="r" b="b"/>
              <a:pathLst>
                <a:path w="11887" h="6518" extrusionOk="0">
                  <a:moveTo>
                    <a:pt x="3379" y="862"/>
                  </a:moveTo>
                  <a:lnTo>
                    <a:pt x="3379" y="2269"/>
                  </a:lnTo>
                  <a:cubicBezTo>
                    <a:pt x="3379" y="2527"/>
                    <a:pt x="3408" y="2786"/>
                    <a:pt x="3455" y="3044"/>
                  </a:cubicBezTo>
                  <a:lnTo>
                    <a:pt x="3178" y="3044"/>
                  </a:lnTo>
                  <a:cubicBezTo>
                    <a:pt x="2049" y="3044"/>
                    <a:pt x="1273" y="1915"/>
                    <a:pt x="1685" y="862"/>
                  </a:cubicBezTo>
                  <a:close/>
                  <a:moveTo>
                    <a:pt x="1187" y="1"/>
                  </a:moveTo>
                  <a:cubicBezTo>
                    <a:pt x="1" y="1628"/>
                    <a:pt x="1168" y="3915"/>
                    <a:pt x="3187" y="3915"/>
                  </a:cubicBezTo>
                  <a:lnTo>
                    <a:pt x="3714" y="3915"/>
                  </a:lnTo>
                  <a:cubicBezTo>
                    <a:pt x="4387" y="5515"/>
                    <a:pt x="5946" y="6517"/>
                    <a:pt x="7625" y="6517"/>
                  </a:cubicBezTo>
                  <a:cubicBezTo>
                    <a:pt x="7905" y="6517"/>
                    <a:pt x="8188" y="6489"/>
                    <a:pt x="8470" y="6432"/>
                  </a:cubicBezTo>
                  <a:cubicBezTo>
                    <a:pt x="10461" y="6040"/>
                    <a:pt x="11887" y="4288"/>
                    <a:pt x="11887" y="2269"/>
                  </a:cubicBezTo>
                  <a:lnTo>
                    <a:pt x="11887" y="1"/>
                  </a:lnTo>
                  <a:lnTo>
                    <a:pt x="10949" y="1"/>
                  </a:lnTo>
                  <a:lnTo>
                    <a:pt x="10729" y="288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49"/>
            <p:cNvSpPr/>
            <p:nvPr/>
          </p:nvSpPr>
          <p:spPr>
            <a:xfrm>
              <a:off x="2828797" y="1679131"/>
              <a:ext cx="94247" cy="99053"/>
            </a:xfrm>
            <a:custGeom>
              <a:avLst/>
              <a:gdLst/>
              <a:ahLst/>
              <a:cxnLst/>
              <a:rect l="l" t="t" r="r" b="b"/>
              <a:pathLst>
                <a:path w="3589" h="3772" extrusionOk="0">
                  <a:moveTo>
                    <a:pt x="3365" y="1"/>
                  </a:moveTo>
                  <a:cubicBezTo>
                    <a:pt x="3261" y="1"/>
                    <a:pt x="3158" y="68"/>
                    <a:pt x="3149" y="202"/>
                  </a:cubicBezTo>
                  <a:lnTo>
                    <a:pt x="3149" y="460"/>
                  </a:lnTo>
                  <a:cubicBezTo>
                    <a:pt x="3149" y="2049"/>
                    <a:pt x="1857" y="3341"/>
                    <a:pt x="268" y="3341"/>
                  </a:cubicBezTo>
                  <a:cubicBezTo>
                    <a:pt x="0" y="3360"/>
                    <a:pt x="0" y="3752"/>
                    <a:pt x="268" y="3771"/>
                  </a:cubicBezTo>
                  <a:cubicBezTo>
                    <a:pt x="2096" y="3771"/>
                    <a:pt x="3579" y="2288"/>
                    <a:pt x="3589" y="460"/>
                  </a:cubicBezTo>
                  <a:lnTo>
                    <a:pt x="3589" y="202"/>
                  </a:lnTo>
                  <a:cubicBezTo>
                    <a:pt x="3575" y="68"/>
                    <a:pt x="3469" y="1"/>
                    <a:pt x="3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49"/>
            <p:cNvSpPr/>
            <p:nvPr/>
          </p:nvSpPr>
          <p:spPr>
            <a:xfrm>
              <a:off x="2911464" y="1631627"/>
              <a:ext cx="11581" cy="35477"/>
            </a:xfrm>
            <a:custGeom>
              <a:avLst/>
              <a:gdLst/>
              <a:ahLst/>
              <a:cxnLst/>
              <a:rect l="l" t="t" r="r" b="b"/>
              <a:pathLst>
                <a:path w="441" h="1351" extrusionOk="0">
                  <a:moveTo>
                    <a:pt x="1" y="1"/>
                  </a:moveTo>
                  <a:lnTo>
                    <a:pt x="1" y="1149"/>
                  </a:lnTo>
                  <a:cubicBezTo>
                    <a:pt x="10" y="1283"/>
                    <a:pt x="113" y="1350"/>
                    <a:pt x="217" y="1350"/>
                  </a:cubicBezTo>
                  <a:cubicBezTo>
                    <a:pt x="321" y="1350"/>
                    <a:pt x="427" y="1283"/>
                    <a:pt x="441" y="1149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49"/>
            <p:cNvSpPr/>
            <p:nvPr/>
          </p:nvSpPr>
          <p:spPr>
            <a:xfrm>
              <a:off x="2803404" y="1515584"/>
              <a:ext cx="19511" cy="99000"/>
            </a:xfrm>
            <a:custGeom>
              <a:avLst/>
              <a:gdLst/>
              <a:ahLst/>
              <a:cxnLst/>
              <a:rect l="l" t="t" r="r" b="b"/>
              <a:pathLst>
                <a:path w="743" h="3770" extrusionOk="0">
                  <a:moveTo>
                    <a:pt x="516" y="1"/>
                  </a:moveTo>
                  <a:cubicBezTo>
                    <a:pt x="402" y="1"/>
                    <a:pt x="288" y="80"/>
                    <a:pt x="297" y="238"/>
                  </a:cubicBezTo>
                  <a:cubicBezTo>
                    <a:pt x="307" y="391"/>
                    <a:pt x="259" y="553"/>
                    <a:pt x="182" y="687"/>
                  </a:cubicBezTo>
                  <a:cubicBezTo>
                    <a:pt x="68" y="888"/>
                    <a:pt x="1" y="1109"/>
                    <a:pt x="10" y="1338"/>
                  </a:cubicBezTo>
                  <a:cubicBezTo>
                    <a:pt x="1" y="1568"/>
                    <a:pt x="68" y="1798"/>
                    <a:pt x="182" y="1989"/>
                  </a:cubicBezTo>
                  <a:cubicBezTo>
                    <a:pt x="259" y="2133"/>
                    <a:pt x="307" y="2286"/>
                    <a:pt x="297" y="2448"/>
                  </a:cubicBezTo>
                  <a:cubicBezTo>
                    <a:pt x="307" y="2601"/>
                    <a:pt x="259" y="2764"/>
                    <a:pt x="182" y="2898"/>
                  </a:cubicBezTo>
                  <a:cubicBezTo>
                    <a:pt x="68" y="3099"/>
                    <a:pt x="1" y="3319"/>
                    <a:pt x="10" y="3549"/>
                  </a:cubicBezTo>
                  <a:cubicBezTo>
                    <a:pt x="10" y="3673"/>
                    <a:pt x="106" y="3769"/>
                    <a:pt x="230" y="3769"/>
                  </a:cubicBezTo>
                  <a:cubicBezTo>
                    <a:pt x="345" y="3759"/>
                    <a:pt x="441" y="3664"/>
                    <a:pt x="441" y="3549"/>
                  </a:cubicBezTo>
                  <a:cubicBezTo>
                    <a:pt x="431" y="3386"/>
                    <a:pt x="479" y="3233"/>
                    <a:pt x="556" y="3099"/>
                  </a:cubicBezTo>
                  <a:cubicBezTo>
                    <a:pt x="670" y="2898"/>
                    <a:pt x="737" y="2678"/>
                    <a:pt x="728" y="2448"/>
                  </a:cubicBezTo>
                  <a:cubicBezTo>
                    <a:pt x="737" y="2219"/>
                    <a:pt x="680" y="1989"/>
                    <a:pt x="565" y="1798"/>
                  </a:cubicBezTo>
                  <a:cubicBezTo>
                    <a:pt x="479" y="1654"/>
                    <a:pt x="441" y="1501"/>
                    <a:pt x="441" y="1338"/>
                  </a:cubicBezTo>
                  <a:cubicBezTo>
                    <a:pt x="441" y="1185"/>
                    <a:pt x="479" y="1022"/>
                    <a:pt x="565" y="888"/>
                  </a:cubicBezTo>
                  <a:cubicBezTo>
                    <a:pt x="680" y="687"/>
                    <a:pt x="737" y="467"/>
                    <a:pt x="728" y="238"/>
                  </a:cubicBezTo>
                  <a:cubicBezTo>
                    <a:pt x="742" y="80"/>
                    <a:pt x="630" y="1"/>
                    <a:pt x="516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49"/>
            <p:cNvSpPr/>
            <p:nvPr/>
          </p:nvSpPr>
          <p:spPr>
            <a:xfrm>
              <a:off x="2848886" y="1516529"/>
              <a:ext cx="19380" cy="98055"/>
            </a:xfrm>
            <a:custGeom>
              <a:avLst/>
              <a:gdLst/>
              <a:ahLst/>
              <a:cxnLst/>
              <a:rect l="l" t="t" r="r" b="b"/>
              <a:pathLst>
                <a:path w="738" h="3734" extrusionOk="0">
                  <a:moveTo>
                    <a:pt x="513" y="1"/>
                  </a:moveTo>
                  <a:cubicBezTo>
                    <a:pt x="410" y="1"/>
                    <a:pt x="307" y="68"/>
                    <a:pt x="297" y="202"/>
                  </a:cubicBezTo>
                  <a:cubicBezTo>
                    <a:pt x="307" y="355"/>
                    <a:pt x="259" y="517"/>
                    <a:pt x="183" y="651"/>
                  </a:cubicBezTo>
                  <a:cubicBezTo>
                    <a:pt x="68" y="852"/>
                    <a:pt x="1" y="1073"/>
                    <a:pt x="10" y="1302"/>
                  </a:cubicBezTo>
                  <a:cubicBezTo>
                    <a:pt x="1" y="1532"/>
                    <a:pt x="68" y="1762"/>
                    <a:pt x="183" y="1953"/>
                  </a:cubicBezTo>
                  <a:cubicBezTo>
                    <a:pt x="259" y="2097"/>
                    <a:pt x="307" y="2250"/>
                    <a:pt x="297" y="2412"/>
                  </a:cubicBezTo>
                  <a:cubicBezTo>
                    <a:pt x="307" y="2565"/>
                    <a:pt x="259" y="2728"/>
                    <a:pt x="183" y="2862"/>
                  </a:cubicBezTo>
                  <a:cubicBezTo>
                    <a:pt x="68" y="3063"/>
                    <a:pt x="1" y="3283"/>
                    <a:pt x="10" y="3513"/>
                  </a:cubicBezTo>
                  <a:cubicBezTo>
                    <a:pt x="10" y="3628"/>
                    <a:pt x="106" y="3733"/>
                    <a:pt x="230" y="3733"/>
                  </a:cubicBezTo>
                  <a:cubicBezTo>
                    <a:pt x="345" y="3733"/>
                    <a:pt x="441" y="3628"/>
                    <a:pt x="441" y="3513"/>
                  </a:cubicBezTo>
                  <a:cubicBezTo>
                    <a:pt x="441" y="3350"/>
                    <a:pt x="479" y="3197"/>
                    <a:pt x="565" y="3063"/>
                  </a:cubicBezTo>
                  <a:cubicBezTo>
                    <a:pt x="680" y="2862"/>
                    <a:pt x="738" y="2642"/>
                    <a:pt x="728" y="2412"/>
                  </a:cubicBezTo>
                  <a:cubicBezTo>
                    <a:pt x="738" y="2183"/>
                    <a:pt x="680" y="1953"/>
                    <a:pt x="565" y="1762"/>
                  </a:cubicBezTo>
                  <a:cubicBezTo>
                    <a:pt x="479" y="1618"/>
                    <a:pt x="441" y="1465"/>
                    <a:pt x="441" y="1302"/>
                  </a:cubicBezTo>
                  <a:cubicBezTo>
                    <a:pt x="441" y="1149"/>
                    <a:pt x="479" y="986"/>
                    <a:pt x="565" y="852"/>
                  </a:cubicBezTo>
                  <a:cubicBezTo>
                    <a:pt x="680" y="651"/>
                    <a:pt x="738" y="431"/>
                    <a:pt x="728" y="202"/>
                  </a:cubicBezTo>
                  <a:cubicBezTo>
                    <a:pt x="719" y="68"/>
                    <a:pt x="616" y="1"/>
                    <a:pt x="513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49"/>
            <p:cNvSpPr/>
            <p:nvPr/>
          </p:nvSpPr>
          <p:spPr>
            <a:xfrm>
              <a:off x="2666195" y="1819832"/>
              <a:ext cx="340382" cy="11397"/>
            </a:xfrm>
            <a:custGeom>
              <a:avLst/>
              <a:gdLst/>
              <a:ahLst/>
              <a:cxnLst/>
              <a:rect l="l" t="t" r="r" b="b"/>
              <a:pathLst>
                <a:path w="12962" h="434" extrusionOk="0">
                  <a:moveTo>
                    <a:pt x="12688" y="1"/>
                  </a:moveTo>
                  <a:cubicBezTo>
                    <a:pt x="12679" y="1"/>
                    <a:pt x="12671" y="1"/>
                    <a:pt x="12662" y="2"/>
                  </a:cubicBezTo>
                  <a:lnTo>
                    <a:pt x="268" y="2"/>
                  </a:lnTo>
                  <a:cubicBezTo>
                    <a:pt x="0" y="21"/>
                    <a:pt x="0" y="413"/>
                    <a:pt x="268" y="433"/>
                  </a:cubicBezTo>
                  <a:lnTo>
                    <a:pt x="12662" y="433"/>
                  </a:lnTo>
                  <a:cubicBezTo>
                    <a:pt x="12668" y="433"/>
                    <a:pt x="12674" y="433"/>
                    <a:pt x="12679" y="433"/>
                  </a:cubicBezTo>
                  <a:cubicBezTo>
                    <a:pt x="12959" y="433"/>
                    <a:pt x="12962" y="1"/>
                    <a:pt x="12688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4" name="Google Shape;4354;p49"/>
          <p:cNvGrpSpPr/>
          <p:nvPr/>
        </p:nvGrpSpPr>
        <p:grpSpPr>
          <a:xfrm>
            <a:off x="2231907" y="1520731"/>
            <a:ext cx="311628" cy="326569"/>
            <a:chOff x="2231907" y="1520731"/>
            <a:chExt cx="311628" cy="326569"/>
          </a:xfrm>
        </p:grpSpPr>
        <p:sp>
          <p:nvSpPr>
            <p:cNvPr id="4355" name="Google Shape;4355;p49"/>
            <p:cNvSpPr/>
            <p:nvPr/>
          </p:nvSpPr>
          <p:spPr>
            <a:xfrm>
              <a:off x="2382456" y="1520731"/>
              <a:ext cx="161079" cy="135790"/>
            </a:xfrm>
            <a:custGeom>
              <a:avLst/>
              <a:gdLst/>
              <a:ahLst/>
              <a:cxnLst/>
              <a:rect l="l" t="t" r="r" b="b"/>
              <a:pathLst>
                <a:path w="6134" h="5171" extrusionOk="0">
                  <a:moveTo>
                    <a:pt x="3098" y="1"/>
                  </a:moveTo>
                  <a:cubicBezTo>
                    <a:pt x="3061" y="1"/>
                    <a:pt x="3024" y="2"/>
                    <a:pt x="2986" y="3"/>
                  </a:cubicBezTo>
                  <a:cubicBezTo>
                    <a:pt x="1043" y="80"/>
                    <a:pt x="0" y="2338"/>
                    <a:pt x="1216" y="3860"/>
                  </a:cubicBezTo>
                  <a:lnTo>
                    <a:pt x="1168" y="4989"/>
                  </a:lnTo>
                  <a:cubicBezTo>
                    <a:pt x="1160" y="5095"/>
                    <a:pt x="1241" y="5170"/>
                    <a:pt x="1332" y="5170"/>
                  </a:cubicBezTo>
                  <a:cubicBezTo>
                    <a:pt x="1357" y="5170"/>
                    <a:pt x="1382" y="5165"/>
                    <a:pt x="1407" y="5152"/>
                  </a:cubicBezTo>
                  <a:lnTo>
                    <a:pt x="2431" y="4674"/>
                  </a:lnTo>
                  <a:cubicBezTo>
                    <a:pt x="2649" y="4736"/>
                    <a:pt x="2870" y="4767"/>
                    <a:pt x="3088" y="4767"/>
                  </a:cubicBezTo>
                  <a:cubicBezTo>
                    <a:pt x="3868" y="4767"/>
                    <a:pt x="4616" y="4380"/>
                    <a:pt x="5073" y="3707"/>
                  </a:cubicBezTo>
                  <a:cubicBezTo>
                    <a:pt x="6133" y="2121"/>
                    <a:pt x="4985" y="1"/>
                    <a:pt x="3098" y="1"/>
                  </a:cubicBezTo>
                  <a:close/>
                </a:path>
              </a:pathLst>
            </a:custGeom>
            <a:solidFill>
              <a:srgbClr val="E9E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49"/>
            <p:cNvSpPr/>
            <p:nvPr/>
          </p:nvSpPr>
          <p:spPr>
            <a:xfrm>
              <a:off x="2423421" y="1551140"/>
              <a:ext cx="74920" cy="65335"/>
            </a:xfrm>
            <a:custGeom>
              <a:avLst/>
              <a:gdLst/>
              <a:ahLst/>
              <a:cxnLst/>
              <a:rect l="l" t="t" r="r" b="b"/>
              <a:pathLst>
                <a:path w="2853" h="2488" extrusionOk="0">
                  <a:moveTo>
                    <a:pt x="1391" y="1"/>
                  </a:moveTo>
                  <a:cubicBezTo>
                    <a:pt x="1381" y="1"/>
                    <a:pt x="1370" y="2"/>
                    <a:pt x="1359" y="3"/>
                  </a:cubicBezTo>
                  <a:cubicBezTo>
                    <a:pt x="373" y="204"/>
                    <a:pt x="0" y="1410"/>
                    <a:pt x="708" y="2118"/>
                  </a:cubicBezTo>
                  <a:cubicBezTo>
                    <a:pt x="961" y="2371"/>
                    <a:pt x="1279" y="2487"/>
                    <a:pt x="1591" y="2487"/>
                  </a:cubicBezTo>
                  <a:cubicBezTo>
                    <a:pt x="2154" y="2487"/>
                    <a:pt x="2700" y="2111"/>
                    <a:pt x="2823" y="1477"/>
                  </a:cubicBezTo>
                  <a:cubicBezTo>
                    <a:pt x="2852" y="1353"/>
                    <a:pt x="2756" y="1238"/>
                    <a:pt x="2632" y="1238"/>
                  </a:cubicBezTo>
                  <a:lnTo>
                    <a:pt x="1799" y="1238"/>
                  </a:lnTo>
                  <a:cubicBezTo>
                    <a:pt x="1685" y="1238"/>
                    <a:pt x="1598" y="1152"/>
                    <a:pt x="1598" y="1046"/>
                  </a:cubicBezTo>
                  <a:lnTo>
                    <a:pt x="1598" y="204"/>
                  </a:lnTo>
                  <a:cubicBezTo>
                    <a:pt x="1598" y="91"/>
                    <a:pt x="1503" y="1"/>
                    <a:pt x="1391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49"/>
            <p:cNvSpPr/>
            <p:nvPr/>
          </p:nvSpPr>
          <p:spPr>
            <a:xfrm>
              <a:off x="2248241" y="1565530"/>
              <a:ext cx="266171" cy="266171"/>
            </a:xfrm>
            <a:custGeom>
              <a:avLst/>
              <a:gdLst/>
              <a:ahLst/>
              <a:cxnLst/>
              <a:rect l="l" t="t" r="r" b="b"/>
              <a:pathLst>
                <a:path w="10136" h="10136" extrusionOk="0">
                  <a:moveTo>
                    <a:pt x="3283" y="1"/>
                  </a:moveTo>
                  <a:lnTo>
                    <a:pt x="1" y="3283"/>
                  </a:lnTo>
                  <a:lnTo>
                    <a:pt x="1637" y="4920"/>
                  </a:lnTo>
                  <a:cubicBezTo>
                    <a:pt x="2085" y="5368"/>
                    <a:pt x="2678" y="5601"/>
                    <a:pt x="3277" y="5601"/>
                  </a:cubicBezTo>
                  <a:cubicBezTo>
                    <a:pt x="3690" y="5601"/>
                    <a:pt x="4105" y="5491"/>
                    <a:pt x="4480" y="5264"/>
                  </a:cubicBezTo>
                  <a:lnTo>
                    <a:pt x="4862" y="5647"/>
                  </a:lnTo>
                  <a:cubicBezTo>
                    <a:pt x="4307" y="6566"/>
                    <a:pt x="4451" y="7734"/>
                    <a:pt x="5207" y="8490"/>
                  </a:cubicBezTo>
                  <a:lnTo>
                    <a:pt x="6853" y="10136"/>
                  </a:lnTo>
                  <a:lnTo>
                    <a:pt x="10136" y="6853"/>
                  </a:lnTo>
                  <a:lnTo>
                    <a:pt x="8490" y="5207"/>
                  </a:lnTo>
                  <a:cubicBezTo>
                    <a:pt x="8042" y="4760"/>
                    <a:pt x="7451" y="4530"/>
                    <a:pt x="6853" y="4530"/>
                  </a:cubicBezTo>
                  <a:cubicBezTo>
                    <a:pt x="6439" y="4530"/>
                    <a:pt x="6022" y="4640"/>
                    <a:pt x="5647" y="4863"/>
                  </a:cubicBezTo>
                  <a:lnTo>
                    <a:pt x="5264" y="4480"/>
                  </a:lnTo>
                  <a:cubicBezTo>
                    <a:pt x="5819" y="3571"/>
                    <a:pt x="5676" y="2393"/>
                    <a:pt x="4920" y="1637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49"/>
            <p:cNvSpPr/>
            <p:nvPr/>
          </p:nvSpPr>
          <p:spPr>
            <a:xfrm>
              <a:off x="2321375" y="1565530"/>
              <a:ext cx="192801" cy="192801"/>
            </a:xfrm>
            <a:custGeom>
              <a:avLst/>
              <a:gdLst/>
              <a:ahLst/>
              <a:cxnLst/>
              <a:rect l="l" t="t" r="r" b="b"/>
              <a:pathLst>
                <a:path w="7342" h="7342" extrusionOk="0">
                  <a:moveTo>
                    <a:pt x="498" y="1"/>
                  </a:moveTo>
                  <a:lnTo>
                    <a:pt x="1" y="498"/>
                  </a:lnTo>
                  <a:lnTo>
                    <a:pt x="1647" y="2135"/>
                  </a:lnTo>
                  <a:cubicBezTo>
                    <a:pt x="2336" y="2824"/>
                    <a:pt x="2518" y="3867"/>
                    <a:pt x="2106" y="4748"/>
                  </a:cubicBezTo>
                  <a:cubicBezTo>
                    <a:pt x="2049" y="4891"/>
                    <a:pt x="2077" y="5054"/>
                    <a:pt x="2183" y="5159"/>
                  </a:cubicBezTo>
                  <a:cubicBezTo>
                    <a:pt x="2252" y="5229"/>
                    <a:pt x="2347" y="5265"/>
                    <a:pt x="2444" y="5265"/>
                  </a:cubicBezTo>
                  <a:cubicBezTo>
                    <a:pt x="2494" y="5265"/>
                    <a:pt x="2545" y="5255"/>
                    <a:pt x="2594" y="5236"/>
                  </a:cubicBezTo>
                  <a:cubicBezTo>
                    <a:pt x="2904" y="5091"/>
                    <a:pt x="3234" y="5021"/>
                    <a:pt x="3562" y="5021"/>
                  </a:cubicBezTo>
                  <a:cubicBezTo>
                    <a:pt x="4165" y="5021"/>
                    <a:pt x="4760" y="5258"/>
                    <a:pt x="5207" y="5705"/>
                  </a:cubicBezTo>
                  <a:lnTo>
                    <a:pt x="6853" y="7341"/>
                  </a:lnTo>
                  <a:lnTo>
                    <a:pt x="7341" y="6853"/>
                  </a:lnTo>
                  <a:lnTo>
                    <a:pt x="5705" y="5207"/>
                  </a:lnTo>
                  <a:cubicBezTo>
                    <a:pt x="5257" y="4760"/>
                    <a:pt x="4666" y="4530"/>
                    <a:pt x="4068" y="4530"/>
                  </a:cubicBezTo>
                  <a:cubicBezTo>
                    <a:pt x="3654" y="4530"/>
                    <a:pt x="3237" y="4640"/>
                    <a:pt x="2862" y="4863"/>
                  </a:cubicBezTo>
                  <a:lnTo>
                    <a:pt x="2479" y="4480"/>
                  </a:lnTo>
                  <a:cubicBezTo>
                    <a:pt x="3034" y="3571"/>
                    <a:pt x="2891" y="2393"/>
                    <a:pt x="2135" y="1637"/>
                  </a:cubicBezTo>
                  <a:lnTo>
                    <a:pt x="498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49"/>
            <p:cNvSpPr/>
            <p:nvPr/>
          </p:nvSpPr>
          <p:spPr>
            <a:xfrm>
              <a:off x="2231907" y="1549748"/>
              <a:ext cx="118643" cy="117592"/>
            </a:xfrm>
            <a:custGeom>
              <a:avLst/>
              <a:gdLst/>
              <a:ahLst/>
              <a:cxnLst/>
              <a:rect l="l" t="t" r="r" b="b"/>
              <a:pathLst>
                <a:path w="4518" h="4478" extrusionOk="0">
                  <a:moveTo>
                    <a:pt x="3906" y="0"/>
                  </a:moveTo>
                  <a:cubicBezTo>
                    <a:pt x="3857" y="0"/>
                    <a:pt x="3809" y="19"/>
                    <a:pt x="3771" y="56"/>
                  </a:cubicBezTo>
                  <a:lnTo>
                    <a:pt x="87" y="3750"/>
                  </a:lnTo>
                  <a:cubicBezTo>
                    <a:pt x="1" y="3827"/>
                    <a:pt x="1" y="3951"/>
                    <a:pt x="87" y="4028"/>
                  </a:cubicBezTo>
                  <a:lnTo>
                    <a:pt x="470" y="4420"/>
                  </a:lnTo>
                  <a:cubicBezTo>
                    <a:pt x="508" y="4459"/>
                    <a:pt x="561" y="4478"/>
                    <a:pt x="613" y="4478"/>
                  </a:cubicBezTo>
                  <a:cubicBezTo>
                    <a:pt x="666" y="4478"/>
                    <a:pt x="718" y="4459"/>
                    <a:pt x="757" y="4420"/>
                  </a:cubicBezTo>
                  <a:lnTo>
                    <a:pt x="4441" y="736"/>
                  </a:lnTo>
                  <a:cubicBezTo>
                    <a:pt x="4518" y="659"/>
                    <a:pt x="4518" y="525"/>
                    <a:pt x="4441" y="449"/>
                  </a:cubicBezTo>
                  <a:lnTo>
                    <a:pt x="4049" y="66"/>
                  </a:lnTo>
                  <a:cubicBezTo>
                    <a:pt x="4009" y="22"/>
                    <a:pt x="3957" y="0"/>
                    <a:pt x="3906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49"/>
            <p:cNvSpPr/>
            <p:nvPr/>
          </p:nvSpPr>
          <p:spPr>
            <a:xfrm>
              <a:off x="2239208" y="1556497"/>
              <a:ext cx="111342" cy="110843"/>
            </a:xfrm>
            <a:custGeom>
              <a:avLst/>
              <a:gdLst/>
              <a:ahLst/>
              <a:cxnLst/>
              <a:rect l="l" t="t" r="r" b="b"/>
              <a:pathLst>
                <a:path w="4240" h="4221" extrusionOk="0">
                  <a:moveTo>
                    <a:pt x="3972" y="0"/>
                  </a:moveTo>
                  <a:lnTo>
                    <a:pt x="0" y="3972"/>
                  </a:lnTo>
                  <a:lnTo>
                    <a:pt x="192" y="4163"/>
                  </a:lnTo>
                  <a:cubicBezTo>
                    <a:pt x="230" y="4202"/>
                    <a:pt x="283" y="4221"/>
                    <a:pt x="335" y="4221"/>
                  </a:cubicBezTo>
                  <a:cubicBezTo>
                    <a:pt x="388" y="4221"/>
                    <a:pt x="440" y="4202"/>
                    <a:pt x="479" y="4163"/>
                  </a:cubicBezTo>
                  <a:lnTo>
                    <a:pt x="4163" y="469"/>
                  </a:lnTo>
                  <a:cubicBezTo>
                    <a:pt x="4240" y="393"/>
                    <a:pt x="4240" y="268"/>
                    <a:pt x="4163" y="192"/>
                  </a:cubicBezTo>
                  <a:lnTo>
                    <a:pt x="3972" y="0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49"/>
            <p:cNvSpPr/>
            <p:nvPr/>
          </p:nvSpPr>
          <p:spPr>
            <a:xfrm>
              <a:off x="2412103" y="1729892"/>
              <a:ext cx="118406" cy="117408"/>
            </a:xfrm>
            <a:custGeom>
              <a:avLst/>
              <a:gdLst/>
              <a:ahLst/>
              <a:cxnLst/>
              <a:rect l="l" t="t" r="r" b="b"/>
              <a:pathLst>
                <a:path w="4509" h="4471" extrusionOk="0">
                  <a:moveTo>
                    <a:pt x="3900" y="1"/>
                  </a:moveTo>
                  <a:cubicBezTo>
                    <a:pt x="3850" y="1"/>
                    <a:pt x="3800" y="20"/>
                    <a:pt x="3762" y="58"/>
                  </a:cubicBezTo>
                  <a:lnTo>
                    <a:pt x="77" y="3743"/>
                  </a:lnTo>
                  <a:cubicBezTo>
                    <a:pt x="1" y="3819"/>
                    <a:pt x="1" y="3944"/>
                    <a:pt x="77" y="4030"/>
                  </a:cubicBezTo>
                  <a:lnTo>
                    <a:pt x="460" y="4413"/>
                  </a:lnTo>
                  <a:cubicBezTo>
                    <a:pt x="498" y="4451"/>
                    <a:pt x="551" y="4470"/>
                    <a:pt x="603" y="4470"/>
                  </a:cubicBezTo>
                  <a:cubicBezTo>
                    <a:pt x="656" y="4470"/>
                    <a:pt x="709" y="4451"/>
                    <a:pt x="747" y="4413"/>
                  </a:cubicBezTo>
                  <a:lnTo>
                    <a:pt x="4432" y="728"/>
                  </a:lnTo>
                  <a:cubicBezTo>
                    <a:pt x="4508" y="652"/>
                    <a:pt x="4508" y="518"/>
                    <a:pt x="4432" y="441"/>
                  </a:cubicBezTo>
                  <a:lnTo>
                    <a:pt x="4039" y="58"/>
                  </a:lnTo>
                  <a:cubicBezTo>
                    <a:pt x="4001" y="20"/>
                    <a:pt x="3951" y="1"/>
                    <a:pt x="3900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49"/>
            <p:cNvSpPr/>
            <p:nvPr/>
          </p:nvSpPr>
          <p:spPr>
            <a:xfrm>
              <a:off x="2419141" y="1736430"/>
              <a:ext cx="111369" cy="110870"/>
            </a:xfrm>
            <a:custGeom>
              <a:avLst/>
              <a:gdLst/>
              <a:ahLst/>
              <a:cxnLst/>
              <a:rect l="l" t="t" r="r" b="b"/>
              <a:pathLst>
                <a:path w="4241" h="4222" extrusionOk="0">
                  <a:moveTo>
                    <a:pt x="3972" y="1"/>
                  </a:moveTo>
                  <a:lnTo>
                    <a:pt x="1" y="3972"/>
                  </a:lnTo>
                  <a:lnTo>
                    <a:pt x="192" y="4164"/>
                  </a:lnTo>
                  <a:cubicBezTo>
                    <a:pt x="230" y="4202"/>
                    <a:pt x="283" y="4221"/>
                    <a:pt x="335" y="4221"/>
                  </a:cubicBezTo>
                  <a:cubicBezTo>
                    <a:pt x="388" y="4221"/>
                    <a:pt x="441" y="4202"/>
                    <a:pt x="479" y="4164"/>
                  </a:cubicBezTo>
                  <a:lnTo>
                    <a:pt x="4164" y="479"/>
                  </a:lnTo>
                  <a:cubicBezTo>
                    <a:pt x="4240" y="403"/>
                    <a:pt x="4240" y="269"/>
                    <a:pt x="4164" y="192"/>
                  </a:cubicBezTo>
                  <a:lnTo>
                    <a:pt x="3972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49"/>
            <p:cNvSpPr/>
            <p:nvPr/>
          </p:nvSpPr>
          <p:spPr>
            <a:xfrm>
              <a:off x="2291964" y="1669572"/>
              <a:ext cx="78701" cy="29175"/>
            </a:xfrm>
            <a:custGeom>
              <a:avLst/>
              <a:gdLst/>
              <a:ahLst/>
              <a:cxnLst/>
              <a:rect l="l" t="t" r="r" b="b"/>
              <a:pathLst>
                <a:path w="2997" h="1111" extrusionOk="0">
                  <a:moveTo>
                    <a:pt x="259" y="1"/>
                  </a:moveTo>
                  <a:cubicBezTo>
                    <a:pt x="97" y="1"/>
                    <a:pt x="1" y="192"/>
                    <a:pt x="106" y="326"/>
                  </a:cubicBezTo>
                  <a:lnTo>
                    <a:pt x="250" y="499"/>
                  </a:lnTo>
                  <a:cubicBezTo>
                    <a:pt x="596" y="909"/>
                    <a:pt x="1044" y="1111"/>
                    <a:pt x="1494" y="1111"/>
                  </a:cubicBezTo>
                  <a:cubicBezTo>
                    <a:pt x="1977" y="1111"/>
                    <a:pt x="2462" y="878"/>
                    <a:pt x="2824" y="422"/>
                  </a:cubicBezTo>
                  <a:lnTo>
                    <a:pt x="2901" y="326"/>
                  </a:lnTo>
                  <a:cubicBezTo>
                    <a:pt x="2996" y="192"/>
                    <a:pt x="2910" y="1"/>
                    <a:pt x="273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49"/>
            <p:cNvSpPr/>
            <p:nvPr/>
          </p:nvSpPr>
          <p:spPr>
            <a:xfrm>
              <a:off x="2381694" y="1751005"/>
              <a:ext cx="82456" cy="46769"/>
            </a:xfrm>
            <a:custGeom>
              <a:avLst/>
              <a:gdLst/>
              <a:ahLst/>
              <a:cxnLst/>
              <a:rect l="l" t="t" r="r" b="b"/>
              <a:pathLst>
                <a:path w="3140" h="1781" extrusionOk="0">
                  <a:moveTo>
                    <a:pt x="1" y="1"/>
                  </a:moveTo>
                  <a:cubicBezTo>
                    <a:pt x="10" y="240"/>
                    <a:pt x="106" y="479"/>
                    <a:pt x="278" y="661"/>
                  </a:cubicBezTo>
                  <a:lnTo>
                    <a:pt x="1350" y="1723"/>
                  </a:lnTo>
                  <a:cubicBezTo>
                    <a:pt x="1388" y="1762"/>
                    <a:pt x="1438" y="1781"/>
                    <a:pt x="1489" y="1781"/>
                  </a:cubicBezTo>
                  <a:cubicBezTo>
                    <a:pt x="1539" y="1781"/>
                    <a:pt x="1589" y="1762"/>
                    <a:pt x="1628" y="1723"/>
                  </a:cubicBezTo>
                  <a:lnTo>
                    <a:pt x="3015" y="345"/>
                  </a:lnTo>
                  <a:cubicBezTo>
                    <a:pt x="3140" y="211"/>
                    <a:pt x="3053" y="1"/>
                    <a:pt x="2872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5" name="Google Shape;4365;p49"/>
          <p:cNvGrpSpPr/>
          <p:nvPr/>
        </p:nvGrpSpPr>
        <p:grpSpPr>
          <a:xfrm>
            <a:off x="1340249" y="4301533"/>
            <a:ext cx="311890" cy="304695"/>
            <a:chOff x="1340249" y="4301533"/>
            <a:chExt cx="311890" cy="304695"/>
          </a:xfrm>
        </p:grpSpPr>
        <p:sp>
          <p:nvSpPr>
            <p:cNvPr id="4366" name="Google Shape;4366;p49"/>
            <p:cNvSpPr/>
            <p:nvPr/>
          </p:nvSpPr>
          <p:spPr>
            <a:xfrm>
              <a:off x="1407081" y="4404893"/>
              <a:ext cx="182481" cy="165149"/>
            </a:xfrm>
            <a:custGeom>
              <a:avLst/>
              <a:gdLst/>
              <a:ahLst/>
              <a:cxnLst/>
              <a:rect l="l" t="t" r="r" b="b"/>
              <a:pathLst>
                <a:path w="6949" h="6289" extrusionOk="0">
                  <a:moveTo>
                    <a:pt x="1" y="1"/>
                  </a:moveTo>
                  <a:lnTo>
                    <a:pt x="1" y="6288"/>
                  </a:lnTo>
                  <a:lnTo>
                    <a:pt x="6949" y="6288"/>
                  </a:lnTo>
                  <a:lnTo>
                    <a:pt x="6949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49"/>
            <p:cNvSpPr/>
            <p:nvPr/>
          </p:nvSpPr>
          <p:spPr>
            <a:xfrm>
              <a:off x="1369896" y="4301533"/>
              <a:ext cx="252359" cy="82772"/>
            </a:xfrm>
            <a:custGeom>
              <a:avLst/>
              <a:gdLst/>
              <a:ahLst/>
              <a:cxnLst/>
              <a:rect l="l" t="t" r="r" b="b"/>
              <a:pathLst>
                <a:path w="9610" h="3152" extrusionOk="0">
                  <a:moveTo>
                    <a:pt x="4814" y="1"/>
                  </a:moveTo>
                  <a:cubicBezTo>
                    <a:pt x="4790" y="1"/>
                    <a:pt x="4767" y="8"/>
                    <a:pt x="4747" y="22"/>
                  </a:cubicBezTo>
                  <a:lnTo>
                    <a:pt x="1" y="2779"/>
                  </a:lnTo>
                  <a:lnTo>
                    <a:pt x="355" y="3152"/>
                  </a:lnTo>
                  <a:lnTo>
                    <a:pt x="9274" y="3152"/>
                  </a:lnTo>
                  <a:lnTo>
                    <a:pt x="9609" y="2788"/>
                  </a:lnTo>
                  <a:lnTo>
                    <a:pt x="4881" y="22"/>
                  </a:lnTo>
                  <a:cubicBezTo>
                    <a:pt x="4862" y="8"/>
                    <a:pt x="4838" y="1"/>
                    <a:pt x="4814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49"/>
            <p:cNvSpPr/>
            <p:nvPr/>
          </p:nvSpPr>
          <p:spPr>
            <a:xfrm>
              <a:off x="1400805" y="4322830"/>
              <a:ext cx="190516" cy="62499"/>
            </a:xfrm>
            <a:custGeom>
              <a:avLst/>
              <a:gdLst/>
              <a:ahLst/>
              <a:cxnLst/>
              <a:rect l="l" t="t" r="r" b="b"/>
              <a:pathLst>
                <a:path w="7255" h="2380" extrusionOk="0">
                  <a:moveTo>
                    <a:pt x="3637" y="1"/>
                  </a:moveTo>
                  <a:cubicBezTo>
                    <a:pt x="3621" y="1"/>
                    <a:pt x="3604" y="6"/>
                    <a:pt x="3590" y="15"/>
                  </a:cubicBezTo>
                  <a:lnTo>
                    <a:pt x="1" y="2092"/>
                  </a:lnTo>
                  <a:lnTo>
                    <a:pt x="269" y="2379"/>
                  </a:lnTo>
                  <a:lnTo>
                    <a:pt x="7006" y="2379"/>
                  </a:lnTo>
                  <a:lnTo>
                    <a:pt x="7255" y="2102"/>
                  </a:lnTo>
                  <a:lnTo>
                    <a:pt x="3685" y="15"/>
                  </a:lnTo>
                  <a:cubicBezTo>
                    <a:pt x="3671" y="6"/>
                    <a:pt x="3654" y="1"/>
                    <a:pt x="3637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49"/>
            <p:cNvSpPr/>
            <p:nvPr/>
          </p:nvSpPr>
          <p:spPr>
            <a:xfrm>
              <a:off x="1367874" y="4373985"/>
              <a:ext cx="256376" cy="30934"/>
            </a:xfrm>
            <a:custGeom>
              <a:avLst/>
              <a:gdLst/>
              <a:ahLst/>
              <a:cxnLst/>
              <a:rect l="l" t="t" r="r" b="b"/>
              <a:pathLst>
                <a:path w="9763" h="1178" extrusionOk="0">
                  <a:moveTo>
                    <a:pt x="164" y="0"/>
                  </a:moveTo>
                  <a:cubicBezTo>
                    <a:pt x="68" y="0"/>
                    <a:pt x="1" y="77"/>
                    <a:pt x="1" y="163"/>
                  </a:cubicBezTo>
                  <a:lnTo>
                    <a:pt x="1" y="1015"/>
                  </a:lnTo>
                  <a:cubicBezTo>
                    <a:pt x="1" y="1111"/>
                    <a:pt x="68" y="1178"/>
                    <a:pt x="164" y="1178"/>
                  </a:cubicBezTo>
                  <a:lnTo>
                    <a:pt x="9600" y="1178"/>
                  </a:lnTo>
                  <a:cubicBezTo>
                    <a:pt x="9696" y="1178"/>
                    <a:pt x="9763" y="1111"/>
                    <a:pt x="9763" y="1015"/>
                  </a:cubicBezTo>
                  <a:lnTo>
                    <a:pt x="9763" y="163"/>
                  </a:lnTo>
                  <a:cubicBezTo>
                    <a:pt x="9763" y="77"/>
                    <a:pt x="9696" y="0"/>
                    <a:pt x="9600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49"/>
            <p:cNvSpPr/>
            <p:nvPr/>
          </p:nvSpPr>
          <p:spPr>
            <a:xfrm>
              <a:off x="1407081" y="4404893"/>
              <a:ext cx="182481" cy="160370"/>
            </a:xfrm>
            <a:custGeom>
              <a:avLst/>
              <a:gdLst/>
              <a:ahLst/>
              <a:cxnLst/>
              <a:rect l="l" t="t" r="r" b="b"/>
              <a:pathLst>
                <a:path w="6949" h="6107" extrusionOk="0">
                  <a:moveTo>
                    <a:pt x="1" y="1"/>
                  </a:moveTo>
                  <a:lnTo>
                    <a:pt x="1" y="1025"/>
                  </a:lnTo>
                  <a:lnTo>
                    <a:pt x="4020" y="1025"/>
                  </a:lnTo>
                  <a:cubicBezTo>
                    <a:pt x="5504" y="1025"/>
                    <a:pt x="6710" y="2230"/>
                    <a:pt x="6710" y="3714"/>
                  </a:cubicBezTo>
                  <a:lnTo>
                    <a:pt x="6710" y="6106"/>
                  </a:lnTo>
                  <a:lnTo>
                    <a:pt x="6949" y="6106"/>
                  </a:lnTo>
                  <a:lnTo>
                    <a:pt x="6949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49"/>
            <p:cNvSpPr/>
            <p:nvPr/>
          </p:nvSpPr>
          <p:spPr>
            <a:xfrm>
              <a:off x="1373573" y="4404893"/>
              <a:ext cx="65965" cy="146032"/>
            </a:xfrm>
            <a:custGeom>
              <a:avLst/>
              <a:gdLst/>
              <a:ahLst/>
              <a:cxnLst/>
              <a:rect l="l" t="t" r="r" b="b"/>
              <a:pathLst>
                <a:path w="2512" h="5561" extrusionOk="0">
                  <a:moveTo>
                    <a:pt x="358" y="1"/>
                  </a:moveTo>
                  <a:cubicBezTo>
                    <a:pt x="176" y="1"/>
                    <a:pt x="23" y="144"/>
                    <a:pt x="14" y="326"/>
                  </a:cubicBezTo>
                  <a:cubicBezTo>
                    <a:pt x="1" y="539"/>
                    <a:pt x="175" y="683"/>
                    <a:pt x="355" y="683"/>
                  </a:cubicBezTo>
                  <a:cubicBezTo>
                    <a:pt x="441" y="683"/>
                    <a:pt x="529" y="649"/>
                    <a:pt x="597" y="575"/>
                  </a:cubicBezTo>
                  <a:cubicBezTo>
                    <a:pt x="610" y="566"/>
                    <a:pt x="624" y="561"/>
                    <a:pt x="638" y="561"/>
                  </a:cubicBezTo>
                  <a:cubicBezTo>
                    <a:pt x="667" y="561"/>
                    <a:pt x="693" y="581"/>
                    <a:pt x="693" y="613"/>
                  </a:cubicBezTo>
                  <a:lnTo>
                    <a:pt x="693" y="5561"/>
                  </a:lnTo>
                  <a:lnTo>
                    <a:pt x="1708" y="5561"/>
                  </a:lnTo>
                  <a:lnTo>
                    <a:pt x="1708" y="613"/>
                  </a:lnTo>
                  <a:cubicBezTo>
                    <a:pt x="1708" y="581"/>
                    <a:pt x="1734" y="561"/>
                    <a:pt x="1763" y="561"/>
                  </a:cubicBezTo>
                  <a:cubicBezTo>
                    <a:pt x="1777" y="561"/>
                    <a:pt x="1791" y="566"/>
                    <a:pt x="1803" y="575"/>
                  </a:cubicBezTo>
                  <a:cubicBezTo>
                    <a:pt x="1856" y="636"/>
                    <a:pt x="1940" y="681"/>
                    <a:pt x="2028" y="681"/>
                  </a:cubicBezTo>
                  <a:cubicBezTo>
                    <a:pt x="2036" y="681"/>
                    <a:pt x="2044" y="681"/>
                    <a:pt x="2052" y="680"/>
                  </a:cubicBezTo>
                  <a:cubicBezTo>
                    <a:pt x="2511" y="680"/>
                    <a:pt x="2511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49"/>
            <p:cNvSpPr/>
            <p:nvPr/>
          </p:nvSpPr>
          <p:spPr>
            <a:xfrm>
              <a:off x="1387753" y="4550898"/>
              <a:ext cx="34689" cy="17883"/>
            </a:xfrm>
            <a:custGeom>
              <a:avLst/>
              <a:gdLst/>
              <a:ahLst/>
              <a:cxnLst/>
              <a:rect l="l" t="t" r="r" b="b"/>
              <a:pathLst>
                <a:path w="1321" h="681" extrusionOk="0">
                  <a:moveTo>
                    <a:pt x="134" y="1"/>
                  </a:moveTo>
                  <a:cubicBezTo>
                    <a:pt x="57" y="1"/>
                    <a:pt x="0" y="58"/>
                    <a:pt x="0" y="135"/>
                  </a:cubicBezTo>
                  <a:lnTo>
                    <a:pt x="0" y="680"/>
                  </a:lnTo>
                  <a:lnTo>
                    <a:pt x="1321" y="680"/>
                  </a:lnTo>
                  <a:lnTo>
                    <a:pt x="1321" y="135"/>
                  </a:lnTo>
                  <a:cubicBezTo>
                    <a:pt x="1321" y="58"/>
                    <a:pt x="1263" y="1"/>
                    <a:pt x="1196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49"/>
            <p:cNvSpPr/>
            <p:nvPr/>
          </p:nvSpPr>
          <p:spPr>
            <a:xfrm>
              <a:off x="1466323" y="4404893"/>
              <a:ext cx="65939" cy="146032"/>
            </a:xfrm>
            <a:custGeom>
              <a:avLst/>
              <a:gdLst/>
              <a:ahLst/>
              <a:cxnLst/>
              <a:rect l="l" t="t" r="r" b="b"/>
              <a:pathLst>
                <a:path w="2511" h="5561" extrusionOk="0">
                  <a:moveTo>
                    <a:pt x="358" y="1"/>
                  </a:moveTo>
                  <a:cubicBezTo>
                    <a:pt x="176" y="1"/>
                    <a:pt x="23" y="144"/>
                    <a:pt x="13" y="326"/>
                  </a:cubicBezTo>
                  <a:cubicBezTo>
                    <a:pt x="0" y="539"/>
                    <a:pt x="175" y="683"/>
                    <a:pt x="354" y="683"/>
                  </a:cubicBezTo>
                  <a:cubicBezTo>
                    <a:pt x="441" y="683"/>
                    <a:pt x="528" y="649"/>
                    <a:pt x="597" y="575"/>
                  </a:cubicBezTo>
                  <a:cubicBezTo>
                    <a:pt x="609" y="566"/>
                    <a:pt x="622" y="561"/>
                    <a:pt x="635" y="561"/>
                  </a:cubicBezTo>
                  <a:cubicBezTo>
                    <a:pt x="662" y="561"/>
                    <a:pt x="686" y="581"/>
                    <a:pt x="693" y="613"/>
                  </a:cubicBezTo>
                  <a:lnTo>
                    <a:pt x="693" y="5561"/>
                  </a:lnTo>
                  <a:lnTo>
                    <a:pt x="1707" y="5561"/>
                  </a:lnTo>
                  <a:lnTo>
                    <a:pt x="1707" y="613"/>
                  </a:lnTo>
                  <a:cubicBezTo>
                    <a:pt x="1707" y="581"/>
                    <a:pt x="1734" y="561"/>
                    <a:pt x="1763" y="561"/>
                  </a:cubicBezTo>
                  <a:cubicBezTo>
                    <a:pt x="1776" y="561"/>
                    <a:pt x="1790" y="566"/>
                    <a:pt x="1803" y="575"/>
                  </a:cubicBezTo>
                  <a:cubicBezTo>
                    <a:pt x="1855" y="636"/>
                    <a:pt x="1940" y="681"/>
                    <a:pt x="2027" y="681"/>
                  </a:cubicBezTo>
                  <a:cubicBezTo>
                    <a:pt x="2035" y="681"/>
                    <a:pt x="2043" y="681"/>
                    <a:pt x="2052" y="680"/>
                  </a:cubicBezTo>
                  <a:cubicBezTo>
                    <a:pt x="2511" y="680"/>
                    <a:pt x="2511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49"/>
            <p:cNvSpPr/>
            <p:nvPr/>
          </p:nvSpPr>
          <p:spPr>
            <a:xfrm>
              <a:off x="1480477" y="4550898"/>
              <a:ext cx="34716" cy="17883"/>
            </a:xfrm>
            <a:custGeom>
              <a:avLst/>
              <a:gdLst/>
              <a:ahLst/>
              <a:cxnLst/>
              <a:rect l="l" t="t" r="r" b="b"/>
              <a:pathLst>
                <a:path w="1322" h="681" extrusionOk="0">
                  <a:moveTo>
                    <a:pt x="125" y="1"/>
                  </a:moveTo>
                  <a:cubicBezTo>
                    <a:pt x="58" y="1"/>
                    <a:pt x="0" y="58"/>
                    <a:pt x="0" y="135"/>
                  </a:cubicBezTo>
                  <a:lnTo>
                    <a:pt x="0" y="680"/>
                  </a:lnTo>
                  <a:lnTo>
                    <a:pt x="1321" y="680"/>
                  </a:lnTo>
                  <a:lnTo>
                    <a:pt x="1321" y="135"/>
                  </a:lnTo>
                  <a:cubicBezTo>
                    <a:pt x="1321" y="58"/>
                    <a:pt x="1264" y="1"/>
                    <a:pt x="1197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49"/>
            <p:cNvSpPr/>
            <p:nvPr/>
          </p:nvSpPr>
          <p:spPr>
            <a:xfrm>
              <a:off x="1559047" y="4404893"/>
              <a:ext cx="65703" cy="146032"/>
            </a:xfrm>
            <a:custGeom>
              <a:avLst/>
              <a:gdLst/>
              <a:ahLst/>
              <a:cxnLst/>
              <a:rect l="l" t="t" r="r" b="b"/>
              <a:pathLst>
                <a:path w="2502" h="5561" extrusionOk="0">
                  <a:moveTo>
                    <a:pt x="358" y="1"/>
                  </a:moveTo>
                  <a:cubicBezTo>
                    <a:pt x="176" y="1"/>
                    <a:pt x="23" y="144"/>
                    <a:pt x="14" y="326"/>
                  </a:cubicBezTo>
                  <a:cubicBezTo>
                    <a:pt x="1" y="539"/>
                    <a:pt x="175" y="683"/>
                    <a:pt x="355" y="683"/>
                  </a:cubicBezTo>
                  <a:cubicBezTo>
                    <a:pt x="441" y="683"/>
                    <a:pt x="529" y="649"/>
                    <a:pt x="597" y="575"/>
                  </a:cubicBezTo>
                  <a:cubicBezTo>
                    <a:pt x="607" y="566"/>
                    <a:pt x="619" y="561"/>
                    <a:pt x="631" y="561"/>
                  </a:cubicBezTo>
                  <a:cubicBezTo>
                    <a:pt x="657" y="561"/>
                    <a:pt x="683" y="581"/>
                    <a:pt x="683" y="613"/>
                  </a:cubicBezTo>
                  <a:lnTo>
                    <a:pt x="683" y="5561"/>
                  </a:lnTo>
                  <a:lnTo>
                    <a:pt x="1707" y="5561"/>
                  </a:lnTo>
                  <a:lnTo>
                    <a:pt x="1707" y="613"/>
                  </a:lnTo>
                  <a:cubicBezTo>
                    <a:pt x="1707" y="581"/>
                    <a:pt x="1734" y="561"/>
                    <a:pt x="1760" y="561"/>
                  </a:cubicBezTo>
                  <a:cubicBezTo>
                    <a:pt x="1772" y="561"/>
                    <a:pt x="1784" y="566"/>
                    <a:pt x="1794" y="575"/>
                  </a:cubicBezTo>
                  <a:cubicBezTo>
                    <a:pt x="1855" y="636"/>
                    <a:pt x="1940" y="681"/>
                    <a:pt x="2027" y="681"/>
                  </a:cubicBezTo>
                  <a:cubicBezTo>
                    <a:pt x="2036" y="681"/>
                    <a:pt x="2044" y="681"/>
                    <a:pt x="2052" y="680"/>
                  </a:cubicBezTo>
                  <a:cubicBezTo>
                    <a:pt x="2502" y="680"/>
                    <a:pt x="2502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49"/>
            <p:cNvSpPr/>
            <p:nvPr/>
          </p:nvSpPr>
          <p:spPr>
            <a:xfrm>
              <a:off x="1572965" y="4550898"/>
              <a:ext cx="34952" cy="17883"/>
            </a:xfrm>
            <a:custGeom>
              <a:avLst/>
              <a:gdLst/>
              <a:ahLst/>
              <a:cxnLst/>
              <a:rect l="l" t="t" r="r" b="b"/>
              <a:pathLst>
                <a:path w="1331" h="681" extrusionOk="0">
                  <a:moveTo>
                    <a:pt x="134" y="1"/>
                  </a:moveTo>
                  <a:cubicBezTo>
                    <a:pt x="67" y="1"/>
                    <a:pt x="0" y="58"/>
                    <a:pt x="10" y="135"/>
                  </a:cubicBezTo>
                  <a:lnTo>
                    <a:pt x="10" y="680"/>
                  </a:lnTo>
                  <a:lnTo>
                    <a:pt x="1331" y="680"/>
                  </a:lnTo>
                  <a:lnTo>
                    <a:pt x="1331" y="135"/>
                  </a:lnTo>
                  <a:cubicBezTo>
                    <a:pt x="1331" y="58"/>
                    <a:pt x="1273" y="1"/>
                    <a:pt x="1197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49"/>
            <p:cNvSpPr/>
            <p:nvPr/>
          </p:nvSpPr>
          <p:spPr>
            <a:xfrm>
              <a:off x="1369135" y="4564974"/>
              <a:ext cx="254118" cy="21638"/>
            </a:xfrm>
            <a:custGeom>
              <a:avLst/>
              <a:gdLst/>
              <a:ahLst/>
              <a:cxnLst/>
              <a:rect l="l" t="t" r="r" b="b"/>
              <a:pathLst>
                <a:path w="9677" h="824" extrusionOk="0">
                  <a:moveTo>
                    <a:pt x="326" y="1"/>
                  </a:moveTo>
                  <a:cubicBezTo>
                    <a:pt x="144" y="1"/>
                    <a:pt x="1" y="154"/>
                    <a:pt x="1" y="336"/>
                  </a:cubicBezTo>
                  <a:lnTo>
                    <a:pt x="1" y="824"/>
                  </a:lnTo>
                  <a:lnTo>
                    <a:pt x="9667" y="824"/>
                  </a:lnTo>
                  <a:lnTo>
                    <a:pt x="9667" y="336"/>
                  </a:lnTo>
                  <a:cubicBezTo>
                    <a:pt x="9676" y="154"/>
                    <a:pt x="9523" y="1"/>
                    <a:pt x="9341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49"/>
            <p:cNvSpPr/>
            <p:nvPr/>
          </p:nvSpPr>
          <p:spPr>
            <a:xfrm>
              <a:off x="1359603" y="4583330"/>
              <a:ext cx="272946" cy="18382"/>
            </a:xfrm>
            <a:custGeom>
              <a:avLst/>
              <a:gdLst/>
              <a:ahLst/>
              <a:cxnLst/>
              <a:rect l="l" t="t" r="r" b="b"/>
              <a:pathLst>
                <a:path w="10394" h="700" extrusionOk="0">
                  <a:moveTo>
                    <a:pt x="345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699"/>
                  </a:lnTo>
                  <a:lnTo>
                    <a:pt x="10393" y="699"/>
                  </a:lnTo>
                  <a:lnTo>
                    <a:pt x="10393" y="345"/>
                  </a:lnTo>
                  <a:cubicBezTo>
                    <a:pt x="10393" y="154"/>
                    <a:pt x="10240" y="0"/>
                    <a:pt x="10059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49"/>
            <p:cNvSpPr/>
            <p:nvPr/>
          </p:nvSpPr>
          <p:spPr>
            <a:xfrm>
              <a:off x="1340249" y="4597142"/>
              <a:ext cx="311890" cy="9086"/>
            </a:xfrm>
            <a:custGeom>
              <a:avLst/>
              <a:gdLst/>
              <a:ahLst/>
              <a:cxnLst/>
              <a:rect l="l" t="t" r="r" b="b"/>
              <a:pathLst>
                <a:path w="11877" h="346" extrusionOk="0">
                  <a:moveTo>
                    <a:pt x="230" y="1"/>
                  </a:moveTo>
                  <a:cubicBezTo>
                    <a:pt x="0" y="1"/>
                    <a:pt x="0" y="345"/>
                    <a:pt x="230" y="345"/>
                  </a:cubicBezTo>
                  <a:lnTo>
                    <a:pt x="11647" y="345"/>
                  </a:lnTo>
                  <a:cubicBezTo>
                    <a:pt x="11877" y="345"/>
                    <a:pt x="11877" y="1"/>
                    <a:pt x="11647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0" name="Google Shape;4380;p49"/>
          <p:cNvGrpSpPr/>
          <p:nvPr/>
        </p:nvGrpSpPr>
        <p:grpSpPr>
          <a:xfrm>
            <a:off x="1330690" y="3377024"/>
            <a:ext cx="306874" cy="332268"/>
            <a:chOff x="1330690" y="3377024"/>
            <a:chExt cx="306874" cy="332268"/>
          </a:xfrm>
        </p:grpSpPr>
        <p:sp>
          <p:nvSpPr>
            <p:cNvPr id="4381" name="Google Shape;4381;p49"/>
            <p:cNvSpPr/>
            <p:nvPr/>
          </p:nvSpPr>
          <p:spPr>
            <a:xfrm>
              <a:off x="1403325" y="3377024"/>
              <a:ext cx="234239" cy="332268"/>
            </a:xfrm>
            <a:custGeom>
              <a:avLst/>
              <a:gdLst/>
              <a:ahLst/>
              <a:cxnLst/>
              <a:rect l="l" t="t" r="r" b="b"/>
              <a:pathLst>
                <a:path w="8920" h="12653" extrusionOk="0">
                  <a:moveTo>
                    <a:pt x="259" y="0"/>
                  </a:moveTo>
                  <a:cubicBezTo>
                    <a:pt x="115" y="0"/>
                    <a:pt x="0" y="105"/>
                    <a:pt x="0" y="249"/>
                  </a:cubicBezTo>
                  <a:lnTo>
                    <a:pt x="0" y="12394"/>
                  </a:lnTo>
                  <a:cubicBezTo>
                    <a:pt x="0" y="12537"/>
                    <a:pt x="115" y="12652"/>
                    <a:pt x="259" y="12652"/>
                  </a:cubicBezTo>
                  <a:lnTo>
                    <a:pt x="8307" y="12652"/>
                  </a:lnTo>
                  <a:cubicBezTo>
                    <a:pt x="8642" y="12652"/>
                    <a:pt x="8920" y="12375"/>
                    <a:pt x="8920" y="12040"/>
                  </a:cubicBezTo>
                  <a:lnTo>
                    <a:pt x="8920" y="603"/>
                  </a:lnTo>
                  <a:cubicBezTo>
                    <a:pt x="8920" y="268"/>
                    <a:pt x="8642" y="0"/>
                    <a:pt x="8307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49"/>
            <p:cNvSpPr/>
            <p:nvPr/>
          </p:nvSpPr>
          <p:spPr>
            <a:xfrm>
              <a:off x="1381713" y="3397375"/>
              <a:ext cx="234003" cy="291539"/>
            </a:xfrm>
            <a:custGeom>
              <a:avLst/>
              <a:gdLst/>
              <a:ahLst/>
              <a:cxnLst/>
              <a:rect l="l" t="t" r="r" b="b"/>
              <a:pathLst>
                <a:path w="8911" h="11102" extrusionOk="0">
                  <a:moveTo>
                    <a:pt x="0" y="0"/>
                  </a:moveTo>
                  <a:lnTo>
                    <a:pt x="0" y="11102"/>
                  </a:lnTo>
                  <a:lnTo>
                    <a:pt x="8910" y="11102"/>
                  </a:lnTo>
                  <a:lnTo>
                    <a:pt x="8910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49"/>
            <p:cNvSpPr/>
            <p:nvPr/>
          </p:nvSpPr>
          <p:spPr>
            <a:xfrm>
              <a:off x="1361861" y="3377024"/>
              <a:ext cx="234239" cy="332268"/>
            </a:xfrm>
            <a:custGeom>
              <a:avLst/>
              <a:gdLst/>
              <a:ahLst/>
              <a:cxnLst/>
              <a:rect l="l" t="t" r="r" b="b"/>
              <a:pathLst>
                <a:path w="8920" h="12653" extrusionOk="0">
                  <a:moveTo>
                    <a:pt x="613" y="0"/>
                  </a:moveTo>
                  <a:cubicBezTo>
                    <a:pt x="268" y="0"/>
                    <a:pt x="0" y="268"/>
                    <a:pt x="0" y="603"/>
                  </a:cubicBezTo>
                  <a:lnTo>
                    <a:pt x="0" y="12040"/>
                  </a:lnTo>
                  <a:cubicBezTo>
                    <a:pt x="0" y="12375"/>
                    <a:pt x="268" y="12652"/>
                    <a:pt x="613" y="12652"/>
                  </a:cubicBezTo>
                  <a:lnTo>
                    <a:pt x="8307" y="12652"/>
                  </a:lnTo>
                  <a:cubicBezTo>
                    <a:pt x="8642" y="12652"/>
                    <a:pt x="8920" y="12375"/>
                    <a:pt x="8920" y="12040"/>
                  </a:cubicBezTo>
                  <a:lnTo>
                    <a:pt x="8920" y="603"/>
                  </a:lnTo>
                  <a:cubicBezTo>
                    <a:pt x="8920" y="268"/>
                    <a:pt x="8642" y="0"/>
                    <a:pt x="8307" y="0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49"/>
            <p:cNvSpPr/>
            <p:nvPr/>
          </p:nvSpPr>
          <p:spPr>
            <a:xfrm>
              <a:off x="1559888" y="3377024"/>
              <a:ext cx="36213" cy="332268"/>
            </a:xfrm>
            <a:custGeom>
              <a:avLst/>
              <a:gdLst/>
              <a:ahLst/>
              <a:cxnLst/>
              <a:rect l="l" t="t" r="r" b="b"/>
              <a:pathLst>
                <a:path w="1379" h="12653" extrusionOk="0">
                  <a:moveTo>
                    <a:pt x="1" y="0"/>
                  </a:moveTo>
                  <a:cubicBezTo>
                    <a:pt x="336" y="0"/>
                    <a:pt x="613" y="268"/>
                    <a:pt x="613" y="603"/>
                  </a:cubicBezTo>
                  <a:lnTo>
                    <a:pt x="613" y="12040"/>
                  </a:lnTo>
                  <a:cubicBezTo>
                    <a:pt x="613" y="12375"/>
                    <a:pt x="336" y="12652"/>
                    <a:pt x="1" y="12652"/>
                  </a:cubicBezTo>
                  <a:lnTo>
                    <a:pt x="766" y="12652"/>
                  </a:lnTo>
                  <a:cubicBezTo>
                    <a:pt x="1101" y="12652"/>
                    <a:pt x="1379" y="12375"/>
                    <a:pt x="1379" y="12040"/>
                  </a:cubicBezTo>
                  <a:lnTo>
                    <a:pt x="1379" y="603"/>
                  </a:lnTo>
                  <a:cubicBezTo>
                    <a:pt x="1379" y="268"/>
                    <a:pt x="1101" y="0"/>
                    <a:pt x="766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49"/>
            <p:cNvSpPr/>
            <p:nvPr/>
          </p:nvSpPr>
          <p:spPr>
            <a:xfrm>
              <a:off x="1330690" y="3413972"/>
              <a:ext cx="61606" cy="26654"/>
            </a:xfrm>
            <a:custGeom>
              <a:avLst/>
              <a:gdLst/>
              <a:ahLst/>
              <a:cxnLst/>
              <a:rect l="l" t="t" r="r" b="b"/>
              <a:pathLst>
                <a:path w="2346" h="1015" extrusionOk="0">
                  <a:moveTo>
                    <a:pt x="651" y="0"/>
                  </a:moveTo>
                  <a:cubicBezTo>
                    <a:pt x="1" y="29"/>
                    <a:pt x="1" y="986"/>
                    <a:pt x="651" y="1014"/>
                  </a:cubicBezTo>
                  <a:lnTo>
                    <a:pt x="1694" y="1014"/>
                  </a:lnTo>
                  <a:cubicBezTo>
                    <a:pt x="2345" y="986"/>
                    <a:pt x="2345" y="29"/>
                    <a:pt x="169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49"/>
            <p:cNvSpPr/>
            <p:nvPr/>
          </p:nvSpPr>
          <p:spPr>
            <a:xfrm>
              <a:off x="1331189" y="3490861"/>
              <a:ext cx="61343" cy="26917"/>
            </a:xfrm>
            <a:custGeom>
              <a:avLst/>
              <a:gdLst/>
              <a:ahLst/>
              <a:cxnLst/>
              <a:rect l="l" t="t" r="r" b="b"/>
              <a:pathLst>
                <a:path w="2336" h="1025" extrusionOk="0">
                  <a:moveTo>
                    <a:pt x="642" y="1"/>
                  </a:moveTo>
                  <a:cubicBezTo>
                    <a:pt x="1" y="29"/>
                    <a:pt x="1" y="986"/>
                    <a:pt x="642" y="1025"/>
                  </a:cubicBezTo>
                  <a:lnTo>
                    <a:pt x="1695" y="1025"/>
                  </a:lnTo>
                  <a:cubicBezTo>
                    <a:pt x="2336" y="986"/>
                    <a:pt x="2336" y="29"/>
                    <a:pt x="169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49"/>
            <p:cNvSpPr/>
            <p:nvPr/>
          </p:nvSpPr>
          <p:spPr>
            <a:xfrm>
              <a:off x="1331452" y="3567777"/>
              <a:ext cx="61343" cy="26654"/>
            </a:xfrm>
            <a:custGeom>
              <a:avLst/>
              <a:gdLst/>
              <a:ahLst/>
              <a:cxnLst/>
              <a:rect l="l" t="t" r="r" b="b"/>
              <a:pathLst>
                <a:path w="2336" h="1015" extrusionOk="0">
                  <a:moveTo>
                    <a:pt x="651" y="0"/>
                  </a:moveTo>
                  <a:cubicBezTo>
                    <a:pt x="0" y="29"/>
                    <a:pt x="0" y="986"/>
                    <a:pt x="651" y="1014"/>
                  </a:cubicBezTo>
                  <a:lnTo>
                    <a:pt x="1694" y="1014"/>
                  </a:lnTo>
                  <a:cubicBezTo>
                    <a:pt x="2335" y="986"/>
                    <a:pt x="2335" y="29"/>
                    <a:pt x="169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49"/>
            <p:cNvSpPr/>
            <p:nvPr/>
          </p:nvSpPr>
          <p:spPr>
            <a:xfrm>
              <a:off x="1331688" y="3644640"/>
              <a:ext cx="58586" cy="26733"/>
            </a:xfrm>
            <a:custGeom>
              <a:avLst/>
              <a:gdLst/>
              <a:ahLst/>
              <a:cxnLst/>
              <a:rect l="l" t="t" r="r" b="b"/>
              <a:pathLst>
                <a:path w="2231" h="1018" extrusionOk="0">
                  <a:moveTo>
                    <a:pt x="1728" y="0"/>
                  </a:moveTo>
                  <a:cubicBezTo>
                    <a:pt x="1717" y="0"/>
                    <a:pt x="1706" y="1"/>
                    <a:pt x="1695" y="2"/>
                  </a:cubicBezTo>
                  <a:lnTo>
                    <a:pt x="652" y="2"/>
                  </a:lnTo>
                  <a:cubicBezTo>
                    <a:pt x="1" y="30"/>
                    <a:pt x="1" y="987"/>
                    <a:pt x="652" y="1016"/>
                  </a:cubicBezTo>
                  <a:lnTo>
                    <a:pt x="1695" y="1016"/>
                  </a:lnTo>
                  <a:cubicBezTo>
                    <a:pt x="1706" y="1017"/>
                    <a:pt x="1717" y="1017"/>
                    <a:pt x="1728" y="1017"/>
                  </a:cubicBezTo>
                  <a:cubicBezTo>
                    <a:pt x="2009" y="1017"/>
                    <a:pt x="2231" y="785"/>
                    <a:pt x="2231" y="509"/>
                  </a:cubicBezTo>
                  <a:cubicBezTo>
                    <a:pt x="2231" y="232"/>
                    <a:pt x="2009" y="0"/>
                    <a:pt x="172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49"/>
            <p:cNvSpPr/>
            <p:nvPr/>
          </p:nvSpPr>
          <p:spPr>
            <a:xfrm>
              <a:off x="1330690" y="3413972"/>
              <a:ext cx="61606" cy="26654"/>
            </a:xfrm>
            <a:custGeom>
              <a:avLst/>
              <a:gdLst/>
              <a:ahLst/>
              <a:cxnLst/>
              <a:rect l="l" t="t" r="r" b="b"/>
              <a:pathLst>
                <a:path w="2346" h="1015" extrusionOk="0">
                  <a:moveTo>
                    <a:pt x="651" y="0"/>
                  </a:moveTo>
                  <a:cubicBezTo>
                    <a:pt x="1" y="29"/>
                    <a:pt x="1" y="986"/>
                    <a:pt x="651" y="1014"/>
                  </a:cubicBezTo>
                  <a:lnTo>
                    <a:pt x="1694" y="1014"/>
                  </a:lnTo>
                  <a:cubicBezTo>
                    <a:pt x="2345" y="986"/>
                    <a:pt x="2345" y="29"/>
                    <a:pt x="1694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49"/>
            <p:cNvSpPr/>
            <p:nvPr/>
          </p:nvSpPr>
          <p:spPr>
            <a:xfrm>
              <a:off x="1355060" y="3413945"/>
              <a:ext cx="34217" cy="26706"/>
            </a:xfrm>
            <a:custGeom>
              <a:avLst/>
              <a:gdLst/>
              <a:ahLst/>
              <a:cxnLst/>
              <a:rect l="l" t="t" r="r" b="b"/>
              <a:pathLst>
                <a:path w="1303" h="1017" extrusionOk="0">
                  <a:moveTo>
                    <a:pt x="19" y="1"/>
                  </a:moveTo>
                  <a:cubicBezTo>
                    <a:pt x="13" y="1"/>
                    <a:pt x="7" y="1"/>
                    <a:pt x="1" y="1"/>
                  </a:cubicBezTo>
                  <a:lnTo>
                    <a:pt x="37" y="1"/>
                  </a:lnTo>
                  <a:cubicBezTo>
                    <a:pt x="31" y="1"/>
                    <a:pt x="25" y="1"/>
                    <a:pt x="19" y="1"/>
                  </a:cubicBezTo>
                  <a:close/>
                  <a:moveTo>
                    <a:pt x="1" y="1015"/>
                  </a:moveTo>
                  <a:cubicBezTo>
                    <a:pt x="12" y="1016"/>
                    <a:pt x="24" y="1017"/>
                    <a:pt x="35" y="1017"/>
                  </a:cubicBezTo>
                  <a:cubicBezTo>
                    <a:pt x="47" y="1017"/>
                    <a:pt x="58" y="1016"/>
                    <a:pt x="70" y="1015"/>
                  </a:cubicBezTo>
                  <a:close/>
                  <a:moveTo>
                    <a:pt x="784" y="1"/>
                  </a:moveTo>
                  <a:cubicBezTo>
                    <a:pt x="778" y="1"/>
                    <a:pt x="772" y="1"/>
                    <a:pt x="766" y="1"/>
                  </a:cubicBezTo>
                  <a:lnTo>
                    <a:pt x="37" y="1"/>
                  </a:lnTo>
                  <a:cubicBezTo>
                    <a:pt x="317" y="10"/>
                    <a:pt x="537" y="233"/>
                    <a:pt x="537" y="508"/>
                  </a:cubicBezTo>
                  <a:cubicBezTo>
                    <a:pt x="537" y="782"/>
                    <a:pt x="334" y="998"/>
                    <a:pt x="70" y="1015"/>
                  </a:cubicBezTo>
                  <a:lnTo>
                    <a:pt x="766" y="1015"/>
                  </a:lnTo>
                  <a:cubicBezTo>
                    <a:pt x="778" y="1016"/>
                    <a:pt x="790" y="1017"/>
                    <a:pt x="801" y="1017"/>
                  </a:cubicBezTo>
                  <a:cubicBezTo>
                    <a:pt x="1081" y="1017"/>
                    <a:pt x="1302" y="793"/>
                    <a:pt x="1302" y="508"/>
                  </a:cubicBezTo>
                  <a:cubicBezTo>
                    <a:pt x="1302" y="227"/>
                    <a:pt x="1073" y="1"/>
                    <a:pt x="78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49"/>
            <p:cNvSpPr/>
            <p:nvPr/>
          </p:nvSpPr>
          <p:spPr>
            <a:xfrm>
              <a:off x="1331189" y="3490861"/>
              <a:ext cx="61343" cy="26917"/>
            </a:xfrm>
            <a:custGeom>
              <a:avLst/>
              <a:gdLst/>
              <a:ahLst/>
              <a:cxnLst/>
              <a:rect l="l" t="t" r="r" b="b"/>
              <a:pathLst>
                <a:path w="2336" h="1025" extrusionOk="0">
                  <a:moveTo>
                    <a:pt x="642" y="1"/>
                  </a:moveTo>
                  <a:cubicBezTo>
                    <a:pt x="1" y="29"/>
                    <a:pt x="1" y="986"/>
                    <a:pt x="642" y="1025"/>
                  </a:cubicBezTo>
                  <a:lnTo>
                    <a:pt x="1695" y="1025"/>
                  </a:lnTo>
                  <a:cubicBezTo>
                    <a:pt x="2336" y="986"/>
                    <a:pt x="2336" y="29"/>
                    <a:pt x="1695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49"/>
            <p:cNvSpPr/>
            <p:nvPr/>
          </p:nvSpPr>
          <p:spPr>
            <a:xfrm>
              <a:off x="1355585" y="3490861"/>
              <a:ext cx="33954" cy="26706"/>
            </a:xfrm>
            <a:custGeom>
              <a:avLst/>
              <a:gdLst/>
              <a:ahLst/>
              <a:cxnLst/>
              <a:rect l="l" t="t" r="r" b="b"/>
              <a:pathLst>
                <a:path w="1293" h="1017" extrusionOk="0">
                  <a:moveTo>
                    <a:pt x="17" y="0"/>
                  </a:moveTo>
                  <a:cubicBezTo>
                    <a:pt x="12" y="0"/>
                    <a:pt x="6" y="0"/>
                    <a:pt x="0" y="1"/>
                  </a:cubicBezTo>
                  <a:lnTo>
                    <a:pt x="35" y="1"/>
                  </a:lnTo>
                  <a:cubicBezTo>
                    <a:pt x="29" y="0"/>
                    <a:pt x="23" y="0"/>
                    <a:pt x="17" y="0"/>
                  </a:cubicBezTo>
                  <a:close/>
                  <a:moveTo>
                    <a:pt x="0" y="1015"/>
                  </a:moveTo>
                  <a:cubicBezTo>
                    <a:pt x="11" y="1016"/>
                    <a:pt x="22" y="1016"/>
                    <a:pt x="33" y="1016"/>
                  </a:cubicBezTo>
                  <a:cubicBezTo>
                    <a:pt x="45" y="1016"/>
                    <a:pt x="56" y="1016"/>
                    <a:pt x="67" y="1015"/>
                  </a:cubicBezTo>
                  <a:close/>
                  <a:moveTo>
                    <a:pt x="774" y="0"/>
                  </a:moveTo>
                  <a:cubicBezTo>
                    <a:pt x="768" y="0"/>
                    <a:pt x="762" y="0"/>
                    <a:pt x="756" y="1"/>
                  </a:cubicBezTo>
                  <a:lnTo>
                    <a:pt x="35" y="1"/>
                  </a:lnTo>
                  <a:cubicBezTo>
                    <a:pt x="306" y="10"/>
                    <a:pt x="526" y="232"/>
                    <a:pt x="526" y="508"/>
                  </a:cubicBezTo>
                  <a:cubicBezTo>
                    <a:pt x="526" y="781"/>
                    <a:pt x="323" y="998"/>
                    <a:pt x="67" y="1015"/>
                  </a:cubicBezTo>
                  <a:lnTo>
                    <a:pt x="756" y="1015"/>
                  </a:lnTo>
                  <a:cubicBezTo>
                    <a:pt x="768" y="1016"/>
                    <a:pt x="779" y="1016"/>
                    <a:pt x="791" y="1016"/>
                  </a:cubicBezTo>
                  <a:cubicBezTo>
                    <a:pt x="1071" y="1016"/>
                    <a:pt x="1292" y="793"/>
                    <a:pt x="1292" y="508"/>
                  </a:cubicBezTo>
                  <a:cubicBezTo>
                    <a:pt x="1292" y="226"/>
                    <a:pt x="1062" y="0"/>
                    <a:pt x="774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49"/>
            <p:cNvSpPr/>
            <p:nvPr/>
          </p:nvSpPr>
          <p:spPr>
            <a:xfrm>
              <a:off x="1331452" y="3567777"/>
              <a:ext cx="61343" cy="26654"/>
            </a:xfrm>
            <a:custGeom>
              <a:avLst/>
              <a:gdLst/>
              <a:ahLst/>
              <a:cxnLst/>
              <a:rect l="l" t="t" r="r" b="b"/>
              <a:pathLst>
                <a:path w="2336" h="1015" extrusionOk="0">
                  <a:moveTo>
                    <a:pt x="651" y="0"/>
                  </a:moveTo>
                  <a:cubicBezTo>
                    <a:pt x="0" y="29"/>
                    <a:pt x="0" y="986"/>
                    <a:pt x="651" y="1014"/>
                  </a:cubicBezTo>
                  <a:lnTo>
                    <a:pt x="1694" y="1014"/>
                  </a:lnTo>
                  <a:cubicBezTo>
                    <a:pt x="2335" y="986"/>
                    <a:pt x="2335" y="29"/>
                    <a:pt x="1694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49"/>
            <p:cNvSpPr/>
            <p:nvPr/>
          </p:nvSpPr>
          <p:spPr>
            <a:xfrm>
              <a:off x="1355821" y="3567750"/>
              <a:ext cx="34217" cy="26706"/>
            </a:xfrm>
            <a:custGeom>
              <a:avLst/>
              <a:gdLst/>
              <a:ahLst/>
              <a:cxnLst/>
              <a:rect l="l" t="t" r="r" b="b"/>
              <a:pathLst>
                <a:path w="1303" h="1017" extrusionOk="0">
                  <a:moveTo>
                    <a:pt x="18" y="1"/>
                  </a:moveTo>
                  <a:cubicBezTo>
                    <a:pt x="12" y="1"/>
                    <a:pt x="6" y="1"/>
                    <a:pt x="1" y="1"/>
                  </a:cubicBezTo>
                  <a:lnTo>
                    <a:pt x="35" y="1"/>
                  </a:lnTo>
                  <a:cubicBezTo>
                    <a:pt x="29" y="1"/>
                    <a:pt x="24" y="1"/>
                    <a:pt x="18" y="1"/>
                  </a:cubicBezTo>
                  <a:close/>
                  <a:moveTo>
                    <a:pt x="1" y="1015"/>
                  </a:moveTo>
                  <a:cubicBezTo>
                    <a:pt x="12" y="1016"/>
                    <a:pt x="23" y="1017"/>
                    <a:pt x="34" y="1017"/>
                  </a:cubicBezTo>
                  <a:cubicBezTo>
                    <a:pt x="45" y="1017"/>
                    <a:pt x="56" y="1016"/>
                    <a:pt x="67" y="1015"/>
                  </a:cubicBezTo>
                  <a:close/>
                  <a:moveTo>
                    <a:pt x="784" y="1"/>
                  </a:moveTo>
                  <a:cubicBezTo>
                    <a:pt x="778" y="1"/>
                    <a:pt x="772" y="1"/>
                    <a:pt x="766" y="1"/>
                  </a:cubicBezTo>
                  <a:lnTo>
                    <a:pt x="35" y="1"/>
                  </a:lnTo>
                  <a:cubicBezTo>
                    <a:pt x="307" y="10"/>
                    <a:pt x="537" y="233"/>
                    <a:pt x="537" y="508"/>
                  </a:cubicBezTo>
                  <a:cubicBezTo>
                    <a:pt x="537" y="782"/>
                    <a:pt x="325" y="998"/>
                    <a:pt x="67" y="1015"/>
                  </a:cubicBezTo>
                  <a:lnTo>
                    <a:pt x="766" y="1015"/>
                  </a:lnTo>
                  <a:cubicBezTo>
                    <a:pt x="777" y="1016"/>
                    <a:pt x="789" y="1017"/>
                    <a:pt x="800" y="1017"/>
                  </a:cubicBezTo>
                  <a:cubicBezTo>
                    <a:pt x="1072" y="1017"/>
                    <a:pt x="1302" y="793"/>
                    <a:pt x="1302" y="508"/>
                  </a:cubicBezTo>
                  <a:cubicBezTo>
                    <a:pt x="1302" y="227"/>
                    <a:pt x="1063" y="1"/>
                    <a:pt x="78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49"/>
            <p:cNvSpPr/>
            <p:nvPr/>
          </p:nvSpPr>
          <p:spPr>
            <a:xfrm>
              <a:off x="1331688" y="3644640"/>
              <a:ext cx="58586" cy="26733"/>
            </a:xfrm>
            <a:custGeom>
              <a:avLst/>
              <a:gdLst/>
              <a:ahLst/>
              <a:cxnLst/>
              <a:rect l="l" t="t" r="r" b="b"/>
              <a:pathLst>
                <a:path w="2231" h="1018" extrusionOk="0">
                  <a:moveTo>
                    <a:pt x="1728" y="0"/>
                  </a:moveTo>
                  <a:cubicBezTo>
                    <a:pt x="1717" y="0"/>
                    <a:pt x="1706" y="1"/>
                    <a:pt x="1695" y="2"/>
                  </a:cubicBezTo>
                  <a:lnTo>
                    <a:pt x="652" y="2"/>
                  </a:lnTo>
                  <a:cubicBezTo>
                    <a:pt x="1" y="30"/>
                    <a:pt x="1" y="987"/>
                    <a:pt x="652" y="1016"/>
                  </a:cubicBezTo>
                  <a:lnTo>
                    <a:pt x="1695" y="1016"/>
                  </a:lnTo>
                  <a:cubicBezTo>
                    <a:pt x="1706" y="1017"/>
                    <a:pt x="1717" y="1017"/>
                    <a:pt x="1728" y="1017"/>
                  </a:cubicBezTo>
                  <a:cubicBezTo>
                    <a:pt x="2009" y="1017"/>
                    <a:pt x="2231" y="785"/>
                    <a:pt x="2231" y="509"/>
                  </a:cubicBezTo>
                  <a:cubicBezTo>
                    <a:pt x="2231" y="232"/>
                    <a:pt x="2009" y="0"/>
                    <a:pt x="1728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49"/>
            <p:cNvSpPr/>
            <p:nvPr/>
          </p:nvSpPr>
          <p:spPr>
            <a:xfrm>
              <a:off x="1356084" y="3644640"/>
              <a:ext cx="34191" cy="26733"/>
            </a:xfrm>
            <a:custGeom>
              <a:avLst/>
              <a:gdLst/>
              <a:ahLst/>
              <a:cxnLst/>
              <a:rect l="l" t="t" r="r" b="b"/>
              <a:pathLst>
                <a:path w="1302" h="1018" extrusionOk="0">
                  <a:moveTo>
                    <a:pt x="33" y="0"/>
                  </a:moveTo>
                  <a:cubicBezTo>
                    <a:pt x="22" y="0"/>
                    <a:pt x="11" y="1"/>
                    <a:pt x="0" y="2"/>
                  </a:cubicBezTo>
                  <a:lnTo>
                    <a:pt x="66" y="2"/>
                  </a:lnTo>
                  <a:cubicBezTo>
                    <a:pt x="55" y="1"/>
                    <a:pt x="44" y="0"/>
                    <a:pt x="33" y="0"/>
                  </a:cubicBezTo>
                  <a:close/>
                  <a:moveTo>
                    <a:pt x="0" y="1016"/>
                  </a:moveTo>
                  <a:cubicBezTo>
                    <a:pt x="11" y="1017"/>
                    <a:pt x="22" y="1017"/>
                    <a:pt x="33" y="1017"/>
                  </a:cubicBezTo>
                  <a:cubicBezTo>
                    <a:pt x="44" y="1017"/>
                    <a:pt x="55" y="1017"/>
                    <a:pt x="66" y="1016"/>
                  </a:cubicBezTo>
                  <a:close/>
                  <a:moveTo>
                    <a:pt x="799" y="0"/>
                  </a:moveTo>
                  <a:cubicBezTo>
                    <a:pt x="788" y="0"/>
                    <a:pt x="777" y="1"/>
                    <a:pt x="766" y="2"/>
                  </a:cubicBezTo>
                  <a:lnTo>
                    <a:pt x="66" y="2"/>
                  </a:lnTo>
                  <a:cubicBezTo>
                    <a:pt x="332" y="19"/>
                    <a:pt x="536" y="243"/>
                    <a:pt x="536" y="509"/>
                  </a:cubicBezTo>
                  <a:cubicBezTo>
                    <a:pt x="536" y="774"/>
                    <a:pt x="332" y="999"/>
                    <a:pt x="66" y="1016"/>
                  </a:cubicBezTo>
                  <a:lnTo>
                    <a:pt x="766" y="1016"/>
                  </a:lnTo>
                  <a:cubicBezTo>
                    <a:pt x="777" y="1017"/>
                    <a:pt x="788" y="1017"/>
                    <a:pt x="799" y="1017"/>
                  </a:cubicBezTo>
                  <a:cubicBezTo>
                    <a:pt x="1080" y="1017"/>
                    <a:pt x="1302" y="785"/>
                    <a:pt x="1302" y="509"/>
                  </a:cubicBezTo>
                  <a:cubicBezTo>
                    <a:pt x="1302" y="232"/>
                    <a:pt x="1080" y="0"/>
                    <a:pt x="799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49"/>
            <p:cNvSpPr/>
            <p:nvPr/>
          </p:nvSpPr>
          <p:spPr>
            <a:xfrm>
              <a:off x="1419397" y="3626310"/>
              <a:ext cx="133243" cy="9847"/>
            </a:xfrm>
            <a:custGeom>
              <a:avLst/>
              <a:gdLst/>
              <a:ahLst/>
              <a:cxnLst/>
              <a:rect l="l" t="t" r="r" b="b"/>
              <a:pathLst>
                <a:path w="5074" h="375" extrusionOk="0">
                  <a:moveTo>
                    <a:pt x="240" y="1"/>
                  </a:moveTo>
                  <a:cubicBezTo>
                    <a:pt x="1" y="1"/>
                    <a:pt x="1" y="374"/>
                    <a:pt x="240" y="374"/>
                  </a:cubicBezTo>
                  <a:lnTo>
                    <a:pt x="4824" y="374"/>
                  </a:lnTo>
                  <a:cubicBezTo>
                    <a:pt x="5073" y="374"/>
                    <a:pt x="5073" y="1"/>
                    <a:pt x="482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49"/>
            <p:cNvSpPr/>
            <p:nvPr/>
          </p:nvSpPr>
          <p:spPr>
            <a:xfrm>
              <a:off x="1419397" y="3647686"/>
              <a:ext cx="133243" cy="9821"/>
            </a:xfrm>
            <a:custGeom>
              <a:avLst/>
              <a:gdLst/>
              <a:ahLst/>
              <a:cxnLst/>
              <a:rect l="l" t="t" r="r" b="b"/>
              <a:pathLst>
                <a:path w="5074" h="374" extrusionOk="0">
                  <a:moveTo>
                    <a:pt x="240" y="0"/>
                  </a:moveTo>
                  <a:cubicBezTo>
                    <a:pt x="1" y="0"/>
                    <a:pt x="1" y="374"/>
                    <a:pt x="240" y="374"/>
                  </a:cubicBezTo>
                  <a:lnTo>
                    <a:pt x="4824" y="374"/>
                  </a:lnTo>
                  <a:cubicBezTo>
                    <a:pt x="5073" y="374"/>
                    <a:pt x="5073" y="0"/>
                    <a:pt x="482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49"/>
            <p:cNvSpPr/>
            <p:nvPr/>
          </p:nvSpPr>
          <p:spPr>
            <a:xfrm>
              <a:off x="1444527" y="3433063"/>
              <a:ext cx="68145" cy="169403"/>
            </a:xfrm>
            <a:custGeom>
              <a:avLst/>
              <a:gdLst/>
              <a:ahLst/>
              <a:cxnLst/>
              <a:rect l="l" t="t" r="r" b="b"/>
              <a:pathLst>
                <a:path w="2595" h="6451" extrusionOk="0">
                  <a:moveTo>
                    <a:pt x="1819" y="0"/>
                  </a:moveTo>
                  <a:lnTo>
                    <a:pt x="1819" y="10"/>
                  </a:lnTo>
                  <a:cubicBezTo>
                    <a:pt x="1398" y="10"/>
                    <a:pt x="1" y="469"/>
                    <a:pt x="1" y="2824"/>
                  </a:cubicBezTo>
                  <a:lnTo>
                    <a:pt x="1" y="3637"/>
                  </a:lnTo>
                  <a:cubicBezTo>
                    <a:pt x="1" y="5991"/>
                    <a:pt x="1398" y="6451"/>
                    <a:pt x="1819" y="6451"/>
                  </a:cubicBezTo>
                  <a:cubicBezTo>
                    <a:pt x="2039" y="6441"/>
                    <a:pt x="2250" y="6384"/>
                    <a:pt x="2451" y="6298"/>
                  </a:cubicBezTo>
                  <a:cubicBezTo>
                    <a:pt x="2537" y="6259"/>
                    <a:pt x="2594" y="6164"/>
                    <a:pt x="2575" y="6068"/>
                  </a:cubicBezTo>
                  <a:lnTo>
                    <a:pt x="2384" y="4948"/>
                  </a:lnTo>
                  <a:cubicBezTo>
                    <a:pt x="2375" y="4849"/>
                    <a:pt x="2281" y="4775"/>
                    <a:pt x="2174" y="4775"/>
                  </a:cubicBezTo>
                  <a:cubicBezTo>
                    <a:pt x="2167" y="4775"/>
                    <a:pt x="2161" y="4775"/>
                    <a:pt x="2154" y="4776"/>
                  </a:cubicBezTo>
                  <a:lnTo>
                    <a:pt x="1590" y="4853"/>
                  </a:lnTo>
                  <a:cubicBezTo>
                    <a:pt x="996" y="4824"/>
                    <a:pt x="853" y="4068"/>
                    <a:pt x="853" y="3618"/>
                  </a:cubicBezTo>
                  <a:lnTo>
                    <a:pt x="853" y="2843"/>
                  </a:lnTo>
                  <a:cubicBezTo>
                    <a:pt x="853" y="2383"/>
                    <a:pt x="996" y="1637"/>
                    <a:pt x="1590" y="1599"/>
                  </a:cubicBezTo>
                  <a:lnTo>
                    <a:pt x="2154" y="1675"/>
                  </a:lnTo>
                  <a:cubicBezTo>
                    <a:pt x="2166" y="1677"/>
                    <a:pt x="2178" y="1678"/>
                    <a:pt x="2189" y="1678"/>
                  </a:cubicBezTo>
                  <a:cubicBezTo>
                    <a:pt x="2290" y="1678"/>
                    <a:pt x="2375" y="1606"/>
                    <a:pt x="2384" y="1503"/>
                  </a:cubicBezTo>
                  <a:lnTo>
                    <a:pt x="2575" y="393"/>
                  </a:lnTo>
                  <a:cubicBezTo>
                    <a:pt x="2594" y="297"/>
                    <a:pt x="2537" y="201"/>
                    <a:pt x="2451" y="163"/>
                  </a:cubicBezTo>
                  <a:cubicBezTo>
                    <a:pt x="2250" y="77"/>
                    <a:pt x="2039" y="20"/>
                    <a:pt x="1819" y="0"/>
                  </a:cubicBezTo>
                  <a:close/>
                </a:path>
              </a:pathLst>
            </a:custGeom>
            <a:solidFill>
              <a:srgbClr val="DA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0" name="Google Shape;4400;p49"/>
          <p:cNvGrpSpPr/>
          <p:nvPr/>
        </p:nvGrpSpPr>
        <p:grpSpPr>
          <a:xfrm>
            <a:off x="2650597" y="3381777"/>
            <a:ext cx="341511" cy="324994"/>
            <a:chOff x="2650597" y="3381777"/>
            <a:chExt cx="341511" cy="324994"/>
          </a:xfrm>
        </p:grpSpPr>
        <p:sp>
          <p:nvSpPr>
            <p:cNvPr id="4401" name="Google Shape;4401;p49"/>
            <p:cNvSpPr/>
            <p:nvPr/>
          </p:nvSpPr>
          <p:spPr>
            <a:xfrm>
              <a:off x="2672970" y="3644928"/>
              <a:ext cx="51811" cy="56800"/>
            </a:xfrm>
            <a:custGeom>
              <a:avLst/>
              <a:gdLst/>
              <a:ahLst/>
              <a:cxnLst/>
              <a:rect l="l" t="t" r="r" b="b"/>
              <a:pathLst>
                <a:path w="1973" h="2163" extrusionOk="0">
                  <a:moveTo>
                    <a:pt x="1" y="0"/>
                  </a:moveTo>
                  <a:lnTo>
                    <a:pt x="1" y="2163"/>
                  </a:lnTo>
                  <a:lnTo>
                    <a:pt x="1972" y="2163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49"/>
            <p:cNvSpPr/>
            <p:nvPr/>
          </p:nvSpPr>
          <p:spPr>
            <a:xfrm>
              <a:off x="2672970" y="3644928"/>
              <a:ext cx="51811" cy="15336"/>
            </a:xfrm>
            <a:custGeom>
              <a:avLst/>
              <a:gdLst/>
              <a:ahLst/>
              <a:cxnLst/>
              <a:rect l="l" t="t" r="r" b="b"/>
              <a:pathLst>
                <a:path w="1973" h="584" extrusionOk="0">
                  <a:moveTo>
                    <a:pt x="1" y="0"/>
                  </a:moveTo>
                  <a:lnTo>
                    <a:pt x="1" y="584"/>
                  </a:lnTo>
                  <a:lnTo>
                    <a:pt x="1972" y="58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49"/>
            <p:cNvSpPr/>
            <p:nvPr/>
          </p:nvSpPr>
          <p:spPr>
            <a:xfrm>
              <a:off x="2667955" y="3629330"/>
              <a:ext cx="56564" cy="20640"/>
            </a:xfrm>
            <a:custGeom>
              <a:avLst/>
              <a:gdLst/>
              <a:ahLst/>
              <a:cxnLst/>
              <a:rect l="l" t="t" r="r" b="b"/>
              <a:pathLst>
                <a:path w="2154" h="786" extrusionOk="0">
                  <a:moveTo>
                    <a:pt x="393" y="1"/>
                  </a:moveTo>
                  <a:cubicBezTo>
                    <a:pt x="172" y="1"/>
                    <a:pt x="0" y="173"/>
                    <a:pt x="0" y="393"/>
                  </a:cubicBezTo>
                  <a:cubicBezTo>
                    <a:pt x="0" y="613"/>
                    <a:pt x="172" y="786"/>
                    <a:pt x="393" y="786"/>
                  </a:cubicBezTo>
                  <a:lnTo>
                    <a:pt x="2153" y="786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49"/>
            <p:cNvSpPr/>
            <p:nvPr/>
          </p:nvSpPr>
          <p:spPr>
            <a:xfrm>
              <a:off x="2672970" y="3639650"/>
              <a:ext cx="51548" cy="10320"/>
            </a:xfrm>
            <a:custGeom>
              <a:avLst/>
              <a:gdLst/>
              <a:ahLst/>
              <a:cxnLst/>
              <a:rect l="l" t="t" r="r" b="b"/>
              <a:pathLst>
                <a:path w="1963" h="393" extrusionOk="0">
                  <a:moveTo>
                    <a:pt x="202" y="0"/>
                  </a:moveTo>
                  <a:cubicBezTo>
                    <a:pt x="87" y="0"/>
                    <a:pt x="1" y="86"/>
                    <a:pt x="1" y="201"/>
                  </a:cubicBezTo>
                  <a:cubicBezTo>
                    <a:pt x="1" y="306"/>
                    <a:pt x="87" y="393"/>
                    <a:pt x="202" y="393"/>
                  </a:cubicBezTo>
                  <a:lnTo>
                    <a:pt x="1962" y="393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49"/>
            <p:cNvSpPr/>
            <p:nvPr/>
          </p:nvSpPr>
          <p:spPr>
            <a:xfrm>
              <a:off x="2719477" y="3469249"/>
              <a:ext cx="41228" cy="232243"/>
            </a:xfrm>
            <a:custGeom>
              <a:avLst/>
              <a:gdLst/>
              <a:ahLst/>
              <a:cxnLst/>
              <a:rect l="l" t="t" r="r" b="b"/>
              <a:pathLst>
                <a:path w="1570" h="8844" extrusionOk="0">
                  <a:moveTo>
                    <a:pt x="392" y="1"/>
                  </a:moveTo>
                  <a:cubicBezTo>
                    <a:pt x="287" y="1"/>
                    <a:pt x="191" y="87"/>
                    <a:pt x="191" y="201"/>
                  </a:cubicBezTo>
                  <a:lnTo>
                    <a:pt x="0" y="8843"/>
                  </a:lnTo>
                  <a:lnTo>
                    <a:pt x="1570" y="8843"/>
                  </a:lnTo>
                  <a:lnTo>
                    <a:pt x="1378" y="201"/>
                  </a:lnTo>
                  <a:cubicBezTo>
                    <a:pt x="1378" y="87"/>
                    <a:pt x="1292" y="1"/>
                    <a:pt x="1187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49"/>
            <p:cNvSpPr/>
            <p:nvPr/>
          </p:nvSpPr>
          <p:spPr>
            <a:xfrm>
              <a:off x="2781293" y="3526286"/>
              <a:ext cx="31197" cy="82456"/>
            </a:xfrm>
            <a:custGeom>
              <a:avLst/>
              <a:gdLst/>
              <a:ahLst/>
              <a:cxnLst/>
              <a:rect l="l" t="t" r="r" b="b"/>
              <a:pathLst>
                <a:path w="1188" h="3140" extrusionOk="0">
                  <a:moveTo>
                    <a:pt x="367" y="0"/>
                  </a:moveTo>
                  <a:cubicBezTo>
                    <a:pt x="269" y="0"/>
                    <a:pt x="192" y="83"/>
                    <a:pt x="192" y="183"/>
                  </a:cubicBezTo>
                  <a:lnTo>
                    <a:pt x="0" y="3140"/>
                  </a:lnTo>
                  <a:lnTo>
                    <a:pt x="1187" y="3140"/>
                  </a:lnTo>
                  <a:lnTo>
                    <a:pt x="996" y="183"/>
                  </a:lnTo>
                  <a:cubicBezTo>
                    <a:pt x="996" y="78"/>
                    <a:pt x="910" y="1"/>
                    <a:pt x="804" y="1"/>
                  </a:cubicBezTo>
                  <a:lnTo>
                    <a:pt x="383" y="1"/>
                  </a:lnTo>
                  <a:cubicBezTo>
                    <a:pt x="378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49"/>
            <p:cNvSpPr/>
            <p:nvPr/>
          </p:nvSpPr>
          <p:spPr>
            <a:xfrm>
              <a:off x="2724230" y="3469249"/>
              <a:ext cx="31696" cy="15598"/>
            </a:xfrm>
            <a:custGeom>
              <a:avLst/>
              <a:gdLst/>
              <a:ahLst/>
              <a:cxnLst/>
              <a:rect l="l" t="t" r="r" b="b"/>
              <a:pathLst>
                <a:path w="1207" h="594" extrusionOk="0">
                  <a:moveTo>
                    <a:pt x="211" y="1"/>
                  </a:moveTo>
                  <a:cubicBezTo>
                    <a:pt x="97" y="1"/>
                    <a:pt x="10" y="87"/>
                    <a:pt x="10" y="201"/>
                  </a:cubicBezTo>
                  <a:lnTo>
                    <a:pt x="1" y="594"/>
                  </a:lnTo>
                  <a:lnTo>
                    <a:pt x="1207" y="594"/>
                  </a:lnTo>
                  <a:lnTo>
                    <a:pt x="1197" y="201"/>
                  </a:lnTo>
                  <a:cubicBezTo>
                    <a:pt x="1197" y="87"/>
                    <a:pt x="1111" y="1"/>
                    <a:pt x="100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49"/>
            <p:cNvSpPr/>
            <p:nvPr/>
          </p:nvSpPr>
          <p:spPr>
            <a:xfrm>
              <a:off x="2785573" y="3526286"/>
              <a:ext cx="22636" cy="15362"/>
            </a:xfrm>
            <a:custGeom>
              <a:avLst/>
              <a:gdLst/>
              <a:ahLst/>
              <a:cxnLst/>
              <a:rect l="l" t="t" r="r" b="b"/>
              <a:pathLst>
                <a:path w="862" h="585" extrusionOk="0">
                  <a:moveTo>
                    <a:pt x="204" y="0"/>
                  </a:moveTo>
                  <a:cubicBezTo>
                    <a:pt x="106" y="0"/>
                    <a:pt x="29" y="83"/>
                    <a:pt x="29" y="183"/>
                  </a:cubicBezTo>
                  <a:lnTo>
                    <a:pt x="0" y="585"/>
                  </a:lnTo>
                  <a:lnTo>
                    <a:pt x="861" y="585"/>
                  </a:lnTo>
                  <a:lnTo>
                    <a:pt x="833" y="183"/>
                  </a:lnTo>
                  <a:cubicBezTo>
                    <a:pt x="833" y="83"/>
                    <a:pt x="755" y="0"/>
                    <a:pt x="657" y="0"/>
                  </a:cubicBezTo>
                  <a:cubicBezTo>
                    <a:pt x="652" y="0"/>
                    <a:pt x="647" y="0"/>
                    <a:pt x="641" y="1"/>
                  </a:cubicBezTo>
                  <a:lnTo>
                    <a:pt x="220" y="1"/>
                  </a:lnTo>
                  <a:cubicBezTo>
                    <a:pt x="215" y="0"/>
                    <a:pt x="209" y="0"/>
                    <a:pt x="20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49"/>
            <p:cNvSpPr/>
            <p:nvPr/>
          </p:nvSpPr>
          <p:spPr>
            <a:xfrm>
              <a:off x="2833051" y="3526286"/>
              <a:ext cx="30934" cy="82456"/>
            </a:xfrm>
            <a:custGeom>
              <a:avLst/>
              <a:gdLst/>
              <a:ahLst/>
              <a:cxnLst/>
              <a:rect l="l" t="t" r="r" b="b"/>
              <a:pathLst>
                <a:path w="1178" h="3140" extrusionOk="0">
                  <a:moveTo>
                    <a:pt x="368" y="0"/>
                  </a:moveTo>
                  <a:cubicBezTo>
                    <a:pt x="270" y="0"/>
                    <a:pt x="192" y="83"/>
                    <a:pt x="183" y="183"/>
                  </a:cubicBezTo>
                  <a:lnTo>
                    <a:pt x="1" y="3140"/>
                  </a:lnTo>
                  <a:lnTo>
                    <a:pt x="1178" y="3140"/>
                  </a:lnTo>
                  <a:lnTo>
                    <a:pt x="996" y="183"/>
                  </a:lnTo>
                  <a:cubicBezTo>
                    <a:pt x="987" y="83"/>
                    <a:pt x="909" y="0"/>
                    <a:pt x="811" y="0"/>
                  </a:cubicBezTo>
                  <a:cubicBezTo>
                    <a:pt x="806" y="0"/>
                    <a:pt x="801" y="0"/>
                    <a:pt x="795" y="1"/>
                  </a:cubicBezTo>
                  <a:lnTo>
                    <a:pt x="384" y="1"/>
                  </a:lnTo>
                  <a:cubicBezTo>
                    <a:pt x="378" y="0"/>
                    <a:pt x="373" y="0"/>
                    <a:pt x="368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49"/>
            <p:cNvSpPr/>
            <p:nvPr/>
          </p:nvSpPr>
          <p:spPr>
            <a:xfrm>
              <a:off x="2837069" y="3526286"/>
              <a:ext cx="22662" cy="15362"/>
            </a:xfrm>
            <a:custGeom>
              <a:avLst/>
              <a:gdLst/>
              <a:ahLst/>
              <a:cxnLst/>
              <a:rect l="l" t="t" r="r" b="b"/>
              <a:pathLst>
                <a:path w="863" h="585" extrusionOk="0">
                  <a:moveTo>
                    <a:pt x="215" y="0"/>
                  </a:moveTo>
                  <a:cubicBezTo>
                    <a:pt x="117" y="0"/>
                    <a:pt x="39" y="83"/>
                    <a:pt x="30" y="183"/>
                  </a:cubicBezTo>
                  <a:lnTo>
                    <a:pt x="1" y="585"/>
                  </a:lnTo>
                  <a:lnTo>
                    <a:pt x="862" y="585"/>
                  </a:lnTo>
                  <a:lnTo>
                    <a:pt x="843" y="183"/>
                  </a:lnTo>
                  <a:cubicBezTo>
                    <a:pt x="834" y="83"/>
                    <a:pt x="756" y="0"/>
                    <a:pt x="658" y="0"/>
                  </a:cubicBezTo>
                  <a:cubicBezTo>
                    <a:pt x="653" y="0"/>
                    <a:pt x="648" y="0"/>
                    <a:pt x="642" y="1"/>
                  </a:cubicBezTo>
                  <a:lnTo>
                    <a:pt x="231" y="1"/>
                  </a:lnTo>
                  <a:cubicBezTo>
                    <a:pt x="225" y="0"/>
                    <a:pt x="220" y="0"/>
                    <a:pt x="21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49"/>
            <p:cNvSpPr/>
            <p:nvPr/>
          </p:nvSpPr>
          <p:spPr>
            <a:xfrm>
              <a:off x="2884836" y="3526286"/>
              <a:ext cx="30934" cy="82456"/>
            </a:xfrm>
            <a:custGeom>
              <a:avLst/>
              <a:gdLst/>
              <a:ahLst/>
              <a:cxnLst/>
              <a:rect l="l" t="t" r="r" b="b"/>
              <a:pathLst>
                <a:path w="1178" h="3140" extrusionOk="0">
                  <a:moveTo>
                    <a:pt x="367" y="0"/>
                  </a:moveTo>
                  <a:cubicBezTo>
                    <a:pt x="269" y="0"/>
                    <a:pt x="191" y="83"/>
                    <a:pt x="182" y="183"/>
                  </a:cubicBezTo>
                  <a:lnTo>
                    <a:pt x="0" y="3140"/>
                  </a:lnTo>
                  <a:lnTo>
                    <a:pt x="1177" y="3140"/>
                  </a:lnTo>
                  <a:lnTo>
                    <a:pt x="996" y="183"/>
                  </a:lnTo>
                  <a:cubicBezTo>
                    <a:pt x="987" y="83"/>
                    <a:pt x="908" y="0"/>
                    <a:pt x="811" y="0"/>
                  </a:cubicBezTo>
                  <a:cubicBezTo>
                    <a:pt x="805" y="0"/>
                    <a:pt x="800" y="0"/>
                    <a:pt x="795" y="1"/>
                  </a:cubicBezTo>
                  <a:lnTo>
                    <a:pt x="383" y="1"/>
                  </a:lnTo>
                  <a:cubicBezTo>
                    <a:pt x="378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49"/>
            <p:cNvSpPr/>
            <p:nvPr/>
          </p:nvSpPr>
          <p:spPr>
            <a:xfrm>
              <a:off x="2888854" y="3526286"/>
              <a:ext cx="22636" cy="15362"/>
            </a:xfrm>
            <a:custGeom>
              <a:avLst/>
              <a:gdLst/>
              <a:ahLst/>
              <a:cxnLst/>
              <a:rect l="l" t="t" r="r" b="b"/>
              <a:pathLst>
                <a:path w="862" h="585" extrusionOk="0">
                  <a:moveTo>
                    <a:pt x="214" y="0"/>
                  </a:moveTo>
                  <a:cubicBezTo>
                    <a:pt x="116" y="0"/>
                    <a:pt x="38" y="83"/>
                    <a:pt x="29" y="183"/>
                  </a:cubicBezTo>
                  <a:lnTo>
                    <a:pt x="0" y="585"/>
                  </a:lnTo>
                  <a:lnTo>
                    <a:pt x="862" y="585"/>
                  </a:lnTo>
                  <a:lnTo>
                    <a:pt x="843" y="183"/>
                  </a:lnTo>
                  <a:cubicBezTo>
                    <a:pt x="834" y="83"/>
                    <a:pt x="755" y="0"/>
                    <a:pt x="658" y="0"/>
                  </a:cubicBezTo>
                  <a:cubicBezTo>
                    <a:pt x="652" y="0"/>
                    <a:pt x="647" y="0"/>
                    <a:pt x="642" y="1"/>
                  </a:cubicBezTo>
                  <a:lnTo>
                    <a:pt x="230" y="1"/>
                  </a:lnTo>
                  <a:cubicBezTo>
                    <a:pt x="225" y="0"/>
                    <a:pt x="219" y="0"/>
                    <a:pt x="21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49"/>
            <p:cNvSpPr/>
            <p:nvPr/>
          </p:nvSpPr>
          <p:spPr>
            <a:xfrm>
              <a:off x="2740065" y="3624052"/>
              <a:ext cx="216908" cy="77441"/>
            </a:xfrm>
            <a:custGeom>
              <a:avLst/>
              <a:gdLst/>
              <a:ahLst/>
              <a:cxnLst/>
              <a:rect l="l" t="t" r="r" b="b"/>
              <a:pathLst>
                <a:path w="8260" h="2949" extrusionOk="0">
                  <a:moveTo>
                    <a:pt x="1" y="1"/>
                  </a:moveTo>
                  <a:lnTo>
                    <a:pt x="1" y="2948"/>
                  </a:lnTo>
                  <a:lnTo>
                    <a:pt x="8260" y="2948"/>
                  </a:lnTo>
                  <a:lnTo>
                    <a:pt x="8260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49"/>
            <p:cNvSpPr/>
            <p:nvPr/>
          </p:nvSpPr>
          <p:spPr>
            <a:xfrm>
              <a:off x="2740065" y="3624052"/>
              <a:ext cx="216908" cy="15625"/>
            </a:xfrm>
            <a:custGeom>
              <a:avLst/>
              <a:gdLst/>
              <a:ahLst/>
              <a:cxnLst/>
              <a:rect l="l" t="t" r="r" b="b"/>
              <a:pathLst>
                <a:path w="826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8260" y="594"/>
                  </a:lnTo>
                  <a:lnTo>
                    <a:pt x="8260" y="1"/>
                  </a:ln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49"/>
            <p:cNvSpPr/>
            <p:nvPr/>
          </p:nvSpPr>
          <p:spPr>
            <a:xfrm>
              <a:off x="2770973" y="3644850"/>
              <a:ext cx="10583" cy="20693"/>
            </a:xfrm>
            <a:custGeom>
              <a:avLst/>
              <a:gdLst/>
              <a:ahLst/>
              <a:cxnLst/>
              <a:rect l="l" t="t" r="r" b="b"/>
              <a:pathLst>
                <a:path w="403" h="788" extrusionOk="0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97" y="788"/>
                    <a:pt x="202" y="788"/>
                  </a:cubicBezTo>
                  <a:cubicBezTo>
                    <a:pt x="307" y="788"/>
                    <a:pt x="40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49"/>
            <p:cNvSpPr/>
            <p:nvPr/>
          </p:nvSpPr>
          <p:spPr>
            <a:xfrm>
              <a:off x="2791849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192" y="788"/>
                  </a:cubicBezTo>
                  <a:cubicBezTo>
                    <a:pt x="29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49"/>
            <p:cNvSpPr/>
            <p:nvPr/>
          </p:nvSpPr>
          <p:spPr>
            <a:xfrm>
              <a:off x="2812463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191" y="788"/>
                  </a:cubicBezTo>
                  <a:cubicBezTo>
                    <a:pt x="306" y="788"/>
                    <a:pt x="392" y="702"/>
                    <a:pt x="392" y="587"/>
                  </a:cubicBezTo>
                  <a:lnTo>
                    <a:pt x="392" y="195"/>
                  </a:lnTo>
                  <a:cubicBezTo>
                    <a:pt x="392" y="65"/>
                    <a:pt x="294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49"/>
            <p:cNvSpPr/>
            <p:nvPr/>
          </p:nvSpPr>
          <p:spPr>
            <a:xfrm>
              <a:off x="2833051" y="3644850"/>
              <a:ext cx="10346" cy="20693"/>
            </a:xfrm>
            <a:custGeom>
              <a:avLst/>
              <a:gdLst/>
              <a:ahLst/>
              <a:cxnLst/>
              <a:rect l="l" t="t" r="r" b="b"/>
              <a:pathLst>
                <a:path w="394" h="788" extrusionOk="0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87" y="788"/>
                    <a:pt x="202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49"/>
            <p:cNvSpPr/>
            <p:nvPr/>
          </p:nvSpPr>
          <p:spPr>
            <a:xfrm>
              <a:off x="2853665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87" y="788"/>
                    <a:pt x="192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49"/>
            <p:cNvSpPr/>
            <p:nvPr/>
          </p:nvSpPr>
          <p:spPr>
            <a:xfrm>
              <a:off x="2874279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7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201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49"/>
            <p:cNvSpPr/>
            <p:nvPr/>
          </p:nvSpPr>
          <p:spPr>
            <a:xfrm>
              <a:off x="2894893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201" y="788"/>
                  </a:cubicBezTo>
                  <a:cubicBezTo>
                    <a:pt x="306" y="788"/>
                    <a:pt x="392" y="702"/>
                    <a:pt x="392" y="587"/>
                  </a:cubicBezTo>
                  <a:lnTo>
                    <a:pt x="392" y="195"/>
                  </a:lnTo>
                  <a:cubicBezTo>
                    <a:pt x="392" y="65"/>
                    <a:pt x="294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49"/>
            <p:cNvSpPr/>
            <p:nvPr/>
          </p:nvSpPr>
          <p:spPr>
            <a:xfrm>
              <a:off x="2915481" y="3644850"/>
              <a:ext cx="10583" cy="20693"/>
            </a:xfrm>
            <a:custGeom>
              <a:avLst/>
              <a:gdLst/>
              <a:ahLst/>
              <a:cxnLst/>
              <a:rect l="l" t="t" r="r" b="b"/>
              <a:pathLst>
                <a:path w="403" h="788" extrusionOk="0">
                  <a:moveTo>
                    <a:pt x="202" y="1"/>
                  </a:moveTo>
                  <a:cubicBezTo>
                    <a:pt x="101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97" y="788"/>
                    <a:pt x="202" y="788"/>
                  </a:cubicBezTo>
                  <a:cubicBezTo>
                    <a:pt x="307" y="788"/>
                    <a:pt x="403" y="702"/>
                    <a:pt x="403" y="587"/>
                  </a:cubicBezTo>
                  <a:lnTo>
                    <a:pt x="403" y="195"/>
                  </a:lnTo>
                  <a:cubicBezTo>
                    <a:pt x="403" y="65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49"/>
            <p:cNvSpPr/>
            <p:nvPr/>
          </p:nvSpPr>
          <p:spPr>
            <a:xfrm>
              <a:off x="2650597" y="3696451"/>
              <a:ext cx="333791" cy="10320"/>
            </a:xfrm>
            <a:custGeom>
              <a:avLst/>
              <a:gdLst/>
              <a:ahLst/>
              <a:cxnLst/>
              <a:rect l="l" t="t" r="r" b="b"/>
              <a:pathLst>
                <a:path w="12711" h="393" extrusionOk="0">
                  <a:moveTo>
                    <a:pt x="269" y="0"/>
                  </a:moveTo>
                  <a:cubicBezTo>
                    <a:pt x="1" y="0"/>
                    <a:pt x="1" y="392"/>
                    <a:pt x="269" y="392"/>
                  </a:cubicBezTo>
                  <a:lnTo>
                    <a:pt x="12452" y="392"/>
                  </a:lnTo>
                  <a:cubicBezTo>
                    <a:pt x="12710" y="392"/>
                    <a:pt x="12710" y="0"/>
                    <a:pt x="1245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49"/>
            <p:cNvSpPr/>
            <p:nvPr/>
          </p:nvSpPr>
          <p:spPr>
            <a:xfrm>
              <a:off x="2735049" y="3608742"/>
              <a:ext cx="226965" cy="20614"/>
            </a:xfrm>
            <a:custGeom>
              <a:avLst/>
              <a:gdLst/>
              <a:ahLst/>
              <a:cxnLst/>
              <a:rect l="l" t="t" r="r" b="b"/>
              <a:pathLst>
                <a:path w="8643" h="785" extrusionOk="0">
                  <a:moveTo>
                    <a:pt x="393" y="0"/>
                  </a:moveTo>
                  <a:cubicBezTo>
                    <a:pt x="173" y="0"/>
                    <a:pt x="0" y="172"/>
                    <a:pt x="0" y="392"/>
                  </a:cubicBezTo>
                  <a:cubicBezTo>
                    <a:pt x="0" y="612"/>
                    <a:pt x="173" y="785"/>
                    <a:pt x="393" y="785"/>
                  </a:cubicBezTo>
                  <a:lnTo>
                    <a:pt x="8250" y="785"/>
                  </a:lnTo>
                  <a:cubicBezTo>
                    <a:pt x="8470" y="785"/>
                    <a:pt x="8642" y="612"/>
                    <a:pt x="8642" y="392"/>
                  </a:cubicBezTo>
                  <a:cubicBezTo>
                    <a:pt x="8642" y="172"/>
                    <a:pt x="8470" y="0"/>
                    <a:pt x="8250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49"/>
            <p:cNvSpPr/>
            <p:nvPr/>
          </p:nvSpPr>
          <p:spPr>
            <a:xfrm>
              <a:off x="2740065" y="3619036"/>
              <a:ext cx="216908" cy="10320"/>
            </a:xfrm>
            <a:custGeom>
              <a:avLst/>
              <a:gdLst/>
              <a:ahLst/>
              <a:cxnLst/>
              <a:rect l="l" t="t" r="r" b="b"/>
              <a:pathLst>
                <a:path w="8260" h="393" extrusionOk="0">
                  <a:moveTo>
                    <a:pt x="202" y="0"/>
                  </a:moveTo>
                  <a:cubicBezTo>
                    <a:pt x="87" y="0"/>
                    <a:pt x="1" y="87"/>
                    <a:pt x="1" y="201"/>
                  </a:cubicBezTo>
                  <a:cubicBezTo>
                    <a:pt x="1" y="307"/>
                    <a:pt x="87" y="393"/>
                    <a:pt x="202" y="393"/>
                  </a:cubicBezTo>
                  <a:lnTo>
                    <a:pt x="8059" y="393"/>
                  </a:lnTo>
                  <a:cubicBezTo>
                    <a:pt x="8164" y="393"/>
                    <a:pt x="8260" y="307"/>
                    <a:pt x="8260" y="201"/>
                  </a:cubicBezTo>
                  <a:cubicBezTo>
                    <a:pt x="8260" y="87"/>
                    <a:pt x="8164" y="0"/>
                    <a:pt x="805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49"/>
            <p:cNvSpPr/>
            <p:nvPr/>
          </p:nvSpPr>
          <p:spPr>
            <a:xfrm>
              <a:off x="2770973" y="3644928"/>
              <a:ext cx="10583" cy="10320"/>
            </a:xfrm>
            <a:custGeom>
              <a:avLst/>
              <a:gdLst/>
              <a:ahLst/>
              <a:cxnLst/>
              <a:rect l="l" t="t" r="r" b="b"/>
              <a:pathLst>
                <a:path w="403" h="393" extrusionOk="0">
                  <a:moveTo>
                    <a:pt x="202" y="0"/>
                  </a:moveTo>
                  <a:cubicBezTo>
                    <a:pt x="9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40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49"/>
            <p:cNvSpPr/>
            <p:nvPr/>
          </p:nvSpPr>
          <p:spPr>
            <a:xfrm>
              <a:off x="2791849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297" y="0"/>
                    <a:pt x="19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49"/>
            <p:cNvSpPr/>
            <p:nvPr/>
          </p:nvSpPr>
          <p:spPr>
            <a:xfrm>
              <a:off x="2812463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2" y="392"/>
                  </a:lnTo>
                  <a:lnTo>
                    <a:pt x="392" y="192"/>
                  </a:lnTo>
                  <a:cubicBezTo>
                    <a:pt x="392" y="86"/>
                    <a:pt x="306" y="0"/>
                    <a:pt x="19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49"/>
            <p:cNvSpPr/>
            <p:nvPr/>
          </p:nvSpPr>
          <p:spPr>
            <a:xfrm>
              <a:off x="2833051" y="3644928"/>
              <a:ext cx="10346" cy="10320"/>
            </a:xfrm>
            <a:custGeom>
              <a:avLst/>
              <a:gdLst/>
              <a:ahLst/>
              <a:cxnLst/>
              <a:rect l="l" t="t" r="r" b="b"/>
              <a:pathLst>
                <a:path w="394" h="393" extrusionOk="0">
                  <a:moveTo>
                    <a:pt x="202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49"/>
            <p:cNvSpPr/>
            <p:nvPr/>
          </p:nvSpPr>
          <p:spPr>
            <a:xfrm>
              <a:off x="2853665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2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19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49"/>
            <p:cNvSpPr/>
            <p:nvPr/>
          </p:nvSpPr>
          <p:spPr>
            <a:xfrm>
              <a:off x="2874279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20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20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49"/>
            <p:cNvSpPr/>
            <p:nvPr/>
          </p:nvSpPr>
          <p:spPr>
            <a:xfrm>
              <a:off x="2894893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20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2" y="392"/>
                  </a:lnTo>
                  <a:lnTo>
                    <a:pt x="392" y="192"/>
                  </a:lnTo>
                  <a:cubicBezTo>
                    <a:pt x="392" y="86"/>
                    <a:pt x="306" y="0"/>
                    <a:pt x="20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49"/>
            <p:cNvSpPr/>
            <p:nvPr/>
          </p:nvSpPr>
          <p:spPr>
            <a:xfrm>
              <a:off x="2915481" y="3644928"/>
              <a:ext cx="10583" cy="10320"/>
            </a:xfrm>
            <a:custGeom>
              <a:avLst/>
              <a:gdLst/>
              <a:ahLst/>
              <a:cxnLst/>
              <a:rect l="l" t="t" r="r" b="b"/>
              <a:pathLst>
                <a:path w="403" h="393" extrusionOk="0">
                  <a:moveTo>
                    <a:pt x="202" y="0"/>
                  </a:moveTo>
                  <a:cubicBezTo>
                    <a:pt x="9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403" y="392"/>
                  </a:lnTo>
                  <a:lnTo>
                    <a:pt x="403" y="192"/>
                  </a:lnTo>
                  <a:cubicBezTo>
                    <a:pt x="40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49"/>
            <p:cNvSpPr/>
            <p:nvPr/>
          </p:nvSpPr>
          <p:spPr>
            <a:xfrm>
              <a:off x="2732081" y="3381777"/>
              <a:ext cx="260027" cy="113391"/>
            </a:xfrm>
            <a:custGeom>
              <a:avLst/>
              <a:gdLst/>
              <a:ahLst/>
              <a:cxnLst/>
              <a:rect l="l" t="t" r="r" b="b"/>
              <a:pathLst>
                <a:path w="9902" h="4318" extrusionOk="0">
                  <a:moveTo>
                    <a:pt x="7150" y="1"/>
                  </a:moveTo>
                  <a:cubicBezTo>
                    <a:pt x="6599" y="1"/>
                    <a:pt x="6077" y="220"/>
                    <a:pt x="5683" y="604"/>
                  </a:cubicBezTo>
                  <a:cubicBezTo>
                    <a:pt x="5383" y="330"/>
                    <a:pt x="5004" y="195"/>
                    <a:pt x="4627" y="195"/>
                  </a:cubicBezTo>
                  <a:cubicBezTo>
                    <a:pt x="4189" y="195"/>
                    <a:pt x="3753" y="378"/>
                    <a:pt x="3444" y="738"/>
                  </a:cubicBezTo>
                  <a:cubicBezTo>
                    <a:pt x="3260" y="633"/>
                    <a:pt x="3062" y="584"/>
                    <a:pt x="2868" y="584"/>
                  </a:cubicBezTo>
                  <a:cubicBezTo>
                    <a:pt x="2356" y="584"/>
                    <a:pt x="1870" y="924"/>
                    <a:pt x="1731" y="1465"/>
                  </a:cubicBezTo>
                  <a:cubicBezTo>
                    <a:pt x="1617" y="1400"/>
                    <a:pt x="1498" y="1370"/>
                    <a:pt x="1382" y="1370"/>
                  </a:cubicBezTo>
                  <a:cubicBezTo>
                    <a:pt x="1039" y="1370"/>
                    <a:pt x="728" y="1634"/>
                    <a:pt x="707" y="2020"/>
                  </a:cubicBezTo>
                  <a:cubicBezTo>
                    <a:pt x="649" y="1982"/>
                    <a:pt x="573" y="1963"/>
                    <a:pt x="506" y="1963"/>
                  </a:cubicBezTo>
                  <a:cubicBezTo>
                    <a:pt x="502" y="1963"/>
                    <a:pt x="497" y="1963"/>
                    <a:pt x="493" y="1963"/>
                  </a:cubicBezTo>
                  <a:cubicBezTo>
                    <a:pt x="185" y="1963"/>
                    <a:pt x="1" y="2311"/>
                    <a:pt x="171" y="2566"/>
                  </a:cubicBezTo>
                  <a:cubicBezTo>
                    <a:pt x="249" y="2687"/>
                    <a:pt x="374" y="2746"/>
                    <a:pt x="500" y="2746"/>
                  </a:cubicBezTo>
                  <a:cubicBezTo>
                    <a:pt x="651" y="2746"/>
                    <a:pt x="801" y="2661"/>
                    <a:pt x="869" y="2499"/>
                  </a:cubicBezTo>
                  <a:cubicBezTo>
                    <a:pt x="1005" y="2663"/>
                    <a:pt x="1198" y="2744"/>
                    <a:pt x="1391" y="2744"/>
                  </a:cubicBezTo>
                  <a:cubicBezTo>
                    <a:pt x="1591" y="2744"/>
                    <a:pt x="1790" y="2656"/>
                    <a:pt x="1922" y="2480"/>
                  </a:cubicBezTo>
                  <a:cubicBezTo>
                    <a:pt x="2155" y="2780"/>
                    <a:pt x="2503" y="2943"/>
                    <a:pt x="2858" y="2943"/>
                  </a:cubicBezTo>
                  <a:cubicBezTo>
                    <a:pt x="3057" y="2943"/>
                    <a:pt x="3258" y="2892"/>
                    <a:pt x="3444" y="2786"/>
                  </a:cubicBezTo>
                  <a:cubicBezTo>
                    <a:pt x="3750" y="3143"/>
                    <a:pt x="4184" y="3335"/>
                    <a:pt x="4629" y="3335"/>
                  </a:cubicBezTo>
                  <a:cubicBezTo>
                    <a:pt x="4852" y="3335"/>
                    <a:pt x="5077" y="3287"/>
                    <a:pt x="5291" y="3188"/>
                  </a:cubicBezTo>
                  <a:cubicBezTo>
                    <a:pt x="5701" y="3939"/>
                    <a:pt x="6447" y="4318"/>
                    <a:pt x="7193" y="4318"/>
                  </a:cubicBezTo>
                  <a:cubicBezTo>
                    <a:pt x="7911" y="4318"/>
                    <a:pt x="8630" y="3968"/>
                    <a:pt x="9052" y="3265"/>
                  </a:cubicBezTo>
                  <a:cubicBezTo>
                    <a:pt x="9902" y="1823"/>
                    <a:pt x="8866" y="1"/>
                    <a:pt x="7199" y="1"/>
                  </a:cubicBezTo>
                  <a:cubicBezTo>
                    <a:pt x="7195" y="1"/>
                    <a:pt x="7190" y="1"/>
                    <a:pt x="7186" y="1"/>
                  </a:cubicBezTo>
                  <a:cubicBezTo>
                    <a:pt x="7174" y="1"/>
                    <a:pt x="7162" y="1"/>
                    <a:pt x="7150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49"/>
            <p:cNvSpPr/>
            <p:nvPr/>
          </p:nvSpPr>
          <p:spPr>
            <a:xfrm>
              <a:off x="2731845" y="3397612"/>
              <a:ext cx="241487" cy="97320"/>
            </a:xfrm>
            <a:custGeom>
              <a:avLst/>
              <a:gdLst/>
              <a:ahLst/>
              <a:cxnLst/>
              <a:rect l="l" t="t" r="r" b="b"/>
              <a:pathLst>
                <a:path w="9196" h="3706" extrusionOk="0">
                  <a:moveTo>
                    <a:pt x="2668" y="1"/>
                  </a:moveTo>
                  <a:cubicBezTo>
                    <a:pt x="2209" y="78"/>
                    <a:pt x="1845" y="413"/>
                    <a:pt x="1721" y="853"/>
                  </a:cubicBezTo>
                  <a:cubicBezTo>
                    <a:pt x="1612" y="791"/>
                    <a:pt x="1497" y="763"/>
                    <a:pt x="1385" y="763"/>
                  </a:cubicBezTo>
                  <a:cubicBezTo>
                    <a:pt x="1043" y="763"/>
                    <a:pt x="728" y="1026"/>
                    <a:pt x="706" y="1408"/>
                  </a:cubicBezTo>
                  <a:cubicBezTo>
                    <a:pt x="649" y="1379"/>
                    <a:pt x="572" y="1360"/>
                    <a:pt x="505" y="1360"/>
                  </a:cubicBezTo>
                  <a:cubicBezTo>
                    <a:pt x="501" y="1360"/>
                    <a:pt x="497" y="1360"/>
                    <a:pt x="493" y="1360"/>
                  </a:cubicBezTo>
                  <a:cubicBezTo>
                    <a:pt x="184" y="1360"/>
                    <a:pt x="0" y="1708"/>
                    <a:pt x="170" y="1963"/>
                  </a:cubicBezTo>
                  <a:cubicBezTo>
                    <a:pt x="248" y="2084"/>
                    <a:pt x="374" y="2143"/>
                    <a:pt x="499" y="2143"/>
                  </a:cubicBezTo>
                  <a:cubicBezTo>
                    <a:pt x="650" y="2143"/>
                    <a:pt x="801" y="2058"/>
                    <a:pt x="869" y="1896"/>
                  </a:cubicBezTo>
                  <a:cubicBezTo>
                    <a:pt x="1005" y="2060"/>
                    <a:pt x="1198" y="2141"/>
                    <a:pt x="1390" y="2141"/>
                  </a:cubicBezTo>
                  <a:cubicBezTo>
                    <a:pt x="1590" y="2141"/>
                    <a:pt x="1790" y="2053"/>
                    <a:pt x="1922" y="1877"/>
                  </a:cubicBezTo>
                  <a:cubicBezTo>
                    <a:pt x="2154" y="2182"/>
                    <a:pt x="2502" y="2347"/>
                    <a:pt x="2859" y="2347"/>
                  </a:cubicBezTo>
                  <a:cubicBezTo>
                    <a:pt x="3061" y="2347"/>
                    <a:pt x="3266" y="2294"/>
                    <a:pt x="3453" y="2183"/>
                  </a:cubicBezTo>
                  <a:cubicBezTo>
                    <a:pt x="3759" y="2540"/>
                    <a:pt x="4193" y="2732"/>
                    <a:pt x="4638" y="2732"/>
                  </a:cubicBezTo>
                  <a:cubicBezTo>
                    <a:pt x="4861" y="2732"/>
                    <a:pt x="5086" y="2684"/>
                    <a:pt x="5300" y="2585"/>
                  </a:cubicBezTo>
                  <a:cubicBezTo>
                    <a:pt x="5715" y="3339"/>
                    <a:pt x="6454" y="3705"/>
                    <a:pt x="7190" y="3705"/>
                  </a:cubicBezTo>
                  <a:cubicBezTo>
                    <a:pt x="8015" y="3705"/>
                    <a:pt x="8836" y="3245"/>
                    <a:pt x="9195" y="2355"/>
                  </a:cubicBezTo>
                  <a:lnTo>
                    <a:pt x="9195" y="2355"/>
                  </a:lnTo>
                  <a:cubicBezTo>
                    <a:pt x="8841" y="2604"/>
                    <a:pt x="8410" y="2729"/>
                    <a:pt x="7980" y="2729"/>
                  </a:cubicBezTo>
                  <a:cubicBezTo>
                    <a:pt x="7214" y="2729"/>
                    <a:pt x="6506" y="2327"/>
                    <a:pt x="6113" y="1666"/>
                  </a:cubicBezTo>
                  <a:cubicBezTo>
                    <a:pt x="6101" y="1641"/>
                    <a:pt x="6079" y="1628"/>
                    <a:pt x="6055" y="1628"/>
                  </a:cubicBezTo>
                  <a:cubicBezTo>
                    <a:pt x="6043" y="1628"/>
                    <a:pt x="6030" y="1631"/>
                    <a:pt x="6018" y="1637"/>
                  </a:cubicBezTo>
                  <a:cubicBezTo>
                    <a:pt x="5823" y="1716"/>
                    <a:pt x="5621" y="1754"/>
                    <a:pt x="5422" y="1754"/>
                  </a:cubicBezTo>
                  <a:cubicBezTo>
                    <a:pt x="4868" y="1754"/>
                    <a:pt x="4337" y="1462"/>
                    <a:pt x="4056" y="948"/>
                  </a:cubicBezTo>
                  <a:cubicBezTo>
                    <a:pt x="4040" y="925"/>
                    <a:pt x="4005" y="908"/>
                    <a:pt x="3977" y="908"/>
                  </a:cubicBezTo>
                  <a:cubicBezTo>
                    <a:pt x="3971" y="908"/>
                    <a:pt x="3965" y="908"/>
                    <a:pt x="3960" y="910"/>
                  </a:cubicBezTo>
                  <a:cubicBezTo>
                    <a:pt x="3855" y="948"/>
                    <a:pt x="3759" y="958"/>
                    <a:pt x="3654" y="968"/>
                  </a:cubicBezTo>
                  <a:cubicBezTo>
                    <a:pt x="3118" y="958"/>
                    <a:pt x="2678" y="527"/>
                    <a:pt x="266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6" name="Google Shape;4436;p49"/>
          <p:cNvGrpSpPr/>
          <p:nvPr/>
        </p:nvGrpSpPr>
        <p:grpSpPr>
          <a:xfrm>
            <a:off x="1295502" y="2437362"/>
            <a:ext cx="402645" cy="323917"/>
            <a:chOff x="1295502" y="2437362"/>
            <a:chExt cx="402645" cy="323917"/>
          </a:xfrm>
        </p:grpSpPr>
        <p:sp>
          <p:nvSpPr>
            <p:cNvPr id="4437" name="Google Shape;4437;p49"/>
            <p:cNvSpPr/>
            <p:nvPr/>
          </p:nvSpPr>
          <p:spPr>
            <a:xfrm>
              <a:off x="1295502" y="2437362"/>
              <a:ext cx="402645" cy="278724"/>
            </a:xfrm>
            <a:custGeom>
              <a:avLst/>
              <a:gdLst/>
              <a:ahLst/>
              <a:cxnLst/>
              <a:rect l="l" t="t" r="r" b="b"/>
              <a:pathLst>
                <a:path w="15333" h="10614" extrusionOk="0">
                  <a:moveTo>
                    <a:pt x="412" y="0"/>
                  </a:moveTo>
                  <a:cubicBezTo>
                    <a:pt x="183" y="0"/>
                    <a:pt x="1" y="182"/>
                    <a:pt x="1" y="412"/>
                  </a:cubicBez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49"/>
            <p:cNvSpPr/>
            <p:nvPr/>
          </p:nvSpPr>
          <p:spPr>
            <a:xfrm>
              <a:off x="1295502" y="2437362"/>
              <a:ext cx="402645" cy="278724"/>
            </a:xfrm>
            <a:custGeom>
              <a:avLst/>
              <a:gdLst/>
              <a:ahLst/>
              <a:cxnLst/>
              <a:rect l="l" t="t" r="r" b="b"/>
              <a:pathLst>
                <a:path w="15333" h="10614" extrusionOk="0">
                  <a:moveTo>
                    <a:pt x="13954" y="0"/>
                  </a:moveTo>
                  <a:lnTo>
                    <a:pt x="13954" y="9618"/>
                  </a:lnTo>
                  <a:cubicBezTo>
                    <a:pt x="13954" y="9838"/>
                    <a:pt x="13763" y="10030"/>
                    <a:pt x="13543" y="10030"/>
                  </a:cubicBezTo>
                  <a:lnTo>
                    <a:pt x="1" y="10030"/>
                  </a:ln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49"/>
            <p:cNvSpPr/>
            <p:nvPr/>
          </p:nvSpPr>
          <p:spPr>
            <a:xfrm>
              <a:off x="1324651" y="2467771"/>
              <a:ext cx="344347" cy="217905"/>
            </a:xfrm>
            <a:custGeom>
              <a:avLst/>
              <a:gdLst/>
              <a:ahLst/>
              <a:cxnLst/>
              <a:rect l="l" t="t" r="r" b="b"/>
              <a:pathLst>
                <a:path w="13113" h="8298" extrusionOk="0">
                  <a:moveTo>
                    <a:pt x="1159" y="0"/>
                  </a:moveTo>
                  <a:cubicBezTo>
                    <a:pt x="1130" y="0"/>
                    <a:pt x="1101" y="19"/>
                    <a:pt x="1101" y="48"/>
                  </a:cubicBezTo>
                  <a:cubicBezTo>
                    <a:pt x="1082" y="622"/>
                    <a:pt x="623" y="1072"/>
                    <a:pt x="49" y="1101"/>
                  </a:cubicBezTo>
                  <a:cubicBezTo>
                    <a:pt x="20" y="1101"/>
                    <a:pt x="1" y="1129"/>
                    <a:pt x="1" y="1158"/>
                  </a:cubicBezTo>
                  <a:lnTo>
                    <a:pt x="1" y="7139"/>
                  </a:lnTo>
                  <a:cubicBezTo>
                    <a:pt x="1" y="7168"/>
                    <a:pt x="20" y="7187"/>
                    <a:pt x="49" y="7187"/>
                  </a:cubicBezTo>
                  <a:cubicBezTo>
                    <a:pt x="623" y="7216"/>
                    <a:pt x="1082" y="7675"/>
                    <a:pt x="1101" y="8250"/>
                  </a:cubicBezTo>
                  <a:cubicBezTo>
                    <a:pt x="1101" y="8278"/>
                    <a:pt x="1130" y="8297"/>
                    <a:pt x="1159" y="8297"/>
                  </a:cubicBezTo>
                  <a:lnTo>
                    <a:pt x="11897" y="8297"/>
                  </a:lnTo>
                  <a:cubicBezTo>
                    <a:pt x="11925" y="8297"/>
                    <a:pt x="11945" y="8278"/>
                    <a:pt x="11945" y="8250"/>
                  </a:cubicBezTo>
                  <a:cubicBezTo>
                    <a:pt x="11973" y="7662"/>
                    <a:pt x="12452" y="7197"/>
                    <a:pt x="13037" y="7197"/>
                  </a:cubicBezTo>
                  <a:cubicBezTo>
                    <a:pt x="13043" y="7197"/>
                    <a:pt x="13049" y="7197"/>
                    <a:pt x="13055" y="7197"/>
                  </a:cubicBezTo>
                  <a:cubicBezTo>
                    <a:pt x="13083" y="7197"/>
                    <a:pt x="13112" y="7168"/>
                    <a:pt x="13112" y="7139"/>
                  </a:cubicBezTo>
                  <a:lnTo>
                    <a:pt x="13112" y="1158"/>
                  </a:lnTo>
                  <a:cubicBezTo>
                    <a:pt x="13112" y="1129"/>
                    <a:pt x="13083" y="1101"/>
                    <a:pt x="13055" y="1101"/>
                  </a:cubicBezTo>
                  <a:cubicBezTo>
                    <a:pt x="12461" y="1101"/>
                    <a:pt x="11973" y="641"/>
                    <a:pt x="11945" y="48"/>
                  </a:cubicBezTo>
                  <a:cubicBezTo>
                    <a:pt x="11945" y="19"/>
                    <a:pt x="11925" y="0"/>
                    <a:pt x="1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49"/>
            <p:cNvSpPr/>
            <p:nvPr/>
          </p:nvSpPr>
          <p:spPr>
            <a:xfrm>
              <a:off x="1600617" y="2467771"/>
              <a:ext cx="68381" cy="217905"/>
            </a:xfrm>
            <a:custGeom>
              <a:avLst/>
              <a:gdLst/>
              <a:ahLst/>
              <a:cxnLst/>
              <a:rect l="l" t="t" r="r" b="b"/>
              <a:pathLst>
                <a:path w="2604" h="8298" extrusionOk="0">
                  <a:moveTo>
                    <a:pt x="0" y="0"/>
                  </a:moveTo>
                  <a:cubicBezTo>
                    <a:pt x="19" y="0"/>
                    <a:pt x="48" y="19"/>
                    <a:pt x="48" y="48"/>
                  </a:cubicBezTo>
                  <a:cubicBezTo>
                    <a:pt x="77" y="641"/>
                    <a:pt x="565" y="1101"/>
                    <a:pt x="1158" y="1101"/>
                  </a:cubicBezTo>
                  <a:cubicBezTo>
                    <a:pt x="1187" y="1101"/>
                    <a:pt x="1206" y="1129"/>
                    <a:pt x="1206" y="1158"/>
                  </a:cubicBezTo>
                  <a:lnTo>
                    <a:pt x="1206" y="7139"/>
                  </a:lnTo>
                  <a:cubicBezTo>
                    <a:pt x="1206" y="7168"/>
                    <a:pt x="1187" y="7197"/>
                    <a:pt x="1158" y="7197"/>
                  </a:cubicBezTo>
                  <a:cubicBezTo>
                    <a:pt x="565" y="7197"/>
                    <a:pt x="77" y="7656"/>
                    <a:pt x="48" y="8250"/>
                  </a:cubicBezTo>
                  <a:cubicBezTo>
                    <a:pt x="48" y="8278"/>
                    <a:pt x="19" y="8297"/>
                    <a:pt x="0" y="8297"/>
                  </a:cubicBezTo>
                  <a:lnTo>
                    <a:pt x="1388" y="8297"/>
                  </a:lnTo>
                  <a:cubicBezTo>
                    <a:pt x="1416" y="8297"/>
                    <a:pt x="1436" y="8278"/>
                    <a:pt x="1436" y="8250"/>
                  </a:cubicBezTo>
                  <a:cubicBezTo>
                    <a:pt x="1464" y="7656"/>
                    <a:pt x="1952" y="7197"/>
                    <a:pt x="2546" y="7197"/>
                  </a:cubicBezTo>
                  <a:cubicBezTo>
                    <a:pt x="2574" y="7197"/>
                    <a:pt x="2603" y="7168"/>
                    <a:pt x="2603" y="7139"/>
                  </a:cubicBezTo>
                  <a:lnTo>
                    <a:pt x="2603" y="1158"/>
                  </a:lnTo>
                  <a:cubicBezTo>
                    <a:pt x="2603" y="1129"/>
                    <a:pt x="2574" y="1101"/>
                    <a:pt x="2546" y="1101"/>
                  </a:cubicBezTo>
                  <a:cubicBezTo>
                    <a:pt x="1952" y="1101"/>
                    <a:pt x="1464" y="641"/>
                    <a:pt x="1436" y="48"/>
                  </a:cubicBezTo>
                  <a:cubicBezTo>
                    <a:pt x="1436" y="19"/>
                    <a:pt x="1416" y="0"/>
                    <a:pt x="1388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49"/>
            <p:cNvSpPr/>
            <p:nvPr/>
          </p:nvSpPr>
          <p:spPr>
            <a:xfrm>
              <a:off x="1557445" y="2680871"/>
              <a:ext cx="66044" cy="80408"/>
            </a:xfrm>
            <a:custGeom>
              <a:avLst/>
              <a:gdLst/>
              <a:ahLst/>
              <a:cxnLst/>
              <a:rect l="l" t="t" r="r" b="b"/>
              <a:pathLst>
                <a:path w="2515" h="3062" extrusionOk="0">
                  <a:moveTo>
                    <a:pt x="1156" y="1"/>
                  </a:moveTo>
                  <a:lnTo>
                    <a:pt x="17" y="2393"/>
                  </a:lnTo>
                  <a:cubicBezTo>
                    <a:pt x="0" y="2419"/>
                    <a:pt x="21" y="2452"/>
                    <a:pt x="53" y="2452"/>
                  </a:cubicBezTo>
                  <a:cubicBezTo>
                    <a:pt x="57" y="2452"/>
                    <a:pt x="61" y="2452"/>
                    <a:pt x="65" y="2451"/>
                  </a:cubicBezTo>
                  <a:lnTo>
                    <a:pt x="831" y="2336"/>
                  </a:lnTo>
                  <a:cubicBezTo>
                    <a:pt x="836" y="2333"/>
                    <a:pt x="840" y="2332"/>
                    <a:pt x="844" y="2332"/>
                  </a:cubicBezTo>
                  <a:cubicBezTo>
                    <a:pt x="855" y="2332"/>
                    <a:pt x="862" y="2341"/>
                    <a:pt x="869" y="2355"/>
                  </a:cubicBezTo>
                  <a:lnTo>
                    <a:pt x="1300" y="3044"/>
                  </a:lnTo>
                  <a:cubicBezTo>
                    <a:pt x="1308" y="3056"/>
                    <a:pt x="1319" y="3061"/>
                    <a:pt x="1330" y="3061"/>
                  </a:cubicBezTo>
                  <a:cubicBezTo>
                    <a:pt x="1346" y="3061"/>
                    <a:pt x="1361" y="3051"/>
                    <a:pt x="1367" y="3034"/>
                  </a:cubicBezTo>
                  <a:lnTo>
                    <a:pt x="2515" y="64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49"/>
            <p:cNvSpPr/>
            <p:nvPr/>
          </p:nvSpPr>
          <p:spPr>
            <a:xfrm>
              <a:off x="1607129" y="2680871"/>
              <a:ext cx="66070" cy="80408"/>
            </a:xfrm>
            <a:custGeom>
              <a:avLst/>
              <a:gdLst/>
              <a:ahLst/>
              <a:cxnLst/>
              <a:rect l="l" t="t" r="r" b="b"/>
              <a:pathLst>
                <a:path w="2516" h="3062" extrusionOk="0">
                  <a:moveTo>
                    <a:pt x="1350" y="1"/>
                  </a:moveTo>
                  <a:lnTo>
                    <a:pt x="1" y="642"/>
                  </a:lnTo>
                  <a:lnTo>
                    <a:pt x="1140" y="3034"/>
                  </a:lnTo>
                  <a:cubicBezTo>
                    <a:pt x="1151" y="3051"/>
                    <a:pt x="1168" y="3061"/>
                    <a:pt x="1185" y="3061"/>
                  </a:cubicBezTo>
                  <a:cubicBezTo>
                    <a:pt x="1197" y="3061"/>
                    <a:pt x="1208" y="3056"/>
                    <a:pt x="1216" y="3044"/>
                  </a:cubicBezTo>
                  <a:lnTo>
                    <a:pt x="1637" y="2355"/>
                  </a:lnTo>
                  <a:cubicBezTo>
                    <a:pt x="1644" y="2341"/>
                    <a:pt x="1657" y="2332"/>
                    <a:pt x="1670" y="2332"/>
                  </a:cubicBezTo>
                  <a:cubicBezTo>
                    <a:pt x="1675" y="2332"/>
                    <a:pt x="1680" y="2333"/>
                    <a:pt x="1685" y="2336"/>
                  </a:cubicBezTo>
                  <a:lnTo>
                    <a:pt x="2451" y="2451"/>
                  </a:lnTo>
                  <a:cubicBezTo>
                    <a:pt x="2455" y="2452"/>
                    <a:pt x="2459" y="2452"/>
                    <a:pt x="2463" y="2452"/>
                  </a:cubicBezTo>
                  <a:cubicBezTo>
                    <a:pt x="2495" y="2452"/>
                    <a:pt x="2516" y="2419"/>
                    <a:pt x="2499" y="2393"/>
                  </a:cubicBezTo>
                  <a:lnTo>
                    <a:pt x="1350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49"/>
            <p:cNvSpPr/>
            <p:nvPr/>
          </p:nvSpPr>
          <p:spPr>
            <a:xfrm>
              <a:off x="1556631" y="2604927"/>
              <a:ext cx="117146" cy="115229"/>
            </a:xfrm>
            <a:custGeom>
              <a:avLst/>
              <a:gdLst/>
              <a:ahLst/>
              <a:cxnLst/>
              <a:rect l="l" t="t" r="r" b="b"/>
              <a:pathLst>
                <a:path w="4461" h="4388" extrusionOk="0">
                  <a:moveTo>
                    <a:pt x="2234" y="0"/>
                  </a:moveTo>
                  <a:cubicBezTo>
                    <a:pt x="2113" y="0"/>
                    <a:pt x="1991" y="36"/>
                    <a:pt x="1886" y="108"/>
                  </a:cubicBezTo>
                  <a:cubicBezTo>
                    <a:pt x="1790" y="179"/>
                    <a:pt x="1675" y="218"/>
                    <a:pt x="1562" y="218"/>
                  </a:cubicBezTo>
                  <a:cubicBezTo>
                    <a:pt x="1539" y="218"/>
                    <a:pt x="1516" y="216"/>
                    <a:pt x="1493" y="213"/>
                  </a:cubicBezTo>
                  <a:cubicBezTo>
                    <a:pt x="1477" y="212"/>
                    <a:pt x="1461" y="211"/>
                    <a:pt x="1444" y="211"/>
                  </a:cubicBezTo>
                  <a:cubicBezTo>
                    <a:pt x="1205" y="211"/>
                    <a:pt x="989" y="342"/>
                    <a:pt x="890" y="557"/>
                  </a:cubicBezTo>
                  <a:cubicBezTo>
                    <a:pt x="833" y="691"/>
                    <a:pt x="728" y="797"/>
                    <a:pt x="603" y="854"/>
                  </a:cubicBezTo>
                  <a:cubicBezTo>
                    <a:pt x="373" y="959"/>
                    <a:pt x="230" y="1199"/>
                    <a:pt x="259" y="1448"/>
                  </a:cubicBezTo>
                  <a:cubicBezTo>
                    <a:pt x="268" y="1591"/>
                    <a:pt x="230" y="1735"/>
                    <a:pt x="153" y="1849"/>
                  </a:cubicBezTo>
                  <a:cubicBezTo>
                    <a:pt x="0" y="2060"/>
                    <a:pt x="0" y="2328"/>
                    <a:pt x="153" y="2539"/>
                  </a:cubicBezTo>
                  <a:cubicBezTo>
                    <a:pt x="230" y="2653"/>
                    <a:pt x="268" y="2797"/>
                    <a:pt x="259" y="2940"/>
                  </a:cubicBezTo>
                  <a:cubicBezTo>
                    <a:pt x="230" y="3189"/>
                    <a:pt x="373" y="3429"/>
                    <a:pt x="603" y="3534"/>
                  </a:cubicBezTo>
                  <a:cubicBezTo>
                    <a:pt x="728" y="3591"/>
                    <a:pt x="833" y="3697"/>
                    <a:pt x="890" y="3831"/>
                  </a:cubicBezTo>
                  <a:cubicBezTo>
                    <a:pt x="989" y="4046"/>
                    <a:pt x="1205" y="4177"/>
                    <a:pt x="1444" y="4177"/>
                  </a:cubicBezTo>
                  <a:cubicBezTo>
                    <a:pt x="1461" y="4177"/>
                    <a:pt x="1477" y="4176"/>
                    <a:pt x="1493" y="4175"/>
                  </a:cubicBezTo>
                  <a:cubicBezTo>
                    <a:pt x="1516" y="4172"/>
                    <a:pt x="1539" y="4170"/>
                    <a:pt x="1562" y="4170"/>
                  </a:cubicBezTo>
                  <a:cubicBezTo>
                    <a:pt x="1675" y="4170"/>
                    <a:pt x="1790" y="4209"/>
                    <a:pt x="1886" y="4280"/>
                  </a:cubicBezTo>
                  <a:cubicBezTo>
                    <a:pt x="1991" y="4352"/>
                    <a:pt x="2113" y="4388"/>
                    <a:pt x="2234" y="4388"/>
                  </a:cubicBezTo>
                  <a:cubicBezTo>
                    <a:pt x="2355" y="4388"/>
                    <a:pt x="2474" y="4352"/>
                    <a:pt x="2575" y="4280"/>
                  </a:cubicBezTo>
                  <a:cubicBezTo>
                    <a:pt x="2670" y="4209"/>
                    <a:pt x="2785" y="4170"/>
                    <a:pt x="2904" y="4170"/>
                  </a:cubicBezTo>
                  <a:cubicBezTo>
                    <a:pt x="2928" y="4170"/>
                    <a:pt x="2952" y="4172"/>
                    <a:pt x="2977" y="4175"/>
                  </a:cubicBezTo>
                  <a:cubicBezTo>
                    <a:pt x="2992" y="4176"/>
                    <a:pt x="3008" y="4177"/>
                    <a:pt x="3024" y="4177"/>
                  </a:cubicBezTo>
                  <a:cubicBezTo>
                    <a:pt x="3255" y="4177"/>
                    <a:pt x="3472" y="4046"/>
                    <a:pt x="3580" y="3831"/>
                  </a:cubicBezTo>
                  <a:cubicBezTo>
                    <a:pt x="3637" y="3697"/>
                    <a:pt x="3742" y="3591"/>
                    <a:pt x="3867" y="3534"/>
                  </a:cubicBezTo>
                  <a:cubicBezTo>
                    <a:pt x="4096" y="3429"/>
                    <a:pt x="4230" y="3189"/>
                    <a:pt x="4211" y="2940"/>
                  </a:cubicBezTo>
                  <a:cubicBezTo>
                    <a:pt x="4202" y="2797"/>
                    <a:pt x="4230" y="2653"/>
                    <a:pt x="4316" y="2539"/>
                  </a:cubicBezTo>
                  <a:cubicBezTo>
                    <a:pt x="4460" y="2328"/>
                    <a:pt x="4460" y="2060"/>
                    <a:pt x="4316" y="1849"/>
                  </a:cubicBezTo>
                  <a:cubicBezTo>
                    <a:pt x="4230" y="1735"/>
                    <a:pt x="4202" y="1591"/>
                    <a:pt x="4211" y="1448"/>
                  </a:cubicBezTo>
                  <a:cubicBezTo>
                    <a:pt x="4230" y="1199"/>
                    <a:pt x="4096" y="959"/>
                    <a:pt x="3867" y="854"/>
                  </a:cubicBezTo>
                  <a:cubicBezTo>
                    <a:pt x="3742" y="797"/>
                    <a:pt x="3637" y="691"/>
                    <a:pt x="3580" y="557"/>
                  </a:cubicBezTo>
                  <a:cubicBezTo>
                    <a:pt x="3472" y="342"/>
                    <a:pt x="3255" y="211"/>
                    <a:pt x="3024" y="211"/>
                  </a:cubicBezTo>
                  <a:cubicBezTo>
                    <a:pt x="3008" y="211"/>
                    <a:pt x="2992" y="212"/>
                    <a:pt x="2977" y="213"/>
                  </a:cubicBezTo>
                  <a:cubicBezTo>
                    <a:pt x="2952" y="216"/>
                    <a:pt x="2928" y="218"/>
                    <a:pt x="2904" y="218"/>
                  </a:cubicBezTo>
                  <a:cubicBezTo>
                    <a:pt x="2785" y="218"/>
                    <a:pt x="2670" y="179"/>
                    <a:pt x="2575" y="108"/>
                  </a:cubicBezTo>
                  <a:cubicBezTo>
                    <a:pt x="2474" y="36"/>
                    <a:pt x="2355" y="0"/>
                    <a:pt x="2234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49"/>
            <p:cNvSpPr/>
            <p:nvPr/>
          </p:nvSpPr>
          <p:spPr>
            <a:xfrm>
              <a:off x="1595076" y="2714300"/>
              <a:ext cx="2048" cy="26"/>
            </a:xfrm>
            <a:custGeom>
              <a:avLst/>
              <a:gdLst/>
              <a:ahLst/>
              <a:cxnLst/>
              <a:rect l="l" t="t" r="r" b="b"/>
              <a:pathLst>
                <a:path w="78" h="1" extrusionOk="0">
                  <a:moveTo>
                    <a:pt x="1" y="0"/>
                  </a:moveTo>
                  <a:lnTo>
                    <a:pt x="29" y="0"/>
                  </a:lnTo>
                  <a:lnTo>
                    <a:pt x="77" y="0"/>
                  </a:lnTo>
                  <a:cubicBezTo>
                    <a:pt x="48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49"/>
            <p:cNvSpPr/>
            <p:nvPr/>
          </p:nvSpPr>
          <p:spPr>
            <a:xfrm>
              <a:off x="1595076" y="2610757"/>
              <a:ext cx="2048" cy="26"/>
            </a:xfrm>
            <a:custGeom>
              <a:avLst/>
              <a:gdLst/>
              <a:ahLst/>
              <a:cxnLst/>
              <a:rect l="l" t="t" r="r" b="b"/>
              <a:pathLst>
                <a:path w="78" h="1" extrusionOk="0">
                  <a:moveTo>
                    <a:pt x="77" y="1"/>
                  </a:moveTo>
                  <a:lnTo>
                    <a:pt x="29" y="1"/>
                  </a:lnTo>
                  <a:lnTo>
                    <a:pt x="1" y="1"/>
                  </a:lnTo>
                  <a:cubicBezTo>
                    <a:pt x="29" y="1"/>
                    <a:pt x="48" y="1"/>
                    <a:pt x="77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49"/>
            <p:cNvSpPr/>
            <p:nvPr/>
          </p:nvSpPr>
          <p:spPr>
            <a:xfrm>
              <a:off x="1598857" y="2604927"/>
              <a:ext cx="74920" cy="115176"/>
            </a:xfrm>
            <a:custGeom>
              <a:avLst/>
              <a:gdLst/>
              <a:ahLst/>
              <a:cxnLst/>
              <a:rect l="l" t="t" r="r" b="b"/>
              <a:pathLst>
                <a:path w="2853" h="4386" extrusionOk="0">
                  <a:moveTo>
                    <a:pt x="626" y="0"/>
                  </a:moveTo>
                  <a:cubicBezTo>
                    <a:pt x="505" y="0"/>
                    <a:pt x="383" y="36"/>
                    <a:pt x="278" y="108"/>
                  </a:cubicBezTo>
                  <a:cubicBezTo>
                    <a:pt x="201" y="165"/>
                    <a:pt x="105" y="203"/>
                    <a:pt x="0" y="213"/>
                  </a:cubicBezTo>
                  <a:cubicBezTo>
                    <a:pt x="8" y="213"/>
                    <a:pt x="16" y="212"/>
                    <a:pt x="24" y="212"/>
                  </a:cubicBezTo>
                  <a:cubicBezTo>
                    <a:pt x="255" y="212"/>
                    <a:pt x="473" y="345"/>
                    <a:pt x="574" y="557"/>
                  </a:cubicBezTo>
                  <a:cubicBezTo>
                    <a:pt x="632" y="691"/>
                    <a:pt x="737" y="787"/>
                    <a:pt x="861" y="854"/>
                  </a:cubicBezTo>
                  <a:cubicBezTo>
                    <a:pt x="1091" y="959"/>
                    <a:pt x="1235" y="1199"/>
                    <a:pt x="1206" y="1448"/>
                  </a:cubicBezTo>
                  <a:cubicBezTo>
                    <a:pt x="1196" y="1591"/>
                    <a:pt x="1235" y="1735"/>
                    <a:pt x="1311" y="1849"/>
                  </a:cubicBezTo>
                  <a:cubicBezTo>
                    <a:pt x="1464" y="2050"/>
                    <a:pt x="1464" y="2328"/>
                    <a:pt x="1311" y="2539"/>
                  </a:cubicBezTo>
                  <a:cubicBezTo>
                    <a:pt x="1235" y="2653"/>
                    <a:pt x="1196" y="2797"/>
                    <a:pt x="1206" y="2940"/>
                  </a:cubicBezTo>
                  <a:cubicBezTo>
                    <a:pt x="1235" y="3189"/>
                    <a:pt x="1091" y="3429"/>
                    <a:pt x="861" y="3534"/>
                  </a:cubicBezTo>
                  <a:cubicBezTo>
                    <a:pt x="737" y="3591"/>
                    <a:pt x="632" y="3697"/>
                    <a:pt x="574" y="3831"/>
                  </a:cubicBezTo>
                  <a:cubicBezTo>
                    <a:pt x="473" y="4043"/>
                    <a:pt x="255" y="4176"/>
                    <a:pt x="24" y="4176"/>
                  </a:cubicBezTo>
                  <a:cubicBezTo>
                    <a:pt x="16" y="4176"/>
                    <a:pt x="8" y="4175"/>
                    <a:pt x="0" y="4175"/>
                  </a:cubicBezTo>
                  <a:lnTo>
                    <a:pt x="0" y="4175"/>
                  </a:lnTo>
                  <a:cubicBezTo>
                    <a:pt x="105" y="4185"/>
                    <a:pt x="201" y="4213"/>
                    <a:pt x="278" y="4271"/>
                  </a:cubicBezTo>
                  <a:cubicBezTo>
                    <a:pt x="383" y="4347"/>
                    <a:pt x="505" y="4386"/>
                    <a:pt x="626" y="4386"/>
                  </a:cubicBezTo>
                  <a:cubicBezTo>
                    <a:pt x="747" y="4386"/>
                    <a:pt x="866" y="4347"/>
                    <a:pt x="967" y="4271"/>
                  </a:cubicBezTo>
                  <a:cubicBezTo>
                    <a:pt x="1070" y="4202"/>
                    <a:pt x="1196" y="4164"/>
                    <a:pt x="1325" y="4164"/>
                  </a:cubicBezTo>
                  <a:cubicBezTo>
                    <a:pt x="1340" y="4164"/>
                    <a:pt x="1354" y="4165"/>
                    <a:pt x="1369" y="4165"/>
                  </a:cubicBezTo>
                  <a:cubicBezTo>
                    <a:pt x="1390" y="4168"/>
                    <a:pt x="1411" y="4169"/>
                    <a:pt x="1432" y="4169"/>
                  </a:cubicBezTo>
                  <a:cubicBezTo>
                    <a:pt x="1657" y="4169"/>
                    <a:pt x="1866" y="4032"/>
                    <a:pt x="1962" y="3831"/>
                  </a:cubicBezTo>
                  <a:cubicBezTo>
                    <a:pt x="2029" y="3697"/>
                    <a:pt x="2125" y="3591"/>
                    <a:pt x="2259" y="3534"/>
                  </a:cubicBezTo>
                  <a:cubicBezTo>
                    <a:pt x="2488" y="3429"/>
                    <a:pt x="2622" y="3189"/>
                    <a:pt x="2603" y="2940"/>
                  </a:cubicBezTo>
                  <a:cubicBezTo>
                    <a:pt x="2584" y="2797"/>
                    <a:pt x="2622" y="2653"/>
                    <a:pt x="2708" y="2539"/>
                  </a:cubicBezTo>
                  <a:cubicBezTo>
                    <a:pt x="2852" y="2328"/>
                    <a:pt x="2852" y="2050"/>
                    <a:pt x="2708" y="1849"/>
                  </a:cubicBezTo>
                  <a:cubicBezTo>
                    <a:pt x="2622" y="1735"/>
                    <a:pt x="2584" y="1591"/>
                    <a:pt x="2603" y="1448"/>
                  </a:cubicBezTo>
                  <a:cubicBezTo>
                    <a:pt x="2622" y="1199"/>
                    <a:pt x="2488" y="959"/>
                    <a:pt x="2259" y="854"/>
                  </a:cubicBezTo>
                  <a:cubicBezTo>
                    <a:pt x="2125" y="787"/>
                    <a:pt x="2029" y="691"/>
                    <a:pt x="1962" y="557"/>
                  </a:cubicBezTo>
                  <a:cubicBezTo>
                    <a:pt x="1863" y="342"/>
                    <a:pt x="1647" y="211"/>
                    <a:pt x="1416" y="211"/>
                  </a:cubicBezTo>
                  <a:cubicBezTo>
                    <a:pt x="1400" y="211"/>
                    <a:pt x="1384" y="212"/>
                    <a:pt x="1369" y="213"/>
                  </a:cubicBezTo>
                  <a:cubicBezTo>
                    <a:pt x="1344" y="216"/>
                    <a:pt x="1320" y="218"/>
                    <a:pt x="1296" y="218"/>
                  </a:cubicBezTo>
                  <a:cubicBezTo>
                    <a:pt x="1177" y="218"/>
                    <a:pt x="1062" y="179"/>
                    <a:pt x="967" y="108"/>
                  </a:cubicBezTo>
                  <a:cubicBezTo>
                    <a:pt x="866" y="36"/>
                    <a:pt x="747" y="0"/>
                    <a:pt x="626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49"/>
            <p:cNvSpPr/>
            <p:nvPr/>
          </p:nvSpPr>
          <p:spPr>
            <a:xfrm>
              <a:off x="1583023" y="2630872"/>
              <a:ext cx="63602" cy="63339"/>
            </a:xfrm>
            <a:custGeom>
              <a:avLst/>
              <a:gdLst/>
              <a:ahLst/>
              <a:cxnLst/>
              <a:rect l="l" t="t" r="r" b="b"/>
              <a:pathLst>
                <a:path w="2422" h="2412" extrusionOk="0">
                  <a:moveTo>
                    <a:pt x="1206" y="0"/>
                  </a:moveTo>
                  <a:cubicBezTo>
                    <a:pt x="546" y="0"/>
                    <a:pt x="0" y="536"/>
                    <a:pt x="0" y="1206"/>
                  </a:cubicBezTo>
                  <a:cubicBezTo>
                    <a:pt x="0" y="1866"/>
                    <a:pt x="546" y="2412"/>
                    <a:pt x="1206" y="2412"/>
                  </a:cubicBezTo>
                  <a:cubicBezTo>
                    <a:pt x="1876" y="2412"/>
                    <a:pt x="2421" y="1866"/>
                    <a:pt x="2421" y="1206"/>
                  </a:cubicBezTo>
                  <a:cubicBezTo>
                    <a:pt x="2421" y="536"/>
                    <a:pt x="1876" y="0"/>
                    <a:pt x="1206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49"/>
            <p:cNvSpPr/>
            <p:nvPr/>
          </p:nvSpPr>
          <p:spPr>
            <a:xfrm>
              <a:off x="1595076" y="2630872"/>
              <a:ext cx="56827" cy="63287"/>
            </a:xfrm>
            <a:custGeom>
              <a:avLst/>
              <a:gdLst/>
              <a:ahLst/>
              <a:cxnLst/>
              <a:rect l="l" t="t" r="r" b="b"/>
              <a:pathLst>
                <a:path w="2164" h="2410" extrusionOk="0">
                  <a:moveTo>
                    <a:pt x="757" y="0"/>
                  </a:moveTo>
                  <a:cubicBezTo>
                    <a:pt x="479" y="0"/>
                    <a:pt x="211" y="96"/>
                    <a:pt x="1" y="268"/>
                  </a:cubicBezTo>
                  <a:cubicBezTo>
                    <a:pt x="603" y="747"/>
                    <a:pt x="603" y="1665"/>
                    <a:pt x="1" y="2153"/>
                  </a:cubicBezTo>
                  <a:cubicBezTo>
                    <a:pt x="224" y="2328"/>
                    <a:pt x="485" y="2410"/>
                    <a:pt x="741" y="2410"/>
                  </a:cubicBezTo>
                  <a:cubicBezTo>
                    <a:pt x="1229" y="2410"/>
                    <a:pt x="1704" y="2113"/>
                    <a:pt x="1886" y="1598"/>
                  </a:cubicBezTo>
                  <a:cubicBezTo>
                    <a:pt x="2163" y="823"/>
                    <a:pt x="1580" y="0"/>
                    <a:pt x="757" y="0"/>
                  </a:cubicBez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49"/>
            <p:cNvSpPr/>
            <p:nvPr/>
          </p:nvSpPr>
          <p:spPr>
            <a:xfrm>
              <a:off x="1370054" y="2536074"/>
              <a:ext cx="253304" cy="12158"/>
            </a:xfrm>
            <a:custGeom>
              <a:avLst/>
              <a:gdLst/>
              <a:ahLst/>
              <a:cxnLst/>
              <a:rect l="l" t="t" r="r" b="b"/>
              <a:pathLst>
                <a:path w="9646" h="463" extrusionOk="0">
                  <a:moveTo>
                    <a:pt x="303" y="1"/>
                  </a:moveTo>
                  <a:cubicBezTo>
                    <a:pt x="1" y="1"/>
                    <a:pt x="4" y="462"/>
                    <a:pt x="311" y="462"/>
                  </a:cubicBezTo>
                  <a:cubicBezTo>
                    <a:pt x="317" y="462"/>
                    <a:pt x="323" y="462"/>
                    <a:pt x="329" y="462"/>
                  </a:cubicBezTo>
                  <a:lnTo>
                    <a:pt x="9326" y="462"/>
                  </a:lnTo>
                  <a:cubicBezTo>
                    <a:pt x="9332" y="462"/>
                    <a:pt x="9338" y="462"/>
                    <a:pt x="9343" y="462"/>
                  </a:cubicBezTo>
                  <a:cubicBezTo>
                    <a:pt x="9642" y="462"/>
                    <a:pt x="9645" y="1"/>
                    <a:pt x="9352" y="1"/>
                  </a:cubicBezTo>
                  <a:cubicBezTo>
                    <a:pt x="9343" y="1"/>
                    <a:pt x="9335" y="1"/>
                    <a:pt x="9326" y="2"/>
                  </a:cubicBezTo>
                  <a:lnTo>
                    <a:pt x="329" y="2"/>
                  </a:lnTo>
                  <a:cubicBezTo>
                    <a:pt x="320" y="1"/>
                    <a:pt x="311" y="1"/>
                    <a:pt x="303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49"/>
            <p:cNvSpPr/>
            <p:nvPr/>
          </p:nvSpPr>
          <p:spPr>
            <a:xfrm>
              <a:off x="1370054" y="2503170"/>
              <a:ext cx="253304" cy="12132"/>
            </a:xfrm>
            <a:custGeom>
              <a:avLst/>
              <a:gdLst/>
              <a:ahLst/>
              <a:cxnLst/>
              <a:rect l="l" t="t" r="r" b="b"/>
              <a:pathLst>
                <a:path w="9646" h="462" extrusionOk="0">
                  <a:moveTo>
                    <a:pt x="303" y="0"/>
                  </a:moveTo>
                  <a:cubicBezTo>
                    <a:pt x="1" y="0"/>
                    <a:pt x="4" y="461"/>
                    <a:pt x="311" y="461"/>
                  </a:cubicBezTo>
                  <a:cubicBezTo>
                    <a:pt x="317" y="461"/>
                    <a:pt x="323" y="461"/>
                    <a:pt x="329" y="461"/>
                  </a:cubicBezTo>
                  <a:lnTo>
                    <a:pt x="9326" y="461"/>
                  </a:lnTo>
                  <a:cubicBezTo>
                    <a:pt x="9332" y="461"/>
                    <a:pt x="9338" y="461"/>
                    <a:pt x="9343" y="461"/>
                  </a:cubicBezTo>
                  <a:cubicBezTo>
                    <a:pt x="9642" y="461"/>
                    <a:pt x="9645" y="0"/>
                    <a:pt x="9352" y="0"/>
                  </a:cubicBezTo>
                  <a:cubicBezTo>
                    <a:pt x="9343" y="0"/>
                    <a:pt x="9335" y="1"/>
                    <a:pt x="9326" y="1"/>
                  </a:cubicBezTo>
                  <a:lnTo>
                    <a:pt x="329" y="1"/>
                  </a:lnTo>
                  <a:cubicBezTo>
                    <a:pt x="320" y="1"/>
                    <a:pt x="311" y="0"/>
                    <a:pt x="303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49"/>
            <p:cNvSpPr/>
            <p:nvPr/>
          </p:nvSpPr>
          <p:spPr>
            <a:xfrm>
              <a:off x="1370133" y="2569266"/>
              <a:ext cx="253146" cy="12132"/>
            </a:xfrm>
            <a:custGeom>
              <a:avLst/>
              <a:gdLst/>
              <a:ahLst/>
              <a:cxnLst/>
              <a:rect l="l" t="t" r="r" b="b"/>
              <a:pathLst>
                <a:path w="9640" h="462" extrusionOk="0">
                  <a:moveTo>
                    <a:pt x="300" y="0"/>
                  </a:moveTo>
                  <a:cubicBezTo>
                    <a:pt x="0" y="0"/>
                    <a:pt x="0" y="462"/>
                    <a:pt x="300" y="462"/>
                  </a:cubicBezTo>
                  <a:cubicBezTo>
                    <a:pt x="309" y="462"/>
                    <a:pt x="317" y="462"/>
                    <a:pt x="326" y="461"/>
                  </a:cubicBezTo>
                  <a:lnTo>
                    <a:pt x="9323" y="461"/>
                  </a:lnTo>
                  <a:cubicBezTo>
                    <a:pt x="9331" y="462"/>
                    <a:pt x="9340" y="462"/>
                    <a:pt x="9348" y="462"/>
                  </a:cubicBezTo>
                  <a:cubicBezTo>
                    <a:pt x="9639" y="462"/>
                    <a:pt x="9639" y="0"/>
                    <a:pt x="9348" y="0"/>
                  </a:cubicBezTo>
                  <a:cubicBezTo>
                    <a:pt x="9340" y="0"/>
                    <a:pt x="9331" y="1"/>
                    <a:pt x="9323" y="1"/>
                  </a:cubicBezTo>
                  <a:lnTo>
                    <a:pt x="326" y="1"/>
                  </a:lnTo>
                  <a:cubicBezTo>
                    <a:pt x="317" y="1"/>
                    <a:pt x="309" y="0"/>
                    <a:pt x="300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49"/>
            <p:cNvSpPr/>
            <p:nvPr/>
          </p:nvSpPr>
          <p:spPr>
            <a:xfrm>
              <a:off x="1447521" y="2612228"/>
              <a:ext cx="98344" cy="12158"/>
            </a:xfrm>
            <a:custGeom>
              <a:avLst/>
              <a:gdLst/>
              <a:ahLst/>
              <a:cxnLst/>
              <a:rect l="l" t="t" r="r" b="b"/>
              <a:pathLst>
                <a:path w="3745" h="463" extrusionOk="0">
                  <a:moveTo>
                    <a:pt x="301" y="1"/>
                  </a:moveTo>
                  <a:cubicBezTo>
                    <a:pt x="1" y="1"/>
                    <a:pt x="1" y="462"/>
                    <a:pt x="301" y="462"/>
                  </a:cubicBezTo>
                  <a:cubicBezTo>
                    <a:pt x="309" y="462"/>
                    <a:pt x="318" y="462"/>
                    <a:pt x="327" y="461"/>
                  </a:cubicBezTo>
                  <a:lnTo>
                    <a:pt x="3418" y="461"/>
                  </a:lnTo>
                  <a:cubicBezTo>
                    <a:pt x="3427" y="462"/>
                    <a:pt x="3436" y="462"/>
                    <a:pt x="3445" y="462"/>
                  </a:cubicBezTo>
                  <a:cubicBezTo>
                    <a:pt x="3744" y="462"/>
                    <a:pt x="3744" y="1"/>
                    <a:pt x="3445" y="1"/>
                  </a:cubicBezTo>
                  <a:cubicBezTo>
                    <a:pt x="3436" y="1"/>
                    <a:pt x="3427" y="1"/>
                    <a:pt x="3418" y="2"/>
                  </a:cubicBezTo>
                  <a:lnTo>
                    <a:pt x="327" y="2"/>
                  </a:lnTo>
                  <a:cubicBezTo>
                    <a:pt x="318" y="1"/>
                    <a:pt x="309" y="1"/>
                    <a:pt x="301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3" name="Google Shape;4453;p49"/>
          <p:cNvGrpSpPr/>
          <p:nvPr/>
        </p:nvGrpSpPr>
        <p:grpSpPr>
          <a:xfrm>
            <a:off x="882590" y="2438360"/>
            <a:ext cx="337310" cy="337047"/>
            <a:chOff x="882590" y="2438360"/>
            <a:chExt cx="337310" cy="337047"/>
          </a:xfrm>
        </p:grpSpPr>
        <p:sp>
          <p:nvSpPr>
            <p:cNvPr id="4454" name="Google Shape;4454;p49"/>
            <p:cNvSpPr/>
            <p:nvPr/>
          </p:nvSpPr>
          <p:spPr>
            <a:xfrm>
              <a:off x="992934" y="2438360"/>
              <a:ext cx="114625" cy="337047"/>
            </a:xfrm>
            <a:custGeom>
              <a:avLst/>
              <a:gdLst/>
              <a:ahLst/>
              <a:cxnLst/>
              <a:rect l="l" t="t" r="r" b="b"/>
              <a:pathLst>
                <a:path w="4365" h="12835" extrusionOk="0">
                  <a:moveTo>
                    <a:pt x="0" y="0"/>
                  </a:moveTo>
                  <a:lnTo>
                    <a:pt x="0" y="12834"/>
                  </a:lnTo>
                  <a:lnTo>
                    <a:pt x="4364" y="12834"/>
                  </a:lnTo>
                  <a:lnTo>
                    <a:pt x="4364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49"/>
            <p:cNvSpPr/>
            <p:nvPr/>
          </p:nvSpPr>
          <p:spPr>
            <a:xfrm>
              <a:off x="1081640" y="2438360"/>
              <a:ext cx="25919" cy="337047"/>
            </a:xfrm>
            <a:custGeom>
              <a:avLst/>
              <a:gdLst/>
              <a:ahLst/>
              <a:cxnLst/>
              <a:rect l="l" t="t" r="r" b="b"/>
              <a:pathLst>
                <a:path w="987" h="12835" extrusionOk="0">
                  <a:moveTo>
                    <a:pt x="0" y="0"/>
                  </a:moveTo>
                  <a:lnTo>
                    <a:pt x="0" y="12834"/>
                  </a:lnTo>
                  <a:lnTo>
                    <a:pt x="986" y="12834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C5D1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49"/>
            <p:cNvSpPr/>
            <p:nvPr/>
          </p:nvSpPr>
          <p:spPr>
            <a:xfrm>
              <a:off x="882590" y="2438360"/>
              <a:ext cx="112367" cy="337047"/>
            </a:xfrm>
            <a:custGeom>
              <a:avLst/>
              <a:gdLst/>
              <a:ahLst/>
              <a:cxnLst/>
              <a:rect l="l" t="t" r="r" b="b"/>
              <a:pathLst>
                <a:path w="4279" h="12835" extrusionOk="0">
                  <a:moveTo>
                    <a:pt x="986" y="0"/>
                  </a:moveTo>
                  <a:cubicBezTo>
                    <a:pt x="441" y="0"/>
                    <a:pt x="1" y="441"/>
                    <a:pt x="1" y="976"/>
                  </a:cubicBezTo>
                  <a:lnTo>
                    <a:pt x="1" y="11858"/>
                  </a:lnTo>
                  <a:cubicBezTo>
                    <a:pt x="1" y="12394"/>
                    <a:pt x="441" y="12834"/>
                    <a:pt x="986" y="12834"/>
                  </a:cubicBezTo>
                  <a:lnTo>
                    <a:pt x="4279" y="12834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49"/>
            <p:cNvSpPr/>
            <p:nvPr/>
          </p:nvSpPr>
          <p:spPr>
            <a:xfrm>
              <a:off x="969799" y="2438360"/>
              <a:ext cx="25157" cy="337047"/>
            </a:xfrm>
            <a:custGeom>
              <a:avLst/>
              <a:gdLst/>
              <a:ahLst/>
              <a:cxnLst/>
              <a:rect l="l" t="t" r="r" b="b"/>
              <a:pathLst>
                <a:path w="958" h="12835" extrusionOk="0">
                  <a:moveTo>
                    <a:pt x="1" y="0"/>
                  </a:moveTo>
                  <a:lnTo>
                    <a:pt x="1" y="12834"/>
                  </a:lnTo>
                  <a:lnTo>
                    <a:pt x="958" y="12834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49"/>
            <p:cNvSpPr/>
            <p:nvPr/>
          </p:nvSpPr>
          <p:spPr>
            <a:xfrm>
              <a:off x="1106010" y="2438360"/>
              <a:ext cx="113890" cy="337047"/>
            </a:xfrm>
            <a:custGeom>
              <a:avLst/>
              <a:gdLst/>
              <a:ahLst/>
              <a:cxnLst/>
              <a:rect l="l" t="t" r="r" b="b"/>
              <a:pathLst>
                <a:path w="4337" h="12835" extrusionOk="0">
                  <a:moveTo>
                    <a:pt x="3358" y="0"/>
                  </a:moveTo>
                  <a:cubicBezTo>
                    <a:pt x="3352" y="0"/>
                    <a:pt x="3347" y="0"/>
                    <a:pt x="3341" y="0"/>
                  </a:cubicBezTo>
                  <a:lnTo>
                    <a:pt x="1" y="0"/>
                  </a:lnTo>
                  <a:lnTo>
                    <a:pt x="1" y="12834"/>
                  </a:lnTo>
                  <a:lnTo>
                    <a:pt x="3341" y="12834"/>
                  </a:lnTo>
                  <a:cubicBezTo>
                    <a:pt x="3886" y="12834"/>
                    <a:pt x="4326" y="12403"/>
                    <a:pt x="4336" y="11858"/>
                  </a:cubicBezTo>
                  <a:lnTo>
                    <a:pt x="4336" y="976"/>
                  </a:lnTo>
                  <a:cubicBezTo>
                    <a:pt x="4327" y="437"/>
                    <a:pt x="3896" y="0"/>
                    <a:pt x="3358" y="0"/>
                  </a:cubicBezTo>
                  <a:close/>
                </a:path>
              </a:pathLst>
            </a:custGeom>
            <a:solidFill>
              <a:srgbClr val="D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49"/>
            <p:cNvSpPr/>
            <p:nvPr/>
          </p:nvSpPr>
          <p:spPr>
            <a:xfrm>
              <a:off x="1167852" y="2438360"/>
              <a:ext cx="52047" cy="337047"/>
            </a:xfrm>
            <a:custGeom>
              <a:avLst/>
              <a:gdLst/>
              <a:ahLst/>
              <a:cxnLst/>
              <a:rect l="l" t="t" r="r" b="b"/>
              <a:pathLst>
                <a:path w="1982" h="12835" extrusionOk="0">
                  <a:moveTo>
                    <a:pt x="17" y="0"/>
                  </a:moveTo>
                  <a:cubicBezTo>
                    <a:pt x="12" y="0"/>
                    <a:pt x="6" y="0"/>
                    <a:pt x="0" y="0"/>
                  </a:cubicBezTo>
                  <a:lnTo>
                    <a:pt x="35" y="0"/>
                  </a:lnTo>
                  <a:cubicBezTo>
                    <a:pt x="29" y="0"/>
                    <a:pt x="23" y="0"/>
                    <a:pt x="17" y="0"/>
                  </a:cubicBezTo>
                  <a:close/>
                  <a:moveTo>
                    <a:pt x="0" y="12834"/>
                  </a:moveTo>
                  <a:cubicBezTo>
                    <a:pt x="6" y="12834"/>
                    <a:pt x="12" y="12834"/>
                    <a:pt x="17" y="12834"/>
                  </a:cubicBezTo>
                  <a:cubicBezTo>
                    <a:pt x="23" y="12834"/>
                    <a:pt x="29" y="12834"/>
                    <a:pt x="35" y="12834"/>
                  </a:cubicBezTo>
                  <a:close/>
                  <a:moveTo>
                    <a:pt x="1003" y="0"/>
                  </a:moveTo>
                  <a:cubicBezTo>
                    <a:pt x="997" y="0"/>
                    <a:pt x="992" y="0"/>
                    <a:pt x="986" y="0"/>
                  </a:cubicBezTo>
                  <a:lnTo>
                    <a:pt x="35" y="0"/>
                  </a:lnTo>
                  <a:cubicBezTo>
                    <a:pt x="565" y="10"/>
                    <a:pt x="995" y="443"/>
                    <a:pt x="995" y="976"/>
                  </a:cubicBezTo>
                  <a:lnTo>
                    <a:pt x="995" y="11858"/>
                  </a:lnTo>
                  <a:cubicBezTo>
                    <a:pt x="995" y="12392"/>
                    <a:pt x="565" y="12825"/>
                    <a:pt x="35" y="12834"/>
                  </a:cubicBezTo>
                  <a:lnTo>
                    <a:pt x="986" y="12834"/>
                  </a:lnTo>
                  <a:cubicBezTo>
                    <a:pt x="992" y="12834"/>
                    <a:pt x="997" y="12834"/>
                    <a:pt x="1003" y="12834"/>
                  </a:cubicBezTo>
                  <a:cubicBezTo>
                    <a:pt x="1541" y="12834"/>
                    <a:pt x="1972" y="12398"/>
                    <a:pt x="1981" y="11858"/>
                  </a:cubicBezTo>
                  <a:lnTo>
                    <a:pt x="1981" y="976"/>
                  </a:lnTo>
                  <a:cubicBezTo>
                    <a:pt x="1972" y="437"/>
                    <a:pt x="1541" y="0"/>
                    <a:pt x="100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49"/>
            <p:cNvSpPr/>
            <p:nvPr/>
          </p:nvSpPr>
          <p:spPr>
            <a:xfrm>
              <a:off x="922058" y="2707525"/>
              <a:ext cx="33193" cy="33193"/>
            </a:xfrm>
            <a:custGeom>
              <a:avLst/>
              <a:gdLst/>
              <a:ahLst/>
              <a:cxnLst/>
              <a:rect l="l" t="t" r="r" b="b"/>
              <a:pathLst>
                <a:path w="1264" h="1264" extrusionOk="0">
                  <a:moveTo>
                    <a:pt x="632" y="0"/>
                  </a:moveTo>
                  <a:cubicBezTo>
                    <a:pt x="278" y="0"/>
                    <a:pt x="0" y="278"/>
                    <a:pt x="0" y="632"/>
                  </a:cubicBezTo>
                  <a:cubicBezTo>
                    <a:pt x="0" y="976"/>
                    <a:pt x="278" y="1263"/>
                    <a:pt x="632" y="1263"/>
                  </a:cubicBezTo>
                  <a:cubicBezTo>
                    <a:pt x="976" y="1263"/>
                    <a:pt x="1264" y="976"/>
                    <a:pt x="1264" y="632"/>
                  </a:cubicBezTo>
                  <a:cubicBezTo>
                    <a:pt x="1264" y="278"/>
                    <a:pt x="976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49"/>
            <p:cNvSpPr/>
            <p:nvPr/>
          </p:nvSpPr>
          <p:spPr>
            <a:xfrm>
              <a:off x="1034635" y="2707525"/>
              <a:ext cx="33219" cy="33193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0"/>
                  </a:moveTo>
                  <a:cubicBezTo>
                    <a:pt x="278" y="0"/>
                    <a:pt x="1" y="278"/>
                    <a:pt x="1" y="632"/>
                  </a:cubicBezTo>
                  <a:cubicBezTo>
                    <a:pt x="1" y="976"/>
                    <a:pt x="278" y="1263"/>
                    <a:pt x="632" y="1263"/>
                  </a:cubicBezTo>
                  <a:cubicBezTo>
                    <a:pt x="986" y="1263"/>
                    <a:pt x="1264" y="976"/>
                    <a:pt x="1264" y="632"/>
                  </a:cubicBezTo>
                  <a:cubicBezTo>
                    <a:pt x="1264" y="278"/>
                    <a:pt x="986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49"/>
            <p:cNvSpPr/>
            <p:nvPr/>
          </p:nvSpPr>
          <p:spPr>
            <a:xfrm>
              <a:off x="1145715" y="2707525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642" y="0"/>
                  </a:moveTo>
                  <a:cubicBezTo>
                    <a:pt x="288" y="0"/>
                    <a:pt x="1" y="278"/>
                    <a:pt x="1" y="632"/>
                  </a:cubicBezTo>
                  <a:cubicBezTo>
                    <a:pt x="1" y="976"/>
                    <a:pt x="288" y="1263"/>
                    <a:pt x="642" y="1263"/>
                  </a:cubicBezTo>
                  <a:cubicBezTo>
                    <a:pt x="987" y="1263"/>
                    <a:pt x="1274" y="976"/>
                    <a:pt x="1274" y="632"/>
                  </a:cubicBezTo>
                  <a:cubicBezTo>
                    <a:pt x="1274" y="278"/>
                    <a:pt x="987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49"/>
            <p:cNvSpPr/>
            <p:nvPr/>
          </p:nvSpPr>
          <p:spPr>
            <a:xfrm>
              <a:off x="907484" y="2598441"/>
              <a:ext cx="62341" cy="41990"/>
            </a:xfrm>
            <a:custGeom>
              <a:avLst/>
              <a:gdLst/>
              <a:ahLst/>
              <a:cxnLst/>
              <a:rect l="l" t="t" r="r" b="b"/>
              <a:pathLst>
                <a:path w="2374" h="1599" extrusionOk="0">
                  <a:moveTo>
                    <a:pt x="0" y="1"/>
                  </a:moveTo>
                  <a:lnTo>
                    <a:pt x="0" y="1340"/>
                  </a:lnTo>
                  <a:cubicBezTo>
                    <a:pt x="0" y="1484"/>
                    <a:pt x="115" y="1599"/>
                    <a:pt x="259" y="1599"/>
                  </a:cubicBezTo>
                  <a:lnTo>
                    <a:pt x="2115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49"/>
            <p:cNvSpPr/>
            <p:nvPr/>
          </p:nvSpPr>
          <p:spPr>
            <a:xfrm>
              <a:off x="907484" y="2475045"/>
              <a:ext cx="62341" cy="123422"/>
            </a:xfrm>
            <a:custGeom>
              <a:avLst/>
              <a:gdLst/>
              <a:ahLst/>
              <a:cxnLst/>
              <a:rect l="l" t="t" r="r" b="b"/>
              <a:pathLst>
                <a:path w="2374" h="4700" extrusionOk="0">
                  <a:moveTo>
                    <a:pt x="259" y="1"/>
                  </a:moveTo>
                  <a:cubicBezTo>
                    <a:pt x="115" y="1"/>
                    <a:pt x="0" y="115"/>
                    <a:pt x="0" y="259"/>
                  </a:cubicBezTo>
                  <a:lnTo>
                    <a:pt x="0" y="4700"/>
                  </a:lnTo>
                  <a:lnTo>
                    <a:pt x="2374" y="4700"/>
                  </a:lnTo>
                  <a:lnTo>
                    <a:pt x="2374" y="240"/>
                  </a:lnTo>
                  <a:cubicBezTo>
                    <a:pt x="2374" y="106"/>
                    <a:pt x="2268" y="1"/>
                    <a:pt x="2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49"/>
            <p:cNvSpPr/>
            <p:nvPr/>
          </p:nvSpPr>
          <p:spPr>
            <a:xfrm>
              <a:off x="1020061" y="2475045"/>
              <a:ext cx="62367" cy="123422"/>
            </a:xfrm>
            <a:custGeom>
              <a:avLst/>
              <a:gdLst/>
              <a:ahLst/>
              <a:cxnLst/>
              <a:rect l="l" t="t" r="r" b="b"/>
              <a:pathLst>
                <a:path w="2375" h="4700" extrusionOk="0">
                  <a:moveTo>
                    <a:pt x="259" y="1"/>
                  </a:moveTo>
                  <a:cubicBezTo>
                    <a:pt x="116" y="1"/>
                    <a:pt x="1" y="115"/>
                    <a:pt x="1" y="259"/>
                  </a:cubicBezTo>
                  <a:lnTo>
                    <a:pt x="1" y="4700"/>
                  </a:lnTo>
                  <a:lnTo>
                    <a:pt x="2374" y="4700"/>
                  </a:lnTo>
                  <a:lnTo>
                    <a:pt x="2374" y="259"/>
                  </a:lnTo>
                  <a:cubicBezTo>
                    <a:pt x="2374" y="115"/>
                    <a:pt x="2259" y="1"/>
                    <a:pt x="2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49"/>
            <p:cNvSpPr/>
            <p:nvPr/>
          </p:nvSpPr>
          <p:spPr>
            <a:xfrm>
              <a:off x="1020061" y="2598441"/>
              <a:ext cx="62367" cy="41990"/>
            </a:xfrm>
            <a:custGeom>
              <a:avLst/>
              <a:gdLst/>
              <a:ahLst/>
              <a:cxnLst/>
              <a:rect l="l" t="t" r="r" b="b"/>
              <a:pathLst>
                <a:path w="2375" h="1599" extrusionOk="0">
                  <a:moveTo>
                    <a:pt x="1" y="1"/>
                  </a:moveTo>
                  <a:lnTo>
                    <a:pt x="1" y="1340"/>
                  </a:lnTo>
                  <a:cubicBezTo>
                    <a:pt x="1" y="1484"/>
                    <a:pt x="116" y="1599"/>
                    <a:pt x="259" y="1599"/>
                  </a:cubicBezTo>
                  <a:lnTo>
                    <a:pt x="2116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49"/>
            <p:cNvSpPr/>
            <p:nvPr/>
          </p:nvSpPr>
          <p:spPr>
            <a:xfrm>
              <a:off x="1131403" y="2475045"/>
              <a:ext cx="62341" cy="123422"/>
            </a:xfrm>
            <a:custGeom>
              <a:avLst/>
              <a:gdLst/>
              <a:ahLst/>
              <a:cxnLst/>
              <a:rect l="l" t="t" r="r" b="b"/>
              <a:pathLst>
                <a:path w="2374" h="4700" extrusionOk="0">
                  <a:moveTo>
                    <a:pt x="259" y="1"/>
                  </a:moveTo>
                  <a:cubicBezTo>
                    <a:pt x="115" y="1"/>
                    <a:pt x="0" y="115"/>
                    <a:pt x="0" y="259"/>
                  </a:cubicBezTo>
                  <a:lnTo>
                    <a:pt x="0" y="4700"/>
                  </a:lnTo>
                  <a:lnTo>
                    <a:pt x="2374" y="4700"/>
                  </a:lnTo>
                  <a:lnTo>
                    <a:pt x="2374" y="259"/>
                  </a:lnTo>
                  <a:cubicBezTo>
                    <a:pt x="2374" y="115"/>
                    <a:pt x="2259" y="1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49"/>
            <p:cNvSpPr/>
            <p:nvPr/>
          </p:nvSpPr>
          <p:spPr>
            <a:xfrm>
              <a:off x="1131403" y="2598441"/>
              <a:ext cx="62341" cy="41990"/>
            </a:xfrm>
            <a:custGeom>
              <a:avLst/>
              <a:gdLst/>
              <a:ahLst/>
              <a:cxnLst/>
              <a:rect l="l" t="t" r="r" b="b"/>
              <a:pathLst>
                <a:path w="2374" h="1599" extrusionOk="0">
                  <a:moveTo>
                    <a:pt x="0" y="1"/>
                  </a:moveTo>
                  <a:lnTo>
                    <a:pt x="0" y="1340"/>
                  </a:lnTo>
                  <a:cubicBezTo>
                    <a:pt x="0" y="1484"/>
                    <a:pt x="115" y="1599"/>
                    <a:pt x="259" y="1599"/>
                  </a:cubicBezTo>
                  <a:lnTo>
                    <a:pt x="2115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49"/>
            <p:cNvSpPr/>
            <p:nvPr/>
          </p:nvSpPr>
          <p:spPr>
            <a:xfrm>
              <a:off x="921560" y="2501437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49"/>
            <p:cNvSpPr/>
            <p:nvPr/>
          </p:nvSpPr>
          <p:spPr>
            <a:xfrm>
              <a:off x="921560" y="2531583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92" y="384"/>
                    <a:pt x="1292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49"/>
            <p:cNvSpPr/>
            <p:nvPr/>
          </p:nvSpPr>
          <p:spPr>
            <a:xfrm>
              <a:off x="921560" y="2561756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49"/>
            <p:cNvSpPr/>
            <p:nvPr/>
          </p:nvSpPr>
          <p:spPr>
            <a:xfrm>
              <a:off x="1145479" y="2501437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1043" y="0"/>
                  </a:moveTo>
                  <a:cubicBezTo>
                    <a:pt x="1040" y="0"/>
                    <a:pt x="1037" y="0"/>
                    <a:pt x="1034" y="0"/>
                  </a:cubicBezTo>
                  <a:lnTo>
                    <a:pt x="259" y="0"/>
                  </a:ln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9" y="383"/>
                    <a:pt x="1292" y="0"/>
                    <a:pt x="104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49"/>
            <p:cNvSpPr/>
            <p:nvPr/>
          </p:nvSpPr>
          <p:spPr>
            <a:xfrm>
              <a:off x="1145479" y="2531583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92" y="384"/>
                    <a:pt x="1292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49"/>
            <p:cNvSpPr/>
            <p:nvPr/>
          </p:nvSpPr>
          <p:spPr>
            <a:xfrm>
              <a:off x="1145479" y="2561756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49"/>
            <p:cNvSpPr/>
            <p:nvPr/>
          </p:nvSpPr>
          <p:spPr>
            <a:xfrm>
              <a:off x="1034399" y="2501437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3" y="383"/>
                    <a:pt x="1283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49"/>
            <p:cNvSpPr/>
            <p:nvPr/>
          </p:nvSpPr>
          <p:spPr>
            <a:xfrm>
              <a:off x="1034399" y="2531583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83" y="384"/>
                    <a:pt x="1283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49"/>
            <p:cNvSpPr/>
            <p:nvPr/>
          </p:nvSpPr>
          <p:spPr>
            <a:xfrm>
              <a:off x="1034399" y="2561756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3" y="383"/>
                    <a:pt x="1283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8" name="Google Shape;4478;p49"/>
          <p:cNvGrpSpPr/>
          <p:nvPr/>
        </p:nvGrpSpPr>
        <p:grpSpPr>
          <a:xfrm>
            <a:off x="4885060" y="1518788"/>
            <a:ext cx="385786" cy="342588"/>
            <a:chOff x="4885060" y="1518788"/>
            <a:chExt cx="385786" cy="342588"/>
          </a:xfrm>
        </p:grpSpPr>
        <p:sp>
          <p:nvSpPr>
            <p:cNvPr id="4479" name="Google Shape;4479;p49"/>
            <p:cNvSpPr/>
            <p:nvPr/>
          </p:nvSpPr>
          <p:spPr>
            <a:xfrm>
              <a:off x="4953415" y="1537380"/>
              <a:ext cx="74920" cy="62367"/>
            </a:xfrm>
            <a:custGeom>
              <a:avLst/>
              <a:gdLst/>
              <a:ahLst/>
              <a:cxnLst/>
              <a:rect l="l" t="t" r="r" b="b"/>
              <a:pathLst>
                <a:path w="2853" h="2375" extrusionOk="0">
                  <a:moveTo>
                    <a:pt x="1426" y="1"/>
                  </a:moveTo>
                  <a:cubicBezTo>
                    <a:pt x="642" y="1"/>
                    <a:pt x="0" y="537"/>
                    <a:pt x="0" y="1188"/>
                  </a:cubicBezTo>
                  <a:cubicBezTo>
                    <a:pt x="0" y="1848"/>
                    <a:pt x="642" y="2374"/>
                    <a:pt x="1426" y="2374"/>
                  </a:cubicBezTo>
                  <a:cubicBezTo>
                    <a:pt x="2211" y="2374"/>
                    <a:pt x="2852" y="1848"/>
                    <a:pt x="2852" y="1188"/>
                  </a:cubicBezTo>
                  <a:cubicBezTo>
                    <a:pt x="2852" y="537"/>
                    <a:pt x="2211" y="1"/>
                    <a:pt x="14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49"/>
            <p:cNvSpPr/>
            <p:nvPr/>
          </p:nvSpPr>
          <p:spPr>
            <a:xfrm>
              <a:off x="4953415" y="1537380"/>
              <a:ext cx="50025" cy="62367"/>
            </a:xfrm>
            <a:custGeom>
              <a:avLst/>
              <a:gdLst/>
              <a:ahLst/>
              <a:cxnLst/>
              <a:rect l="l" t="t" r="r" b="b"/>
              <a:pathLst>
                <a:path w="1905" h="2375" extrusionOk="0">
                  <a:moveTo>
                    <a:pt x="1426" y="1"/>
                  </a:moveTo>
                  <a:cubicBezTo>
                    <a:pt x="632" y="1"/>
                    <a:pt x="0" y="537"/>
                    <a:pt x="0" y="1188"/>
                  </a:cubicBezTo>
                  <a:cubicBezTo>
                    <a:pt x="0" y="1848"/>
                    <a:pt x="632" y="2374"/>
                    <a:pt x="1426" y="2374"/>
                  </a:cubicBezTo>
                  <a:cubicBezTo>
                    <a:pt x="1580" y="2374"/>
                    <a:pt x="1742" y="2355"/>
                    <a:pt x="1905" y="2307"/>
                  </a:cubicBezTo>
                  <a:cubicBezTo>
                    <a:pt x="1350" y="2145"/>
                    <a:pt x="948" y="1704"/>
                    <a:pt x="948" y="1188"/>
                  </a:cubicBezTo>
                  <a:cubicBezTo>
                    <a:pt x="948" y="671"/>
                    <a:pt x="1350" y="231"/>
                    <a:pt x="1905" y="78"/>
                  </a:cubicBezTo>
                  <a:cubicBezTo>
                    <a:pt x="1742" y="30"/>
                    <a:pt x="1580" y="1"/>
                    <a:pt x="14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49"/>
            <p:cNvSpPr/>
            <p:nvPr/>
          </p:nvSpPr>
          <p:spPr>
            <a:xfrm>
              <a:off x="4909928" y="1568550"/>
              <a:ext cx="161893" cy="161867"/>
            </a:xfrm>
            <a:custGeom>
              <a:avLst/>
              <a:gdLst/>
              <a:ahLst/>
              <a:cxnLst/>
              <a:rect l="l" t="t" r="r" b="b"/>
              <a:pathLst>
                <a:path w="6165" h="6164" extrusionOk="0">
                  <a:moveTo>
                    <a:pt x="3082" y="1"/>
                  </a:moveTo>
                  <a:cubicBezTo>
                    <a:pt x="1379" y="1"/>
                    <a:pt x="1" y="1379"/>
                    <a:pt x="1" y="3082"/>
                  </a:cubicBezTo>
                  <a:cubicBezTo>
                    <a:pt x="1" y="4786"/>
                    <a:pt x="1379" y="6164"/>
                    <a:pt x="3082" y="6164"/>
                  </a:cubicBezTo>
                  <a:cubicBezTo>
                    <a:pt x="4786" y="6164"/>
                    <a:pt x="6164" y="4786"/>
                    <a:pt x="6164" y="3082"/>
                  </a:cubicBezTo>
                  <a:cubicBezTo>
                    <a:pt x="6164" y="1379"/>
                    <a:pt x="4786" y="1"/>
                    <a:pt x="30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49"/>
            <p:cNvSpPr/>
            <p:nvPr/>
          </p:nvSpPr>
          <p:spPr>
            <a:xfrm>
              <a:off x="4942596" y="1568577"/>
              <a:ext cx="129462" cy="161840"/>
            </a:xfrm>
            <a:custGeom>
              <a:avLst/>
              <a:gdLst/>
              <a:ahLst/>
              <a:cxnLst/>
              <a:rect l="l" t="t" r="r" b="b"/>
              <a:pathLst>
                <a:path w="4930" h="6163" extrusionOk="0">
                  <a:moveTo>
                    <a:pt x="1849" y="0"/>
                  </a:moveTo>
                  <a:cubicBezTo>
                    <a:pt x="1690" y="0"/>
                    <a:pt x="1530" y="13"/>
                    <a:pt x="1369" y="38"/>
                  </a:cubicBezTo>
                  <a:cubicBezTo>
                    <a:pt x="154" y="268"/>
                    <a:pt x="1" y="2038"/>
                    <a:pt x="1235" y="2411"/>
                  </a:cubicBezTo>
                  <a:lnTo>
                    <a:pt x="1264" y="2421"/>
                  </a:lnTo>
                  <a:lnTo>
                    <a:pt x="1570" y="6153"/>
                  </a:lnTo>
                  <a:cubicBezTo>
                    <a:pt x="1657" y="6163"/>
                    <a:pt x="1752" y="6163"/>
                    <a:pt x="1838" y="6163"/>
                  </a:cubicBezTo>
                  <a:cubicBezTo>
                    <a:pt x="3542" y="6163"/>
                    <a:pt x="4920" y="4785"/>
                    <a:pt x="4920" y="3081"/>
                  </a:cubicBezTo>
                  <a:cubicBezTo>
                    <a:pt x="4930" y="2450"/>
                    <a:pt x="4729" y="1818"/>
                    <a:pt x="4355" y="1311"/>
                  </a:cubicBezTo>
                  <a:cubicBezTo>
                    <a:pt x="3778" y="478"/>
                    <a:pt x="2839" y="0"/>
                    <a:pt x="18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49"/>
            <p:cNvSpPr/>
            <p:nvPr/>
          </p:nvSpPr>
          <p:spPr>
            <a:xfrm>
              <a:off x="4885060" y="1736693"/>
              <a:ext cx="211629" cy="124682"/>
            </a:xfrm>
            <a:custGeom>
              <a:avLst/>
              <a:gdLst/>
              <a:ahLst/>
              <a:cxnLst/>
              <a:rect l="l" t="t" r="r" b="b"/>
              <a:pathLst>
                <a:path w="8059" h="4748" extrusionOk="0">
                  <a:moveTo>
                    <a:pt x="2843" y="0"/>
                  </a:moveTo>
                  <a:lnTo>
                    <a:pt x="2843" y="1043"/>
                  </a:lnTo>
                  <a:cubicBezTo>
                    <a:pt x="2843" y="1235"/>
                    <a:pt x="2737" y="1397"/>
                    <a:pt x="2565" y="1474"/>
                  </a:cubicBezTo>
                  <a:lnTo>
                    <a:pt x="565" y="2354"/>
                  </a:lnTo>
                  <a:cubicBezTo>
                    <a:pt x="220" y="2508"/>
                    <a:pt x="0" y="2852"/>
                    <a:pt x="0" y="3225"/>
                  </a:cubicBezTo>
                  <a:lnTo>
                    <a:pt x="0" y="4508"/>
                  </a:lnTo>
                  <a:cubicBezTo>
                    <a:pt x="0" y="4632"/>
                    <a:pt x="106" y="4737"/>
                    <a:pt x="240" y="4747"/>
                  </a:cubicBezTo>
                  <a:lnTo>
                    <a:pt x="7819" y="4747"/>
                  </a:lnTo>
                  <a:cubicBezTo>
                    <a:pt x="7953" y="4747"/>
                    <a:pt x="8058" y="4632"/>
                    <a:pt x="8058" y="4508"/>
                  </a:cubicBezTo>
                  <a:lnTo>
                    <a:pt x="8058" y="3225"/>
                  </a:lnTo>
                  <a:cubicBezTo>
                    <a:pt x="8058" y="2852"/>
                    <a:pt x="7838" y="2508"/>
                    <a:pt x="7494" y="2354"/>
                  </a:cubicBezTo>
                  <a:lnTo>
                    <a:pt x="5503" y="1474"/>
                  </a:lnTo>
                  <a:cubicBezTo>
                    <a:pt x="5331" y="1397"/>
                    <a:pt x="5216" y="1225"/>
                    <a:pt x="5216" y="1043"/>
                  </a:cubicBezTo>
                  <a:lnTo>
                    <a:pt x="521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49"/>
            <p:cNvSpPr/>
            <p:nvPr/>
          </p:nvSpPr>
          <p:spPr>
            <a:xfrm>
              <a:off x="4885060" y="1781414"/>
              <a:ext cx="211892" cy="79962"/>
            </a:xfrm>
            <a:custGeom>
              <a:avLst/>
              <a:gdLst/>
              <a:ahLst/>
              <a:cxnLst/>
              <a:rect l="l" t="t" r="r" b="b"/>
              <a:pathLst>
                <a:path w="8069" h="3045" extrusionOk="0">
                  <a:moveTo>
                    <a:pt x="2039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05"/>
                  </a:lnTo>
                  <a:cubicBezTo>
                    <a:pt x="0" y="2929"/>
                    <a:pt x="106" y="3044"/>
                    <a:pt x="240" y="3044"/>
                  </a:cubicBezTo>
                  <a:lnTo>
                    <a:pt x="7829" y="3044"/>
                  </a:lnTo>
                  <a:cubicBezTo>
                    <a:pt x="7953" y="3044"/>
                    <a:pt x="8068" y="2929"/>
                    <a:pt x="8068" y="2805"/>
                  </a:cubicBezTo>
                  <a:lnTo>
                    <a:pt x="8068" y="1522"/>
                  </a:lnTo>
                  <a:cubicBezTo>
                    <a:pt x="8058" y="1149"/>
                    <a:pt x="7838" y="805"/>
                    <a:pt x="7494" y="651"/>
                  </a:cubicBezTo>
                  <a:lnTo>
                    <a:pt x="6020" y="1"/>
                  </a:lnTo>
                  <a:cubicBezTo>
                    <a:pt x="5671" y="919"/>
                    <a:pt x="4850" y="1379"/>
                    <a:pt x="4029" y="1379"/>
                  </a:cubicBezTo>
                  <a:cubicBezTo>
                    <a:pt x="3209" y="1379"/>
                    <a:pt x="2388" y="919"/>
                    <a:pt x="20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49"/>
            <p:cNvSpPr/>
            <p:nvPr/>
          </p:nvSpPr>
          <p:spPr>
            <a:xfrm>
              <a:off x="4959691" y="1736693"/>
              <a:ext cx="62368" cy="24894"/>
            </a:xfrm>
            <a:custGeom>
              <a:avLst/>
              <a:gdLst/>
              <a:ahLst/>
              <a:cxnLst/>
              <a:rect l="l" t="t" r="r" b="b"/>
              <a:pathLst>
                <a:path w="2375" h="948" extrusionOk="0">
                  <a:moveTo>
                    <a:pt x="1" y="0"/>
                  </a:moveTo>
                  <a:lnTo>
                    <a:pt x="1" y="689"/>
                  </a:lnTo>
                  <a:cubicBezTo>
                    <a:pt x="379" y="862"/>
                    <a:pt x="783" y="948"/>
                    <a:pt x="1187" y="948"/>
                  </a:cubicBezTo>
                  <a:cubicBezTo>
                    <a:pt x="1592" y="948"/>
                    <a:pt x="1996" y="862"/>
                    <a:pt x="2374" y="689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49"/>
            <p:cNvSpPr/>
            <p:nvPr/>
          </p:nvSpPr>
          <p:spPr>
            <a:xfrm>
              <a:off x="4928520" y="1631994"/>
              <a:ext cx="124682" cy="117146"/>
            </a:xfrm>
            <a:custGeom>
              <a:avLst/>
              <a:gdLst/>
              <a:ahLst/>
              <a:cxnLst/>
              <a:rect l="l" t="t" r="r" b="b"/>
              <a:pathLst>
                <a:path w="4748" h="4461" extrusionOk="0">
                  <a:moveTo>
                    <a:pt x="1730" y="1"/>
                  </a:moveTo>
                  <a:cubicBezTo>
                    <a:pt x="1553" y="1"/>
                    <a:pt x="1387" y="94"/>
                    <a:pt x="1303" y="255"/>
                  </a:cubicBezTo>
                  <a:cubicBezTo>
                    <a:pt x="1054" y="762"/>
                    <a:pt x="671" y="1183"/>
                    <a:pt x="202" y="1489"/>
                  </a:cubicBezTo>
                  <a:cubicBezTo>
                    <a:pt x="78" y="1575"/>
                    <a:pt x="1" y="1719"/>
                    <a:pt x="1" y="1872"/>
                  </a:cubicBezTo>
                  <a:lnTo>
                    <a:pt x="1" y="2006"/>
                  </a:lnTo>
                  <a:cubicBezTo>
                    <a:pt x="1" y="3269"/>
                    <a:pt x="958" y="4370"/>
                    <a:pt x="2212" y="4456"/>
                  </a:cubicBezTo>
                  <a:cubicBezTo>
                    <a:pt x="2263" y="4459"/>
                    <a:pt x="2314" y="4461"/>
                    <a:pt x="2364" y="4461"/>
                  </a:cubicBezTo>
                  <a:cubicBezTo>
                    <a:pt x="3665" y="4461"/>
                    <a:pt x="4739" y="3410"/>
                    <a:pt x="4748" y="2092"/>
                  </a:cubicBezTo>
                  <a:lnTo>
                    <a:pt x="4748" y="1671"/>
                  </a:lnTo>
                  <a:cubicBezTo>
                    <a:pt x="4748" y="1470"/>
                    <a:pt x="4652" y="1279"/>
                    <a:pt x="4509" y="1145"/>
                  </a:cubicBezTo>
                  <a:cubicBezTo>
                    <a:pt x="4126" y="810"/>
                    <a:pt x="3274" y="226"/>
                    <a:pt x="1800" y="6"/>
                  </a:cubicBezTo>
                  <a:cubicBezTo>
                    <a:pt x="1777" y="3"/>
                    <a:pt x="1753" y="1"/>
                    <a:pt x="173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49"/>
            <p:cNvSpPr/>
            <p:nvPr/>
          </p:nvSpPr>
          <p:spPr>
            <a:xfrm>
              <a:off x="4928520" y="1632178"/>
              <a:ext cx="121925" cy="116594"/>
            </a:xfrm>
            <a:custGeom>
              <a:avLst/>
              <a:gdLst/>
              <a:ahLst/>
              <a:cxnLst/>
              <a:rect l="l" t="t" r="r" b="b"/>
              <a:pathLst>
                <a:path w="4643" h="4440" extrusionOk="0">
                  <a:moveTo>
                    <a:pt x="1717" y="1"/>
                  </a:moveTo>
                  <a:cubicBezTo>
                    <a:pt x="1546" y="1"/>
                    <a:pt x="1385" y="101"/>
                    <a:pt x="1303" y="257"/>
                  </a:cubicBezTo>
                  <a:cubicBezTo>
                    <a:pt x="1264" y="343"/>
                    <a:pt x="1216" y="430"/>
                    <a:pt x="1169" y="506"/>
                  </a:cubicBezTo>
                  <a:cubicBezTo>
                    <a:pt x="920" y="899"/>
                    <a:pt x="594" y="1234"/>
                    <a:pt x="212" y="1492"/>
                  </a:cubicBezTo>
                  <a:cubicBezTo>
                    <a:pt x="78" y="1578"/>
                    <a:pt x="1" y="1722"/>
                    <a:pt x="11" y="1875"/>
                  </a:cubicBezTo>
                  <a:lnTo>
                    <a:pt x="11" y="2009"/>
                  </a:lnTo>
                  <a:cubicBezTo>
                    <a:pt x="11" y="3224"/>
                    <a:pt x="891" y="4296"/>
                    <a:pt x="2087" y="4440"/>
                  </a:cubicBezTo>
                  <a:cubicBezTo>
                    <a:pt x="1666" y="3999"/>
                    <a:pt x="1427" y="3416"/>
                    <a:pt x="1427" y="2803"/>
                  </a:cubicBezTo>
                  <a:lnTo>
                    <a:pt x="1427" y="1310"/>
                  </a:lnTo>
                  <a:cubicBezTo>
                    <a:pt x="1427" y="1061"/>
                    <a:pt x="1609" y="860"/>
                    <a:pt x="1858" y="832"/>
                  </a:cubicBezTo>
                  <a:cubicBezTo>
                    <a:pt x="2022" y="817"/>
                    <a:pt x="2187" y="809"/>
                    <a:pt x="2352" y="809"/>
                  </a:cubicBezTo>
                  <a:cubicBezTo>
                    <a:pt x="3138" y="809"/>
                    <a:pt x="3923" y="978"/>
                    <a:pt x="4643" y="1310"/>
                  </a:cubicBezTo>
                  <a:cubicBezTo>
                    <a:pt x="4604" y="1243"/>
                    <a:pt x="4556" y="1186"/>
                    <a:pt x="4509" y="1138"/>
                  </a:cubicBezTo>
                  <a:cubicBezTo>
                    <a:pt x="4126" y="812"/>
                    <a:pt x="3274" y="229"/>
                    <a:pt x="1800" y="9"/>
                  </a:cubicBezTo>
                  <a:cubicBezTo>
                    <a:pt x="1772" y="3"/>
                    <a:pt x="1745" y="1"/>
                    <a:pt x="171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49"/>
            <p:cNvSpPr/>
            <p:nvPr/>
          </p:nvSpPr>
          <p:spPr>
            <a:xfrm>
              <a:off x="4885060" y="1802028"/>
              <a:ext cx="43487" cy="59348"/>
            </a:xfrm>
            <a:custGeom>
              <a:avLst/>
              <a:gdLst/>
              <a:ahLst/>
              <a:cxnLst/>
              <a:rect l="l" t="t" r="r" b="b"/>
              <a:pathLst>
                <a:path w="1656" h="2260" extrusionOk="0">
                  <a:moveTo>
                    <a:pt x="354" y="0"/>
                  </a:moveTo>
                  <a:cubicBezTo>
                    <a:pt x="125" y="182"/>
                    <a:pt x="0" y="450"/>
                    <a:pt x="0" y="737"/>
                  </a:cubicBezTo>
                  <a:lnTo>
                    <a:pt x="0" y="2020"/>
                  </a:lnTo>
                  <a:cubicBezTo>
                    <a:pt x="0" y="2144"/>
                    <a:pt x="106" y="2259"/>
                    <a:pt x="240" y="2259"/>
                  </a:cubicBezTo>
                  <a:lnTo>
                    <a:pt x="1656" y="2259"/>
                  </a:lnTo>
                  <a:lnTo>
                    <a:pt x="1656" y="1599"/>
                  </a:lnTo>
                  <a:cubicBezTo>
                    <a:pt x="1656" y="1417"/>
                    <a:pt x="1579" y="1235"/>
                    <a:pt x="1445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49"/>
            <p:cNvSpPr/>
            <p:nvPr/>
          </p:nvSpPr>
          <p:spPr>
            <a:xfrm>
              <a:off x="5053177" y="1802028"/>
              <a:ext cx="43775" cy="59348"/>
            </a:xfrm>
            <a:custGeom>
              <a:avLst/>
              <a:gdLst/>
              <a:ahLst/>
              <a:cxnLst/>
              <a:rect l="l" t="t" r="r" b="b"/>
              <a:pathLst>
                <a:path w="1667" h="2260" extrusionOk="0">
                  <a:moveTo>
                    <a:pt x="1312" y="0"/>
                  </a:moveTo>
                  <a:lnTo>
                    <a:pt x="211" y="1101"/>
                  </a:lnTo>
                  <a:cubicBezTo>
                    <a:pt x="77" y="1235"/>
                    <a:pt x="1" y="1417"/>
                    <a:pt x="1" y="1599"/>
                  </a:cubicBezTo>
                  <a:lnTo>
                    <a:pt x="1" y="2259"/>
                  </a:lnTo>
                  <a:lnTo>
                    <a:pt x="1427" y="2259"/>
                  </a:lnTo>
                  <a:cubicBezTo>
                    <a:pt x="1561" y="2259"/>
                    <a:pt x="1666" y="2144"/>
                    <a:pt x="1666" y="2020"/>
                  </a:cubicBezTo>
                  <a:lnTo>
                    <a:pt x="1666" y="737"/>
                  </a:lnTo>
                  <a:cubicBezTo>
                    <a:pt x="1666" y="450"/>
                    <a:pt x="1532" y="182"/>
                    <a:pt x="1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49"/>
            <p:cNvSpPr/>
            <p:nvPr/>
          </p:nvSpPr>
          <p:spPr>
            <a:xfrm>
              <a:off x="5096663" y="1537642"/>
              <a:ext cx="174183" cy="181982"/>
            </a:xfrm>
            <a:custGeom>
              <a:avLst/>
              <a:gdLst/>
              <a:ahLst/>
              <a:cxnLst/>
              <a:rect l="l" t="t" r="r" b="b"/>
              <a:pathLst>
                <a:path w="6633" h="6930" extrusionOk="0">
                  <a:moveTo>
                    <a:pt x="709" y="1"/>
                  </a:moveTo>
                  <a:cubicBezTo>
                    <a:pt x="316" y="1"/>
                    <a:pt x="0" y="316"/>
                    <a:pt x="0" y="709"/>
                  </a:cubicBezTo>
                  <a:lnTo>
                    <a:pt x="0" y="4499"/>
                  </a:lnTo>
                  <a:cubicBezTo>
                    <a:pt x="0" y="4891"/>
                    <a:pt x="316" y="5207"/>
                    <a:pt x="709" y="5207"/>
                  </a:cubicBezTo>
                  <a:lnTo>
                    <a:pt x="1426" y="5207"/>
                  </a:lnTo>
                  <a:lnTo>
                    <a:pt x="1025" y="6786"/>
                  </a:lnTo>
                  <a:cubicBezTo>
                    <a:pt x="1017" y="6866"/>
                    <a:pt x="1082" y="6930"/>
                    <a:pt x="1152" y="6930"/>
                  </a:cubicBezTo>
                  <a:cubicBezTo>
                    <a:pt x="1174" y="6930"/>
                    <a:pt x="1196" y="6924"/>
                    <a:pt x="1216" y="6910"/>
                  </a:cubicBezTo>
                  <a:lnTo>
                    <a:pt x="3561" y="5207"/>
                  </a:lnTo>
                  <a:lnTo>
                    <a:pt x="5925" y="5207"/>
                  </a:lnTo>
                  <a:cubicBezTo>
                    <a:pt x="6317" y="5207"/>
                    <a:pt x="6633" y="4891"/>
                    <a:pt x="6633" y="4499"/>
                  </a:cubicBezTo>
                  <a:lnTo>
                    <a:pt x="6633" y="709"/>
                  </a:lnTo>
                  <a:cubicBezTo>
                    <a:pt x="6633" y="316"/>
                    <a:pt x="6317" y="1"/>
                    <a:pt x="592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49"/>
            <p:cNvSpPr/>
            <p:nvPr/>
          </p:nvSpPr>
          <p:spPr>
            <a:xfrm>
              <a:off x="5121531" y="1537380"/>
              <a:ext cx="136499" cy="93407"/>
            </a:xfrm>
            <a:custGeom>
              <a:avLst/>
              <a:gdLst/>
              <a:ahLst/>
              <a:cxnLst/>
              <a:rect l="l" t="t" r="r" b="b"/>
              <a:pathLst>
                <a:path w="5198" h="3557" extrusionOk="0">
                  <a:moveTo>
                    <a:pt x="326" y="1"/>
                  </a:moveTo>
                  <a:cubicBezTo>
                    <a:pt x="116" y="365"/>
                    <a:pt x="1" y="776"/>
                    <a:pt x="1" y="1188"/>
                  </a:cubicBezTo>
                  <a:cubicBezTo>
                    <a:pt x="9" y="2532"/>
                    <a:pt x="1105" y="3557"/>
                    <a:pt x="2370" y="3557"/>
                  </a:cubicBezTo>
                  <a:cubicBezTo>
                    <a:pt x="2572" y="3557"/>
                    <a:pt x="2779" y="3530"/>
                    <a:pt x="2987" y="3475"/>
                  </a:cubicBezTo>
                  <a:cubicBezTo>
                    <a:pt x="4489" y="3073"/>
                    <a:pt x="5198" y="1350"/>
                    <a:pt x="4432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49"/>
            <p:cNvSpPr/>
            <p:nvPr/>
          </p:nvSpPr>
          <p:spPr>
            <a:xfrm>
              <a:off x="5177596" y="1630681"/>
              <a:ext cx="12579" cy="25105"/>
            </a:xfrm>
            <a:custGeom>
              <a:avLst/>
              <a:gdLst/>
              <a:ahLst/>
              <a:cxnLst/>
              <a:rect l="l" t="t" r="r" b="b"/>
              <a:pathLst>
                <a:path w="479" h="956" extrusionOk="0">
                  <a:moveTo>
                    <a:pt x="239" y="1"/>
                  </a:moveTo>
                  <a:cubicBezTo>
                    <a:pt x="120" y="1"/>
                    <a:pt x="0" y="80"/>
                    <a:pt x="0" y="238"/>
                  </a:cubicBezTo>
                  <a:lnTo>
                    <a:pt x="0" y="716"/>
                  </a:lnTo>
                  <a:cubicBezTo>
                    <a:pt x="0" y="850"/>
                    <a:pt x="105" y="956"/>
                    <a:pt x="239" y="956"/>
                  </a:cubicBezTo>
                  <a:cubicBezTo>
                    <a:pt x="373" y="956"/>
                    <a:pt x="479" y="850"/>
                    <a:pt x="479" y="716"/>
                  </a:cubicBezTo>
                  <a:lnTo>
                    <a:pt x="479" y="238"/>
                  </a:lnTo>
                  <a:cubicBezTo>
                    <a:pt x="479" y="80"/>
                    <a:pt x="359" y="1"/>
                    <a:pt x="239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49"/>
            <p:cNvSpPr/>
            <p:nvPr/>
          </p:nvSpPr>
          <p:spPr>
            <a:xfrm>
              <a:off x="5134110" y="1518788"/>
              <a:ext cx="99552" cy="99552"/>
            </a:xfrm>
            <a:custGeom>
              <a:avLst/>
              <a:gdLst/>
              <a:ahLst/>
              <a:cxnLst/>
              <a:rect l="l" t="t" r="r" b="b"/>
              <a:pathLst>
                <a:path w="3791" h="3791" extrusionOk="0">
                  <a:moveTo>
                    <a:pt x="1895" y="1"/>
                  </a:moveTo>
                  <a:cubicBezTo>
                    <a:pt x="843" y="1"/>
                    <a:pt x="0" y="853"/>
                    <a:pt x="0" y="1896"/>
                  </a:cubicBezTo>
                  <a:cubicBezTo>
                    <a:pt x="0" y="2948"/>
                    <a:pt x="843" y="3791"/>
                    <a:pt x="1895" y="3791"/>
                  </a:cubicBezTo>
                  <a:cubicBezTo>
                    <a:pt x="2939" y="3791"/>
                    <a:pt x="3790" y="2948"/>
                    <a:pt x="3790" y="1896"/>
                  </a:cubicBezTo>
                  <a:cubicBezTo>
                    <a:pt x="3790" y="853"/>
                    <a:pt x="2939" y="1"/>
                    <a:pt x="189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49"/>
            <p:cNvSpPr/>
            <p:nvPr/>
          </p:nvSpPr>
          <p:spPr>
            <a:xfrm>
              <a:off x="5146426" y="1531366"/>
              <a:ext cx="74657" cy="74657"/>
            </a:xfrm>
            <a:custGeom>
              <a:avLst/>
              <a:gdLst/>
              <a:ahLst/>
              <a:cxnLst/>
              <a:rect l="l" t="t" r="r" b="b"/>
              <a:pathLst>
                <a:path w="2843" h="2843" extrusionOk="0">
                  <a:moveTo>
                    <a:pt x="1426" y="0"/>
                  </a:moveTo>
                  <a:cubicBezTo>
                    <a:pt x="642" y="0"/>
                    <a:pt x="0" y="632"/>
                    <a:pt x="0" y="1417"/>
                  </a:cubicBezTo>
                  <a:cubicBezTo>
                    <a:pt x="0" y="2201"/>
                    <a:pt x="642" y="2843"/>
                    <a:pt x="1426" y="2843"/>
                  </a:cubicBezTo>
                  <a:cubicBezTo>
                    <a:pt x="2211" y="2843"/>
                    <a:pt x="2843" y="2201"/>
                    <a:pt x="2843" y="1417"/>
                  </a:cubicBezTo>
                  <a:cubicBezTo>
                    <a:pt x="2843" y="632"/>
                    <a:pt x="2211" y="0"/>
                    <a:pt x="1426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49"/>
            <p:cNvSpPr/>
            <p:nvPr/>
          </p:nvSpPr>
          <p:spPr>
            <a:xfrm>
              <a:off x="5158558" y="1562379"/>
              <a:ext cx="50708" cy="55960"/>
            </a:xfrm>
            <a:custGeom>
              <a:avLst/>
              <a:gdLst/>
              <a:ahLst/>
              <a:cxnLst/>
              <a:rect l="l" t="t" r="r" b="b"/>
              <a:pathLst>
                <a:path w="1931" h="2131" extrusionOk="0">
                  <a:moveTo>
                    <a:pt x="1672" y="0"/>
                  </a:moveTo>
                  <a:cubicBezTo>
                    <a:pt x="1565" y="0"/>
                    <a:pt x="1468" y="80"/>
                    <a:pt x="1443" y="188"/>
                  </a:cubicBezTo>
                  <a:lnTo>
                    <a:pt x="1424" y="236"/>
                  </a:lnTo>
                  <a:lnTo>
                    <a:pt x="486" y="236"/>
                  </a:lnTo>
                  <a:lnTo>
                    <a:pt x="476" y="188"/>
                  </a:lnTo>
                  <a:cubicBezTo>
                    <a:pt x="437" y="81"/>
                    <a:pt x="347" y="33"/>
                    <a:pt x="257" y="33"/>
                  </a:cubicBezTo>
                  <a:cubicBezTo>
                    <a:pt x="128" y="33"/>
                    <a:pt x="0" y="130"/>
                    <a:pt x="17" y="293"/>
                  </a:cubicBezTo>
                  <a:lnTo>
                    <a:pt x="409" y="2054"/>
                  </a:lnTo>
                  <a:cubicBezTo>
                    <a:pt x="572" y="2102"/>
                    <a:pt x="744" y="2121"/>
                    <a:pt x="917" y="2131"/>
                  </a:cubicBezTo>
                  <a:lnTo>
                    <a:pt x="601" y="705"/>
                  </a:lnTo>
                  <a:lnTo>
                    <a:pt x="1328" y="705"/>
                  </a:lnTo>
                  <a:lnTo>
                    <a:pt x="1012" y="2131"/>
                  </a:lnTo>
                  <a:cubicBezTo>
                    <a:pt x="1185" y="2121"/>
                    <a:pt x="1347" y="2102"/>
                    <a:pt x="1510" y="2054"/>
                  </a:cubicBezTo>
                  <a:lnTo>
                    <a:pt x="1902" y="284"/>
                  </a:lnTo>
                  <a:cubicBezTo>
                    <a:pt x="1931" y="159"/>
                    <a:pt x="1845" y="35"/>
                    <a:pt x="1720" y="6"/>
                  </a:cubicBezTo>
                  <a:cubicBezTo>
                    <a:pt x="1704" y="2"/>
                    <a:pt x="1688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49"/>
            <p:cNvSpPr/>
            <p:nvPr/>
          </p:nvSpPr>
          <p:spPr>
            <a:xfrm>
              <a:off x="5165281" y="1614794"/>
              <a:ext cx="37473" cy="28676"/>
            </a:xfrm>
            <a:custGeom>
              <a:avLst/>
              <a:gdLst/>
              <a:ahLst/>
              <a:cxnLst/>
              <a:rect l="l" t="t" r="r" b="b"/>
              <a:pathLst>
                <a:path w="1427" h="1092" extrusionOk="0">
                  <a:moveTo>
                    <a:pt x="0" y="1"/>
                  </a:moveTo>
                  <a:lnTo>
                    <a:pt x="0" y="852"/>
                  </a:lnTo>
                  <a:cubicBezTo>
                    <a:pt x="0" y="986"/>
                    <a:pt x="105" y="1092"/>
                    <a:pt x="239" y="1092"/>
                  </a:cubicBezTo>
                  <a:lnTo>
                    <a:pt x="1187" y="1092"/>
                  </a:lnTo>
                  <a:cubicBezTo>
                    <a:pt x="1311" y="1092"/>
                    <a:pt x="1426" y="986"/>
                    <a:pt x="1426" y="852"/>
                  </a:cubicBezTo>
                  <a:lnTo>
                    <a:pt x="1426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49"/>
            <p:cNvSpPr/>
            <p:nvPr/>
          </p:nvSpPr>
          <p:spPr>
            <a:xfrm>
              <a:off x="5165018" y="1614794"/>
              <a:ext cx="18881" cy="28676"/>
            </a:xfrm>
            <a:custGeom>
              <a:avLst/>
              <a:gdLst/>
              <a:ahLst/>
              <a:cxnLst/>
              <a:rect l="l" t="t" r="r" b="b"/>
              <a:pathLst>
                <a:path w="719" h="1092" extrusionOk="0">
                  <a:moveTo>
                    <a:pt x="1" y="1"/>
                  </a:moveTo>
                  <a:lnTo>
                    <a:pt x="1" y="852"/>
                  </a:lnTo>
                  <a:cubicBezTo>
                    <a:pt x="1" y="986"/>
                    <a:pt x="106" y="1092"/>
                    <a:pt x="240" y="1092"/>
                  </a:cubicBezTo>
                  <a:lnTo>
                    <a:pt x="718" y="1092"/>
                  </a:lnTo>
                  <a:cubicBezTo>
                    <a:pt x="584" y="1092"/>
                    <a:pt x="479" y="986"/>
                    <a:pt x="479" y="85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8" name="Google Shape;4498;p49"/>
          <p:cNvGrpSpPr/>
          <p:nvPr/>
        </p:nvGrpSpPr>
        <p:grpSpPr>
          <a:xfrm>
            <a:off x="5394478" y="1514533"/>
            <a:ext cx="249076" cy="351096"/>
            <a:chOff x="5394478" y="1514533"/>
            <a:chExt cx="249076" cy="351096"/>
          </a:xfrm>
        </p:grpSpPr>
        <p:sp>
          <p:nvSpPr>
            <p:cNvPr id="4499" name="Google Shape;4499;p49"/>
            <p:cNvSpPr/>
            <p:nvPr/>
          </p:nvSpPr>
          <p:spPr>
            <a:xfrm>
              <a:off x="5394478" y="1537143"/>
              <a:ext cx="249076" cy="328486"/>
            </a:xfrm>
            <a:custGeom>
              <a:avLst/>
              <a:gdLst/>
              <a:ahLst/>
              <a:cxnLst/>
              <a:rect l="l" t="t" r="r" b="b"/>
              <a:pathLst>
                <a:path w="9485" h="12509" extrusionOk="0">
                  <a:moveTo>
                    <a:pt x="651" y="0"/>
                  </a:moveTo>
                  <a:cubicBezTo>
                    <a:pt x="287" y="0"/>
                    <a:pt x="0" y="288"/>
                    <a:pt x="0" y="651"/>
                  </a:cubicBezTo>
                  <a:lnTo>
                    <a:pt x="0" y="11868"/>
                  </a:lnTo>
                  <a:cubicBezTo>
                    <a:pt x="0" y="12222"/>
                    <a:pt x="287" y="12509"/>
                    <a:pt x="651" y="12509"/>
                  </a:cubicBezTo>
                  <a:lnTo>
                    <a:pt x="8843" y="12509"/>
                  </a:lnTo>
                  <a:cubicBezTo>
                    <a:pt x="9197" y="12509"/>
                    <a:pt x="9484" y="12222"/>
                    <a:pt x="9484" y="11868"/>
                  </a:cubicBezTo>
                  <a:lnTo>
                    <a:pt x="9484" y="642"/>
                  </a:lnTo>
                  <a:cubicBezTo>
                    <a:pt x="9484" y="288"/>
                    <a:pt x="9197" y="0"/>
                    <a:pt x="8843" y="0"/>
                  </a:cubicBezTo>
                  <a:lnTo>
                    <a:pt x="5398" y="0"/>
                  </a:lnTo>
                  <a:cubicBezTo>
                    <a:pt x="5398" y="354"/>
                    <a:pt x="5101" y="642"/>
                    <a:pt x="4747" y="642"/>
                  </a:cubicBezTo>
                  <a:cubicBezTo>
                    <a:pt x="4393" y="642"/>
                    <a:pt x="4096" y="354"/>
                    <a:pt x="40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49"/>
            <p:cNvSpPr/>
            <p:nvPr/>
          </p:nvSpPr>
          <p:spPr>
            <a:xfrm>
              <a:off x="5405770" y="1537143"/>
              <a:ext cx="226729" cy="305876"/>
            </a:xfrm>
            <a:custGeom>
              <a:avLst/>
              <a:gdLst/>
              <a:ahLst/>
              <a:cxnLst/>
              <a:rect l="l" t="t" r="r" b="b"/>
              <a:pathLst>
                <a:path w="8634" h="11648" extrusionOk="0">
                  <a:moveTo>
                    <a:pt x="1944" y="0"/>
                  </a:moveTo>
                  <a:lnTo>
                    <a:pt x="1944" y="211"/>
                  </a:lnTo>
                  <a:cubicBezTo>
                    <a:pt x="1944" y="335"/>
                    <a:pt x="1848" y="431"/>
                    <a:pt x="1733" y="431"/>
                  </a:cubicBezTo>
                  <a:lnTo>
                    <a:pt x="432" y="431"/>
                  </a:lnTo>
                  <a:cubicBezTo>
                    <a:pt x="192" y="431"/>
                    <a:pt x="1" y="622"/>
                    <a:pt x="1" y="862"/>
                  </a:cubicBezTo>
                  <a:lnTo>
                    <a:pt x="1" y="11217"/>
                  </a:lnTo>
                  <a:cubicBezTo>
                    <a:pt x="1" y="11456"/>
                    <a:pt x="192" y="11647"/>
                    <a:pt x="432" y="11647"/>
                  </a:cubicBezTo>
                  <a:lnTo>
                    <a:pt x="8193" y="11647"/>
                  </a:lnTo>
                  <a:cubicBezTo>
                    <a:pt x="8432" y="11647"/>
                    <a:pt x="8633" y="11456"/>
                    <a:pt x="8633" y="11217"/>
                  </a:cubicBezTo>
                  <a:lnTo>
                    <a:pt x="8633" y="862"/>
                  </a:lnTo>
                  <a:cubicBezTo>
                    <a:pt x="8624" y="622"/>
                    <a:pt x="8432" y="431"/>
                    <a:pt x="8203" y="431"/>
                  </a:cubicBezTo>
                  <a:lnTo>
                    <a:pt x="6901" y="431"/>
                  </a:lnTo>
                  <a:cubicBezTo>
                    <a:pt x="6786" y="431"/>
                    <a:pt x="6691" y="335"/>
                    <a:pt x="6691" y="211"/>
                  </a:cubicBezTo>
                  <a:lnTo>
                    <a:pt x="6691" y="0"/>
                  </a:lnTo>
                  <a:lnTo>
                    <a:pt x="4968" y="0"/>
                  </a:lnTo>
                  <a:cubicBezTo>
                    <a:pt x="4968" y="354"/>
                    <a:pt x="4671" y="651"/>
                    <a:pt x="4317" y="651"/>
                  </a:cubicBezTo>
                  <a:cubicBezTo>
                    <a:pt x="3963" y="651"/>
                    <a:pt x="3666" y="354"/>
                    <a:pt x="366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49"/>
            <p:cNvSpPr/>
            <p:nvPr/>
          </p:nvSpPr>
          <p:spPr>
            <a:xfrm>
              <a:off x="5417088" y="1559753"/>
              <a:ext cx="203856" cy="271949"/>
            </a:xfrm>
            <a:custGeom>
              <a:avLst/>
              <a:gdLst/>
              <a:ahLst/>
              <a:cxnLst/>
              <a:rect l="l" t="t" r="r" b="b"/>
              <a:pathLst>
                <a:path w="7763" h="10356" extrusionOk="0">
                  <a:moveTo>
                    <a:pt x="211" y="1"/>
                  </a:moveTo>
                  <a:cubicBezTo>
                    <a:pt x="96" y="1"/>
                    <a:pt x="1" y="96"/>
                    <a:pt x="1" y="221"/>
                  </a:cubicBezTo>
                  <a:lnTo>
                    <a:pt x="1" y="10136"/>
                  </a:lnTo>
                  <a:cubicBezTo>
                    <a:pt x="1" y="10250"/>
                    <a:pt x="96" y="10356"/>
                    <a:pt x="211" y="10356"/>
                  </a:cubicBezTo>
                  <a:lnTo>
                    <a:pt x="7552" y="10356"/>
                  </a:lnTo>
                  <a:cubicBezTo>
                    <a:pt x="7666" y="10346"/>
                    <a:pt x="7762" y="10250"/>
                    <a:pt x="7762" y="10136"/>
                  </a:cubicBezTo>
                  <a:lnTo>
                    <a:pt x="7762" y="221"/>
                  </a:lnTo>
                  <a:cubicBezTo>
                    <a:pt x="7762" y="96"/>
                    <a:pt x="7666" y="1"/>
                    <a:pt x="7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49"/>
            <p:cNvSpPr/>
            <p:nvPr/>
          </p:nvSpPr>
          <p:spPr>
            <a:xfrm>
              <a:off x="5468111" y="1514533"/>
              <a:ext cx="101810" cy="50787"/>
            </a:xfrm>
            <a:custGeom>
              <a:avLst/>
              <a:gdLst/>
              <a:ahLst/>
              <a:cxnLst/>
              <a:rect l="l" t="t" r="r" b="b"/>
              <a:pathLst>
                <a:path w="3877" h="1934" extrusionOk="0">
                  <a:moveTo>
                    <a:pt x="1938" y="538"/>
                  </a:moveTo>
                  <a:cubicBezTo>
                    <a:pt x="2106" y="538"/>
                    <a:pt x="2269" y="667"/>
                    <a:pt x="2269" y="861"/>
                  </a:cubicBezTo>
                  <a:cubicBezTo>
                    <a:pt x="2269" y="1043"/>
                    <a:pt x="2115" y="1187"/>
                    <a:pt x="1943" y="1187"/>
                  </a:cubicBezTo>
                  <a:cubicBezTo>
                    <a:pt x="1656" y="1187"/>
                    <a:pt x="1513" y="833"/>
                    <a:pt x="1713" y="632"/>
                  </a:cubicBezTo>
                  <a:cubicBezTo>
                    <a:pt x="1778" y="567"/>
                    <a:pt x="1859" y="538"/>
                    <a:pt x="1938" y="538"/>
                  </a:cubicBezTo>
                  <a:close/>
                  <a:moveTo>
                    <a:pt x="1938" y="0"/>
                  </a:moveTo>
                  <a:cubicBezTo>
                    <a:pt x="1649" y="0"/>
                    <a:pt x="1359" y="144"/>
                    <a:pt x="1197" y="431"/>
                  </a:cubicBezTo>
                  <a:lnTo>
                    <a:pt x="431" y="431"/>
                  </a:lnTo>
                  <a:cubicBezTo>
                    <a:pt x="192" y="431"/>
                    <a:pt x="0" y="622"/>
                    <a:pt x="0" y="861"/>
                  </a:cubicBezTo>
                  <a:lnTo>
                    <a:pt x="0" y="1723"/>
                  </a:lnTo>
                  <a:cubicBezTo>
                    <a:pt x="0" y="1838"/>
                    <a:pt x="96" y="1933"/>
                    <a:pt x="211" y="1933"/>
                  </a:cubicBezTo>
                  <a:lnTo>
                    <a:pt x="3666" y="1933"/>
                  </a:lnTo>
                  <a:cubicBezTo>
                    <a:pt x="3781" y="1933"/>
                    <a:pt x="3876" y="1838"/>
                    <a:pt x="3876" y="1723"/>
                  </a:cubicBezTo>
                  <a:lnTo>
                    <a:pt x="3876" y="861"/>
                  </a:lnTo>
                  <a:cubicBezTo>
                    <a:pt x="3876" y="622"/>
                    <a:pt x="3685" y="431"/>
                    <a:pt x="3455" y="431"/>
                  </a:cubicBezTo>
                  <a:lnTo>
                    <a:pt x="2680" y="431"/>
                  </a:lnTo>
                  <a:cubicBezTo>
                    <a:pt x="2517" y="144"/>
                    <a:pt x="2228" y="0"/>
                    <a:pt x="193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49"/>
            <p:cNvSpPr/>
            <p:nvPr/>
          </p:nvSpPr>
          <p:spPr>
            <a:xfrm>
              <a:off x="5448258" y="1670098"/>
              <a:ext cx="28413" cy="28413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46" y="0"/>
                  </a:moveTo>
                  <a:cubicBezTo>
                    <a:pt x="240" y="0"/>
                    <a:pt x="0" y="249"/>
                    <a:pt x="0" y="546"/>
                  </a:cubicBezTo>
                  <a:cubicBezTo>
                    <a:pt x="0" y="842"/>
                    <a:pt x="240" y="1082"/>
                    <a:pt x="546" y="1082"/>
                  </a:cubicBezTo>
                  <a:cubicBezTo>
                    <a:pt x="843" y="1082"/>
                    <a:pt x="1082" y="842"/>
                    <a:pt x="1082" y="546"/>
                  </a:cubicBezTo>
                  <a:cubicBezTo>
                    <a:pt x="1082" y="249"/>
                    <a:pt x="843" y="0"/>
                    <a:pt x="54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49"/>
            <p:cNvSpPr/>
            <p:nvPr/>
          </p:nvSpPr>
          <p:spPr>
            <a:xfrm>
              <a:off x="5448258" y="1721095"/>
              <a:ext cx="28413" cy="28440"/>
            </a:xfrm>
            <a:custGeom>
              <a:avLst/>
              <a:gdLst/>
              <a:ahLst/>
              <a:cxnLst/>
              <a:rect l="l" t="t" r="r" b="b"/>
              <a:pathLst>
                <a:path w="1082" h="1083" extrusionOk="0">
                  <a:moveTo>
                    <a:pt x="546" y="1"/>
                  </a:moveTo>
                  <a:cubicBezTo>
                    <a:pt x="240" y="1"/>
                    <a:pt x="0" y="240"/>
                    <a:pt x="0" y="537"/>
                  </a:cubicBezTo>
                  <a:cubicBezTo>
                    <a:pt x="0" y="843"/>
                    <a:pt x="240" y="1082"/>
                    <a:pt x="546" y="1082"/>
                  </a:cubicBezTo>
                  <a:cubicBezTo>
                    <a:pt x="843" y="1082"/>
                    <a:pt x="1082" y="843"/>
                    <a:pt x="1082" y="537"/>
                  </a:cubicBezTo>
                  <a:cubicBezTo>
                    <a:pt x="1082" y="240"/>
                    <a:pt x="843" y="1"/>
                    <a:pt x="54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49"/>
            <p:cNvSpPr/>
            <p:nvPr/>
          </p:nvSpPr>
          <p:spPr>
            <a:xfrm>
              <a:off x="5448258" y="1772118"/>
              <a:ext cx="28413" cy="28440"/>
            </a:xfrm>
            <a:custGeom>
              <a:avLst/>
              <a:gdLst/>
              <a:ahLst/>
              <a:cxnLst/>
              <a:rect l="l" t="t" r="r" b="b"/>
              <a:pathLst>
                <a:path w="1082" h="1083" extrusionOk="0">
                  <a:moveTo>
                    <a:pt x="546" y="1"/>
                  </a:moveTo>
                  <a:cubicBezTo>
                    <a:pt x="240" y="1"/>
                    <a:pt x="0" y="240"/>
                    <a:pt x="0" y="537"/>
                  </a:cubicBezTo>
                  <a:cubicBezTo>
                    <a:pt x="0" y="833"/>
                    <a:pt x="240" y="1082"/>
                    <a:pt x="546" y="1082"/>
                  </a:cubicBezTo>
                  <a:cubicBezTo>
                    <a:pt x="843" y="1082"/>
                    <a:pt x="1082" y="833"/>
                    <a:pt x="1082" y="537"/>
                  </a:cubicBezTo>
                  <a:cubicBezTo>
                    <a:pt x="1082" y="240"/>
                    <a:pt x="843" y="1"/>
                    <a:pt x="54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49"/>
            <p:cNvSpPr/>
            <p:nvPr/>
          </p:nvSpPr>
          <p:spPr>
            <a:xfrm>
              <a:off x="5488961" y="1667314"/>
              <a:ext cx="66123" cy="11344"/>
            </a:xfrm>
            <a:custGeom>
              <a:avLst/>
              <a:gdLst/>
              <a:ahLst/>
              <a:cxnLst/>
              <a:rect l="l" t="t" r="r" b="b"/>
              <a:pathLst>
                <a:path w="2518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1"/>
                    <a:pt x="22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49"/>
            <p:cNvSpPr/>
            <p:nvPr/>
          </p:nvSpPr>
          <p:spPr>
            <a:xfrm>
              <a:off x="5488725" y="1689950"/>
              <a:ext cx="105828" cy="11318"/>
            </a:xfrm>
            <a:custGeom>
              <a:avLst/>
              <a:gdLst/>
              <a:ahLst/>
              <a:cxnLst/>
              <a:rect l="l" t="t" r="r" b="b"/>
              <a:pathLst>
                <a:path w="4030" h="431" extrusionOk="0">
                  <a:moveTo>
                    <a:pt x="297" y="0"/>
                  </a:moveTo>
                  <a:cubicBezTo>
                    <a:pt x="0" y="0"/>
                    <a:pt x="0" y="431"/>
                    <a:pt x="297" y="431"/>
                  </a:cubicBezTo>
                  <a:lnTo>
                    <a:pt x="3742" y="431"/>
                  </a:lnTo>
                  <a:cubicBezTo>
                    <a:pt x="4029" y="431"/>
                    <a:pt x="4029" y="0"/>
                    <a:pt x="3742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49"/>
            <p:cNvSpPr/>
            <p:nvPr/>
          </p:nvSpPr>
          <p:spPr>
            <a:xfrm>
              <a:off x="5488961" y="1718337"/>
              <a:ext cx="66123" cy="11344"/>
            </a:xfrm>
            <a:custGeom>
              <a:avLst/>
              <a:gdLst/>
              <a:ahLst/>
              <a:cxnLst/>
              <a:rect l="l" t="t" r="r" b="b"/>
              <a:pathLst>
                <a:path w="2518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1"/>
                    <a:pt x="22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49"/>
            <p:cNvSpPr/>
            <p:nvPr/>
          </p:nvSpPr>
          <p:spPr>
            <a:xfrm>
              <a:off x="5488725" y="1740947"/>
              <a:ext cx="105828" cy="11344"/>
            </a:xfrm>
            <a:custGeom>
              <a:avLst/>
              <a:gdLst/>
              <a:ahLst/>
              <a:cxnLst/>
              <a:rect l="l" t="t" r="r" b="b"/>
              <a:pathLst>
                <a:path w="4030" h="432" extrusionOk="0">
                  <a:moveTo>
                    <a:pt x="297" y="1"/>
                  </a:moveTo>
                  <a:cubicBezTo>
                    <a:pt x="0" y="1"/>
                    <a:pt x="0" y="432"/>
                    <a:pt x="297" y="432"/>
                  </a:cubicBezTo>
                  <a:lnTo>
                    <a:pt x="3742" y="432"/>
                  </a:lnTo>
                  <a:cubicBezTo>
                    <a:pt x="4029" y="432"/>
                    <a:pt x="4029" y="1"/>
                    <a:pt x="374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49"/>
            <p:cNvSpPr/>
            <p:nvPr/>
          </p:nvSpPr>
          <p:spPr>
            <a:xfrm>
              <a:off x="5488961" y="1769360"/>
              <a:ext cx="66123" cy="11318"/>
            </a:xfrm>
            <a:custGeom>
              <a:avLst/>
              <a:gdLst/>
              <a:ahLst/>
              <a:cxnLst/>
              <a:rect l="l" t="t" r="r" b="b"/>
              <a:pathLst>
                <a:path w="2518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0"/>
                    <a:pt x="223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49"/>
            <p:cNvSpPr/>
            <p:nvPr/>
          </p:nvSpPr>
          <p:spPr>
            <a:xfrm>
              <a:off x="5488725" y="1791970"/>
              <a:ext cx="105828" cy="11344"/>
            </a:xfrm>
            <a:custGeom>
              <a:avLst/>
              <a:gdLst/>
              <a:ahLst/>
              <a:cxnLst/>
              <a:rect l="l" t="t" r="r" b="b"/>
              <a:pathLst>
                <a:path w="4030" h="432" extrusionOk="0">
                  <a:moveTo>
                    <a:pt x="297" y="1"/>
                  </a:moveTo>
                  <a:cubicBezTo>
                    <a:pt x="0" y="1"/>
                    <a:pt x="0" y="431"/>
                    <a:pt x="297" y="431"/>
                  </a:cubicBezTo>
                  <a:lnTo>
                    <a:pt x="3742" y="431"/>
                  </a:lnTo>
                  <a:cubicBezTo>
                    <a:pt x="4029" y="431"/>
                    <a:pt x="4029" y="1"/>
                    <a:pt x="374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49"/>
            <p:cNvSpPr/>
            <p:nvPr/>
          </p:nvSpPr>
          <p:spPr>
            <a:xfrm>
              <a:off x="5488961" y="1582389"/>
              <a:ext cx="100051" cy="11318"/>
            </a:xfrm>
            <a:custGeom>
              <a:avLst/>
              <a:gdLst/>
              <a:ahLst/>
              <a:cxnLst/>
              <a:rect l="l" t="t" r="r" b="b"/>
              <a:pathLst>
                <a:path w="3810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3523" y="431"/>
                  </a:lnTo>
                  <a:cubicBezTo>
                    <a:pt x="3810" y="431"/>
                    <a:pt x="3810" y="0"/>
                    <a:pt x="35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49"/>
            <p:cNvSpPr/>
            <p:nvPr/>
          </p:nvSpPr>
          <p:spPr>
            <a:xfrm>
              <a:off x="5443479" y="1633386"/>
              <a:ext cx="151074" cy="11344"/>
            </a:xfrm>
            <a:custGeom>
              <a:avLst/>
              <a:gdLst/>
              <a:ahLst/>
              <a:cxnLst/>
              <a:rect l="l" t="t" r="r" b="b"/>
              <a:pathLst>
                <a:path w="5753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5465" y="431"/>
                  </a:lnTo>
                  <a:cubicBezTo>
                    <a:pt x="5752" y="431"/>
                    <a:pt x="5752" y="1"/>
                    <a:pt x="546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49"/>
            <p:cNvSpPr/>
            <p:nvPr/>
          </p:nvSpPr>
          <p:spPr>
            <a:xfrm>
              <a:off x="5488961" y="1604999"/>
              <a:ext cx="26418" cy="11344"/>
            </a:xfrm>
            <a:custGeom>
              <a:avLst/>
              <a:gdLst/>
              <a:ahLst/>
              <a:cxnLst/>
              <a:rect l="l" t="t" r="r" b="b"/>
              <a:pathLst>
                <a:path w="1006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719" y="431"/>
                  </a:lnTo>
                  <a:cubicBezTo>
                    <a:pt x="1006" y="431"/>
                    <a:pt x="1006" y="0"/>
                    <a:pt x="719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49"/>
            <p:cNvSpPr/>
            <p:nvPr/>
          </p:nvSpPr>
          <p:spPr>
            <a:xfrm>
              <a:off x="5522889" y="1604999"/>
              <a:ext cx="37736" cy="11344"/>
            </a:xfrm>
            <a:custGeom>
              <a:avLst/>
              <a:gdLst/>
              <a:ahLst/>
              <a:cxnLst/>
              <a:rect l="l" t="t" r="r" b="b"/>
              <a:pathLst>
                <a:path w="1437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1149" y="431"/>
                  </a:lnTo>
                  <a:cubicBezTo>
                    <a:pt x="1436" y="431"/>
                    <a:pt x="1436" y="0"/>
                    <a:pt x="114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49"/>
            <p:cNvSpPr/>
            <p:nvPr/>
          </p:nvSpPr>
          <p:spPr>
            <a:xfrm>
              <a:off x="5445501" y="1582389"/>
              <a:ext cx="34191" cy="33954"/>
            </a:xfrm>
            <a:custGeom>
              <a:avLst/>
              <a:gdLst/>
              <a:ahLst/>
              <a:cxnLst/>
              <a:rect l="l" t="t" r="r" b="b"/>
              <a:pathLst>
                <a:path w="1302" h="1293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081"/>
                  </a:lnTo>
                  <a:cubicBezTo>
                    <a:pt x="0" y="1196"/>
                    <a:pt x="96" y="1292"/>
                    <a:pt x="220" y="1292"/>
                  </a:cubicBezTo>
                  <a:lnTo>
                    <a:pt x="1082" y="1292"/>
                  </a:lnTo>
                  <a:cubicBezTo>
                    <a:pt x="1196" y="1292"/>
                    <a:pt x="1302" y="1196"/>
                    <a:pt x="1302" y="1081"/>
                  </a:cubicBezTo>
                  <a:lnTo>
                    <a:pt x="1302" y="220"/>
                  </a:lnTo>
                  <a:cubicBezTo>
                    <a:pt x="1302" y="96"/>
                    <a:pt x="1196" y="0"/>
                    <a:pt x="10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49"/>
            <p:cNvSpPr/>
            <p:nvPr/>
          </p:nvSpPr>
          <p:spPr>
            <a:xfrm>
              <a:off x="5468347" y="1553976"/>
              <a:ext cx="101810" cy="11581"/>
            </a:xfrm>
            <a:custGeom>
              <a:avLst/>
              <a:gdLst/>
              <a:ahLst/>
              <a:cxnLst/>
              <a:rect l="l" t="t" r="r" b="b"/>
              <a:pathLst>
                <a:path w="3877" h="441" extrusionOk="0">
                  <a:moveTo>
                    <a:pt x="212" y="1"/>
                  </a:moveTo>
                  <a:cubicBezTo>
                    <a:pt x="97" y="1"/>
                    <a:pt x="1" y="106"/>
                    <a:pt x="1" y="221"/>
                  </a:cubicBezTo>
                  <a:cubicBezTo>
                    <a:pt x="1" y="336"/>
                    <a:pt x="97" y="441"/>
                    <a:pt x="212" y="441"/>
                  </a:cubicBezTo>
                  <a:lnTo>
                    <a:pt x="3657" y="441"/>
                  </a:lnTo>
                  <a:cubicBezTo>
                    <a:pt x="3781" y="441"/>
                    <a:pt x="3877" y="345"/>
                    <a:pt x="3877" y="221"/>
                  </a:cubicBezTo>
                  <a:cubicBezTo>
                    <a:pt x="3877" y="106"/>
                    <a:pt x="3781" y="10"/>
                    <a:pt x="366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49"/>
            <p:cNvSpPr/>
            <p:nvPr/>
          </p:nvSpPr>
          <p:spPr>
            <a:xfrm>
              <a:off x="5454036" y="1590924"/>
              <a:ext cx="16859" cy="16859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6" y="0"/>
                  </a:moveTo>
                  <a:cubicBezTo>
                    <a:pt x="144" y="0"/>
                    <a:pt x="0" y="144"/>
                    <a:pt x="0" y="326"/>
                  </a:cubicBezTo>
                  <a:cubicBezTo>
                    <a:pt x="0" y="498"/>
                    <a:pt x="144" y="642"/>
                    <a:pt x="326" y="642"/>
                  </a:cubicBezTo>
                  <a:cubicBezTo>
                    <a:pt x="498" y="642"/>
                    <a:pt x="642" y="498"/>
                    <a:pt x="642" y="326"/>
                  </a:cubicBezTo>
                  <a:cubicBezTo>
                    <a:pt x="642" y="144"/>
                    <a:pt x="498" y="0"/>
                    <a:pt x="3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9" name="Google Shape;4519;p49"/>
          <p:cNvGrpSpPr/>
          <p:nvPr/>
        </p:nvGrpSpPr>
        <p:grpSpPr>
          <a:xfrm>
            <a:off x="5782259" y="1512012"/>
            <a:ext cx="356138" cy="356138"/>
            <a:chOff x="5782259" y="1512012"/>
            <a:chExt cx="356138" cy="356138"/>
          </a:xfrm>
        </p:grpSpPr>
        <p:sp>
          <p:nvSpPr>
            <p:cNvPr id="4520" name="Google Shape;4520;p49"/>
            <p:cNvSpPr/>
            <p:nvPr/>
          </p:nvSpPr>
          <p:spPr>
            <a:xfrm>
              <a:off x="5902635" y="1701505"/>
              <a:ext cx="114888" cy="97792"/>
            </a:xfrm>
            <a:custGeom>
              <a:avLst/>
              <a:gdLst/>
              <a:ahLst/>
              <a:cxnLst/>
              <a:rect l="l" t="t" r="r" b="b"/>
              <a:pathLst>
                <a:path w="4375" h="3724" extrusionOk="0">
                  <a:moveTo>
                    <a:pt x="1532" y="0"/>
                  </a:moveTo>
                  <a:lnTo>
                    <a:pt x="1532" y="297"/>
                  </a:lnTo>
                  <a:cubicBezTo>
                    <a:pt x="1532" y="383"/>
                    <a:pt x="1484" y="460"/>
                    <a:pt x="1398" y="498"/>
                  </a:cubicBezTo>
                  <a:lnTo>
                    <a:pt x="402" y="929"/>
                  </a:lnTo>
                  <a:cubicBezTo>
                    <a:pt x="163" y="1024"/>
                    <a:pt x="0" y="1264"/>
                    <a:pt x="0" y="1522"/>
                  </a:cubicBezTo>
                  <a:lnTo>
                    <a:pt x="0" y="3723"/>
                  </a:lnTo>
                  <a:lnTo>
                    <a:pt x="4374" y="3723"/>
                  </a:lnTo>
                  <a:lnTo>
                    <a:pt x="4374" y="1532"/>
                  </a:lnTo>
                  <a:cubicBezTo>
                    <a:pt x="4374" y="1264"/>
                    <a:pt x="4221" y="1024"/>
                    <a:pt x="3982" y="929"/>
                  </a:cubicBezTo>
                  <a:lnTo>
                    <a:pt x="2986" y="498"/>
                  </a:lnTo>
                  <a:cubicBezTo>
                    <a:pt x="2900" y="460"/>
                    <a:pt x="2852" y="383"/>
                    <a:pt x="2852" y="297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49"/>
            <p:cNvSpPr/>
            <p:nvPr/>
          </p:nvSpPr>
          <p:spPr>
            <a:xfrm>
              <a:off x="5940082" y="1701505"/>
              <a:ext cx="40230" cy="17358"/>
            </a:xfrm>
            <a:custGeom>
              <a:avLst/>
              <a:gdLst/>
              <a:ahLst/>
              <a:cxnLst/>
              <a:rect l="l" t="t" r="r" b="b"/>
              <a:pathLst>
                <a:path w="1532" h="661" extrusionOk="0">
                  <a:moveTo>
                    <a:pt x="106" y="0"/>
                  </a:moveTo>
                  <a:lnTo>
                    <a:pt x="106" y="297"/>
                  </a:lnTo>
                  <a:cubicBezTo>
                    <a:pt x="106" y="374"/>
                    <a:pt x="67" y="441"/>
                    <a:pt x="0" y="479"/>
                  </a:cubicBezTo>
                  <a:cubicBezTo>
                    <a:pt x="240" y="594"/>
                    <a:pt x="498" y="661"/>
                    <a:pt x="766" y="661"/>
                  </a:cubicBezTo>
                  <a:cubicBezTo>
                    <a:pt x="1034" y="651"/>
                    <a:pt x="1292" y="594"/>
                    <a:pt x="1532" y="479"/>
                  </a:cubicBezTo>
                  <a:cubicBezTo>
                    <a:pt x="1465" y="441"/>
                    <a:pt x="1426" y="374"/>
                    <a:pt x="1426" y="297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49"/>
            <p:cNvSpPr/>
            <p:nvPr/>
          </p:nvSpPr>
          <p:spPr>
            <a:xfrm>
              <a:off x="5902635" y="1716079"/>
              <a:ext cx="115124" cy="83218"/>
            </a:xfrm>
            <a:custGeom>
              <a:avLst/>
              <a:gdLst/>
              <a:ahLst/>
              <a:cxnLst/>
              <a:rect l="l" t="t" r="r" b="b"/>
              <a:pathLst>
                <a:path w="4384" h="3169" extrusionOk="0">
                  <a:moveTo>
                    <a:pt x="1254" y="0"/>
                  </a:moveTo>
                  <a:lnTo>
                    <a:pt x="402" y="374"/>
                  </a:lnTo>
                  <a:cubicBezTo>
                    <a:pt x="163" y="469"/>
                    <a:pt x="10" y="709"/>
                    <a:pt x="0" y="967"/>
                  </a:cubicBezTo>
                  <a:lnTo>
                    <a:pt x="0" y="3168"/>
                  </a:lnTo>
                  <a:lnTo>
                    <a:pt x="4374" y="3168"/>
                  </a:lnTo>
                  <a:lnTo>
                    <a:pt x="4374" y="977"/>
                  </a:lnTo>
                  <a:cubicBezTo>
                    <a:pt x="4384" y="709"/>
                    <a:pt x="4221" y="469"/>
                    <a:pt x="3982" y="374"/>
                  </a:cubicBezTo>
                  <a:lnTo>
                    <a:pt x="3130" y="0"/>
                  </a:lnTo>
                  <a:cubicBezTo>
                    <a:pt x="2919" y="359"/>
                    <a:pt x="2556" y="539"/>
                    <a:pt x="2192" y="539"/>
                  </a:cubicBezTo>
                  <a:cubicBezTo>
                    <a:pt x="1828" y="539"/>
                    <a:pt x="1465" y="359"/>
                    <a:pt x="125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49"/>
            <p:cNvSpPr/>
            <p:nvPr/>
          </p:nvSpPr>
          <p:spPr>
            <a:xfrm>
              <a:off x="5919967" y="1621070"/>
              <a:ext cx="28676" cy="63103"/>
            </a:xfrm>
            <a:custGeom>
              <a:avLst/>
              <a:gdLst/>
              <a:ahLst/>
              <a:cxnLst/>
              <a:rect l="l" t="t" r="r" b="b"/>
              <a:pathLst>
                <a:path w="1092" h="2403" extrusionOk="0">
                  <a:moveTo>
                    <a:pt x="661" y="1"/>
                  </a:moveTo>
                  <a:cubicBezTo>
                    <a:pt x="297" y="1"/>
                    <a:pt x="1" y="288"/>
                    <a:pt x="1" y="652"/>
                  </a:cubicBezTo>
                  <a:lnTo>
                    <a:pt x="1" y="805"/>
                  </a:lnTo>
                  <a:cubicBezTo>
                    <a:pt x="1" y="996"/>
                    <a:pt x="30" y="1178"/>
                    <a:pt x="87" y="1360"/>
                  </a:cubicBezTo>
                  <a:lnTo>
                    <a:pt x="441" y="2403"/>
                  </a:lnTo>
                  <a:lnTo>
                    <a:pt x="1092" y="2403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49"/>
            <p:cNvSpPr/>
            <p:nvPr/>
          </p:nvSpPr>
          <p:spPr>
            <a:xfrm>
              <a:off x="5931547" y="1615293"/>
              <a:ext cx="69116" cy="68880"/>
            </a:xfrm>
            <a:custGeom>
              <a:avLst/>
              <a:gdLst/>
              <a:ahLst/>
              <a:cxnLst/>
              <a:rect l="l" t="t" r="r" b="b"/>
              <a:pathLst>
                <a:path w="2632" h="2623" extrusionOk="0">
                  <a:moveTo>
                    <a:pt x="660" y="1"/>
                  </a:moveTo>
                  <a:cubicBezTo>
                    <a:pt x="297" y="1"/>
                    <a:pt x="0" y="297"/>
                    <a:pt x="0" y="661"/>
                  </a:cubicBezTo>
                  <a:cubicBezTo>
                    <a:pt x="0" y="900"/>
                    <a:pt x="201" y="1092"/>
                    <a:pt x="440" y="1092"/>
                  </a:cubicBezTo>
                  <a:lnTo>
                    <a:pt x="2192" y="2623"/>
                  </a:lnTo>
                  <a:lnTo>
                    <a:pt x="2555" y="1331"/>
                  </a:lnTo>
                  <a:cubicBezTo>
                    <a:pt x="2603" y="1178"/>
                    <a:pt x="2622" y="1015"/>
                    <a:pt x="2632" y="853"/>
                  </a:cubicBezTo>
                  <a:lnTo>
                    <a:pt x="2632" y="441"/>
                  </a:lnTo>
                  <a:cubicBezTo>
                    <a:pt x="2632" y="192"/>
                    <a:pt x="2431" y="1"/>
                    <a:pt x="2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49"/>
            <p:cNvSpPr/>
            <p:nvPr/>
          </p:nvSpPr>
          <p:spPr>
            <a:xfrm>
              <a:off x="5925744" y="1644179"/>
              <a:ext cx="68906" cy="63129"/>
            </a:xfrm>
            <a:custGeom>
              <a:avLst/>
              <a:gdLst/>
              <a:ahLst/>
              <a:cxnLst/>
              <a:rect l="l" t="t" r="r" b="b"/>
              <a:pathLst>
                <a:path w="2624" h="2404" extrusionOk="0">
                  <a:moveTo>
                    <a:pt x="812" y="0"/>
                  </a:moveTo>
                  <a:cubicBezTo>
                    <a:pt x="699" y="0"/>
                    <a:pt x="597" y="47"/>
                    <a:pt x="518" y="126"/>
                  </a:cubicBezTo>
                  <a:lnTo>
                    <a:pt x="125" y="528"/>
                  </a:lnTo>
                  <a:cubicBezTo>
                    <a:pt x="39" y="604"/>
                    <a:pt x="1" y="719"/>
                    <a:pt x="1" y="834"/>
                  </a:cubicBezTo>
                  <a:lnTo>
                    <a:pt x="1" y="1092"/>
                  </a:lnTo>
                  <a:cubicBezTo>
                    <a:pt x="1" y="1810"/>
                    <a:pt x="585" y="2403"/>
                    <a:pt x="1312" y="2403"/>
                  </a:cubicBezTo>
                  <a:cubicBezTo>
                    <a:pt x="2039" y="2403"/>
                    <a:pt x="2623" y="1810"/>
                    <a:pt x="2623" y="1092"/>
                  </a:cubicBezTo>
                  <a:lnTo>
                    <a:pt x="2623" y="815"/>
                  </a:lnTo>
                  <a:cubicBezTo>
                    <a:pt x="2623" y="690"/>
                    <a:pt x="2575" y="585"/>
                    <a:pt x="2499" y="499"/>
                  </a:cubicBezTo>
                  <a:cubicBezTo>
                    <a:pt x="2154" y="174"/>
                    <a:pt x="1542" y="20"/>
                    <a:pt x="843" y="1"/>
                  </a:cubicBezTo>
                  <a:cubicBezTo>
                    <a:pt x="833" y="1"/>
                    <a:pt x="822" y="0"/>
                    <a:pt x="81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49"/>
            <p:cNvSpPr/>
            <p:nvPr/>
          </p:nvSpPr>
          <p:spPr>
            <a:xfrm>
              <a:off x="5925744" y="1644205"/>
              <a:ext cx="68906" cy="61606"/>
            </a:xfrm>
            <a:custGeom>
              <a:avLst/>
              <a:gdLst/>
              <a:ahLst/>
              <a:cxnLst/>
              <a:rect l="l" t="t" r="r" b="b"/>
              <a:pathLst>
                <a:path w="2624" h="2346" extrusionOk="0">
                  <a:moveTo>
                    <a:pt x="843" y="0"/>
                  </a:moveTo>
                  <a:cubicBezTo>
                    <a:pt x="728" y="0"/>
                    <a:pt x="613" y="48"/>
                    <a:pt x="527" y="134"/>
                  </a:cubicBezTo>
                  <a:lnTo>
                    <a:pt x="125" y="527"/>
                  </a:lnTo>
                  <a:cubicBezTo>
                    <a:pt x="49" y="613"/>
                    <a:pt x="1" y="718"/>
                    <a:pt x="1" y="843"/>
                  </a:cubicBezTo>
                  <a:lnTo>
                    <a:pt x="1" y="1091"/>
                  </a:lnTo>
                  <a:cubicBezTo>
                    <a:pt x="1" y="1675"/>
                    <a:pt x="384" y="2182"/>
                    <a:pt x="948" y="2345"/>
                  </a:cubicBezTo>
                  <a:cubicBezTo>
                    <a:pt x="757" y="2115"/>
                    <a:pt x="652" y="1828"/>
                    <a:pt x="661" y="1522"/>
                  </a:cubicBezTo>
                  <a:lnTo>
                    <a:pt x="661" y="890"/>
                  </a:lnTo>
                  <a:cubicBezTo>
                    <a:pt x="652" y="643"/>
                    <a:pt x="853" y="449"/>
                    <a:pt x="1088" y="449"/>
                  </a:cubicBezTo>
                  <a:cubicBezTo>
                    <a:pt x="1099" y="449"/>
                    <a:pt x="1110" y="449"/>
                    <a:pt x="1121" y="450"/>
                  </a:cubicBezTo>
                  <a:cubicBezTo>
                    <a:pt x="1561" y="479"/>
                    <a:pt x="2221" y="555"/>
                    <a:pt x="2623" y="747"/>
                  </a:cubicBezTo>
                  <a:cubicBezTo>
                    <a:pt x="2604" y="651"/>
                    <a:pt x="2566" y="575"/>
                    <a:pt x="2499" y="508"/>
                  </a:cubicBezTo>
                  <a:cubicBezTo>
                    <a:pt x="2164" y="173"/>
                    <a:pt x="1542" y="29"/>
                    <a:pt x="84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49"/>
            <p:cNvSpPr/>
            <p:nvPr/>
          </p:nvSpPr>
          <p:spPr>
            <a:xfrm>
              <a:off x="5902898" y="1730916"/>
              <a:ext cx="22872" cy="68381"/>
            </a:xfrm>
            <a:custGeom>
              <a:avLst/>
              <a:gdLst/>
              <a:ahLst/>
              <a:cxnLst/>
              <a:rect l="l" t="t" r="r" b="b"/>
              <a:pathLst>
                <a:path w="871" h="2604" extrusionOk="0">
                  <a:moveTo>
                    <a:pt x="144" y="0"/>
                  </a:moveTo>
                  <a:cubicBezTo>
                    <a:pt x="48" y="115"/>
                    <a:pt x="0" y="258"/>
                    <a:pt x="0" y="412"/>
                  </a:cubicBezTo>
                  <a:lnTo>
                    <a:pt x="0" y="2603"/>
                  </a:lnTo>
                  <a:lnTo>
                    <a:pt x="871" y="2603"/>
                  </a:lnTo>
                  <a:lnTo>
                    <a:pt x="871" y="995"/>
                  </a:lnTo>
                  <a:cubicBezTo>
                    <a:pt x="871" y="823"/>
                    <a:pt x="804" y="660"/>
                    <a:pt x="680" y="536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49"/>
            <p:cNvSpPr/>
            <p:nvPr/>
          </p:nvSpPr>
          <p:spPr>
            <a:xfrm>
              <a:off x="5994624" y="1730916"/>
              <a:ext cx="23135" cy="68381"/>
            </a:xfrm>
            <a:custGeom>
              <a:avLst/>
              <a:gdLst/>
              <a:ahLst/>
              <a:cxnLst/>
              <a:rect l="l" t="t" r="r" b="b"/>
              <a:pathLst>
                <a:path w="881" h="2604" extrusionOk="0">
                  <a:moveTo>
                    <a:pt x="728" y="0"/>
                  </a:moveTo>
                  <a:lnTo>
                    <a:pt x="192" y="536"/>
                  </a:lnTo>
                  <a:cubicBezTo>
                    <a:pt x="77" y="660"/>
                    <a:pt x="0" y="823"/>
                    <a:pt x="0" y="995"/>
                  </a:cubicBezTo>
                  <a:lnTo>
                    <a:pt x="0" y="2603"/>
                  </a:lnTo>
                  <a:lnTo>
                    <a:pt x="881" y="2603"/>
                  </a:lnTo>
                  <a:lnTo>
                    <a:pt x="881" y="412"/>
                  </a:lnTo>
                  <a:cubicBezTo>
                    <a:pt x="881" y="258"/>
                    <a:pt x="823" y="115"/>
                    <a:pt x="72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49"/>
            <p:cNvSpPr/>
            <p:nvPr/>
          </p:nvSpPr>
          <p:spPr>
            <a:xfrm>
              <a:off x="5782259" y="1512012"/>
              <a:ext cx="356138" cy="356138"/>
            </a:xfrm>
            <a:custGeom>
              <a:avLst/>
              <a:gdLst/>
              <a:ahLst/>
              <a:cxnLst/>
              <a:rect l="l" t="t" r="r" b="b"/>
              <a:pathLst>
                <a:path w="13562" h="13562" extrusionOk="0">
                  <a:moveTo>
                    <a:pt x="6777" y="2623"/>
                  </a:moveTo>
                  <a:cubicBezTo>
                    <a:pt x="7312" y="2623"/>
                    <a:pt x="7851" y="2726"/>
                    <a:pt x="8365" y="2938"/>
                  </a:cubicBezTo>
                  <a:cubicBezTo>
                    <a:pt x="9925" y="3580"/>
                    <a:pt x="10939" y="5101"/>
                    <a:pt x="10939" y="6776"/>
                  </a:cubicBezTo>
                  <a:cubicBezTo>
                    <a:pt x="10939" y="9073"/>
                    <a:pt x="9073" y="10939"/>
                    <a:pt x="6776" y="10939"/>
                  </a:cubicBezTo>
                  <a:cubicBezTo>
                    <a:pt x="5092" y="10939"/>
                    <a:pt x="3580" y="9925"/>
                    <a:pt x="2938" y="8365"/>
                  </a:cubicBezTo>
                  <a:cubicBezTo>
                    <a:pt x="2297" y="6814"/>
                    <a:pt x="2651" y="5025"/>
                    <a:pt x="3838" y="3838"/>
                  </a:cubicBezTo>
                  <a:cubicBezTo>
                    <a:pt x="4632" y="3044"/>
                    <a:pt x="5695" y="2623"/>
                    <a:pt x="6777" y="2623"/>
                  </a:cubicBezTo>
                  <a:close/>
                  <a:moveTo>
                    <a:pt x="5905" y="0"/>
                  </a:moveTo>
                  <a:cubicBezTo>
                    <a:pt x="5790" y="0"/>
                    <a:pt x="5685" y="96"/>
                    <a:pt x="5685" y="220"/>
                  </a:cubicBezTo>
                  <a:lnTo>
                    <a:pt x="5685" y="795"/>
                  </a:lnTo>
                  <a:cubicBezTo>
                    <a:pt x="5685" y="900"/>
                    <a:pt x="5618" y="986"/>
                    <a:pt x="5513" y="1015"/>
                  </a:cubicBezTo>
                  <a:cubicBezTo>
                    <a:pt x="4833" y="1158"/>
                    <a:pt x="4182" y="1426"/>
                    <a:pt x="3599" y="1800"/>
                  </a:cubicBezTo>
                  <a:cubicBezTo>
                    <a:pt x="3561" y="1825"/>
                    <a:pt x="3517" y="1837"/>
                    <a:pt x="3474" y="1837"/>
                  </a:cubicBezTo>
                  <a:cubicBezTo>
                    <a:pt x="3420" y="1837"/>
                    <a:pt x="3368" y="1818"/>
                    <a:pt x="3331" y="1780"/>
                  </a:cubicBezTo>
                  <a:lnTo>
                    <a:pt x="2919" y="1369"/>
                  </a:lnTo>
                  <a:cubicBezTo>
                    <a:pt x="2876" y="1326"/>
                    <a:pt x="2819" y="1304"/>
                    <a:pt x="2761" y="1304"/>
                  </a:cubicBezTo>
                  <a:cubicBezTo>
                    <a:pt x="2704" y="1304"/>
                    <a:pt x="2646" y="1326"/>
                    <a:pt x="2603" y="1369"/>
                  </a:cubicBezTo>
                  <a:lnTo>
                    <a:pt x="1369" y="2603"/>
                  </a:lnTo>
                  <a:cubicBezTo>
                    <a:pt x="1283" y="2690"/>
                    <a:pt x="1283" y="2824"/>
                    <a:pt x="1369" y="2910"/>
                  </a:cubicBezTo>
                  <a:lnTo>
                    <a:pt x="1780" y="3321"/>
                  </a:lnTo>
                  <a:cubicBezTo>
                    <a:pt x="1857" y="3398"/>
                    <a:pt x="1866" y="3513"/>
                    <a:pt x="1809" y="3599"/>
                  </a:cubicBezTo>
                  <a:cubicBezTo>
                    <a:pt x="1436" y="4183"/>
                    <a:pt x="1168" y="4833"/>
                    <a:pt x="1015" y="5513"/>
                  </a:cubicBezTo>
                  <a:cubicBezTo>
                    <a:pt x="996" y="5609"/>
                    <a:pt x="909" y="5685"/>
                    <a:pt x="804" y="5685"/>
                  </a:cubicBezTo>
                  <a:lnTo>
                    <a:pt x="220" y="5685"/>
                  </a:lnTo>
                  <a:cubicBezTo>
                    <a:pt x="96" y="5685"/>
                    <a:pt x="0" y="5781"/>
                    <a:pt x="0" y="5905"/>
                  </a:cubicBezTo>
                  <a:lnTo>
                    <a:pt x="0" y="7657"/>
                  </a:lnTo>
                  <a:cubicBezTo>
                    <a:pt x="0" y="7771"/>
                    <a:pt x="96" y="7877"/>
                    <a:pt x="220" y="7877"/>
                  </a:cubicBezTo>
                  <a:lnTo>
                    <a:pt x="804" y="7877"/>
                  </a:lnTo>
                  <a:cubicBezTo>
                    <a:pt x="909" y="7877"/>
                    <a:pt x="996" y="7944"/>
                    <a:pt x="1015" y="8049"/>
                  </a:cubicBezTo>
                  <a:cubicBezTo>
                    <a:pt x="1168" y="8728"/>
                    <a:pt x="1436" y="9379"/>
                    <a:pt x="1809" y="9963"/>
                  </a:cubicBezTo>
                  <a:cubicBezTo>
                    <a:pt x="1866" y="10049"/>
                    <a:pt x="1857" y="10164"/>
                    <a:pt x="1780" y="10231"/>
                  </a:cubicBezTo>
                  <a:lnTo>
                    <a:pt x="1369" y="10642"/>
                  </a:lnTo>
                  <a:cubicBezTo>
                    <a:pt x="1283" y="10729"/>
                    <a:pt x="1283" y="10872"/>
                    <a:pt x="1369" y="10958"/>
                  </a:cubicBezTo>
                  <a:lnTo>
                    <a:pt x="2603" y="12193"/>
                  </a:lnTo>
                  <a:cubicBezTo>
                    <a:pt x="2646" y="12236"/>
                    <a:pt x="2704" y="12257"/>
                    <a:pt x="2761" y="12257"/>
                  </a:cubicBezTo>
                  <a:cubicBezTo>
                    <a:pt x="2819" y="12257"/>
                    <a:pt x="2876" y="12236"/>
                    <a:pt x="2919" y="12193"/>
                  </a:cubicBezTo>
                  <a:lnTo>
                    <a:pt x="3331" y="11781"/>
                  </a:lnTo>
                  <a:cubicBezTo>
                    <a:pt x="3369" y="11738"/>
                    <a:pt x="3423" y="11716"/>
                    <a:pt x="3478" y="11716"/>
                  </a:cubicBezTo>
                  <a:cubicBezTo>
                    <a:pt x="3520" y="11716"/>
                    <a:pt x="3562" y="11728"/>
                    <a:pt x="3599" y="11753"/>
                  </a:cubicBezTo>
                  <a:cubicBezTo>
                    <a:pt x="4182" y="12126"/>
                    <a:pt x="4833" y="12394"/>
                    <a:pt x="5513" y="12547"/>
                  </a:cubicBezTo>
                  <a:cubicBezTo>
                    <a:pt x="5618" y="12566"/>
                    <a:pt x="5685" y="12652"/>
                    <a:pt x="5685" y="12758"/>
                  </a:cubicBezTo>
                  <a:lnTo>
                    <a:pt x="5685" y="13341"/>
                  </a:lnTo>
                  <a:cubicBezTo>
                    <a:pt x="5685" y="13466"/>
                    <a:pt x="5790" y="13561"/>
                    <a:pt x="5905" y="13561"/>
                  </a:cubicBezTo>
                  <a:lnTo>
                    <a:pt x="7657" y="13561"/>
                  </a:lnTo>
                  <a:cubicBezTo>
                    <a:pt x="7781" y="13561"/>
                    <a:pt x="7877" y="13466"/>
                    <a:pt x="7877" y="13341"/>
                  </a:cubicBezTo>
                  <a:lnTo>
                    <a:pt x="7877" y="12758"/>
                  </a:lnTo>
                  <a:cubicBezTo>
                    <a:pt x="7877" y="12652"/>
                    <a:pt x="7953" y="12566"/>
                    <a:pt x="8049" y="12547"/>
                  </a:cubicBezTo>
                  <a:cubicBezTo>
                    <a:pt x="8728" y="12394"/>
                    <a:pt x="9379" y="12126"/>
                    <a:pt x="9963" y="11753"/>
                  </a:cubicBezTo>
                  <a:cubicBezTo>
                    <a:pt x="10000" y="11728"/>
                    <a:pt x="10042" y="11716"/>
                    <a:pt x="10084" y="11716"/>
                  </a:cubicBezTo>
                  <a:cubicBezTo>
                    <a:pt x="10140" y="11716"/>
                    <a:pt x="10197" y="11738"/>
                    <a:pt x="10240" y="11781"/>
                  </a:cubicBezTo>
                  <a:lnTo>
                    <a:pt x="10652" y="12193"/>
                  </a:lnTo>
                  <a:cubicBezTo>
                    <a:pt x="10695" y="12236"/>
                    <a:pt x="10750" y="12257"/>
                    <a:pt x="10805" y="12257"/>
                  </a:cubicBezTo>
                  <a:cubicBezTo>
                    <a:pt x="10860" y="12257"/>
                    <a:pt x="10915" y="12236"/>
                    <a:pt x="10958" y="12193"/>
                  </a:cubicBezTo>
                  <a:lnTo>
                    <a:pt x="12193" y="10958"/>
                  </a:lnTo>
                  <a:cubicBezTo>
                    <a:pt x="12279" y="10872"/>
                    <a:pt x="12279" y="10729"/>
                    <a:pt x="12193" y="10642"/>
                  </a:cubicBezTo>
                  <a:lnTo>
                    <a:pt x="11781" y="10231"/>
                  </a:lnTo>
                  <a:cubicBezTo>
                    <a:pt x="11714" y="10164"/>
                    <a:pt x="11695" y="10049"/>
                    <a:pt x="11753" y="9963"/>
                  </a:cubicBezTo>
                  <a:cubicBezTo>
                    <a:pt x="12135" y="9379"/>
                    <a:pt x="12403" y="8728"/>
                    <a:pt x="12547" y="8049"/>
                  </a:cubicBezTo>
                  <a:cubicBezTo>
                    <a:pt x="12566" y="7944"/>
                    <a:pt x="12662" y="7877"/>
                    <a:pt x="12767" y="7877"/>
                  </a:cubicBezTo>
                  <a:lnTo>
                    <a:pt x="13341" y="7877"/>
                  </a:lnTo>
                  <a:cubicBezTo>
                    <a:pt x="13466" y="7877"/>
                    <a:pt x="13561" y="7781"/>
                    <a:pt x="13561" y="7657"/>
                  </a:cubicBezTo>
                  <a:lnTo>
                    <a:pt x="13561" y="5905"/>
                  </a:lnTo>
                  <a:cubicBezTo>
                    <a:pt x="13561" y="5781"/>
                    <a:pt x="13466" y="5685"/>
                    <a:pt x="13341" y="5685"/>
                  </a:cubicBezTo>
                  <a:lnTo>
                    <a:pt x="12757" y="5685"/>
                  </a:lnTo>
                  <a:cubicBezTo>
                    <a:pt x="12652" y="5685"/>
                    <a:pt x="12566" y="5609"/>
                    <a:pt x="12547" y="5513"/>
                  </a:cubicBezTo>
                  <a:cubicBezTo>
                    <a:pt x="12394" y="4833"/>
                    <a:pt x="12126" y="4183"/>
                    <a:pt x="11753" y="3599"/>
                  </a:cubicBezTo>
                  <a:cubicBezTo>
                    <a:pt x="11695" y="3513"/>
                    <a:pt x="11705" y="3398"/>
                    <a:pt x="11781" y="3321"/>
                  </a:cubicBezTo>
                  <a:lnTo>
                    <a:pt x="12193" y="2910"/>
                  </a:lnTo>
                  <a:cubicBezTo>
                    <a:pt x="12269" y="2824"/>
                    <a:pt x="12269" y="2690"/>
                    <a:pt x="12193" y="2603"/>
                  </a:cubicBezTo>
                  <a:lnTo>
                    <a:pt x="10949" y="1369"/>
                  </a:lnTo>
                  <a:cubicBezTo>
                    <a:pt x="10906" y="1326"/>
                    <a:pt x="10851" y="1304"/>
                    <a:pt x="10796" y="1304"/>
                  </a:cubicBezTo>
                  <a:cubicBezTo>
                    <a:pt x="10741" y="1304"/>
                    <a:pt x="10686" y="1326"/>
                    <a:pt x="10642" y="1369"/>
                  </a:cubicBezTo>
                  <a:lnTo>
                    <a:pt x="10231" y="1780"/>
                  </a:lnTo>
                  <a:cubicBezTo>
                    <a:pt x="10188" y="1818"/>
                    <a:pt x="10134" y="1837"/>
                    <a:pt x="10079" y="1837"/>
                  </a:cubicBezTo>
                  <a:cubicBezTo>
                    <a:pt x="10035" y="1837"/>
                    <a:pt x="9992" y="1825"/>
                    <a:pt x="9953" y="1800"/>
                  </a:cubicBezTo>
                  <a:cubicBezTo>
                    <a:pt x="9370" y="1426"/>
                    <a:pt x="8719" y="1158"/>
                    <a:pt x="8039" y="1015"/>
                  </a:cubicBezTo>
                  <a:cubicBezTo>
                    <a:pt x="7944" y="986"/>
                    <a:pt x="7877" y="900"/>
                    <a:pt x="7877" y="795"/>
                  </a:cubicBezTo>
                  <a:lnTo>
                    <a:pt x="7877" y="220"/>
                  </a:lnTo>
                  <a:cubicBezTo>
                    <a:pt x="7877" y="96"/>
                    <a:pt x="7781" y="0"/>
                    <a:pt x="7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49"/>
            <p:cNvSpPr/>
            <p:nvPr/>
          </p:nvSpPr>
          <p:spPr>
            <a:xfrm>
              <a:off x="5823724" y="1563535"/>
              <a:ext cx="262889" cy="252936"/>
            </a:xfrm>
            <a:custGeom>
              <a:avLst/>
              <a:gdLst/>
              <a:ahLst/>
              <a:cxnLst/>
              <a:rect l="l" t="t" r="r" b="b"/>
              <a:pathLst>
                <a:path w="10011" h="9632" extrusionOk="0">
                  <a:moveTo>
                    <a:pt x="5205" y="877"/>
                  </a:moveTo>
                  <a:cubicBezTo>
                    <a:pt x="5711" y="877"/>
                    <a:pt x="6222" y="975"/>
                    <a:pt x="6709" y="1177"/>
                  </a:cubicBezTo>
                  <a:cubicBezTo>
                    <a:pt x="8173" y="1790"/>
                    <a:pt x="9140" y="3225"/>
                    <a:pt x="9140" y="4814"/>
                  </a:cubicBezTo>
                  <a:cubicBezTo>
                    <a:pt x="9140" y="6996"/>
                    <a:pt x="7370" y="8757"/>
                    <a:pt x="5197" y="8757"/>
                  </a:cubicBezTo>
                  <a:cubicBezTo>
                    <a:pt x="3608" y="8757"/>
                    <a:pt x="2173" y="7790"/>
                    <a:pt x="1560" y="6326"/>
                  </a:cubicBezTo>
                  <a:cubicBezTo>
                    <a:pt x="948" y="4852"/>
                    <a:pt x="1283" y="3158"/>
                    <a:pt x="2412" y="2029"/>
                  </a:cubicBezTo>
                  <a:cubicBezTo>
                    <a:pt x="3168" y="1279"/>
                    <a:pt x="4178" y="877"/>
                    <a:pt x="5205" y="877"/>
                  </a:cubicBezTo>
                  <a:close/>
                  <a:moveTo>
                    <a:pt x="5197" y="0"/>
                  </a:moveTo>
                  <a:cubicBezTo>
                    <a:pt x="3254" y="0"/>
                    <a:pt x="1493" y="1177"/>
                    <a:pt x="747" y="2967"/>
                  </a:cubicBezTo>
                  <a:cubicBezTo>
                    <a:pt x="0" y="4766"/>
                    <a:pt x="412" y="6843"/>
                    <a:pt x="1790" y="8221"/>
                  </a:cubicBezTo>
                  <a:cubicBezTo>
                    <a:pt x="2711" y="9143"/>
                    <a:pt x="3941" y="9632"/>
                    <a:pt x="5192" y="9632"/>
                  </a:cubicBezTo>
                  <a:cubicBezTo>
                    <a:pt x="5813" y="9632"/>
                    <a:pt x="6438" y="9512"/>
                    <a:pt x="7035" y="9264"/>
                  </a:cubicBezTo>
                  <a:cubicBezTo>
                    <a:pt x="8834" y="8518"/>
                    <a:pt x="10001" y="6766"/>
                    <a:pt x="10011" y="4814"/>
                  </a:cubicBezTo>
                  <a:cubicBezTo>
                    <a:pt x="10011" y="2163"/>
                    <a:pt x="7858" y="10"/>
                    <a:pt x="5197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1" name="Google Shape;4531;p49"/>
          <p:cNvGrpSpPr/>
          <p:nvPr/>
        </p:nvGrpSpPr>
        <p:grpSpPr>
          <a:xfrm>
            <a:off x="6229598" y="1518052"/>
            <a:ext cx="343560" cy="343822"/>
            <a:chOff x="6229598" y="1518052"/>
            <a:chExt cx="343560" cy="343822"/>
          </a:xfrm>
        </p:grpSpPr>
        <p:sp>
          <p:nvSpPr>
            <p:cNvPr id="4532" name="Google Shape;4532;p49"/>
            <p:cNvSpPr/>
            <p:nvPr/>
          </p:nvSpPr>
          <p:spPr>
            <a:xfrm>
              <a:off x="6229598" y="1518052"/>
              <a:ext cx="343560" cy="343822"/>
            </a:xfrm>
            <a:custGeom>
              <a:avLst/>
              <a:gdLst/>
              <a:ahLst/>
              <a:cxnLst/>
              <a:rect l="l" t="t" r="r" b="b"/>
              <a:pathLst>
                <a:path w="13083" h="13093" extrusionOk="0">
                  <a:moveTo>
                    <a:pt x="6537" y="0"/>
                  </a:moveTo>
                  <a:cubicBezTo>
                    <a:pt x="2929" y="0"/>
                    <a:pt x="0" y="2938"/>
                    <a:pt x="0" y="6546"/>
                  </a:cubicBezTo>
                  <a:cubicBezTo>
                    <a:pt x="0" y="10164"/>
                    <a:pt x="2929" y="13092"/>
                    <a:pt x="6537" y="13092"/>
                  </a:cubicBezTo>
                  <a:cubicBezTo>
                    <a:pt x="10154" y="13092"/>
                    <a:pt x="13083" y="10164"/>
                    <a:pt x="13083" y="6546"/>
                  </a:cubicBezTo>
                  <a:cubicBezTo>
                    <a:pt x="13083" y="2938"/>
                    <a:pt x="10154" y="0"/>
                    <a:pt x="653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49"/>
            <p:cNvSpPr/>
            <p:nvPr/>
          </p:nvSpPr>
          <p:spPr>
            <a:xfrm>
              <a:off x="6255228" y="1543918"/>
              <a:ext cx="292064" cy="292064"/>
            </a:xfrm>
            <a:custGeom>
              <a:avLst/>
              <a:gdLst/>
              <a:ahLst/>
              <a:cxnLst/>
              <a:rect l="l" t="t" r="r" b="b"/>
              <a:pathLst>
                <a:path w="11122" h="11122" extrusionOk="0">
                  <a:moveTo>
                    <a:pt x="5561" y="1"/>
                  </a:moveTo>
                  <a:cubicBezTo>
                    <a:pt x="2489" y="1"/>
                    <a:pt x="1" y="2489"/>
                    <a:pt x="1" y="5561"/>
                  </a:cubicBezTo>
                  <a:cubicBezTo>
                    <a:pt x="1" y="8633"/>
                    <a:pt x="2489" y="11121"/>
                    <a:pt x="5561" y="11121"/>
                  </a:cubicBezTo>
                  <a:cubicBezTo>
                    <a:pt x="8633" y="11121"/>
                    <a:pt x="11121" y="8633"/>
                    <a:pt x="11121" y="5561"/>
                  </a:cubicBezTo>
                  <a:cubicBezTo>
                    <a:pt x="11121" y="2489"/>
                    <a:pt x="8633" y="1"/>
                    <a:pt x="5561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49"/>
            <p:cNvSpPr/>
            <p:nvPr/>
          </p:nvSpPr>
          <p:spPr>
            <a:xfrm>
              <a:off x="6396218" y="1564034"/>
              <a:ext cx="10320" cy="131221"/>
            </a:xfrm>
            <a:custGeom>
              <a:avLst/>
              <a:gdLst/>
              <a:ahLst/>
              <a:cxnLst/>
              <a:rect l="l" t="t" r="r" b="b"/>
              <a:pathLst>
                <a:path w="393" h="4997" extrusionOk="0">
                  <a:moveTo>
                    <a:pt x="197" y="0"/>
                  </a:moveTo>
                  <a:cubicBezTo>
                    <a:pt x="99" y="0"/>
                    <a:pt x="1" y="67"/>
                    <a:pt x="1" y="201"/>
                  </a:cubicBezTo>
                  <a:lnTo>
                    <a:pt x="1" y="4795"/>
                  </a:lnTo>
                  <a:cubicBezTo>
                    <a:pt x="1" y="4910"/>
                    <a:pt x="87" y="4996"/>
                    <a:pt x="192" y="4996"/>
                  </a:cubicBezTo>
                  <a:cubicBezTo>
                    <a:pt x="307" y="4996"/>
                    <a:pt x="393" y="4910"/>
                    <a:pt x="393" y="4795"/>
                  </a:cubicBezTo>
                  <a:lnTo>
                    <a:pt x="393" y="201"/>
                  </a:lnTo>
                  <a:cubicBezTo>
                    <a:pt x="393" y="67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49"/>
            <p:cNvSpPr/>
            <p:nvPr/>
          </p:nvSpPr>
          <p:spPr>
            <a:xfrm>
              <a:off x="6394459" y="1684908"/>
              <a:ext cx="134477" cy="10346"/>
            </a:xfrm>
            <a:custGeom>
              <a:avLst/>
              <a:gdLst/>
              <a:ahLst/>
              <a:cxnLst/>
              <a:rect l="l" t="t" r="r" b="b"/>
              <a:pathLst>
                <a:path w="5121" h="394" extrusionOk="0">
                  <a:moveTo>
                    <a:pt x="259" y="1"/>
                  </a:moveTo>
                  <a:cubicBezTo>
                    <a:pt x="1" y="1"/>
                    <a:pt x="1" y="393"/>
                    <a:pt x="259" y="393"/>
                  </a:cubicBezTo>
                  <a:lnTo>
                    <a:pt x="4862" y="393"/>
                  </a:lnTo>
                  <a:cubicBezTo>
                    <a:pt x="5121" y="393"/>
                    <a:pt x="5121" y="1"/>
                    <a:pt x="48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49"/>
            <p:cNvSpPr/>
            <p:nvPr/>
          </p:nvSpPr>
          <p:spPr>
            <a:xfrm>
              <a:off x="6291178" y="1579868"/>
              <a:ext cx="272946" cy="256009"/>
            </a:xfrm>
            <a:custGeom>
              <a:avLst/>
              <a:gdLst/>
              <a:ahLst/>
              <a:cxnLst/>
              <a:rect l="l" t="t" r="r" b="b"/>
              <a:pathLst>
                <a:path w="10394" h="9749" extrusionOk="0">
                  <a:moveTo>
                    <a:pt x="7848" y="0"/>
                  </a:moveTo>
                  <a:lnTo>
                    <a:pt x="7848" y="0"/>
                  </a:lnTo>
                  <a:cubicBezTo>
                    <a:pt x="9781" y="2211"/>
                    <a:pt x="9666" y="5522"/>
                    <a:pt x="7599" y="7599"/>
                  </a:cubicBezTo>
                  <a:cubicBezTo>
                    <a:pt x="6518" y="8680"/>
                    <a:pt x="5095" y="9227"/>
                    <a:pt x="3667" y="9227"/>
                  </a:cubicBezTo>
                  <a:cubicBezTo>
                    <a:pt x="2363" y="9227"/>
                    <a:pt x="1055" y="8771"/>
                    <a:pt x="0" y="7848"/>
                  </a:cubicBezTo>
                  <a:lnTo>
                    <a:pt x="0" y="7848"/>
                  </a:lnTo>
                  <a:cubicBezTo>
                    <a:pt x="1108" y="9110"/>
                    <a:pt x="2650" y="9748"/>
                    <a:pt x="4196" y="9748"/>
                  </a:cubicBezTo>
                  <a:cubicBezTo>
                    <a:pt x="5614" y="9748"/>
                    <a:pt x="7035" y="9211"/>
                    <a:pt x="8125" y="8125"/>
                  </a:cubicBezTo>
                  <a:cubicBezTo>
                    <a:pt x="10393" y="5848"/>
                    <a:pt x="10269" y="2125"/>
                    <a:pt x="7848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49"/>
            <p:cNvSpPr/>
            <p:nvPr/>
          </p:nvSpPr>
          <p:spPr>
            <a:xfrm>
              <a:off x="6273584" y="1684908"/>
              <a:ext cx="21376" cy="10346"/>
            </a:xfrm>
            <a:custGeom>
              <a:avLst/>
              <a:gdLst/>
              <a:ahLst/>
              <a:cxnLst/>
              <a:rect l="l" t="t" r="r" b="b"/>
              <a:pathLst>
                <a:path w="814" h="394" extrusionOk="0">
                  <a:moveTo>
                    <a:pt x="268" y="1"/>
                  </a:moveTo>
                  <a:cubicBezTo>
                    <a:pt x="0" y="1"/>
                    <a:pt x="0" y="393"/>
                    <a:pt x="268" y="393"/>
                  </a:cubicBezTo>
                  <a:lnTo>
                    <a:pt x="555" y="393"/>
                  </a:lnTo>
                  <a:cubicBezTo>
                    <a:pt x="814" y="393"/>
                    <a:pt x="814" y="1"/>
                    <a:pt x="555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49"/>
            <p:cNvSpPr/>
            <p:nvPr/>
          </p:nvSpPr>
          <p:spPr>
            <a:xfrm>
              <a:off x="6396218" y="1798194"/>
              <a:ext cx="10320" cy="17673"/>
            </a:xfrm>
            <a:custGeom>
              <a:avLst/>
              <a:gdLst/>
              <a:ahLst/>
              <a:cxnLst/>
              <a:rect l="l" t="t" r="r" b="b"/>
              <a:pathLst>
                <a:path w="393" h="673" extrusionOk="0">
                  <a:moveTo>
                    <a:pt x="197" y="1"/>
                  </a:moveTo>
                  <a:cubicBezTo>
                    <a:pt x="99" y="1"/>
                    <a:pt x="1" y="65"/>
                    <a:pt x="1" y="194"/>
                  </a:cubicBezTo>
                  <a:lnTo>
                    <a:pt x="1" y="481"/>
                  </a:lnTo>
                  <a:cubicBezTo>
                    <a:pt x="1" y="587"/>
                    <a:pt x="87" y="673"/>
                    <a:pt x="192" y="673"/>
                  </a:cubicBezTo>
                  <a:cubicBezTo>
                    <a:pt x="307" y="673"/>
                    <a:pt x="393" y="587"/>
                    <a:pt x="393" y="481"/>
                  </a:cubicBezTo>
                  <a:lnTo>
                    <a:pt x="393" y="194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49"/>
            <p:cNvSpPr/>
            <p:nvPr/>
          </p:nvSpPr>
          <p:spPr>
            <a:xfrm>
              <a:off x="6308063" y="1599117"/>
              <a:ext cx="20036" cy="15966"/>
            </a:xfrm>
            <a:custGeom>
              <a:avLst/>
              <a:gdLst/>
              <a:ahLst/>
              <a:cxnLst/>
              <a:rect l="l" t="t" r="r" b="b"/>
              <a:pathLst>
                <a:path w="763" h="608" extrusionOk="0">
                  <a:moveTo>
                    <a:pt x="296" y="0"/>
                  </a:moveTo>
                  <a:cubicBezTo>
                    <a:pt x="140" y="0"/>
                    <a:pt x="1" y="210"/>
                    <a:pt x="161" y="349"/>
                  </a:cubicBezTo>
                  <a:lnTo>
                    <a:pt x="362" y="550"/>
                  </a:lnTo>
                  <a:cubicBezTo>
                    <a:pt x="399" y="587"/>
                    <a:pt x="445" y="606"/>
                    <a:pt x="501" y="607"/>
                  </a:cubicBezTo>
                  <a:lnTo>
                    <a:pt x="501" y="607"/>
                  </a:lnTo>
                  <a:cubicBezTo>
                    <a:pt x="679" y="604"/>
                    <a:pt x="763" y="396"/>
                    <a:pt x="640" y="272"/>
                  </a:cubicBezTo>
                  <a:lnTo>
                    <a:pt x="439" y="71"/>
                  </a:lnTo>
                  <a:cubicBezTo>
                    <a:pt x="395" y="21"/>
                    <a:pt x="344" y="0"/>
                    <a:pt x="296" y="0"/>
                  </a:cubicBezTo>
                  <a:close/>
                  <a:moveTo>
                    <a:pt x="501" y="607"/>
                  </a:moveTo>
                  <a:cubicBezTo>
                    <a:pt x="499" y="607"/>
                    <a:pt x="498" y="607"/>
                    <a:pt x="496" y="607"/>
                  </a:cubicBezTo>
                  <a:lnTo>
                    <a:pt x="506" y="607"/>
                  </a:lnTo>
                  <a:cubicBezTo>
                    <a:pt x="504" y="607"/>
                    <a:pt x="502" y="607"/>
                    <a:pt x="501" y="607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49"/>
            <p:cNvSpPr/>
            <p:nvPr/>
          </p:nvSpPr>
          <p:spPr>
            <a:xfrm>
              <a:off x="6473606" y="1764581"/>
              <a:ext cx="20141" cy="16097"/>
            </a:xfrm>
            <a:custGeom>
              <a:avLst/>
              <a:gdLst/>
              <a:ahLst/>
              <a:cxnLst/>
              <a:rect l="l" t="t" r="r" b="b"/>
              <a:pathLst>
                <a:path w="767" h="613" extrusionOk="0">
                  <a:moveTo>
                    <a:pt x="297" y="0"/>
                  </a:moveTo>
                  <a:cubicBezTo>
                    <a:pt x="138" y="0"/>
                    <a:pt x="1" y="208"/>
                    <a:pt x="154" y="355"/>
                  </a:cubicBezTo>
                  <a:lnTo>
                    <a:pt x="355" y="556"/>
                  </a:lnTo>
                  <a:cubicBezTo>
                    <a:pt x="394" y="584"/>
                    <a:pt x="451" y="613"/>
                    <a:pt x="499" y="613"/>
                  </a:cubicBezTo>
                  <a:cubicBezTo>
                    <a:pt x="671" y="613"/>
                    <a:pt x="767" y="402"/>
                    <a:pt x="642" y="278"/>
                  </a:cubicBezTo>
                  <a:lnTo>
                    <a:pt x="441" y="67"/>
                  </a:lnTo>
                  <a:cubicBezTo>
                    <a:pt x="396" y="20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49"/>
            <p:cNvSpPr/>
            <p:nvPr/>
          </p:nvSpPr>
          <p:spPr>
            <a:xfrm>
              <a:off x="6474368" y="1599117"/>
              <a:ext cx="20141" cy="15966"/>
            </a:xfrm>
            <a:custGeom>
              <a:avLst/>
              <a:gdLst/>
              <a:ahLst/>
              <a:cxnLst/>
              <a:rect l="l" t="t" r="r" b="b"/>
              <a:pathLst>
                <a:path w="767" h="608" extrusionOk="0">
                  <a:moveTo>
                    <a:pt x="478" y="0"/>
                  </a:moveTo>
                  <a:cubicBezTo>
                    <a:pt x="429" y="0"/>
                    <a:pt x="379" y="21"/>
                    <a:pt x="336" y="71"/>
                  </a:cubicBezTo>
                  <a:lnTo>
                    <a:pt x="135" y="272"/>
                  </a:lnTo>
                  <a:cubicBezTo>
                    <a:pt x="1" y="397"/>
                    <a:pt x="97" y="607"/>
                    <a:pt x="269" y="607"/>
                  </a:cubicBezTo>
                  <a:cubicBezTo>
                    <a:pt x="326" y="607"/>
                    <a:pt x="374" y="588"/>
                    <a:pt x="412" y="550"/>
                  </a:cubicBezTo>
                  <a:lnTo>
                    <a:pt x="613" y="349"/>
                  </a:lnTo>
                  <a:cubicBezTo>
                    <a:pt x="766" y="210"/>
                    <a:pt x="631" y="0"/>
                    <a:pt x="478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49"/>
            <p:cNvSpPr/>
            <p:nvPr/>
          </p:nvSpPr>
          <p:spPr>
            <a:xfrm>
              <a:off x="6308772" y="1765001"/>
              <a:ext cx="19432" cy="15677"/>
            </a:xfrm>
            <a:custGeom>
              <a:avLst/>
              <a:gdLst/>
              <a:ahLst/>
              <a:cxnLst/>
              <a:rect l="l" t="t" r="r" b="b"/>
              <a:pathLst>
                <a:path w="740" h="597" extrusionOk="0">
                  <a:moveTo>
                    <a:pt x="457" y="0"/>
                  </a:moveTo>
                  <a:cubicBezTo>
                    <a:pt x="414" y="0"/>
                    <a:pt x="368" y="15"/>
                    <a:pt x="325" y="51"/>
                  </a:cubicBezTo>
                  <a:lnTo>
                    <a:pt x="124" y="252"/>
                  </a:lnTo>
                  <a:cubicBezTo>
                    <a:pt x="0" y="377"/>
                    <a:pt x="96" y="597"/>
                    <a:pt x="268" y="597"/>
                  </a:cubicBezTo>
                  <a:cubicBezTo>
                    <a:pt x="316" y="597"/>
                    <a:pt x="373" y="568"/>
                    <a:pt x="412" y="540"/>
                  </a:cubicBezTo>
                  <a:lnTo>
                    <a:pt x="613" y="339"/>
                  </a:lnTo>
                  <a:cubicBezTo>
                    <a:pt x="739" y="190"/>
                    <a:pt x="611" y="0"/>
                    <a:pt x="457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49"/>
            <p:cNvSpPr/>
            <p:nvPr/>
          </p:nvSpPr>
          <p:spPr>
            <a:xfrm>
              <a:off x="6283064" y="1637404"/>
              <a:ext cx="20693" cy="13366"/>
            </a:xfrm>
            <a:custGeom>
              <a:avLst/>
              <a:gdLst/>
              <a:ahLst/>
              <a:cxnLst/>
              <a:rect l="l" t="t" r="r" b="b"/>
              <a:pathLst>
                <a:path w="788" h="509" extrusionOk="0">
                  <a:moveTo>
                    <a:pt x="280" y="0"/>
                  </a:moveTo>
                  <a:cubicBezTo>
                    <a:pt x="118" y="0"/>
                    <a:pt x="0" y="333"/>
                    <a:pt x="194" y="384"/>
                  </a:cubicBezTo>
                  <a:lnTo>
                    <a:pt x="453" y="489"/>
                  </a:lnTo>
                  <a:cubicBezTo>
                    <a:pt x="472" y="499"/>
                    <a:pt x="501" y="508"/>
                    <a:pt x="529" y="508"/>
                  </a:cubicBezTo>
                  <a:cubicBezTo>
                    <a:pt x="730" y="499"/>
                    <a:pt x="788" y="221"/>
                    <a:pt x="606" y="135"/>
                  </a:cubicBezTo>
                  <a:lnTo>
                    <a:pt x="347" y="20"/>
                  </a:lnTo>
                  <a:cubicBezTo>
                    <a:pt x="325" y="6"/>
                    <a:pt x="302" y="0"/>
                    <a:pt x="280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49"/>
            <p:cNvSpPr/>
            <p:nvPr/>
          </p:nvSpPr>
          <p:spPr>
            <a:xfrm>
              <a:off x="6498947" y="1729445"/>
              <a:ext cx="20640" cy="13051"/>
            </a:xfrm>
            <a:custGeom>
              <a:avLst/>
              <a:gdLst/>
              <a:ahLst/>
              <a:cxnLst/>
              <a:rect l="l" t="t" r="r" b="b"/>
              <a:pathLst>
                <a:path w="786" h="497" extrusionOk="0">
                  <a:moveTo>
                    <a:pt x="273" y="1"/>
                  </a:moveTo>
                  <a:cubicBezTo>
                    <a:pt x="89" y="1"/>
                    <a:pt x="0" y="258"/>
                    <a:pt x="175" y="372"/>
                  </a:cubicBezTo>
                  <a:lnTo>
                    <a:pt x="433" y="477"/>
                  </a:lnTo>
                  <a:cubicBezTo>
                    <a:pt x="461" y="486"/>
                    <a:pt x="488" y="495"/>
                    <a:pt x="516" y="496"/>
                  </a:cubicBezTo>
                  <a:lnTo>
                    <a:pt x="516" y="496"/>
                  </a:lnTo>
                  <a:cubicBezTo>
                    <a:pt x="731" y="491"/>
                    <a:pt x="786" y="208"/>
                    <a:pt x="587" y="123"/>
                  </a:cubicBezTo>
                  <a:lnTo>
                    <a:pt x="328" y="8"/>
                  </a:lnTo>
                  <a:cubicBezTo>
                    <a:pt x="309" y="3"/>
                    <a:pt x="291" y="1"/>
                    <a:pt x="273" y="1"/>
                  </a:cubicBezTo>
                  <a:close/>
                  <a:moveTo>
                    <a:pt x="516" y="496"/>
                  </a:moveTo>
                  <a:cubicBezTo>
                    <a:pt x="514" y="496"/>
                    <a:pt x="512" y="496"/>
                    <a:pt x="510" y="496"/>
                  </a:cubicBezTo>
                  <a:lnTo>
                    <a:pt x="520" y="496"/>
                  </a:lnTo>
                  <a:cubicBezTo>
                    <a:pt x="518" y="496"/>
                    <a:pt x="517" y="496"/>
                    <a:pt x="516" y="496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49"/>
            <p:cNvSpPr/>
            <p:nvPr/>
          </p:nvSpPr>
          <p:spPr>
            <a:xfrm>
              <a:off x="6439442" y="1574511"/>
              <a:ext cx="14837" cy="16675"/>
            </a:xfrm>
            <a:custGeom>
              <a:avLst/>
              <a:gdLst/>
              <a:ahLst/>
              <a:cxnLst/>
              <a:rect l="l" t="t" r="r" b="b"/>
              <a:pathLst>
                <a:path w="565" h="635" extrusionOk="0">
                  <a:moveTo>
                    <a:pt x="331" y="0"/>
                  </a:moveTo>
                  <a:cubicBezTo>
                    <a:pt x="269" y="0"/>
                    <a:pt x="206" y="30"/>
                    <a:pt x="163" y="99"/>
                  </a:cubicBezTo>
                  <a:lnTo>
                    <a:pt x="58" y="357"/>
                  </a:lnTo>
                  <a:cubicBezTo>
                    <a:pt x="1" y="482"/>
                    <a:pt x="96" y="635"/>
                    <a:pt x="240" y="635"/>
                  </a:cubicBezTo>
                  <a:lnTo>
                    <a:pt x="230" y="625"/>
                  </a:lnTo>
                  <a:cubicBezTo>
                    <a:pt x="307" y="625"/>
                    <a:pt x="383" y="578"/>
                    <a:pt x="412" y="511"/>
                  </a:cubicBezTo>
                  <a:lnTo>
                    <a:pt x="527" y="252"/>
                  </a:lnTo>
                  <a:cubicBezTo>
                    <a:pt x="565" y="108"/>
                    <a:pt x="450" y="0"/>
                    <a:pt x="331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49"/>
            <p:cNvSpPr/>
            <p:nvPr/>
          </p:nvSpPr>
          <p:spPr>
            <a:xfrm>
              <a:off x="6347978" y="1789581"/>
              <a:ext cx="15861" cy="16754"/>
            </a:xfrm>
            <a:custGeom>
              <a:avLst/>
              <a:gdLst/>
              <a:ahLst/>
              <a:cxnLst/>
              <a:rect l="l" t="t" r="r" b="b"/>
              <a:pathLst>
                <a:path w="604" h="638" extrusionOk="0">
                  <a:moveTo>
                    <a:pt x="303" y="0"/>
                  </a:moveTo>
                  <a:cubicBezTo>
                    <a:pt x="239" y="0"/>
                    <a:pt x="181" y="30"/>
                    <a:pt x="163" y="101"/>
                  </a:cubicBezTo>
                  <a:lnTo>
                    <a:pt x="48" y="360"/>
                  </a:lnTo>
                  <a:cubicBezTo>
                    <a:pt x="0" y="494"/>
                    <a:pt x="96" y="637"/>
                    <a:pt x="230" y="637"/>
                  </a:cubicBezTo>
                  <a:cubicBezTo>
                    <a:pt x="306" y="637"/>
                    <a:pt x="383" y="589"/>
                    <a:pt x="412" y="513"/>
                  </a:cubicBezTo>
                  <a:lnTo>
                    <a:pt x="526" y="254"/>
                  </a:lnTo>
                  <a:cubicBezTo>
                    <a:pt x="604" y="125"/>
                    <a:pt x="438" y="0"/>
                    <a:pt x="303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49"/>
            <p:cNvSpPr/>
            <p:nvPr/>
          </p:nvSpPr>
          <p:spPr>
            <a:xfrm>
              <a:off x="6349633" y="1572883"/>
              <a:ext cx="15441" cy="17305"/>
            </a:xfrm>
            <a:custGeom>
              <a:avLst/>
              <a:gdLst/>
              <a:ahLst/>
              <a:cxnLst/>
              <a:rect l="l" t="t" r="r" b="b"/>
              <a:pathLst>
                <a:path w="588" h="659" extrusionOk="0">
                  <a:moveTo>
                    <a:pt x="254" y="0"/>
                  </a:moveTo>
                  <a:cubicBezTo>
                    <a:pt x="127" y="0"/>
                    <a:pt x="0" y="116"/>
                    <a:pt x="61" y="276"/>
                  </a:cubicBezTo>
                  <a:lnTo>
                    <a:pt x="176" y="534"/>
                  </a:lnTo>
                  <a:cubicBezTo>
                    <a:pt x="205" y="611"/>
                    <a:pt x="272" y="659"/>
                    <a:pt x="358" y="659"/>
                  </a:cubicBezTo>
                  <a:cubicBezTo>
                    <a:pt x="492" y="659"/>
                    <a:pt x="588" y="515"/>
                    <a:pt x="540" y="391"/>
                  </a:cubicBezTo>
                  <a:lnTo>
                    <a:pt x="435" y="123"/>
                  </a:lnTo>
                  <a:cubicBezTo>
                    <a:pt x="397" y="37"/>
                    <a:pt x="326" y="0"/>
                    <a:pt x="254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49"/>
            <p:cNvSpPr/>
            <p:nvPr/>
          </p:nvSpPr>
          <p:spPr>
            <a:xfrm>
              <a:off x="6437341" y="1789896"/>
              <a:ext cx="15441" cy="17437"/>
            </a:xfrm>
            <a:custGeom>
              <a:avLst/>
              <a:gdLst/>
              <a:ahLst/>
              <a:cxnLst/>
              <a:rect l="l" t="t" r="r" b="b"/>
              <a:pathLst>
                <a:path w="588" h="664" extrusionOk="0">
                  <a:moveTo>
                    <a:pt x="251" y="0"/>
                  </a:moveTo>
                  <a:cubicBezTo>
                    <a:pt x="127" y="0"/>
                    <a:pt x="0" y="118"/>
                    <a:pt x="61" y="271"/>
                  </a:cubicBezTo>
                  <a:lnTo>
                    <a:pt x="167" y="539"/>
                  </a:lnTo>
                  <a:cubicBezTo>
                    <a:pt x="195" y="616"/>
                    <a:pt x="272" y="654"/>
                    <a:pt x="349" y="654"/>
                  </a:cubicBezTo>
                  <a:lnTo>
                    <a:pt x="349" y="663"/>
                  </a:lnTo>
                  <a:cubicBezTo>
                    <a:pt x="492" y="663"/>
                    <a:pt x="588" y="520"/>
                    <a:pt x="530" y="386"/>
                  </a:cubicBezTo>
                  <a:lnTo>
                    <a:pt x="425" y="127"/>
                  </a:lnTo>
                  <a:cubicBezTo>
                    <a:pt x="391" y="38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49"/>
            <p:cNvSpPr/>
            <p:nvPr/>
          </p:nvSpPr>
          <p:spPr>
            <a:xfrm>
              <a:off x="6499262" y="1639505"/>
              <a:ext cx="21664" cy="13261"/>
            </a:xfrm>
            <a:custGeom>
              <a:avLst/>
              <a:gdLst/>
              <a:ahLst/>
              <a:cxnLst/>
              <a:rect l="l" t="t" r="r" b="b"/>
              <a:pathLst>
                <a:path w="825" h="505" extrusionOk="0">
                  <a:moveTo>
                    <a:pt x="541" y="1"/>
                  </a:moveTo>
                  <a:cubicBezTo>
                    <a:pt x="515" y="1"/>
                    <a:pt x="488" y="6"/>
                    <a:pt x="460" y="17"/>
                  </a:cubicBezTo>
                  <a:lnTo>
                    <a:pt x="201" y="131"/>
                  </a:lnTo>
                  <a:cubicBezTo>
                    <a:pt x="0" y="208"/>
                    <a:pt x="58" y="505"/>
                    <a:pt x="268" y="505"/>
                  </a:cubicBezTo>
                  <a:cubicBezTo>
                    <a:pt x="297" y="505"/>
                    <a:pt x="326" y="505"/>
                    <a:pt x="345" y="495"/>
                  </a:cubicBezTo>
                  <a:lnTo>
                    <a:pt x="613" y="390"/>
                  </a:lnTo>
                  <a:cubicBezTo>
                    <a:pt x="825" y="297"/>
                    <a:pt x="736" y="1"/>
                    <a:pt x="541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49"/>
            <p:cNvSpPr/>
            <p:nvPr/>
          </p:nvSpPr>
          <p:spPr>
            <a:xfrm>
              <a:off x="6282118" y="1727161"/>
              <a:ext cx="21638" cy="13314"/>
            </a:xfrm>
            <a:custGeom>
              <a:avLst/>
              <a:gdLst/>
              <a:ahLst/>
              <a:cxnLst/>
              <a:rect l="l" t="t" r="r" b="b"/>
              <a:pathLst>
                <a:path w="824" h="507" extrusionOk="0">
                  <a:moveTo>
                    <a:pt x="552" y="0"/>
                  </a:moveTo>
                  <a:cubicBezTo>
                    <a:pt x="526" y="0"/>
                    <a:pt x="499" y="6"/>
                    <a:pt x="470" y="19"/>
                  </a:cubicBezTo>
                  <a:lnTo>
                    <a:pt x="202" y="124"/>
                  </a:lnTo>
                  <a:cubicBezTo>
                    <a:pt x="1" y="200"/>
                    <a:pt x="58" y="507"/>
                    <a:pt x="278" y="507"/>
                  </a:cubicBezTo>
                  <a:cubicBezTo>
                    <a:pt x="297" y="507"/>
                    <a:pt x="326" y="497"/>
                    <a:pt x="355" y="488"/>
                  </a:cubicBezTo>
                  <a:lnTo>
                    <a:pt x="613" y="382"/>
                  </a:lnTo>
                  <a:cubicBezTo>
                    <a:pt x="823" y="298"/>
                    <a:pt x="738" y="0"/>
                    <a:pt x="552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1" name="Google Shape;4551;p49"/>
          <p:cNvGrpSpPr/>
          <p:nvPr/>
        </p:nvGrpSpPr>
        <p:grpSpPr>
          <a:xfrm>
            <a:off x="870773" y="3357985"/>
            <a:ext cx="342824" cy="351228"/>
            <a:chOff x="870773" y="3357985"/>
            <a:chExt cx="342824" cy="351228"/>
          </a:xfrm>
        </p:grpSpPr>
        <p:sp>
          <p:nvSpPr>
            <p:cNvPr id="4552" name="Google Shape;4552;p49"/>
            <p:cNvSpPr/>
            <p:nvPr/>
          </p:nvSpPr>
          <p:spPr>
            <a:xfrm>
              <a:off x="870773" y="3357985"/>
              <a:ext cx="342824" cy="351228"/>
            </a:xfrm>
            <a:custGeom>
              <a:avLst/>
              <a:gdLst/>
              <a:ahLst/>
              <a:cxnLst/>
              <a:rect l="l" t="t" r="r" b="b"/>
              <a:pathLst>
                <a:path w="13055" h="13375" extrusionOk="0">
                  <a:moveTo>
                    <a:pt x="6523" y="0"/>
                  </a:moveTo>
                  <a:cubicBezTo>
                    <a:pt x="6339" y="0"/>
                    <a:pt x="6155" y="89"/>
                    <a:pt x="6049" y="266"/>
                  </a:cubicBezTo>
                  <a:lnTo>
                    <a:pt x="5255" y="1606"/>
                  </a:lnTo>
                  <a:cubicBezTo>
                    <a:pt x="5152" y="1777"/>
                    <a:pt x="4972" y="1874"/>
                    <a:pt x="4786" y="1874"/>
                  </a:cubicBezTo>
                  <a:cubicBezTo>
                    <a:pt x="4712" y="1874"/>
                    <a:pt x="4637" y="1859"/>
                    <a:pt x="4566" y="1826"/>
                  </a:cubicBezTo>
                  <a:lnTo>
                    <a:pt x="3130" y="1213"/>
                  </a:lnTo>
                  <a:cubicBezTo>
                    <a:pt x="3059" y="1183"/>
                    <a:pt x="2986" y="1169"/>
                    <a:pt x="2915" y="1169"/>
                  </a:cubicBezTo>
                  <a:cubicBezTo>
                    <a:pt x="2606" y="1169"/>
                    <a:pt x="2334" y="1434"/>
                    <a:pt x="2365" y="1768"/>
                  </a:cubicBezTo>
                  <a:lnTo>
                    <a:pt x="2508" y="3328"/>
                  </a:lnTo>
                  <a:cubicBezTo>
                    <a:pt x="2527" y="3606"/>
                    <a:pt x="2346" y="3855"/>
                    <a:pt x="2078" y="3912"/>
                  </a:cubicBezTo>
                  <a:lnTo>
                    <a:pt x="566" y="4257"/>
                  </a:lnTo>
                  <a:cubicBezTo>
                    <a:pt x="154" y="4343"/>
                    <a:pt x="1" y="4840"/>
                    <a:pt x="278" y="5156"/>
                  </a:cubicBezTo>
                  <a:lnTo>
                    <a:pt x="1302" y="6324"/>
                  </a:lnTo>
                  <a:cubicBezTo>
                    <a:pt x="1484" y="6534"/>
                    <a:pt x="1484" y="6841"/>
                    <a:pt x="1302" y="7051"/>
                  </a:cubicBezTo>
                  <a:lnTo>
                    <a:pt x="278" y="8219"/>
                  </a:lnTo>
                  <a:cubicBezTo>
                    <a:pt x="1" y="8535"/>
                    <a:pt x="154" y="9023"/>
                    <a:pt x="566" y="9118"/>
                  </a:cubicBezTo>
                  <a:lnTo>
                    <a:pt x="2078" y="9463"/>
                  </a:lnTo>
                  <a:cubicBezTo>
                    <a:pt x="2355" y="9520"/>
                    <a:pt x="2537" y="9779"/>
                    <a:pt x="2508" y="10047"/>
                  </a:cubicBezTo>
                  <a:lnTo>
                    <a:pt x="2365" y="11607"/>
                  </a:lnTo>
                  <a:cubicBezTo>
                    <a:pt x="2334" y="11941"/>
                    <a:pt x="2606" y="12206"/>
                    <a:pt x="2915" y="12206"/>
                  </a:cubicBezTo>
                  <a:cubicBezTo>
                    <a:pt x="2986" y="12206"/>
                    <a:pt x="3059" y="12192"/>
                    <a:pt x="3130" y="12162"/>
                  </a:cubicBezTo>
                  <a:lnTo>
                    <a:pt x="4566" y="11549"/>
                  </a:lnTo>
                  <a:cubicBezTo>
                    <a:pt x="4637" y="11520"/>
                    <a:pt x="4711" y="11507"/>
                    <a:pt x="4783" y="11507"/>
                  </a:cubicBezTo>
                  <a:cubicBezTo>
                    <a:pt x="4975" y="11507"/>
                    <a:pt x="5158" y="11603"/>
                    <a:pt x="5255" y="11769"/>
                  </a:cubicBezTo>
                  <a:lnTo>
                    <a:pt x="6049" y="13109"/>
                  </a:lnTo>
                  <a:cubicBezTo>
                    <a:pt x="6155" y="13286"/>
                    <a:pt x="6339" y="13375"/>
                    <a:pt x="6523" y="13375"/>
                  </a:cubicBezTo>
                  <a:cubicBezTo>
                    <a:pt x="6707" y="13375"/>
                    <a:pt x="6892" y="13286"/>
                    <a:pt x="6997" y="13109"/>
                  </a:cubicBezTo>
                  <a:lnTo>
                    <a:pt x="7791" y="11769"/>
                  </a:lnTo>
                  <a:cubicBezTo>
                    <a:pt x="7894" y="11598"/>
                    <a:pt x="8076" y="11505"/>
                    <a:pt x="8262" y="11505"/>
                  </a:cubicBezTo>
                  <a:cubicBezTo>
                    <a:pt x="8336" y="11505"/>
                    <a:pt x="8410" y="11519"/>
                    <a:pt x="8480" y="11549"/>
                  </a:cubicBezTo>
                  <a:lnTo>
                    <a:pt x="9916" y="12162"/>
                  </a:lnTo>
                  <a:cubicBezTo>
                    <a:pt x="9987" y="12192"/>
                    <a:pt x="10060" y="12206"/>
                    <a:pt x="10131" y="12206"/>
                  </a:cubicBezTo>
                  <a:cubicBezTo>
                    <a:pt x="10440" y="12206"/>
                    <a:pt x="10712" y="11941"/>
                    <a:pt x="10681" y="11607"/>
                  </a:cubicBezTo>
                  <a:lnTo>
                    <a:pt x="10547" y="10056"/>
                  </a:lnTo>
                  <a:cubicBezTo>
                    <a:pt x="10519" y="9779"/>
                    <a:pt x="10701" y="9520"/>
                    <a:pt x="10968" y="9463"/>
                  </a:cubicBezTo>
                  <a:lnTo>
                    <a:pt x="12490" y="9118"/>
                  </a:lnTo>
                  <a:cubicBezTo>
                    <a:pt x="12892" y="9023"/>
                    <a:pt x="13055" y="8535"/>
                    <a:pt x="12777" y="8219"/>
                  </a:cubicBezTo>
                  <a:lnTo>
                    <a:pt x="11753" y="7051"/>
                  </a:lnTo>
                  <a:cubicBezTo>
                    <a:pt x="11571" y="6841"/>
                    <a:pt x="11571" y="6534"/>
                    <a:pt x="11753" y="6324"/>
                  </a:cubicBezTo>
                  <a:lnTo>
                    <a:pt x="12777" y="5156"/>
                  </a:lnTo>
                  <a:cubicBezTo>
                    <a:pt x="13055" y="4840"/>
                    <a:pt x="12892" y="4343"/>
                    <a:pt x="12481" y="4257"/>
                  </a:cubicBezTo>
                  <a:lnTo>
                    <a:pt x="10968" y="3912"/>
                  </a:lnTo>
                  <a:cubicBezTo>
                    <a:pt x="10701" y="3845"/>
                    <a:pt x="10519" y="3596"/>
                    <a:pt x="10538" y="3319"/>
                  </a:cubicBezTo>
                  <a:lnTo>
                    <a:pt x="10681" y="1768"/>
                  </a:lnTo>
                  <a:cubicBezTo>
                    <a:pt x="10712" y="1429"/>
                    <a:pt x="10445" y="1164"/>
                    <a:pt x="10140" y="1164"/>
                  </a:cubicBezTo>
                  <a:cubicBezTo>
                    <a:pt x="10066" y="1164"/>
                    <a:pt x="9990" y="1180"/>
                    <a:pt x="9916" y="1213"/>
                  </a:cubicBezTo>
                  <a:lnTo>
                    <a:pt x="8480" y="1826"/>
                  </a:lnTo>
                  <a:cubicBezTo>
                    <a:pt x="8410" y="1854"/>
                    <a:pt x="8337" y="1868"/>
                    <a:pt x="8264" y="1868"/>
                  </a:cubicBezTo>
                  <a:cubicBezTo>
                    <a:pt x="8072" y="1868"/>
                    <a:pt x="7889" y="1770"/>
                    <a:pt x="7791" y="1596"/>
                  </a:cubicBezTo>
                  <a:lnTo>
                    <a:pt x="6997" y="266"/>
                  </a:lnTo>
                  <a:cubicBezTo>
                    <a:pt x="6892" y="89"/>
                    <a:pt x="6707" y="0"/>
                    <a:pt x="6523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49"/>
            <p:cNvSpPr/>
            <p:nvPr/>
          </p:nvSpPr>
          <p:spPr>
            <a:xfrm>
              <a:off x="1024577" y="3357985"/>
              <a:ext cx="50288" cy="49238"/>
            </a:xfrm>
            <a:custGeom>
              <a:avLst/>
              <a:gdLst/>
              <a:ahLst/>
              <a:cxnLst/>
              <a:rect l="l" t="t" r="r" b="b"/>
              <a:pathLst>
                <a:path w="1915" h="1875" extrusionOk="0">
                  <a:moveTo>
                    <a:pt x="666" y="0"/>
                  </a:moveTo>
                  <a:cubicBezTo>
                    <a:pt x="482" y="0"/>
                    <a:pt x="298" y="89"/>
                    <a:pt x="192" y="266"/>
                  </a:cubicBezTo>
                  <a:lnTo>
                    <a:pt x="1" y="591"/>
                  </a:lnTo>
                  <a:lnTo>
                    <a:pt x="604" y="1606"/>
                  </a:lnTo>
                  <a:cubicBezTo>
                    <a:pt x="706" y="1777"/>
                    <a:pt x="887" y="1874"/>
                    <a:pt x="1073" y="1874"/>
                  </a:cubicBezTo>
                  <a:cubicBezTo>
                    <a:pt x="1147" y="1874"/>
                    <a:pt x="1222" y="1859"/>
                    <a:pt x="1293" y="1826"/>
                  </a:cubicBezTo>
                  <a:lnTo>
                    <a:pt x="1915" y="1567"/>
                  </a:lnTo>
                  <a:lnTo>
                    <a:pt x="1140" y="266"/>
                  </a:lnTo>
                  <a:cubicBezTo>
                    <a:pt x="1035" y="89"/>
                    <a:pt x="850" y="0"/>
                    <a:pt x="666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49"/>
            <p:cNvSpPr/>
            <p:nvPr/>
          </p:nvSpPr>
          <p:spPr>
            <a:xfrm>
              <a:off x="1111787" y="3388552"/>
              <a:ext cx="101810" cy="289832"/>
            </a:xfrm>
            <a:custGeom>
              <a:avLst/>
              <a:gdLst/>
              <a:ahLst/>
              <a:cxnLst/>
              <a:rect l="l" t="t" r="r" b="b"/>
              <a:pathLst>
                <a:path w="3877" h="11037" extrusionOk="0">
                  <a:moveTo>
                    <a:pt x="962" y="0"/>
                  </a:moveTo>
                  <a:cubicBezTo>
                    <a:pt x="888" y="0"/>
                    <a:pt x="812" y="16"/>
                    <a:pt x="738" y="49"/>
                  </a:cubicBezTo>
                  <a:lnTo>
                    <a:pt x="116" y="308"/>
                  </a:lnTo>
                  <a:cubicBezTo>
                    <a:pt x="164" y="403"/>
                    <a:pt x="183" y="499"/>
                    <a:pt x="173" y="604"/>
                  </a:cubicBezTo>
                  <a:lnTo>
                    <a:pt x="30" y="2155"/>
                  </a:lnTo>
                  <a:cubicBezTo>
                    <a:pt x="1" y="2432"/>
                    <a:pt x="183" y="2681"/>
                    <a:pt x="460" y="2748"/>
                  </a:cubicBezTo>
                  <a:lnTo>
                    <a:pt x="1972" y="3093"/>
                  </a:lnTo>
                  <a:cubicBezTo>
                    <a:pt x="2384" y="3179"/>
                    <a:pt x="2537" y="3676"/>
                    <a:pt x="2269" y="3992"/>
                  </a:cubicBezTo>
                  <a:lnTo>
                    <a:pt x="1245" y="5160"/>
                  </a:lnTo>
                  <a:cubicBezTo>
                    <a:pt x="1054" y="5361"/>
                    <a:pt x="1054" y="5677"/>
                    <a:pt x="1245" y="5887"/>
                  </a:cubicBezTo>
                  <a:lnTo>
                    <a:pt x="2269" y="7055"/>
                  </a:lnTo>
                  <a:cubicBezTo>
                    <a:pt x="2537" y="7371"/>
                    <a:pt x="2384" y="7859"/>
                    <a:pt x="1972" y="7954"/>
                  </a:cubicBezTo>
                  <a:lnTo>
                    <a:pt x="460" y="8299"/>
                  </a:lnTo>
                  <a:cubicBezTo>
                    <a:pt x="183" y="8356"/>
                    <a:pt x="1" y="8615"/>
                    <a:pt x="30" y="8883"/>
                  </a:cubicBezTo>
                  <a:lnTo>
                    <a:pt x="173" y="10433"/>
                  </a:lnTo>
                  <a:cubicBezTo>
                    <a:pt x="183" y="10538"/>
                    <a:pt x="164" y="10634"/>
                    <a:pt x="116" y="10730"/>
                  </a:cubicBezTo>
                  <a:lnTo>
                    <a:pt x="738" y="10988"/>
                  </a:lnTo>
                  <a:cubicBezTo>
                    <a:pt x="812" y="11022"/>
                    <a:pt x="888" y="11037"/>
                    <a:pt x="962" y="11037"/>
                  </a:cubicBezTo>
                  <a:cubicBezTo>
                    <a:pt x="1267" y="11037"/>
                    <a:pt x="1534" y="10772"/>
                    <a:pt x="1503" y="10433"/>
                  </a:cubicBezTo>
                  <a:lnTo>
                    <a:pt x="1360" y="8892"/>
                  </a:lnTo>
                  <a:cubicBezTo>
                    <a:pt x="1331" y="8615"/>
                    <a:pt x="1513" y="8356"/>
                    <a:pt x="1790" y="8299"/>
                  </a:cubicBezTo>
                  <a:lnTo>
                    <a:pt x="3303" y="7954"/>
                  </a:lnTo>
                  <a:cubicBezTo>
                    <a:pt x="3714" y="7859"/>
                    <a:pt x="3867" y="7371"/>
                    <a:pt x="3599" y="7055"/>
                  </a:cubicBezTo>
                  <a:lnTo>
                    <a:pt x="2575" y="5887"/>
                  </a:lnTo>
                  <a:cubicBezTo>
                    <a:pt x="2393" y="5677"/>
                    <a:pt x="2393" y="5370"/>
                    <a:pt x="2575" y="5160"/>
                  </a:cubicBezTo>
                  <a:lnTo>
                    <a:pt x="3599" y="3992"/>
                  </a:lnTo>
                  <a:cubicBezTo>
                    <a:pt x="3877" y="3676"/>
                    <a:pt x="3714" y="3179"/>
                    <a:pt x="3303" y="3093"/>
                  </a:cubicBezTo>
                  <a:lnTo>
                    <a:pt x="1790" y="2748"/>
                  </a:lnTo>
                  <a:cubicBezTo>
                    <a:pt x="1523" y="2681"/>
                    <a:pt x="1341" y="2432"/>
                    <a:pt x="1360" y="2155"/>
                  </a:cubicBezTo>
                  <a:lnTo>
                    <a:pt x="1503" y="604"/>
                  </a:lnTo>
                  <a:cubicBezTo>
                    <a:pt x="1534" y="265"/>
                    <a:pt x="1267" y="0"/>
                    <a:pt x="962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49"/>
            <p:cNvSpPr/>
            <p:nvPr/>
          </p:nvSpPr>
          <p:spPr>
            <a:xfrm>
              <a:off x="1024840" y="3660133"/>
              <a:ext cx="50025" cy="49080"/>
            </a:xfrm>
            <a:custGeom>
              <a:avLst/>
              <a:gdLst/>
              <a:ahLst/>
              <a:cxnLst/>
              <a:rect l="l" t="t" r="r" b="b"/>
              <a:pathLst>
                <a:path w="1905" h="1869" extrusionOk="0">
                  <a:moveTo>
                    <a:pt x="1071" y="1"/>
                  </a:moveTo>
                  <a:cubicBezTo>
                    <a:pt x="883" y="1"/>
                    <a:pt x="698" y="97"/>
                    <a:pt x="594" y="263"/>
                  </a:cubicBezTo>
                  <a:lnTo>
                    <a:pt x="0" y="1278"/>
                  </a:lnTo>
                  <a:lnTo>
                    <a:pt x="192" y="1603"/>
                  </a:lnTo>
                  <a:cubicBezTo>
                    <a:pt x="297" y="1780"/>
                    <a:pt x="479" y="1869"/>
                    <a:pt x="662" y="1869"/>
                  </a:cubicBezTo>
                  <a:cubicBezTo>
                    <a:pt x="845" y="1869"/>
                    <a:pt x="1029" y="1780"/>
                    <a:pt x="1139" y="1603"/>
                  </a:cubicBezTo>
                  <a:lnTo>
                    <a:pt x="1905" y="311"/>
                  </a:lnTo>
                  <a:lnTo>
                    <a:pt x="1283" y="43"/>
                  </a:lnTo>
                  <a:cubicBezTo>
                    <a:pt x="1215" y="14"/>
                    <a:pt x="1143" y="1"/>
                    <a:pt x="1071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49"/>
            <p:cNvSpPr/>
            <p:nvPr/>
          </p:nvSpPr>
          <p:spPr>
            <a:xfrm>
              <a:off x="939390" y="3431067"/>
              <a:ext cx="211892" cy="205222"/>
            </a:xfrm>
            <a:custGeom>
              <a:avLst/>
              <a:gdLst/>
              <a:ahLst/>
              <a:cxnLst/>
              <a:rect l="l" t="t" r="r" b="b"/>
              <a:pathLst>
                <a:path w="8069" h="7815" extrusionOk="0">
                  <a:moveTo>
                    <a:pt x="3916" y="0"/>
                  </a:moveTo>
                  <a:cubicBezTo>
                    <a:pt x="1659" y="0"/>
                    <a:pt x="1" y="1823"/>
                    <a:pt x="1" y="3895"/>
                  </a:cubicBezTo>
                  <a:cubicBezTo>
                    <a:pt x="1" y="6224"/>
                    <a:pt x="1910" y="7814"/>
                    <a:pt x="3928" y="7814"/>
                  </a:cubicBezTo>
                  <a:cubicBezTo>
                    <a:pt x="4771" y="7814"/>
                    <a:pt x="5634" y="7537"/>
                    <a:pt x="6384" y="6919"/>
                  </a:cubicBezTo>
                  <a:cubicBezTo>
                    <a:pt x="7561" y="5962"/>
                    <a:pt x="8068" y="4421"/>
                    <a:pt x="7695" y="2947"/>
                  </a:cubicBezTo>
                  <a:cubicBezTo>
                    <a:pt x="7331" y="1483"/>
                    <a:pt x="6154" y="363"/>
                    <a:pt x="4671" y="67"/>
                  </a:cubicBezTo>
                  <a:cubicBezTo>
                    <a:pt x="4413" y="22"/>
                    <a:pt x="4161" y="0"/>
                    <a:pt x="3916" y="0"/>
                  </a:cubicBezTo>
                  <a:close/>
                </a:path>
              </a:pathLst>
            </a:custGeom>
            <a:solidFill>
              <a:srgbClr val="C1C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49"/>
            <p:cNvSpPr/>
            <p:nvPr/>
          </p:nvSpPr>
          <p:spPr>
            <a:xfrm>
              <a:off x="970561" y="3470641"/>
              <a:ext cx="60345" cy="51653"/>
            </a:xfrm>
            <a:custGeom>
              <a:avLst/>
              <a:gdLst/>
              <a:ahLst/>
              <a:cxnLst/>
              <a:rect l="l" t="t" r="r" b="b"/>
              <a:pathLst>
                <a:path w="2298" h="1967" extrusionOk="0">
                  <a:moveTo>
                    <a:pt x="1315" y="409"/>
                  </a:moveTo>
                  <a:cubicBezTo>
                    <a:pt x="1456" y="409"/>
                    <a:pt x="1599" y="461"/>
                    <a:pt x="1713" y="579"/>
                  </a:cubicBezTo>
                  <a:cubicBezTo>
                    <a:pt x="2077" y="943"/>
                    <a:pt x="1819" y="1555"/>
                    <a:pt x="1311" y="1555"/>
                  </a:cubicBezTo>
                  <a:cubicBezTo>
                    <a:pt x="996" y="1555"/>
                    <a:pt x="737" y="1297"/>
                    <a:pt x="737" y="981"/>
                  </a:cubicBezTo>
                  <a:cubicBezTo>
                    <a:pt x="737" y="638"/>
                    <a:pt x="1022" y="409"/>
                    <a:pt x="1315" y="409"/>
                  </a:cubicBezTo>
                  <a:close/>
                  <a:moveTo>
                    <a:pt x="1308" y="0"/>
                  </a:moveTo>
                  <a:cubicBezTo>
                    <a:pt x="1067" y="0"/>
                    <a:pt x="821" y="90"/>
                    <a:pt x="622" y="292"/>
                  </a:cubicBezTo>
                  <a:cubicBezTo>
                    <a:pt x="0" y="905"/>
                    <a:pt x="441" y="1967"/>
                    <a:pt x="1311" y="1967"/>
                  </a:cubicBezTo>
                  <a:cubicBezTo>
                    <a:pt x="1857" y="1967"/>
                    <a:pt x="2288" y="1527"/>
                    <a:pt x="2297" y="981"/>
                  </a:cubicBezTo>
                  <a:cubicBezTo>
                    <a:pt x="2297" y="392"/>
                    <a:pt x="1812" y="0"/>
                    <a:pt x="1308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49"/>
            <p:cNvSpPr/>
            <p:nvPr/>
          </p:nvSpPr>
          <p:spPr>
            <a:xfrm>
              <a:off x="1053332" y="3545140"/>
              <a:ext cx="60188" cy="51417"/>
            </a:xfrm>
            <a:custGeom>
              <a:avLst/>
              <a:gdLst/>
              <a:ahLst/>
              <a:cxnLst/>
              <a:rect l="l" t="t" r="r" b="b"/>
              <a:pathLst>
                <a:path w="2292" h="1958" extrusionOk="0">
                  <a:moveTo>
                    <a:pt x="983" y="393"/>
                  </a:moveTo>
                  <a:cubicBezTo>
                    <a:pt x="1299" y="403"/>
                    <a:pt x="1557" y="652"/>
                    <a:pt x="1557" y="967"/>
                  </a:cubicBezTo>
                  <a:cubicBezTo>
                    <a:pt x="1557" y="1317"/>
                    <a:pt x="1276" y="1549"/>
                    <a:pt x="982" y="1549"/>
                  </a:cubicBezTo>
                  <a:cubicBezTo>
                    <a:pt x="841" y="1549"/>
                    <a:pt x="698" y="1496"/>
                    <a:pt x="581" y="1379"/>
                  </a:cubicBezTo>
                  <a:cubicBezTo>
                    <a:pt x="217" y="1015"/>
                    <a:pt x="475" y="393"/>
                    <a:pt x="983" y="393"/>
                  </a:cubicBezTo>
                  <a:close/>
                  <a:moveTo>
                    <a:pt x="994" y="1"/>
                  </a:moveTo>
                  <a:cubicBezTo>
                    <a:pt x="991" y="1"/>
                    <a:pt x="987" y="1"/>
                    <a:pt x="983" y="1"/>
                  </a:cubicBezTo>
                  <a:cubicBezTo>
                    <a:pt x="437" y="1"/>
                    <a:pt x="7" y="431"/>
                    <a:pt x="7" y="967"/>
                  </a:cubicBezTo>
                  <a:cubicBezTo>
                    <a:pt x="0" y="1563"/>
                    <a:pt x="484" y="1957"/>
                    <a:pt x="991" y="1957"/>
                  </a:cubicBezTo>
                  <a:cubicBezTo>
                    <a:pt x="1233" y="1957"/>
                    <a:pt x="1480" y="1867"/>
                    <a:pt x="1681" y="1666"/>
                  </a:cubicBezTo>
                  <a:cubicBezTo>
                    <a:pt x="2291" y="1047"/>
                    <a:pt x="1858" y="1"/>
                    <a:pt x="994" y="1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49"/>
            <p:cNvSpPr/>
            <p:nvPr/>
          </p:nvSpPr>
          <p:spPr>
            <a:xfrm>
              <a:off x="992330" y="3479595"/>
              <a:ext cx="106090" cy="101836"/>
            </a:xfrm>
            <a:custGeom>
              <a:avLst/>
              <a:gdLst/>
              <a:ahLst/>
              <a:cxnLst/>
              <a:rect l="l" t="t" r="r" b="b"/>
              <a:pathLst>
                <a:path w="4040" h="3878" extrusionOk="0">
                  <a:moveTo>
                    <a:pt x="3742" y="0"/>
                  </a:moveTo>
                  <a:cubicBezTo>
                    <a:pt x="3692" y="0"/>
                    <a:pt x="3639" y="22"/>
                    <a:pt x="3593" y="75"/>
                  </a:cubicBezTo>
                  <a:lnTo>
                    <a:pt x="128" y="3540"/>
                  </a:lnTo>
                  <a:cubicBezTo>
                    <a:pt x="1" y="3682"/>
                    <a:pt x="132" y="3877"/>
                    <a:pt x="286" y="3877"/>
                  </a:cubicBezTo>
                  <a:cubicBezTo>
                    <a:pt x="329" y="3877"/>
                    <a:pt x="374" y="3862"/>
                    <a:pt x="415" y="3827"/>
                  </a:cubicBezTo>
                  <a:lnTo>
                    <a:pt x="3880" y="363"/>
                  </a:lnTo>
                  <a:cubicBezTo>
                    <a:pt x="4040" y="217"/>
                    <a:pt x="3902" y="0"/>
                    <a:pt x="3742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0" name="Google Shape;4560;p49"/>
          <p:cNvGrpSpPr/>
          <p:nvPr/>
        </p:nvGrpSpPr>
        <p:grpSpPr>
          <a:xfrm>
            <a:off x="2743084" y="4299590"/>
            <a:ext cx="159372" cy="308897"/>
            <a:chOff x="2743084" y="4299590"/>
            <a:chExt cx="159372" cy="308897"/>
          </a:xfrm>
        </p:grpSpPr>
        <p:sp>
          <p:nvSpPr>
            <p:cNvPr id="4561" name="Google Shape;4561;p49"/>
            <p:cNvSpPr/>
            <p:nvPr/>
          </p:nvSpPr>
          <p:spPr>
            <a:xfrm>
              <a:off x="2828534" y="4425428"/>
              <a:ext cx="9585" cy="105907"/>
            </a:xfrm>
            <a:custGeom>
              <a:avLst/>
              <a:gdLst/>
              <a:ahLst/>
              <a:cxnLst/>
              <a:rect l="l" t="t" r="r" b="b"/>
              <a:pathLst>
                <a:path w="365" h="4033" extrusionOk="0">
                  <a:moveTo>
                    <a:pt x="182" y="1"/>
                  </a:moveTo>
                  <a:cubicBezTo>
                    <a:pt x="96" y="1"/>
                    <a:pt x="10" y="56"/>
                    <a:pt x="1" y="166"/>
                  </a:cubicBezTo>
                  <a:lnTo>
                    <a:pt x="1" y="3841"/>
                  </a:lnTo>
                  <a:cubicBezTo>
                    <a:pt x="1" y="3946"/>
                    <a:pt x="77" y="4032"/>
                    <a:pt x="182" y="4032"/>
                  </a:cubicBezTo>
                  <a:cubicBezTo>
                    <a:pt x="288" y="4032"/>
                    <a:pt x="364" y="3946"/>
                    <a:pt x="364" y="3841"/>
                  </a:cubicBezTo>
                  <a:lnTo>
                    <a:pt x="364" y="166"/>
                  </a:lnTo>
                  <a:cubicBezTo>
                    <a:pt x="355" y="56"/>
                    <a:pt x="269" y="1"/>
                    <a:pt x="18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49"/>
            <p:cNvSpPr/>
            <p:nvPr/>
          </p:nvSpPr>
          <p:spPr>
            <a:xfrm>
              <a:off x="2743084" y="4299590"/>
              <a:ext cx="158111" cy="135239"/>
            </a:xfrm>
            <a:custGeom>
              <a:avLst/>
              <a:gdLst/>
              <a:ahLst/>
              <a:cxnLst/>
              <a:rect l="l" t="t" r="r" b="b"/>
              <a:pathLst>
                <a:path w="6021" h="5150" extrusionOk="0">
                  <a:moveTo>
                    <a:pt x="3454" y="1"/>
                  </a:moveTo>
                  <a:cubicBezTo>
                    <a:pt x="3448" y="1"/>
                    <a:pt x="3442" y="1"/>
                    <a:pt x="3436" y="1"/>
                  </a:cubicBezTo>
                  <a:cubicBezTo>
                    <a:pt x="1149" y="1"/>
                    <a:pt x="1" y="2776"/>
                    <a:pt x="1628" y="4393"/>
                  </a:cubicBezTo>
                  <a:cubicBezTo>
                    <a:pt x="2150" y="4916"/>
                    <a:pt x="2793" y="5150"/>
                    <a:pt x="3423" y="5150"/>
                  </a:cubicBezTo>
                  <a:cubicBezTo>
                    <a:pt x="4744" y="5150"/>
                    <a:pt x="6014" y="4123"/>
                    <a:pt x="6020" y="2575"/>
                  </a:cubicBezTo>
                  <a:cubicBezTo>
                    <a:pt x="6011" y="1155"/>
                    <a:pt x="4872" y="1"/>
                    <a:pt x="3454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49"/>
            <p:cNvSpPr/>
            <p:nvPr/>
          </p:nvSpPr>
          <p:spPr>
            <a:xfrm>
              <a:off x="2762438" y="4313928"/>
              <a:ext cx="123921" cy="106406"/>
            </a:xfrm>
            <a:custGeom>
              <a:avLst/>
              <a:gdLst/>
              <a:ahLst/>
              <a:cxnLst/>
              <a:rect l="l" t="t" r="r" b="b"/>
              <a:pathLst>
                <a:path w="4719" h="4052" extrusionOk="0">
                  <a:moveTo>
                    <a:pt x="2699" y="0"/>
                  </a:moveTo>
                  <a:cubicBezTo>
                    <a:pt x="900" y="0"/>
                    <a:pt x="1" y="2182"/>
                    <a:pt x="1273" y="3455"/>
                  </a:cubicBezTo>
                  <a:cubicBezTo>
                    <a:pt x="1685" y="3867"/>
                    <a:pt x="2192" y="4051"/>
                    <a:pt x="2688" y="4051"/>
                  </a:cubicBezTo>
                  <a:cubicBezTo>
                    <a:pt x="3725" y="4051"/>
                    <a:pt x="4719" y="3246"/>
                    <a:pt x="4719" y="2029"/>
                  </a:cubicBezTo>
                  <a:cubicBezTo>
                    <a:pt x="4719" y="909"/>
                    <a:pt x="3819" y="0"/>
                    <a:pt x="2699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49"/>
            <p:cNvSpPr/>
            <p:nvPr/>
          </p:nvSpPr>
          <p:spPr>
            <a:xfrm>
              <a:off x="2809443" y="4314348"/>
              <a:ext cx="49526" cy="105460"/>
            </a:xfrm>
            <a:custGeom>
              <a:avLst/>
              <a:gdLst/>
              <a:ahLst/>
              <a:cxnLst/>
              <a:rect l="l" t="t" r="r" b="b"/>
              <a:pathLst>
                <a:path w="1886" h="4016" extrusionOk="0">
                  <a:moveTo>
                    <a:pt x="943" y="1"/>
                  </a:moveTo>
                  <a:cubicBezTo>
                    <a:pt x="854" y="1"/>
                    <a:pt x="766" y="56"/>
                    <a:pt x="756" y="166"/>
                  </a:cubicBezTo>
                  <a:lnTo>
                    <a:pt x="756" y="539"/>
                  </a:lnTo>
                  <a:cubicBezTo>
                    <a:pt x="326" y="587"/>
                    <a:pt x="0" y="970"/>
                    <a:pt x="19" y="1410"/>
                  </a:cubicBezTo>
                  <a:cubicBezTo>
                    <a:pt x="48" y="1850"/>
                    <a:pt x="412" y="2195"/>
                    <a:pt x="852" y="2195"/>
                  </a:cubicBezTo>
                  <a:lnTo>
                    <a:pt x="1034" y="2195"/>
                  </a:lnTo>
                  <a:cubicBezTo>
                    <a:pt x="1646" y="2195"/>
                    <a:pt x="1646" y="3114"/>
                    <a:pt x="1034" y="3114"/>
                  </a:cubicBezTo>
                  <a:lnTo>
                    <a:pt x="756" y="3114"/>
                  </a:lnTo>
                  <a:cubicBezTo>
                    <a:pt x="555" y="3114"/>
                    <a:pt x="393" y="2941"/>
                    <a:pt x="393" y="2740"/>
                  </a:cubicBezTo>
                  <a:cubicBezTo>
                    <a:pt x="402" y="2611"/>
                    <a:pt x="304" y="2547"/>
                    <a:pt x="207" y="2547"/>
                  </a:cubicBezTo>
                  <a:cubicBezTo>
                    <a:pt x="110" y="2547"/>
                    <a:pt x="15" y="2611"/>
                    <a:pt x="29" y="2740"/>
                  </a:cubicBezTo>
                  <a:cubicBezTo>
                    <a:pt x="29" y="3152"/>
                    <a:pt x="354" y="3477"/>
                    <a:pt x="756" y="3477"/>
                  </a:cubicBezTo>
                  <a:lnTo>
                    <a:pt x="756" y="3851"/>
                  </a:lnTo>
                  <a:cubicBezTo>
                    <a:pt x="766" y="3961"/>
                    <a:pt x="854" y="4016"/>
                    <a:pt x="943" y="4016"/>
                  </a:cubicBezTo>
                  <a:cubicBezTo>
                    <a:pt x="1031" y="4016"/>
                    <a:pt x="1120" y="3961"/>
                    <a:pt x="1129" y="3851"/>
                  </a:cubicBezTo>
                  <a:lnTo>
                    <a:pt x="1129" y="3477"/>
                  </a:lnTo>
                  <a:cubicBezTo>
                    <a:pt x="1570" y="3429"/>
                    <a:pt x="1886" y="3047"/>
                    <a:pt x="1866" y="2606"/>
                  </a:cubicBezTo>
                  <a:cubicBezTo>
                    <a:pt x="1838" y="2166"/>
                    <a:pt x="1474" y="1822"/>
                    <a:pt x="1034" y="1822"/>
                  </a:cubicBezTo>
                  <a:lnTo>
                    <a:pt x="852" y="1822"/>
                  </a:lnTo>
                  <a:cubicBezTo>
                    <a:pt x="239" y="1822"/>
                    <a:pt x="239" y="903"/>
                    <a:pt x="852" y="903"/>
                  </a:cubicBezTo>
                  <a:lnTo>
                    <a:pt x="1129" y="903"/>
                  </a:lnTo>
                  <a:cubicBezTo>
                    <a:pt x="1330" y="903"/>
                    <a:pt x="1493" y="1066"/>
                    <a:pt x="1493" y="1276"/>
                  </a:cubicBezTo>
                  <a:lnTo>
                    <a:pt x="1493" y="1458"/>
                  </a:lnTo>
                  <a:cubicBezTo>
                    <a:pt x="1493" y="1554"/>
                    <a:pt x="1579" y="1640"/>
                    <a:pt x="1675" y="1640"/>
                  </a:cubicBezTo>
                  <a:cubicBezTo>
                    <a:pt x="1780" y="1640"/>
                    <a:pt x="1866" y="1563"/>
                    <a:pt x="1866" y="1458"/>
                  </a:cubicBezTo>
                  <a:lnTo>
                    <a:pt x="1866" y="1276"/>
                  </a:lnTo>
                  <a:cubicBezTo>
                    <a:pt x="1857" y="865"/>
                    <a:pt x="1531" y="539"/>
                    <a:pt x="1129" y="539"/>
                  </a:cubicBezTo>
                  <a:lnTo>
                    <a:pt x="1129" y="166"/>
                  </a:lnTo>
                  <a:cubicBezTo>
                    <a:pt x="1120" y="56"/>
                    <a:pt x="1031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49"/>
            <p:cNvSpPr/>
            <p:nvPr/>
          </p:nvSpPr>
          <p:spPr>
            <a:xfrm>
              <a:off x="2780032" y="4521513"/>
              <a:ext cx="106589" cy="86973"/>
            </a:xfrm>
            <a:custGeom>
              <a:avLst/>
              <a:gdLst/>
              <a:ahLst/>
              <a:cxnLst/>
              <a:rect l="l" t="t" r="r" b="b"/>
              <a:pathLst>
                <a:path w="4059" h="3312" extrusionOk="0">
                  <a:moveTo>
                    <a:pt x="192" y="0"/>
                  </a:moveTo>
                  <a:cubicBezTo>
                    <a:pt x="77" y="0"/>
                    <a:pt x="0" y="96"/>
                    <a:pt x="10" y="211"/>
                  </a:cubicBezTo>
                  <a:lnTo>
                    <a:pt x="374" y="3149"/>
                  </a:lnTo>
                  <a:cubicBezTo>
                    <a:pt x="393" y="3244"/>
                    <a:pt x="469" y="3311"/>
                    <a:pt x="556" y="3311"/>
                  </a:cubicBezTo>
                  <a:lnTo>
                    <a:pt x="3503" y="3311"/>
                  </a:lnTo>
                  <a:cubicBezTo>
                    <a:pt x="3589" y="3311"/>
                    <a:pt x="3666" y="3244"/>
                    <a:pt x="3685" y="3149"/>
                  </a:cubicBezTo>
                  <a:lnTo>
                    <a:pt x="4049" y="211"/>
                  </a:lnTo>
                  <a:cubicBezTo>
                    <a:pt x="4058" y="153"/>
                    <a:pt x="4039" y="105"/>
                    <a:pt x="4010" y="67"/>
                  </a:cubicBezTo>
                  <a:cubicBezTo>
                    <a:pt x="3972" y="29"/>
                    <a:pt x="3924" y="0"/>
                    <a:pt x="3876" y="0"/>
                  </a:cubicBezTo>
                  <a:close/>
                </a:path>
              </a:pathLst>
            </a:custGeom>
            <a:solidFill>
              <a:srgbClr val="EF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49"/>
            <p:cNvSpPr/>
            <p:nvPr/>
          </p:nvSpPr>
          <p:spPr>
            <a:xfrm>
              <a:off x="2782553" y="4545620"/>
              <a:ext cx="20614" cy="48292"/>
            </a:xfrm>
            <a:custGeom>
              <a:avLst/>
              <a:gdLst/>
              <a:ahLst/>
              <a:cxnLst/>
              <a:rect l="l" t="t" r="r" b="b"/>
              <a:pathLst>
                <a:path w="785" h="1839" extrusionOk="0">
                  <a:moveTo>
                    <a:pt x="0" y="1"/>
                  </a:moveTo>
                  <a:lnTo>
                    <a:pt x="230" y="1838"/>
                  </a:lnTo>
                  <a:lnTo>
                    <a:pt x="785" y="1838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49"/>
            <p:cNvSpPr/>
            <p:nvPr/>
          </p:nvSpPr>
          <p:spPr>
            <a:xfrm>
              <a:off x="2780032" y="4521514"/>
              <a:ext cx="106826" cy="28912"/>
            </a:xfrm>
            <a:custGeom>
              <a:avLst/>
              <a:gdLst/>
              <a:ahLst/>
              <a:cxnLst/>
              <a:rect l="l" t="t" r="r" b="b"/>
              <a:pathLst>
                <a:path w="4068" h="1101" extrusionOk="0">
                  <a:moveTo>
                    <a:pt x="192" y="0"/>
                  </a:moveTo>
                  <a:cubicBezTo>
                    <a:pt x="77" y="0"/>
                    <a:pt x="0" y="96"/>
                    <a:pt x="10" y="211"/>
                  </a:cubicBezTo>
                  <a:lnTo>
                    <a:pt x="125" y="1101"/>
                  </a:lnTo>
                  <a:lnTo>
                    <a:pt x="3943" y="1101"/>
                  </a:lnTo>
                  <a:lnTo>
                    <a:pt x="4049" y="211"/>
                  </a:lnTo>
                  <a:cubicBezTo>
                    <a:pt x="4068" y="96"/>
                    <a:pt x="3982" y="0"/>
                    <a:pt x="386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49"/>
            <p:cNvSpPr/>
            <p:nvPr/>
          </p:nvSpPr>
          <p:spPr>
            <a:xfrm>
              <a:off x="2788068" y="4589107"/>
              <a:ext cx="90518" cy="19380"/>
            </a:xfrm>
            <a:custGeom>
              <a:avLst/>
              <a:gdLst/>
              <a:ahLst/>
              <a:cxnLst/>
              <a:rect l="l" t="t" r="r" b="b"/>
              <a:pathLst>
                <a:path w="3447" h="738" extrusionOk="0">
                  <a:moveTo>
                    <a:pt x="1" y="1"/>
                  </a:moveTo>
                  <a:lnTo>
                    <a:pt x="68" y="575"/>
                  </a:lnTo>
                  <a:cubicBezTo>
                    <a:pt x="77" y="670"/>
                    <a:pt x="163" y="737"/>
                    <a:pt x="250" y="737"/>
                  </a:cubicBezTo>
                  <a:lnTo>
                    <a:pt x="3197" y="737"/>
                  </a:lnTo>
                  <a:cubicBezTo>
                    <a:pt x="3283" y="737"/>
                    <a:pt x="3360" y="670"/>
                    <a:pt x="3379" y="575"/>
                  </a:cubicBezTo>
                  <a:lnTo>
                    <a:pt x="3446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49"/>
            <p:cNvSpPr/>
            <p:nvPr/>
          </p:nvSpPr>
          <p:spPr>
            <a:xfrm>
              <a:off x="2780032" y="4521514"/>
              <a:ext cx="106589" cy="28912"/>
            </a:xfrm>
            <a:custGeom>
              <a:avLst/>
              <a:gdLst/>
              <a:ahLst/>
              <a:cxnLst/>
              <a:rect l="l" t="t" r="r" b="b"/>
              <a:pathLst>
                <a:path w="4059" h="1101" extrusionOk="0">
                  <a:moveTo>
                    <a:pt x="201" y="0"/>
                  </a:moveTo>
                  <a:cubicBezTo>
                    <a:pt x="163" y="0"/>
                    <a:pt x="134" y="10"/>
                    <a:pt x="106" y="19"/>
                  </a:cubicBezTo>
                  <a:cubicBezTo>
                    <a:pt x="39" y="58"/>
                    <a:pt x="0" y="134"/>
                    <a:pt x="10" y="201"/>
                  </a:cubicBezTo>
                  <a:lnTo>
                    <a:pt x="125" y="1101"/>
                  </a:lnTo>
                  <a:lnTo>
                    <a:pt x="670" y="1101"/>
                  </a:lnTo>
                  <a:lnTo>
                    <a:pt x="651" y="938"/>
                  </a:lnTo>
                  <a:cubicBezTo>
                    <a:pt x="642" y="833"/>
                    <a:pt x="728" y="737"/>
                    <a:pt x="833" y="737"/>
                  </a:cubicBezTo>
                  <a:lnTo>
                    <a:pt x="3982" y="737"/>
                  </a:lnTo>
                  <a:lnTo>
                    <a:pt x="4049" y="211"/>
                  </a:lnTo>
                  <a:cubicBezTo>
                    <a:pt x="4058" y="182"/>
                    <a:pt x="4049" y="144"/>
                    <a:pt x="4039" y="115"/>
                  </a:cubicBezTo>
                  <a:cubicBezTo>
                    <a:pt x="4010" y="48"/>
                    <a:pt x="3943" y="0"/>
                    <a:pt x="3867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49"/>
            <p:cNvSpPr/>
            <p:nvPr/>
          </p:nvSpPr>
          <p:spPr>
            <a:xfrm>
              <a:off x="2788068" y="4589107"/>
              <a:ext cx="21139" cy="19380"/>
            </a:xfrm>
            <a:custGeom>
              <a:avLst/>
              <a:gdLst/>
              <a:ahLst/>
              <a:cxnLst/>
              <a:rect l="l" t="t" r="r" b="b"/>
              <a:pathLst>
                <a:path w="805" h="738" extrusionOk="0">
                  <a:moveTo>
                    <a:pt x="1" y="1"/>
                  </a:moveTo>
                  <a:lnTo>
                    <a:pt x="68" y="575"/>
                  </a:lnTo>
                  <a:cubicBezTo>
                    <a:pt x="77" y="670"/>
                    <a:pt x="154" y="737"/>
                    <a:pt x="250" y="737"/>
                  </a:cubicBezTo>
                  <a:lnTo>
                    <a:pt x="805" y="737"/>
                  </a:lnTo>
                  <a:cubicBezTo>
                    <a:pt x="709" y="737"/>
                    <a:pt x="632" y="670"/>
                    <a:pt x="623" y="575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49"/>
            <p:cNvSpPr/>
            <p:nvPr/>
          </p:nvSpPr>
          <p:spPr>
            <a:xfrm>
              <a:off x="2838093" y="4439504"/>
              <a:ext cx="64363" cy="48161"/>
            </a:xfrm>
            <a:custGeom>
              <a:avLst/>
              <a:gdLst/>
              <a:ahLst/>
              <a:cxnLst/>
              <a:rect l="l" t="t" r="r" b="b"/>
              <a:pathLst>
                <a:path w="2451" h="1834" extrusionOk="0">
                  <a:moveTo>
                    <a:pt x="1229" y="1"/>
                  </a:moveTo>
                  <a:cubicBezTo>
                    <a:pt x="723" y="1"/>
                    <a:pt x="216" y="286"/>
                    <a:pt x="10" y="855"/>
                  </a:cubicBezTo>
                  <a:cubicBezTo>
                    <a:pt x="0" y="893"/>
                    <a:pt x="0" y="941"/>
                    <a:pt x="10" y="979"/>
                  </a:cubicBezTo>
                  <a:cubicBezTo>
                    <a:pt x="216" y="1549"/>
                    <a:pt x="723" y="1834"/>
                    <a:pt x="1229" y="1834"/>
                  </a:cubicBezTo>
                  <a:cubicBezTo>
                    <a:pt x="1735" y="1834"/>
                    <a:pt x="2240" y="1549"/>
                    <a:pt x="2441" y="979"/>
                  </a:cubicBezTo>
                  <a:cubicBezTo>
                    <a:pt x="2450" y="941"/>
                    <a:pt x="2450" y="893"/>
                    <a:pt x="2441" y="855"/>
                  </a:cubicBezTo>
                  <a:cubicBezTo>
                    <a:pt x="2240" y="286"/>
                    <a:pt x="1735" y="1"/>
                    <a:pt x="1229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49"/>
            <p:cNvSpPr/>
            <p:nvPr/>
          </p:nvSpPr>
          <p:spPr>
            <a:xfrm>
              <a:off x="2838093" y="4463715"/>
              <a:ext cx="64363" cy="23949"/>
            </a:xfrm>
            <a:custGeom>
              <a:avLst/>
              <a:gdLst/>
              <a:ahLst/>
              <a:cxnLst/>
              <a:rect l="l" t="t" r="r" b="b"/>
              <a:pathLst>
                <a:path w="2451" h="912" extrusionOk="0">
                  <a:moveTo>
                    <a:pt x="10" y="0"/>
                  </a:moveTo>
                  <a:cubicBezTo>
                    <a:pt x="0" y="19"/>
                    <a:pt x="10" y="38"/>
                    <a:pt x="10" y="57"/>
                  </a:cubicBezTo>
                  <a:cubicBezTo>
                    <a:pt x="216" y="627"/>
                    <a:pt x="720" y="912"/>
                    <a:pt x="1225" y="912"/>
                  </a:cubicBezTo>
                  <a:cubicBezTo>
                    <a:pt x="1730" y="912"/>
                    <a:pt x="2235" y="627"/>
                    <a:pt x="2441" y="57"/>
                  </a:cubicBezTo>
                  <a:cubicBezTo>
                    <a:pt x="2441" y="38"/>
                    <a:pt x="2450" y="19"/>
                    <a:pt x="2450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49"/>
            <p:cNvSpPr/>
            <p:nvPr/>
          </p:nvSpPr>
          <p:spPr>
            <a:xfrm>
              <a:off x="2764197" y="4439504"/>
              <a:ext cx="64363" cy="48161"/>
            </a:xfrm>
            <a:custGeom>
              <a:avLst/>
              <a:gdLst/>
              <a:ahLst/>
              <a:cxnLst/>
              <a:rect l="l" t="t" r="r" b="b"/>
              <a:pathLst>
                <a:path w="2451" h="1834" extrusionOk="0">
                  <a:moveTo>
                    <a:pt x="1226" y="1"/>
                  </a:moveTo>
                  <a:cubicBezTo>
                    <a:pt x="721" y="1"/>
                    <a:pt x="216" y="286"/>
                    <a:pt x="10" y="855"/>
                  </a:cubicBezTo>
                  <a:cubicBezTo>
                    <a:pt x="1" y="893"/>
                    <a:pt x="1" y="941"/>
                    <a:pt x="10" y="979"/>
                  </a:cubicBezTo>
                  <a:cubicBezTo>
                    <a:pt x="216" y="1549"/>
                    <a:pt x="721" y="1834"/>
                    <a:pt x="1226" y="1834"/>
                  </a:cubicBezTo>
                  <a:cubicBezTo>
                    <a:pt x="1730" y="1834"/>
                    <a:pt x="2235" y="1549"/>
                    <a:pt x="2441" y="979"/>
                  </a:cubicBezTo>
                  <a:cubicBezTo>
                    <a:pt x="2451" y="941"/>
                    <a:pt x="2451" y="893"/>
                    <a:pt x="2441" y="855"/>
                  </a:cubicBezTo>
                  <a:cubicBezTo>
                    <a:pt x="2235" y="286"/>
                    <a:pt x="1730" y="1"/>
                    <a:pt x="1226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49"/>
            <p:cNvSpPr/>
            <p:nvPr/>
          </p:nvSpPr>
          <p:spPr>
            <a:xfrm>
              <a:off x="2764197" y="4463715"/>
              <a:ext cx="64363" cy="23949"/>
            </a:xfrm>
            <a:custGeom>
              <a:avLst/>
              <a:gdLst/>
              <a:ahLst/>
              <a:cxnLst/>
              <a:rect l="l" t="t" r="r" b="b"/>
              <a:pathLst>
                <a:path w="2451" h="912" extrusionOk="0">
                  <a:moveTo>
                    <a:pt x="1" y="0"/>
                  </a:moveTo>
                  <a:cubicBezTo>
                    <a:pt x="1" y="19"/>
                    <a:pt x="1" y="38"/>
                    <a:pt x="10" y="57"/>
                  </a:cubicBezTo>
                  <a:cubicBezTo>
                    <a:pt x="211" y="627"/>
                    <a:pt x="716" y="912"/>
                    <a:pt x="1222" y="912"/>
                  </a:cubicBezTo>
                  <a:cubicBezTo>
                    <a:pt x="1728" y="912"/>
                    <a:pt x="2235" y="627"/>
                    <a:pt x="2441" y="57"/>
                  </a:cubicBezTo>
                  <a:cubicBezTo>
                    <a:pt x="2441" y="38"/>
                    <a:pt x="2451" y="19"/>
                    <a:pt x="2451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49"/>
            <p:cNvSpPr/>
            <p:nvPr/>
          </p:nvSpPr>
          <p:spPr>
            <a:xfrm>
              <a:off x="2765694" y="4502160"/>
              <a:ext cx="135239" cy="29175"/>
            </a:xfrm>
            <a:custGeom>
              <a:avLst/>
              <a:gdLst/>
              <a:ahLst/>
              <a:cxnLst/>
              <a:rect l="l" t="t" r="r" b="b"/>
              <a:pathLst>
                <a:path w="5150" h="1111" extrusionOk="0">
                  <a:moveTo>
                    <a:pt x="183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929"/>
                  </a:lnTo>
                  <a:cubicBezTo>
                    <a:pt x="1" y="1024"/>
                    <a:pt x="87" y="1110"/>
                    <a:pt x="183" y="1110"/>
                  </a:cubicBezTo>
                  <a:lnTo>
                    <a:pt x="4968" y="1110"/>
                  </a:lnTo>
                  <a:cubicBezTo>
                    <a:pt x="5064" y="1110"/>
                    <a:pt x="5150" y="1024"/>
                    <a:pt x="5150" y="929"/>
                  </a:cubicBezTo>
                  <a:lnTo>
                    <a:pt x="5150" y="192"/>
                  </a:lnTo>
                  <a:cubicBezTo>
                    <a:pt x="5150" y="86"/>
                    <a:pt x="5064" y="0"/>
                    <a:pt x="496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6" name="Google Shape;4576;p49"/>
          <p:cNvGrpSpPr/>
          <p:nvPr/>
        </p:nvGrpSpPr>
        <p:grpSpPr>
          <a:xfrm>
            <a:off x="1293506" y="2939716"/>
            <a:ext cx="374730" cy="272212"/>
            <a:chOff x="1293506" y="2939716"/>
            <a:chExt cx="374730" cy="272212"/>
          </a:xfrm>
        </p:grpSpPr>
        <p:sp>
          <p:nvSpPr>
            <p:cNvPr id="4577" name="Google Shape;4577;p49"/>
            <p:cNvSpPr/>
            <p:nvPr/>
          </p:nvSpPr>
          <p:spPr>
            <a:xfrm>
              <a:off x="1311599" y="2939716"/>
              <a:ext cx="338544" cy="248078"/>
            </a:xfrm>
            <a:custGeom>
              <a:avLst/>
              <a:gdLst/>
              <a:ahLst/>
              <a:cxnLst/>
              <a:rect l="l" t="t" r="r" b="b"/>
              <a:pathLst>
                <a:path w="12892" h="9447" extrusionOk="0">
                  <a:moveTo>
                    <a:pt x="460" y="1"/>
                  </a:moveTo>
                  <a:cubicBezTo>
                    <a:pt x="211" y="1"/>
                    <a:pt x="0" y="212"/>
                    <a:pt x="0" y="460"/>
                  </a:cubicBezTo>
                  <a:lnTo>
                    <a:pt x="0" y="9447"/>
                  </a:lnTo>
                  <a:lnTo>
                    <a:pt x="12891" y="9447"/>
                  </a:lnTo>
                  <a:lnTo>
                    <a:pt x="12891" y="460"/>
                  </a:lnTo>
                  <a:cubicBezTo>
                    <a:pt x="12891" y="212"/>
                    <a:pt x="12690" y="11"/>
                    <a:pt x="124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49"/>
            <p:cNvSpPr/>
            <p:nvPr/>
          </p:nvSpPr>
          <p:spPr>
            <a:xfrm>
              <a:off x="1335706" y="2964112"/>
              <a:ext cx="290304" cy="193274"/>
            </a:xfrm>
            <a:custGeom>
              <a:avLst/>
              <a:gdLst/>
              <a:ahLst/>
              <a:cxnLst/>
              <a:rect l="l" t="t" r="r" b="b"/>
              <a:pathLst>
                <a:path w="11055" h="7360" extrusionOk="0">
                  <a:moveTo>
                    <a:pt x="231" y="0"/>
                  </a:moveTo>
                  <a:cubicBezTo>
                    <a:pt x="106" y="0"/>
                    <a:pt x="1" y="106"/>
                    <a:pt x="1" y="230"/>
                  </a:cubicBezTo>
                  <a:lnTo>
                    <a:pt x="1" y="7130"/>
                  </a:lnTo>
                  <a:cubicBezTo>
                    <a:pt x="1" y="7264"/>
                    <a:pt x="106" y="7360"/>
                    <a:pt x="231" y="7360"/>
                  </a:cubicBezTo>
                  <a:lnTo>
                    <a:pt x="10825" y="7360"/>
                  </a:lnTo>
                  <a:cubicBezTo>
                    <a:pt x="10949" y="7360"/>
                    <a:pt x="11055" y="7255"/>
                    <a:pt x="11055" y="7130"/>
                  </a:cubicBezTo>
                  <a:lnTo>
                    <a:pt x="11055" y="230"/>
                  </a:lnTo>
                  <a:cubicBezTo>
                    <a:pt x="11055" y="106"/>
                    <a:pt x="10949" y="0"/>
                    <a:pt x="10825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49"/>
            <p:cNvSpPr/>
            <p:nvPr/>
          </p:nvSpPr>
          <p:spPr>
            <a:xfrm>
              <a:off x="1335706" y="3121173"/>
              <a:ext cx="169430" cy="36213"/>
            </a:xfrm>
            <a:custGeom>
              <a:avLst/>
              <a:gdLst/>
              <a:ahLst/>
              <a:cxnLst/>
              <a:rect l="l" t="t" r="r" b="b"/>
              <a:pathLst>
                <a:path w="6452" h="1379" extrusionOk="0">
                  <a:moveTo>
                    <a:pt x="1" y="1"/>
                  </a:moveTo>
                  <a:lnTo>
                    <a:pt x="1" y="1149"/>
                  </a:lnTo>
                  <a:cubicBezTo>
                    <a:pt x="1" y="1274"/>
                    <a:pt x="106" y="1379"/>
                    <a:pt x="231" y="1379"/>
                  </a:cubicBezTo>
                  <a:lnTo>
                    <a:pt x="6451" y="1379"/>
                  </a:lnTo>
                  <a:lnTo>
                    <a:pt x="6451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49"/>
            <p:cNvSpPr/>
            <p:nvPr/>
          </p:nvSpPr>
          <p:spPr>
            <a:xfrm>
              <a:off x="1505109" y="2964112"/>
              <a:ext cx="120901" cy="96532"/>
            </a:xfrm>
            <a:custGeom>
              <a:avLst/>
              <a:gdLst/>
              <a:ahLst/>
              <a:cxnLst/>
              <a:rect l="l" t="t" r="r" b="b"/>
              <a:pathLst>
                <a:path w="4604" h="3676" extrusionOk="0">
                  <a:moveTo>
                    <a:pt x="0" y="0"/>
                  </a:moveTo>
                  <a:lnTo>
                    <a:pt x="0" y="3675"/>
                  </a:lnTo>
                  <a:lnTo>
                    <a:pt x="4604" y="3675"/>
                  </a:lnTo>
                  <a:lnTo>
                    <a:pt x="4604" y="230"/>
                  </a:lnTo>
                  <a:cubicBezTo>
                    <a:pt x="4604" y="106"/>
                    <a:pt x="4498" y="0"/>
                    <a:pt x="4374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49"/>
            <p:cNvSpPr/>
            <p:nvPr/>
          </p:nvSpPr>
          <p:spPr>
            <a:xfrm>
              <a:off x="1505109" y="3060617"/>
              <a:ext cx="120901" cy="96768"/>
            </a:xfrm>
            <a:custGeom>
              <a:avLst/>
              <a:gdLst/>
              <a:ahLst/>
              <a:cxnLst/>
              <a:rect l="l" t="t" r="r" b="b"/>
              <a:pathLst>
                <a:path w="4604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4374" y="3685"/>
                  </a:lnTo>
                  <a:cubicBezTo>
                    <a:pt x="4498" y="3685"/>
                    <a:pt x="4604" y="3589"/>
                    <a:pt x="4604" y="3455"/>
                  </a:cubicBezTo>
                  <a:lnTo>
                    <a:pt x="4604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49"/>
            <p:cNvSpPr/>
            <p:nvPr/>
          </p:nvSpPr>
          <p:spPr>
            <a:xfrm>
              <a:off x="1293506" y="3181755"/>
              <a:ext cx="374730" cy="30173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230" y="0"/>
                  </a:moveTo>
                  <a:cubicBezTo>
                    <a:pt x="105" y="0"/>
                    <a:pt x="0" y="96"/>
                    <a:pt x="0" y="230"/>
                  </a:cubicBezTo>
                  <a:lnTo>
                    <a:pt x="0" y="689"/>
                  </a:lnTo>
                  <a:cubicBezTo>
                    <a:pt x="0" y="938"/>
                    <a:pt x="201" y="1149"/>
                    <a:pt x="460" y="1149"/>
                  </a:cubicBezTo>
                  <a:lnTo>
                    <a:pt x="13810" y="1149"/>
                  </a:lnTo>
                  <a:cubicBezTo>
                    <a:pt x="14068" y="1149"/>
                    <a:pt x="14269" y="938"/>
                    <a:pt x="14269" y="689"/>
                  </a:cubicBezTo>
                  <a:lnTo>
                    <a:pt x="14269" y="230"/>
                  </a:lnTo>
                  <a:cubicBezTo>
                    <a:pt x="14269" y="96"/>
                    <a:pt x="14174" y="0"/>
                    <a:pt x="1404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49"/>
            <p:cNvSpPr/>
            <p:nvPr/>
          </p:nvSpPr>
          <p:spPr>
            <a:xfrm>
              <a:off x="1293506" y="3181755"/>
              <a:ext cx="374730" cy="12080"/>
            </a:xfrm>
            <a:custGeom>
              <a:avLst/>
              <a:gdLst/>
              <a:ahLst/>
              <a:cxnLst/>
              <a:rect l="l" t="t" r="r" b="b"/>
              <a:pathLst>
                <a:path w="14270" h="460" extrusionOk="0">
                  <a:moveTo>
                    <a:pt x="230" y="0"/>
                  </a:moveTo>
                  <a:cubicBezTo>
                    <a:pt x="105" y="0"/>
                    <a:pt x="0" y="96"/>
                    <a:pt x="0" y="230"/>
                  </a:cubicBezTo>
                  <a:lnTo>
                    <a:pt x="0" y="460"/>
                  </a:lnTo>
                  <a:lnTo>
                    <a:pt x="14269" y="460"/>
                  </a:lnTo>
                  <a:lnTo>
                    <a:pt x="14269" y="230"/>
                  </a:lnTo>
                  <a:cubicBezTo>
                    <a:pt x="14269" y="96"/>
                    <a:pt x="14174" y="0"/>
                    <a:pt x="1404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49"/>
            <p:cNvSpPr/>
            <p:nvPr/>
          </p:nvSpPr>
          <p:spPr>
            <a:xfrm>
              <a:off x="1444527" y="3181755"/>
              <a:ext cx="72661" cy="18119"/>
            </a:xfrm>
            <a:custGeom>
              <a:avLst/>
              <a:gdLst/>
              <a:ahLst/>
              <a:cxnLst/>
              <a:rect l="l" t="t" r="r" b="b"/>
              <a:pathLst>
                <a:path w="2767" h="690" extrusionOk="0">
                  <a:moveTo>
                    <a:pt x="1" y="0"/>
                  </a:moveTo>
                  <a:lnTo>
                    <a:pt x="326" y="479"/>
                  </a:lnTo>
                  <a:cubicBezTo>
                    <a:pt x="412" y="613"/>
                    <a:pt x="556" y="689"/>
                    <a:pt x="709" y="689"/>
                  </a:cubicBezTo>
                  <a:lnTo>
                    <a:pt x="2059" y="689"/>
                  </a:lnTo>
                  <a:cubicBezTo>
                    <a:pt x="2212" y="689"/>
                    <a:pt x="2355" y="613"/>
                    <a:pt x="2441" y="479"/>
                  </a:cubicBezTo>
                  <a:lnTo>
                    <a:pt x="2767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49"/>
            <p:cNvSpPr/>
            <p:nvPr/>
          </p:nvSpPr>
          <p:spPr>
            <a:xfrm>
              <a:off x="1535256" y="3036484"/>
              <a:ext cx="60345" cy="24159"/>
            </a:xfrm>
            <a:custGeom>
              <a:avLst/>
              <a:gdLst/>
              <a:ahLst/>
              <a:cxnLst/>
              <a:rect l="l" t="t" r="r" b="b"/>
              <a:pathLst>
                <a:path w="2298" h="920" extrusionOk="0">
                  <a:moveTo>
                    <a:pt x="690" y="1"/>
                  </a:moveTo>
                  <a:lnTo>
                    <a:pt x="317" y="125"/>
                  </a:lnTo>
                  <a:cubicBezTo>
                    <a:pt x="125" y="182"/>
                    <a:pt x="1" y="364"/>
                    <a:pt x="1" y="556"/>
                  </a:cubicBezTo>
                  <a:lnTo>
                    <a:pt x="1" y="919"/>
                  </a:lnTo>
                  <a:lnTo>
                    <a:pt x="2298" y="919"/>
                  </a:lnTo>
                  <a:lnTo>
                    <a:pt x="2298" y="556"/>
                  </a:lnTo>
                  <a:cubicBezTo>
                    <a:pt x="2298" y="364"/>
                    <a:pt x="2173" y="182"/>
                    <a:pt x="1991" y="125"/>
                  </a:cubicBezTo>
                  <a:lnTo>
                    <a:pt x="1609" y="1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49"/>
            <p:cNvSpPr/>
            <p:nvPr/>
          </p:nvSpPr>
          <p:spPr>
            <a:xfrm>
              <a:off x="1553349" y="3018391"/>
              <a:ext cx="24422" cy="30435"/>
            </a:xfrm>
            <a:custGeom>
              <a:avLst/>
              <a:gdLst/>
              <a:ahLst/>
              <a:cxnLst/>
              <a:rect l="l" t="t" r="r" b="b"/>
              <a:pathLst>
                <a:path w="930" h="1159" extrusionOk="0">
                  <a:moveTo>
                    <a:pt x="1" y="0"/>
                  </a:moveTo>
                  <a:lnTo>
                    <a:pt x="1" y="690"/>
                  </a:lnTo>
                  <a:cubicBezTo>
                    <a:pt x="1" y="948"/>
                    <a:pt x="211" y="1158"/>
                    <a:pt x="460" y="1158"/>
                  </a:cubicBezTo>
                  <a:cubicBezTo>
                    <a:pt x="719" y="1158"/>
                    <a:pt x="929" y="948"/>
                    <a:pt x="929" y="690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49"/>
            <p:cNvSpPr/>
            <p:nvPr/>
          </p:nvSpPr>
          <p:spPr>
            <a:xfrm>
              <a:off x="1547335" y="2988245"/>
              <a:ext cx="36449" cy="42226"/>
            </a:xfrm>
            <a:custGeom>
              <a:avLst/>
              <a:gdLst/>
              <a:ahLst/>
              <a:cxnLst/>
              <a:rect l="l" t="t" r="r" b="b"/>
              <a:pathLst>
                <a:path w="1388" h="1608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lnTo>
                    <a:pt x="0" y="919"/>
                  </a:lnTo>
                  <a:cubicBezTo>
                    <a:pt x="0" y="1302"/>
                    <a:pt x="316" y="1608"/>
                    <a:pt x="689" y="1608"/>
                  </a:cubicBezTo>
                  <a:cubicBezTo>
                    <a:pt x="1072" y="1608"/>
                    <a:pt x="1388" y="1302"/>
                    <a:pt x="1388" y="919"/>
                  </a:cubicBezTo>
                  <a:lnTo>
                    <a:pt x="1388" y="459"/>
                  </a:lnTo>
                  <a:cubicBezTo>
                    <a:pt x="1388" y="201"/>
                    <a:pt x="1177" y="0"/>
                    <a:pt x="92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49"/>
            <p:cNvSpPr/>
            <p:nvPr/>
          </p:nvSpPr>
          <p:spPr>
            <a:xfrm>
              <a:off x="1547335" y="2988245"/>
              <a:ext cx="24133" cy="42331"/>
            </a:xfrm>
            <a:custGeom>
              <a:avLst/>
              <a:gdLst/>
              <a:ahLst/>
              <a:cxnLst/>
              <a:rect l="l" t="t" r="r" b="b"/>
              <a:pathLst>
                <a:path w="919" h="1612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lnTo>
                    <a:pt x="0" y="919"/>
                  </a:lnTo>
                  <a:cubicBezTo>
                    <a:pt x="0" y="1314"/>
                    <a:pt x="320" y="1611"/>
                    <a:pt x="685" y="1611"/>
                  </a:cubicBezTo>
                  <a:cubicBezTo>
                    <a:pt x="762" y="1611"/>
                    <a:pt x="841" y="1598"/>
                    <a:pt x="919" y="1570"/>
                  </a:cubicBezTo>
                  <a:cubicBezTo>
                    <a:pt x="651" y="1474"/>
                    <a:pt x="460" y="1206"/>
                    <a:pt x="460" y="919"/>
                  </a:cubicBezTo>
                  <a:lnTo>
                    <a:pt x="460" y="459"/>
                  </a:lnTo>
                  <a:cubicBezTo>
                    <a:pt x="460" y="201"/>
                    <a:pt x="670" y="0"/>
                    <a:pt x="91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49"/>
            <p:cNvSpPr/>
            <p:nvPr/>
          </p:nvSpPr>
          <p:spPr>
            <a:xfrm>
              <a:off x="1547335" y="2988245"/>
              <a:ext cx="36449" cy="17857"/>
            </a:xfrm>
            <a:custGeom>
              <a:avLst/>
              <a:gdLst/>
              <a:ahLst/>
              <a:cxnLst/>
              <a:rect l="l" t="t" r="r" b="b"/>
              <a:pathLst>
                <a:path w="1388" h="680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cubicBezTo>
                    <a:pt x="450" y="593"/>
                    <a:pt x="919" y="670"/>
                    <a:pt x="1388" y="680"/>
                  </a:cubicBezTo>
                  <a:lnTo>
                    <a:pt x="1388" y="459"/>
                  </a:lnTo>
                  <a:cubicBezTo>
                    <a:pt x="1388" y="201"/>
                    <a:pt x="1177" y="0"/>
                    <a:pt x="91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49"/>
            <p:cNvSpPr/>
            <p:nvPr/>
          </p:nvSpPr>
          <p:spPr>
            <a:xfrm>
              <a:off x="1547335" y="2988245"/>
              <a:ext cx="24133" cy="15099"/>
            </a:xfrm>
            <a:custGeom>
              <a:avLst/>
              <a:gdLst/>
              <a:ahLst/>
              <a:cxnLst/>
              <a:rect l="l" t="t" r="r" b="b"/>
              <a:pathLst>
                <a:path w="919" h="575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cubicBezTo>
                    <a:pt x="153" y="507"/>
                    <a:pt x="306" y="546"/>
                    <a:pt x="460" y="574"/>
                  </a:cubicBezTo>
                  <a:lnTo>
                    <a:pt x="460" y="459"/>
                  </a:lnTo>
                  <a:cubicBezTo>
                    <a:pt x="460" y="201"/>
                    <a:pt x="670" y="0"/>
                    <a:pt x="91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49"/>
            <p:cNvSpPr/>
            <p:nvPr/>
          </p:nvSpPr>
          <p:spPr>
            <a:xfrm>
              <a:off x="1535256" y="3133252"/>
              <a:ext cx="60345" cy="24133"/>
            </a:xfrm>
            <a:custGeom>
              <a:avLst/>
              <a:gdLst/>
              <a:ahLst/>
              <a:cxnLst/>
              <a:rect l="l" t="t" r="r" b="b"/>
              <a:pathLst>
                <a:path w="2298" h="919" extrusionOk="0">
                  <a:moveTo>
                    <a:pt x="690" y="0"/>
                  </a:moveTo>
                  <a:lnTo>
                    <a:pt x="317" y="115"/>
                  </a:lnTo>
                  <a:cubicBezTo>
                    <a:pt x="125" y="182"/>
                    <a:pt x="1" y="354"/>
                    <a:pt x="1" y="555"/>
                  </a:cubicBezTo>
                  <a:lnTo>
                    <a:pt x="1" y="919"/>
                  </a:lnTo>
                  <a:lnTo>
                    <a:pt x="2298" y="919"/>
                  </a:lnTo>
                  <a:lnTo>
                    <a:pt x="2298" y="555"/>
                  </a:lnTo>
                  <a:cubicBezTo>
                    <a:pt x="2298" y="354"/>
                    <a:pt x="2173" y="182"/>
                    <a:pt x="1991" y="115"/>
                  </a:cubicBezTo>
                  <a:lnTo>
                    <a:pt x="1609" y="0"/>
                  </a:ln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49"/>
            <p:cNvSpPr/>
            <p:nvPr/>
          </p:nvSpPr>
          <p:spPr>
            <a:xfrm>
              <a:off x="1553349" y="3115159"/>
              <a:ext cx="24422" cy="30173"/>
            </a:xfrm>
            <a:custGeom>
              <a:avLst/>
              <a:gdLst/>
              <a:ahLst/>
              <a:cxnLst/>
              <a:rect l="l" t="t" r="r" b="b"/>
              <a:pathLst>
                <a:path w="930" h="1149" extrusionOk="0">
                  <a:moveTo>
                    <a:pt x="1" y="0"/>
                  </a:moveTo>
                  <a:lnTo>
                    <a:pt x="1" y="689"/>
                  </a:lnTo>
                  <a:cubicBezTo>
                    <a:pt x="1" y="947"/>
                    <a:pt x="211" y="1148"/>
                    <a:pt x="460" y="1148"/>
                  </a:cubicBezTo>
                  <a:cubicBezTo>
                    <a:pt x="719" y="1148"/>
                    <a:pt x="929" y="947"/>
                    <a:pt x="929" y="689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49"/>
            <p:cNvSpPr/>
            <p:nvPr/>
          </p:nvSpPr>
          <p:spPr>
            <a:xfrm>
              <a:off x="1547335" y="3084986"/>
              <a:ext cx="36449" cy="42252"/>
            </a:xfrm>
            <a:custGeom>
              <a:avLst/>
              <a:gdLst/>
              <a:ahLst/>
              <a:cxnLst/>
              <a:rect l="l" t="t" r="r" b="b"/>
              <a:pathLst>
                <a:path w="1388" h="1609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lnTo>
                    <a:pt x="0" y="919"/>
                  </a:lnTo>
                  <a:cubicBezTo>
                    <a:pt x="0" y="1302"/>
                    <a:pt x="316" y="1608"/>
                    <a:pt x="689" y="1608"/>
                  </a:cubicBezTo>
                  <a:cubicBezTo>
                    <a:pt x="1072" y="1608"/>
                    <a:pt x="1388" y="1302"/>
                    <a:pt x="1388" y="919"/>
                  </a:cubicBezTo>
                  <a:lnTo>
                    <a:pt x="1388" y="460"/>
                  </a:lnTo>
                  <a:cubicBezTo>
                    <a:pt x="1388" y="202"/>
                    <a:pt x="1177" y="1"/>
                    <a:pt x="92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49"/>
            <p:cNvSpPr/>
            <p:nvPr/>
          </p:nvSpPr>
          <p:spPr>
            <a:xfrm>
              <a:off x="1547335" y="3084986"/>
              <a:ext cx="24133" cy="42331"/>
            </a:xfrm>
            <a:custGeom>
              <a:avLst/>
              <a:gdLst/>
              <a:ahLst/>
              <a:cxnLst/>
              <a:rect l="l" t="t" r="r" b="b"/>
              <a:pathLst>
                <a:path w="919" h="1612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lnTo>
                    <a:pt x="0" y="919"/>
                  </a:lnTo>
                  <a:cubicBezTo>
                    <a:pt x="0" y="1314"/>
                    <a:pt x="320" y="1612"/>
                    <a:pt x="685" y="1612"/>
                  </a:cubicBezTo>
                  <a:cubicBezTo>
                    <a:pt x="762" y="1612"/>
                    <a:pt x="841" y="1598"/>
                    <a:pt x="919" y="1570"/>
                  </a:cubicBezTo>
                  <a:cubicBezTo>
                    <a:pt x="651" y="1465"/>
                    <a:pt x="460" y="1206"/>
                    <a:pt x="460" y="919"/>
                  </a:cubicBezTo>
                  <a:lnTo>
                    <a:pt x="460" y="460"/>
                  </a:lnTo>
                  <a:cubicBezTo>
                    <a:pt x="460" y="202"/>
                    <a:pt x="670" y="1"/>
                    <a:pt x="91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49"/>
            <p:cNvSpPr/>
            <p:nvPr/>
          </p:nvSpPr>
          <p:spPr>
            <a:xfrm>
              <a:off x="1547335" y="3084986"/>
              <a:ext cx="36449" cy="17883"/>
            </a:xfrm>
            <a:custGeom>
              <a:avLst/>
              <a:gdLst/>
              <a:ahLst/>
              <a:cxnLst/>
              <a:rect l="l" t="t" r="r" b="b"/>
              <a:pathLst>
                <a:path w="1388" h="681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cubicBezTo>
                    <a:pt x="450" y="594"/>
                    <a:pt x="919" y="671"/>
                    <a:pt x="1388" y="680"/>
                  </a:cubicBezTo>
                  <a:lnTo>
                    <a:pt x="1388" y="460"/>
                  </a:lnTo>
                  <a:cubicBezTo>
                    <a:pt x="1388" y="202"/>
                    <a:pt x="1177" y="1"/>
                    <a:pt x="91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49"/>
            <p:cNvSpPr/>
            <p:nvPr/>
          </p:nvSpPr>
          <p:spPr>
            <a:xfrm>
              <a:off x="1547335" y="3084986"/>
              <a:ext cx="24133" cy="15099"/>
            </a:xfrm>
            <a:custGeom>
              <a:avLst/>
              <a:gdLst/>
              <a:ahLst/>
              <a:cxnLst/>
              <a:rect l="l" t="t" r="r" b="b"/>
              <a:pathLst>
                <a:path w="919" h="575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cubicBezTo>
                    <a:pt x="153" y="508"/>
                    <a:pt x="306" y="546"/>
                    <a:pt x="460" y="575"/>
                  </a:cubicBezTo>
                  <a:lnTo>
                    <a:pt x="460" y="460"/>
                  </a:lnTo>
                  <a:cubicBezTo>
                    <a:pt x="460" y="202"/>
                    <a:pt x="670" y="1"/>
                    <a:pt x="91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49"/>
            <p:cNvSpPr/>
            <p:nvPr/>
          </p:nvSpPr>
          <p:spPr>
            <a:xfrm>
              <a:off x="1384234" y="3042524"/>
              <a:ext cx="72399" cy="90755"/>
            </a:xfrm>
            <a:custGeom>
              <a:avLst/>
              <a:gdLst/>
              <a:ahLst/>
              <a:cxnLst/>
              <a:rect l="l" t="t" r="r" b="b"/>
              <a:pathLst>
                <a:path w="2757" h="3456" extrusionOk="0">
                  <a:moveTo>
                    <a:pt x="919" y="0"/>
                  </a:moveTo>
                  <a:lnTo>
                    <a:pt x="919" y="460"/>
                  </a:lnTo>
                  <a:cubicBezTo>
                    <a:pt x="919" y="546"/>
                    <a:pt x="871" y="632"/>
                    <a:pt x="794" y="670"/>
                  </a:cubicBezTo>
                  <a:lnTo>
                    <a:pt x="249" y="938"/>
                  </a:lnTo>
                  <a:cubicBezTo>
                    <a:pt x="96" y="1015"/>
                    <a:pt x="0" y="1177"/>
                    <a:pt x="0" y="1350"/>
                  </a:cubicBezTo>
                  <a:lnTo>
                    <a:pt x="0" y="3225"/>
                  </a:lnTo>
                  <a:cubicBezTo>
                    <a:pt x="0" y="3350"/>
                    <a:pt x="96" y="3455"/>
                    <a:pt x="230" y="3455"/>
                  </a:cubicBezTo>
                  <a:lnTo>
                    <a:pt x="2527" y="3455"/>
                  </a:lnTo>
                  <a:cubicBezTo>
                    <a:pt x="2661" y="3455"/>
                    <a:pt x="2756" y="3350"/>
                    <a:pt x="2756" y="3225"/>
                  </a:cubicBezTo>
                  <a:lnTo>
                    <a:pt x="2756" y="1350"/>
                  </a:lnTo>
                  <a:cubicBezTo>
                    <a:pt x="2756" y="1177"/>
                    <a:pt x="2661" y="1015"/>
                    <a:pt x="2507" y="938"/>
                  </a:cubicBezTo>
                  <a:lnTo>
                    <a:pt x="1962" y="670"/>
                  </a:lnTo>
                  <a:cubicBezTo>
                    <a:pt x="1885" y="632"/>
                    <a:pt x="1838" y="546"/>
                    <a:pt x="1838" y="460"/>
                  </a:cubicBezTo>
                  <a:lnTo>
                    <a:pt x="183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49"/>
            <p:cNvSpPr/>
            <p:nvPr/>
          </p:nvSpPr>
          <p:spPr>
            <a:xfrm>
              <a:off x="1407081" y="3042524"/>
              <a:ext cx="26680" cy="18251"/>
            </a:xfrm>
            <a:custGeom>
              <a:avLst/>
              <a:gdLst/>
              <a:ahLst/>
              <a:cxnLst/>
              <a:rect l="l" t="t" r="r" b="b"/>
              <a:pathLst>
                <a:path w="1016" h="695" extrusionOk="0">
                  <a:moveTo>
                    <a:pt x="49" y="0"/>
                  </a:moveTo>
                  <a:lnTo>
                    <a:pt x="49" y="460"/>
                  </a:lnTo>
                  <a:cubicBezTo>
                    <a:pt x="49" y="507"/>
                    <a:pt x="30" y="555"/>
                    <a:pt x="1" y="594"/>
                  </a:cubicBezTo>
                  <a:cubicBezTo>
                    <a:pt x="164" y="661"/>
                    <a:pt x="336" y="694"/>
                    <a:pt x="508" y="694"/>
                  </a:cubicBezTo>
                  <a:cubicBezTo>
                    <a:pt x="680" y="694"/>
                    <a:pt x="853" y="661"/>
                    <a:pt x="1015" y="594"/>
                  </a:cubicBezTo>
                  <a:cubicBezTo>
                    <a:pt x="987" y="555"/>
                    <a:pt x="968" y="507"/>
                    <a:pt x="968" y="460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49"/>
            <p:cNvSpPr/>
            <p:nvPr/>
          </p:nvSpPr>
          <p:spPr>
            <a:xfrm>
              <a:off x="1384234" y="3061615"/>
              <a:ext cx="72399" cy="71664"/>
            </a:xfrm>
            <a:custGeom>
              <a:avLst/>
              <a:gdLst/>
              <a:ahLst/>
              <a:cxnLst/>
              <a:rect l="l" t="t" r="r" b="b"/>
              <a:pathLst>
                <a:path w="2757" h="2729" extrusionOk="0">
                  <a:moveTo>
                    <a:pt x="670" y="1"/>
                  </a:moveTo>
                  <a:lnTo>
                    <a:pt x="249" y="211"/>
                  </a:lnTo>
                  <a:cubicBezTo>
                    <a:pt x="96" y="288"/>
                    <a:pt x="0" y="450"/>
                    <a:pt x="0" y="623"/>
                  </a:cubicBezTo>
                  <a:lnTo>
                    <a:pt x="0" y="2498"/>
                  </a:lnTo>
                  <a:cubicBezTo>
                    <a:pt x="0" y="2623"/>
                    <a:pt x="96" y="2728"/>
                    <a:pt x="230" y="2728"/>
                  </a:cubicBezTo>
                  <a:lnTo>
                    <a:pt x="2527" y="2728"/>
                  </a:lnTo>
                  <a:cubicBezTo>
                    <a:pt x="2661" y="2728"/>
                    <a:pt x="2756" y="2623"/>
                    <a:pt x="2756" y="2498"/>
                  </a:cubicBezTo>
                  <a:lnTo>
                    <a:pt x="2756" y="623"/>
                  </a:lnTo>
                  <a:cubicBezTo>
                    <a:pt x="2756" y="450"/>
                    <a:pt x="2661" y="288"/>
                    <a:pt x="2507" y="211"/>
                  </a:cubicBezTo>
                  <a:lnTo>
                    <a:pt x="2086" y="1"/>
                  </a:lnTo>
                  <a:cubicBezTo>
                    <a:pt x="1905" y="225"/>
                    <a:pt x="1641" y="338"/>
                    <a:pt x="1378" y="338"/>
                  </a:cubicBezTo>
                  <a:cubicBezTo>
                    <a:pt x="1115" y="338"/>
                    <a:pt x="852" y="225"/>
                    <a:pt x="6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49"/>
            <p:cNvSpPr/>
            <p:nvPr/>
          </p:nvSpPr>
          <p:spPr>
            <a:xfrm>
              <a:off x="1396288" y="2994258"/>
              <a:ext cx="48266" cy="54568"/>
            </a:xfrm>
            <a:custGeom>
              <a:avLst/>
              <a:gdLst/>
              <a:ahLst/>
              <a:cxnLst/>
              <a:rect l="l" t="t" r="r" b="b"/>
              <a:pathLst>
                <a:path w="1838" h="2078" extrusionOk="0">
                  <a:moveTo>
                    <a:pt x="689" y="1"/>
                  </a:moveTo>
                  <a:cubicBezTo>
                    <a:pt x="307" y="1"/>
                    <a:pt x="0" y="307"/>
                    <a:pt x="0" y="690"/>
                  </a:cubicBezTo>
                  <a:lnTo>
                    <a:pt x="0" y="1149"/>
                  </a:lnTo>
                  <a:cubicBezTo>
                    <a:pt x="0" y="1656"/>
                    <a:pt x="412" y="2077"/>
                    <a:pt x="919" y="2077"/>
                  </a:cubicBezTo>
                  <a:cubicBezTo>
                    <a:pt x="1426" y="2068"/>
                    <a:pt x="1838" y="1656"/>
                    <a:pt x="1838" y="1149"/>
                  </a:cubicBezTo>
                  <a:lnTo>
                    <a:pt x="1838" y="690"/>
                  </a:lnTo>
                  <a:cubicBezTo>
                    <a:pt x="1838" y="307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49"/>
            <p:cNvSpPr/>
            <p:nvPr/>
          </p:nvSpPr>
          <p:spPr>
            <a:xfrm>
              <a:off x="1396025" y="2994258"/>
              <a:ext cx="33455" cy="54384"/>
            </a:xfrm>
            <a:custGeom>
              <a:avLst/>
              <a:gdLst/>
              <a:ahLst/>
              <a:cxnLst/>
              <a:rect l="l" t="t" r="r" b="b"/>
              <a:pathLst>
                <a:path w="1274" h="2071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76"/>
                    <a:pt x="433" y="2070"/>
                    <a:pt x="922" y="2070"/>
                  </a:cubicBezTo>
                  <a:cubicBezTo>
                    <a:pt x="1038" y="2070"/>
                    <a:pt x="1157" y="2048"/>
                    <a:pt x="1274" y="2001"/>
                  </a:cubicBezTo>
                  <a:cubicBezTo>
                    <a:pt x="929" y="1857"/>
                    <a:pt x="699" y="1522"/>
                    <a:pt x="699" y="1149"/>
                  </a:cubicBezTo>
                  <a:lnTo>
                    <a:pt x="699" y="690"/>
                  </a:lnTo>
                  <a:cubicBezTo>
                    <a:pt x="699" y="355"/>
                    <a:pt x="939" y="68"/>
                    <a:pt x="1274" y="10"/>
                  </a:cubicBezTo>
                  <a:cubicBezTo>
                    <a:pt x="1235" y="1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49"/>
            <p:cNvSpPr/>
            <p:nvPr/>
          </p:nvSpPr>
          <p:spPr>
            <a:xfrm>
              <a:off x="1396288" y="2994258"/>
              <a:ext cx="48528" cy="24159"/>
            </a:xfrm>
            <a:custGeom>
              <a:avLst/>
              <a:gdLst/>
              <a:ahLst/>
              <a:cxnLst/>
              <a:rect l="l" t="t" r="r" b="b"/>
              <a:pathLst>
                <a:path w="1848" h="920" extrusionOk="0">
                  <a:moveTo>
                    <a:pt x="689" y="1"/>
                  </a:moveTo>
                  <a:cubicBezTo>
                    <a:pt x="307" y="1"/>
                    <a:pt x="0" y="307"/>
                    <a:pt x="0" y="690"/>
                  </a:cubicBezTo>
                  <a:cubicBezTo>
                    <a:pt x="0" y="690"/>
                    <a:pt x="689" y="919"/>
                    <a:pt x="1847" y="919"/>
                  </a:cubicBezTo>
                  <a:lnTo>
                    <a:pt x="1847" y="690"/>
                  </a:lnTo>
                  <a:cubicBezTo>
                    <a:pt x="1847" y="307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49"/>
            <p:cNvSpPr/>
            <p:nvPr/>
          </p:nvSpPr>
          <p:spPr>
            <a:xfrm>
              <a:off x="1396025" y="2994258"/>
              <a:ext cx="33455" cy="21901"/>
            </a:xfrm>
            <a:custGeom>
              <a:avLst/>
              <a:gdLst/>
              <a:ahLst/>
              <a:cxnLst/>
              <a:rect l="l" t="t" r="r" b="b"/>
              <a:pathLst>
                <a:path w="1274" h="834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cubicBezTo>
                    <a:pt x="231" y="757"/>
                    <a:pt x="460" y="805"/>
                    <a:pt x="699" y="833"/>
                  </a:cubicBezTo>
                  <a:lnTo>
                    <a:pt x="699" y="690"/>
                  </a:lnTo>
                  <a:cubicBezTo>
                    <a:pt x="699" y="355"/>
                    <a:pt x="939" y="68"/>
                    <a:pt x="1274" y="10"/>
                  </a:cubicBezTo>
                  <a:cubicBezTo>
                    <a:pt x="1235" y="1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49"/>
            <p:cNvSpPr/>
            <p:nvPr/>
          </p:nvSpPr>
          <p:spPr>
            <a:xfrm>
              <a:off x="1384234" y="3072434"/>
              <a:ext cx="30173" cy="60844"/>
            </a:xfrm>
            <a:custGeom>
              <a:avLst/>
              <a:gdLst/>
              <a:ahLst/>
              <a:cxnLst/>
              <a:rect l="l" t="t" r="r" b="b"/>
              <a:pathLst>
                <a:path w="1149" h="2317" extrusionOk="0">
                  <a:moveTo>
                    <a:pt x="57" y="0"/>
                  </a:moveTo>
                  <a:cubicBezTo>
                    <a:pt x="19" y="67"/>
                    <a:pt x="0" y="134"/>
                    <a:pt x="0" y="211"/>
                  </a:cubicBezTo>
                  <a:lnTo>
                    <a:pt x="0" y="2086"/>
                  </a:lnTo>
                  <a:cubicBezTo>
                    <a:pt x="0" y="2211"/>
                    <a:pt x="96" y="2316"/>
                    <a:pt x="230" y="2316"/>
                  </a:cubicBezTo>
                  <a:lnTo>
                    <a:pt x="1148" y="2316"/>
                  </a:lnTo>
                  <a:lnTo>
                    <a:pt x="1148" y="1857"/>
                  </a:lnTo>
                  <a:lnTo>
                    <a:pt x="919" y="1857"/>
                  </a:lnTo>
                  <a:cubicBezTo>
                    <a:pt x="794" y="1857"/>
                    <a:pt x="689" y="1751"/>
                    <a:pt x="689" y="1627"/>
                  </a:cubicBezTo>
                  <a:lnTo>
                    <a:pt x="689" y="708"/>
                  </a:lnTo>
                  <a:cubicBezTo>
                    <a:pt x="689" y="555"/>
                    <a:pt x="622" y="421"/>
                    <a:pt x="507" y="335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49"/>
            <p:cNvSpPr/>
            <p:nvPr/>
          </p:nvSpPr>
          <p:spPr>
            <a:xfrm>
              <a:off x="1426434" y="3072434"/>
              <a:ext cx="30199" cy="60844"/>
            </a:xfrm>
            <a:custGeom>
              <a:avLst/>
              <a:gdLst/>
              <a:ahLst/>
              <a:cxnLst/>
              <a:rect l="l" t="t" r="r" b="b"/>
              <a:pathLst>
                <a:path w="1150" h="2317" extrusionOk="0">
                  <a:moveTo>
                    <a:pt x="1101" y="0"/>
                  </a:moveTo>
                  <a:lnTo>
                    <a:pt x="652" y="335"/>
                  </a:lnTo>
                  <a:cubicBezTo>
                    <a:pt x="527" y="421"/>
                    <a:pt x="460" y="555"/>
                    <a:pt x="460" y="708"/>
                  </a:cubicBezTo>
                  <a:lnTo>
                    <a:pt x="460" y="1627"/>
                  </a:lnTo>
                  <a:cubicBezTo>
                    <a:pt x="460" y="1751"/>
                    <a:pt x="365" y="1857"/>
                    <a:pt x="231" y="1857"/>
                  </a:cubicBezTo>
                  <a:lnTo>
                    <a:pt x="1" y="1857"/>
                  </a:lnTo>
                  <a:lnTo>
                    <a:pt x="1" y="2316"/>
                  </a:lnTo>
                  <a:lnTo>
                    <a:pt x="920" y="2316"/>
                  </a:lnTo>
                  <a:cubicBezTo>
                    <a:pt x="1054" y="2316"/>
                    <a:pt x="1149" y="2211"/>
                    <a:pt x="1149" y="2086"/>
                  </a:cubicBezTo>
                  <a:lnTo>
                    <a:pt x="1149" y="211"/>
                  </a:lnTo>
                  <a:cubicBezTo>
                    <a:pt x="1149" y="134"/>
                    <a:pt x="1130" y="67"/>
                    <a:pt x="110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49"/>
            <p:cNvSpPr/>
            <p:nvPr/>
          </p:nvSpPr>
          <p:spPr>
            <a:xfrm>
              <a:off x="1408341" y="3121173"/>
              <a:ext cx="24159" cy="12106"/>
            </a:xfrm>
            <a:custGeom>
              <a:avLst/>
              <a:gdLst/>
              <a:ahLst/>
              <a:cxnLst/>
              <a:rect l="l" t="t" r="r" b="b"/>
              <a:pathLst>
                <a:path w="920" h="461" extrusionOk="0">
                  <a:moveTo>
                    <a:pt x="1" y="1"/>
                  </a:moveTo>
                  <a:lnTo>
                    <a:pt x="1" y="460"/>
                  </a:lnTo>
                  <a:lnTo>
                    <a:pt x="920" y="460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7" name="Google Shape;4607;p49"/>
          <p:cNvGrpSpPr/>
          <p:nvPr/>
        </p:nvGrpSpPr>
        <p:grpSpPr>
          <a:xfrm>
            <a:off x="6669900" y="1505474"/>
            <a:ext cx="345083" cy="369215"/>
            <a:chOff x="6669900" y="1505474"/>
            <a:chExt cx="345083" cy="369215"/>
          </a:xfrm>
        </p:grpSpPr>
        <p:sp>
          <p:nvSpPr>
            <p:cNvPr id="4608" name="Google Shape;4608;p49"/>
            <p:cNvSpPr/>
            <p:nvPr/>
          </p:nvSpPr>
          <p:spPr>
            <a:xfrm>
              <a:off x="6700309" y="1505474"/>
              <a:ext cx="48292" cy="42252"/>
            </a:xfrm>
            <a:custGeom>
              <a:avLst/>
              <a:gdLst/>
              <a:ahLst/>
              <a:cxnLst/>
              <a:rect l="l" t="t" r="r" b="b"/>
              <a:pathLst>
                <a:path w="1839" h="1609" extrusionOk="0">
                  <a:moveTo>
                    <a:pt x="919" y="1"/>
                  </a:moveTo>
                  <a:cubicBezTo>
                    <a:pt x="412" y="1"/>
                    <a:pt x="1" y="364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427" y="1608"/>
                    <a:pt x="1838" y="1254"/>
                    <a:pt x="1838" y="804"/>
                  </a:cubicBezTo>
                  <a:cubicBezTo>
                    <a:pt x="1838" y="364"/>
                    <a:pt x="1427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49"/>
            <p:cNvSpPr/>
            <p:nvPr/>
          </p:nvSpPr>
          <p:spPr>
            <a:xfrm>
              <a:off x="6700309" y="1505474"/>
              <a:ext cx="33455" cy="42252"/>
            </a:xfrm>
            <a:custGeom>
              <a:avLst/>
              <a:gdLst/>
              <a:ahLst/>
              <a:cxnLst/>
              <a:rect l="l" t="t" r="r" b="b"/>
              <a:pathLst>
                <a:path w="1274" h="1609" extrusionOk="0">
                  <a:moveTo>
                    <a:pt x="919" y="1"/>
                  </a:moveTo>
                  <a:cubicBezTo>
                    <a:pt x="412" y="1"/>
                    <a:pt x="1" y="355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044" y="1608"/>
                    <a:pt x="1159" y="1589"/>
                    <a:pt x="1273" y="1551"/>
                  </a:cubicBezTo>
                  <a:cubicBezTo>
                    <a:pt x="938" y="1455"/>
                    <a:pt x="699" y="1149"/>
                    <a:pt x="690" y="804"/>
                  </a:cubicBezTo>
                  <a:cubicBezTo>
                    <a:pt x="699" y="460"/>
                    <a:pt x="938" y="154"/>
                    <a:pt x="1273" y="58"/>
                  </a:cubicBezTo>
                  <a:cubicBezTo>
                    <a:pt x="1159" y="20"/>
                    <a:pt x="1044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49"/>
            <p:cNvSpPr/>
            <p:nvPr/>
          </p:nvSpPr>
          <p:spPr>
            <a:xfrm>
              <a:off x="6669900" y="1608255"/>
              <a:ext cx="109110" cy="84715"/>
            </a:xfrm>
            <a:custGeom>
              <a:avLst/>
              <a:gdLst/>
              <a:ahLst/>
              <a:cxnLst/>
              <a:rect l="l" t="t" r="r" b="b"/>
              <a:pathLst>
                <a:path w="4155" h="3226" extrusionOk="0">
                  <a:moveTo>
                    <a:pt x="1388" y="1"/>
                  </a:moveTo>
                  <a:lnTo>
                    <a:pt x="1388" y="690"/>
                  </a:lnTo>
                  <a:cubicBezTo>
                    <a:pt x="1388" y="872"/>
                    <a:pt x="1283" y="1025"/>
                    <a:pt x="1130" y="1111"/>
                  </a:cubicBezTo>
                  <a:lnTo>
                    <a:pt x="383" y="1484"/>
                  </a:lnTo>
                  <a:cubicBezTo>
                    <a:pt x="154" y="1599"/>
                    <a:pt x="1" y="1838"/>
                    <a:pt x="1" y="2097"/>
                  </a:cubicBezTo>
                  <a:lnTo>
                    <a:pt x="1" y="2996"/>
                  </a:lnTo>
                  <a:cubicBezTo>
                    <a:pt x="1" y="3130"/>
                    <a:pt x="106" y="3226"/>
                    <a:pt x="230" y="3226"/>
                  </a:cubicBezTo>
                  <a:lnTo>
                    <a:pt x="3924" y="3226"/>
                  </a:lnTo>
                  <a:cubicBezTo>
                    <a:pt x="4049" y="3226"/>
                    <a:pt x="4154" y="3130"/>
                    <a:pt x="4154" y="2996"/>
                  </a:cubicBezTo>
                  <a:lnTo>
                    <a:pt x="4154" y="2097"/>
                  </a:lnTo>
                  <a:cubicBezTo>
                    <a:pt x="4154" y="1838"/>
                    <a:pt x="4001" y="1599"/>
                    <a:pt x="3771" y="1484"/>
                  </a:cubicBezTo>
                  <a:lnTo>
                    <a:pt x="3025" y="1111"/>
                  </a:lnTo>
                  <a:cubicBezTo>
                    <a:pt x="2872" y="1025"/>
                    <a:pt x="2766" y="872"/>
                    <a:pt x="2766" y="690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49"/>
            <p:cNvSpPr/>
            <p:nvPr/>
          </p:nvSpPr>
          <p:spPr>
            <a:xfrm>
              <a:off x="6706086" y="1608255"/>
              <a:ext cx="36974" cy="24422"/>
            </a:xfrm>
            <a:custGeom>
              <a:avLst/>
              <a:gdLst/>
              <a:ahLst/>
              <a:cxnLst/>
              <a:rect l="l" t="t" r="r" b="b"/>
              <a:pathLst>
                <a:path w="1408" h="930" extrusionOk="0">
                  <a:moveTo>
                    <a:pt x="10" y="1"/>
                  </a:moveTo>
                  <a:lnTo>
                    <a:pt x="10" y="690"/>
                  </a:lnTo>
                  <a:cubicBezTo>
                    <a:pt x="10" y="719"/>
                    <a:pt x="1" y="757"/>
                    <a:pt x="1" y="786"/>
                  </a:cubicBezTo>
                  <a:cubicBezTo>
                    <a:pt x="221" y="872"/>
                    <a:pt x="460" y="920"/>
                    <a:pt x="699" y="929"/>
                  </a:cubicBezTo>
                  <a:cubicBezTo>
                    <a:pt x="939" y="920"/>
                    <a:pt x="1187" y="872"/>
                    <a:pt x="1408" y="786"/>
                  </a:cubicBezTo>
                  <a:cubicBezTo>
                    <a:pt x="1398" y="747"/>
                    <a:pt x="1398" y="719"/>
                    <a:pt x="1398" y="690"/>
                  </a:cubicBezTo>
                  <a:lnTo>
                    <a:pt x="139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49"/>
            <p:cNvSpPr/>
            <p:nvPr/>
          </p:nvSpPr>
          <p:spPr>
            <a:xfrm>
              <a:off x="6669900" y="1640188"/>
              <a:ext cx="109110" cy="52783"/>
            </a:xfrm>
            <a:custGeom>
              <a:avLst/>
              <a:gdLst/>
              <a:ahLst/>
              <a:cxnLst/>
              <a:rect l="l" t="t" r="r" b="b"/>
              <a:pathLst>
                <a:path w="4155" h="2010" extrusionOk="0">
                  <a:moveTo>
                    <a:pt x="919" y="0"/>
                  </a:moveTo>
                  <a:lnTo>
                    <a:pt x="383" y="268"/>
                  </a:lnTo>
                  <a:cubicBezTo>
                    <a:pt x="154" y="383"/>
                    <a:pt x="1" y="622"/>
                    <a:pt x="1" y="881"/>
                  </a:cubicBezTo>
                  <a:lnTo>
                    <a:pt x="1" y="1780"/>
                  </a:lnTo>
                  <a:cubicBezTo>
                    <a:pt x="1" y="1914"/>
                    <a:pt x="106" y="2010"/>
                    <a:pt x="230" y="2010"/>
                  </a:cubicBezTo>
                  <a:lnTo>
                    <a:pt x="3924" y="2010"/>
                  </a:lnTo>
                  <a:cubicBezTo>
                    <a:pt x="4049" y="2010"/>
                    <a:pt x="4154" y="1914"/>
                    <a:pt x="4154" y="1780"/>
                  </a:cubicBezTo>
                  <a:lnTo>
                    <a:pt x="4154" y="881"/>
                  </a:lnTo>
                  <a:cubicBezTo>
                    <a:pt x="4154" y="622"/>
                    <a:pt x="4001" y="383"/>
                    <a:pt x="3771" y="268"/>
                  </a:cubicBezTo>
                  <a:lnTo>
                    <a:pt x="3235" y="0"/>
                  </a:lnTo>
                  <a:cubicBezTo>
                    <a:pt x="2963" y="421"/>
                    <a:pt x="2520" y="632"/>
                    <a:pt x="2077" y="632"/>
                  </a:cubicBezTo>
                  <a:cubicBezTo>
                    <a:pt x="1635" y="632"/>
                    <a:pt x="1192" y="421"/>
                    <a:pt x="91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49"/>
            <p:cNvSpPr/>
            <p:nvPr/>
          </p:nvSpPr>
          <p:spPr>
            <a:xfrm>
              <a:off x="6681953" y="1523567"/>
              <a:ext cx="84741" cy="84715"/>
            </a:xfrm>
            <a:custGeom>
              <a:avLst/>
              <a:gdLst/>
              <a:ahLst/>
              <a:cxnLst/>
              <a:rect l="l" t="t" r="r" b="b"/>
              <a:pathLst>
                <a:path w="3227" h="3226" extrusionOk="0">
                  <a:moveTo>
                    <a:pt x="1618" y="1"/>
                  </a:moveTo>
                  <a:cubicBezTo>
                    <a:pt x="728" y="1"/>
                    <a:pt x="1" y="728"/>
                    <a:pt x="1" y="1618"/>
                  </a:cubicBezTo>
                  <a:cubicBezTo>
                    <a:pt x="1" y="2508"/>
                    <a:pt x="728" y="3226"/>
                    <a:pt x="1618" y="3226"/>
                  </a:cubicBezTo>
                  <a:cubicBezTo>
                    <a:pt x="2508" y="3226"/>
                    <a:pt x="3226" y="2508"/>
                    <a:pt x="3226" y="1618"/>
                  </a:cubicBezTo>
                  <a:cubicBezTo>
                    <a:pt x="3226" y="728"/>
                    <a:pt x="2508" y="1"/>
                    <a:pt x="1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49"/>
            <p:cNvSpPr/>
            <p:nvPr/>
          </p:nvSpPr>
          <p:spPr>
            <a:xfrm>
              <a:off x="6697552" y="1523567"/>
              <a:ext cx="70902" cy="76180"/>
            </a:xfrm>
            <a:custGeom>
              <a:avLst/>
              <a:gdLst/>
              <a:ahLst/>
              <a:cxnLst/>
              <a:rect l="l" t="t" r="r" b="b"/>
              <a:pathLst>
                <a:path w="2700" h="2901" extrusionOk="0">
                  <a:moveTo>
                    <a:pt x="1034" y="1"/>
                  </a:moveTo>
                  <a:cubicBezTo>
                    <a:pt x="259" y="1"/>
                    <a:pt x="0" y="1063"/>
                    <a:pt x="699" y="1407"/>
                  </a:cubicBezTo>
                  <a:cubicBezTo>
                    <a:pt x="718" y="1417"/>
                    <a:pt x="737" y="1417"/>
                    <a:pt x="756" y="1427"/>
                  </a:cubicBezTo>
                  <a:lnTo>
                    <a:pt x="1560" y="2881"/>
                  </a:lnTo>
                  <a:cubicBezTo>
                    <a:pt x="1560" y="2881"/>
                    <a:pt x="1780" y="2900"/>
                    <a:pt x="1991" y="2900"/>
                  </a:cubicBezTo>
                  <a:cubicBezTo>
                    <a:pt x="2460" y="2556"/>
                    <a:pt x="2699" y="1972"/>
                    <a:pt x="2623" y="1388"/>
                  </a:cubicBezTo>
                  <a:cubicBezTo>
                    <a:pt x="2527" y="728"/>
                    <a:pt x="2039" y="192"/>
                    <a:pt x="1378" y="39"/>
                  </a:cubicBezTo>
                  <a:cubicBezTo>
                    <a:pt x="1264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49"/>
            <p:cNvSpPr/>
            <p:nvPr/>
          </p:nvSpPr>
          <p:spPr>
            <a:xfrm>
              <a:off x="6687993" y="1560909"/>
              <a:ext cx="72661" cy="59453"/>
            </a:xfrm>
            <a:custGeom>
              <a:avLst/>
              <a:gdLst/>
              <a:ahLst/>
              <a:cxnLst/>
              <a:rect l="l" t="t" r="r" b="b"/>
              <a:pathLst>
                <a:path w="2767" h="2264" extrusionOk="0">
                  <a:moveTo>
                    <a:pt x="1075" y="0"/>
                  </a:moveTo>
                  <a:cubicBezTo>
                    <a:pt x="986" y="0"/>
                    <a:pt x="903" y="48"/>
                    <a:pt x="862" y="139"/>
                  </a:cubicBezTo>
                  <a:cubicBezTo>
                    <a:pt x="785" y="292"/>
                    <a:pt x="680" y="435"/>
                    <a:pt x="546" y="550"/>
                  </a:cubicBezTo>
                  <a:cubicBezTo>
                    <a:pt x="422" y="655"/>
                    <a:pt x="288" y="751"/>
                    <a:pt x="135" y="828"/>
                  </a:cubicBezTo>
                  <a:cubicBezTo>
                    <a:pt x="48" y="866"/>
                    <a:pt x="1" y="962"/>
                    <a:pt x="20" y="1067"/>
                  </a:cubicBezTo>
                  <a:cubicBezTo>
                    <a:pt x="106" y="1756"/>
                    <a:pt x="690" y="2263"/>
                    <a:pt x="1388" y="2263"/>
                  </a:cubicBezTo>
                  <a:cubicBezTo>
                    <a:pt x="2106" y="2263"/>
                    <a:pt x="2709" y="1708"/>
                    <a:pt x="2766" y="990"/>
                  </a:cubicBezTo>
                  <a:cubicBezTo>
                    <a:pt x="2766" y="923"/>
                    <a:pt x="2738" y="856"/>
                    <a:pt x="2690" y="808"/>
                  </a:cubicBezTo>
                  <a:cubicBezTo>
                    <a:pt x="2231" y="426"/>
                    <a:pt x="1695" y="158"/>
                    <a:pt x="1120" y="5"/>
                  </a:cubicBezTo>
                  <a:cubicBezTo>
                    <a:pt x="1105" y="2"/>
                    <a:pt x="1090" y="0"/>
                    <a:pt x="107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49"/>
            <p:cNvSpPr/>
            <p:nvPr/>
          </p:nvSpPr>
          <p:spPr>
            <a:xfrm>
              <a:off x="6688256" y="1560909"/>
              <a:ext cx="72661" cy="58954"/>
            </a:xfrm>
            <a:custGeom>
              <a:avLst/>
              <a:gdLst/>
              <a:ahLst/>
              <a:cxnLst/>
              <a:rect l="l" t="t" r="r" b="b"/>
              <a:pathLst>
                <a:path w="2767" h="2245" extrusionOk="0">
                  <a:moveTo>
                    <a:pt x="1064" y="0"/>
                  </a:moveTo>
                  <a:cubicBezTo>
                    <a:pt x="976" y="0"/>
                    <a:pt x="893" y="47"/>
                    <a:pt x="852" y="129"/>
                  </a:cubicBezTo>
                  <a:cubicBezTo>
                    <a:pt x="795" y="244"/>
                    <a:pt x="728" y="349"/>
                    <a:pt x="641" y="445"/>
                  </a:cubicBezTo>
                  <a:cubicBezTo>
                    <a:pt x="613" y="474"/>
                    <a:pt x="574" y="512"/>
                    <a:pt x="536" y="550"/>
                  </a:cubicBezTo>
                  <a:cubicBezTo>
                    <a:pt x="412" y="655"/>
                    <a:pt x="278" y="751"/>
                    <a:pt x="134" y="818"/>
                  </a:cubicBezTo>
                  <a:cubicBezTo>
                    <a:pt x="48" y="866"/>
                    <a:pt x="0" y="962"/>
                    <a:pt x="10" y="1057"/>
                  </a:cubicBezTo>
                  <a:cubicBezTo>
                    <a:pt x="96" y="1670"/>
                    <a:pt x="565" y="2148"/>
                    <a:pt x="1177" y="2244"/>
                  </a:cubicBezTo>
                  <a:cubicBezTo>
                    <a:pt x="862" y="2053"/>
                    <a:pt x="680" y="1708"/>
                    <a:pt x="699" y="1344"/>
                  </a:cubicBezTo>
                  <a:lnTo>
                    <a:pt x="699" y="1019"/>
                  </a:lnTo>
                  <a:cubicBezTo>
                    <a:pt x="747" y="981"/>
                    <a:pt x="804" y="942"/>
                    <a:pt x="852" y="895"/>
                  </a:cubicBezTo>
                  <a:cubicBezTo>
                    <a:pt x="976" y="780"/>
                    <a:pt x="1091" y="655"/>
                    <a:pt x="1187" y="512"/>
                  </a:cubicBezTo>
                  <a:cubicBezTo>
                    <a:pt x="1618" y="646"/>
                    <a:pt x="2029" y="866"/>
                    <a:pt x="2383" y="1163"/>
                  </a:cubicBezTo>
                  <a:cubicBezTo>
                    <a:pt x="2421" y="1201"/>
                    <a:pt x="2527" y="1297"/>
                    <a:pt x="2661" y="1421"/>
                  </a:cubicBezTo>
                  <a:cubicBezTo>
                    <a:pt x="2709" y="1287"/>
                    <a:pt x="2747" y="1143"/>
                    <a:pt x="2756" y="1000"/>
                  </a:cubicBezTo>
                  <a:cubicBezTo>
                    <a:pt x="2766" y="923"/>
                    <a:pt x="2737" y="856"/>
                    <a:pt x="2680" y="808"/>
                  </a:cubicBezTo>
                  <a:cubicBezTo>
                    <a:pt x="2221" y="426"/>
                    <a:pt x="1685" y="148"/>
                    <a:pt x="1110" y="5"/>
                  </a:cubicBezTo>
                  <a:cubicBezTo>
                    <a:pt x="1095" y="2"/>
                    <a:pt x="1080" y="0"/>
                    <a:pt x="106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49"/>
            <p:cNvSpPr/>
            <p:nvPr/>
          </p:nvSpPr>
          <p:spPr>
            <a:xfrm>
              <a:off x="6669900" y="1652503"/>
              <a:ext cx="24396" cy="40467"/>
            </a:xfrm>
            <a:custGeom>
              <a:avLst/>
              <a:gdLst/>
              <a:ahLst/>
              <a:cxnLst/>
              <a:rect l="l" t="t" r="r" b="b"/>
              <a:pathLst>
                <a:path w="929" h="1541" extrusionOk="0">
                  <a:moveTo>
                    <a:pt x="144" y="0"/>
                  </a:moveTo>
                  <a:cubicBezTo>
                    <a:pt x="48" y="115"/>
                    <a:pt x="1" y="259"/>
                    <a:pt x="1" y="412"/>
                  </a:cubicBezTo>
                  <a:lnTo>
                    <a:pt x="1" y="1311"/>
                  </a:lnTo>
                  <a:cubicBezTo>
                    <a:pt x="1" y="1436"/>
                    <a:pt x="106" y="1541"/>
                    <a:pt x="230" y="1541"/>
                  </a:cubicBezTo>
                  <a:lnTo>
                    <a:pt x="929" y="1541"/>
                  </a:lnTo>
                  <a:lnTo>
                    <a:pt x="929" y="842"/>
                  </a:lnTo>
                  <a:cubicBezTo>
                    <a:pt x="929" y="708"/>
                    <a:pt x="862" y="574"/>
                    <a:pt x="757" y="488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49"/>
            <p:cNvSpPr/>
            <p:nvPr/>
          </p:nvSpPr>
          <p:spPr>
            <a:xfrm>
              <a:off x="6754588" y="1652503"/>
              <a:ext cx="24422" cy="40467"/>
            </a:xfrm>
            <a:custGeom>
              <a:avLst/>
              <a:gdLst/>
              <a:ahLst/>
              <a:cxnLst/>
              <a:rect l="l" t="t" r="r" b="b"/>
              <a:pathLst>
                <a:path w="930" h="1541" extrusionOk="0">
                  <a:moveTo>
                    <a:pt x="786" y="0"/>
                  </a:moveTo>
                  <a:lnTo>
                    <a:pt x="173" y="488"/>
                  </a:lnTo>
                  <a:cubicBezTo>
                    <a:pt x="68" y="574"/>
                    <a:pt x="1" y="708"/>
                    <a:pt x="1" y="842"/>
                  </a:cubicBezTo>
                  <a:lnTo>
                    <a:pt x="1" y="1541"/>
                  </a:lnTo>
                  <a:lnTo>
                    <a:pt x="699" y="1541"/>
                  </a:lnTo>
                  <a:cubicBezTo>
                    <a:pt x="824" y="1541"/>
                    <a:pt x="929" y="1436"/>
                    <a:pt x="929" y="1311"/>
                  </a:cubicBezTo>
                  <a:lnTo>
                    <a:pt x="929" y="412"/>
                  </a:lnTo>
                  <a:cubicBezTo>
                    <a:pt x="929" y="259"/>
                    <a:pt x="872" y="115"/>
                    <a:pt x="786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49"/>
            <p:cNvSpPr/>
            <p:nvPr/>
          </p:nvSpPr>
          <p:spPr>
            <a:xfrm>
              <a:off x="6767797" y="1578004"/>
              <a:ext cx="201440" cy="110791"/>
            </a:xfrm>
            <a:custGeom>
              <a:avLst/>
              <a:gdLst/>
              <a:ahLst/>
              <a:cxnLst/>
              <a:rect l="l" t="t" r="r" b="b"/>
              <a:pathLst>
                <a:path w="7671" h="4219" extrusionOk="0">
                  <a:moveTo>
                    <a:pt x="2713" y="1"/>
                  </a:moveTo>
                  <a:cubicBezTo>
                    <a:pt x="1870" y="1"/>
                    <a:pt x="1012" y="233"/>
                    <a:pt x="235" y="732"/>
                  </a:cubicBezTo>
                  <a:cubicBezTo>
                    <a:pt x="0" y="857"/>
                    <a:pt x="142" y="1167"/>
                    <a:pt x="343" y="1167"/>
                  </a:cubicBezTo>
                  <a:cubicBezTo>
                    <a:pt x="388" y="1167"/>
                    <a:pt x="436" y="1151"/>
                    <a:pt x="484" y="1115"/>
                  </a:cubicBezTo>
                  <a:cubicBezTo>
                    <a:pt x="1183" y="667"/>
                    <a:pt x="1955" y="458"/>
                    <a:pt x="2715" y="458"/>
                  </a:cubicBezTo>
                  <a:cubicBezTo>
                    <a:pt x="4409" y="458"/>
                    <a:pt x="6039" y="1498"/>
                    <a:pt x="6647" y="3249"/>
                  </a:cubicBezTo>
                  <a:lnTo>
                    <a:pt x="6331" y="2933"/>
                  </a:lnTo>
                  <a:cubicBezTo>
                    <a:pt x="6281" y="2887"/>
                    <a:pt x="6226" y="2867"/>
                    <a:pt x="6175" y="2867"/>
                  </a:cubicBezTo>
                  <a:cubicBezTo>
                    <a:pt x="6001" y="2867"/>
                    <a:pt x="5858" y="3088"/>
                    <a:pt x="6006" y="3258"/>
                  </a:cubicBezTo>
                  <a:lnTo>
                    <a:pt x="6886" y="4148"/>
                  </a:lnTo>
                  <a:cubicBezTo>
                    <a:pt x="6933" y="4196"/>
                    <a:pt x="6993" y="4218"/>
                    <a:pt x="7052" y="4218"/>
                  </a:cubicBezTo>
                  <a:cubicBezTo>
                    <a:pt x="7147" y="4218"/>
                    <a:pt x="7239" y="4159"/>
                    <a:pt x="7269" y="4053"/>
                  </a:cubicBezTo>
                  <a:lnTo>
                    <a:pt x="7633" y="2847"/>
                  </a:lnTo>
                  <a:cubicBezTo>
                    <a:pt x="7671" y="2732"/>
                    <a:pt x="7604" y="2598"/>
                    <a:pt x="7479" y="2560"/>
                  </a:cubicBezTo>
                  <a:cubicBezTo>
                    <a:pt x="7456" y="2552"/>
                    <a:pt x="7432" y="2549"/>
                    <a:pt x="7409" y="2549"/>
                  </a:cubicBezTo>
                  <a:cubicBezTo>
                    <a:pt x="7311" y="2549"/>
                    <a:pt x="7223" y="2612"/>
                    <a:pt x="7192" y="2713"/>
                  </a:cubicBezTo>
                  <a:lnTo>
                    <a:pt x="7077" y="3096"/>
                  </a:lnTo>
                  <a:cubicBezTo>
                    <a:pt x="6397" y="1154"/>
                    <a:pt x="4591" y="1"/>
                    <a:pt x="271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49"/>
            <p:cNvSpPr/>
            <p:nvPr/>
          </p:nvSpPr>
          <p:spPr>
            <a:xfrm>
              <a:off x="6711128" y="1710617"/>
              <a:ext cx="199917" cy="109557"/>
            </a:xfrm>
            <a:custGeom>
              <a:avLst/>
              <a:gdLst/>
              <a:ahLst/>
              <a:cxnLst/>
              <a:rect l="l" t="t" r="r" b="b"/>
              <a:pathLst>
                <a:path w="7613" h="4172" extrusionOk="0">
                  <a:moveTo>
                    <a:pt x="554" y="0"/>
                  </a:moveTo>
                  <a:cubicBezTo>
                    <a:pt x="456" y="0"/>
                    <a:pt x="360" y="65"/>
                    <a:pt x="335" y="170"/>
                  </a:cubicBezTo>
                  <a:lnTo>
                    <a:pt x="29" y="1395"/>
                  </a:lnTo>
                  <a:cubicBezTo>
                    <a:pt x="0" y="1520"/>
                    <a:pt x="67" y="1644"/>
                    <a:pt x="192" y="1673"/>
                  </a:cubicBezTo>
                  <a:cubicBezTo>
                    <a:pt x="211" y="1673"/>
                    <a:pt x="230" y="1682"/>
                    <a:pt x="249" y="1682"/>
                  </a:cubicBezTo>
                  <a:cubicBezTo>
                    <a:pt x="354" y="1682"/>
                    <a:pt x="450" y="1606"/>
                    <a:pt x="479" y="1510"/>
                  </a:cubicBezTo>
                  <a:lnTo>
                    <a:pt x="565" y="1146"/>
                  </a:lnTo>
                  <a:cubicBezTo>
                    <a:pt x="1262" y="3048"/>
                    <a:pt x="3046" y="4171"/>
                    <a:pt x="4901" y="4171"/>
                  </a:cubicBezTo>
                  <a:cubicBezTo>
                    <a:pt x="5744" y="4171"/>
                    <a:pt x="6601" y="3940"/>
                    <a:pt x="7379" y="3443"/>
                  </a:cubicBezTo>
                  <a:cubicBezTo>
                    <a:pt x="7613" y="3311"/>
                    <a:pt x="7472" y="3007"/>
                    <a:pt x="7272" y="3007"/>
                  </a:cubicBezTo>
                  <a:cubicBezTo>
                    <a:pt x="7227" y="3007"/>
                    <a:pt x="7178" y="3023"/>
                    <a:pt x="7130" y="3060"/>
                  </a:cubicBezTo>
                  <a:lnTo>
                    <a:pt x="7120" y="3051"/>
                  </a:lnTo>
                  <a:cubicBezTo>
                    <a:pt x="6422" y="3499"/>
                    <a:pt x="5650" y="3709"/>
                    <a:pt x="4891" y="3709"/>
                  </a:cubicBezTo>
                  <a:cubicBezTo>
                    <a:pt x="3205" y="3709"/>
                    <a:pt x="1583" y="2675"/>
                    <a:pt x="976" y="926"/>
                  </a:cubicBezTo>
                  <a:lnTo>
                    <a:pt x="976" y="926"/>
                  </a:lnTo>
                  <a:lnTo>
                    <a:pt x="1321" y="1252"/>
                  </a:lnTo>
                  <a:cubicBezTo>
                    <a:pt x="1369" y="1290"/>
                    <a:pt x="1419" y="1306"/>
                    <a:pt x="1467" y="1306"/>
                  </a:cubicBezTo>
                  <a:cubicBezTo>
                    <a:pt x="1646" y="1306"/>
                    <a:pt x="1788" y="1075"/>
                    <a:pt x="1637" y="917"/>
                  </a:cubicBezTo>
                  <a:lnTo>
                    <a:pt x="708" y="65"/>
                  </a:lnTo>
                  <a:cubicBezTo>
                    <a:pt x="664" y="20"/>
                    <a:pt x="609" y="0"/>
                    <a:pt x="5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49"/>
            <p:cNvSpPr/>
            <p:nvPr/>
          </p:nvSpPr>
          <p:spPr>
            <a:xfrm>
              <a:off x="6893819" y="1795988"/>
              <a:ext cx="121164" cy="78701"/>
            </a:xfrm>
            <a:custGeom>
              <a:avLst/>
              <a:gdLst/>
              <a:ahLst/>
              <a:cxnLst/>
              <a:rect l="l" t="t" r="r" b="b"/>
              <a:pathLst>
                <a:path w="4614" h="2997" extrusionOk="0">
                  <a:moveTo>
                    <a:pt x="1618" y="1"/>
                  </a:moveTo>
                  <a:lnTo>
                    <a:pt x="1618" y="384"/>
                  </a:lnTo>
                  <a:cubicBezTo>
                    <a:pt x="1618" y="489"/>
                    <a:pt x="1551" y="575"/>
                    <a:pt x="1446" y="604"/>
                  </a:cubicBezTo>
                  <a:lnTo>
                    <a:pt x="498" y="872"/>
                  </a:lnTo>
                  <a:cubicBezTo>
                    <a:pt x="202" y="958"/>
                    <a:pt x="1" y="1226"/>
                    <a:pt x="1" y="1542"/>
                  </a:cubicBezTo>
                  <a:lnTo>
                    <a:pt x="1" y="2767"/>
                  </a:lnTo>
                  <a:cubicBezTo>
                    <a:pt x="1" y="2891"/>
                    <a:pt x="106" y="2996"/>
                    <a:pt x="230" y="2996"/>
                  </a:cubicBezTo>
                  <a:lnTo>
                    <a:pt x="4384" y="2996"/>
                  </a:lnTo>
                  <a:cubicBezTo>
                    <a:pt x="4508" y="2996"/>
                    <a:pt x="4614" y="2891"/>
                    <a:pt x="4614" y="2767"/>
                  </a:cubicBezTo>
                  <a:lnTo>
                    <a:pt x="4614" y="1542"/>
                  </a:lnTo>
                  <a:cubicBezTo>
                    <a:pt x="4614" y="1226"/>
                    <a:pt x="4403" y="958"/>
                    <a:pt x="4106" y="872"/>
                  </a:cubicBezTo>
                  <a:lnTo>
                    <a:pt x="3168" y="604"/>
                  </a:lnTo>
                  <a:cubicBezTo>
                    <a:pt x="3063" y="575"/>
                    <a:pt x="2996" y="489"/>
                    <a:pt x="2996" y="384"/>
                  </a:cubicBezTo>
                  <a:lnTo>
                    <a:pt x="299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49"/>
            <p:cNvSpPr/>
            <p:nvPr/>
          </p:nvSpPr>
          <p:spPr>
            <a:xfrm>
              <a:off x="6893819" y="1812584"/>
              <a:ext cx="121164" cy="62105"/>
            </a:xfrm>
            <a:custGeom>
              <a:avLst/>
              <a:gdLst/>
              <a:ahLst/>
              <a:cxnLst/>
              <a:rect l="l" t="t" r="r" b="b"/>
              <a:pathLst>
                <a:path w="4614" h="2365" extrusionOk="0">
                  <a:moveTo>
                    <a:pt x="3245" y="0"/>
                  </a:moveTo>
                  <a:cubicBezTo>
                    <a:pt x="3101" y="472"/>
                    <a:pt x="2691" y="709"/>
                    <a:pt x="2279" y="709"/>
                  </a:cubicBezTo>
                  <a:cubicBezTo>
                    <a:pt x="1872" y="709"/>
                    <a:pt x="1464" y="477"/>
                    <a:pt x="1312" y="10"/>
                  </a:cubicBezTo>
                  <a:lnTo>
                    <a:pt x="508" y="240"/>
                  </a:lnTo>
                  <a:cubicBezTo>
                    <a:pt x="211" y="326"/>
                    <a:pt x="1" y="594"/>
                    <a:pt x="1" y="910"/>
                  </a:cubicBezTo>
                  <a:lnTo>
                    <a:pt x="1" y="2135"/>
                  </a:lnTo>
                  <a:cubicBezTo>
                    <a:pt x="1" y="2259"/>
                    <a:pt x="106" y="2364"/>
                    <a:pt x="230" y="2364"/>
                  </a:cubicBezTo>
                  <a:lnTo>
                    <a:pt x="4384" y="2364"/>
                  </a:lnTo>
                  <a:cubicBezTo>
                    <a:pt x="4508" y="2364"/>
                    <a:pt x="4614" y="2259"/>
                    <a:pt x="4614" y="2135"/>
                  </a:cubicBezTo>
                  <a:lnTo>
                    <a:pt x="4614" y="910"/>
                  </a:lnTo>
                  <a:cubicBezTo>
                    <a:pt x="4614" y="594"/>
                    <a:pt x="4403" y="326"/>
                    <a:pt x="4106" y="240"/>
                  </a:cubicBezTo>
                  <a:lnTo>
                    <a:pt x="32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49"/>
            <p:cNvSpPr/>
            <p:nvPr/>
          </p:nvSpPr>
          <p:spPr>
            <a:xfrm>
              <a:off x="6912175" y="1711063"/>
              <a:ext cx="30173" cy="66622"/>
            </a:xfrm>
            <a:custGeom>
              <a:avLst/>
              <a:gdLst/>
              <a:ahLst/>
              <a:cxnLst/>
              <a:rect l="l" t="t" r="r" b="b"/>
              <a:pathLst>
                <a:path w="1149" h="2537" extrusionOk="0">
                  <a:moveTo>
                    <a:pt x="689" y="0"/>
                  </a:moveTo>
                  <a:cubicBezTo>
                    <a:pt x="307" y="0"/>
                    <a:pt x="0" y="316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29" y="1254"/>
                    <a:pt x="86" y="1436"/>
                  </a:cubicBezTo>
                  <a:lnTo>
                    <a:pt x="460" y="2536"/>
                  </a:lnTo>
                  <a:lnTo>
                    <a:pt x="1149" y="2536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49"/>
            <p:cNvSpPr/>
            <p:nvPr/>
          </p:nvSpPr>
          <p:spPr>
            <a:xfrm>
              <a:off x="6924228" y="1705260"/>
              <a:ext cx="72661" cy="72425"/>
            </a:xfrm>
            <a:custGeom>
              <a:avLst/>
              <a:gdLst/>
              <a:ahLst/>
              <a:cxnLst/>
              <a:rect l="l" t="t" r="r" b="b"/>
              <a:pathLst>
                <a:path w="2767" h="2758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cubicBezTo>
                    <a:pt x="1" y="939"/>
                    <a:pt x="202" y="1149"/>
                    <a:pt x="460" y="1149"/>
                  </a:cubicBezTo>
                  <a:lnTo>
                    <a:pt x="2298" y="2757"/>
                  </a:lnTo>
                  <a:lnTo>
                    <a:pt x="2690" y="1398"/>
                  </a:lnTo>
                  <a:cubicBezTo>
                    <a:pt x="2738" y="1226"/>
                    <a:pt x="2757" y="1063"/>
                    <a:pt x="2767" y="891"/>
                  </a:cubicBezTo>
                  <a:lnTo>
                    <a:pt x="2767" y="460"/>
                  </a:lnTo>
                  <a:cubicBezTo>
                    <a:pt x="2767" y="202"/>
                    <a:pt x="2556" y="1"/>
                    <a:pt x="2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49"/>
            <p:cNvSpPr/>
            <p:nvPr/>
          </p:nvSpPr>
          <p:spPr>
            <a:xfrm>
              <a:off x="6936307" y="1795988"/>
              <a:ext cx="36213" cy="14679"/>
            </a:xfrm>
            <a:custGeom>
              <a:avLst/>
              <a:gdLst/>
              <a:ahLst/>
              <a:cxnLst/>
              <a:rect l="l" t="t" r="r" b="b"/>
              <a:pathLst>
                <a:path w="1379" h="559" extrusionOk="0">
                  <a:moveTo>
                    <a:pt x="0" y="1"/>
                  </a:moveTo>
                  <a:lnTo>
                    <a:pt x="0" y="422"/>
                  </a:lnTo>
                  <a:cubicBezTo>
                    <a:pt x="220" y="513"/>
                    <a:pt x="455" y="558"/>
                    <a:pt x="689" y="558"/>
                  </a:cubicBezTo>
                  <a:cubicBezTo>
                    <a:pt x="924" y="558"/>
                    <a:pt x="1158" y="513"/>
                    <a:pt x="1378" y="422"/>
                  </a:cubicBezTo>
                  <a:lnTo>
                    <a:pt x="137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49"/>
            <p:cNvSpPr/>
            <p:nvPr/>
          </p:nvSpPr>
          <p:spPr>
            <a:xfrm>
              <a:off x="6918214" y="1735433"/>
              <a:ext cx="72635" cy="66622"/>
            </a:xfrm>
            <a:custGeom>
              <a:avLst/>
              <a:gdLst/>
              <a:ahLst/>
              <a:cxnLst/>
              <a:rect l="l" t="t" r="r" b="b"/>
              <a:pathLst>
                <a:path w="2766" h="2537" extrusionOk="0">
                  <a:moveTo>
                    <a:pt x="880" y="0"/>
                  </a:moveTo>
                  <a:cubicBezTo>
                    <a:pt x="756" y="0"/>
                    <a:pt x="632" y="48"/>
                    <a:pt x="546" y="134"/>
                  </a:cubicBezTo>
                  <a:lnTo>
                    <a:pt x="13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914"/>
                    <a:pt x="613" y="2536"/>
                    <a:pt x="1378" y="2536"/>
                  </a:cubicBezTo>
                  <a:cubicBezTo>
                    <a:pt x="2144" y="2536"/>
                    <a:pt x="2766" y="1914"/>
                    <a:pt x="2766" y="1149"/>
                  </a:cubicBezTo>
                  <a:lnTo>
                    <a:pt x="2766" y="862"/>
                  </a:lnTo>
                  <a:cubicBezTo>
                    <a:pt x="2766" y="737"/>
                    <a:pt x="2718" y="622"/>
                    <a:pt x="2632" y="536"/>
                  </a:cubicBezTo>
                  <a:cubicBezTo>
                    <a:pt x="2268" y="182"/>
                    <a:pt x="1617" y="29"/>
                    <a:pt x="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49"/>
            <p:cNvSpPr/>
            <p:nvPr/>
          </p:nvSpPr>
          <p:spPr>
            <a:xfrm>
              <a:off x="6917952" y="1735433"/>
              <a:ext cx="72661" cy="65125"/>
            </a:xfrm>
            <a:custGeom>
              <a:avLst/>
              <a:gdLst/>
              <a:ahLst/>
              <a:cxnLst/>
              <a:rect l="l" t="t" r="r" b="b"/>
              <a:pathLst>
                <a:path w="2767" h="2480" extrusionOk="0">
                  <a:moveTo>
                    <a:pt x="890" y="0"/>
                  </a:moveTo>
                  <a:cubicBezTo>
                    <a:pt x="766" y="0"/>
                    <a:pt x="642" y="48"/>
                    <a:pt x="556" y="134"/>
                  </a:cubicBezTo>
                  <a:lnTo>
                    <a:pt x="14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761"/>
                    <a:pt x="412" y="2307"/>
                    <a:pt x="1005" y="2479"/>
                  </a:cubicBezTo>
                  <a:cubicBezTo>
                    <a:pt x="804" y="2230"/>
                    <a:pt x="699" y="1924"/>
                    <a:pt x="699" y="1608"/>
                  </a:cubicBezTo>
                  <a:lnTo>
                    <a:pt x="699" y="938"/>
                  </a:lnTo>
                  <a:cubicBezTo>
                    <a:pt x="699" y="682"/>
                    <a:pt x="901" y="478"/>
                    <a:pt x="1153" y="478"/>
                  </a:cubicBezTo>
                  <a:cubicBezTo>
                    <a:pt x="1165" y="478"/>
                    <a:pt x="1176" y="478"/>
                    <a:pt x="1187" y="479"/>
                  </a:cubicBezTo>
                  <a:cubicBezTo>
                    <a:pt x="1647" y="508"/>
                    <a:pt x="2345" y="584"/>
                    <a:pt x="2766" y="785"/>
                  </a:cubicBezTo>
                  <a:cubicBezTo>
                    <a:pt x="2747" y="689"/>
                    <a:pt x="2709" y="603"/>
                    <a:pt x="2642" y="527"/>
                  </a:cubicBezTo>
                  <a:cubicBezTo>
                    <a:pt x="227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49"/>
            <p:cNvSpPr/>
            <p:nvPr/>
          </p:nvSpPr>
          <p:spPr>
            <a:xfrm>
              <a:off x="6893819" y="1825898"/>
              <a:ext cx="24422" cy="48528"/>
            </a:xfrm>
            <a:custGeom>
              <a:avLst/>
              <a:gdLst/>
              <a:ahLst/>
              <a:cxnLst/>
              <a:rect l="l" t="t" r="r" b="b"/>
              <a:pathLst>
                <a:path w="930" h="1848" extrusionOk="0">
                  <a:moveTo>
                    <a:pt x="125" y="1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106" y="1848"/>
                    <a:pt x="230" y="1848"/>
                  </a:cubicBezTo>
                  <a:lnTo>
                    <a:pt x="919" y="1848"/>
                  </a:lnTo>
                  <a:lnTo>
                    <a:pt x="919" y="1082"/>
                  </a:lnTo>
                  <a:lnTo>
                    <a:pt x="929" y="1092"/>
                  </a:lnTo>
                  <a:cubicBezTo>
                    <a:pt x="929" y="900"/>
                    <a:pt x="852" y="728"/>
                    <a:pt x="718" y="59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49"/>
            <p:cNvSpPr/>
            <p:nvPr/>
          </p:nvSpPr>
          <p:spPr>
            <a:xfrm>
              <a:off x="6990587" y="1825898"/>
              <a:ext cx="24396" cy="48528"/>
            </a:xfrm>
            <a:custGeom>
              <a:avLst/>
              <a:gdLst/>
              <a:ahLst/>
              <a:cxnLst/>
              <a:rect l="l" t="t" r="r" b="b"/>
              <a:pathLst>
                <a:path w="929" h="1848" extrusionOk="0">
                  <a:moveTo>
                    <a:pt x="804" y="1"/>
                  </a:moveTo>
                  <a:lnTo>
                    <a:pt x="211" y="594"/>
                  </a:lnTo>
                  <a:cubicBezTo>
                    <a:pt x="77" y="728"/>
                    <a:pt x="0" y="900"/>
                    <a:pt x="10" y="1092"/>
                  </a:cubicBezTo>
                  <a:lnTo>
                    <a:pt x="10" y="1848"/>
                  </a:lnTo>
                  <a:lnTo>
                    <a:pt x="699" y="1848"/>
                  </a:lnTo>
                  <a:cubicBezTo>
                    <a:pt x="823" y="1848"/>
                    <a:pt x="929" y="174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0" y="115"/>
                    <a:pt x="80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0" name="Google Shape;4630;p49"/>
          <p:cNvGrpSpPr/>
          <p:nvPr/>
        </p:nvGrpSpPr>
        <p:grpSpPr>
          <a:xfrm>
            <a:off x="7117003" y="1518000"/>
            <a:ext cx="333002" cy="344085"/>
            <a:chOff x="7117003" y="1518000"/>
            <a:chExt cx="333002" cy="344085"/>
          </a:xfrm>
        </p:grpSpPr>
        <p:sp>
          <p:nvSpPr>
            <p:cNvPr id="4631" name="Google Shape;4631;p49"/>
            <p:cNvSpPr/>
            <p:nvPr/>
          </p:nvSpPr>
          <p:spPr>
            <a:xfrm>
              <a:off x="7161645" y="1518000"/>
              <a:ext cx="241119" cy="57116"/>
            </a:xfrm>
            <a:custGeom>
              <a:avLst/>
              <a:gdLst/>
              <a:ahLst/>
              <a:cxnLst/>
              <a:rect l="l" t="t" r="r" b="b"/>
              <a:pathLst>
                <a:path w="9182" h="2175" extrusionOk="0">
                  <a:moveTo>
                    <a:pt x="4641" y="0"/>
                  </a:moveTo>
                  <a:cubicBezTo>
                    <a:pt x="3026" y="0"/>
                    <a:pt x="1414" y="596"/>
                    <a:pt x="157" y="1773"/>
                  </a:cubicBezTo>
                  <a:cubicBezTo>
                    <a:pt x="1" y="1914"/>
                    <a:pt x="133" y="2130"/>
                    <a:pt x="294" y="2130"/>
                  </a:cubicBezTo>
                  <a:cubicBezTo>
                    <a:pt x="341" y="2130"/>
                    <a:pt x="389" y="2112"/>
                    <a:pt x="434" y="2069"/>
                  </a:cubicBezTo>
                  <a:lnTo>
                    <a:pt x="444" y="2069"/>
                  </a:lnTo>
                  <a:cubicBezTo>
                    <a:pt x="1619" y="965"/>
                    <a:pt x="3125" y="408"/>
                    <a:pt x="4637" y="408"/>
                  </a:cubicBezTo>
                  <a:cubicBezTo>
                    <a:pt x="5994" y="408"/>
                    <a:pt x="7355" y="857"/>
                    <a:pt x="8483" y="1763"/>
                  </a:cubicBezTo>
                  <a:lnTo>
                    <a:pt x="8148" y="1763"/>
                  </a:lnTo>
                  <a:cubicBezTo>
                    <a:pt x="7870" y="1763"/>
                    <a:pt x="7870" y="2175"/>
                    <a:pt x="8148" y="2175"/>
                  </a:cubicBezTo>
                  <a:lnTo>
                    <a:pt x="8981" y="2175"/>
                  </a:lnTo>
                  <a:cubicBezTo>
                    <a:pt x="9086" y="2175"/>
                    <a:pt x="9182" y="2079"/>
                    <a:pt x="9182" y="1974"/>
                  </a:cubicBezTo>
                  <a:lnTo>
                    <a:pt x="9182" y="1227"/>
                  </a:lnTo>
                  <a:cubicBezTo>
                    <a:pt x="9182" y="1088"/>
                    <a:pt x="9079" y="1019"/>
                    <a:pt x="8976" y="1019"/>
                  </a:cubicBezTo>
                  <a:cubicBezTo>
                    <a:pt x="8873" y="1019"/>
                    <a:pt x="8770" y="1088"/>
                    <a:pt x="8770" y="1227"/>
                  </a:cubicBezTo>
                  <a:lnTo>
                    <a:pt x="8770" y="1466"/>
                  </a:lnTo>
                  <a:cubicBezTo>
                    <a:pt x="7562" y="486"/>
                    <a:pt x="6100" y="0"/>
                    <a:pt x="464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49"/>
            <p:cNvSpPr/>
            <p:nvPr/>
          </p:nvSpPr>
          <p:spPr>
            <a:xfrm>
              <a:off x="7168525" y="1808068"/>
              <a:ext cx="232217" cy="54017"/>
            </a:xfrm>
            <a:custGeom>
              <a:avLst/>
              <a:gdLst/>
              <a:ahLst/>
              <a:cxnLst/>
              <a:rect l="l" t="t" r="r" b="b"/>
              <a:pathLst>
                <a:path w="8843" h="2057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957"/>
                  </a:lnTo>
                  <a:cubicBezTo>
                    <a:pt x="0" y="1096"/>
                    <a:pt x="105" y="1165"/>
                    <a:pt x="211" y="1165"/>
                  </a:cubicBezTo>
                  <a:cubicBezTo>
                    <a:pt x="316" y="1165"/>
                    <a:pt x="421" y="1096"/>
                    <a:pt x="421" y="957"/>
                  </a:cubicBezTo>
                  <a:lnTo>
                    <a:pt x="421" y="727"/>
                  </a:lnTo>
                  <a:cubicBezTo>
                    <a:pt x="1592" y="1617"/>
                    <a:pt x="2983" y="2057"/>
                    <a:pt x="4370" y="2057"/>
                  </a:cubicBezTo>
                  <a:cubicBezTo>
                    <a:pt x="5909" y="2057"/>
                    <a:pt x="7443" y="1517"/>
                    <a:pt x="8671" y="450"/>
                  </a:cubicBezTo>
                  <a:cubicBezTo>
                    <a:pt x="8843" y="308"/>
                    <a:pt x="8711" y="84"/>
                    <a:pt x="8545" y="84"/>
                  </a:cubicBezTo>
                  <a:cubicBezTo>
                    <a:pt x="8498" y="84"/>
                    <a:pt x="8449" y="102"/>
                    <a:pt x="8403" y="144"/>
                  </a:cubicBezTo>
                  <a:cubicBezTo>
                    <a:pt x="7253" y="1142"/>
                    <a:pt x="5816" y="1647"/>
                    <a:pt x="4374" y="1647"/>
                  </a:cubicBezTo>
                  <a:cubicBezTo>
                    <a:pt x="3081" y="1647"/>
                    <a:pt x="1785" y="1241"/>
                    <a:pt x="689" y="421"/>
                  </a:cubicBezTo>
                  <a:lnTo>
                    <a:pt x="1034" y="421"/>
                  </a:lnTo>
                  <a:cubicBezTo>
                    <a:pt x="1148" y="421"/>
                    <a:pt x="1244" y="326"/>
                    <a:pt x="1244" y="211"/>
                  </a:cubicBezTo>
                  <a:cubicBezTo>
                    <a:pt x="1244" y="96"/>
                    <a:pt x="1148" y="0"/>
                    <a:pt x="104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49"/>
            <p:cNvSpPr/>
            <p:nvPr/>
          </p:nvSpPr>
          <p:spPr>
            <a:xfrm>
              <a:off x="7174801" y="1735931"/>
              <a:ext cx="25157" cy="20141"/>
            </a:xfrm>
            <a:custGeom>
              <a:avLst/>
              <a:gdLst/>
              <a:ahLst/>
              <a:cxnLst/>
              <a:rect l="l" t="t" r="r" b="b"/>
              <a:pathLst>
                <a:path w="958" h="767" extrusionOk="0">
                  <a:moveTo>
                    <a:pt x="479" y="0"/>
                  </a:moveTo>
                  <a:lnTo>
                    <a:pt x="0" y="355"/>
                  </a:lnTo>
                  <a:lnTo>
                    <a:pt x="173" y="766"/>
                  </a:lnTo>
                  <a:lnTo>
                    <a:pt x="804" y="766"/>
                  </a:lnTo>
                  <a:lnTo>
                    <a:pt x="957" y="35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49"/>
            <p:cNvSpPr/>
            <p:nvPr/>
          </p:nvSpPr>
          <p:spPr>
            <a:xfrm>
              <a:off x="7173803" y="1756047"/>
              <a:ext cx="27652" cy="35714"/>
            </a:xfrm>
            <a:custGeom>
              <a:avLst/>
              <a:gdLst/>
              <a:ahLst/>
              <a:cxnLst/>
              <a:rect l="l" t="t" r="r" b="b"/>
              <a:pathLst>
                <a:path w="1053" h="1360" extrusionOk="0">
                  <a:moveTo>
                    <a:pt x="211" y="0"/>
                  </a:moveTo>
                  <a:lnTo>
                    <a:pt x="220" y="29"/>
                  </a:lnTo>
                  <a:lnTo>
                    <a:pt x="0" y="1359"/>
                  </a:lnTo>
                  <a:lnTo>
                    <a:pt x="1053" y="1359"/>
                  </a:lnTo>
                  <a:lnTo>
                    <a:pt x="833" y="29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49"/>
            <p:cNvSpPr/>
            <p:nvPr/>
          </p:nvSpPr>
          <p:spPr>
            <a:xfrm>
              <a:off x="7159964" y="1726373"/>
              <a:ext cx="23161" cy="65387"/>
            </a:xfrm>
            <a:custGeom>
              <a:avLst/>
              <a:gdLst/>
              <a:ahLst/>
              <a:cxnLst/>
              <a:rect l="l" t="t" r="r" b="b"/>
              <a:pathLst>
                <a:path w="882" h="2490" extrusionOk="0">
                  <a:moveTo>
                    <a:pt x="1" y="1"/>
                  </a:moveTo>
                  <a:lnTo>
                    <a:pt x="135" y="958"/>
                  </a:lnTo>
                  <a:lnTo>
                    <a:pt x="556" y="2489"/>
                  </a:lnTo>
                  <a:lnTo>
                    <a:pt x="661" y="2489"/>
                  </a:lnTo>
                  <a:lnTo>
                    <a:pt x="881" y="1140"/>
                  </a:lnTo>
                  <a:lnTo>
                    <a:pt x="671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49"/>
            <p:cNvSpPr/>
            <p:nvPr/>
          </p:nvSpPr>
          <p:spPr>
            <a:xfrm>
              <a:off x="7192132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1" y="1"/>
                  </a:moveTo>
                  <a:lnTo>
                    <a:pt x="192" y="651"/>
                  </a:lnTo>
                  <a:lnTo>
                    <a:pt x="1" y="1159"/>
                  </a:lnTo>
                  <a:lnTo>
                    <a:pt x="221" y="2508"/>
                  </a:lnTo>
                  <a:lnTo>
                    <a:pt x="326" y="2508"/>
                  </a:lnTo>
                  <a:lnTo>
                    <a:pt x="757" y="95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49"/>
            <p:cNvSpPr/>
            <p:nvPr/>
          </p:nvSpPr>
          <p:spPr>
            <a:xfrm>
              <a:off x="7155447" y="1714057"/>
              <a:ext cx="63864" cy="37368"/>
            </a:xfrm>
            <a:custGeom>
              <a:avLst/>
              <a:gdLst/>
              <a:ahLst/>
              <a:cxnLst/>
              <a:rect l="l" t="t" r="r" b="b"/>
              <a:pathLst>
                <a:path w="2432" h="1423" extrusionOk="0">
                  <a:moveTo>
                    <a:pt x="642" y="1"/>
                  </a:moveTo>
                  <a:lnTo>
                    <a:pt x="0" y="422"/>
                  </a:lnTo>
                  <a:lnTo>
                    <a:pt x="431" y="1312"/>
                  </a:lnTo>
                  <a:cubicBezTo>
                    <a:pt x="461" y="1377"/>
                    <a:pt x="526" y="1413"/>
                    <a:pt x="590" y="1413"/>
                  </a:cubicBezTo>
                  <a:cubicBezTo>
                    <a:pt x="630" y="1413"/>
                    <a:pt x="670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5" y="1408"/>
                    <a:pt x="1807" y="1422"/>
                    <a:pt x="1847" y="1422"/>
                  </a:cubicBezTo>
                  <a:cubicBezTo>
                    <a:pt x="1901" y="1422"/>
                    <a:pt x="1954" y="1396"/>
                    <a:pt x="1981" y="1341"/>
                  </a:cubicBezTo>
                  <a:lnTo>
                    <a:pt x="2431" y="432"/>
                  </a:lnTo>
                  <a:lnTo>
                    <a:pt x="1857" y="49"/>
                  </a:lnTo>
                  <a:lnTo>
                    <a:pt x="1723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49"/>
            <p:cNvSpPr/>
            <p:nvPr/>
          </p:nvSpPr>
          <p:spPr>
            <a:xfrm>
              <a:off x="7142133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34" y="2106"/>
                  </a:moveTo>
                  <a:lnTo>
                    <a:pt x="3024" y="2125"/>
                  </a:lnTo>
                  <a:lnTo>
                    <a:pt x="3005" y="2144"/>
                  </a:lnTo>
                  <a:lnTo>
                    <a:pt x="3034" y="2106"/>
                  </a:lnTo>
                  <a:lnTo>
                    <a:pt x="3034" y="2106"/>
                  </a:lnTo>
                  <a:lnTo>
                    <a:pt x="3024" y="2115"/>
                  </a:lnTo>
                  <a:lnTo>
                    <a:pt x="2986" y="2135"/>
                  </a:lnTo>
                  <a:lnTo>
                    <a:pt x="3034" y="2106"/>
                  </a:lnTo>
                  <a:lnTo>
                    <a:pt x="3034" y="2106"/>
                  </a:lnTo>
                  <a:close/>
                  <a:moveTo>
                    <a:pt x="1656" y="0"/>
                  </a:moveTo>
                  <a:cubicBezTo>
                    <a:pt x="737" y="0"/>
                    <a:pt x="0" y="747"/>
                    <a:pt x="0" y="1656"/>
                  </a:cubicBezTo>
                  <a:lnTo>
                    <a:pt x="0" y="2441"/>
                  </a:lnTo>
                  <a:cubicBezTo>
                    <a:pt x="0" y="2441"/>
                    <a:pt x="373" y="2403"/>
                    <a:pt x="421" y="2221"/>
                  </a:cubicBezTo>
                  <a:cubicBezTo>
                    <a:pt x="440" y="2202"/>
                    <a:pt x="450" y="2182"/>
                    <a:pt x="460" y="2154"/>
                  </a:cubicBezTo>
                  <a:cubicBezTo>
                    <a:pt x="670" y="2154"/>
                    <a:pt x="1675" y="2144"/>
                    <a:pt x="2249" y="1455"/>
                  </a:cubicBezTo>
                  <a:cubicBezTo>
                    <a:pt x="2364" y="1790"/>
                    <a:pt x="2642" y="2048"/>
                    <a:pt x="2986" y="2144"/>
                  </a:cubicBezTo>
                  <a:cubicBezTo>
                    <a:pt x="2996" y="2173"/>
                    <a:pt x="3015" y="2192"/>
                    <a:pt x="3024" y="2211"/>
                  </a:cubicBezTo>
                  <a:cubicBezTo>
                    <a:pt x="307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49"/>
            <p:cNvSpPr/>
            <p:nvPr/>
          </p:nvSpPr>
          <p:spPr>
            <a:xfrm>
              <a:off x="7142133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7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297" y="1656"/>
                  </a:lnTo>
                  <a:cubicBezTo>
                    <a:pt x="297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49"/>
            <p:cNvSpPr/>
            <p:nvPr/>
          </p:nvSpPr>
          <p:spPr>
            <a:xfrm>
              <a:off x="7220546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1" y="1"/>
                  </a:moveTo>
                  <a:cubicBezTo>
                    <a:pt x="93" y="1"/>
                    <a:pt x="0" y="92"/>
                    <a:pt x="0" y="204"/>
                  </a:cubicBezTo>
                  <a:lnTo>
                    <a:pt x="0" y="807"/>
                  </a:lnTo>
                  <a:cubicBezTo>
                    <a:pt x="0" y="922"/>
                    <a:pt x="96" y="1017"/>
                    <a:pt x="21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16" y="989"/>
                    <a:pt x="354" y="979"/>
                    <a:pt x="392" y="950"/>
                  </a:cubicBezTo>
                  <a:cubicBezTo>
                    <a:pt x="431" y="912"/>
                    <a:pt x="469" y="883"/>
                    <a:pt x="507" y="855"/>
                  </a:cubicBezTo>
                  <a:cubicBezTo>
                    <a:pt x="756" y="568"/>
                    <a:pt x="632" y="127"/>
                    <a:pt x="268" y="13"/>
                  </a:cubicBezTo>
                  <a:cubicBezTo>
                    <a:pt x="246" y="5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49"/>
            <p:cNvSpPr/>
            <p:nvPr/>
          </p:nvSpPr>
          <p:spPr>
            <a:xfrm>
              <a:off x="7134833" y="1653738"/>
              <a:ext cx="19879" cy="26628"/>
            </a:xfrm>
            <a:custGeom>
              <a:avLst/>
              <a:gdLst/>
              <a:ahLst/>
              <a:cxnLst/>
              <a:rect l="l" t="t" r="r" b="b"/>
              <a:pathLst>
                <a:path w="757" h="1014" extrusionOk="0">
                  <a:moveTo>
                    <a:pt x="551" y="1"/>
                  </a:moveTo>
                  <a:cubicBezTo>
                    <a:pt x="529" y="1"/>
                    <a:pt x="508" y="4"/>
                    <a:pt x="489" y="11"/>
                  </a:cubicBezTo>
                  <a:cubicBezTo>
                    <a:pt x="1" y="154"/>
                    <a:pt x="1" y="853"/>
                    <a:pt x="489" y="1006"/>
                  </a:cubicBezTo>
                  <a:cubicBezTo>
                    <a:pt x="508" y="1011"/>
                    <a:pt x="527" y="1014"/>
                    <a:pt x="545" y="1014"/>
                  </a:cubicBezTo>
                  <a:cubicBezTo>
                    <a:pt x="658" y="1014"/>
                    <a:pt x="757" y="920"/>
                    <a:pt x="757" y="805"/>
                  </a:cubicBezTo>
                  <a:lnTo>
                    <a:pt x="757" y="202"/>
                  </a:lnTo>
                  <a:cubicBezTo>
                    <a:pt x="757" y="135"/>
                    <a:pt x="728" y="78"/>
                    <a:pt x="671" y="39"/>
                  </a:cubicBezTo>
                  <a:cubicBezTo>
                    <a:pt x="639" y="14"/>
                    <a:pt x="594" y="1"/>
                    <a:pt x="55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49"/>
            <p:cNvSpPr/>
            <p:nvPr/>
          </p:nvSpPr>
          <p:spPr>
            <a:xfrm>
              <a:off x="7171019" y="1700349"/>
              <a:ext cx="33219" cy="38130"/>
            </a:xfrm>
            <a:custGeom>
              <a:avLst/>
              <a:gdLst/>
              <a:ahLst/>
              <a:cxnLst/>
              <a:rect l="l" t="t" r="r" b="b"/>
              <a:pathLst>
                <a:path w="1265" h="1452" extrusionOk="0">
                  <a:moveTo>
                    <a:pt x="211" y="1"/>
                  </a:moveTo>
                  <a:cubicBezTo>
                    <a:pt x="97" y="1"/>
                    <a:pt x="1" y="89"/>
                    <a:pt x="1" y="207"/>
                  </a:cubicBezTo>
                  <a:lnTo>
                    <a:pt x="1" y="820"/>
                  </a:lnTo>
                  <a:cubicBezTo>
                    <a:pt x="1" y="877"/>
                    <a:pt x="20" y="934"/>
                    <a:pt x="68" y="982"/>
                  </a:cubicBezTo>
                  <a:lnTo>
                    <a:pt x="489" y="1384"/>
                  </a:lnTo>
                  <a:cubicBezTo>
                    <a:pt x="527" y="1422"/>
                    <a:pt x="575" y="1451"/>
                    <a:pt x="632" y="1451"/>
                  </a:cubicBezTo>
                  <a:cubicBezTo>
                    <a:pt x="690" y="1451"/>
                    <a:pt x="738" y="1422"/>
                    <a:pt x="776" y="1384"/>
                  </a:cubicBezTo>
                  <a:lnTo>
                    <a:pt x="1207" y="934"/>
                  </a:lnTo>
                  <a:cubicBezTo>
                    <a:pt x="1245" y="896"/>
                    <a:pt x="1264" y="848"/>
                    <a:pt x="1264" y="791"/>
                  </a:cubicBezTo>
                  <a:lnTo>
                    <a:pt x="1264" y="217"/>
                  </a:lnTo>
                  <a:cubicBezTo>
                    <a:pt x="1264" y="159"/>
                    <a:pt x="1245" y="102"/>
                    <a:pt x="1207" y="63"/>
                  </a:cubicBezTo>
                  <a:cubicBezTo>
                    <a:pt x="1159" y="25"/>
                    <a:pt x="1101" y="6"/>
                    <a:pt x="1053" y="6"/>
                  </a:cubicBezTo>
                  <a:lnTo>
                    <a:pt x="1006" y="6"/>
                  </a:lnTo>
                  <a:cubicBezTo>
                    <a:pt x="929" y="25"/>
                    <a:pt x="843" y="35"/>
                    <a:pt x="766" y="35"/>
                  </a:cubicBezTo>
                  <a:lnTo>
                    <a:pt x="508" y="35"/>
                  </a:lnTo>
                  <a:cubicBezTo>
                    <a:pt x="422" y="35"/>
                    <a:pt x="336" y="25"/>
                    <a:pt x="259" y="6"/>
                  </a:cubicBezTo>
                  <a:cubicBezTo>
                    <a:pt x="243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49"/>
            <p:cNvSpPr/>
            <p:nvPr/>
          </p:nvSpPr>
          <p:spPr>
            <a:xfrm>
              <a:off x="7171019" y="1700428"/>
              <a:ext cx="20378" cy="38051"/>
            </a:xfrm>
            <a:custGeom>
              <a:avLst/>
              <a:gdLst/>
              <a:ahLst/>
              <a:cxnLst/>
              <a:rect l="l" t="t" r="r" b="b"/>
              <a:pathLst>
                <a:path w="776" h="1449" extrusionOk="0">
                  <a:moveTo>
                    <a:pt x="208" y="1"/>
                  </a:moveTo>
                  <a:cubicBezTo>
                    <a:pt x="97" y="1"/>
                    <a:pt x="1" y="90"/>
                    <a:pt x="1" y="204"/>
                  </a:cubicBezTo>
                  <a:lnTo>
                    <a:pt x="1" y="817"/>
                  </a:lnTo>
                  <a:cubicBezTo>
                    <a:pt x="1" y="874"/>
                    <a:pt x="20" y="931"/>
                    <a:pt x="68" y="979"/>
                  </a:cubicBezTo>
                  <a:lnTo>
                    <a:pt x="479" y="1381"/>
                  </a:lnTo>
                  <a:cubicBezTo>
                    <a:pt x="518" y="1419"/>
                    <a:pt x="575" y="1448"/>
                    <a:pt x="632" y="1448"/>
                  </a:cubicBezTo>
                  <a:cubicBezTo>
                    <a:pt x="680" y="1448"/>
                    <a:pt x="738" y="1419"/>
                    <a:pt x="776" y="1381"/>
                  </a:cubicBezTo>
                  <a:cubicBezTo>
                    <a:pt x="738" y="1372"/>
                    <a:pt x="699" y="1352"/>
                    <a:pt x="671" y="1324"/>
                  </a:cubicBezTo>
                  <a:lnTo>
                    <a:pt x="250" y="922"/>
                  </a:lnTo>
                  <a:cubicBezTo>
                    <a:pt x="202" y="874"/>
                    <a:pt x="183" y="817"/>
                    <a:pt x="183" y="759"/>
                  </a:cubicBezTo>
                  <a:lnTo>
                    <a:pt x="183" y="147"/>
                  </a:lnTo>
                  <a:cubicBezTo>
                    <a:pt x="183" y="89"/>
                    <a:pt x="202" y="41"/>
                    <a:pt x="240" y="3"/>
                  </a:cubicBezTo>
                  <a:cubicBezTo>
                    <a:pt x="229" y="1"/>
                    <a:pt x="219" y="1"/>
                    <a:pt x="20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49"/>
            <p:cNvSpPr/>
            <p:nvPr/>
          </p:nvSpPr>
          <p:spPr>
            <a:xfrm>
              <a:off x="7151928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9" y="0"/>
                  </a:moveTo>
                  <a:cubicBezTo>
                    <a:pt x="1863" y="0"/>
                    <a:pt x="1849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2163" y="2907"/>
                    <a:pt x="2718" y="2352"/>
                    <a:pt x="2718" y="1672"/>
                  </a:cubicBezTo>
                  <a:lnTo>
                    <a:pt x="2718" y="792"/>
                  </a:lnTo>
                  <a:cubicBezTo>
                    <a:pt x="2718" y="706"/>
                    <a:pt x="2661" y="629"/>
                    <a:pt x="2584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3" y="45"/>
                  </a:lnTo>
                  <a:cubicBezTo>
                    <a:pt x="1931" y="15"/>
                    <a:pt x="1904" y="0"/>
                    <a:pt x="187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49"/>
            <p:cNvSpPr/>
            <p:nvPr/>
          </p:nvSpPr>
          <p:spPr>
            <a:xfrm>
              <a:off x="7151928" y="1633728"/>
              <a:ext cx="51785" cy="76338"/>
            </a:xfrm>
            <a:custGeom>
              <a:avLst/>
              <a:gdLst/>
              <a:ahLst/>
              <a:cxnLst/>
              <a:rect l="l" t="t" r="r" b="b"/>
              <a:pathLst>
                <a:path w="1972" h="2907" extrusionOk="0">
                  <a:moveTo>
                    <a:pt x="1883" y="0"/>
                  </a:moveTo>
                  <a:cubicBezTo>
                    <a:pt x="1868" y="0"/>
                    <a:pt x="1852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804" y="2907"/>
                    <a:pt x="259" y="2361"/>
                    <a:pt x="249" y="1682"/>
                  </a:cubicBezTo>
                  <a:lnTo>
                    <a:pt x="249" y="830"/>
                  </a:lnTo>
                  <a:cubicBezTo>
                    <a:pt x="249" y="715"/>
                    <a:pt x="335" y="629"/>
                    <a:pt x="450" y="619"/>
                  </a:cubicBezTo>
                  <a:cubicBezTo>
                    <a:pt x="555" y="610"/>
                    <a:pt x="670" y="600"/>
                    <a:pt x="776" y="581"/>
                  </a:cubicBezTo>
                  <a:cubicBezTo>
                    <a:pt x="881" y="562"/>
                    <a:pt x="996" y="533"/>
                    <a:pt x="1101" y="505"/>
                  </a:cubicBezTo>
                  <a:cubicBezTo>
                    <a:pt x="1407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3" y="45"/>
                  </a:lnTo>
                  <a:cubicBezTo>
                    <a:pt x="1931" y="15"/>
                    <a:pt x="1908" y="0"/>
                    <a:pt x="18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49"/>
            <p:cNvSpPr/>
            <p:nvPr/>
          </p:nvSpPr>
          <p:spPr>
            <a:xfrm>
              <a:off x="7117003" y="1723353"/>
              <a:ext cx="61081" cy="68407"/>
            </a:xfrm>
            <a:custGeom>
              <a:avLst/>
              <a:gdLst/>
              <a:ahLst/>
              <a:cxnLst/>
              <a:rect l="l" t="t" r="r" b="b"/>
              <a:pathLst>
                <a:path w="2326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20" y="2475"/>
                    <a:pt x="135" y="2605"/>
                    <a:pt x="281" y="2605"/>
                  </a:cubicBezTo>
                  <a:cubicBezTo>
                    <a:pt x="286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49"/>
            <p:cNvSpPr/>
            <p:nvPr/>
          </p:nvSpPr>
          <p:spPr>
            <a:xfrm>
              <a:off x="7197174" y="1723616"/>
              <a:ext cx="60319" cy="68145"/>
            </a:xfrm>
            <a:custGeom>
              <a:avLst/>
              <a:gdLst/>
              <a:ahLst/>
              <a:cxnLst/>
              <a:rect l="l" t="t" r="r" b="b"/>
              <a:pathLst>
                <a:path w="2297" h="2595" extrusionOk="0">
                  <a:moveTo>
                    <a:pt x="718" y="1"/>
                  </a:moveTo>
                  <a:lnTo>
                    <a:pt x="0" y="2594"/>
                  </a:lnTo>
                  <a:lnTo>
                    <a:pt x="2000" y="2594"/>
                  </a:lnTo>
                  <a:cubicBezTo>
                    <a:pt x="2005" y="2594"/>
                    <a:pt x="2011" y="2595"/>
                    <a:pt x="2016" y="2595"/>
                  </a:cubicBezTo>
                  <a:cubicBezTo>
                    <a:pt x="2153" y="2595"/>
                    <a:pt x="2268" y="2474"/>
                    <a:pt x="2268" y="2336"/>
                  </a:cubicBezTo>
                  <a:lnTo>
                    <a:pt x="2268" y="1580"/>
                  </a:lnTo>
                  <a:cubicBezTo>
                    <a:pt x="2297" y="1015"/>
                    <a:pt x="1962" y="508"/>
                    <a:pt x="1445" y="297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49"/>
            <p:cNvSpPr/>
            <p:nvPr/>
          </p:nvSpPr>
          <p:spPr>
            <a:xfrm>
              <a:off x="7136094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49"/>
            <p:cNvSpPr/>
            <p:nvPr/>
          </p:nvSpPr>
          <p:spPr>
            <a:xfrm>
              <a:off x="7227583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1" y="1235"/>
                  </a:lnTo>
                  <a:lnTo>
                    <a:pt x="421" y="211"/>
                  </a:lnTo>
                  <a:cubicBezTo>
                    <a:pt x="421" y="96"/>
                    <a:pt x="325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49"/>
            <p:cNvSpPr/>
            <p:nvPr/>
          </p:nvSpPr>
          <p:spPr>
            <a:xfrm>
              <a:off x="7117003" y="1723353"/>
              <a:ext cx="42988" cy="68407"/>
            </a:xfrm>
            <a:custGeom>
              <a:avLst/>
              <a:gdLst/>
              <a:ahLst/>
              <a:cxnLst/>
              <a:rect l="l" t="t" r="r" b="b"/>
              <a:pathLst>
                <a:path w="1637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19" y="2480"/>
                    <a:pt x="144" y="2604"/>
                    <a:pt x="297" y="2604"/>
                  </a:cubicBezTo>
                  <a:lnTo>
                    <a:pt x="335" y="2604"/>
                  </a:lnTo>
                  <a:lnTo>
                    <a:pt x="335" y="1580"/>
                  </a:lnTo>
                  <a:cubicBezTo>
                    <a:pt x="306" y="1025"/>
                    <a:pt x="641" y="518"/>
                    <a:pt x="1158" y="307"/>
                  </a:cubicBezTo>
                  <a:lnTo>
                    <a:pt x="1637" y="106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49"/>
            <p:cNvSpPr/>
            <p:nvPr/>
          </p:nvSpPr>
          <p:spPr>
            <a:xfrm>
              <a:off x="7367313" y="1735931"/>
              <a:ext cx="25393" cy="20141"/>
            </a:xfrm>
            <a:custGeom>
              <a:avLst/>
              <a:gdLst/>
              <a:ahLst/>
              <a:cxnLst/>
              <a:rect l="l" t="t" r="r" b="b"/>
              <a:pathLst>
                <a:path w="967" h="767" extrusionOk="0">
                  <a:moveTo>
                    <a:pt x="488" y="0"/>
                  </a:moveTo>
                  <a:lnTo>
                    <a:pt x="0" y="355"/>
                  </a:lnTo>
                  <a:lnTo>
                    <a:pt x="172" y="766"/>
                  </a:lnTo>
                  <a:lnTo>
                    <a:pt x="814" y="766"/>
                  </a:lnTo>
                  <a:lnTo>
                    <a:pt x="967" y="35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49"/>
            <p:cNvSpPr/>
            <p:nvPr/>
          </p:nvSpPr>
          <p:spPr>
            <a:xfrm>
              <a:off x="7366551" y="1756047"/>
              <a:ext cx="27415" cy="35714"/>
            </a:xfrm>
            <a:custGeom>
              <a:avLst/>
              <a:gdLst/>
              <a:ahLst/>
              <a:cxnLst/>
              <a:rect l="l" t="t" r="r" b="b"/>
              <a:pathLst>
                <a:path w="1044" h="1360" extrusionOk="0">
                  <a:moveTo>
                    <a:pt x="201" y="0"/>
                  </a:moveTo>
                  <a:lnTo>
                    <a:pt x="221" y="29"/>
                  </a:lnTo>
                  <a:lnTo>
                    <a:pt x="0" y="1359"/>
                  </a:lnTo>
                  <a:lnTo>
                    <a:pt x="1044" y="1359"/>
                  </a:lnTo>
                  <a:lnTo>
                    <a:pt x="833" y="29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49"/>
            <p:cNvSpPr/>
            <p:nvPr/>
          </p:nvSpPr>
          <p:spPr>
            <a:xfrm>
              <a:off x="7352476" y="1726373"/>
              <a:ext cx="23398" cy="65387"/>
            </a:xfrm>
            <a:custGeom>
              <a:avLst/>
              <a:gdLst/>
              <a:ahLst/>
              <a:cxnLst/>
              <a:rect l="l" t="t" r="r" b="b"/>
              <a:pathLst>
                <a:path w="891" h="2490" extrusionOk="0">
                  <a:moveTo>
                    <a:pt x="1" y="1"/>
                  </a:moveTo>
                  <a:lnTo>
                    <a:pt x="134" y="958"/>
                  </a:lnTo>
                  <a:lnTo>
                    <a:pt x="565" y="2489"/>
                  </a:lnTo>
                  <a:lnTo>
                    <a:pt x="670" y="2489"/>
                  </a:lnTo>
                  <a:lnTo>
                    <a:pt x="891" y="1140"/>
                  </a:lnTo>
                  <a:lnTo>
                    <a:pt x="680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49"/>
            <p:cNvSpPr/>
            <p:nvPr/>
          </p:nvSpPr>
          <p:spPr>
            <a:xfrm>
              <a:off x="7384907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0" y="1"/>
                  </a:moveTo>
                  <a:lnTo>
                    <a:pt x="182" y="651"/>
                  </a:lnTo>
                  <a:lnTo>
                    <a:pt x="0" y="1159"/>
                  </a:lnTo>
                  <a:lnTo>
                    <a:pt x="211" y="2508"/>
                  </a:lnTo>
                  <a:lnTo>
                    <a:pt x="325" y="2508"/>
                  </a:lnTo>
                  <a:lnTo>
                    <a:pt x="756" y="958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49"/>
            <p:cNvSpPr/>
            <p:nvPr/>
          </p:nvSpPr>
          <p:spPr>
            <a:xfrm>
              <a:off x="7348196" y="1714057"/>
              <a:ext cx="63628" cy="37368"/>
            </a:xfrm>
            <a:custGeom>
              <a:avLst/>
              <a:gdLst/>
              <a:ahLst/>
              <a:cxnLst/>
              <a:rect l="l" t="t" r="r" b="b"/>
              <a:pathLst>
                <a:path w="2423" h="1423" extrusionOk="0">
                  <a:moveTo>
                    <a:pt x="632" y="1"/>
                  </a:moveTo>
                  <a:lnTo>
                    <a:pt x="1" y="422"/>
                  </a:lnTo>
                  <a:lnTo>
                    <a:pt x="431" y="1312"/>
                  </a:lnTo>
                  <a:cubicBezTo>
                    <a:pt x="461" y="1377"/>
                    <a:pt x="523" y="1413"/>
                    <a:pt x="587" y="1413"/>
                  </a:cubicBezTo>
                  <a:cubicBezTo>
                    <a:pt x="626" y="1413"/>
                    <a:pt x="666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2" y="1408"/>
                    <a:pt x="1802" y="1422"/>
                    <a:pt x="1843" y="1422"/>
                  </a:cubicBezTo>
                  <a:cubicBezTo>
                    <a:pt x="1899" y="1422"/>
                    <a:pt x="1954" y="1396"/>
                    <a:pt x="1982" y="1341"/>
                  </a:cubicBezTo>
                  <a:lnTo>
                    <a:pt x="2422" y="432"/>
                  </a:lnTo>
                  <a:lnTo>
                    <a:pt x="1857" y="49"/>
                  </a:lnTo>
                  <a:lnTo>
                    <a:pt x="1714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49"/>
            <p:cNvSpPr/>
            <p:nvPr/>
          </p:nvSpPr>
          <p:spPr>
            <a:xfrm>
              <a:off x="7334882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63" y="2087"/>
                  </a:moveTo>
                  <a:lnTo>
                    <a:pt x="3034" y="2106"/>
                  </a:lnTo>
                  <a:lnTo>
                    <a:pt x="3025" y="2115"/>
                  </a:lnTo>
                  <a:lnTo>
                    <a:pt x="2996" y="2135"/>
                  </a:lnTo>
                  <a:lnTo>
                    <a:pt x="3034" y="2106"/>
                  </a:lnTo>
                  <a:lnTo>
                    <a:pt x="3044" y="2096"/>
                  </a:lnTo>
                  <a:lnTo>
                    <a:pt x="3063" y="2087"/>
                  </a:lnTo>
                  <a:close/>
                  <a:moveTo>
                    <a:pt x="1656" y="0"/>
                  </a:moveTo>
                  <a:cubicBezTo>
                    <a:pt x="747" y="0"/>
                    <a:pt x="1" y="747"/>
                    <a:pt x="1" y="1656"/>
                  </a:cubicBezTo>
                  <a:lnTo>
                    <a:pt x="1" y="2441"/>
                  </a:lnTo>
                  <a:cubicBezTo>
                    <a:pt x="1" y="2441"/>
                    <a:pt x="374" y="2403"/>
                    <a:pt x="422" y="2221"/>
                  </a:cubicBezTo>
                  <a:cubicBezTo>
                    <a:pt x="441" y="2202"/>
                    <a:pt x="450" y="2182"/>
                    <a:pt x="460" y="2154"/>
                  </a:cubicBezTo>
                  <a:cubicBezTo>
                    <a:pt x="680" y="2154"/>
                    <a:pt x="1675" y="2144"/>
                    <a:pt x="2250" y="1455"/>
                  </a:cubicBezTo>
                  <a:cubicBezTo>
                    <a:pt x="2374" y="1790"/>
                    <a:pt x="2652" y="2048"/>
                    <a:pt x="2996" y="2144"/>
                  </a:cubicBezTo>
                  <a:cubicBezTo>
                    <a:pt x="2996" y="2173"/>
                    <a:pt x="3015" y="2192"/>
                    <a:pt x="3034" y="2211"/>
                  </a:cubicBezTo>
                  <a:cubicBezTo>
                    <a:pt x="308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49"/>
            <p:cNvSpPr/>
            <p:nvPr/>
          </p:nvSpPr>
          <p:spPr>
            <a:xfrm>
              <a:off x="7334645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6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306" y="2087"/>
                  </a:lnTo>
                  <a:lnTo>
                    <a:pt x="306" y="1656"/>
                  </a:lnTo>
                  <a:cubicBezTo>
                    <a:pt x="306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49"/>
            <p:cNvSpPr/>
            <p:nvPr/>
          </p:nvSpPr>
          <p:spPr>
            <a:xfrm>
              <a:off x="7413294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2" y="1"/>
                  </a:moveTo>
                  <a:cubicBezTo>
                    <a:pt x="93" y="1"/>
                    <a:pt x="1" y="92"/>
                    <a:pt x="1" y="204"/>
                  </a:cubicBezTo>
                  <a:lnTo>
                    <a:pt x="1" y="807"/>
                  </a:lnTo>
                  <a:cubicBezTo>
                    <a:pt x="1" y="922"/>
                    <a:pt x="87" y="1017"/>
                    <a:pt x="20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07" y="989"/>
                    <a:pt x="345" y="979"/>
                    <a:pt x="383" y="950"/>
                  </a:cubicBezTo>
                  <a:cubicBezTo>
                    <a:pt x="422" y="912"/>
                    <a:pt x="460" y="883"/>
                    <a:pt x="508" y="855"/>
                  </a:cubicBezTo>
                  <a:cubicBezTo>
                    <a:pt x="757" y="568"/>
                    <a:pt x="623" y="127"/>
                    <a:pt x="268" y="13"/>
                  </a:cubicBezTo>
                  <a:cubicBezTo>
                    <a:pt x="246" y="5"/>
                    <a:pt x="224" y="1"/>
                    <a:pt x="20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49"/>
            <p:cNvSpPr/>
            <p:nvPr/>
          </p:nvSpPr>
          <p:spPr>
            <a:xfrm>
              <a:off x="7327345" y="1653738"/>
              <a:ext cx="20141" cy="26628"/>
            </a:xfrm>
            <a:custGeom>
              <a:avLst/>
              <a:gdLst/>
              <a:ahLst/>
              <a:cxnLst/>
              <a:rect l="l" t="t" r="r" b="b"/>
              <a:pathLst>
                <a:path w="767" h="1014" extrusionOk="0">
                  <a:moveTo>
                    <a:pt x="558" y="1"/>
                  </a:moveTo>
                  <a:cubicBezTo>
                    <a:pt x="537" y="1"/>
                    <a:pt x="517" y="4"/>
                    <a:pt x="498" y="11"/>
                  </a:cubicBezTo>
                  <a:cubicBezTo>
                    <a:pt x="0" y="154"/>
                    <a:pt x="0" y="853"/>
                    <a:pt x="498" y="1006"/>
                  </a:cubicBezTo>
                  <a:cubicBezTo>
                    <a:pt x="517" y="1011"/>
                    <a:pt x="536" y="1014"/>
                    <a:pt x="555" y="1014"/>
                  </a:cubicBezTo>
                  <a:cubicBezTo>
                    <a:pt x="667" y="1014"/>
                    <a:pt x="766" y="920"/>
                    <a:pt x="766" y="805"/>
                  </a:cubicBezTo>
                  <a:lnTo>
                    <a:pt x="766" y="202"/>
                  </a:lnTo>
                  <a:cubicBezTo>
                    <a:pt x="766" y="135"/>
                    <a:pt x="728" y="78"/>
                    <a:pt x="680" y="39"/>
                  </a:cubicBezTo>
                  <a:cubicBezTo>
                    <a:pt x="642" y="14"/>
                    <a:pt x="599" y="1"/>
                    <a:pt x="55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49"/>
            <p:cNvSpPr/>
            <p:nvPr/>
          </p:nvSpPr>
          <p:spPr>
            <a:xfrm>
              <a:off x="7363794" y="1700349"/>
              <a:ext cx="33193" cy="38130"/>
            </a:xfrm>
            <a:custGeom>
              <a:avLst/>
              <a:gdLst/>
              <a:ahLst/>
              <a:cxnLst/>
              <a:rect l="l" t="t" r="r" b="b"/>
              <a:pathLst>
                <a:path w="1264" h="1452" extrusionOk="0">
                  <a:moveTo>
                    <a:pt x="211" y="1"/>
                  </a:moveTo>
                  <a:cubicBezTo>
                    <a:pt x="96" y="1"/>
                    <a:pt x="0" y="89"/>
                    <a:pt x="0" y="207"/>
                  </a:cubicBezTo>
                  <a:lnTo>
                    <a:pt x="0" y="820"/>
                  </a:lnTo>
                  <a:cubicBezTo>
                    <a:pt x="0" y="877"/>
                    <a:pt x="19" y="934"/>
                    <a:pt x="58" y="982"/>
                  </a:cubicBezTo>
                  <a:lnTo>
                    <a:pt x="479" y="1384"/>
                  </a:lnTo>
                  <a:cubicBezTo>
                    <a:pt x="517" y="1422"/>
                    <a:pt x="574" y="1451"/>
                    <a:pt x="622" y="1451"/>
                  </a:cubicBezTo>
                  <a:cubicBezTo>
                    <a:pt x="680" y="1451"/>
                    <a:pt x="737" y="1422"/>
                    <a:pt x="775" y="1384"/>
                  </a:cubicBezTo>
                  <a:lnTo>
                    <a:pt x="1206" y="934"/>
                  </a:lnTo>
                  <a:cubicBezTo>
                    <a:pt x="1244" y="896"/>
                    <a:pt x="1263" y="848"/>
                    <a:pt x="1263" y="791"/>
                  </a:cubicBezTo>
                  <a:lnTo>
                    <a:pt x="1263" y="217"/>
                  </a:lnTo>
                  <a:cubicBezTo>
                    <a:pt x="1263" y="159"/>
                    <a:pt x="1244" y="102"/>
                    <a:pt x="1196" y="63"/>
                  </a:cubicBezTo>
                  <a:cubicBezTo>
                    <a:pt x="1158" y="25"/>
                    <a:pt x="1101" y="6"/>
                    <a:pt x="1043" y="6"/>
                  </a:cubicBezTo>
                  <a:lnTo>
                    <a:pt x="995" y="6"/>
                  </a:lnTo>
                  <a:cubicBezTo>
                    <a:pt x="919" y="25"/>
                    <a:pt x="842" y="35"/>
                    <a:pt x="756" y="35"/>
                  </a:cubicBezTo>
                  <a:lnTo>
                    <a:pt x="507" y="35"/>
                  </a:lnTo>
                  <a:cubicBezTo>
                    <a:pt x="421" y="35"/>
                    <a:pt x="335" y="25"/>
                    <a:pt x="259" y="6"/>
                  </a:cubicBezTo>
                  <a:cubicBezTo>
                    <a:pt x="242" y="3"/>
                    <a:pt x="226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49"/>
            <p:cNvSpPr/>
            <p:nvPr/>
          </p:nvSpPr>
          <p:spPr>
            <a:xfrm>
              <a:off x="7363531" y="1700428"/>
              <a:ext cx="20640" cy="38051"/>
            </a:xfrm>
            <a:custGeom>
              <a:avLst/>
              <a:gdLst/>
              <a:ahLst/>
              <a:cxnLst/>
              <a:rect l="l" t="t" r="r" b="b"/>
              <a:pathLst>
                <a:path w="786" h="1449" extrusionOk="0">
                  <a:moveTo>
                    <a:pt x="218" y="1"/>
                  </a:moveTo>
                  <a:cubicBezTo>
                    <a:pt x="106" y="1"/>
                    <a:pt x="10" y="90"/>
                    <a:pt x="10" y="204"/>
                  </a:cubicBezTo>
                  <a:lnTo>
                    <a:pt x="10" y="817"/>
                  </a:lnTo>
                  <a:cubicBezTo>
                    <a:pt x="1" y="874"/>
                    <a:pt x="29" y="931"/>
                    <a:pt x="68" y="979"/>
                  </a:cubicBezTo>
                  <a:lnTo>
                    <a:pt x="489" y="1381"/>
                  </a:lnTo>
                  <a:cubicBezTo>
                    <a:pt x="527" y="1419"/>
                    <a:pt x="584" y="1448"/>
                    <a:pt x="632" y="1448"/>
                  </a:cubicBezTo>
                  <a:cubicBezTo>
                    <a:pt x="690" y="1448"/>
                    <a:pt x="747" y="1419"/>
                    <a:pt x="785" y="1381"/>
                  </a:cubicBezTo>
                  <a:cubicBezTo>
                    <a:pt x="738" y="1372"/>
                    <a:pt x="709" y="1352"/>
                    <a:pt x="671" y="1324"/>
                  </a:cubicBezTo>
                  <a:lnTo>
                    <a:pt x="259" y="922"/>
                  </a:lnTo>
                  <a:cubicBezTo>
                    <a:pt x="211" y="874"/>
                    <a:pt x="192" y="817"/>
                    <a:pt x="192" y="759"/>
                  </a:cubicBezTo>
                  <a:lnTo>
                    <a:pt x="192" y="147"/>
                  </a:lnTo>
                  <a:cubicBezTo>
                    <a:pt x="192" y="89"/>
                    <a:pt x="211" y="41"/>
                    <a:pt x="249" y="3"/>
                  </a:cubicBezTo>
                  <a:cubicBezTo>
                    <a:pt x="239" y="1"/>
                    <a:pt x="228" y="1"/>
                    <a:pt x="21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49"/>
            <p:cNvSpPr/>
            <p:nvPr/>
          </p:nvSpPr>
          <p:spPr>
            <a:xfrm>
              <a:off x="7344677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2164" y="2907"/>
                    <a:pt x="2709" y="2352"/>
                    <a:pt x="2719" y="1672"/>
                  </a:cubicBezTo>
                  <a:lnTo>
                    <a:pt x="2719" y="792"/>
                  </a:lnTo>
                  <a:cubicBezTo>
                    <a:pt x="2709" y="706"/>
                    <a:pt x="2661" y="629"/>
                    <a:pt x="2575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49"/>
            <p:cNvSpPr/>
            <p:nvPr/>
          </p:nvSpPr>
          <p:spPr>
            <a:xfrm>
              <a:off x="7344677" y="1633728"/>
              <a:ext cx="51811" cy="76338"/>
            </a:xfrm>
            <a:custGeom>
              <a:avLst/>
              <a:gdLst/>
              <a:ahLst/>
              <a:cxnLst/>
              <a:rect l="l" t="t" r="r" b="b"/>
              <a:pathLst>
                <a:path w="1973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805" y="2907"/>
                    <a:pt x="250" y="2361"/>
                    <a:pt x="250" y="1682"/>
                  </a:cubicBezTo>
                  <a:lnTo>
                    <a:pt x="250" y="830"/>
                  </a:lnTo>
                  <a:cubicBezTo>
                    <a:pt x="250" y="715"/>
                    <a:pt x="336" y="629"/>
                    <a:pt x="441" y="619"/>
                  </a:cubicBezTo>
                  <a:cubicBezTo>
                    <a:pt x="556" y="610"/>
                    <a:pt x="661" y="600"/>
                    <a:pt x="766" y="581"/>
                  </a:cubicBezTo>
                  <a:cubicBezTo>
                    <a:pt x="881" y="562"/>
                    <a:pt x="987" y="533"/>
                    <a:pt x="1101" y="505"/>
                  </a:cubicBezTo>
                  <a:cubicBezTo>
                    <a:pt x="1408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49"/>
            <p:cNvSpPr/>
            <p:nvPr/>
          </p:nvSpPr>
          <p:spPr>
            <a:xfrm>
              <a:off x="7309751" y="1723353"/>
              <a:ext cx="61107" cy="68407"/>
            </a:xfrm>
            <a:custGeom>
              <a:avLst/>
              <a:gdLst/>
              <a:ahLst/>
              <a:cxnLst/>
              <a:rect l="l" t="t" r="r" b="b"/>
              <a:pathLst>
                <a:path w="2327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10" y="2475"/>
                    <a:pt x="135" y="2605"/>
                    <a:pt x="282" y="2605"/>
                  </a:cubicBezTo>
                  <a:cubicBezTo>
                    <a:pt x="287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49"/>
            <p:cNvSpPr/>
            <p:nvPr/>
          </p:nvSpPr>
          <p:spPr>
            <a:xfrm>
              <a:off x="7389660" y="1723616"/>
              <a:ext cx="60345" cy="68145"/>
            </a:xfrm>
            <a:custGeom>
              <a:avLst/>
              <a:gdLst/>
              <a:ahLst/>
              <a:cxnLst/>
              <a:rect l="l" t="t" r="r" b="b"/>
              <a:pathLst>
                <a:path w="2298" h="2595" extrusionOk="0">
                  <a:moveTo>
                    <a:pt x="728" y="1"/>
                  </a:moveTo>
                  <a:lnTo>
                    <a:pt x="1" y="2594"/>
                  </a:lnTo>
                  <a:lnTo>
                    <a:pt x="2011" y="2594"/>
                  </a:lnTo>
                  <a:cubicBezTo>
                    <a:pt x="2154" y="2594"/>
                    <a:pt x="2279" y="2479"/>
                    <a:pt x="2279" y="2336"/>
                  </a:cubicBezTo>
                  <a:lnTo>
                    <a:pt x="2279" y="1580"/>
                  </a:lnTo>
                  <a:cubicBezTo>
                    <a:pt x="2298" y="1025"/>
                    <a:pt x="1972" y="508"/>
                    <a:pt x="1456" y="297"/>
                  </a:cubicBezTo>
                  <a:lnTo>
                    <a:pt x="72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49"/>
            <p:cNvSpPr/>
            <p:nvPr/>
          </p:nvSpPr>
          <p:spPr>
            <a:xfrm>
              <a:off x="7328842" y="1759303"/>
              <a:ext cx="10845" cy="32457"/>
            </a:xfrm>
            <a:custGeom>
              <a:avLst/>
              <a:gdLst/>
              <a:ahLst/>
              <a:cxnLst/>
              <a:rect l="l" t="t" r="r" b="b"/>
              <a:pathLst>
                <a:path w="413" h="1236" extrusionOk="0">
                  <a:moveTo>
                    <a:pt x="20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235"/>
                  </a:lnTo>
                  <a:lnTo>
                    <a:pt x="412" y="1235"/>
                  </a:lnTo>
                  <a:lnTo>
                    <a:pt x="412" y="211"/>
                  </a:lnTo>
                  <a:cubicBezTo>
                    <a:pt x="412" y="96"/>
                    <a:pt x="317" y="1"/>
                    <a:pt x="20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49"/>
            <p:cNvSpPr/>
            <p:nvPr/>
          </p:nvSpPr>
          <p:spPr>
            <a:xfrm>
              <a:off x="7420332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49"/>
            <p:cNvSpPr/>
            <p:nvPr/>
          </p:nvSpPr>
          <p:spPr>
            <a:xfrm>
              <a:off x="7309751" y="1723353"/>
              <a:ext cx="42751" cy="68407"/>
            </a:xfrm>
            <a:custGeom>
              <a:avLst/>
              <a:gdLst/>
              <a:ahLst/>
              <a:cxnLst/>
              <a:rect l="l" t="t" r="r" b="b"/>
              <a:pathLst>
                <a:path w="1628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20" y="2480"/>
                    <a:pt x="144" y="2604"/>
                    <a:pt x="297" y="2604"/>
                  </a:cubicBezTo>
                  <a:lnTo>
                    <a:pt x="326" y="2604"/>
                  </a:lnTo>
                  <a:lnTo>
                    <a:pt x="326" y="1580"/>
                  </a:lnTo>
                  <a:cubicBezTo>
                    <a:pt x="307" y="1025"/>
                    <a:pt x="632" y="518"/>
                    <a:pt x="1149" y="317"/>
                  </a:cubicBezTo>
                  <a:lnTo>
                    <a:pt x="1628" y="11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9" name="Google Shape;4669;p49"/>
          <p:cNvGrpSpPr/>
          <p:nvPr/>
        </p:nvGrpSpPr>
        <p:grpSpPr>
          <a:xfrm>
            <a:off x="2200238" y="4289165"/>
            <a:ext cx="374756" cy="329301"/>
            <a:chOff x="2200238" y="4289165"/>
            <a:chExt cx="374756" cy="329301"/>
          </a:xfrm>
        </p:grpSpPr>
        <p:sp>
          <p:nvSpPr>
            <p:cNvPr id="4670" name="Google Shape;4670;p49"/>
            <p:cNvSpPr/>
            <p:nvPr/>
          </p:nvSpPr>
          <p:spPr>
            <a:xfrm>
              <a:off x="2437733" y="4289165"/>
              <a:ext cx="54568" cy="65991"/>
            </a:xfrm>
            <a:custGeom>
              <a:avLst/>
              <a:gdLst/>
              <a:ahLst/>
              <a:cxnLst/>
              <a:rect l="l" t="t" r="r" b="b"/>
              <a:pathLst>
                <a:path w="2078" h="2513" extrusionOk="0">
                  <a:moveTo>
                    <a:pt x="1356" y="1"/>
                  </a:moveTo>
                  <a:cubicBezTo>
                    <a:pt x="1115" y="1"/>
                    <a:pt x="883" y="138"/>
                    <a:pt x="776" y="378"/>
                  </a:cubicBezTo>
                  <a:lnTo>
                    <a:pt x="1" y="2053"/>
                  </a:lnTo>
                  <a:lnTo>
                    <a:pt x="795" y="2513"/>
                  </a:lnTo>
                  <a:lnTo>
                    <a:pt x="1857" y="1010"/>
                  </a:lnTo>
                  <a:cubicBezTo>
                    <a:pt x="2077" y="704"/>
                    <a:pt x="1991" y="273"/>
                    <a:pt x="1666" y="82"/>
                  </a:cubicBezTo>
                  <a:cubicBezTo>
                    <a:pt x="1567" y="27"/>
                    <a:pt x="1461" y="1"/>
                    <a:pt x="13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49"/>
            <p:cNvSpPr/>
            <p:nvPr/>
          </p:nvSpPr>
          <p:spPr>
            <a:xfrm>
              <a:off x="2448552" y="4306575"/>
              <a:ext cx="40493" cy="48844"/>
            </a:xfrm>
            <a:custGeom>
              <a:avLst/>
              <a:gdLst/>
              <a:ahLst/>
              <a:cxnLst/>
              <a:rect l="l" t="t" r="r" b="b"/>
              <a:pathLst>
                <a:path w="1542" h="1860" extrusionOk="0">
                  <a:moveTo>
                    <a:pt x="1145" y="0"/>
                  </a:moveTo>
                  <a:cubicBezTo>
                    <a:pt x="909" y="0"/>
                    <a:pt x="680" y="135"/>
                    <a:pt x="584" y="376"/>
                  </a:cubicBezTo>
                  <a:lnTo>
                    <a:pt x="0" y="1639"/>
                  </a:lnTo>
                  <a:lnTo>
                    <a:pt x="383" y="1859"/>
                  </a:lnTo>
                  <a:lnTo>
                    <a:pt x="1445" y="347"/>
                  </a:lnTo>
                  <a:cubicBezTo>
                    <a:pt x="1493" y="280"/>
                    <a:pt x="1522" y="213"/>
                    <a:pt x="1541" y="146"/>
                  </a:cubicBezTo>
                  <a:cubicBezTo>
                    <a:pt x="1424" y="47"/>
                    <a:pt x="1283" y="0"/>
                    <a:pt x="114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49"/>
            <p:cNvSpPr/>
            <p:nvPr/>
          </p:nvSpPr>
          <p:spPr>
            <a:xfrm>
              <a:off x="2282930" y="4552658"/>
              <a:ext cx="54805" cy="65808"/>
            </a:xfrm>
            <a:custGeom>
              <a:avLst/>
              <a:gdLst/>
              <a:ahLst/>
              <a:cxnLst/>
              <a:rect l="l" t="t" r="r" b="b"/>
              <a:pathLst>
                <a:path w="2087" h="2506" extrusionOk="0">
                  <a:moveTo>
                    <a:pt x="1292" y="1"/>
                  </a:moveTo>
                  <a:lnTo>
                    <a:pt x="221" y="1513"/>
                  </a:lnTo>
                  <a:cubicBezTo>
                    <a:pt x="0" y="1819"/>
                    <a:pt x="96" y="2240"/>
                    <a:pt x="422" y="2422"/>
                  </a:cubicBezTo>
                  <a:cubicBezTo>
                    <a:pt x="520" y="2479"/>
                    <a:pt x="628" y="2506"/>
                    <a:pt x="734" y="2506"/>
                  </a:cubicBezTo>
                  <a:cubicBezTo>
                    <a:pt x="969" y="2506"/>
                    <a:pt x="1197" y="2375"/>
                    <a:pt x="1302" y="2145"/>
                  </a:cubicBezTo>
                  <a:lnTo>
                    <a:pt x="2087" y="460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49"/>
            <p:cNvSpPr/>
            <p:nvPr/>
          </p:nvSpPr>
          <p:spPr>
            <a:xfrm>
              <a:off x="2300026" y="4558960"/>
              <a:ext cx="37709" cy="54542"/>
            </a:xfrm>
            <a:custGeom>
              <a:avLst/>
              <a:gdLst/>
              <a:ahLst/>
              <a:cxnLst/>
              <a:rect l="l" t="t" r="r" b="b"/>
              <a:pathLst>
                <a:path w="1436" h="2077" extrusionOk="0">
                  <a:moveTo>
                    <a:pt x="1053" y="0"/>
                  </a:moveTo>
                  <a:lnTo>
                    <a:pt x="249" y="1139"/>
                  </a:lnTo>
                  <a:cubicBezTo>
                    <a:pt x="0" y="1464"/>
                    <a:pt x="134" y="1943"/>
                    <a:pt x="527" y="2077"/>
                  </a:cubicBezTo>
                  <a:cubicBezTo>
                    <a:pt x="574" y="2029"/>
                    <a:pt x="622" y="1972"/>
                    <a:pt x="651" y="1905"/>
                  </a:cubicBezTo>
                  <a:lnTo>
                    <a:pt x="1436" y="22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49"/>
            <p:cNvSpPr/>
            <p:nvPr/>
          </p:nvSpPr>
          <p:spPr>
            <a:xfrm>
              <a:off x="2282930" y="4289349"/>
              <a:ext cx="54805" cy="66070"/>
            </a:xfrm>
            <a:custGeom>
              <a:avLst/>
              <a:gdLst/>
              <a:ahLst/>
              <a:cxnLst/>
              <a:rect l="l" t="t" r="r" b="b"/>
              <a:pathLst>
                <a:path w="2087" h="2516" extrusionOk="0">
                  <a:moveTo>
                    <a:pt x="733" y="1"/>
                  </a:moveTo>
                  <a:cubicBezTo>
                    <a:pt x="627" y="1"/>
                    <a:pt x="520" y="28"/>
                    <a:pt x="422" y="84"/>
                  </a:cubicBezTo>
                  <a:cubicBezTo>
                    <a:pt x="96" y="266"/>
                    <a:pt x="0" y="687"/>
                    <a:pt x="221" y="994"/>
                  </a:cubicBezTo>
                  <a:lnTo>
                    <a:pt x="1292" y="2515"/>
                  </a:lnTo>
                  <a:lnTo>
                    <a:pt x="2087" y="2056"/>
                  </a:lnTo>
                  <a:lnTo>
                    <a:pt x="1302" y="371"/>
                  </a:lnTo>
                  <a:cubicBezTo>
                    <a:pt x="1196" y="134"/>
                    <a:pt x="968" y="1"/>
                    <a:pt x="73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49"/>
            <p:cNvSpPr/>
            <p:nvPr/>
          </p:nvSpPr>
          <p:spPr>
            <a:xfrm>
              <a:off x="2300026" y="4294312"/>
              <a:ext cx="37709" cy="54805"/>
            </a:xfrm>
            <a:custGeom>
              <a:avLst/>
              <a:gdLst/>
              <a:ahLst/>
              <a:cxnLst/>
              <a:rect l="l" t="t" r="r" b="b"/>
              <a:pathLst>
                <a:path w="1436" h="2087" extrusionOk="0">
                  <a:moveTo>
                    <a:pt x="527" y="1"/>
                  </a:moveTo>
                  <a:cubicBezTo>
                    <a:pt x="134" y="144"/>
                    <a:pt x="0" y="623"/>
                    <a:pt x="249" y="948"/>
                  </a:cubicBezTo>
                  <a:lnTo>
                    <a:pt x="1053" y="2087"/>
                  </a:lnTo>
                  <a:lnTo>
                    <a:pt x="1436" y="1867"/>
                  </a:lnTo>
                  <a:lnTo>
                    <a:pt x="651" y="182"/>
                  </a:lnTo>
                  <a:cubicBezTo>
                    <a:pt x="622" y="115"/>
                    <a:pt x="574" y="58"/>
                    <a:pt x="52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49"/>
            <p:cNvSpPr/>
            <p:nvPr/>
          </p:nvSpPr>
          <p:spPr>
            <a:xfrm>
              <a:off x="2437497" y="4552658"/>
              <a:ext cx="54542" cy="65808"/>
            </a:xfrm>
            <a:custGeom>
              <a:avLst/>
              <a:gdLst/>
              <a:ahLst/>
              <a:cxnLst/>
              <a:rect l="l" t="t" r="r" b="b"/>
              <a:pathLst>
                <a:path w="2077" h="2506" extrusionOk="0">
                  <a:moveTo>
                    <a:pt x="804" y="1"/>
                  </a:moveTo>
                  <a:lnTo>
                    <a:pt x="0" y="460"/>
                  </a:lnTo>
                  <a:lnTo>
                    <a:pt x="785" y="2145"/>
                  </a:lnTo>
                  <a:cubicBezTo>
                    <a:pt x="890" y="2375"/>
                    <a:pt x="1118" y="2506"/>
                    <a:pt x="1352" y="2506"/>
                  </a:cubicBezTo>
                  <a:cubicBezTo>
                    <a:pt x="1459" y="2506"/>
                    <a:pt x="1567" y="2479"/>
                    <a:pt x="1665" y="2422"/>
                  </a:cubicBezTo>
                  <a:cubicBezTo>
                    <a:pt x="1991" y="2240"/>
                    <a:pt x="2077" y="1819"/>
                    <a:pt x="1866" y="1513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49"/>
            <p:cNvSpPr/>
            <p:nvPr/>
          </p:nvSpPr>
          <p:spPr>
            <a:xfrm>
              <a:off x="2448552" y="4552658"/>
              <a:ext cx="40493" cy="48791"/>
            </a:xfrm>
            <a:custGeom>
              <a:avLst/>
              <a:gdLst/>
              <a:ahLst/>
              <a:cxnLst/>
              <a:rect l="l" t="t" r="r" b="b"/>
              <a:pathLst>
                <a:path w="1542" h="1858" extrusionOk="0">
                  <a:moveTo>
                    <a:pt x="383" y="1"/>
                  </a:moveTo>
                  <a:lnTo>
                    <a:pt x="0" y="221"/>
                  </a:lnTo>
                  <a:lnTo>
                    <a:pt x="584" y="1484"/>
                  </a:lnTo>
                  <a:cubicBezTo>
                    <a:pt x="681" y="1721"/>
                    <a:pt x="913" y="1858"/>
                    <a:pt x="1150" y="1858"/>
                  </a:cubicBezTo>
                  <a:cubicBezTo>
                    <a:pt x="1287" y="1858"/>
                    <a:pt x="1425" y="1812"/>
                    <a:pt x="1541" y="1714"/>
                  </a:cubicBezTo>
                  <a:cubicBezTo>
                    <a:pt x="1522" y="1637"/>
                    <a:pt x="1493" y="1570"/>
                    <a:pt x="1445" y="1513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49"/>
            <p:cNvSpPr/>
            <p:nvPr/>
          </p:nvSpPr>
          <p:spPr>
            <a:xfrm>
              <a:off x="2200238" y="4437482"/>
              <a:ext cx="66385" cy="33088"/>
            </a:xfrm>
            <a:custGeom>
              <a:avLst/>
              <a:gdLst/>
              <a:ahLst/>
              <a:cxnLst/>
              <a:rect l="l" t="t" r="r" b="b"/>
              <a:pathLst>
                <a:path w="2528" h="1260" extrusionOk="0">
                  <a:moveTo>
                    <a:pt x="625" y="0"/>
                  </a:moveTo>
                  <a:cubicBezTo>
                    <a:pt x="281" y="0"/>
                    <a:pt x="1" y="283"/>
                    <a:pt x="1" y="626"/>
                  </a:cubicBezTo>
                  <a:cubicBezTo>
                    <a:pt x="1" y="982"/>
                    <a:pt x="288" y="1259"/>
                    <a:pt x="638" y="1259"/>
                  </a:cubicBezTo>
                  <a:cubicBezTo>
                    <a:pt x="655" y="1259"/>
                    <a:pt x="673" y="1259"/>
                    <a:pt x="690" y="1257"/>
                  </a:cubicBezTo>
                  <a:lnTo>
                    <a:pt x="2527" y="1085"/>
                  </a:lnTo>
                  <a:lnTo>
                    <a:pt x="2527" y="166"/>
                  </a:lnTo>
                  <a:lnTo>
                    <a:pt x="690" y="4"/>
                  </a:lnTo>
                  <a:cubicBezTo>
                    <a:pt x="668" y="1"/>
                    <a:pt x="646" y="0"/>
                    <a:pt x="62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49"/>
            <p:cNvSpPr/>
            <p:nvPr/>
          </p:nvSpPr>
          <p:spPr>
            <a:xfrm>
              <a:off x="2212317" y="4437455"/>
              <a:ext cx="54306" cy="19537"/>
            </a:xfrm>
            <a:custGeom>
              <a:avLst/>
              <a:gdLst/>
              <a:ahLst/>
              <a:cxnLst/>
              <a:rect l="l" t="t" r="r" b="b"/>
              <a:pathLst>
                <a:path w="2068" h="744" extrusionOk="0">
                  <a:moveTo>
                    <a:pt x="168" y="1"/>
                  </a:moveTo>
                  <a:cubicBezTo>
                    <a:pt x="113" y="1"/>
                    <a:pt x="59" y="10"/>
                    <a:pt x="10" y="24"/>
                  </a:cubicBezTo>
                  <a:cubicBezTo>
                    <a:pt x="0" y="53"/>
                    <a:pt x="0" y="81"/>
                    <a:pt x="0" y="110"/>
                  </a:cubicBezTo>
                  <a:cubicBezTo>
                    <a:pt x="0" y="466"/>
                    <a:pt x="287" y="744"/>
                    <a:pt x="638" y="744"/>
                  </a:cubicBezTo>
                  <a:cubicBezTo>
                    <a:pt x="655" y="744"/>
                    <a:pt x="672" y="743"/>
                    <a:pt x="689" y="742"/>
                  </a:cubicBezTo>
                  <a:lnTo>
                    <a:pt x="2067" y="608"/>
                  </a:lnTo>
                  <a:lnTo>
                    <a:pt x="2067" y="167"/>
                  </a:lnTo>
                  <a:lnTo>
                    <a:pt x="230" y="5"/>
                  </a:lnTo>
                  <a:cubicBezTo>
                    <a:pt x="209" y="2"/>
                    <a:pt x="189" y="1"/>
                    <a:pt x="16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49"/>
            <p:cNvSpPr/>
            <p:nvPr/>
          </p:nvSpPr>
          <p:spPr>
            <a:xfrm>
              <a:off x="2508346" y="4437482"/>
              <a:ext cx="66648" cy="33088"/>
            </a:xfrm>
            <a:custGeom>
              <a:avLst/>
              <a:gdLst/>
              <a:ahLst/>
              <a:cxnLst/>
              <a:rect l="l" t="t" r="r" b="b"/>
              <a:pathLst>
                <a:path w="2538" h="1260" extrusionOk="0">
                  <a:moveTo>
                    <a:pt x="1913" y="0"/>
                  </a:moveTo>
                  <a:cubicBezTo>
                    <a:pt x="1892" y="0"/>
                    <a:pt x="1870" y="1"/>
                    <a:pt x="1848" y="4"/>
                  </a:cubicBezTo>
                  <a:lnTo>
                    <a:pt x="1" y="166"/>
                  </a:lnTo>
                  <a:lnTo>
                    <a:pt x="1" y="1085"/>
                  </a:lnTo>
                  <a:lnTo>
                    <a:pt x="1848" y="1257"/>
                  </a:lnTo>
                  <a:cubicBezTo>
                    <a:pt x="1865" y="1259"/>
                    <a:pt x="1882" y="1259"/>
                    <a:pt x="1899" y="1259"/>
                  </a:cubicBezTo>
                  <a:cubicBezTo>
                    <a:pt x="2250" y="1259"/>
                    <a:pt x="2537" y="982"/>
                    <a:pt x="2537" y="626"/>
                  </a:cubicBezTo>
                  <a:cubicBezTo>
                    <a:pt x="2537" y="283"/>
                    <a:pt x="2257" y="0"/>
                    <a:pt x="191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49"/>
            <p:cNvSpPr/>
            <p:nvPr/>
          </p:nvSpPr>
          <p:spPr>
            <a:xfrm>
              <a:off x="2508346" y="4437455"/>
              <a:ext cx="54568" cy="19537"/>
            </a:xfrm>
            <a:custGeom>
              <a:avLst/>
              <a:gdLst/>
              <a:ahLst/>
              <a:cxnLst/>
              <a:rect l="l" t="t" r="r" b="b"/>
              <a:pathLst>
                <a:path w="2078" h="744" extrusionOk="0">
                  <a:moveTo>
                    <a:pt x="1908" y="1"/>
                  </a:moveTo>
                  <a:cubicBezTo>
                    <a:pt x="1888" y="1"/>
                    <a:pt x="1869" y="2"/>
                    <a:pt x="1848" y="5"/>
                  </a:cubicBezTo>
                  <a:lnTo>
                    <a:pt x="1" y="167"/>
                  </a:lnTo>
                  <a:lnTo>
                    <a:pt x="1" y="608"/>
                  </a:lnTo>
                  <a:lnTo>
                    <a:pt x="1389" y="742"/>
                  </a:lnTo>
                  <a:cubicBezTo>
                    <a:pt x="1406" y="743"/>
                    <a:pt x="1423" y="744"/>
                    <a:pt x="1440" y="744"/>
                  </a:cubicBezTo>
                  <a:cubicBezTo>
                    <a:pt x="1790" y="744"/>
                    <a:pt x="2078" y="466"/>
                    <a:pt x="2078" y="110"/>
                  </a:cubicBezTo>
                  <a:cubicBezTo>
                    <a:pt x="2078" y="81"/>
                    <a:pt x="2078" y="53"/>
                    <a:pt x="2068" y="24"/>
                  </a:cubicBezTo>
                  <a:cubicBezTo>
                    <a:pt x="2012" y="10"/>
                    <a:pt x="1961" y="1"/>
                    <a:pt x="190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49"/>
            <p:cNvSpPr/>
            <p:nvPr/>
          </p:nvSpPr>
          <p:spPr>
            <a:xfrm>
              <a:off x="2250762" y="4326979"/>
              <a:ext cx="263913" cy="253960"/>
            </a:xfrm>
            <a:custGeom>
              <a:avLst/>
              <a:gdLst/>
              <a:ahLst/>
              <a:cxnLst/>
              <a:rect l="l" t="t" r="r" b="b"/>
              <a:pathLst>
                <a:path w="10050" h="9671" extrusionOk="0">
                  <a:moveTo>
                    <a:pt x="5208" y="1153"/>
                  </a:moveTo>
                  <a:cubicBezTo>
                    <a:pt x="5685" y="1153"/>
                    <a:pt x="6165" y="1246"/>
                    <a:pt x="6623" y="1436"/>
                  </a:cubicBezTo>
                  <a:cubicBezTo>
                    <a:pt x="7992" y="2001"/>
                    <a:pt x="8891" y="3350"/>
                    <a:pt x="8891" y="4834"/>
                  </a:cubicBezTo>
                  <a:cubicBezTo>
                    <a:pt x="8891" y="6872"/>
                    <a:pt x="7245" y="8518"/>
                    <a:pt x="5207" y="8518"/>
                  </a:cubicBezTo>
                  <a:cubicBezTo>
                    <a:pt x="3723" y="8518"/>
                    <a:pt x="2374" y="7619"/>
                    <a:pt x="1809" y="6250"/>
                  </a:cubicBezTo>
                  <a:cubicBezTo>
                    <a:pt x="1235" y="4872"/>
                    <a:pt x="1551" y="3283"/>
                    <a:pt x="2604" y="2231"/>
                  </a:cubicBezTo>
                  <a:cubicBezTo>
                    <a:pt x="3307" y="1528"/>
                    <a:pt x="4249" y="1153"/>
                    <a:pt x="5208" y="1153"/>
                  </a:cubicBezTo>
                  <a:close/>
                  <a:moveTo>
                    <a:pt x="5207" y="1"/>
                  </a:moveTo>
                  <a:cubicBezTo>
                    <a:pt x="3254" y="1"/>
                    <a:pt x="1493" y="1187"/>
                    <a:pt x="747" y="2987"/>
                  </a:cubicBezTo>
                  <a:cubicBezTo>
                    <a:pt x="0" y="4795"/>
                    <a:pt x="412" y="6872"/>
                    <a:pt x="1800" y="8260"/>
                  </a:cubicBezTo>
                  <a:cubicBezTo>
                    <a:pt x="2721" y="9181"/>
                    <a:pt x="3959" y="9671"/>
                    <a:pt x="5216" y="9671"/>
                  </a:cubicBezTo>
                  <a:cubicBezTo>
                    <a:pt x="5839" y="9671"/>
                    <a:pt x="6467" y="9550"/>
                    <a:pt x="7063" y="9303"/>
                  </a:cubicBezTo>
                  <a:cubicBezTo>
                    <a:pt x="8872" y="8557"/>
                    <a:pt x="10049" y="6796"/>
                    <a:pt x="10049" y="4834"/>
                  </a:cubicBezTo>
                  <a:cubicBezTo>
                    <a:pt x="10049" y="2164"/>
                    <a:pt x="7886" y="1"/>
                    <a:pt x="520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49"/>
            <p:cNvSpPr/>
            <p:nvPr/>
          </p:nvSpPr>
          <p:spPr>
            <a:xfrm>
              <a:off x="2270116" y="4345073"/>
              <a:ext cx="226204" cy="217669"/>
            </a:xfrm>
            <a:custGeom>
              <a:avLst/>
              <a:gdLst/>
              <a:ahLst/>
              <a:cxnLst/>
              <a:rect l="l" t="t" r="r" b="b"/>
              <a:pathLst>
                <a:path w="8614" h="8289" extrusionOk="0">
                  <a:moveTo>
                    <a:pt x="4474" y="460"/>
                  </a:moveTo>
                  <a:cubicBezTo>
                    <a:pt x="4908" y="460"/>
                    <a:pt x="5341" y="537"/>
                    <a:pt x="5752" y="690"/>
                  </a:cubicBezTo>
                  <a:cubicBezTo>
                    <a:pt x="5886" y="747"/>
                    <a:pt x="5943" y="900"/>
                    <a:pt x="5877" y="1025"/>
                  </a:cubicBezTo>
                  <a:lnTo>
                    <a:pt x="4604" y="3236"/>
                  </a:lnTo>
                  <a:cubicBezTo>
                    <a:pt x="4833" y="3274"/>
                    <a:pt x="5053" y="3398"/>
                    <a:pt x="5197" y="3580"/>
                  </a:cubicBezTo>
                  <a:lnTo>
                    <a:pt x="6470" y="1379"/>
                  </a:lnTo>
                  <a:cubicBezTo>
                    <a:pt x="6516" y="1298"/>
                    <a:pt x="6594" y="1256"/>
                    <a:pt x="6673" y="1256"/>
                  </a:cubicBezTo>
                  <a:cubicBezTo>
                    <a:pt x="6725" y="1256"/>
                    <a:pt x="6778" y="1274"/>
                    <a:pt x="6824" y="1312"/>
                  </a:cubicBezTo>
                  <a:cubicBezTo>
                    <a:pt x="7503" y="1877"/>
                    <a:pt x="7953" y="2661"/>
                    <a:pt x="8106" y="3532"/>
                  </a:cubicBezTo>
                  <a:cubicBezTo>
                    <a:pt x="8126" y="3666"/>
                    <a:pt x="8020" y="3800"/>
                    <a:pt x="7877" y="3800"/>
                  </a:cubicBezTo>
                  <a:lnTo>
                    <a:pt x="5331" y="3800"/>
                  </a:lnTo>
                  <a:cubicBezTo>
                    <a:pt x="5417" y="4020"/>
                    <a:pt x="5417" y="4269"/>
                    <a:pt x="5331" y="4489"/>
                  </a:cubicBezTo>
                  <a:lnTo>
                    <a:pt x="7877" y="4489"/>
                  </a:lnTo>
                  <a:cubicBezTo>
                    <a:pt x="8020" y="4489"/>
                    <a:pt x="8126" y="4623"/>
                    <a:pt x="8106" y="4767"/>
                  </a:cubicBezTo>
                  <a:cubicBezTo>
                    <a:pt x="7953" y="5628"/>
                    <a:pt x="7503" y="6413"/>
                    <a:pt x="6824" y="6978"/>
                  </a:cubicBezTo>
                  <a:cubicBezTo>
                    <a:pt x="6778" y="7016"/>
                    <a:pt x="6724" y="7035"/>
                    <a:pt x="6670" y="7035"/>
                  </a:cubicBezTo>
                  <a:cubicBezTo>
                    <a:pt x="6592" y="7035"/>
                    <a:pt x="6516" y="6994"/>
                    <a:pt x="6470" y="6920"/>
                  </a:cubicBezTo>
                  <a:lnTo>
                    <a:pt x="5197" y="4709"/>
                  </a:lnTo>
                  <a:cubicBezTo>
                    <a:pt x="5053" y="4891"/>
                    <a:pt x="4833" y="5016"/>
                    <a:pt x="4604" y="5054"/>
                  </a:cubicBezTo>
                  <a:lnTo>
                    <a:pt x="5877" y="7265"/>
                  </a:lnTo>
                  <a:cubicBezTo>
                    <a:pt x="5943" y="7380"/>
                    <a:pt x="5886" y="7542"/>
                    <a:pt x="5752" y="7590"/>
                  </a:cubicBezTo>
                  <a:cubicBezTo>
                    <a:pt x="5341" y="7748"/>
                    <a:pt x="4908" y="7827"/>
                    <a:pt x="4474" y="7827"/>
                  </a:cubicBezTo>
                  <a:cubicBezTo>
                    <a:pt x="4041" y="7827"/>
                    <a:pt x="3608" y="7748"/>
                    <a:pt x="3197" y="7590"/>
                  </a:cubicBezTo>
                  <a:cubicBezTo>
                    <a:pt x="3063" y="7542"/>
                    <a:pt x="3005" y="7380"/>
                    <a:pt x="3072" y="7265"/>
                  </a:cubicBezTo>
                  <a:lnTo>
                    <a:pt x="4355" y="5054"/>
                  </a:lnTo>
                  <a:cubicBezTo>
                    <a:pt x="4116" y="5016"/>
                    <a:pt x="3905" y="4891"/>
                    <a:pt x="3752" y="4709"/>
                  </a:cubicBezTo>
                  <a:lnTo>
                    <a:pt x="2479" y="6911"/>
                  </a:lnTo>
                  <a:cubicBezTo>
                    <a:pt x="2432" y="6987"/>
                    <a:pt x="2353" y="7027"/>
                    <a:pt x="2272" y="7027"/>
                  </a:cubicBezTo>
                  <a:cubicBezTo>
                    <a:pt x="2221" y="7027"/>
                    <a:pt x="2169" y="7011"/>
                    <a:pt x="2125" y="6978"/>
                  </a:cubicBezTo>
                  <a:cubicBezTo>
                    <a:pt x="1445" y="6413"/>
                    <a:pt x="996" y="5628"/>
                    <a:pt x="852" y="4757"/>
                  </a:cubicBezTo>
                  <a:cubicBezTo>
                    <a:pt x="823" y="4623"/>
                    <a:pt x="929" y="4489"/>
                    <a:pt x="1072" y="4489"/>
                  </a:cubicBezTo>
                  <a:lnTo>
                    <a:pt x="3627" y="4489"/>
                  </a:lnTo>
                  <a:cubicBezTo>
                    <a:pt x="3532" y="4269"/>
                    <a:pt x="3532" y="4020"/>
                    <a:pt x="3627" y="3800"/>
                  </a:cubicBezTo>
                  <a:lnTo>
                    <a:pt x="1072" y="3800"/>
                  </a:lnTo>
                  <a:cubicBezTo>
                    <a:pt x="929" y="3800"/>
                    <a:pt x="814" y="3666"/>
                    <a:pt x="843" y="3523"/>
                  </a:cubicBezTo>
                  <a:cubicBezTo>
                    <a:pt x="996" y="2652"/>
                    <a:pt x="1445" y="1867"/>
                    <a:pt x="2125" y="1312"/>
                  </a:cubicBezTo>
                  <a:cubicBezTo>
                    <a:pt x="2171" y="1273"/>
                    <a:pt x="2225" y="1255"/>
                    <a:pt x="2278" y="1255"/>
                  </a:cubicBezTo>
                  <a:cubicBezTo>
                    <a:pt x="2357" y="1255"/>
                    <a:pt x="2433" y="1295"/>
                    <a:pt x="2479" y="1369"/>
                  </a:cubicBezTo>
                  <a:lnTo>
                    <a:pt x="3752" y="3580"/>
                  </a:lnTo>
                  <a:cubicBezTo>
                    <a:pt x="3895" y="3389"/>
                    <a:pt x="4116" y="3264"/>
                    <a:pt x="4345" y="3236"/>
                  </a:cubicBezTo>
                  <a:lnTo>
                    <a:pt x="3072" y="1025"/>
                  </a:lnTo>
                  <a:cubicBezTo>
                    <a:pt x="3005" y="900"/>
                    <a:pt x="3063" y="747"/>
                    <a:pt x="3197" y="690"/>
                  </a:cubicBezTo>
                  <a:cubicBezTo>
                    <a:pt x="3608" y="537"/>
                    <a:pt x="4041" y="460"/>
                    <a:pt x="4474" y="460"/>
                  </a:cubicBezTo>
                  <a:close/>
                  <a:moveTo>
                    <a:pt x="4470" y="1"/>
                  </a:moveTo>
                  <a:cubicBezTo>
                    <a:pt x="2795" y="1"/>
                    <a:pt x="1283" y="1015"/>
                    <a:pt x="642" y="2566"/>
                  </a:cubicBezTo>
                  <a:cubicBezTo>
                    <a:pt x="0" y="4106"/>
                    <a:pt x="354" y="5896"/>
                    <a:pt x="1541" y="7073"/>
                  </a:cubicBezTo>
                  <a:cubicBezTo>
                    <a:pt x="2335" y="7867"/>
                    <a:pt x="3394" y="8288"/>
                    <a:pt x="4473" y="8288"/>
                  </a:cubicBezTo>
                  <a:cubicBezTo>
                    <a:pt x="5007" y="8288"/>
                    <a:pt x="5545" y="8185"/>
                    <a:pt x="6058" y="7973"/>
                  </a:cubicBezTo>
                  <a:cubicBezTo>
                    <a:pt x="7609" y="7332"/>
                    <a:pt x="8614" y="5820"/>
                    <a:pt x="8614" y="4145"/>
                  </a:cubicBezTo>
                  <a:cubicBezTo>
                    <a:pt x="8614" y="1857"/>
                    <a:pt x="6767" y="1"/>
                    <a:pt x="44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49"/>
            <p:cNvSpPr/>
            <p:nvPr/>
          </p:nvSpPr>
          <p:spPr>
            <a:xfrm>
              <a:off x="2390990" y="4408412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479" y="1"/>
                  </a:moveTo>
                  <a:lnTo>
                    <a:pt x="1" y="824"/>
                  </a:lnTo>
                  <a:cubicBezTo>
                    <a:pt x="230" y="862"/>
                    <a:pt x="450" y="986"/>
                    <a:pt x="594" y="1178"/>
                  </a:cubicBezTo>
                  <a:lnTo>
                    <a:pt x="1073" y="345"/>
                  </a:lnTo>
                  <a:cubicBezTo>
                    <a:pt x="900" y="192"/>
                    <a:pt x="690" y="77"/>
                    <a:pt x="4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49"/>
            <p:cNvSpPr/>
            <p:nvPr/>
          </p:nvSpPr>
          <p:spPr>
            <a:xfrm>
              <a:off x="2390990" y="4468731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594" y="0"/>
                  </a:moveTo>
                  <a:cubicBezTo>
                    <a:pt x="450" y="192"/>
                    <a:pt x="230" y="316"/>
                    <a:pt x="1" y="345"/>
                  </a:cubicBezTo>
                  <a:lnTo>
                    <a:pt x="479" y="1178"/>
                  </a:lnTo>
                  <a:cubicBezTo>
                    <a:pt x="690" y="1101"/>
                    <a:pt x="900" y="986"/>
                    <a:pt x="1073" y="833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49"/>
            <p:cNvSpPr/>
            <p:nvPr/>
          </p:nvSpPr>
          <p:spPr>
            <a:xfrm>
              <a:off x="2410081" y="4444861"/>
              <a:ext cx="26181" cy="18119"/>
            </a:xfrm>
            <a:custGeom>
              <a:avLst/>
              <a:gdLst/>
              <a:ahLst/>
              <a:cxnLst/>
              <a:rect l="l" t="t" r="r" b="b"/>
              <a:pathLst>
                <a:path w="997" h="690" extrusionOk="0">
                  <a:moveTo>
                    <a:pt x="1" y="0"/>
                  </a:moveTo>
                  <a:cubicBezTo>
                    <a:pt x="39" y="115"/>
                    <a:pt x="68" y="230"/>
                    <a:pt x="68" y="345"/>
                  </a:cubicBezTo>
                  <a:cubicBezTo>
                    <a:pt x="68" y="469"/>
                    <a:pt x="39" y="584"/>
                    <a:pt x="1" y="689"/>
                  </a:cubicBezTo>
                  <a:lnTo>
                    <a:pt x="958" y="689"/>
                  </a:lnTo>
                  <a:cubicBezTo>
                    <a:pt x="996" y="469"/>
                    <a:pt x="996" y="230"/>
                    <a:pt x="95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49"/>
            <p:cNvSpPr/>
            <p:nvPr/>
          </p:nvSpPr>
          <p:spPr>
            <a:xfrm>
              <a:off x="2338969" y="4444861"/>
              <a:ext cx="26155" cy="18119"/>
            </a:xfrm>
            <a:custGeom>
              <a:avLst/>
              <a:gdLst/>
              <a:ahLst/>
              <a:cxnLst/>
              <a:rect l="l" t="t" r="r" b="b"/>
              <a:pathLst>
                <a:path w="996" h="690" extrusionOk="0">
                  <a:moveTo>
                    <a:pt x="39" y="0"/>
                  </a:moveTo>
                  <a:cubicBezTo>
                    <a:pt x="1" y="230"/>
                    <a:pt x="1" y="460"/>
                    <a:pt x="39" y="689"/>
                  </a:cubicBezTo>
                  <a:lnTo>
                    <a:pt x="996" y="689"/>
                  </a:lnTo>
                  <a:cubicBezTo>
                    <a:pt x="958" y="584"/>
                    <a:pt x="929" y="469"/>
                    <a:pt x="929" y="345"/>
                  </a:cubicBezTo>
                  <a:cubicBezTo>
                    <a:pt x="929" y="230"/>
                    <a:pt x="958" y="115"/>
                    <a:pt x="99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49"/>
            <p:cNvSpPr/>
            <p:nvPr/>
          </p:nvSpPr>
          <p:spPr>
            <a:xfrm>
              <a:off x="2356065" y="4408412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594" y="1"/>
                  </a:moveTo>
                  <a:cubicBezTo>
                    <a:pt x="374" y="77"/>
                    <a:pt x="173" y="192"/>
                    <a:pt x="0" y="345"/>
                  </a:cubicBezTo>
                  <a:lnTo>
                    <a:pt x="479" y="1178"/>
                  </a:lnTo>
                  <a:cubicBezTo>
                    <a:pt x="622" y="986"/>
                    <a:pt x="833" y="862"/>
                    <a:pt x="1072" y="82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49"/>
            <p:cNvSpPr/>
            <p:nvPr/>
          </p:nvSpPr>
          <p:spPr>
            <a:xfrm>
              <a:off x="2356065" y="4468731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479" y="0"/>
                  </a:moveTo>
                  <a:lnTo>
                    <a:pt x="0" y="833"/>
                  </a:lnTo>
                  <a:cubicBezTo>
                    <a:pt x="173" y="986"/>
                    <a:pt x="374" y="1101"/>
                    <a:pt x="594" y="1178"/>
                  </a:cubicBezTo>
                  <a:lnTo>
                    <a:pt x="1072" y="345"/>
                  </a:lnTo>
                  <a:cubicBezTo>
                    <a:pt x="833" y="316"/>
                    <a:pt x="622" y="192"/>
                    <a:pt x="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49"/>
            <p:cNvSpPr/>
            <p:nvPr/>
          </p:nvSpPr>
          <p:spPr>
            <a:xfrm>
              <a:off x="2338969" y="4417708"/>
              <a:ext cx="84977" cy="72583"/>
            </a:xfrm>
            <a:custGeom>
              <a:avLst/>
              <a:gdLst/>
              <a:ahLst/>
              <a:cxnLst/>
              <a:rect l="l" t="t" r="r" b="b"/>
              <a:pathLst>
                <a:path w="3236" h="2764" extrusionOk="0">
                  <a:moveTo>
                    <a:pt x="1850" y="919"/>
                  </a:moveTo>
                  <a:cubicBezTo>
                    <a:pt x="2089" y="919"/>
                    <a:pt x="2317" y="1101"/>
                    <a:pt x="2317" y="1379"/>
                  </a:cubicBezTo>
                  <a:cubicBezTo>
                    <a:pt x="2307" y="1637"/>
                    <a:pt x="2106" y="1838"/>
                    <a:pt x="1848" y="1838"/>
                  </a:cubicBezTo>
                  <a:lnTo>
                    <a:pt x="1848" y="1848"/>
                  </a:lnTo>
                  <a:cubicBezTo>
                    <a:pt x="1436" y="1848"/>
                    <a:pt x="1235" y="1350"/>
                    <a:pt x="1522" y="1053"/>
                  </a:cubicBezTo>
                  <a:cubicBezTo>
                    <a:pt x="1618" y="960"/>
                    <a:pt x="1736" y="919"/>
                    <a:pt x="1850" y="919"/>
                  </a:cubicBezTo>
                  <a:close/>
                  <a:moveTo>
                    <a:pt x="1848" y="1"/>
                  </a:moveTo>
                  <a:cubicBezTo>
                    <a:pt x="623" y="1"/>
                    <a:pt x="1" y="1494"/>
                    <a:pt x="871" y="2355"/>
                  </a:cubicBezTo>
                  <a:cubicBezTo>
                    <a:pt x="1154" y="2637"/>
                    <a:pt x="1501" y="2764"/>
                    <a:pt x="1842" y="2764"/>
                  </a:cubicBezTo>
                  <a:cubicBezTo>
                    <a:pt x="2553" y="2764"/>
                    <a:pt x="3235" y="2213"/>
                    <a:pt x="3235" y="1379"/>
                  </a:cubicBezTo>
                  <a:cubicBezTo>
                    <a:pt x="3235" y="623"/>
                    <a:pt x="2613" y="1"/>
                    <a:pt x="1848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49"/>
            <p:cNvSpPr/>
            <p:nvPr/>
          </p:nvSpPr>
          <p:spPr>
            <a:xfrm>
              <a:off x="2355303" y="4429787"/>
              <a:ext cx="56564" cy="48423"/>
            </a:xfrm>
            <a:custGeom>
              <a:avLst/>
              <a:gdLst/>
              <a:ahLst/>
              <a:cxnLst/>
              <a:rect l="l" t="t" r="r" b="b"/>
              <a:pathLst>
                <a:path w="2154" h="1844" extrusionOk="0">
                  <a:moveTo>
                    <a:pt x="1228" y="459"/>
                  </a:moveTo>
                  <a:cubicBezTo>
                    <a:pt x="1467" y="459"/>
                    <a:pt x="1695" y="641"/>
                    <a:pt x="1695" y="919"/>
                  </a:cubicBezTo>
                  <a:cubicBezTo>
                    <a:pt x="1685" y="1177"/>
                    <a:pt x="1484" y="1378"/>
                    <a:pt x="1226" y="1378"/>
                  </a:cubicBezTo>
                  <a:lnTo>
                    <a:pt x="1226" y="1388"/>
                  </a:lnTo>
                  <a:cubicBezTo>
                    <a:pt x="814" y="1388"/>
                    <a:pt x="613" y="890"/>
                    <a:pt x="900" y="593"/>
                  </a:cubicBezTo>
                  <a:cubicBezTo>
                    <a:pt x="996" y="500"/>
                    <a:pt x="1114" y="459"/>
                    <a:pt x="1228" y="459"/>
                  </a:cubicBezTo>
                  <a:close/>
                  <a:moveTo>
                    <a:pt x="1226" y="0"/>
                  </a:moveTo>
                  <a:cubicBezTo>
                    <a:pt x="412" y="0"/>
                    <a:pt x="1" y="995"/>
                    <a:pt x="575" y="1570"/>
                  </a:cubicBezTo>
                  <a:cubicBezTo>
                    <a:pt x="764" y="1759"/>
                    <a:pt x="996" y="1843"/>
                    <a:pt x="1224" y="1843"/>
                  </a:cubicBezTo>
                  <a:cubicBezTo>
                    <a:pt x="1699" y="1843"/>
                    <a:pt x="2154" y="1475"/>
                    <a:pt x="2154" y="919"/>
                  </a:cubicBezTo>
                  <a:cubicBezTo>
                    <a:pt x="2154" y="412"/>
                    <a:pt x="1742" y="0"/>
                    <a:pt x="1226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2" name="Google Shape;4692;p49"/>
          <p:cNvGrpSpPr/>
          <p:nvPr/>
        </p:nvGrpSpPr>
        <p:grpSpPr>
          <a:xfrm>
            <a:off x="7556043" y="1499959"/>
            <a:ext cx="337284" cy="380192"/>
            <a:chOff x="7556043" y="1499959"/>
            <a:chExt cx="337284" cy="380192"/>
          </a:xfrm>
        </p:grpSpPr>
        <p:sp>
          <p:nvSpPr>
            <p:cNvPr id="4693" name="Google Shape;4693;p49"/>
            <p:cNvSpPr/>
            <p:nvPr/>
          </p:nvSpPr>
          <p:spPr>
            <a:xfrm>
              <a:off x="7556043" y="1499959"/>
              <a:ext cx="337283" cy="380140"/>
            </a:xfrm>
            <a:custGeom>
              <a:avLst/>
              <a:gdLst/>
              <a:ahLst/>
              <a:cxnLst/>
              <a:rect l="l" t="t" r="r" b="b"/>
              <a:pathLst>
                <a:path w="12844" h="14476" extrusionOk="0">
                  <a:moveTo>
                    <a:pt x="6423" y="0"/>
                  </a:moveTo>
                  <a:cubicBezTo>
                    <a:pt x="6386" y="0"/>
                    <a:pt x="6350" y="10"/>
                    <a:pt x="6317" y="29"/>
                  </a:cubicBezTo>
                  <a:cubicBezTo>
                    <a:pt x="6279" y="48"/>
                    <a:pt x="2948" y="2038"/>
                    <a:pt x="431" y="2038"/>
                  </a:cubicBezTo>
                  <a:cubicBezTo>
                    <a:pt x="326" y="2038"/>
                    <a:pt x="240" y="2105"/>
                    <a:pt x="221" y="2211"/>
                  </a:cubicBezTo>
                  <a:cubicBezTo>
                    <a:pt x="0" y="3933"/>
                    <a:pt x="67" y="5666"/>
                    <a:pt x="412" y="7369"/>
                  </a:cubicBezTo>
                  <a:cubicBezTo>
                    <a:pt x="747" y="8958"/>
                    <a:pt x="1331" y="10336"/>
                    <a:pt x="2154" y="11465"/>
                  </a:cubicBezTo>
                  <a:cubicBezTo>
                    <a:pt x="3197" y="12872"/>
                    <a:pt x="4604" y="13886"/>
                    <a:pt x="6355" y="14461"/>
                  </a:cubicBezTo>
                  <a:cubicBezTo>
                    <a:pt x="6379" y="14470"/>
                    <a:pt x="6403" y="14475"/>
                    <a:pt x="6426" y="14475"/>
                  </a:cubicBezTo>
                  <a:cubicBezTo>
                    <a:pt x="6448" y="14475"/>
                    <a:pt x="6470" y="14470"/>
                    <a:pt x="6489" y="14461"/>
                  </a:cubicBezTo>
                  <a:cubicBezTo>
                    <a:pt x="8240" y="13886"/>
                    <a:pt x="9657" y="12872"/>
                    <a:pt x="10690" y="11465"/>
                  </a:cubicBezTo>
                  <a:cubicBezTo>
                    <a:pt x="11514" y="10336"/>
                    <a:pt x="12097" y="8958"/>
                    <a:pt x="12432" y="7369"/>
                  </a:cubicBezTo>
                  <a:cubicBezTo>
                    <a:pt x="12777" y="5666"/>
                    <a:pt x="12844" y="3933"/>
                    <a:pt x="12624" y="2211"/>
                  </a:cubicBezTo>
                  <a:cubicBezTo>
                    <a:pt x="12605" y="2105"/>
                    <a:pt x="12518" y="2038"/>
                    <a:pt x="12413" y="2038"/>
                  </a:cubicBezTo>
                  <a:cubicBezTo>
                    <a:pt x="9896" y="2038"/>
                    <a:pt x="6566" y="48"/>
                    <a:pt x="6537" y="29"/>
                  </a:cubicBezTo>
                  <a:cubicBezTo>
                    <a:pt x="6499" y="10"/>
                    <a:pt x="6460" y="0"/>
                    <a:pt x="6423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49"/>
            <p:cNvSpPr/>
            <p:nvPr/>
          </p:nvSpPr>
          <p:spPr>
            <a:xfrm>
              <a:off x="7714628" y="1552479"/>
              <a:ext cx="178699" cy="327672"/>
            </a:xfrm>
            <a:custGeom>
              <a:avLst/>
              <a:gdLst/>
              <a:ahLst/>
              <a:cxnLst/>
              <a:rect l="l" t="t" r="r" b="b"/>
              <a:pathLst>
                <a:path w="6805" h="12478" extrusionOk="0">
                  <a:moveTo>
                    <a:pt x="5800" y="0"/>
                  </a:moveTo>
                  <a:lnTo>
                    <a:pt x="5800" y="0"/>
                  </a:lnTo>
                  <a:cubicBezTo>
                    <a:pt x="5991" y="1732"/>
                    <a:pt x="5924" y="3493"/>
                    <a:pt x="5580" y="5206"/>
                  </a:cubicBezTo>
                  <a:cubicBezTo>
                    <a:pt x="5235" y="6862"/>
                    <a:pt x="4623" y="8288"/>
                    <a:pt x="3761" y="9456"/>
                  </a:cubicBezTo>
                  <a:cubicBezTo>
                    <a:pt x="2814" y="10757"/>
                    <a:pt x="1503" y="11762"/>
                    <a:pt x="0" y="12355"/>
                  </a:cubicBezTo>
                  <a:cubicBezTo>
                    <a:pt x="106" y="12394"/>
                    <a:pt x="211" y="12432"/>
                    <a:pt x="316" y="12470"/>
                  </a:cubicBezTo>
                  <a:cubicBezTo>
                    <a:pt x="340" y="12475"/>
                    <a:pt x="362" y="12477"/>
                    <a:pt x="383" y="12477"/>
                  </a:cubicBezTo>
                  <a:cubicBezTo>
                    <a:pt x="405" y="12477"/>
                    <a:pt x="426" y="12475"/>
                    <a:pt x="450" y="12470"/>
                  </a:cubicBezTo>
                  <a:cubicBezTo>
                    <a:pt x="2201" y="11886"/>
                    <a:pt x="3618" y="10872"/>
                    <a:pt x="4651" y="9465"/>
                  </a:cubicBezTo>
                  <a:cubicBezTo>
                    <a:pt x="5475" y="8336"/>
                    <a:pt x="6058" y="6958"/>
                    <a:pt x="6393" y="5369"/>
                  </a:cubicBezTo>
                  <a:cubicBezTo>
                    <a:pt x="6738" y="3666"/>
                    <a:pt x="6805" y="1933"/>
                    <a:pt x="6585" y="211"/>
                  </a:cubicBezTo>
                  <a:cubicBezTo>
                    <a:pt x="6566" y="105"/>
                    <a:pt x="6479" y="38"/>
                    <a:pt x="6374" y="38"/>
                  </a:cubicBezTo>
                  <a:cubicBezTo>
                    <a:pt x="6183" y="29"/>
                    <a:pt x="5991" y="19"/>
                    <a:pt x="580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49"/>
            <p:cNvSpPr/>
            <p:nvPr/>
          </p:nvSpPr>
          <p:spPr>
            <a:xfrm>
              <a:off x="7588974" y="1536382"/>
              <a:ext cx="271450" cy="305824"/>
            </a:xfrm>
            <a:custGeom>
              <a:avLst/>
              <a:gdLst/>
              <a:ahLst/>
              <a:cxnLst/>
              <a:rect l="l" t="t" r="r" b="b"/>
              <a:pathLst>
                <a:path w="10337" h="11646" extrusionOk="0">
                  <a:moveTo>
                    <a:pt x="5168" y="1"/>
                  </a:moveTo>
                  <a:cubicBezTo>
                    <a:pt x="5132" y="1"/>
                    <a:pt x="5096" y="10"/>
                    <a:pt x="5063" y="29"/>
                  </a:cubicBezTo>
                  <a:cubicBezTo>
                    <a:pt x="5034" y="39"/>
                    <a:pt x="2383" y="1618"/>
                    <a:pt x="383" y="1618"/>
                  </a:cubicBezTo>
                  <a:cubicBezTo>
                    <a:pt x="278" y="1618"/>
                    <a:pt x="192" y="1695"/>
                    <a:pt x="172" y="1800"/>
                  </a:cubicBezTo>
                  <a:cubicBezTo>
                    <a:pt x="0" y="3178"/>
                    <a:pt x="48" y="4575"/>
                    <a:pt x="326" y="5934"/>
                  </a:cubicBezTo>
                  <a:cubicBezTo>
                    <a:pt x="594" y="7207"/>
                    <a:pt x="1062" y="8317"/>
                    <a:pt x="1723" y="9217"/>
                  </a:cubicBezTo>
                  <a:cubicBezTo>
                    <a:pt x="2565" y="10356"/>
                    <a:pt x="3752" y="11207"/>
                    <a:pt x="5101" y="11638"/>
                  </a:cubicBezTo>
                  <a:cubicBezTo>
                    <a:pt x="5125" y="11643"/>
                    <a:pt x="5147" y="11645"/>
                    <a:pt x="5168" y="11645"/>
                  </a:cubicBezTo>
                  <a:cubicBezTo>
                    <a:pt x="5190" y="11645"/>
                    <a:pt x="5211" y="11643"/>
                    <a:pt x="5235" y="11638"/>
                  </a:cubicBezTo>
                  <a:cubicBezTo>
                    <a:pt x="6585" y="11207"/>
                    <a:pt x="7771" y="10356"/>
                    <a:pt x="8613" y="9217"/>
                  </a:cubicBezTo>
                  <a:cubicBezTo>
                    <a:pt x="9274" y="8317"/>
                    <a:pt x="9743" y="7207"/>
                    <a:pt x="10011" y="5934"/>
                  </a:cubicBezTo>
                  <a:cubicBezTo>
                    <a:pt x="10288" y="4575"/>
                    <a:pt x="10336" y="3178"/>
                    <a:pt x="10164" y="1800"/>
                  </a:cubicBezTo>
                  <a:cubicBezTo>
                    <a:pt x="10145" y="1695"/>
                    <a:pt x="10059" y="1618"/>
                    <a:pt x="9953" y="1618"/>
                  </a:cubicBezTo>
                  <a:cubicBezTo>
                    <a:pt x="7953" y="1618"/>
                    <a:pt x="5302" y="39"/>
                    <a:pt x="5273" y="29"/>
                  </a:cubicBezTo>
                  <a:cubicBezTo>
                    <a:pt x="5240" y="10"/>
                    <a:pt x="5204" y="1"/>
                    <a:pt x="516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49"/>
            <p:cNvSpPr/>
            <p:nvPr/>
          </p:nvSpPr>
          <p:spPr>
            <a:xfrm>
              <a:off x="7719906" y="1577846"/>
              <a:ext cx="140517" cy="264281"/>
            </a:xfrm>
            <a:custGeom>
              <a:avLst/>
              <a:gdLst/>
              <a:ahLst/>
              <a:cxnLst/>
              <a:rect l="l" t="t" r="r" b="b"/>
              <a:pathLst>
                <a:path w="5351" h="10064" extrusionOk="0">
                  <a:moveTo>
                    <a:pt x="4393" y="1"/>
                  </a:moveTo>
                  <a:lnTo>
                    <a:pt x="4393" y="1"/>
                  </a:lnTo>
                  <a:cubicBezTo>
                    <a:pt x="4537" y="1408"/>
                    <a:pt x="4470" y="2834"/>
                    <a:pt x="4192" y="4221"/>
                  </a:cubicBezTo>
                  <a:cubicBezTo>
                    <a:pt x="3905" y="5609"/>
                    <a:pt x="3388" y="6815"/>
                    <a:pt x="2670" y="7791"/>
                  </a:cubicBezTo>
                  <a:cubicBezTo>
                    <a:pt x="1972" y="8738"/>
                    <a:pt x="1063" y="9504"/>
                    <a:pt x="0" y="10011"/>
                  </a:cubicBezTo>
                  <a:lnTo>
                    <a:pt x="115" y="10050"/>
                  </a:lnTo>
                  <a:cubicBezTo>
                    <a:pt x="139" y="10059"/>
                    <a:pt x="163" y="10064"/>
                    <a:pt x="186" y="10064"/>
                  </a:cubicBezTo>
                  <a:cubicBezTo>
                    <a:pt x="208" y="10064"/>
                    <a:pt x="230" y="10059"/>
                    <a:pt x="249" y="10050"/>
                  </a:cubicBezTo>
                  <a:cubicBezTo>
                    <a:pt x="1599" y="9628"/>
                    <a:pt x="2785" y="8777"/>
                    <a:pt x="3627" y="7638"/>
                  </a:cubicBezTo>
                  <a:cubicBezTo>
                    <a:pt x="4288" y="6738"/>
                    <a:pt x="4757" y="5628"/>
                    <a:pt x="5025" y="4355"/>
                  </a:cubicBezTo>
                  <a:cubicBezTo>
                    <a:pt x="5302" y="2987"/>
                    <a:pt x="5350" y="1599"/>
                    <a:pt x="5178" y="221"/>
                  </a:cubicBezTo>
                  <a:cubicBezTo>
                    <a:pt x="5159" y="116"/>
                    <a:pt x="5073" y="39"/>
                    <a:pt x="4967" y="39"/>
                  </a:cubicBezTo>
                  <a:cubicBezTo>
                    <a:pt x="4776" y="39"/>
                    <a:pt x="4584" y="29"/>
                    <a:pt x="439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49"/>
            <p:cNvSpPr/>
            <p:nvPr/>
          </p:nvSpPr>
          <p:spPr>
            <a:xfrm>
              <a:off x="7657565" y="1674352"/>
              <a:ext cx="134477" cy="90518"/>
            </a:xfrm>
            <a:custGeom>
              <a:avLst/>
              <a:gdLst/>
              <a:ahLst/>
              <a:cxnLst/>
              <a:rect l="l" t="t" r="r" b="b"/>
              <a:pathLst>
                <a:path w="5121" h="3447" extrusionOk="0">
                  <a:moveTo>
                    <a:pt x="2556" y="1"/>
                  </a:moveTo>
                  <a:cubicBezTo>
                    <a:pt x="1178" y="20"/>
                    <a:pt x="1" y="1159"/>
                    <a:pt x="1" y="2479"/>
                  </a:cubicBezTo>
                  <a:lnTo>
                    <a:pt x="1" y="3236"/>
                  </a:lnTo>
                  <a:cubicBezTo>
                    <a:pt x="1" y="3350"/>
                    <a:pt x="97" y="3446"/>
                    <a:pt x="221" y="3446"/>
                  </a:cubicBezTo>
                  <a:lnTo>
                    <a:pt x="4910" y="3446"/>
                  </a:lnTo>
                  <a:cubicBezTo>
                    <a:pt x="5025" y="3446"/>
                    <a:pt x="5121" y="3350"/>
                    <a:pt x="5121" y="3236"/>
                  </a:cubicBezTo>
                  <a:lnTo>
                    <a:pt x="5121" y="2479"/>
                  </a:lnTo>
                  <a:cubicBezTo>
                    <a:pt x="5111" y="1159"/>
                    <a:pt x="3944" y="20"/>
                    <a:pt x="255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49"/>
            <p:cNvSpPr/>
            <p:nvPr/>
          </p:nvSpPr>
          <p:spPr>
            <a:xfrm>
              <a:off x="7714365" y="1674352"/>
              <a:ext cx="77677" cy="90518"/>
            </a:xfrm>
            <a:custGeom>
              <a:avLst/>
              <a:gdLst/>
              <a:ahLst/>
              <a:cxnLst/>
              <a:rect l="l" t="t" r="r" b="b"/>
              <a:pathLst>
                <a:path w="2958" h="3447" extrusionOk="0">
                  <a:moveTo>
                    <a:pt x="393" y="1"/>
                  </a:moveTo>
                  <a:cubicBezTo>
                    <a:pt x="259" y="1"/>
                    <a:pt x="135" y="20"/>
                    <a:pt x="1" y="39"/>
                  </a:cubicBezTo>
                  <a:cubicBezTo>
                    <a:pt x="1207" y="240"/>
                    <a:pt x="2164" y="1283"/>
                    <a:pt x="2164" y="2479"/>
                  </a:cubicBezTo>
                  <a:lnTo>
                    <a:pt x="2164" y="3236"/>
                  </a:lnTo>
                  <a:cubicBezTo>
                    <a:pt x="2164" y="3350"/>
                    <a:pt x="2068" y="3446"/>
                    <a:pt x="1953" y="3446"/>
                  </a:cubicBezTo>
                  <a:lnTo>
                    <a:pt x="2747" y="3446"/>
                  </a:lnTo>
                  <a:cubicBezTo>
                    <a:pt x="2862" y="3446"/>
                    <a:pt x="2958" y="3350"/>
                    <a:pt x="2958" y="3236"/>
                  </a:cubicBezTo>
                  <a:lnTo>
                    <a:pt x="2958" y="2479"/>
                  </a:lnTo>
                  <a:cubicBezTo>
                    <a:pt x="2948" y="1159"/>
                    <a:pt x="1781" y="20"/>
                    <a:pt x="39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49"/>
            <p:cNvSpPr/>
            <p:nvPr/>
          </p:nvSpPr>
          <p:spPr>
            <a:xfrm>
              <a:off x="7709586" y="1680076"/>
              <a:ext cx="30199" cy="17437"/>
            </a:xfrm>
            <a:custGeom>
              <a:avLst/>
              <a:gdLst/>
              <a:ahLst/>
              <a:cxnLst/>
              <a:rect l="l" t="t" r="r" b="b"/>
              <a:pathLst>
                <a:path w="1150" h="664" extrusionOk="0">
                  <a:moveTo>
                    <a:pt x="575" y="0"/>
                  </a:moveTo>
                  <a:cubicBezTo>
                    <a:pt x="381" y="0"/>
                    <a:pt x="188" y="27"/>
                    <a:pt x="1" y="79"/>
                  </a:cubicBezTo>
                  <a:lnTo>
                    <a:pt x="307" y="663"/>
                  </a:lnTo>
                  <a:lnTo>
                    <a:pt x="843" y="663"/>
                  </a:lnTo>
                  <a:lnTo>
                    <a:pt x="1149" y="79"/>
                  </a:lnTo>
                  <a:cubicBezTo>
                    <a:pt x="963" y="27"/>
                    <a:pt x="769" y="0"/>
                    <a:pt x="5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49"/>
            <p:cNvSpPr/>
            <p:nvPr/>
          </p:nvSpPr>
          <p:spPr>
            <a:xfrm>
              <a:off x="7702811" y="1690686"/>
              <a:ext cx="43749" cy="62866"/>
            </a:xfrm>
            <a:custGeom>
              <a:avLst/>
              <a:gdLst/>
              <a:ahLst/>
              <a:cxnLst/>
              <a:rect l="l" t="t" r="r" b="b"/>
              <a:pathLst>
                <a:path w="1666" h="2394" extrusionOk="0">
                  <a:moveTo>
                    <a:pt x="556" y="1"/>
                  </a:moveTo>
                  <a:cubicBezTo>
                    <a:pt x="450" y="1"/>
                    <a:pt x="364" y="77"/>
                    <a:pt x="335" y="173"/>
                  </a:cubicBezTo>
                  <a:lnTo>
                    <a:pt x="20" y="1580"/>
                  </a:lnTo>
                  <a:cubicBezTo>
                    <a:pt x="1" y="1656"/>
                    <a:pt x="20" y="1733"/>
                    <a:pt x="87" y="1790"/>
                  </a:cubicBezTo>
                  <a:lnTo>
                    <a:pt x="680" y="2336"/>
                  </a:lnTo>
                  <a:cubicBezTo>
                    <a:pt x="723" y="2374"/>
                    <a:pt x="776" y="2393"/>
                    <a:pt x="828" y="2393"/>
                  </a:cubicBezTo>
                  <a:cubicBezTo>
                    <a:pt x="881" y="2393"/>
                    <a:pt x="934" y="2374"/>
                    <a:pt x="977" y="2336"/>
                  </a:cubicBezTo>
                  <a:lnTo>
                    <a:pt x="1580" y="1790"/>
                  </a:lnTo>
                  <a:cubicBezTo>
                    <a:pt x="1637" y="1733"/>
                    <a:pt x="1666" y="1656"/>
                    <a:pt x="1647" y="1580"/>
                  </a:cubicBezTo>
                  <a:lnTo>
                    <a:pt x="1321" y="173"/>
                  </a:lnTo>
                  <a:cubicBezTo>
                    <a:pt x="1302" y="77"/>
                    <a:pt x="1216" y="1"/>
                    <a:pt x="1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49"/>
            <p:cNvSpPr/>
            <p:nvPr/>
          </p:nvSpPr>
          <p:spPr>
            <a:xfrm>
              <a:off x="7714365" y="1690922"/>
              <a:ext cx="31958" cy="62630"/>
            </a:xfrm>
            <a:custGeom>
              <a:avLst/>
              <a:gdLst/>
              <a:ahLst/>
              <a:cxnLst/>
              <a:rect l="l" t="t" r="r" b="b"/>
              <a:pathLst>
                <a:path w="1217" h="2385" extrusionOk="0">
                  <a:moveTo>
                    <a:pt x="688" y="1"/>
                  </a:moveTo>
                  <a:cubicBezTo>
                    <a:pt x="683" y="1"/>
                    <a:pt x="677" y="1"/>
                    <a:pt x="671" y="1"/>
                  </a:cubicBezTo>
                  <a:lnTo>
                    <a:pt x="364" y="1"/>
                  </a:lnTo>
                  <a:lnTo>
                    <a:pt x="240" y="250"/>
                  </a:lnTo>
                  <a:lnTo>
                    <a:pt x="546" y="1600"/>
                  </a:lnTo>
                  <a:lnTo>
                    <a:pt x="1" y="2107"/>
                  </a:lnTo>
                  <a:lnTo>
                    <a:pt x="240" y="2327"/>
                  </a:lnTo>
                  <a:cubicBezTo>
                    <a:pt x="283" y="2365"/>
                    <a:pt x="336" y="2384"/>
                    <a:pt x="388" y="2384"/>
                  </a:cubicBezTo>
                  <a:cubicBezTo>
                    <a:pt x="441" y="2384"/>
                    <a:pt x="494" y="2365"/>
                    <a:pt x="537" y="2327"/>
                  </a:cubicBezTo>
                  <a:lnTo>
                    <a:pt x="1140" y="1781"/>
                  </a:lnTo>
                  <a:cubicBezTo>
                    <a:pt x="1197" y="1724"/>
                    <a:pt x="1216" y="1647"/>
                    <a:pt x="1207" y="1571"/>
                  </a:cubicBezTo>
                  <a:lnTo>
                    <a:pt x="881" y="164"/>
                  </a:lnTo>
                  <a:cubicBezTo>
                    <a:pt x="863" y="74"/>
                    <a:pt x="786" y="1"/>
                    <a:pt x="6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49"/>
            <p:cNvSpPr/>
            <p:nvPr/>
          </p:nvSpPr>
          <p:spPr>
            <a:xfrm>
              <a:off x="7701813" y="1674352"/>
              <a:ext cx="45745" cy="23161"/>
            </a:xfrm>
            <a:custGeom>
              <a:avLst/>
              <a:gdLst/>
              <a:ahLst/>
              <a:cxnLst/>
              <a:rect l="l" t="t" r="r" b="b"/>
              <a:pathLst>
                <a:path w="1742" h="882" extrusionOk="0">
                  <a:moveTo>
                    <a:pt x="871" y="1"/>
                  </a:moveTo>
                  <a:cubicBezTo>
                    <a:pt x="574" y="10"/>
                    <a:pt x="278" y="58"/>
                    <a:pt x="0" y="163"/>
                  </a:cubicBezTo>
                  <a:lnTo>
                    <a:pt x="373" y="881"/>
                  </a:lnTo>
                  <a:lnTo>
                    <a:pt x="1388" y="881"/>
                  </a:lnTo>
                  <a:lnTo>
                    <a:pt x="1742" y="163"/>
                  </a:lnTo>
                  <a:cubicBezTo>
                    <a:pt x="1464" y="58"/>
                    <a:pt x="1168" y="1"/>
                    <a:pt x="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49"/>
            <p:cNvSpPr/>
            <p:nvPr/>
          </p:nvSpPr>
          <p:spPr>
            <a:xfrm>
              <a:off x="7720667" y="1674851"/>
              <a:ext cx="26890" cy="22662"/>
            </a:xfrm>
            <a:custGeom>
              <a:avLst/>
              <a:gdLst/>
              <a:ahLst/>
              <a:cxnLst/>
              <a:rect l="l" t="t" r="r" b="b"/>
              <a:pathLst>
                <a:path w="1024" h="863" extrusionOk="0">
                  <a:moveTo>
                    <a:pt x="431" y="1"/>
                  </a:moveTo>
                  <a:lnTo>
                    <a:pt x="0" y="862"/>
                  </a:lnTo>
                  <a:lnTo>
                    <a:pt x="660" y="862"/>
                  </a:lnTo>
                  <a:lnTo>
                    <a:pt x="1024" y="144"/>
                  </a:lnTo>
                  <a:cubicBezTo>
                    <a:pt x="833" y="68"/>
                    <a:pt x="632" y="30"/>
                    <a:pt x="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49"/>
            <p:cNvSpPr/>
            <p:nvPr/>
          </p:nvSpPr>
          <p:spPr>
            <a:xfrm>
              <a:off x="7689733" y="1590162"/>
              <a:ext cx="69904" cy="95534"/>
            </a:xfrm>
            <a:custGeom>
              <a:avLst/>
              <a:gdLst/>
              <a:ahLst/>
              <a:cxnLst/>
              <a:rect l="l" t="t" r="r" b="b"/>
              <a:pathLst>
                <a:path w="2662" h="3638" extrusionOk="0">
                  <a:moveTo>
                    <a:pt x="1331" y="1"/>
                  </a:moveTo>
                  <a:cubicBezTo>
                    <a:pt x="594" y="1"/>
                    <a:pt x="1" y="604"/>
                    <a:pt x="1" y="1341"/>
                  </a:cubicBezTo>
                  <a:lnTo>
                    <a:pt x="1" y="2307"/>
                  </a:lnTo>
                  <a:cubicBezTo>
                    <a:pt x="1" y="3044"/>
                    <a:pt x="594" y="3637"/>
                    <a:pt x="1331" y="3637"/>
                  </a:cubicBezTo>
                  <a:cubicBezTo>
                    <a:pt x="2068" y="3637"/>
                    <a:pt x="2661" y="3044"/>
                    <a:pt x="2661" y="2307"/>
                  </a:cubicBezTo>
                  <a:lnTo>
                    <a:pt x="2661" y="1341"/>
                  </a:lnTo>
                  <a:cubicBezTo>
                    <a:pt x="2661" y="604"/>
                    <a:pt x="2068" y="1"/>
                    <a:pt x="1331" y="1"/>
                  </a:cubicBezTo>
                  <a:close/>
                </a:path>
              </a:pathLst>
            </a:custGeom>
            <a:solidFill>
              <a:srgbClr val="CC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49"/>
            <p:cNvSpPr/>
            <p:nvPr/>
          </p:nvSpPr>
          <p:spPr>
            <a:xfrm>
              <a:off x="7714365" y="1590162"/>
              <a:ext cx="45272" cy="95534"/>
            </a:xfrm>
            <a:custGeom>
              <a:avLst/>
              <a:gdLst/>
              <a:ahLst/>
              <a:cxnLst/>
              <a:rect l="l" t="t" r="r" b="b"/>
              <a:pathLst>
                <a:path w="1724" h="3638" extrusionOk="0">
                  <a:moveTo>
                    <a:pt x="393" y="1"/>
                  </a:moveTo>
                  <a:cubicBezTo>
                    <a:pt x="259" y="1"/>
                    <a:pt x="125" y="20"/>
                    <a:pt x="1" y="58"/>
                  </a:cubicBezTo>
                  <a:cubicBezTo>
                    <a:pt x="565" y="230"/>
                    <a:pt x="939" y="747"/>
                    <a:pt x="948" y="1331"/>
                  </a:cubicBezTo>
                  <a:lnTo>
                    <a:pt x="948" y="2307"/>
                  </a:lnTo>
                  <a:cubicBezTo>
                    <a:pt x="939" y="2891"/>
                    <a:pt x="565" y="3408"/>
                    <a:pt x="1" y="3580"/>
                  </a:cubicBezTo>
                  <a:cubicBezTo>
                    <a:pt x="125" y="3618"/>
                    <a:pt x="259" y="3637"/>
                    <a:pt x="393" y="3637"/>
                  </a:cubicBezTo>
                  <a:cubicBezTo>
                    <a:pt x="1130" y="3637"/>
                    <a:pt x="1723" y="3044"/>
                    <a:pt x="1723" y="2307"/>
                  </a:cubicBezTo>
                  <a:lnTo>
                    <a:pt x="1723" y="1341"/>
                  </a:lnTo>
                  <a:cubicBezTo>
                    <a:pt x="1723" y="604"/>
                    <a:pt x="1130" y="1"/>
                    <a:pt x="393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49"/>
            <p:cNvSpPr/>
            <p:nvPr/>
          </p:nvSpPr>
          <p:spPr>
            <a:xfrm>
              <a:off x="7689733" y="1591423"/>
              <a:ext cx="69904" cy="46533"/>
            </a:xfrm>
            <a:custGeom>
              <a:avLst/>
              <a:gdLst/>
              <a:ahLst/>
              <a:cxnLst/>
              <a:rect l="l" t="t" r="r" b="b"/>
              <a:pathLst>
                <a:path w="2662" h="1772" extrusionOk="0">
                  <a:moveTo>
                    <a:pt x="1331" y="1"/>
                  </a:moveTo>
                  <a:cubicBezTo>
                    <a:pt x="613" y="1"/>
                    <a:pt x="20" y="575"/>
                    <a:pt x="1" y="1293"/>
                  </a:cubicBezTo>
                  <a:lnTo>
                    <a:pt x="1" y="1771"/>
                  </a:lnTo>
                  <a:lnTo>
                    <a:pt x="211" y="1771"/>
                  </a:lnTo>
                  <a:cubicBezTo>
                    <a:pt x="1188" y="1771"/>
                    <a:pt x="1551" y="1111"/>
                    <a:pt x="1551" y="1111"/>
                  </a:cubicBezTo>
                  <a:cubicBezTo>
                    <a:pt x="1551" y="1111"/>
                    <a:pt x="1800" y="1771"/>
                    <a:pt x="2451" y="1771"/>
                  </a:cubicBezTo>
                  <a:lnTo>
                    <a:pt x="2661" y="1771"/>
                  </a:lnTo>
                  <a:lnTo>
                    <a:pt x="2661" y="1293"/>
                  </a:lnTo>
                  <a:cubicBezTo>
                    <a:pt x="2642" y="575"/>
                    <a:pt x="2049" y="1"/>
                    <a:pt x="13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7" name="Google Shape;4707;p49"/>
          <p:cNvGrpSpPr/>
          <p:nvPr/>
        </p:nvGrpSpPr>
        <p:grpSpPr>
          <a:xfrm>
            <a:off x="7992826" y="1517790"/>
            <a:ext cx="317431" cy="344584"/>
            <a:chOff x="7992826" y="1517790"/>
            <a:chExt cx="317431" cy="344584"/>
          </a:xfrm>
        </p:grpSpPr>
        <p:sp>
          <p:nvSpPr>
            <p:cNvPr id="4708" name="Google Shape;4708;p49"/>
            <p:cNvSpPr/>
            <p:nvPr/>
          </p:nvSpPr>
          <p:spPr>
            <a:xfrm>
              <a:off x="8021239" y="1517790"/>
              <a:ext cx="289018" cy="289044"/>
            </a:xfrm>
            <a:custGeom>
              <a:avLst/>
              <a:gdLst/>
              <a:ahLst/>
              <a:cxnLst/>
              <a:rect l="l" t="t" r="r" b="b"/>
              <a:pathLst>
                <a:path w="11006" h="11007" extrusionOk="0">
                  <a:moveTo>
                    <a:pt x="5503" y="0"/>
                  </a:moveTo>
                  <a:cubicBezTo>
                    <a:pt x="2469" y="0"/>
                    <a:pt x="0" y="2460"/>
                    <a:pt x="0" y="5503"/>
                  </a:cubicBezTo>
                  <a:cubicBezTo>
                    <a:pt x="0" y="8537"/>
                    <a:pt x="2469" y="11006"/>
                    <a:pt x="5503" y="11006"/>
                  </a:cubicBezTo>
                  <a:cubicBezTo>
                    <a:pt x="8546" y="11006"/>
                    <a:pt x="11006" y="8537"/>
                    <a:pt x="11006" y="5503"/>
                  </a:cubicBezTo>
                  <a:cubicBezTo>
                    <a:pt x="11006" y="2460"/>
                    <a:pt x="8546" y="0"/>
                    <a:pt x="5503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49"/>
            <p:cNvSpPr/>
            <p:nvPr/>
          </p:nvSpPr>
          <p:spPr>
            <a:xfrm>
              <a:off x="7992826" y="1520810"/>
              <a:ext cx="274706" cy="285866"/>
            </a:xfrm>
            <a:custGeom>
              <a:avLst/>
              <a:gdLst/>
              <a:ahLst/>
              <a:cxnLst/>
              <a:rect l="l" t="t" r="r" b="b"/>
              <a:pathLst>
                <a:path w="10461" h="10886" extrusionOk="0">
                  <a:moveTo>
                    <a:pt x="5465" y="0"/>
                  </a:moveTo>
                  <a:cubicBezTo>
                    <a:pt x="1857" y="747"/>
                    <a:pt x="1" y="4757"/>
                    <a:pt x="1742" y="7991"/>
                  </a:cubicBezTo>
                  <a:cubicBezTo>
                    <a:pt x="2758" y="9878"/>
                    <a:pt x="4665" y="10885"/>
                    <a:pt x="6597" y="10885"/>
                  </a:cubicBezTo>
                  <a:cubicBezTo>
                    <a:pt x="7978" y="10885"/>
                    <a:pt x="9372" y="10370"/>
                    <a:pt x="10461" y="9293"/>
                  </a:cubicBezTo>
                  <a:lnTo>
                    <a:pt x="10461" y="9293"/>
                  </a:lnTo>
                  <a:cubicBezTo>
                    <a:pt x="10088" y="9370"/>
                    <a:pt x="9714" y="9408"/>
                    <a:pt x="9341" y="9408"/>
                  </a:cubicBezTo>
                  <a:cubicBezTo>
                    <a:pt x="7111" y="9408"/>
                    <a:pt x="5102" y="8058"/>
                    <a:pt x="4250" y="6001"/>
                  </a:cubicBezTo>
                  <a:cubicBezTo>
                    <a:pt x="3398" y="3934"/>
                    <a:pt x="3877" y="1570"/>
                    <a:pt x="5465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49"/>
            <p:cNvSpPr/>
            <p:nvPr/>
          </p:nvSpPr>
          <p:spPr>
            <a:xfrm>
              <a:off x="8021476" y="1517790"/>
              <a:ext cx="288781" cy="288781"/>
            </a:xfrm>
            <a:custGeom>
              <a:avLst/>
              <a:gdLst/>
              <a:ahLst/>
              <a:cxnLst/>
              <a:rect l="l" t="t" r="r" b="b"/>
              <a:pathLst>
                <a:path w="10997" h="10997" extrusionOk="0">
                  <a:moveTo>
                    <a:pt x="5283" y="10"/>
                  </a:moveTo>
                  <a:lnTo>
                    <a:pt x="5283" y="2326"/>
                  </a:lnTo>
                  <a:lnTo>
                    <a:pt x="2728" y="2326"/>
                  </a:lnTo>
                  <a:cubicBezTo>
                    <a:pt x="3312" y="1005"/>
                    <a:pt x="4231" y="115"/>
                    <a:pt x="5283" y="10"/>
                  </a:cubicBezTo>
                  <a:close/>
                  <a:moveTo>
                    <a:pt x="5705" y="10"/>
                  </a:moveTo>
                  <a:cubicBezTo>
                    <a:pt x="6757" y="115"/>
                    <a:pt x="7686" y="1005"/>
                    <a:pt x="8260" y="2326"/>
                  </a:cubicBezTo>
                  <a:lnTo>
                    <a:pt x="5705" y="2326"/>
                  </a:lnTo>
                  <a:lnTo>
                    <a:pt x="5705" y="10"/>
                  </a:lnTo>
                  <a:close/>
                  <a:moveTo>
                    <a:pt x="5283" y="2747"/>
                  </a:moveTo>
                  <a:lnTo>
                    <a:pt x="5283" y="5293"/>
                  </a:lnTo>
                  <a:lnTo>
                    <a:pt x="2116" y="5293"/>
                  </a:lnTo>
                  <a:cubicBezTo>
                    <a:pt x="2125" y="4422"/>
                    <a:pt x="2278" y="3570"/>
                    <a:pt x="2565" y="2747"/>
                  </a:cubicBezTo>
                  <a:close/>
                  <a:moveTo>
                    <a:pt x="8423" y="2747"/>
                  </a:moveTo>
                  <a:cubicBezTo>
                    <a:pt x="8710" y="3570"/>
                    <a:pt x="8863" y="4422"/>
                    <a:pt x="8882" y="5293"/>
                  </a:cubicBezTo>
                  <a:lnTo>
                    <a:pt x="5705" y="5293"/>
                  </a:lnTo>
                  <a:lnTo>
                    <a:pt x="5705" y="2747"/>
                  </a:lnTo>
                  <a:close/>
                  <a:moveTo>
                    <a:pt x="5283" y="5714"/>
                  </a:moveTo>
                  <a:lnTo>
                    <a:pt x="5283" y="8250"/>
                  </a:lnTo>
                  <a:lnTo>
                    <a:pt x="2565" y="8250"/>
                  </a:lnTo>
                  <a:cubicBezTo>
                    <a:pt x="2278" y="7437"/>
                    <a:pt x="2125" y="6575"/>
                    <a:pt x="2116" y="5714"/>
                  </a:cubicBezTo>
                  <a:close/>
                  <a:moveTo>
                    <a:pt x="8882" y="5714"/>
                  </a:moveTo>
                  <a:cubicBezTo>
                    <a:pt x="8863" y="6575"/>
                    <a:pt x="8710" y="7437"/>
                    <a:pt x="8423" y="8250"/>
                  </a:cubicBezTo>
                  <a:lnTo>
                    <a:pt x="5705" y="8250"/>
                  </a:lnTo>
                  <a:lnTo>
                    <a:pt x="5705" y="5714"/>
                  </a:lnTo>
                  <a:close/>
                  <a:moveTo>
                    <a:pt x="5283" y="0"/>
                  </a:moveTo>
                  <a:cubicBezTo>
                    <a:pt x="4728" y="29"/>
                    <a:pt x="4183" y="125"/>
                    <a:pt x="3657" y="316"/>
                  </a:cubicBezTo>
                  <a:cubicBezTo>
                    <a:pt x="3092" y="795"/>
                    <a:pt x="2623" y="1493"/>
                    <a:pt x="2278" y="2326"/>
                  </a:cubicBezTo>
                  <a:lnTo>
                    <a:pt x="1006" y="2326"/>
                  </a:lnTo>
                  <a:cubicBezTo>
                    <a:pt x="910" y="2460"/>
                    <a:pt x="814" y="2604"/>
                    <a:pt x="728" y="2747"/>
                  </a:cubicBezTo>
                  <a:lnTo>
                    <a:pt x="2125" y="2747"/>
                  </a:lnTo>
                  <a:cubicBezTo>
                    <a:pt x="1848" y="3570"/>
                    <a:pt x="1704" y="4422"/>
                    <a:pt x="1695" y="5293"/>
                  </a:cubicBezTo>
                  <a:lnTo>
                    <a:pt x="1" y="5293"/>
                  </a:lnTo>
                  <a:lnTo>
                    <a:pt x="1" y="5503"/>
                  </a:lnTo>
                  <a:lnTo>
                    <a:pt x="1" y="5714"/>
                  </a:lnTo>
                  <a:lnTo>
                    <a:pt x="1695" y="5714"/>
                  </a:lnTo>
                  <a:cubicBezTo>
                    <a:pt x="1704" y="6575"/>
                    <a:pt x="1848" y="7427"/>
                    <a:pt x="2125" y="8250"/>
                  </a:cubicBezTo>
                  <a:lnTo>
                    <a:pt x="728" y="8250"/>
                  </a:lnTo>
                  <a:cubicBezTo>
                    <a:pt x="814" y="8394"/>
                    <a:pt x="910" y="8537"/>
                    <a:pt x="1006" y="8671"/>
                  </a:cubicBezTo>
                  <a:lnTo>
                    <a:pt x="2278" y="8671"/>
                  </a:lnTo>
                  <a:cubicBezTo>
                    <a:pt x="2623" y="9513"/>
                    <a:pt x="3092" y="10202"/>
                    <a:pt x="3647" y="10690"/>
                  </a:cubicBezTo>
                  <a:cubicBezTo>
                    <a:pt x="4173" y="10872"/>
                    <a:pt x="4728" y="10978"/>
                    <a:pt x="5283" y="10997"/>
                  </a:cubicBezTo>
                  <a:cubicBezTo>
                    <a:pt x="4231" y="10882"/>
                    <a:pt x="3312" y="9992"/>
                    <a:pt x="2728" y="8671"/>
                  </a:cubicBezTo>
                  <a:lnTo>
                    <a:pt x="5283" y="8671"/>
                  </a:lnTo>
                  <a:lnTo>
                    <a:pt x="5283" y="10997"/>
                  </a:lnTo>
                  <a:lnTo>
                    <a:pt x="5705" y="10997"/>
                  </a:lnTo>
                  <a:lnTo>
                    <a:pt x="5705" y="10987"/>
                  </a:lnTo>
                  <a:lnTo>
                    <a:pt x="5705" y="8671"/>
                  </a:lnTo>
                  <a:lnTo>
                    <a:pt x="8260" y="8671"/>
                  </a:lnTo>
                  <a:cubicBezTo>
                    <a:pt x="7686" y="9992"/>
                    <a:pt x="6757" y="10882"/>
                    <a:pt x="5705" y="10997"/>
                  </a:cubicBezTo>
                  <a:cubicBezTo>
                    <a:pt x="6260" y="10978"/>
                    <a:pt x="6815" y="10872"/>
                    <a:pt x="7341" y="10690"/>
                  </a:cubicBezTo>
                  <a:cubicBezTo>
                    <a:pt x="7896" y="10212"/>
                    <a:pt x="8365" y="9513"/>
                    <a:pt x="8710" y="8671"/>
                  </a:cubicBezTo>
                  <a:lnTo>
                    <a:pt x="9992" y="8671"/>
                  </a:lnTo>
                  <a:cubicBezTo>
                    <a:pt x="10088" y="8537"/>
                    <a:pt x="10174" y="8394"/>
                    <a:pt x="10260" y="8250"/>
                  </a:cubicBezTo>
                  <a:lnTo>
                    <a:pt x="8872" y="8250"/>
                  </a:lnTo>
                  <a:cubicBezTo>
                    <a:pt x="9140" y="7427"/>
                    <a:pt x="9284" y="6575"/>
                    <a:pt x="9303" y="5714"/>
                  </a:cubicBezTo>
                  <a:lnTo>
                    <a:pt x="10997" y="5714"/>
                  </a:lnTo>
                  <a:lnTo>
                    <a:pt x="10997" y="5503"/>
                  </a:lnTo>
                  <a:lnTo>
                    <a:pt x="10997" y="5293"/>
                  </a:lnTo>
                  <a:lnTo>
                    <a:pt x="9303" y="5293"/>
                  </a:lnTo>
                  <a:cubicBezTo>
                    <a:pt x="9284" y="4422"/>
                    <a:pt x="9140" y="3570"/>
                    <a:pt x="8872" y="2747"/>
                  </a:cubicBezTo>
                  <a:lnTo>
                    <a:pt x="10260" y="2747"/>
                  </a:lnTo>
                  <a:cubicBezTo>
                    <a:pt x="10174" y="2604"/>
                    <a:pt x="10088" y="2460"/>
                    <a:pt x="9992" y="2326"/>
                  </a:cubicBezTo>
                  <a:lnTo>
                    <a:pt x="8710" y="2326"/>
                  </a:lnTo>
                  <a:cubicBezTo>
                    <a:pt x="8365" y="1484"/>
                    <a:pt x="7896" y="795"/>
                    <a:pt x="7341" y="316"/>
                  </a:cubicBezTo>
                  <a:cubicBezTo>
                    <a:pt x="6815" y="125"/>
                    <a:pt x="6260" y="29"/>
                    <a:pt x="5705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1" name="Google Shape;4711;p49"/>
            <p:cNvSpPr/>
            <p:nvPr/>
          </p:nvSpPr>
          <p:spPr>
            <a:xfrm>
              <a:off x="8021476" y="1520810"/>
              <a:ext cx="217932" cy="285761"/>
            </a:xfrm>
            <a:custGeom>
              <a:avLst/>
              <a:gdLst/>
              <a:ahLst/>
              <a:cxnLst/>
              <a:rect l="l" t="t" r="r" b="b"/>
              <a:pathLst>
                <a:path w="8299" h="10882" extrusionOk="0">
                  <a:moveTo>
                    <a:pt x="4365" y="0"/>
                  </a:moveTo>
                  <a:cubicBezTo>
                    <a:pt x="4125" y="48"/>
                    <a:pt x="3886" y="115"/>
                    <a:pt x="3657" y="201"/>
                  </a:cubicBezTo>
                  <a:cubicBezTo>
                    <a:pt x="3101" y="680"/>
                    <a:pt x="2632" y="1378"/>
                    <a:pt x="2288" y="2211"/>
                  </a:cubicBezTo>
                  <a:lnTo>
                    <a:pt x="1006" y="2211"/>
                  </a:lnTo>
                  <a:cubicBezTo>
                    <a:pt x="910" y="2345"/>
                    <a:pt x="814" y="2489"/>
                    <a:pt x="738" y="2632"/>
                  </a:cubicBezTo>
                  <a:lnTo>
                    <a:pt x="2125" y="2632"/>
                  </a:lnTo>
                  <a:cubicBezTo>
                    <a:pt x="1857" y="3455"/>
                    <a:pt x="1704" y="4307"/>
                    <a:pt x="1695" y="5178"/>
                  </a:cubicBezTo>
                  <a:lnTo>
                    <a:pt x="1" y="5178"/>
                  </a:lnTo>
                  <a:lnTo>
                    <a:pt x="1" y="5388"/>
                  </a:lnTo>
                  <a:lnTo>
                    <a:pt x="1" y="5599"/>
                  </a:lnTo>
                  <a:lnTo>
                    <a:pt x="1695" y="5599"/>
                  </a:lnTo>
                  <a:cubicBezTo>
                    <a:pt x="1704" y="6460"/>
                    <a:pt x="1857" y="7322"/>
                    <a:pt x="2125" y="8135"/>
                  </a:cubicBezTo>
                  <a:lnTo>
                    <a:pt x="738" y="8135"/>
                  </a:lnTo>
                  <a:cubicBezTo>
                    <a:pt x="814" y="8279"/>
                    <a:pt x="910" y="8422"/>
                    <a:pt x="1006" y="8566"/>
                  </a:cubicBezTo>
                  <a:lnTo>
                    <a:pt x="2278" y="8566"/>
                  </a:lnTo>
                  <a:cubicBezTo>
                    <a:pt x="2623" y="9398"/>
                    <a:pt x="3092" y="10087"/>
                    <a:pt x="3647" y="10575"/>
                  </a:cubicBezTo>
                  <a:cubicBezTo>
                    <a:pt x="4173" y="10757"/>
                    <a:pt x="4728" y="10863"/>
                    <a:pt x="5283" y="10882"/>
                  </a:cubicBezTo>
                  <a:cubicBezTo>
                    <a:pt x="4231" y="10767"/>
                    <a:pt x="3312" y="9877"/>
                    <a:pt x="2728" y="8566"/>
                  </a:cubicBezTo>
                  <a:lnTo>
                    <a:pt x="5283" y="8566"/>
                  </a:lnTo>
                  <a:lnTo>
                    <a:pt x="5283" y="10882"/>
                  </a:lnTo>
                  <a:lnTo>
                    <a:pt x="5705" y="10882"/>
                  </a:lnTo>
                  <a:cubicBezTo>
                    <a:pt x="6260" y="10863"/>
                    <a:pt x="6815" y="10757"/>
                    <a:pt x="7341" y="10575"/>
                  </a:cubicBezTo>
                  <a:cubicBezTo>
                    <a:pt x="7714" y="10241"/>
                    <a:pt x="8040" y="9839"/>
                    <a:pt x="8298" y="9408"/>
                  </a:cubicBezTo>
                  <a:lnTo>
                    <a:pt x="8250" y="9408"/>
                  </a:lnTo>
                  <a:cubicBezTo>
                    <a:pt x="8097" y="9408"/>
                    <a:pt x="7954" y="9398"/>
                    <a:pt x="7810" y="9389"/>
                  </a:cubicBezTo>
                  <a:cubicBezTo>
                    <a:pt x="7255" y="10241"/>
                    <a:pt x="6518" y="10796"/>
                    <a:pt x="5705" y="10872"/>
                  </a:cubicBezTo>
                  <a:lnTo>
                    <a:pt x="5705" y="8786"/>
                  </a:lnTo>
                  <a:cubicBezTo>
                    <a:pt x="5360" y="8604"/>
                    <a:pt x="5035" y="8384"/>
                    <a:pt x="4728" y="8135"/>
                  </a:cubicBezTo>
                  <a:lnTo>
                    <a:pt x="2565" y="8135"/>
                  </a:lnTo>
                  <a:cubicBezTo>
                    <a:pt x="2278" y="7322"/>
                    <a:pt x="2125" y="6460"/>
                    <a:pt x="2116" y="5599"/>
                  </a:cubicBezTo>
                  <a:lnTo>
                    <a:pt x="3015" y="5599"/>
                  </a:lnTo>
                  <a:cubicBezTo>
                    <a:pt x="2967" y="5455"/>
                    <a:pt x="2929" y="5312"/>
                    <a:pt x="2891" y="5168"/>
                  </a:cubicBezTo>
                  <a:lnTo>
                    <a:pt x="2116" y="5168"/>
                  </a:lnTo>
                  <a:cubicBezTo>
                    <a:pt x="2125" y="4307"/>
                    <a:pt x="2278" y="3455"/>
                    <a:pt x="2565" y="2632"/>
                  </a:cubicBezTo>
                  <a:lnTo>
                    <a:pt x="2891" y="2632"/>
                  </a:lnTo>
                  <a:cubicBezTo>
                    <a:pt x="2929" y="2489"/>
                    <a:pt x="2967" y="2345"/>
                    <a:pt x="3015" y="2211"/>
                  </a:cubicBezTo>
                  <a:lnTo>
                    <a:pt x="2728" y="2211"/>
                  </a:lnTo>
                  <a:cubicBezTo>
                    <a:pt x="2996" y="1579"/>
                    <a:pt x="3389" y="1015"/>
                    <a:pt x="3886" y="546"/>
                  </a:cubicBezTo>
                  <a:cubicBezTo>
                    <a:pt x="4039" y="354"/>
                    <a:pt x="4192" y="173"/>
                    <a:pt x="436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2" name="Google Shape;4712;p49"/>
            <p:cNvSpPr/>
            <p:nvPr/>
          </p:nvSpPr>
          <p:spPr>
            <a:xfrm>
              <a:off x="8071238" y="1795752"/>
              <a:ext cx="189019" cy="66622"/>
            </a:xfrm>
            <a:custGeom>
              <a:avLst/>
              <a:gdLst/>
              <a:ahLst/>
              <a:cxnLst/>
              <a:rect l="l" t="t" r="r" b="b"/>
              <a:pathLst>
                <a:path w="7198" h="2537" extrusionOk="0">
                  <a:moveTo>
                    <a:pt x="2326" y="0"/>
                  </a:moveTo>
                  <a:lnTo>
                    <a:pt x="556" y="641"/>
                  </a:lnTo>
                  <a:cubicBezTo>
                    <a:pt x="221" y="756"/>
                    <a:pt x="1" y="1082"/>
                    <a:pt x="1" y="1436"/>
                  </a:cubicBezTo>
                  <a:lnTo>
                    <a:pt x="1" y="2326"/>
                  </a:lnTo>
                  <a:cubicBezTo>
                    <a:pt x="1" y="2441"/>
                    <a:pt x="96" y="2536"/>
                    <a:pt x="211" y="2536"/>
                  </a:cubicBezTo>
                  <a:lnTo>
                    <a:pt x="6987" y="2536"/>
                  </a:lnTo>
                  <a:cubicBezTo>
                    <a:pt x="7102" y="2536"/>
                    <a:pt x="7197" y="2441"/>
                    <a:pt x="7197" y="2326"/>
                  </a:cubicBezTo>
                  <a:lnTo>
                    <a:pt x="7197" y="1436"/>
                  </a:lnTo>
                  <a:cubicBezTo>
                    <a:pt x="7197" y="1082"/>
                    <a:pt x="6977" y="756"/>
                    <a:pt x="6642" y="641"/>
                  </a:cubicBezTo>
                  <a:lnTo>
                    <a:pt x="4872" y="0"/>
                  </a:lnTo>
                  <a:lnTo>
                    <a:pt x="3599" y="421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49"/>
            <p:cNvSpPr/>
            <p:nvPr/>
          </p:nvSpPr>
          <p:spPr>
            <a:xfrm>
              <a:off x="8154666" y="1817863"/>
              <a:ext cx="22163" cy="44511"/>
            </a:xfrm>
            <a:custGeom>
              <a:avLst/>
              <a:gdLst/>
              <a:ahLst/>
              <a:cxnLst/>
              <a:rect l="l" t="t" r="r" b="b"/>
              <a:pathLst>
                <a:path w="844" h="1695" extrusionOk="0">
                  <a:moveTo>
                    <a:pt x="202" y="0"/>
                  </a:moveTo>
                  <a:lnTo>
                    <a:pt x="1" y="1694"/>
                  </a:lnTo>
                  <a:lnTo>
                    <a:pt x="843" y="1694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49"/>
            <p:cNvSpPr/>
            <p:nvPr/>
          </p:nvSpPr>
          <p:spPr>
            <a:xfrm>
              <a:off x="8155927" y="1806807"/>
              <a:ext cx="19642" cy="18618"/>
            </a:xfrm>
            <a:custGeom>
              <a:avLst/>
              <a:gdLst/>
              <a:ahLst/>
              <a:cxnLst/>
              <a:rect l="l" t="t" r="r" b="b"/>
              <a:pathLst>
                <a:path w="748" h="709" extrusionOk="0">
                  <a:moveTo>
                    <a:pt x="1" y="0"/>
                  </a:moveTo>
                  <a:lnTo>
                    <a:pt x="1" y="565"/>
                  </a:lnTo>
                  <a:cubicBezTo>
                    <a:pt x="1" y="641"/>
                    <a:pt x="68" y="708"/>
                    <a:pt x="154" y="708"/>
                  </a:cubicBezTo>
                  <a:lnTo>
                    <a:pt x="594" y="708"/>
                  </a:lnTo>
                  <a:cubicBezTo>
                    <a:pt x="680" y="708"/>
                    <a:pt x="747" y="641"/>
                    <a:pt x="747" y="565"/>
                  </a:cubicBezTo>
                  <a:lnTo>
                    <a:pt x="747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49"/>
            <p:cNvSpPr/>
            <p:nvPr/>
          </p:nvSpPr>
          <p:spPr>
            <a:xfrm>
              <a:off x="8226803" y="1818362"/>
              <a:ext cx="33455" cy="44012"/>
            </a:xfrm>
            <a:custGeom>
              <a:avLst/>
              <a:gdLst/>
              <a:ahLst/>
              <a:cxnLst/>
              <a:rect l="l" t="t" r="r" b="b"/>
              <a:pathLst>
                <a:path w="1274" h="1676" extrusionOk="0">
                  <a:moveTo>
                    <a:pt x="1044" y="1"/>
                  </a:moveTo>
                  <a:lnTo>
                    <a:pt x="249" y="795"/>
                  </a:lnTo>
                  <a:cubicBezTo>
                    <a:pt x="96" y="958"/>
                    <a:pt x="1" y="1168"/>
                    <a:pt x="1" y="1398"/>
                  </a:cubicBezTo>
                  <a:lnTo>
                    <a:pt x="1" y="1675"/>
                  </a:lnTo>
                  <a:lnTo>
                    <a:pt x="1063" y="1675"/>
                  </a:lnTo>
                  <a:cubicBezTo>
                    <a:pt x="1178" y="1675"/>
                    <a:pt x="1273" y="1580"/>
                    <a:pt x="1273" y="1465"/>
                  </a:cubicBezTo>
                  <a:lnTo>
                    <a:pt x="1273" y="575"/>
                  </a:lnTo>
                  <a:cubicBezTo>
                    <a:pt x="1273" y="364"/>
                    <a:pt x="1197" y="154"/>
                    <a:pt x="104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49"/>
            <p:cNvSpPr/>
            <p:nvPr/>
          </p:nvSpPr>
          <p:spPr>
            <a:xfrm>
              <a:off x="8104667" y="1623329"/>
              <a:ext cx="122162" cy="88995"/>
            </a:xfrm>
            <a:custGeom>
              <a:avLst/>
              <a:gdLst/>
              <a:ahLst/>
              <a:cxnLst/>
              <a:rect l="l" t="t" r="r" b="b"/>
              <a:pathLst>
                <a:path w="4652" h="3389" extrusionOk="0">
                  <a:moveTo>
                    <a:pt x="1694" y="1"/>
                  </a:moveTo>
                  <a:cubicBezTo>
                    <a:pt x="756" y="1"/>
                    <a:pt x="0" y="757"/>
                    <a:pt x="0" y="1695"/>
                  </a:cubicBezTo>
                  <a:lnTo>
                    <a:pt x="0" y="2193"/>
                  </a:lnTo>
                  <a:cubicBezTo>
                    <a:pt x="0" y="2422"/>
                    <a:pt x="39" y="2652"/>
                    <a:pt x="106" y="2863"/>
                  </a:cubicBezTo>
                  <a:lnTo>
                    <a:pt x="182" y="3073"/>
                  </a:lnTo>
                  <a:cubicBezTo>
                    <a:pt x="201" y="3140"/>
                    <a:pt x="211" y="3207"/>
                    <a:pt x="211" y="3274"/>
                  </a:cubicBezTo>
                  <a:lnTo>
                    <a:pt x="211" y="3389"/>
                  </a:lnTo>
                  <a:lnTo>
                    <a:pt x="4441" y="3389"/>
                  </a:lnTo>
                  <a:lnTo>
                    <a:pt x="4441" y="3274"/>
                  </a:lnTo>
                  <a:cubicBezTo>
                    <a:pt x="4441" y="3207"/>
                    <a:pt x="4460" y="3140"/>
                    <a:pt x="4479" y="3073"/>
                  </a:cubicBezTo>
                  <a:lnTo>
                    <a:pt x="4546" y="2863"/>
                  </a:lnTo>
                  <a:cubicBezTo>
                    <a:pt x="4623" y="2652"/>
                    <a:pt x="4652" y="2422"/>
                    <a:pt x="4652" y="2193"/>
                  </a:cubicBezTo>
                  <a:lnTo>
                    <a:pt x="4652" y="422"/>
                  </a:lnTo>
                  <a:cubicBezTo>
                    <a:pt x="4652" y="192"/>
                    <a:pt x="4470" y="1"/>
                    <a:pt x="42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49"/>
            <p:cNvSpPr/>
            <p:nvPr/>
          </p:nvSpPr>
          <p:spPr>
            <a:xfrm>
              <a:off x="8132319" y="1623329"/>
              <a:ext cx="94772" cy="88995"/>
            </a:xfrm>
            <a:custGeom>
              <a:avLst/>
              <a:gdLst/>
              <a:ahLst/>
              <a:cxnLst/>
              <a:rect l="l" t="t" r="r" b="b"/>
              <a:pathLst>
                <a:path w="3609" h="3389" extrusionOk="0">
                  <a:moveTo>
                    <a:pt x="871" y="1"/>
                  </a:moveTo>
                  <a:cubicBezTo>
                    <a:pt x="393" y="1"/>
                    <a:pt x="0" y="384"/>
                    <a:pt x="10" y="862"/>
                  </a:cubicBezTo>
                  <a:cubicBezTo>
                    <a:pt x="10" y="1331"/>
                    <a:pt x="393" y="1724"/>
                    <a:pt x="861" y="1724"/>
                  </a:cubicBezTo>
                  <a:lnTo>
                    <a:pt x="986" y="1724"/>
                  </a:lnTo>
                  <a:lnTo>
                    <a:pt x="1043" y="3389"/>
                  </a:lnTo>
                  <a:lnTo>
                    <a:pt x="3398" y="3389"/>
                  </a:lnTo>
                  <a:lnTo>
                    <a:pt x="3398" y="3274"/>
                  </a:lnTo>
                  <a:cubicBezTo>
                    <a:pt x="3388" y="3207"/>
                    <a:pt x="3407" y="3140"/>
                    <a:pt x="3426" y="3073"/>
                  </a:cubicBezTo>
                  <a:lnTo>
                    <a:pt x="3493" y="2863"/>
                  </a:lnTo>
                  <a:cubicBezTo>
                    <a:pt x="3570" y="2652"/>
                    <a:pt x="3608" y="2422"/>
                    <a:pt x="3608" y="2193"/>
                  </a:cubicBezTo>
                  <a:lnTo>
                    <a:pt x="3608" y="422"/>
                  </a:lnTo>
                  <a:cubicBezTo>
                    <a:pt x="3608" y="192"/>
                    <a:pt x="3417" y="1"/>
                    <a:pt x="3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49"/>
            <p:cNvSpPr/>
            <p:nvPr/>
          </p:nvSpPr>
          <p:spPr>
            <a:xfrm>
              <a:off x="8132556" y="1756782"/>
              <a:ext cx="66622" cy="50052"/>
            </a:xfrm>
            <a:custGeom>
              <a:avLst/>
              <a:gdLst/>
              <a:ahLst/>
              <a:cxnLst/>
              <a:rect l="l" t="t" r="r" b="b"/>
              <a:pathLst>
                <a:path w="2537" h="1906" extrusionOk="0">
                  <a:moveTo>
                    <a:pt x="1" y="1"/>
                  </a:moveTo>
                  <a:lnTo>
                    <a:pt x="1" y="1905"/>
                  </a:lnTo>
                  <a:lnTo>
                    <a:pt x="2537" y="1905"/>
                  </a:lnTo>
                  <a:lnTo>
                    <a:pt x="253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49"/>
            <p:cNvSpPr/>
            <p:nvPr/>
          </p:nvSpPr>
          <p:spPr>
            <a:xfrm>
              <a:off x="8132556" y="1756546"/>
              <a:ext cx="66622" cy="27914"/>
            </a:xfrm>
            <a:custGeom>
              <a:avLst/>
              <a:gdLst/>
              <a:ahLst/>
              <a:cxnLst/>
              <a:rect l="l" t="t" r="r" b="b"/>
              <a:pathLst>
                <a:path w="2537" h="1063" extrusionOk="0">
                  <a:moveTo>
                    <a:pt x="1" y="0"/>
                  </a:moveTo>
                  <a:lnTo>
                    <a:pt x="1" y="718"/>
                  </a:lnTo>
                  <a:cubicBezTo>
                    <a:pt x="393" y="948"/>
                    <a:pt x="831" y="1063"/>
                    <a:pt x="1269" y="1063"/>
                  </a:cubicBezTo>
                  <a:cubicBezTo>
                    <a:pt x="1707" y="1063"/>
                    <a:pt x="2144" y="948"/>
                    <a:pt x="2537" y="718"/>
                  </a:cubicBezTo>
                  <a:lnTo>
                    <a:pt x="253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49"/>
            <p:cNvSpPr/>
            <p:nvPr/>
          </p:nvSpPr>
          <p:spPr>
            <a:xfrm>
              <a:off x="8121264" y="1786324"/>
              <a:ext cx="44484" cy="39836"/>
            </a:xfrm>
            <a:custGeom>
              <a:avLst/>
              <a:gdLst/>
              <a:ahLst/>
              <a:cxnLst/>
              <a:rect l="l" t="t" r="r" b="b"/>
              <a:pathLst>
                <a:path w="1694" h="1517" extrusionOk="0">
                  <a:moveTo>
                    <a:pt x="375" y="1"/>
                  </a:moveTo>
                  <a:cubicBezTo>
                    <a:pt x="297" y="1"/>
                    <a:pt x="220" y="43"/>
                    <a:pt x="182" y="120"/>
                  </a:cubicBezTo>
                  <a:lnTo>
                    <a:pt x="0" y="512"/>
                  </a:lnTo>
                  <a:lnTo>
                    <a:pt x="699" y="1431"/>
                  </a:lnTo>
                  <a:cubicBezTo>
                    <a:pt x="740" y="1487"/>
                    <a:pt x="803" y="1516"/>
                    <a:pt x="867" y="1516"/>
                  </a:cubicBezTo>
                  <a:cubicBezTo>
                    <a:pt x="923" y="1516"/>
                    <a:pt x="980" y="1495"/>
                    <a:pt x="1024" y="1450"/>
                  </a:cubicBezTo>
                  <a:lnTo>
                    <a:pt x="1694" y="780"/>
                  </a:lnTo>
                  <a:lnTo>
                    <a:pt x="488" y="34"/>
                  </a:lnTo>
                  <a:cubicBezTo>
                    <a:pt x="453" y="11"/>
                    <a:pt x="414" y="1"/>
                    <a:pt x="37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49"/>
            <p:cNvSpPr/>
            <p:nvPr/>
          </p:nvSpPr>
          <p:spPr>
            <a:xfrm>
              <a:off x="8165748" y="1786324"/>
              <a:ext cx="44484" cy="39836"/>
            </a:xfrm>
            <a:custGeom>
              <a:avLst/>
              <a:gdLst/>
              <a:ahLst/>
              <a:cxnLst/>
              <a:rect l="l" t="t" r="r" b="b"/>
              <a:pathLst>
                <a:path w="1694" h="1517" extrusionOk="0">
                  <a:moveTo>
                    <a:pt x="1319" y="1"/>
                  </a:moveTo>
                  <a:cubicBezTo>
                    <a:pt x="1280" y="1"/>
                    <a:pt x="1241" y="11"/>
                    <a:pt x="1206" y="34"/>
                  </a:cubicBezTo>
                  <a:lnTo>
                    <a:pt x="0" y="780"/>
                  </a:lnTo>
                  <a:lnTo>
                    <a:pt x="679" y="1450"/>
                  </a:lnTo>
                  <a:cubicBezTo>
                    <a:pt x="719" y="1495"/>
                    <a:pt x="774" y="1516"/>
                    <a:pt x="828" y="1516"/>
                  </a:cubicBezTo>
                  <a:cubicBezTo>
                    <a:pt x="891" y="1516"/>
                    <a:pt x="954" y="1487"/>
                    <a:pt x="995" y="1431"/>
                  </a:cubicBezTo>
                  <a:lnTo>
                    <a:pt x="1694" y="512"/>
                  </a:lnTo>
                  <a:lnTo>
                    <a:pt x="1512" y="120"/>
                  </a:lnTo>
                  <a:cubicBezTo>
                    <a:pt x="1474" y="43"/>
                    <a:pt x="1397" y="1"/>
                    <a:pt x="1319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49"/>
            <p:cNvSpPr/>
            <p:nvPr/>
          </p:nvSpPr>
          <p:spPr>
            <a:xfrm>
              <a:off x="8110182" y="1668365"/>
              <a:ext cx="110870" cy="105040"/>
            </a:xfrm>
            <a:custGeom>
              <a:avLst/>
              <a:gdLst/>
              <a:ahLst/>
              <a:cxnLst/>
              <a:rect l="l" t="t" r="r" b="b"/>
              <a:pathLst>
                <a:path w="4222" h="4000" extrusionOk="0">
                  <a:moveTo>
                    <a:pt x="1827" y="0"/>
                  </a:moveTo>
                  <a:cubicBezTo>
                    <a:pt x="1282" y="0"/>
                    <a:pt x="810" y="93"/>
                    <a:pt x="575" y="152"/>
                  </a:cubicBezTo>
                  <a:cubicBezTo>
                    <a:pt x="479" y="171"/>
                    <a:pt x="412" y="257"/>
                    <a:pt x="412" y="353"/>
                  </a:cubicBezTo>
                  <a:lnTo>
                    <a:pt x="412" y="860"/>
                  </a:lnTo>
                  <a:cubicBezTo>
                    <a:pt x="412" y="975"/>
                    <a:pt x="374" y="1081"/>
                    <a:pt x="298" y="1157"/>
                  </a:cubicBezTo>
                  <a:lnTo>
                    <a:pt x="116" y="1339"/>
                  </a:lnTo>
                  <a:cubicBezTo>
                    <a:pt x="39" y="1415"/>
                    <a:pt x="1" y="1521"/>
                    <a:pt x="1" y="1636"/>
                  </a:cubicBezTo>
                  <a:lnTo>
                    <a:pt x="1" y="1875"/>
                  </a:lnTo>
                  <a:cubicBezTo>
                    <a:pt x="1" y="3042"/>
                    <a:pt x="948" y="3990"/>
                    <a:pt x="2116" y="3999"/>
                  </a:cubicBezTo>
                  <a:cubicBezTo>
                    <a:pt x="3274" y="3990"/>
                    <a:pt x="4212" y="3042"/>
                    <a:pt x="4221" y="1884"/>
                  </a:cubicBezTo>
                  <a:lnTo>
                    <a:pt x="4221" y="1636"/>
                  </a:lnTo>
                  <a:cubicBezTo>
                    <a:pt x="4221" y="1521"/>
                    <a:pt x="4174" y="1415"/>
                    <a:pt x="4097" y="1339"/>
                  </a:cubicBezTo>
                  <a:lnTo>
                    <a:pt x="3925" y="1157"/>
                  </a:lnTo>
                  <a:cubicBezTo>
                    <a:pt x="3848" y="1081"/>
                    <a:pt x="3800" y="975"/>
                    <a:pt x="3800" y="860"/>
                  </a:cubicBezTo>
                  <a:lnTo>
                    <a:pt x="3800" y="746"/>
                  </a:lnTo>
                  <a:cubicBezTo>
                    <a:pt x="3800" y="659"/>
                    <a:pt x="3762" y="583"/>
                    <a:pt x="3695" y="525"/>
                  </a:cubicBezTo>
                  <a:cubicBezTo>
                    <a:pt x="3135" y="116"/>
                    <a:pt x="2436" y="0"/>
                    <a:pt x="182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49"/>
            <p:cNvSpPr/>
            <p:nvPr/>
          </p:nvSpPr>
          <p:spPr>
            <a:xfrm>
              <a:off x="8110445" y="1668259"/>
              <a:ext cx="100051" cy="104646"/>
            </a:xfrm>
            <a:custGeom>
              <a:avLst/>
              <a:gdLst/>
              <a:ahLst/>
              <a:cxnLst/>
              <a:rect l="l" t="t" r="r" b="b"/>
              <a:pathLst>
                <a:path w="3810" h="3985" extrusionOk="0">
                  <a:moveTo>
                    <a:pt x="1823" y="1"/>
                  </a:moveTo>
                  <a:cubicBezTo>
                    <a:pt x="1624" y="1"/>
                    <a:pt x="1435" y="13"/>
                    <a:pt x="1264" y="32"/>
                  </a:cubicBezTo>
                  <a:cubicBezTo>
                    <a:pt x="1034" y="60"/>
                    <a:pt x="804" y="99"/>
                    <a:pt x="575" y="156"/>
                  </a:cubicBezTo>
                  <a:cubicBezTo>
                    <a:pt x="479" y="175"/>
                    <a:pt x="412" y="261"/>
                    <a:pt x="412" y="357"/>
                  </a:cubicBezTo>
                  <a:lnTo>
                    <a:pt x="412" y="864"/>
                  </a:lnTo>
                  <a:cubicBezTo>
                    <a:pt x="412" y="979"/>
                    <a:pt x="374" y="1085"/>
                    <a:pt x="297" y="1161"/>
                  </a:cubicBezTo>
                  <a:lnTo>
                    <a:pt x="115" y="1343"/>
                  </a:lnTo>
                  <a:cubicBezTo>
                    <a:pt x="39" y="1419"/>
                    <a:pt x="1" y="1525"/>
                    <a:pt x="1" y="1640"/>
                  </a:cubicBezTo>
                  <a:lnTo>
                    <a:pt x="1" y="1888"/>
                  </a:lnTo>
                  <a:cubicBezTo>
                    <a:pt x="1" y="2951"/>
                    <a:pt x="795" y="3860"/>
                    <a:pt x="1857" y="3984"/>
                  </a:cubicBezTo>
                  <a:cubicBezTo>
                    <a:pt x="1474" y="3592"/>
                    <a:pt x="1264" y="3066"/>
                    <a:pt x="1264" y="2520"/>
                  </a:cubicBezTo>
                  <a:lnTo>
                    <a:pt x="1264" y="979"/>
                  </a:lnTo>
                  <a:cubicBezTo>
                    <a:pt x="1264" y="759"/>
                    <a:pt x="1427" y="577"/>
                    <a:pt x="1637" y="558"/>
                  </a:cubicBezTo>
                  <a:cubicBezTo>
                    <a:pt x="1808" y="536"/>
                    <a:pt x="2026" y="516"/>
                    <a:pt x="2269" y="516"/>
                  </a:cubicBezTo>
                  <a:cubicBezTo>
                    <a:pt x="2747" y="516"/>
                    <a:pt x="3321" y="591"/>
                    <a:pt x="3810" y="864"/>
                  </a:cubicBezTo>
                  <a:lnTo>
                    <a:pt x="3810" y="750"/>
                  </a:lnTo>
                  <a:cubicBezTo>
                    <a:pt x="3810" y="663"/>
                    <a:pt x="3762" y="577"/>
                    <a:pt x="3695" y="529"/>
                  </a:cubicBezTo>
                  <a:cubicBezTo>
                    <a:pt x="3132" y="118"/>
                    <a:pt x="2432" y="1"/>
                    <a:pt x="1823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49"/>
            <p:cNvSpPr/>
            <p:nvPr/>
          </p:nvSpPr>
          <p:spPr>
            <a:xfrm>
              <a:off x="8071238" y="1818362"/>
              <a:ext cx="33455" cy="44012"/>
            </a:xfrm>
            <a:custGeom>
              <a:avLst/>
              <a:gdLst/>
              <a:ahLst/>
              <a:cxnLst/>
              <a:rect l="l" t="t" r="r" b="b"/>
              <a:pathLst>
                <a:path w="1274" h="1676" extrusionOk="0">
                  <a:moveTo>
                    <a:pt x="230" y="1"/>
                  </a:moveTo>
                  <a:cubicBezTo>
                    <a:pt x="87" y="154"/>
                    <a:pt x="1" y="364"/>
                    <a:pt x="1" y="575"/>
                  </a:cubicBezTo>
                  <a:lnTo>
                    <a:pt x="1" y="1465"/>
                  </a:lnTo>
                  <a:cubicBezTo>
                    <a:pt x="1" y="1580"/>
                    <a:pt x="96" y="1675"/>
                    <a:pt x="211" y="1675"/>
                  </a:cubicBezTo>
                  <a:lnTo>
                    <a:pt x="1273" y="1675"/>
                  </a:lnTo>
                  <a:lnTo>
                    <a:pt x="1273" y="1398"/>
                  </a:lnTo>
                  <a:cubicBezTo>
                    <a:pt x="1273" y="1168"/>
                    <a:pt x="1187" y="958"/>
                    <a:pt x="1025" y="795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5" name="Google Shape;4725;p49"/>
          <p:cNvGrpSpPr/>
          <p:nvPr/>
        </p:nvGrpSpPr>
        <p:grpSpPr>
          <a:xfrm>
            <a:off x="4864446" y="3340207"/>
            <a:ext cx="395607" cy="387415"/>
            <a:chOff x="4864446" y="3340207"/>
            <a:chExt cx="395607" cy="387415"/>
          </a:xfrm>
        </p:grpSpPr>
        <p:sp>
          <p:nvSpPr>
            <p:cNvPr id="4726" name="Google Shape;4726;p49"/>
            <p:cNvSpPr/>
            <p:nvPr/>
          </p:nvSpPr>
          <p:spPr>
            <a:xfrm>
              <a:off x="4939077" y="3412948"/>
              <a:ext cx="246581" cy="246581"/>
            </a:xfrm>
            <a:custGeom>
              <a:avLst/>
              <a:gdLst/>
              <a:ahLst/>
              <a:cxnLst/>
              <a:rect l="l" t="t" r="r" b="b"/>
              <a:pathLst>
                <a:path w="9390" h="9390" extrusionOk="0">
                  <a:moveTo>
                    <a:pt x="4690" y="1"/>
                  </a:moveTo>
                  <a:cubicBezTo>
                    <a:pt x="2097" y="1"/>
                    <a:pt x="1" y="2106"/>
                    <a:pt x="1" y="4700"/>
                  </a:cubicBezTo>
                  <a:cubicBezTo>
                    <a:pt x="1" y="7293"/>
                    <a:pt x="2097" y="9389"/>
                    <a:pt x="4690" y="9389"/>
                  </a:cubicBezTo>
                  <a:cubicBezTo>
                    <a:pt x="7284" y="9389"/>
                    <a:pt x="9389" y="7293"/>
                    <a:pt x="9389" y="4700"/>
                  </a:cubicBezTo>
                  <a:cubicBezTo>
                    <a:pt x="9389" y="2106"/>
                    <a:pt x="7284" y="1"/>
                    <a:pt x="4690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49"/>
            <p:cNvSpPr/>
            <p:nvPr/>
          </p:nvSpPr>
          <p:spPr>
            <a:xfrm>
              <a:off x="4988341" y="3499159"/>
              <a:ext cx="148054" cy="148054"/>
            </a:xfrm>
            <a:custGeom>
              <a:avLst/>
              <a:gdLst/>
              <a:ahLst/>
              <a:cxnLst/>
              <a:rect l="l" t="t" r="r" b="b"/>
              <a:pathLst>
                <a:path w="5638" h="5638" extrusionOk="0">
                  <a:moveTo>
                    <a:pt x="2814" y="0"/>
                  </a:moveTo>
                  <a:cubicBezTo>
                    <a:pt x="1264" y="0"/>
                    <a:pt x="1" y="1264"/>
                    <a:pt x="1" y="2824"/>
                  </a:cubicBezTo>
                  <a:cubicBezTo>
                    <a:pt x="1" y="4374"/>
                    <a:pt x="1264" y="5637"/>
                    <a:pt x="2814" y="5637"/>
                  </a:cubicBezTo>
                  <a:cubicBezTo>
                    <a:pt x="4374" y="5637"/>
                    <a:pt x="5638" y="4374"/>
                    <a:pt x="5638" y="2824"/>
                  </a:cubicBezTo>
                  <a:cubicBezTo>
                    <a:pt x="5638" y="1264"/>
                    <a:pt x="4374" y="0"/>
                    <a:pt x="2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49"/>
            <p:cNvSpPr/>
            <p:nvPr/>
          </p:nvSpPr>
          <p:spPr>
            <a:xfrm>
              <a:off x="4864446" y="3530067"/>
              <a:ext cx="56564" cy="12342"/>
            </a:xfrm>
            <a:custGeom>
              <a:avLst/>
              <a:gdLst/>
              <a:ahLst/>
              <a:cxnLst/>
              <a:rect l="l" t="t" r="r" b="b"/>
              <a:pathLst>
                <a:path w="2154" h="470" extrusionOk="0">
                  <a:moveTo>
                    <a:pt x="259" y="1"/>
                  </a:moveTo>
                  <a:cubicBezTo>
                    <a:pt x="1" y="58"/>
                    <a:pt x="1" y="422"/>
                    <a:pt x="259" y="469"/>
                  </a:cubicBezTo>
                  <a:lnTo>
                    <a:pt x="1905" y="469"/>
                  </a:lnTo>
                  <a:cubicBezTo>
                    <a:pt x="2154" y="422"/>
                    <a:pt x="2154" y="58"/>
                    <a:pt x="1905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49"/>
            <p:cNvSpPr/>
            <p:nvPr/>
          </p:nvSpPr>
          <p:spPr>
            <a:xfrm>
              <a:off x="5203463" y="3530067"/>
              <a:ext cx="56590" cy="12342"/>
            </a:xfrm>
            <a:custGeom>
              <a:avLst/>
              <a:gdLst/>
              <a:ahLst/>
              <a:cxnLst/>
              <a:rect l="l" t="t" r="r" b="b"/>
              <a:pathLst>
                <a:path w="2155" h="470" extrusionOk="0">
                  <a:moveTo>
                    <a:pt x="259" y="1"/>
                  </a:moveTo>
                  <a:cubicBezTo>
                    <a:pt x="1" y="58"/>
                    <a:pt x="1" y="422"/>
                    <a:pt x="259" y="469"/>
                  </a:cubicBezTo>
                  <a:lnTo>
                    <a:pt x="1905" y="469"/>
                  </a:lnTo>
                  <a:cubicBezTo>
                    <a:pt x="2154" y="422"/>
                    <a:pt x="2154" y="58"/>
                    <a:pt x="1905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49"/>
            <p:cNvSpPr/>
            <p:nvPr/>
          </p:nvSpPr>
          <p:spPr>
            <a:xfrm>
              <a:off x="5056197" y="3340207"/>
              <a:ext cx="12342" cy="54437"/>
            </a:xfrm>
            <a:custGeom>
              <a:avLst/>
              <a:gdLst/>
              <a:ahLst/>
              <a:cxnLst/>
              <a:rect l="l" t="t" r="r" b="b"/>
              <a:pathLst>
                <a:path w="470" h="2073" extrusionOk="0">
                  <a:moveTo>
                    <a:pt x="232" y="0"/>
                  </a:moveTo>
                  <a:cubicBezTo>
                    <a:pt x="127" y="0"/>
                    <a:pt x="25" y="62"/>
                    <a:pt x="1" y="187"/>
                  </a:cubicBezTo>
                  <a:lnTo>
                    <a:pt x="1" y="1833"/>
                  </a:lnTo>
                  <a:cubicBezTo>
                    <a:pt x="1" y="1957"/>
                    <a:pt x="106" y="2072"/>
                    <a:pt x="240" y="2072"/>
                  </a:cubicBezTo>
                  <a:cubicBezTo>
                    <a:pt x="364" y="2063"/>
                    <a:pt x="460" y="1957"/>
                    <a:pt x="470" y="1833"/>
                  </a:cubicBezTo>
                  <a:lnTo>
                    <a:pt x="470" y="187"/>
                  </a:lnTo>
                  <a:cubicBezTo>
                    <a:pt x="441" y="62"/>
                    <a:pt x="336" y="0"/>
                    <a:pt x="23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49"/>
            <p:cNvSpPr/>
            <p:nvPr/>
          </p:nvSpPr>
          <p:spPr>
            <a:xfrm>
              <a:off x="4968488" y="3658557"/>
              <a:ext cx="28597" cy="33376"/>
            </a:xfrm>
            <a:custGeom>
              <a:avLst/>
              <a:gdLst/>
              <a:ahLst/>
              <a:cxnLst/>
              <a:rect l="l" t="t" r="r" b="b"/>
              <a:pathLst>
                <a:path w="1089" h="1271" extrusionOk="0">
                  <a:moveTo>
                    <a:pt x="707" y="1"/>
                  </a:moveTo>
                  <a:cubicBezTo>
                    <a:pt x="641" y="1"/>
                    <a:pt x="583" y="30"/>
                    <a:pt x="556" y="103"/>
                  </a:cubicBezTo>
                  <a:lnTo>
                    <a:pt x="87" y="917"/>
                  </a:lnTo>
                  <a:cubicBezTo>
                    <a:pt x="1" y="1070"/>
                    <a:pt x="106" y="1261"/>
                    <a:pt x="288" y="1271"/>
                  </a:cubicBezTo>
                  <a:cubicBezTo>
                    <a:pt x="374" y="1271"/>
                    <a:pt x="450" y="1223"/>
                    <a:pt x="489" y="1156"/>
                  </a:cubicBezTo>
                  <a:lnTo>
                    <a:pt x="958" y="342"/>
                  </a:lnTo>
                  <a:cubicBezTo>
                    <a:pt x="1088" y="191"/>
                    <a:pt x="874" y="1"/>
                    <a:pt x="707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49"/>
            <p:cNvSpPr/>
            <p:nvPr/>
          </p:nvSpPr>
          <p:spPr>
            <a:xfrm>
              <a:off x="5128832" y="3381068"/>
              <a:ext cx="28387" cy="33166"/>
            </a:xfrm>
            <a:custGeom>
              <a:avLst/>
              <a:gdLst/>
              <a:ahLst/>
              <a:cxnLst/>
              <a:rect l="l" t="t" r="r" b="b"/>
              <a:pathLst>
                <a:path w="1081" h="1263" extrusionOk="0">
                  <a:moveTo>
                    <a:pt x="704" y="1"/>
                  </a:moveTo>
                  <a:cubicBezTo>
                    <a:pt x="637" y="1"/>
                    <a:pt x="576" y="31"/>
                    <a:pt x="546" y="105"/>
                  </a:cubicBezTo>
                  <a:lnTo>
                    <a:pt x="77" y="918"/>
                  </a:lnTo>
                  <a:cubicBezTo>
                    <a:pt x="0" y="1071"/>
                    <a:pt x="106" y="1263"/>
                    <a:pt x="288" y="1263"/>
                  </a:cubicBezTo>
                  <a:cubicBezTo>
                    <a:pt x="364" y="1263"/>
                    <a:pt x="441" y="1224"/>
                    <a:pt x="489" y="1157"/>
                  </a:cubicBezTo>
                  <a:lnTo>
                    <a:pt x="958" y="344"/>
                  </a:lnTo>
                  <a:cubicBezTo>
                    <a:pt x="1080" y="187"/>
                    <a:pt x="872" y="1"/>
                    <a:pt x="704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49"/>
            <p:cNvSpPr/>
            <p:nvPr/>
          </p:nvSpPr>
          <p:spPr>
            <a:xfrm>
              <a:off x="4903915" y="3443646"/>
              <a:ext cx="38471" cy="24868"/>
            </a:xfrm>
            <a:custGeom>
              <a:avLst/>
              <a:gdLst/>
              <a:ahLst/>
              <a:cxnLst/>
              <a:rect l="l" t="t" r="r" b="b"/>
              <a:pathLst>
                <a:path w="1465" h="947" extrusionOk="0">
                  <a:moveTo>
                    <a:pt x="362" y="1"/>
                  </a:moveTo>
                  <a:cubicBezTo>
                    <a:pt x="175" y="1"/>
                    <a:pt x="1" y="360"/>
                    <a:pt x="220" y="449"/>
                  </a:cubicBezTo>
                  <a:lnTo>
                    <a:pt x="1034" y="918"/>
                  </a:lnTo>
                  <a:cubicBezTo>
                    <a:pt x="1072" y="937"/>
                    <a:pt x="1110" y="947"/>
                    <a:pt x="1158" y="947"/>
                  </a:cubicBezTo>
                  <a:cubicBezTo>
                    <a:pt x="1378" y="937"/>
                    <a:pt x="1464" y="631"/>
                    <a:pt x="1273" y="507"/>
                  </a:cubicBezTo>
                  <a:lnTo>
                    <a:pt x="459" y="38"/>
                  </a:lnTo>
                  <a:cubicBezTo>
                    <a:pt x="428" y="12"/>
                    <a:pt x="395" y="1"/>
                    <a:pt x="362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49"/>
            <p:cNvSpPr/>
            <p:nvPr/>
          </p:nvSpPr>
          <p:spPr>
            <a:xfrm>
              <a:off x="5181641" y="3603910"/>
              <a:ext cx="38445" cy="24947"/>
            </a:xfrm>
            <a:custGeom>
              <a:avLst/>
              <a:gdLst/>
              <a:ahLst/>
              <a:cxnLst/>
              <a:rect l="l" t="t" r="r" b="b"/>
              <a:pathLst>
                <a:path w="1464" h="950" extrusionOk="0">
                  <a:moveTo>
                    <a:pt x="355" y="0"/>
                  </a:moveTo>
                  <a:cubicBezTo>
                    <a:pt x="165" y="0"/>
                    <a:pt x="1" y="362"/>
                    <a:pt x="219" y="442"/>
                  </a:cubicBezTo>
                  <a:lnTo>
                    <a:pt x="1033" y="911"/>
                  </a:lnTo>
                  <a:cubicBezTo>
                    <a:pt x="1062" y="930"/>
                    <a:pt x="1109" y="950"/>
                    <a:pt x="1148" y="950"/>
                  </a:cubicBezTo>
                  <a:cubicBezTo>
                    <a:pt x="1377" y="930"/>
                    <a:pt x="1464" y="634"/>
                    <a:pt x="1272" y="509"/>
                  </a:cubicBezTo>
                  <a:lnTo>
                    <a:pt x="459" y="40"/>
                  </a:lnTo>
                  <a:cubicBezTo>
                    <a:pt x="425" y="12"/>
                    <a:pt x="389" y="0"/>
                    <a:pt x="355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49"/>
            <p:cNvSpPr/>
            <p:nvPr/>
          </p:nvSpPr>
          <p:spPr>
            <a:xfrm>
              <a:off x="5127676" y="3658321"/>
              <a:ext cx="28571" cy="33613"/>
            </a:xfrm>
            <a:custGeom>
              <a:avLst/>
              <a:gdLst/>
              <a:ahLst/>
              <a:cxnLst/>
              <a:rect l="l" t="t" r="r" b="b"/>
              <a:pathLst>
                <a:path w="1088" h="1280" extrusionOk="0">
                  <a:moveTo>
                    <a:pt x="382" y="0"/>
                  </a:moveTo>
                  <a:cubicBezTo>
                    <a:pt x="215" y="0"/>
                    <a:pt x="0" y="191"/>
                    <a:pt x="131" y="342"/>
                  </a:cubicBezTo>
                  <a:lnTo>
                    <a:pt x="600" y="1155"/>
                  </a:lnTo>
                  <a:cubicBezTo>
                    <a:pt x="638" y="1232"/>
                    <a:pt x="714" y="1280"/>
                    <a:pt x="801" y="1280"/>
                  </a:cubicBezTo>
                  <a:lnTo>
                    <a:pt x="801" y="1270"/>
                  </a:lnTo>
                  <a:cubicBezTo>
                    <a:pt x="973" y="1270"/>
                    <a:pt x="1088" y="1079"/>
                    <a:pt x="1002" y="916"/>
                  </a:cubicBezTo>
                  <a:lnTo>
                    <a:pt x="533" y="103"/>
                  </a:lnTo>
                  <a:cubicBezTo>
                    <a:pt x="506" y="30"/>
                    <a:pt x="447" y="0"/>
                    <a:pt x="382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49"/>
            <p:cNvSpPr/>
            <p:nvPr/>
          </p:nvSpPr>
          <p:spPr>
            <a:xfrm>
              <a:off x="4967333" y="3380858"/>
              <a:ext cx="28571" cy="33376"/>
            </a:xfrm>
            <a:custGeom>
              <a:avLst/>
              <a:gdLst/>
              <a:ahLst/>
              <a:cxnLst/>
              <a:rect l="l" t="t" r="r" b="b"/>
              <a:pathLst>
                <a:path w="1088" h="1271" extrusionOk="0">
                  <a:moveTo>
                    <a:pt x="382" y="1"/>
                  </a:moveTo>
                  <a:cubicBezTo>
                    <a:pt x="215" y="1"/>
                    <a:pt x="0" y="191"/>
                    <a:pt x="131" y="342"/>
                  </a:cubicBezTo>
                  <a:lnTo>
                    <a:pt x="600" y="1156"/>
                  </a:lnTo>
                  <a:cubicBezTo>
                    <a:pt x="638" y="1223"/>
                    <a:pt x="715" y="1271"/>
                    <a:pt x="801" y="1271"/>
                  </a:cubicBezTo>
                  <a:cubicBezTo>
                    <a:pt x="983" y="1261"/>
                    <a:pt x="1088" y="1070"/>
                    <a:pt x="1002" y="917"/>
                  </a:cubicBezTo>
                  <a:lnTo>
                    <a:pt x="533" y="103"/>
                  </a:lnTo>
                  <a:cubicBezTo>
                    <a:pt x="506" y="30"/>
                    <a:pt x="447" y="1"/>
                    <a:pt x="382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49"/>
            <p:cNvSpPr/>
            <p:nvPr/>
          </p:nvSpPr>
          <p:spPr>
            <a:xfrm>
              <a:off x="5182350" y="3443646"/>
              <a:ext cx="38471" cy="24868"/>
            </a:xfrm>
            <a:custGeom>
              <a:avLst/>
              <a:gdLst/>
              <a:ahLst/>
              <a:cxnLst/>
              <a:rect l="l" t="t" r="r" b="b"/>
              <a:pathLst>
                <a:path w="1465" h="947" extrusionOk="0">
                  <a:moveTo>
                    <a:pt x="1104" y="1"/>
                  </a:moveTo>
                  <a:cubicBezTo>
                    <a:pt x="1071" y="1"/>
                    <a:pt x="1037" y="12"/>
                    <a:pt x="1006" y="38"/>
                  </a:cubicBezTo>
                  <a:lnTo>
                    <a:pt x="192" y="507"/>
                  </a:lnTo>
                  <a:cubicBezTo>
                    <a:pt x="1" y="631"/>
                    <a:pt x="78" y="937"/>
                    <a:pt x="307" y="947"/>
                  </a:cubicBezTo>
                  <a:cubicBezTo>
                    <a:pt x="355" y="947"/>
                    <a:pt x="393" y="937"/>
                    <a:pt x="432" y="918"/>
                  </a:cubicBezTo>
                  <a:lnTo>
                    <a:pt x="1245" y="449"/>
                  </a:lnTo>
                  <a:cubicBezTo>
                    <a:pt x="1465" y="360"/>
                    <a:pt x="1290" y="1"/>
                    <a:pt x="1104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8" name="Google Shape;4738;p49"/>
            <p:cNvSpPr/>
            <p:nvPr/>
          </p:nvSpPr>
          <p:spPr>
            <a:xfrm>
              <a:off x="4904650" y="3603910"/>
              <a:ext cx="38445" cy="24947"/>
            </a:xfrm>
            <a:custGeom>
              <a:avLst/>
              <a:gdLst/>
              <a:ahLst/>
              <a:cxnLst/>
              <a:rect l="l" t="t" r="r" b="b"/>
              <a:pathLst>
                <a:path w="1464" h="950" extrusionOk="0">
                  <a:moveTo>
                    <a:pt x="1107" y="0"/>
                  </a:moveTo>
                  <a:cubicBezTo>
                    <a:pt x="1073" y="0"/>
                    <a:pt x="1038" y="12"/>
                    <a:pt x="1006" y="40"/>
                  </a:cubicBezTo>
                  <a:lnTo>
                    <a:pt x="192" y="509"/>
                  </a:lnTo>
                  <a:cubicBezTo>
                    <a:pt x="1" y="634"/>
                    <a:pt x="87" y="930"/>
                    <a:pt x="317" y="950"/>
                  </a:cubicBezTo>
                  <a:cubicBezTo>
                    <a:pt x="355" y="950"/>
                    <a:pt x="393" y="930"/>
                    <a:pt x="431" y="911"/>
                  </a:cubicBezTo>
                  <a:lnTo>
                    <a:pt x="1245" y="442"/>
                  </a:lnTo>
                  <a:cubicBezTo>
                    <a:pt x="1463" y="362"/>
                    <a:pt x="1292" y="0"/>
                    <a:pt x="1107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9" name="Google Shape;4739;p49"/>
            <p:cNvSpPr/>
            <p:nvPr/>
          </p:nvSpPr>
          <p:spPr>
            <a:xfrm>
              <a:off x="5075839" y="3433037"/>
              <a:ext cx="87209" cy="73948"/>
            </a:xfrm>
            <a:custGeom>
              <a:avLst/>
              <a:gdLst/>
              <a:ahLst/>
              <a:cxnLst/>
              <a:rect l="l" t="t" r="r" b="b"/>
              <a:pathLst>
                <a:path w="3321" h="2816" extrusionOk="0">
                  <a:moveTo>
                    <a:pt x="414" y="0"/>
                  </a:moveTo>
                  <a:cubicBezTo>
                    <a:pt x="103" y="0"/>
                    <a:pt x="0" y="487"/>
                    <a:pt x="353" y="576"/>
                  </a:cubicBezTo>
                  <a:cubicBezTo>
                    <a:pt x="1416" y="853"/>
                    <a:pt x="2286" y="1619"/>
                    <a:pt x="2698" y="2633"/>
                  </a:cubicBezTo>
                  <a:cubicBezTo>
                    <a:pt x="2746" y="2748"/>
                    <a:pt x="2851" y="2815"/>
                    <a:pt x="2966" y="2815"/>
                  </a:cubicBezTo>
                  <a:cubicBezTo>
                    <a:pt x="3177" y="2815"/>
                    <a:pt x="3320" y="2605"/>
                    <a:pt x="3243" y="2413"/>
                  </a:cubicBezTo>
                  <a:cubicBezTo>
                    <a:pt x="2755" y="1226"/>
                    <a:pt x="1741" y="336"/>
                    <a:pt x="497" y="11"/>
                  </a:cubicBezTo>
                  <a:cubicBezTo>
                    <a:pt x="468" y="4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0" name="Google Shape;4740;p49"/>
            <p:cNvSpPr/>
            <p:nvPr/>
          </p:nvSpPr>
          <p:spPr>
            <a:xfrm>
              <a:off x="5025288" y="3585607"/>
              <a:ext cx="74158" cy="111106"/>
            </a:xfrm>
            <a:custGeom>
              <a:avLst/>
              <a:gdLst/>
              <a:ahLst/>
              <a:cxnLst/>
              <a:rect l="l" t="t" r="r" b="b"/>
              <a:pathLst>
                <a:path w="2824" h="4231" extrusionOk="0">
                  <a:moveTo>
                    <a:pt x="938" y="1"/>
                  </a:moveTo>
                  <a:lnTo>
                    <a:pt x="938" y="450"/>
                  </a:lnTo>
                  <a:cubicBezTo>
                    <a:pt x="938" y="536"/>
                    <a:pt x="891" y="613"/>
                    <a:pt x="814" y="661"/>
                  </a:cubicBezTo>
                  <a:lnTo>
                    <a:pt x="259" y="948"/>
                  </a:lnTo>
                  <a:cubicBezTo>
                    <a:pt x="96" y="1034"/>
                    <a:pt x="1" y="1197"/>
                    <a:pt x="1" y="1369"/>
                  </a:cubicBezTo>
                  <a:lnTo>
                    <a:pt x="1" y="2738"/>
                  </a:lnTo>
                  <a:cubicBezTo>
                    <a:pt x="1" y="3245"/>
                    <a:pt x="154" y="3752"/>
                    <a:pt x="441" y="4173"/>
                  </a:cubicBezTo>
                  <a:lnTo>
                    <a:pt x="479" y="4231"/>
                  </a:lnTo>
                  <a:lnTo>
                    <a:pt x="2355" y="4231"/>
                  </a:lnTo>
                  <a:lnTo>
                    <a:pt x="2393" y="4173"/>
                  </a:lnTo>
                  <a:cubicBezTo>
                    <a:pt x="2671" y="3752"/>
                    <a:pt x="2824" y="3245"/>
                    <a:pt x="2824" y="2738"/>
                  </a:cubicBezTo>
                  <a:lnTo>
                    <a:pt x="2824" y="1369"/>
                  </a:lnTo>
                  <a:cubicBezTo>
                    <a:pt x="2824" y="1187"/>
                    <a:pt x="2728" y="1034"/>
                    <a:pt x="2565" y="948"/>
                  </a:cubicBezTo>
                  <a:lnTo>
                    <a:pt x="2010" y="661"/>
                  </a:lnTo>
                  <a:cubicBezTo>
                    <a:pt x="1934" y="613"/>
                    <a:pt x="1886" y="536"/>
                    <a:pt x="1886" y="450"/>
                  </a:cubicBezTo>
                  <a:lnTo>
                    <a:pt x="188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1" name="Google Shape;4741;p49"/>
            <p:cNvSpPr/>
            <p:nvPr/>
          </p:nvSpPr>
          <p:spPr>
            <a:xfrm>
              <a:off x="5025288" y="3606458"/>
              <a:ext cx="74158" cy="90256"/>
            </a:xfrm>
            <a:custGeom>
              <a:avLst/>
              <a:gdLst/>
              <a:ahLst/>
              <a:cxnLst/>
              <a:rect l="l" t="t" r="r" b="b"/>
              <a:pathLst>
                <a:path w="2824" h="3437" extrusionOk="0">
                  <a:moveTo>
                    <a:pt x="556" y="1"/>
                  </a:moveTo>
                  <a:lnTo>
                    <a:pt x="249" y="154"/>
                  </a:lnTo>
                  <a:cubicBezTo>
                    <a:pt x="96" y="240"/>
                    <a:pt x="1" y="403"/>
                    <a:pt x="1" y="575"/>
                  </a:cubicBezTo>
                  <a:lnTo>
                    <a:pt x="1" y="1944"/>
                  </a:lnTo>
                  <a:cubicBezTo>
                    <a:pt x="1" y="2451"/>
                    <a:pt x="154" y="2958"/>
                    <a:pt x="441" y="3379"/>
                  </a:cubicBezTo>
                  <a:lnTo>
                    <a:pt x="469" y="3437"/>
                  </a:lnTo>
                  <a:lnTo>
                    <a:pt x="2355" y="3437"/>
                  </a:lnTo>
                  <a:lnTo>
                    <a:pt x="2384" y="3379"/>
                  </a:lnTo>
                  <a:cubicBezTo>
                    <a:pt x="2671" y="2958"/>
                    <a:pt x="2824" y="2451"/>
                    <a:pt x="2824" y="1944"/>
                  </a:cubicBezTo>
                  <a:lnTo>
                    <a:pt x="2824" y="575"/>
                  </a:lnTo>
                  <a:cubicBezTo>
                    <a:pt x="2824" y="403"/>
                    <a:pt x="2718" y="240"/>
                    <a:pt x="2565" y="154"/>
                  </a:cubicBezTo>
                  <a:lnTo>
                    <a:pt x="2269" y="1"/>
                  </a:lnTo>
                  <a:cubicBezTo>
                    <a:pt x="2039" y="254"/>
                    <a:pt x="1726" y="381"/>
                    <a:pt x="1412" y="381"/>
                  </a:cubicBezTo>
                  <a:cubicBezTo>
                    <a:pt x="1099" y="381"/>
                    <a:pt x="785" y="254"/>
                    <a:pt x="5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2" name="Google Shape;4742;p49"/>
            <p:cNvSpPr/>
            <p:nvPr/>
          </p:nvSpPr>
          <p:spPr>
            <a:xfrm>
              <a:off x="5048660" y="3585607"/>
              <a:ext cx="27678" cy="18382"/>
            </a:xfrm>
            <a:custGeom>
              <a:avLst/>
              <a:gdLst/>
              <a:ahLst/>
              <a:cxnLst/>
              <a:rect l="l" t="t" r="r" b="b"/>
              <a:pathLst>
                <a:path w="1054" h="700" extrusionOk="0">
                  <a:moveTo>
                    <a:pt x="58" y="1"/>
                  </a:moveTo>
                  <a:lnTo>
                    <a:pt x="58" y="450"/>
                  </a:lnTo>
                  <a:cubicBezTo>
                    <a:pt x="48" y="508"/>
                    <a:pt x="29" y="556"/>
                    <a:pt x="1" y="603"/>
                  </a:cubicBezTo>
                  <a:cubicBezTo>
                    <a:pt x="163" y="670"/>
                    <a:pt x="345" y="699"/>
                    <a:pt x="527" y="699"/>
                  </a:cubicBezTo>
                  <a:cubicBezTo>
                    <a:pt x="699" y="699"/>
                    <a:pt x="881" y="670"/>
                    <a:pt x="1053" y="603"/>
                  </a:cubicBezTo>
                  <a:cubicBezTo>
                    <a:pt x="1015" y="556"/>
                    <a:pt x="996" y="508"/>
                    <a:pt x="996" y="450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3" name="Google Shape;4743;p49"/>
            <p:cNvSpPr/>
            <p:nvPr/>
          </p:nvSpPr>
          <p:spPr>
            <a:xfrm>
              <a:off x="5037604" y="3536343"/>
              <a:ext cx="49526" cy="55330"/>
            </a:xfrm>
            <a:custGeom>
              <a:avLst/>
              <a:gdLst/>
              <a:ahLst/>
              <a:cxnLst/>
              <a:rect l="l" t="t" r="r" b="b"/>
              <a:pathLst>
                <a:path w="1886" h="2107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85"/>
                    <a:pt x="422" y="2106"/>
                    <a:pt x="948" y="2106"/>
                  </a:cubicBezTo>
                  <a:cubicBezTo>
                    <a:pt x="954" y="2106"/>
                    <a:pt x="959" y="2106"/>
                    <a:pt x="965" y="2106"/>
                  </a:cubicBezTo>
                  <a:cubicBezTo>
                    <a:pt x="1474" y="2106"/>
                    <a:pt x="1886" y="1679"/>
                    <a:pt x="1886" y="1168"/>
                  </a:cubicBezTo>
                  <a:lnTo>
                    <a:pt x="1886" y="699"/>
                  </a:lnTo>
                  <a:cubicBezTo>
                    <a:pt x="1886" y="317"/>
                    <a:pt x="1570" y="1"/>
                    <a:pt x="118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4" name="Google Shape;4744;p49"/>
            <p:cNvSpPr/>
            <p:nvPr/>
          </p:nvSpPr>
          <p:spPr>
            <a:xfrm>
              <a:off x="5037604" y="3536343"/>
              <a:ext cx="33954" cy="55382"/>
            </a:xfrm>
            <a:custGeom>
              <a:avLst/>
              <a:gdLst/>
              <a:ahLst/>
              <a:cxnLst/>
              <a:rect l="l" t="t" r="r" b="b"/>
              <a:pathLst>
                <a:path w="1293" h="2109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711"/>
                    <a:pt x="439" y="2109"/>
                    <a:pt x="937" y="2109"/>
                  </a:cubicBezTo>
                  <a:cubicBezTo>
                    <a:pt x="1054" y="2109"/>
                    <a:pt x="1174" y="2087"/>
                    <a:pt x="1292" y="2039"/>
                  </a:cubicBezTo>
                  <a:cubicBezTo>
                    <a:pt x="938" y="1896"/>
                    <a:pt x="699" y="1551"/>
                    <a:pt x="709" y="1168"/>
                  </a:cubicBezTo>
                  <a:lnTo>
                    <a:pt x="709" y="699"/>
                  </a:lnTo>
                  <a:cubicBezTo>
                    <a:pt x="709" y="355"/>
                    <a:pt x="948" y="68"/>
                    <a:pt x="1292" y="10"/>
                  </a:cubicBezTo>
                  <a:cubicBezTo>
                    <a:pt x="1254" y="1"/>
                    <a:pt x="1216" y="1"/>
                    <a:pt x="116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5" name="Google Shape;4745;p49"/>
            <p:cNvSpPr/>
            <p:nvPr/>
          </p:nvSpPr>
          <p:spPr>
            <a:xfrm>
              <a:off x="5037604" y="3696451"/>
              <a:ext cx="49526" cy="31171"/>
            </a:xfrm>
            <a:custGeom>
              <a:avLst/>
              <a:gdLst/>
              <a:ahLst/>
              <a:cxnLst/>
              <a:rect l="l" t="t" r="r" b="b"/>
              <a:pathLst>
                <a:path w="1886" h="1187" extrusionOk="0">
                  <a:moveTo>
                    <a:pt x="0" y="0"/>
                  </a:moveTo>
                  <a:lnTo>
                    <a:pt x="0" y="947"/>
                  </a:lnTo>
                  <a:cubicBezTo>
                    <a:pt x="0" y="1072"/>
                    <a:pt x="106" y="1187"/>
                    <a:pt x="240" y="1187"/>
                  </a:cubicBezTo>
                  <a:lnTo>
                    <a:pt x="1647" y="1187"/>
                  </a:lnTo>
                  <a:cubicBezTo>
                    <a:pt x="1781" y="1187"/>
                    <a:pt x="1886" y="1072"/>
                    <a:pt x="1886" y="947"/>
                  </a:cubicBezTo>
                  <a:lnTo>
                    <a:pt x="1886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6" name="Google Shape;4746;p49"/>
            <p:cNvSpPr/>
            <p:nvPr/>
          </p:nvSpPr>
          <p:spPr>
            <a:xfrm>
              <a:off x="5025288" y="3615255"/>
              <a:ext cx="12342" cy="81222"/>
            </a:xfrm>
            <a:custGeom>
              <a:avLst/>
              <a:gdLst/>
              <a:ahLst/>
              <a:cxnLst/>
              <a:rect l="l" t="t" r="r" b="b"/>
              <a:pathLst>
                <a:path w="470" h="3093" extrusionOk="0">
                  <a:moveTo>
                    <a:pt x="77" y="1"/>
                  </a:moveTo>
                  <a:cubicBezTo>
                    <a:pt x="29" y="68"/>
                    <a:pt x="1" y="154"/>
                    <a:pt x="1" y="250"/>
                  </a:cubicBezTo>
                  <a:lnTo>
                    <a:pt x="1" y="1609"/>
                  </a:lnTo>
                  <a:cubicBezTo>
                    <a:pt x="1" y="2125"/>
                    <a:pt x="154" y="2623"/>
                    <a:pt x="441" y="3044"/>
                  </a:cubicBezTo>
                  <a:lnTo>
                    <a:pt x="469" y="3092"/>
                  </a:lnTo>
                  <a:lnTo>
                    <a:pt x="469" y="527"/>
                  </a:lnTo>
                  <a:cubicBezTo>
                    <a:pt x="469" y="384"/>
                    <a:pt x="402" y="240"/>
                    <a:pt x="288" y="154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7" name="Google Shape;4747;p49"/>
            <p:cNvSpPr/>
            <p:nvPr/>
          </p:nvSpPr>
          <p:spPr>
            <a:xfrm>
              <a:off x="5086868" y="3615255"/>
              <a:ext cx="12579" cy="81222"/>
            </a:xfrm>
            <a:custGeom>
              <a:avLst/>
              <a:gdLst/>
              <a:ahLst/>
              <a:cxnLst/>
              <a:rect l="l" t="t" r="r" b="b"/>
              <a:pathLst>
                <a:path w="479" h="3093" extrusionOk="0">
                  <a:moveTo>
                    <a:pt x="402" y="1"/>
                  </a:moveTo>
                  <a:lnTo>
                    <a:pt x="192" y="154"/>
                  </a:lnTo>
                  <a:cubicBezTo>
                    <a:pt x="77" y="240"/>
                    <a:pt x="0" y="384"/>
                    <a:pt x="10" y="527"/>
                  </a:cubicBezTo>
                  <a:lnTo>
                    <a:pt x="10" y="3092"/>
                  </a:lnTo>
                  <a:lnTo>
                    <a:pt x="39" y="3044"/>
                  </a:lnTo>
                  <a:cubicBezTo>
                    <a:pt x="326" y="2623"/>
                    <a:pt x="479" y="2125"/>
                    <a:pt x="479" y="1609"/>
                  </a:cubicBezTo>
                  <a:lnTo>
                    <a:pt x="479" y="250"/>
                  </a:lnTo>
                  <a:cubicBezTo>
                    <a:pt x="479" y="154"/>
                    <a:pt x="450" y="68"/>
                    <a:pt x="40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8" name="Google Shape;4748;p49"/>
            <p:cNvSpPr/>
            <p:nvPr/>
          </p:nvSpPr>
          <p:spPr>
            <a:xfrm>
              <a:off x="5059216" y="3708740"/>
              <a:ext cx="6302" cy="18645"/>
            </a:xfrm>
            <a:custGeom>
              <a:avLst/>
              <a:gdLst/>
              <a:ahLst/>
              <a:cxnLst/>
              <a:rect l="l" t="t" r="r" b="b"/>
              <a:pathLst>
                <a:path w="240" h="710" extrusionOk="0">
                  <a:moveTo>
                    <a:pt x="125" y="1"/>
                  </a:moveTo>
                  <a:cubicBezTo>
                    <a:pt x="58" y="1"/>
                    <a:pt x="1" y="58"/>
                    <a:pt x="1" y="125"/>
                  </a:cubicBezTo>
                  <a:lnTo>
                    <a:pt x="1" y="709"/>
                  </a:lnTo>
                  <a:lnTo>
                    <a:pt x="240" y="709"/>
                  </a:lnTo>
                  <a:lnTo>
                    <a:pt x="240" y="116"/>
                  </a:lnTo>
                  <a:cubicBezTo>
                    <a:pt x="240" y="58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9" name="Google Shape;4749;p49"/>
            <p:cNvSpPr/>
            <p:nvPr/>
          </p:nvSpPr>
          <p:spPr>
            <a:xfrm>
              <a:off x="5037604" y="3536343"/>
              <a:ext cx="49526" cy="24658"/>
            </a:xfrm>
            <a:custGeom>
              <a:avLst/>
              <a:gdLst/>
              <a:ahLst/>
              <a:cxnLst/>
              <a:rect l="l" t="t" r="r" b="b"/>
              <a:pathLst>
                <a:path w="1886" h="939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0" y="699"/>
                    <a:pt x="709" y="939"/>
                    <a:pt x="1886" y="939"/>
                  </a:cubicBezTo>
                  <a:lnTo>
                    <a:pt x="1886" y="699"/>
                  </a:lnTo>
                  <a:cubicBezTo>
                    <a:pt x="1886" y="317"/>
                    <a:pt x="1570" y="1"/>
                    <a:pt x="1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0" name="Google Shape;4750;p49"/>
            <p:cNvSpPr/>
            <p:nvPr/>
          </p:nvSpPr>
          <p:spPr>
            <a:xfrm>
              <a:off x="5037604" y="3536343"/>
              <a:ext cx="33954" cy="22400"/>
            </a:xfrm>
            <a:custGeom>
              <a:avLst/>
              <a:gdLst/>
              <a:ahLst/>
              <a:cxnLst/>
              <a:rect l="l" t="t" r="r" b="b"/>
              <a:pathLst>
                <a:path w="1293" h="853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9" y="824"/>
                    <a:pt x="709" y="853"/>
                  </a:cubicBezTo>
                  <a:lnTo>
                    <a:pt x="709" y="699"/>
                  </a:lnTo>
                  <a:cubicBezTo>
                    <a:pt x="709" y="355"/>
                    <a:pt x="948" y="68"/>
                    <a:pt x="1292" y="10"/>
                  </a:cubicBezTo>
                  <a:cubicBezTo>
                    <a:pt x="1254" y="1"/>
                    <a:pt x="1216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1" name="Google Shape;4751;p49"/>
          <p:cNvGrpSpPr/>
          <p:nvPr/>
        </p:nvGrpSpPr>
        <p:grpSpPr>
          <a:xfrm>
            <a:off x="3130367" y="4324485"/>
            <a:ext cx="297342" cy="258871"/>
            <a:chOff x="3130367" y="4324485"/>
            <a:chExt cx="297342" cy="258871"/>
          </a:xfrm>
        </p:grpSpPr>
        <p:sp>
          <p:nvSpPr>
            <p:cNvPr id="4752" name="Google Shape;4752;p49"/>
            <p:cNvSpPr/>
            <p:nvPr/>
          </p:nvSpPr>
          <p:spPr>
            <a:xfrm>
              <a:off x="3130367" y="4391579"/>
              <a:ext cx="297342" cy="191777"/>
            </a:xfrm>
            <a:custGeom>
              <a:avLst/>
              <a:gdLst/>
              <a:ahLst/>
              <a:cxnLst/>
              <a:rect l="l" t="t" r="r" b="b"/>
              <a:pathLst>
                <a:path w="11323" h="7303" extrusionOk="0">
                  <a:moveTo>
                    <a:pt x="364" y="0"/>
                  </a:moveTo>
                  <a:cubicBezTo>
                    <a:pt x="163" y="0"/>
                    <a:pt x="0" y="163"/>
                    <a:pt x="0" y="364"/>
                  </a:cubicBezTo>
                  <a:lnTo>
                    <a:pt x="0" y="6939"/>
                  </a:lnTo>
                  <a:cubicBezTo>
                    <a:pt x="0" y="7140"/>
                    <a:pt x="163" y="7302"/>
                    <a:pt x="364" y="7302"/>
                  </a:cubicBezTo>
                  <a:lnTo>
                    <a:pt x="10958" y="7302"/>
                  </a:lnTo>
                  <a:cubicBezTo>
                    <a:pt x="11159" y="7302"/>
                    <a:pt x="11322" y="7140"/>
                    <a:pt x="11322" y="6939"/>
                  </a:cubicBezTo>
                  <a:lnTo>
                    <a:pt x="11322" y="364"/>
                  </a:lnTo>
                  <a:cubicBezTo>
                    <a:pt x="11322" y="163"/>
                    <a:pt x="11159" y="0"/>
                    <a:pt x="10958" y="0"/>
                  </a:cubicBezTo>
                  <a:close/>
                </a:path>
              </a:pathLst>
            </a:custGeom>
            <a:solidFill>
              <a:srgbClr val="E8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3" name="Google Shape;4753;p49"/>
            <p:cNvSpPr/>
            <p:nvPr/>
          </p:nvSpPr>
          <p:spPr>
            <a:xfrm>
              <a:off x="3130367" y="4391579"/>
              <a:ext cx="297342" cy="14601"/>
            </a:xfrm>
            <a:custGeom>
              <a:avLst/>
              <a:gdLst/>
              <a:ahLst/>
              <a:cxnLst/>
              <a:rect l="l" t="t" r="r" b="b"/>
              <a:pathLst>
                <a:path w="11323" h="556" extrusionOk="0">
                  <a:moveTo>
                    <a:pt x="364" y="0"/>
                  </a:moveTo>
                  <a:cubicBezTo>
                    <a:pt x="163" y="0"/>
                    <a:pt x="0" y="163"/>
                    <a:pt x="0" y="364"/>
                  </a:cubicBezTo>
                  <a:lnTo>
                    <a:pt x="0" y="555"/>
                  </a:lnTo>
                  <a:lnTo>
                    <a:pt x="11322" y="555"/>
                  </a:lnTo>
                  <a:lnTo>
                    <a:pt x="11322" y="364"/>
                  </a:lnTo>
                  <a:cubicBezTo>
                    <a:pt x="11322" y="163"/>
                    <a:pt x="11159" y="0"/>
                    <a:pt x="10958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4" name="Google Shape;4754;p49"/>
            <p:cNvSpPr/>
            <p:nvPr/>
          </p:nvSpPr>
          <p:spPr>
            <a:xfrm>
              <a:off x="3159279" y="4430024"/>
              <a:ext cx="95770" cy="124682"/>
            </a:xfrm>
            <a:custGeom>
              <a:avLst/>
              <a:gdLst/>
              <a:ahLst/>
              <a:cxnLst/>
              <a:rect l="l" t="t" r="r" b="b"/>
              <a:pathLst>
                <a:path w="3647" h="4748" extrusionOk="0">
                  <a:moveTo>
                    <a:pt x="182" y="1"/>
                  </a:moveTo>
                  <a:cubicBezTo>
                    <a:pt x="77" y="1"/>
                    <a:pt x="0" y="77"/>
                    <a:pt x="0" y="182"/>
                  </a:cubicBezTo>
                  <a:lnTo>
                    <a:pt x="0" y="4566"/>
                  </a:lnTo>
                  <a:cubicBezTo>
                    <a:pt x="0" y="4661"/>
                    <a:pt x="77" y="4747"/>
                    <a:pt x="182" y="4747"/>
                  </a:cubicBezTo>
                  <a:lnTo>
                    <a:pt x="3465" y="4747"/>
                  </a:lnTo>
                  <a:cubicBezTo>
                    <a:pt x="3570" y="4747"/>
                    <a:pt x="3646" y="4661"/>
                    <a:pt x="3646" y="4566"/>
                  </a:cubicBezTo>
                  <a:lnTo>
                    <a:pt x="3646" y="182"/>
                  </a:lnTo>
                  <a:cubicBezTo>
                    <a:pt x="3646" y="77"/>
                    <a:pt x="3570" y="1"/>
                    <a:pt x="3465" y="1"/>
                  </a:cubicBezTo>
                  <a:close/>
                </a:path>
              </a:pathLst>
            </a:custGeom>
            <a:solidFill>
              <a:srgbClr val="B4B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49"/>
            <p:cNvSpPr/>
            <p:nvPr/>
          </p:nvSpPr>
          <p:spPr>
            <a:xfrm>
              <a:off x="3279156" y="4430024"/>
              <a:ext cx="119903" cy="23897"/>
            </a:xfrm>
            <a:custGeom>
              <a:avLst/>
              <a:gdLst/>
              <a:ahLst/>
              <a:cxnLst/>
              <a:rect l="l" t="t" r="r" b="b"/>
              <a:pathLst>
                <a:path w="4566" h="910" extrusionOk="0">
                  <a:moveTo>
                    <a:pt x="182" y="1"/>
                  </a:moveTo>
                  <a:cubicBezTo>
                    <a:pt x="86" y="1"/>
                    <a:pt x="0" y="77"/>
                    <a:pt x="0" y="182"/>
                  </a:cubicBezTo>
                  <a:lnTo>
                    <a:pt x="0" y="728"/>
                  </a:lnTo>
                  <a:cubicBezTo>
                    <a:pt x="0" y="833"/>
                    <a:pt x="86" y="910"/>
                    <a:pt x="182" y="910"/>
                  </a:cubicBezTo>
                  <a:lnTo>
                    <a:pt x="4383" y="910"/>
                  </a:lnTo>
                  <a:cubicBezTo>
                    <a:pt x="4489" y="910"/>
                    <a:pt x="4565" y="833"/>
                    <a:pt x="4565" y="728"/>
                  </a:cubicBezTo>
                  <a:lnTo>
                    <a:pt x="4565" y="182"/>
                  </a:lnTo>
                  <a:cubicBezTo>
                    <a:pt x="4565" y="77"/>
                    <a:pt x="4489" y="1"/>
                    <a:pt x="4383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49"/>
            <p:cNvSpPr/>
            <p:nvPr/>
          </p:nvSpPr>
          <p:spPr>
            <a:xfrm>
              <a:off x="3279156" y="4468232"/>
              <a:ext cx="90991" cy="19380"/>
            </a:xfrm>
            <a:custGeom>
              <a:avLst/>
              <a:gdLst/>
              <a:ahLst/>
              <a:cxnLst/>
              <a:rect l="l" t="t" r="r" b="b"/>
              <a:pathLst>
                <a:path w="3465" h="738" extrusionOk="0">
                  <a:moveTo>
                    <a:pt x="182" y="0"/>
                  </a:moveTo>
                  <a:cubicBezTo>
                    <a:pt x="77" y="0"/>
                    <a:pt x="0" y="86"/>
                    <a:pt x="0" y="182"/>
                  </a:cubicBezTo>
                  <a:lnTo>
                    <a:pt x="0" y="546"/>
                  </a:lnTo>
                  <a:cubicBezTo>
                    <a:pt x="0" y="651"/>
                    <a:pt x="77" y="737"/>
                    <a:pt x="182" y="737"/>
                  </a:cubicBezTo>
                  <a:lnTo>
                    <a:pt x="3283" y="737"/>
                  </a:lnTo>
                  <a:cubicBezTo>
                    <a:pt x="3388" y="737"/>
                    <a:pt x="3465" y="651"/>
                    <a:pt x="3465" y="546"/>
                  </a:cubicBezTo>
                  <a:lnTo>
                    <a:pt x="3465" y="182"/>
                  </a:lnTo>
                  <a:cubicBezTo>
                    <a:pt x="3465" y="86"/>
                    <a:pt x="3388" y="0"/>
                    <a:pt x="3283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49"/>
            <p:cNvSpPr/>
            <p:nvPr/>
          </p:nvSpPr>
          <p:spPr>
            <a:xfrm>
              <a:off x="3277896" y="4501897"/>
              <a:ext cx="60687" cy="9585"/>
            </a:xfrm>
            <a:custGeom>
              <a:avLst/>
              <a:gdLst/>
              <a:ahLst/>
              <a:cxnLst/>
              <a:rect l="l" t="t" r="r" b="b"/>
              <a:pathLst>
                <a:path w="2311" h="365" extrusionOk="0">
                  <a:moveTo>
                    <a:pt x="2067" y="0"/>
                  </a:moveTo>
                  <a:cubicBezTo>
                    <a:pt x="2061" y="0"/>
                    <a:pt x="2055" y="0"/>
                    <a:pt x="2048" y="1"/>
                  </a:cubicBezTo>
                  <a:lnTo>
                    <a:pt x="230" y="1"/>
                  </a:lnTo>
                  <a:cubicBezTo>
                    <a:pt x="0" y="20"/>
                    <a:pt x="0" y="345"/>
                    <a:pt x="230" y="364"/>
                  </a:cubicBezTo>
                  <a:lnTo>
                    <a:pt x="2048" y="364"/>
                  </a:lnTo>
                  <a:cubicBezTo>
                    <a:pt x="2055" y="365"/>
                    <a:pt x="2061" y="365"/>
                    <a:pt x="2067" y="365"/>
                  </a:cubicBezTo>
                  <a:cubicBezTo>
                    <a:pt x="2310" y="365"/>
                    <a:pt x="2310" y="0"/>
                    <a:pt x="2067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49"/>
            <p:cNvSpPr/>
            <p:nvPr/>
          </p:nvSpPr>
          <p:spPr>
            <a:xfrm>
              <a:off x="3344150" y="4501897"/>
              <a:ext cx="32878" cy="9585"/>
            </a:xfrm>
            <a:custGeom>
              <a:avLst/>
              <a:gdLst/>
              <a:ahLst/>
              <a:cxnLst/>
              <a:rect l="l" t="t" r="r" b="b"/>
              <a:pathLst>
                <a:path w="1252" h="365" extrusionOk="0">
                  <a:moveTo>
                    <a:pt x="244" y="0"/>
                  </a:moveTo>
                  <a:cubicBezTo>
                    <a:pt x="0" y="0"/>
                    <a:pt x="0" y="365"/>
                    <a:pt x="244" y="365"/>
                  </a:cubicBezTo>
                  <a:cubicBezTo>
                    <a:pt x="250" y="365"/>
                    <a:pt x="256" y="365"/>
                    <a:pt x="262" y="364"/>
                  </a:cubicBezTo>
                  <a:lnTo>
                    <a:pt x="990" y="364"/>
                  </a:lnTo>
                  <a:cubicBezTo>
                    <a:pt x="996" y="365"/>
                    <a:pt x="1002" y="365"/>
                    <a:pt x="1008" y="365"/>
                  </a:cubicBezTo>
                  <a:cubicBezTo>
                    <a:pt x="1251" y="365"/>
                    <a:pt x="1251" y="0"/>
                    <a:pt x="1008" y="0"/>
                  </a:cubicBezTo>
                  <a:cubicBezTo>
                    <a:pt x="1002" y="0"/>
                    <a:pt x="996" y="0"/>
                    <a:pt x="990" y="1"/>
                  </a:cubicBezTo>
                  <a:lnTo>
                    <a:pt x="262" y="1"/>
                  </a:lnTo>
                  <a:cubicBezTo>
                    <a:pt x="256" y="0"/>
                    <a:pt x="250" y="0"/>
                    <a:pt x="244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49"/>
            <p:cNvSpPr/>
            <p:nvPr/>
          </p:nvSpPr>
          <p:spPr>
            <a:xfrm>
              <a:off x="3277896" y="4530810"/>
              <a:ext cx="21376" cy="9559"/>
            </a:xfrm>
            <a:custGeom>
              <a:avLst/>
              <a:gdLst/>
              <a:ahLst/>
              <a:cxnLst/>
              <a:rect l="l" t="t" r="r" b="b"/>
              <a:pathLst>
                <a:path w="814" h="364" extrusionOk="0">
                  <a:moveTo>
                    <a:pt x="230" y="0"/>
                  </a:moveTo>
                  <a:cubicBezTo>
                    <a:pt x="0" y="19"/>
                    <a:pt x="0" y="345"/>
                    <a:pt x="230" y="364"/>
                  </a:cubicBezTo>
                  <a:lnTo>
                    <a:pt x="594" y="364"/>
                  </a:lnTo>
                  <a:cubicBezTo>
                    <a:pt x="814" y="345"/>
                    <a:pt x="814" y="19"/>
                    <a:pt x="594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49"/>
            <p:cNvSpPr/>
            <p:nvPr/>
          </p:nvSpPr>
          <p:spPr>
            <a:xfrm>
              <a:off x="3306782" y="4530757"/>
              <a:ext cx="50892" cy="9637"/>
            </a:xfrm>
            <a:custGeom>
              <a:avLst/>
              <a:gdLst/>
              <a:ahLst/>
              <a:cxnLst/>
              <a:rect l="l" t="t" r="r" b="b"/>
              <a:pathLst>
                <a:path w="1938" h="367" extrusionOk="0">
                  <a:moveTo>
                    <a:pt x="1710" y="1"/>
                  </a:moveTo>
                  <a:cubicBezTo>
                    <a:pt x="1702" y="1"/>
                    <a:pt x="1694" y="1"/>
                    <a:pt x="1685" y="2"/>
                  </a:cubicBezTo>
                  <a:lnTo>
                    <a:pt x="221" y="2"/>
                  </a:lnTo>
                  <a:cubicBezTo>
                    <a:pt x="1" y="21"/>
                    <a:pt x="1" y="347"/>
                    <a:pt x="221" y="366"/>
                  </a:cubicBezTo>
                  <a:lnTo>
                    <a:pt x="1685" y="366"/>
                  </a:lnTo>
                  <a:cubicBezTo>
                    <a:pt x="1691" y="366"/>
                    <a:pt x="1697" y="367"/>
                    <a:pt x="1702" y="367"/>
                  </a:cubicBezTo>
                  <a:cubicBezTo>
                    <a:pt x="1935" y="367"/>
                    <a:pt x="1938" y="1"/>
                    <a:pt x="1710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1" name="Google Shape;4761;p49"/>
            <p:cNvSpPr/>
            <p:nvPr/>
          </p:nvSpPr>
          <p:spPr>
            <a:xfrm>
              <a:off x="3277055" y="4549874"/>
              <a:ext cx="23083" cy="9611"/>
            </a:xfrm>
            <a:custGeom>
              <a:avLst/>
              <a:gdLst/>
              <a:ahLst/>
              <a:cxnLst/>
              <a:rect l="l" t="t" r="r" b="b"/>
              <a:pathLst>
                <a:path w="879" h="366" extrusionOk="0">
                  <a:moveTo>
                    <a:pt x="244" y="1"/>
                  </a:moveTo>
                  <a:cubicBezTo>
                    <a:pt x="0" y="1"/>
                    <a:pt x="0" y="366"/>
                    <a:pt x="244" y="366"/>
                  </a:cubicBezTo>
                  <a:cubicBezTo>
                    <a:pt x="250" y="366"/>
                    <a:pt x="256" y="366"/>
                    <a:pt x="262" y="365"/>
                  </a:cubicBezTo>
                  <a:lnTo>
                    <a:pt x="626" y="365"/>
                  </a:lnTo>
                  <a:cubicBezTo>
                    <a:pt x="632" y="366"/>
                    <a:pt x="637" y="366"/>
                    <a:pt x="643" y="366"/>
                  </a:cubicBezTo>
                  <a:cubicBezTo>
                    <a:pt x="878" y="366"/>
                    <a:pt x="878" y="1"/>
                    <a:pt x="643" y="1"/>
                  </a:cubicBezTo>
                  <a:cubicBezTo>
                    <a:pt x="637" y="1"/>
                    <a:pt x="632" y="1"/>
                    <a:pt x="626" y="2"/>
                  </a:cubicBezTo>
                  <a:lnTo>
                    <a:pt x="262" y="2"/>
                  </a:ln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49"/>
            <p:cNvSpPr/>
            <p:nvPr/>
          </p:nvSpPr>
          <p:spPr>
            <a:xfrm>
              <a:off x="3305705" y="4549874"/>
              <a:ext cx="51969" cy="9611"/>
            </a:xfrm>
            <a:custGeom>
              <a:avLst/>
              <a:gdLst/>
              <a:ahLst/>
              <a:cxnLst/>
              <a:rect l="l" t="t" r="r" b="b"/>
              <a:pathLst>
                <a:path w="1979" h="366" extrusionOk="0">
                  <a:moveTo>
                    <a:pt x="244" y="1"/>
                  </a:moveTo>
                  <a:cubicBezTo>
                    <a:pt x="0" y="1"/>
                    <a:pt x="0" y="366"/>
                    <a:pt x="244" y="366"/>
                  </a:cubicBezTo>
                  <a:cubicBezTo>
                    <a:pt x="250" y="366"/>
                    <a:pt x="256" y="366"/>
                    <a:pt x="262" y="365"/>
                  </a:cubicBezTo>
                  <a:lnTo>
                    <a:pt x="1726" y="365"/>
                  </a:lnTo>
                  <a:cubicBezTo>
                    <a:pt x="1732" y="366"/>
                    <a:pt x="1738" y="366"/>
                    <a:pt x="1744" y="366"/>
                  </a:cubicBezTo>
                  <a:cubicBezTo>
                    <a:pt x="1979" y="366"/>
                    <a:pt x="1979" y="1"/>
                    <a:pt x="1744" y="1"/>
                  </a:cubicBezTo>
                  <a:cubicBezTo>
                    <a:pt x="1738" y="1"/>
                    <a:pt x="1732" y="1"/>
                    <a:pt x="1726" y="2"/>
                  </a:cubicBezTo>
                  <a:lnTo>
                    <a:pt x="262" y="2"/>
                  </a:ln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49"/>
            <p:cNvSpPr/>
            <p:nvPr/>
          </p:nvSpPr>
          <p:spPr>
            <a:xfrm>
              <a:off x="3255259" y="4324485"/>
              <a:ext cx="47531" cy="86474"/>
            </a:xfrm>
            <a:custGeom>
              <a:avLst/>
              <a:gdLst/>
              <a:ahLst/>
              <a:cxnLst/>
              <a:rect l="l" t="t" r="r" b="b"/>
              <a:pathLst>
                <a:path w="1810" h="3293" extrusionOk="0">
                  <a:moveTo>
                    <a:pt x="202" y="0"/>
                  </a:moveTo>
                  <a:cubicBezTo>
                    <a:pt x="87" y="0"/>
                    <a:pt x="1" y="96"/>
                    <a:pt x="20" y="201"/>
                  </a:cubicBezTo>
                  <a:lnTo>
                    <a:pt x="336" y="3130"/>
                  </a:lnTo>
                  <a:cubicBezTo>
                    <a:pt x="345" y="3216"/>
                    <a:pt x="432" y="3292"/>
                    <a:pt x="518" y="3292"/>
                  </a:cubicBezTo>
                  <a:lnTo>
                    <a:pt x="1293" y="3292"/>
                  </a:lnTo>
                  <a:cubicBezTo>
                    <a:pt x="1379" y="3292"/>
                    <a:pt x="1465" y="3216"/>
                    <a:pt x="1475" y="3130"/>
                  </a:cubicBezTo>
                  <a:lnTo>
                    <a:pt x="1800" y="201"/>
                  </a:lnTo>
                  <a:cubicBezTo>
                    <a:pt x="1810" y="96"/>
                    <a:pt x="1724" y="0"/>
                    <a:pt x="1618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49"/>
            <p:cNvSpPr/>
            <p:nvPr/>
          </p:nvSpPr>
          <p:spPr>
            <a:xfrm>
              <a:off x="3178370" y="4492365"/>
              <a:ext cx="57562" cy="62341"/>
            </a:xfrm>
            <a:custGeom>
              <a:avLst/>
              <a:gdLst/>
              <a:ahLst/>
              <a:cxnLst/>
              <a:rect l="l" t="t" r="r" b="b"/>
              <a:pathLst>
                <a:path w="2192" h="2374" extrusionOk="0">
                  <a:moveTo>
                    <a:pt x="728" y="0"/>
                  </a:moveTo>
                  <a:lnTo>
                    <a:pt x="728" y="364"/>
                  </a:lnTo>
                  <a:cubicBezTo>
                    <a:pt x="728" y="440"/>
                    <a:pt x="689" y="498"/>
                    <a:pt x="632" y="536"/>
                  </a:cubicBezTo>
                  <a:lnTo>
                    <a:pt x="211" y="746"/>
                  </a:lnTo>
                  <a:cubicBezTo>
                    <a:pt x="87" y="804"/>
                    <a:pt x="0" y="928"/>
                    <a:pt x="0" y="1072"/>
                  </a:cubicBezTo>
                  <a:lnTo>
                    <a:pt x="0" y="2373"/>
                  </a:lnTo>
                  <a:lnTo>
                    <a:pt x="2192" y="2373"/>
                  </a:lnTo>
                  <a:lnTo>
                    <a:pt x="2192" y="1072"/>
                  </a:lnTo>
                  <a:cubicBezTo>
                    <a:pt x="2192" y="928"/>
                    <a:pt x="2115" y="804"/>
                    <a:pt x="1991" y="746"/>
                  </a:cubicBezTo>
                  <a:lnTo>
                    <a:pt x="1560" y="536"/>
                  </a:lnTo>
                  <a:cubicBezTo>
                    <a:pt x="1503" y="498"/>
                    <a:pt x="1465" y="440"/>
                    <a:pt x="1465" y="364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5" name="Google Shape;4765;p49"/>
            <p:cNvSpPr/>
            <p:nvPr/>
          </p:nvSpPr>
          <p:spPr>
            <a:xfrm>
              <a:off x="3196726" y="4492365"/>
              <a:ext cx="20877" cy="14390"/>
            </a:xfrm>
            <a:custGeom>
              <a:avLst/>
              <a:gdLst/>
              <a:ahLst/>
              <a:cxnLst/>
              <a:rect l="l" t="t" r="r" b="b"/>
              <a:pathLst>
                <a:path w="795" h="548" extrusionOk="0">
                  <a:moveTo>
                    <a:pt x="29" y="0"/>
                  </a:moveTo>
                  <a:lnTo>
                    <a:pt x="29" y="364"/>
                  </a:lnTo>
                  <a:cubicBezTo>
                    <a:pt x="29" y="402"/>
                    <a:pt x="19" y="440"/>
                    <a:pt x="0" y="469"/>
                  </a:cubicBezTo>
                  <a:cubicBezTo>
                    <a:pt x="124" y="522"/>
                    <a:pt x="258" y="548"/>
                    <a:pt x="394" y="548"/>
                  </a:cubicBezTo>
                  <a:cubicBezTo>
                    <a:pt x="529" y="548"/>
                    <a:pt x="665" y="522"/>
                    <a:pt x="794" y="469"/>
                  </a:cubicBezTo>
                  <a:cubicBezTo>
                    <a:pt x="775" y="440"/>
                    <a:pt x="766" y="402"/>
                    <a:pt x="766" y="364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49"/>
            <p:cNvSpPr/>
            <p:nvPr/>
          </p:nvSpPr>
          <p:spPr>
            <a:xfrm>
              <a:off x="3178370" y="4507438"/>
              <a:ext cx="57562" cy="47268"/>
            </a:xfrm>
            <a:custGeom>
              <a:avLst/>
              <a:gdLst/>
              <a:ahLst/>
              <a:cxnLst/>
              <a:rect l="l" t="t" r="r" b="b"/>
              <a:pathLst>
                <a:path w="2192" h="1800" extrusionOk="0">
                  <a:moveTo>
                    <a:pt x="536" y="0"/>
                  </a:moveTo>
                  <a:lnTo>
                    <a:pt x="211" y="172"/>
                  </a:lnTo>
                  <a:cubicBezTo>
                    <a:pt x="87" y="230"/>
                    <a:pt x="0" y="354"/>
                    <a:pt x="0" y="498"/>
                  </a:cubicBezTo>
                  <a:lnTo>
                    <a:pt x="0" y="1799"/>
                  </a:lnTo>
                  <a:lnTo>
                    <a:pt x="2192" y="1799"/>
                  </a:lnTo>
                  <a:lnTo>
                    <a:pt x="2192" y="498"/>
                  </a:lnTo>
                  <a:cubicBezTo>
                    <a:pt x="2192" y="354"/>
                    <a:pt x="2115" y="230"/>
                    <a:pt x="1991" y="172"/>
                  </a:cubicBezTo>
                  <a:lnTo>
                    <a:pt x="1656" y="0"/>
                  </a:lnTo>
                  <a:cubicBezTo>
                    <a:pt x="1513" y="182"/>
                    <a:pt x="1304" y="273"/>
                    <a:pt x="1096" y="273"/>
                  </a:cubicBezTo>
                  <a:cubicBezTo>
                    <a:pt x="888" y="273"/>
                    <a:pt x="680" y="182"/>
                    <a:pt x="536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49"/>
            <p:cNvSpPr/>
            <p:nvPr/>
          </p:nvSpPr>
          <p:spPr>
            <a:xfrm>
              <a:off x="3178370" y="4515973"/>
              <a:ext cx="14338" cy="38733"/>
            </a:xfrm>
            <a:custGeom>
              <a:avLst/>
              <a:gdLst/>
              <a:ahLst/>
              <a:cxnLst/>
              <a:rect l="l" t="t" r="r" b="b"/>
              <a:pathLst>
                <a:path w="546" h="1475" extrusionOk="0">
                  <a:moveTo>
                    <a:pt x="39" y="1"/>
                  </a:moveTo>
                  <a:cubicBezTo>
                    <a:pt x="10" y="48"/>
                    <a:pt x="0" y="106"/>
                    <a:pt x="0" y="173"/>
                  </a:cubicBezTo>
                  <a:lnTo>
                    <a:pt x="0" y="1474"/>
                  </a:lnTo>
                  <a:lnTo>
                    <a:pt x="546" y="1474"/>
                  </a:lnTo>
                  <a:lnTo>
                    <a:pt x="546" y="565"/>
                  </a:lnTo>
                  <a:cubicBezTo>
                    <a:pt x="546" y="441"/>
                    <a:pt x="488" y="336"/>
                    <a:pt x="402" y="269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8" name="Google Shape;4768;p49"/>
            <p:cNvSpPr/>
            <p:nvPr/>
          </p:nvSpPr>
          <p:spPr>
            <a:xfrm>
              <a:off x="3221594" y="4515973"/>
              <a:ext cx="14338" cy="38733"/>
            </a:xfrm>
            <a:custGeom>
              <a:avLst/>
              <a:gdLst/>
              <a:ahLst/>
              <a:cxnLst/>
              <a:rect l="l" t="t" r="r" b="b"/>
              <a:pathLst>
                <a:path w="546" h="1475" extrusionOk="0">
                  <a:moveTo>
                    <a:pt x="498" y="1"/>
                  </a:moveTo>
                  <a:lnTo>
                    <a:pt x="144" y="269"/>
                  </a:lnTo>
                  <a:cubicBezTo>
                    <a:pt x="48" y="336"/>
                    <a:pt x="0" y="441"/>
                    <a:pt x="0" y="565"/>
                  </a:cubicBezTo>
                  <a:lnTo>
                    <a:pt x="0" y="1474"/>
                  </a:lnTo>
                  <a:lnTo>
                    <a:pt x="546" y="1474"/>
                  </a:lnTo>
                  <a:lnTo>
                    <a:pt x="546" y="173"/>
                  </a:lnTo>
                  <a:cubicBezTo>
                    <a:pt x="546" y="106"/>
                    <a:pt x="527" y="48"/>
                    <a:pt x="498" y="1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49"/>
            <p:cNvSpPr/>
            <p:nvPr/>
          </p:nvSpPr>
          <p:spPr>
            <a:xfrm>
              <a:off x="3187929" y="4453894"/>
              <a:ext cx="38471" cy="43250"/>
            </a:xfrm>
            <a:custGeom>
              <a:avLst/>
              <a:gdLst/>
              <a:ahLst/>
              <a:cxnLst/>
              <a:rect l="l" t="t" r="r" b="b"/>
              <a:pathLst>
                <a:path w="1465" h="1647" extrusionOk="0">
                  <a:moveTo>
                    <a:pt x="546" y="1"/>
                  </a:moveTo>
                  <a:cubicBezTo>
                    <a:pt x="249" y="1"/>
                    <a:pt x="0" y="250"/>
                    <a:pt x="0" y="556"/>
                  </a:cubicBezTo>
                  <a:lnTo>
                    <a:pt x="0" y="920"/>
                  </a:lnTo>
                  <a:cubicBezTo>
                    <a:pt x="0" y="1321"/>
                    <a:pt x="325" y="1647"/>
                    <a:pt x="727" y="1647"/>
                  </a:cubicBezTo>
                  <a:cubicBezTo>
                    <a:pt x="1139" y="1647"/>
                    <a:pt x="1464" y="1321"/>
                    <a:pt x="1464" y="920"/>
                  </a:cubicBezTo>
                  <a:lnTo>
                    <a:pt x="1464" y="556"/>
                  </a:lnTo>
                  <a:cubicBezTo>
                    <a:pt x="1464" y="250"/>
                    <a:pt x="1225" y="1"/>
                    <a:pt x="919" y="1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49"/>
            <p:cNvSpPr/>
            <p:nvPr/>
          </p:nvSpPr>
          <p:spPr>
            <a:xfrm>
              <a:off x="3187929" y="4454157"/>
              <a:ext cx="26391" cy="43119"/>
            </a:xfrm>
            <a:custGeom>
              <a:avLst/>
              <a:gdLst/>
              <a:ahLst/>
              <a:cxnLst/>
              <a:rect l="l" t="t" r="r" b="b"/>
              <a:pathLst>
                <a:path w="1005" h="1642" extrusionOk="0">
                  <a:moveTo>
                    <a:pt x="555" y="0"/>
                  </a:moveTo>
                  <a:cubicBezTo>
                    <a:pt x="249" y="0"/>
                    <a:pt x="0" y="240"/>
                    <a:pt x="0" y="546"/>
                  </a:cubicBezTo>
                  <a:lnTo>
                    <a:pt x="0" y="910"/>
                  </a:lnTo>
                  <a:cubicBezTo>
                    <a:pt x="0" y="1329"/>
                    <a:pt x="347" y="1642"/>
                    <a:pt x="734" y="1642"/>
                  </a:cubicBezTo>
                  <a:cubicBezTo>
                    <a:pt x="824" y="1642"/>
                    <a:pt x="915" y="1625"/>
                    <a:pt x="1005" y="1589"/>
                  </a:cubicBezTo>
                  <a:cubicBezTo>
                    <a:pt x="727" y="1474"/>
                    <a:pt x="546" y="1206"/>
                    <a:pt x="546" y="910"/>
                  </a:cubicBezTo>
                  <a:lnTo>
                    <a:pt x="546" y="546"/>
                  </a:lnTo>
                  <a:cubicBezTo>
                    <a:pt x="546" y="278"/>
                    <a:pt x="747" y="48"/>
                    <a:pt x="1005" y="10"/>
                  </a:cubicBezTo>
                  <a:cubicBezTo>
                    <a:pt x="976" y="0"/>
                    <a:pt x="948" y="0"/>
                    <a:pt x="91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1" name="Google Shape;4771;p49"/>
            <p:cNvSpPr/>
            <p:nvPr/>
          </p:nvSpPr>
          <p:spPr>
            <a:xfrm>
              <a:off x="3187929" y="4453894"/>
              <a:ext cx="38471" cy="19406"/>
            </a:xfrm>
            <a:custGeom>
              <a:avLst/>
              <a:gdLst/>
              <a:ahLst/>
              <a:cxnLst/>
              <a:rect l="l" t="t" r="r" b="b"/>
              <a:pathLst>
                <a:path w="1465" h="739" extrusionOk="0">
                  <a:moveTo>
                    <a:pt x="546" y="1"/>
                  </a:moveTo>
                  <a:cubicBezTo>
                    <a:pt x="249" y="1"/>
                    <a:pt x="0" y="250"/>
                    <a:pt x="0" y="556"/>
                  </a:cubicBezTo>
                  <a:cubicBezTo>
                    <a:pt x="448" y="672"/>
                    <a:pt x="905" y="739"/>
                    <a:pt x="1370" y="739"/>
                  </a:cubicBezTo>
                  <a:cubicBezTo>
                    <a:pt x="1402" y="739"/>
                    <a:pt x="1433" y="738"/>
                    <a:pt x="1464" y="738"/>
                  </a:cubicBezTo>
                  <a:lnTo>
                    <a:pt x="1464" y="556"/>
                  </a:lnTo>
                  <a:cubicBezTo>
                    <a:pt x="1464" y="250"/>
                    <a:pt x="1215" y="1"/>
                    <a:pt x="91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2" name="Google Shape;4772;p49"/>
            <p:cNvSpPr/>
            <p:nvPr/>
          </p:nvSpPr>
          <p:spPr>
            <a:xfrm>
              <a:off x="3187929" y="4453894"/>
              <a:ext cx="26391" cy="17620"/>
            </a:xfrm>
            <a:custGeom>
              <a:avLst/>
              <a:gdLst/>
              <a:ahLst/>
              <a:cxnLst/>
              <a:rect l="l" t="t" r="r" b="b"/>
              <a:pathLst>
                <a:path w="1005" h="671" extrusionOk="0">
                  <a:moveTo>
                    <a:pt x="555" y="1"/>
                  </a:moveTo>
                  <a:cubicBezTo>
                    <a:pt x="249" y="1"/>
                    <a:pt x="0" y="250"/>
                    <a:pt x="0" y="556"/>
                  </a:cubicBezTo>
                  <a:cubicBezTo>
                    <a:pt x="182" y="604"/>
                    <a:pt x="364" y="642"/>
                    <a:pt x="555" y="671"/>
                  </a:cubicBezTo>
                  <a:lnTo>
                    <a:pt x="546" y="556"/>
                  </a:lnTo>
                  <a:cubicBezTo>
                    <a:pt x="546" y="288"/>
                    <a:pt x="747" y="58"/>
                    <a:pt x="1005" y="10"/>
                  </a:cubicBezTo>
                  <a:cubicBezTo>
                    <a:pt x="976" y="10"/>
                    <a:pt x="948" y="1"/>
                    <a:pt x="919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3" name="Google Shape;4773;p49"/>
            <p:cNvSpPr/>
            <p:nvPr/>
          </p:nvSpPr>
          <p:spPr>
            <a:xfrm>
              <a:off x="3269335" y="4387036"/>
              <a:ext cx="19380" cy="9349"/>
            </a:xfrm>
            <a:custGeom>
              <a:avLst/>
              <a:gdLst/>
              <a:ahLst/>
              <a:cxnLst/>
              <a:rect l="l" t="t" r="r" b="b"/>
              <a:pathLst>
                <a:path w="738" h="356" extrusionOk="0">
                  <a:moveTo>
                    <a:pt x="176" y="0"/>
                  </a:moveTo>
                  <a:cubicBezTo>
                    <a:pt x="79" y="0"/>
                    <a:pt x="10" y="83"/>
                    <a:pt x="1" y="173"/>
                  </a:cubicBezTo>
                  <a:cubicBezTo>
                    <a:pt x="1" y="269"/>
                    <a:pt x="87" y="355"/>
                    <a:pt x="192" y="355"/>
                  </a:cubicBezTo>
                  <a:lnTo>
                    <a:pt x="556" y="355"/>
                  </a:lnTo>
                  <a:cubicBezTo>
                    <a:pt x="652" y="355"/>
                    <a:pt x="728" y="279"/>
                    <a:pt x="738" y="183"/>
                  </a:cubicBezTo>
                  <a:cubicBezTo>
                    <a:pt x="738" y="78"/>
                    <a:pt x="652" y="1"/>
                    <a:pt x="556" y="1"/>
                  </a:cubicBezTo>
                  <a:lnTo>
                    <a:pt x="192" y="1"/>
                  </a:lnTo>
                  <a:cubicBezTo>
                    <a:pt x="187" y="1"/>
                    <a:pt x="182" y="0"/>
                    <a:pt x="176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4" name="Google Shape;4774;p49"/>
            <p:cNvSpPr/>
            <p:nvPr/>
          </p:nvSpPr>
          <p:spPr>
            <a:xfrm>
              <a:off x="3255522" y="4324485"/>
              <a:ext cx="47032" cy="9559"/>
            </a:xfrm>
            <a:custGeom>
              <a:avLst/>
              <a:gdLst/>
              <a:ahLst/>
              <a:cxnLst/>
              <a:rect l="l" t="t" r="r" b="b"/>
              <a:pathLst>
                <a:path w="1791" h="364" extrusionOk="0">
                  <a:moveTo>
                    <a:pt x="192" y="0"/>
                  </a:moveTo>
                  <a:cubicBezTo>
                    <a:pt x="87" y="0"/>
                    <a:pt x="0" y="86"/>
                    <a:pt x="0" y="182"/>
                  </a:cubicBezTo>
                  <a:cubicBezTo>
                    <a:pt x="0" y="287"/>
                    <a:pt x="87" y="364"/>
                    <a:pt x="192" y="364"/>
                  </a:cubicBezTo>
                  <a:lnTo>
                    <a:pt x="1608" y="364"/>
                  </a:lnTo>
                  <a:cubicBezTo>
                    <a:pt x="1704" y="364"/>
                    <a:pt x="1790" y="287"/>
                    <a:pt x="1790" y="182"/>
                  </a:cubicBezTo>
                  <a:cubicBezTo>
                    <a:pt x="1790" y="86"/>
                    <a:pt x="1704" y="0"/>
                    <a:pt x="1608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5" name="Google Shape;4775;p49"/>
          <p:cNvGrpSpPr/>
          <p:nvPr/>
        </p:nvGrpSpPr>
        <p:grpSpPr>
          <a:xfrm>
            <a:off x="5302988" y="3389839"/>
            <a:ext cx="394609" cy="286523"/>
            <a:chOff x="5302988" y="3389839"/>
            <a:chExt cx="394609" cy="286523"/>
          </a:xfrm>
        </p:grpSpPr>
        <p:sp>
          <p:nvSpPr>
            <p:cNvPr id="4776" name="Google Shape;4776;p49"/>
            <p:cNvSpPr/>
            <p:nvPr/>
          </p:nvSpPr>
          <p:spPr>
            <a:xfrm>
              <a:off x="5589485" y="3491859"/>
              <a:ext cx="31696" cy="69904"/>
            </a:xfrm>
            <a:custGeom>
              <a:avLst/>
              <a:gdLst/>
              <a:ahLst/>
              <a:cxnLst/>
              <a:rect l="l" t="t" r="r" b="b"/>
              <a:pathLst>
                <a:path w="1207" h="2662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891"/>
                  </a:lnTo>
                  <a:cubicBezTo>
                    <a:pt x="1" y="1101"/>
                    <a:pt x="30" y="1312"/>
                    <a:pt x="97" y="1503"/>
                  </a:cubicBezTo>
                  <a:lnTo>
                    <a:pt x="479" y="2661"/>
                  </a:lnTo>
                  <a:lnTo>
                    <a:pt x="1207" y="2661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7" name="Google Shape;4777;p49"/>
            <p:cNvSpPr/>
            <p:nvPr/>
          </p:nvSpPr>
          <p:spPr>
            <a:xfrm>
              <a:off x="5602063" y="3485583"/>
              <a:ext cx="76417" cy="76180"/>
            </a:xfrm>
            <a:custGeom>
              <a:avLst/>
              <a:gdLst/>
              <a:ahLst/>
              <a:cxnLst/>
              <a:rect l="l" t="t" r="r" b="b"/>
              <a:pathLst>
                <a:path w="2910" h="2901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cubicBezTo>
                    <a:pt x="0" y="986"/>
                    <a:pt x="220" y="1206"/>
                    <a:pt x="488" y="1206"/>
                  </a:cubicBezTo>
                  <a:lnTo>
                    <a:pt x="2422" y="2900"/>
                  </a:lnTo>
                  <a:lnTo>
                    <a:pt x="2833" y="1465"/>
                  </a:lnTo>
                  <a:cubicBezTo>
                    <a:pt x="2881" y="1293"/>
                    <a:pt x="2910" y="1120"/>
                    <a:pt x="2910" y="938"/>
                  </a:cubicBezTo>
                  <a:lnTo>
                    <a:pt x="2910" y="479"/>
                  </a:lnTo>
                  <a:cubicBezTo>
                    <a:pt x="2910" y="211"/>
                    <a:pt x="2690" y="1"/>
                    <a:pt x="2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8" name="Google Shape;4778;p49"/>
            <p:cNvSpPr/>
            <p:nvPr/>
          </p:nvSpPr>
          <p:spPr>
            <a:xfrm>
              <a:off x="5614878" y="3580828"/>
              <a:ext cx="38235" cy="28177"/>
            </a:xfrm>
            <a:custGeom>
              <a:avLst/>
              <a:gdLst/>
              <a:ahLst/>
              <a:cxnLst/>
              <a:rect l="l" t="t" r="r" b="b"/>
              <a:pathLst>
                <a:path w="1456" h="1073" extrusionOk="0">
                  <a:moveTo>
                    <a:pt x="0" y="1"/>
                  </a:moveTo>
                  <a:lnTo>
                    <a:pt x="0" y="1073"/>
                  </a:lnTo>
                  <a:lnTo>
                    <a:pt x="1455" y="1073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9" name="Google Shape;4779;p49"/>
            <p:cNvSpPr/>
            <p:nvPr/>
          </p:nvSpPr>
          <p:spPr>
            <a:xfrm>
              <a:off x="5614878" y="3580828"/>
              <a:ext cx="38235" cy="15625"/>
            </a:xfrm>
            <a:custGeom>
              <a:avLst/>
              <a:gdLst/>
              <a:ahLst/>
              <a:cxnLst/>
              <a:rect l="l" t="t" r="r" b="b"/>
              <a:pathLst>
                <a:path w="1456" h="595" extrusionOk="0">
                  <a:moveTo>
                    <a:pt x="0" y="1"/>
                  </a:moveTo>
                  <a:lnTo>
                    <a:pt x="0" y="451"/>
                  </a:lnTo>
                  <a:cubicBezTo>
                    <a:pt x="235" y="546"/>
                    <a:pt x="481" y="594"/>
                    <a:pt x="728" y="594"/>
                  </a:cubicBezTo>
                  <a:cubicBezTo>
                    <a:pt x="974" y="594"/>
                    <a:pt x="1221" y="546"/>
                    <a:pt x="1455" y="451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0" name="Google Shape;4780;p49"/>
            <p:cNvSpPr/>
            <p:nvPr/>
          </p:nvSpPr>
          <p:spPr>
            <a:xfrm>
              <a:off x="5570394" y="3596426"/>
              <a:ext cx="126941" cy="79935"/>
            </a:xfrm>
            <a:custGeom>
              <a:avLst/>
              <a:gdLst/>
              <a:ahLst/>
              <a:cxnLst/>
              <a:rect l="l" t="t" r="r" b="b"/>
              <a:pathLst>
                <a:path w="4834" h="3044" extrusionOk="0">
                  <a:moveTo>
                    <a:pt x="1694" y="0"/>
                  </a:moveTo>
                  <a:lnTo>
                    <a:pt x="527" y="335"/>
                  </a:lnTo>
                  <a:cubicBezTo>
                    <a:pt x="211" y="421"/>
                    <a:pt x="1" y="708"/>
                    <a:pt x="1" y="1034"/>
                  </a:cubicBezTo>
                  <a:lnTo>
                    <a:pt x="1" y="2804"/>
                  </a:lnTo>
                  <a:cubicBezTo>
                    <a:pt x="1" y="2938"/>
                    <a:pt x="106" y="3043"/>
                    <a:pt x="240" y="3043"/>
                  </a:cubicBezTo>
                  <a:lnTo>
                    <a:pt x="4594" y="3043"/>
                  </a:lnTo>
                  <a:cubicBezTo>
                    <a:pt x="4728" y="3043"/>
                    <a:pt x="4834" y="2938"/>
                    <a:pt x="4834" y="2804"/>
                  </a:cubicBezTo>
                  <a:lnTo>
                    <a:pt x="4834" y="1034"/>
                  </a:lnTo>
                  <a:cubicBezTo>
                    <a:pt x="4834" y="708"/>
                    <a:pt x="4623" y="421"/>
                    <a:pt x="4317" y="335"/>
                  </a:cubicBezTo>
                  <a:lnTo>
                    <a:pt x="3149" y="0"/>
                  </a:lnTo>
                  <a:lnTo>
                    <a:pt x="2422" y="479"/>
                  </a:lnTo>
                  <a:lnTo>
                    <a:pt x="16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1" name="Google Shape;4781;p49"/>
            <p:cNvSpPr/>
            <p:nvPr/>
          </p:nvSpPr>
          <p:spPr>
            <a:xfrm>
              <a:off x="5627693" y="3608979"/>
              <a:ext cx="12605" cy="67383"/>
            </a:xfrm>
            <a:custGeom>
              <a:avLst/>
              <a:gdLst/>
              <a:ahLst/>
              <a:cxnLst/>
              <a:rect l="l" t="t" r="r" b="b"/>
              <a:pathLst>
                <a:path w="480" h="2566" extrusionOk="0">
                  <a:moveTo>
                    <a:pt x="115" y="1"/>
                  </a:moveTo>
                  <a:lnTo>
                    <a:pt x="1" y="2565"/>
                  </a:lnTo>
                  <a:lnTo>
                    <a:pt x="479" y="2565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2" name="Google Shape;4782;p49"/>
            <p:cNvSpPr/>
            <p:nvPr/>
          </p:nvSpPr>
          <p:spPr>
            <a:xfrm>
              <a:off x="5595787" y="3517462"/>
              <a:ext cx="76417" cy="69930"/>
            </a:xfrm>
            <a:custGeom>
              <a:avLst/>
              <a:gdLst/>
              <a:ahLst/>
              <a:cxnLst/>
              <a:rect l="l" t="t" r="r" b="b"/>
              <a:pathLst>
                <a:path w="2910" h="2663" extrusionOk="0">
                  <a:moveTo>
                    <a:pt x="909" y="1"/>
                  </a:moveTo>
                  <a:cubicBezTo>
                    <a:pt x="785" y="1"/>
                    <a:pt x="664" y="57"/>
                    <a:pt x="584" y="146"/>
                  </a:cubicBezTo>
                  <a:lnTo>
                    <a:pt x="144" y="576"/>
                  </a:lnTo>
                  <a:cubicBezTo>
                    <a:pt x="48" y="672"/>
                    <a:pt x="0" y="796"/>
                    <a:pt x="0" y="921"/>
                  </a:cubicBezTo>
                  <a:lnTo>
                    <a:pt x="0" y="1208"/>
                  </a:lnTo>
                  <a:cubicBezTo>
                    <a:pt x="0" y="2012"/>
                    <a:pt x="651" y="2663"/>
                    <a:pt x="1455" y="2663"/>
                  </a:cubicBezTo>
                  <a:cubicBezTo>
                    <a:pt x="2259" y="2663"/>
                    <a:pt x="2909" y="2012"/>
                    <a:pt x="2909" y="1208"/>
                  </a:cubicBezTo>
                  <a:lnTo>
                    <a:pt x="2909" y="902"/>
                  </a:lnTo>
                  <a:cubicBezTo>
                    <a:pt x="2909" y="768"/>
                    <a:pt x="2862" y="643"/>
                    <a:pt x="2766" y="557"/>
                  </a:cubicBezTo>
                  <a:cubicBezTo>
                    <a:pt x="2393" y="193"/>
                    <a:pt x="1704" y="21"/>
                    <a:pt x="938" y="2"/>
                  </a:cubicBezTo>
                  <a:cubicBezTo>
                    <a:pt x="928" y="1"/>
                    <a:pt x="919" y="1"/>
                    <a:pt x="90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3" name="Google Shape;4783;p49"/>
            <p:cNvSpPr/>
            <p:nvPr/>
          </p:nvSpPr>
          <p:spPr>
            <a:xfrm>
              <a:off x="5595787" y="3517515"/>
              <a:ext cx="76154" cy="68381"/>
            </a:xfrm>
            <a:custGeom>
              <a:avLst/>
              <a:gdLst/>
              <a:ahLst/>
              <a:cxnLst/>
              <a:rect l="l" t="t" r="r" b="b"/>
              <a:pathLst>
                <a:path w="2900" h="2604" extrusionOk="0">
                  <a:moveTo>
                    <a:pt x="928" y="0"/>
                  </a:moveTo>
                  <a:cubicBezTo>
                    <a:pt x="804" y="0"/>
                    <a:pt x="670" y="48"/>
                    <a:pt x="584" y="144"/>
                  </a:cubicBezTo>
                  <a:lnTo>
                    <a:pt x="144" y="584"/>
                  </a:lnTo>
                  <a:cubicBezTo>
                    <a:pt x="48" y="670"/>
                    <a:pt x="0" y="794"/>
                    <a:pt x="0" y="919"/>
                  </a:cubicBezTo>
                  <a:lnTo>
                    <a:pt x="0" y="1206"/>
                  </a:lnTo>
                  <a:cubicBezTo>
                    <a:pt x="0" y="1857"/>
                    <a:pt x="431" y="2421"/>
                    <a:pt x="1053" y="2603"/>
                  </a:cubicBezTo>
                  <a:cubicBezTo>
                    <a:pt x="842" y="2345"/>
                    <a:pt x="727" y="2019"/>
                    <a:pt x="727" y="1694"/>
                  </a:cubicBezTo>
                  <a:lnTo>
                    <a:pt x="727" y="986"/>
                  </a:lnTo>
                  <a:lnTo>
                    <a:pt x="727" y="976"/>
                  </a:lnTo>
                  <a:cubicBezTo>
                    <a:pt x="727" y="710"/>
                    <a:pt x="939" y="496"/>
                    <a:pt x="1210" y="496"/>
                  </a:cubicBezTo>
                  <a:cubicBezTo>
                    <a:pt x="1221" y="496"/>
                    <a:pt x="1233" y="497"/>
                    <a:pt x="1244" y="498"/>
                  </a:cubicBezTo>
                  <a:cubicBezTo>
                    <a:pt x="1732" y="526"/>
                    <a:pt x="2460" y="612"/>
                    <a:pt x="2900" y="823"/>
                  </a:cubicBezTo>
                  <a:cubicBezTo>
                    <a:pt x="2890" y="727"/>
                    <a:pt x="2842" y="632"/>
                    <a:pt x="2766" y="555"/>
                  </a:cubicBezTo>
                  <a:cubicBezTo>
                    <a:pt x="2393" y="191"/>
                    <a:pt x="1704" y="19"/>
                    <a:pt x="928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49"/>
            <p:cNvSpPr/>
            <p:nvPr/>
          </p:nvSpPr>
          <p:spPr>
            <a:xfrm>
              <a:off x="5672177" y="3612497"/>
              <a:ext cx="25420" cy="63864"/>
            </a:xfrm>
            <a:custGeom>
              <a:avLst/>
              <a:gdLst/>
              <a:ahLst/>
              <a:cxnLst/>
              <a:rect l="l" t="t" r="r" b="b"/>
              <a:pathLst>
                <a:path w="968" h="2432" extrusionOk="0">
                  <a:moveTo>
                    <a:pt x="833" y="1"/>
                  </a:moveTo>
                  <a:lnTo>
                    <a:pt x="211" y="623"/>
                  </a:lnTo>
                  <a:cubicBezTo>
                    <a:pt x="77" y="766"/>
                    <a:pt x="0" y="948"/>
                    <a:pt x="0" y="1139"/>
                  </a:cubicBezTo>
                  <a:lnTo>
                    <a:pt x="0" y="2431"/>
                  </a:lnTo>
                  <a:lnTo>
                    <a:pt x="728" y="2431"/>
                  </a:lnTo>
                  <a:cubicBezTo>
                    <a:pt x="862" y="2431"/>
                    <a:pt x="967" y="2326"/>
                    <a:pt x="967" y="2192"/>
                  </a:cubicBezTo>
                  <a:lnTo>
                    <a:pt x="967" y="422"/>
                  </a:lnTo>
                  <a:cubicBezTo>
                    <a:pt x="967" y="269"/>
                    <a:pt x="919" y="125"/>
                    <a:pt x="833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5" name="Google Shape;4785;p49"/>
            <p:cNvSpPr/>
            <p:nvPr/>
          </p:nvSpPr>
          <p:spPr>
            <a:xfrm>
              <a:off x="5627955" y="3609241"/>
              <a:ext cx="12579" cy="12579"/>
            </a:xfrm>
            <a:custGeom>
              <a:avLst/>
              <a:gdLst/>
              <a:ahLst/>
              <a:cxnLst/>
              <a:rect l="l" t="t" r="r" b="b"/>
              <a:pathLst>
                <a:path w="479" h="479" extrusionOk="0">
                  <a:moveTo>
                    <a:pt x="0" y="0"/>
                  </a:moveTo>
                  <a:lnTo>
                    <a:pt x="0" y="364"/>
                  </a:lnTo>
                  <a:cubicBezTo>
                    <a:pt x="0" y="421"/>
                    <a:pt x="48" y="479"/>
                    <a:pt x="115" y="479"/>
                  </a:cubicBezTo>
                  <a:lnTo>
                    <a:pt x="354" y="479"/>
                  </a:lnTo>
                  <a:cubicBezTo>
                    <a:pt x="421" y="479"/>
                    <a:pt x="479" y="421"/>
                    <a:pt x="479" y="364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49"/>
            <p:cNvSpPr/>
            <p:nvPr/>
          </p:nvSpPr>
          <p:spPr>
            <a:xfrm>
              <a:off x="5607840" y="3591279"/>
              <a:ext cx="26155" cy="26706"/>
            </a:xfrm>
            <a:custGeom>
              <a:avLst/>
              <a:gdLst/>
              <a:ahLst/>
              <a:cxnLst/>
              <a:rect l="l" t="t" r="r" b="b"/>
              <a:pathLst>
                <a:path w="996" h="1017" extrusionOk="0">
                  <a:moveTo>
                    <a:pt x="231" y="0"/>
                  </a:moveTo>
                  <a:cubicBezTo>
                    <a:pt x="200" y="0"/>
                    <a:pt x="170" y="15"/>
                    <a:pt x="154" y="43"/>
                  </a:cubicBezTo>
                  <a:lnTo>
                    <a:pt x="0" y="273"/>
                  </a:lnTo>
                  <a:lnTo>
                    <a:pt x="374" y="943"/>
                  </a:lnTo>
                  <a:cubicBezTo>
                    <a:pt x="398" y="991"/>
                    <a:pt x="449" y="1016"/>
                    <a:pt x="500" y="1016"/>
                  </a:cubicBezTo>
                  <a:cubicBezTo>
                    <a:pt x="530" y="1016"/>
                    <a:pt x="560" y="1008"/>
                    <a:pt x="584" y="990"/>
                  </a:cubicBezTo>
                  <a:lnTo>
                    <a:pt x="996" y="675"/>
                  </a:lnTo>
                  <a:lnTo>
                    <a:pt x="297" y="24"/>
                  </a:lnTo>
                  <a:cubicBezTo>
                    <a:pt x="277" y="8"/>
                    <a:pt x="254" y="0"/>
                    <a:pt x="23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49"/>
            <p:cNvSpPr/>
            <p:nvPr/>
          </p:nvSpPr>
          <p:spPr>
            <a:xfrm>
              <a:off x="5633969" y="3591279"/>
              <a:ext cx="26181" cy="26706"/>
            </a:xfrm>
            <a:custGeom>
              <a:avLst/>
              <a:gdLst/>
              <a:ahLst/>
              <a:cxnLst/>
              <a:rect l="l" t="t" r="r" b="b"/>
              <a:pathLst>
                <a:path w="997" h="1017" extrusionOk="0">
                  <a:moveTo>
                    <a:pt x="761" y="0"/>
                  </a:moveTo>
                  <a:cubicBezTo>
                    <a:pt x="738" y="0"/>
                    <a:pt x="715" y="8"/>
                    <a:pt x="699" y="24"/>
                  </a:cubicBezTo>
                  <a:lnTo>
                    <a:pt x="1" y="675"/>
                  </a:lnTo>
                  <a:lnTo>
                    <a:pt x="412" y="990"/>
                  </a:lnTo>
                  <a:cubicBezTo>
                    <a:pt x="437" y="1008"/>
                    <a:pt x="467" y="1016"/>
                    <a:pt x="496" y="1016"/>
                  </a:cubicBezTo>
                  <a:cubicBezTo>
                    <a:pt x="548" y="1016"/>
                    <a:pt x="599" y="991"/>
                    <a:pt x="623" y="943"/>
                  </a:cubicBezTo>
                  <a:lnTo>
                    <a:pt x="996" y="273"/>
                  </a:lnTo>
                  <a:lnTo>
                    <a:pt x="843" y="43"/>
                  </a:lnTo>
                  <a:cubicBezTo>
                    <a:pt x="826" y="15"/>
                    <a:pt x="793" y="0"/>
                    <a:pt x="76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49"/>
            <p:cNvSpPr/>
            <p:nvPr/>
          </p:nvSpPr>
          <p:spPr>
            <a:xfrm>
              <a:off x="5303750" y="3488104"/>
              <a:ext cx="114625" cy="114362"/>
            </a:xfrm>
            <a:custGeom>
              <a:avLst/>
              <a:gdLst/>
              <a:ahLst/>
              <a:cxnLst/>
              <a:rect l="l" t="t" r="r" b="b"/>
              <a:pathLst>
                <a:path w="4365" h="4355" extrusionOk="0">
                  <a:moveTo>
                    <a:pt x="2182" y="0"/>
                  </a:moveTo>
                  <a:cubicBezTo>
                    <a:pt x="1225" y="0"/>
                    <a:pt x="527" y="756"/>
                    <a:pt x="460" y="1694"/>
                  </a:cubicBezTo>
                  <a:cubicBezTo>
                    <a:pt x="402" y="2364"/>
                    <a:pt x="259" y="3034"/>
                    <a:pt x="48" y="3675"/>
                  </a:cubicBezTo>
                  <a:cubicBezTo>
                    <a:pt x="0" y="3800"/>
                    <a:pt x="58" y="3934"/>
                    <a:pt x="173" y="3982"/>
                  </a:cubicBezTo>
                  <a:cubicBezTo>
                    <a:pt x="575" y="4173"/>
                    <a:pt x="1005" y="4297"/>
                    <a:pt x="1446" y="4355"/>
                  </a:cubicBezTo>
                  <a:lnTo>
                    <a:pt x="2919" y="4355"/>
                  </a:lnTo>
                  <a:cubicBezTo>
                    <a:pt x="3360" y="4297"/>
                    <a:pt x="3781" y="4163"/>
                    <a:pt x="4183" y="3982"/>
                  </a:cubicBezTo>
                  <a:cubicBezTo>
                    <a:pt x="4307" y="3934"/>
                    <a:pt x="4364" y="3800"/>
                    <a:pt x="4317" y="3675"/>
                  </a:cubicBezTo>
                  <a:cubicBezTo>
                    <a:pt x="4097" y="3034"/>
                    <a:pt x="3963" y="2364"/>
                    <a:pt x="3905" y="1694"/>
                  </a:cubicBezTo>
                  <a:cubicBezTo>
                    <a:pt x="3838" y="756"/>
                    <a:pt x="3130" y="0"/>
                    <a:pt x="2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49"/>
            <p:cNvSpPr/>
            <p:nvPr/>
          </p:nvSpPr>
          <p:spPr>
            <a:xfrm>
              <a:off x="5334920" y="3488104"/>
              <a:ext cx="83192" cy="114362"/>
            </a:xfrm>
            <a:custGeom>
              <a:avLst/>
              <a:gdLst/>
              <a:ahLst/>
              <a:cxnLst/>
              <a:rect l="l" t="t" r="r" b="b"/>
              <a:pathLst>
                <a:path w="3168" h="4355" extrusionOk="0">
                  <a:moveTo>
                    <a:pt x="986" y="0"/>
                  </a:moveTo>
                  <a:cubicBezTo>
                    <a:pt x="259" y="0"/>
                    <a:pt x="0" y="996"/>
                    <a:pt x="632" y="1369"/>
                  </a:cubicBezTo>
                  <a:cubicBezTo>
                    <a:pt x="651" y="1378"/>
                    <a:pt x="670" y="1388"/>
                    <a:pt x="689" y="1398"/>
                  </a:cubicBezTo>
                  <a:lnTo>
                    <a:pt x="1244" y="4355"/>
                  </a:lnTo>
                  <a:lnTo>
                    <a:pt x="1732" y="4355"/>
                  </a:lnTo>
                  <a:cubicBezTo>
                    <a:pt x="2173" y="4297"/>
                    <a:pt x="2594" y="4163"/>
                    <a:pt x="2996" y="3982"/>
                  </a:cubicBezTo>
                  <a:cubicBezTo>
                    <a:pt x="3120" y="3934"/>
                    <a:pt x="3168" y="3800"/>
                    <a:pt x="3120" y="3675"/>
                  </a:cubicBezTo>
                  <a:cubicBezTo>
                    <a:pt x="2910" y="3034"/>
                    <a:pt x="2776" y="2364"/>
                    <a:pt x="2718" y="1694"/>
                  </a:cubicBezTo>
                  <a:cubicBezTo>
                    <a:pt x="2651" y="756"/>
                    <a:pt x="1943" y="0"/>
                    <a:pt x="9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49"/>
            <p:cNvSpPr/>
            <p:nvPr/>
          </p:nvSpPr>
          <p:spPr>
            <a:xfrm>
              <a:off x="5302988" y="3574552"/>
              <a:ext cx="114625" cy="101810"/>
            </a:xfrm>
            <a:custGeom>
              <a:avLst/>
              <a:gdLst/>
              <a:ahLst/>
              <a:cxnLst/>
              <a:rect l="l" t="t" r="r" b="b"/>
              <a:pathLst>
                <a:path w="4365" h="3877" extrusionOk="0">
                  <a:moveTo>
                    <a:pt x="1455" y="0"/>
                  </a:moveTo>
                  <a:lnTo>
                    <a:pt x="1455" y="728"/>
                  </a:lnTo>
                  <a:cubicBezTo>
                    <a:pt x="1455" y="910"/>
                    <a:pt x="1350" y="1082"/>
                    <a:pt x="1187" y="1158"/>
                  </a:cubicBezTo>
                  <a:lnTo>
                    <a:pt x="403" y="1551"/>
                  </a:lnTo>
                  <a:cubicBezTo>
                    <a:pt x="163" y="1675"/>
                    <a:pt x="1" y="1924"/>
                    <a:pt x="1" y="2202"/>
                  </a:cubicBezTo>
                  <a:lnTo>
                    <a:pt x="1" y="3637"/>
                  </a:lnTo>
                  <a:cubicBezTo>
                    <a:pt x="1" y="3771"/>
                    <a:pt x="116" y="3876"/>
                    <a:pt x="240" y="3876"/>
                  </a:cubicBezTo>
                  <a:lnTo>
                    <a:pt x="4126" y="3876"/>
                  </a:lnTo>
                  <a:cubicBezTo>
                    <a:pt x="4250" y="3876"/>
                    <a:pt x="4365" y="3771"/>
                    <a:pt x="4365" y="3637"/>
                  </a:cubicBezTo>
                  <a:lnTo>
                    <a:pt x="4365" y="2202"/>
                  </a:lnTo>
                  <a:cubicBezTo>
                    <a:pt x="4365" y="1924"/>
                    <a:pt x="4212" y="1675"/>
                    <a:pt x="3963" y="1551"/>
                  </a:cubicBezTo>
                  <a:lnTo>
                    <a:pt x="3178" y="1158"/>
                  </a:lnTo>
                  <a:cubicBezTo>
                    <a:pt x="3015" y="1082"/>
                    <a:pt x="2910" y="910"/>
                    <a:pt x="2910" y="728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49"/>
            <p:cNvSpPr/>
            <p:nvPr/>
          </p:nvSpPr>
          <p:spPr>
            <a:xfrm>
              <a:off x="5340934" y="3574552"/>
              <a:ext cx="38996" cy="25420"/>
            </a:xfrm>
            <a:custGeom>
              <a:avLst/>
              <a:gdLst/>
              <a:ahLst/>
              <a:cxnLst/>
              <a:rect l="l" t="t" r="r" b="b"/>
              <a:pathLst>
                <a:path w="1485" h="968" extrusionOk="0">
                  <a:moveTo>
                    <a:pt x="10" y="0"/>
                  </a:moveTo>
                  <a:lnTo>
                    <a:pt x="10" y="728"/>
                  </a:lnTo>
                  <a:cubicBezTo>
                    <a:pt x="10" y="756"/>
                    <a:pt x="10" y="785"/>
                    <a:pt x="1" y="823"/>
                  </a:cubicBezTo>
                  <a:cubicBezTo>
                    <a:pt x="231" y="919"/>
                    <a:pt x="489" y="967"/>
                    <a:pt x="738" y="967"/>
                  </a:cubicBezTo>
                  <a:cubicBezTo>
                    <a:pt x="996" y="967"/>
                    <a:pt x="1245" y="919"/>
                    <a:pt x="1484" y="823"/>
                  </a:cubicBezTo>
                  <a:cubicBezTo>
                    <a:pt x="1475" y="785"/>
                    <a:pt x="1465" y="756"/>
                    <a:pt x="1465" y="728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49"/>
            <p:cNvSpPr/>
            <p:nvPr/>
          </p:nvSpPr>
          <p:spPr>
            <a:xfrm>
              <a:off x="5302988" y="3607981"/>
              <a:ext cx="114389" cy="68381"/>
            </a:xfrm>
            <a:custGeom>
              <a:avLst/>
              <a:gdLst/>
              <a:ahLst/>
              <a:cxnLst/>
              <a:rect l="l" t="t" r="r" b="b"/>
              <a:pathLst>
                <a:path w="4356" h="2604" extrusionOk="0">
                  <a:moveTo>
                    <a:pt x="958" y="0"/>
                  </a:moveTo>
                  <a:lnTo>
                    <a:pt x="403" y="278"/>
                  </a:lnTo>
                  <a:cubicBezTo>
                    <a:pt x="154" y="402"/>
                    <a:pt x="1" y="651"/>
                    <a:pt x="1" y="929"/>
                  </a:cubicBezTo>
                  <a:lnTo>
                    <a:pt x="1" y="2364"/>
                  </a:lnTo>
                  <a:cubicBezTo>
                    <a:pt x="1" y="2489"/>
                    <a:pt x="106" y="2603"/>
                    <a:pt x="240" y="2603"/>
                  </a:cubicBezTo>
                  <a:lnTo>
                    <a:pt x="4116" y="2603"/>
                  </a:lnTo>
                  <a:cubicBezTo>
                    <a:pt x="4250" y="2603"/>
                    <a:pt x="4355" y="2489"/>
                    <a:pt x="4355" y="2364"/>
                  </a:cubicBezTo>
                  <a:lnTo>
                    <a:pt x="4355" y="929"/>
                  </a:lnTo>
                  <a:cubicBezTo>
                    <a:pt x="4355" y="651"/>
                    <a:pt x="4202" y="402"/>
                    <a:pt x="3963" y="278"/>
                  </a:cubicBezTo>
                  <a:lnTo>
                    <a:pt x="3398" y="0"/>
                  </a:lnTo>
                  <a:cubicBezTo>
                    <a:pt x="3111" y="441"/>
                    <a:pt x="2645" y="661"/>
                    <a:pt x="2178" y="661"/>
                  </a:cubicBezTo>
                  <a:cubicBezTo>
                    <a:pt x="1711" y="661"/>
                    <a:pt x="1245" y="441"/>
                    <a:pt x="9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49"/>
            <p:cNvSpPr/>
            <p:nvPr/>
          </p:nvSpPr>
          <p:spPr>
            <a:xfrm>
              <a:off x="5322105" y="3524605"/>
              <a:ext cx="76417" cy="62788"/>
            </a:xfrm>
            <a:custGeom>
              <a:avLst/>
              <a:gdLst/>
              <a:ahLst/>
              <a:cxnLst/>
              <a:rect l="l" t="t" r="r" b="b"/>
              <a:pathLst>
                <a:path w="2910" h="2391" extrusionOk="0">
                  <a:moveTo>
                    <a:pt x="1118" y="0"/>
                  </a:moveTo>
                  <a:cubicBezTo>
                    <a:pt x="1025" y="0"/>
                    <a:pt x="939" y="54"/>
                    <a:pt x="900" y="142"/>
                  </a:cubicBezTo>
                  <a:cubicBezTo>
                    <a:pt x="823" y="304"/>
                    <a:pt x="708" y="457"/>
                    <a:pt x="574" y="582"/>
                  </a:cubicBezTo>
                  <a:cubicBezTo>
                    <a:pt x="440" y="697"/>
                    <a:pt x="297" y="792"/>
                    <a:pt x="144" y="869"/>
                  </a:cubicBezTo>
                  <a:cubicBezTo>
                    <a:pt x="48" y="917"/>
                    <a:pt x="0" y="1022"/>
                    <a:pt x="19" y="1118"/>
                  </a:cubicBezTo>
                  <a:cubicBezTo>
                    <a:pt x="105" y="1845"/>
                    <a:pt x="727" y="2391"/>
                    <a:pt x="1455" y="2391"/>
                  </a:cubicBezTo>
                  <a:cubicBezTo>
                    <a:pt x="2220" y="2391"/>
                    <a:pt x="2852" y="1797"/>
                    <a:pt x="2909" y="1041"/>
                  </a:cubicBezTo>
                  <a:cubicBezTo>
                    <a:pt x="2909" y="965"/>
                    <a:pt x="2881" y="898"/>
                    <a:pt x="2823" y="850"/>
                  </a:cubicBezTo>
                  <a:cubicBezTo>
                    <a:pt x="2345" y="448"/>
                    <a:pt x="1780" y="161"/>
                    <a:pt x="1177" y="8"/>
                  </a:cubicBezTo>
                  <a:cubicBezTo>
                    <a:pt x="1157" y="3"/>
                    <a:pt x="1137" y="0"/>
                    <a:pt x="111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49"/>
            <p:cNvSpPr/>
            <p:nvPr/>
          </p:nvSpPr>
          <p:spPr>
            <a:xfrm>
              <a:off x="5322105" y="3524841"/>
              <a:ext cx="76417" cy="62052"/>
            </a:xfrm>
            <a:custGeom>
              <a:avLst/>
              <a:gdLst/>
              <a:ahLst/>
              <a:cxnLst/>
              <a:rect l="l" t="t" r="r" b="b"/>
              <a:pathLst>
                <a:path w="2910" h="2363" extrusionOk="0">
                  <a:moveTo>
                    <a:pt x="1118" y="1"/>
                  </a:moveTo>
                  <a:cubicBezTo>
                    <a:pt x="1025" y="1"/>
                    <a:pt x="941" y="55"/>
                    <a:pt x="909" y="142"/>
                  </a:cubicBezTo>
                  <a:cubicBezTo>
                    <a:pt x="842" y="257"/>
                    <a:pt x="775" y="362"/>
                    <a:pt x="680" y="467"/>
                  </a:cubicBezTo>
                  <a:cubicBezTo>
                    <a:pt x="651" y="506"/>
                    <a:pt x="613" y="544"/>
                    <a:pt x="574" y="573"/>
                  </a:cubicBezTo>
                  <a:cubicBezTo>
                    <a:pt x="440" y="688"/>
                    <a:pt x="297" y="783"/>
                    <a:pt x="144" y="869"/>
                  </a:cubicBezTo>
                  <a:cubicBezTo>
                    <a:pt x="48" y="908"/>
                    <a:pt x="0" y="1013"/>
                    <a:pt x="19" y="1118"/>
                  </a:cubicBezTo>
                  <a:cubicBezTo>
                    <a:pt x="105" y="1759"/>
                    <a:pt x="593" y="2267"/>
                    <a:pt x="1235" y="2362"/>
                  </a:cubicBezTo>
                  <a:cubicBezTo>
                    <a:pt x="900" y="2161"/>
                    <a:pt x="708" y="1788"/>
                    <a:pt x="727" y="1405"/>
                  </a:cubicBezTo>
                  <a:lnTo>
                    <a:pt x="727" y="1061"/>
                  </a:lnTo>
                  <a:cubicBezTo>
                    <a:pt x="785" y="1013"/>
                    <a:pt x="842" y="975"/>
                    <a:pt x="900" y="927"/>
                  </a:cubicBezTo>
                  <a:cubicBezTo>
                    <a:pt x="1034" y="812"/>
                    <a:pt x="1148" y="668"/>
                    <a:pt x="1244" y="515"/>
                  </a:cubicBezTo>
                  <a:cubicBezTo>
                    <a:pt x="1704" y="659"/>
                    <a:pt x="2134" y="898"/>
                    <a:pt x="2507" y="1204"/>
                  </a:cubicBezTo>
                  <a:cubicBezTo>
                    <a:pt x="2555" y="1243"/>
                    <a:pt x="2670" y="1348"/>
                    <a:pt x="2795" y="1472"/>
                  </a:cubicBezTo>
                  <a:cubicBezTo>
                    <a:pt x="2862" y="1338"/>
                    <a:pt x="2890" y="1185"/>
                    <a:pt x="2909" y="1032"/>
                  </a:cubicBezTo>
                  <a:cubicBezTo>
                    <a:pt x="2909" y="965"/>
                    <a:pt x="2881" y="889"/>
                    <a:pt x="2823" y="841"/>
                  </a:cubicBezTo>
                  <a:cubicBezTo>
                    <a:pt x="2345" y="448"/>
                    <a:pt x="1780" y="161"/>
                    <a:pt x="1177" y="8"/>
                  </a:cubicBezTo>
                  <a:cubicBezTo>
                    <a:pt x="1157" y="3"/>
                    <a:pt x="1137" y="1"/>
                    <a:pt x="111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49"/>
            <p:cNvSpPr/>
            <p:nvPr/>
          </p:nvSpPr>
          <p:spPr>
            <a:xfrm>
              <a:off x="5302988" y="3621032"/>
              <a:ext cx="25420" cy="55330"/>
            </a:xfrm>
            <a:custGeom>
              <a:avLst/>
              <a:gdLst/>
              <a:ahLst/>
              <a:cxnLst/>
              <a:rect l="l" t="t" r="r" b="b"/>
              <a:pathLst>
                <a:path w="968" h="2107" extrusionOk="0">
                  <a:moveTo>
                    <a:pt x="154" y="1"/>
                  </a:moveTo>
                  <a:cubicBezTo>
                    <a:pt x="58" y="125"/>
                    <a:pt x="1" y="278"/>
                    <a:pt x="1" y="432"/>
                  </a:cubicBezTo>
                  <a:lnTo>
                    <a:pt x="1" y="1867"/>
                  </a:lnTo>
                  <a:cubicBezTo>
                    <a:pt x="1" y="2001"/>
                    <a:pt x="106" y="2106"/>
                    <a:pt x="240" y="2106"/>
                  </a:cubicBezTo>
                  <a:lnTo>
                    <a:pt x="967" y="2106"/>
                  </a:lnTo>
                  <a:lnTo>
                    <a:pt x="967" y="891"/>
                  </a:lnTo>
                  <a:cubicBezTo>
                    <a:pt x="967" y="738"/>
                    <a:pt x="900" y="604"/>
                    <a:pt x="785" y="508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49"/>
            <p:cNvSpPr/>
            <p:nvPr/>
          </p:nvSpPr>
          <p:spPr>
            <a:xfrm>
              <a:off x="5392219" y="3587367"/>
              <a:ext cx="216146" cy="88995"/>
            </a:xfrm>
            <a:custGeom>
              <a:avLst/>
              <a:gdLst/>
              <a:ahLst/>
              <a:cxnLst/>
              <a:rect l="l" t="t" r="r" b="b"/>
              <a:pathLst>
                <a:path w="8231" h="3389" extrusionOk="0">
                  <a:moveTo>
                    <a:pt x="2661" y="1"/>
                  </a:moveTo>
                  <a:lnTo>
                    <a:pt x="632" y="737"/>
                  </a:lnTo>
                  <a:cubicBezTo>
                    <a:pt x="249" y="871"/>
                    <a:pt x="0" y="1235"/>
                    <a:pt x="0" y="1647"/>
                  </a:cubicBezTo>
                  <a:lnTo>
                    <a:pt x="0" y="3149"/>
                  </a:lnTo>
                  <a:cubicBezTo>
                    <a:pt x="0" y="3274"/>
                    <a:pt x="105" y="3388"/>
                    <a:pt x="239" y="3388"/>
                  </a:cubicBezTo>
                  <a:lnTo>
                    <a:pt x="7991" y="3388"/>
                  </a:lnTo>
                  <a:cubicBezTo>
                    <a:pt x="8125" y="3388"/>
                    <a:pt x="8231" y="3274"/>
                    <a:pt x="8231" y="3149"/>
                  </a:cubicBezTo>
                  <a:lnTo>
                    <a:pt x="8231" y="1647"/>
                  </a:lnTo>
                  <a:cubicBezTo>
                    <a:pt x="8231" y="1235"/>
                    <a:pt x="7982" y="871"/>
                    <a:pt x="7599" y="737"/>
                  </a:cubicBezTo>
                  <a:lnTo>
                    <a:pt x="5570" y="1"/>
                  </a:lnTo>
                  <a:lnTo>
                    <a:pt x="4115" y="479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49"/>
            <p:cNvSpPr/>
            <p:nvPr/>
          </p:nvSpPr>
          <p:spPr>
            <a:xfrm>
              <a:off x="5487701" y="3612760"/>
              <a:ext cx="25420" cy="63602"/>
            </a:xfrm>
            <a:custGeom>
              <a:avLst/>
              <a:gdLst/>
              <a:ahLst/>
              <a:cxnLst/>
              <a:rect l="l" t="t" r="r" b="b"/>
              <a:pathLst>
                <a:path w="968" h="2422" extrusionOk="0">
                  <a:moveTo>
                    <a:pt x="231" y="0"/>
                  </a:moveTo>
                  <a:lnTo>
                    <a:pt x="1" y="2421"/>
                  </a:lnTo>
                  <a:lnTo>
                    <a:pt x="967" y="2421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49"/>
            <p:cNvSpPr/>
            <p:nvPr/>
          </p:nvSpPr>
          <p:spPr>
            <a:xfrm>
              <a:off x="5489224" y="3599945"/>
              <a:ext cx="22400" cy="21638"/>
            </a:xfrm>
            <a:custGeom>
              <a:avLst/>
              <a:gdLst/>
              <a:ahLst/>
              <a:cxnLst/>
              <a:rect l="l" t="t" r="r" b="b"/>
              <a:pathLst>
                <a:path w="853" h="824" extrusionOk="0">
                  <a:moveTo>
                    <a:pt x="0" y="0"/>
                  </a:moveTo>
                  <a:lnTo>
                    <a:pt x="0" y="651"/>
                  </a:lnTo>
                  <a:cubicBezTo>
                    <a:pt x="0" y="747"/>
                    <a:pt x="77" y="823"/>
                    <a:pt x="173" y="823"/>
                  </a:cubicBezTo>
                  <a:lnTo>
                    <a:pt x="680" y="823"/>
                  </a:lnTo>
                  <a:cubicBezTo>
                    <a:pt x="775" y="823"/>
                    <a:pt x="852" y="747"/>
                    <a:pt x="852" y="65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49"/>
            <p:cNvSpPr/>
            <p:nvPr/>
          </p:nvSpPr>
          <p:spPr>
            <a:xfrm>
              <a:off x="5570394" y="3613259"/>
              <a:ext cx="38235" cy="63103"/>
            </a:xfrm>
            <a:custGeom>
              <a:avLst/>
              <a:gdLst/>
              <a:ahLst/>
              <a:cxnLst/>
              <a:rect l="l" t="t" r="r" b="b"/>
              <a:pathLst>
                <a:path w="1456" h="2403" extrusionOk="0">
                  <a:moveTo>
                    <a:pt x="1187" y="0"/>
                  </a:moveTo>
                  <a:lnTo>
                    <a:pt x="288" y="900"/>
                  </a:lnTo>
                  <a:cubicBezTo>
                    <a:pt x="106" y="1082"/>
                    <a:pt x="1" y="1331"/>
                    <a:pt x="1" y="1589"/>
                  </a:cubicBezTo>
                  <a:lnTo>
                    <a:pt x="1" y="2402"/>
                  </a:lnTo>
                  <a:lnTo>
                    <a:pt x="1216" y="2402"/>
                  </a:lnTo>
                  <a:cubicBezTo>
                    <a:pt x="1340" y="2402"/>
                    <a:pt x="1455" y="2288"/>
                    <a:pt x="1455" y="2163"/>
                  </a:cubicBezTo>
                  <a:lnTo>
                    <a:pt x="1455" y="661"/>
                  </a:lnTo>
                  <a:cubicBezTo>
                    <a:pt x="1446" y="412"/>
                    <a:pt x="1359" y="173"/>
                    <a:pt x="1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49"/>
            <p:cNvSpPr/>
            <p:nvPr/>
          </p:nvSpPr>
          <p:spPr>
            <a:xfrm>
              <a:off x="5430165" y="3389839"/>
              <a:ext cx="140255" cy="101810"/>
            </a:xfrm>
            <a:custGeom>
              <a:avLst/>
              <a:gdLst/>
              <a:ahLst/>
              <a:cxnLst/>
              <a:rect l="l" t="t" r="r" b="b"/>
              <a:pathLst>
                <a:path w="5341" h="3877" extrusionOk="0">
                  <a:moveTo>
                    <a:pt x="1943" y="0"/>
                  </a:moveTo>
                  <a:cubicBezTo>
                    <a:pt x="871" y="0"/>
                    <a:pt x="10" y="871"/>
                    <a:pt x="10" y="1943"/>
                  </a:cubicBezTo>
                  <a:lnTo>
                    <a:pt x="10" y="2517"/>
                  </a:lnTo>
                  <a:cubicBezTo>
                    <a:pt x="0" y="2776"/>
                    <a:pt x="48" y="3034"/>
                    <a:pt x="125" y="3283"/>
                  </a:cubicBezTo>
                  <a:lnTo>
                    <a:pt x="211" y="3522"/>
                  </a:lnTo>
                  <a:cubicBezTo>
                    <a:pt x="230" y="3599"/>
                    <a:pt x="240" y="3675"/>
                    <a:pt x="240" y="3752"/>
                  </a:cubicBezTo>
                  <a:lnTo>
                    <a:pt x="240" y="3876"/>
                  </a:lnTo>
                  <a:lnTo>
                    <a:pt x="5092" y="3876"/>
                  </a:lnTo>
                  <a:lnTo>
                    <a:pt x="5092" y="3752"/>
                  </a:lnTo>
                  <a:cubicBezTo>
                    <a:pt x="5092" y="3675"/>
                    <a:pt x="5101" y="3599"/>
                    <a:pt x="5130" y="3522"/>
                  </a:cubicBezTo>
                  <a:lnTo>
                    <a:pt x="5207" y="3283"/>
                  </a:lnTo>
                  <a:cubicBezTo>
                    <a:pt x="5293" y="3034"/>
                    <a:pt x="5331" y="2785"/>
                    <a:pt x="5341" y="2517"/>
                  </a:cubicBezTo>
                  <a:lnTo>
                    <a:pt x="5341" y="488"/>
                  </a:lnTo>
                  <a:cubicBezTo>
                    <a:pt x="5341" y="220"/>
                    <a:pt x="5120" y="0"/>
                    <a:pt x="48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49"/>
            <p:cNvSpPr/>
            <p:nvPr/>
          </p:nvSpPr>
          <p:spPr>
            <a:xfrm>
              <a:off x="5462071" y="3390338"/>
              <a:ext cx="108086" cy="101547"/>
            </a:xfrm>
            <a:custGeom>
              <a:avLst/>
              <a:gdLst/>
              <a:ahLst/>
              <a:cxnLst/>
              <a:rect l="l" t="t" r="r" b="b"/>
              <a:pathLst>
                <a:path w="4116" h="3867" extrusionOk="0">
                  <a:moveTo>
                    <a:pt x="986" y="0"/>
                  </a:moveTo>
                  <a:cubicBezTo>
                    <a:pt x="441" y="0"/>
                    <a:pt x="10" y="431"/>
                    <a:pt x="1" y="977"/>
                  </a:cubicBezTo>
                  <a:cubicBezTo>
                    <a:pt x="1" y="1513"/>
                    <a:pt x="441" y="1953"/>
                    <a:pt x="986" y="1953"/>
                  </a:cubicBezTo>
                  <a:lnTo>
                    <a:pt x="1120" y="1953"/>
                  </a:lnTo>
                  <a:lnTo>
                    <a:pt x="1187" y="3867"/>
                  </a:lnTo>
                  <a:lnTo>
                    <a:pt x="3877" y="3867"/>
                  </a:lnTo>
                  <a:lnTo>
                    <a:pt x="3877" y="3752"/>
                  </a:lnTo>
                  <a:cubicBezTo>
                    <a:pt x="3877" y="3675"/>
                    <a:pt x="3896" y="3599"/>
                    <a:pt x="3915" y="3522"/>
                  </a:cubicBezTo>
                  <a:lnTo>
                    <a:pt x="4001" y="3283"/>
                  </a:lnTo>
                  <a:cubicBezTo>
                    <a:pt x="4078" y="3034"/>
                    <a:pt x="4116" y="2776"/>
                    <a:pt x="4116" y="2517"/>
                  </a:cubicBezTo>
                  <a:lnTo>
                    <a:pt x="4116" y="479"/>
                  </a:lnTo>
                  <a:cubicBezTo>
                    <a:pt x="4116" y="211"/>
                    <a:pt x="3896" y="0"/>
                    <a:pt x="3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49"/>
            <p:cNvSpPr/>
            <p:nvPr/>
          </p:nvSpPr>
          <p:spPr>
            <a:xfrm>
              <a:off x="5462071" y="3542646"/>
              <a:ext cx="76443" cy="57326"/>
            </a:xfrm>
            <a:custGeom>
              <a:avLst/>
              <a:gdLst/>
              <a:ahLst/>
              <a:cxnLst/>
              <a:rect l="l" t="t" r="r" b="b"/>
              <a:pathLst>
                <a:path w="2911" h="2183" extrusionOk="0">
                  <a:moveTo>
                    <a:pt x="1" y="0"/>
                  </a:moveTo>
                  <a:lnTo>
                    <a:pt x="1" y="2182"/>
                  </a:lnTo>
                  <a:lnTo>
                    <a:pt x="2910" y="2182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49"/>
            <p:cNvSpPr/>
            <p:nvPr/>
          </p:nvSpPr>
          <p:spPr>
            <a:xfrm>
              <a:off x="5462071" y="3542646"/>
              <a:ext cx="76443" cy="31985"/>
            </a:xfrm>
            <a:custGeom>
              <a:avLst/>
              <a:gdLst/>
              <a:ahLst/>
              <a:cxnLst/>
              <a:rect l="l" t="t" r="r" b="b"/>
              <a:pathLst>
                <a:path w="2911" h="1218" extrusionOk="0">
                  <a:moveTo>
                    <a:pt x="1" y="0"/>
                  </a:moveTo>
                  <a:lnTo>
                    <a:pt x="1" y="823"/>
                  </a:lnTo>
                  <a:cubicBezTo>
                    <a:pt x="451" y="1086"/>
                    <a:pt x="953" y="1218"/>
                    <a:pt x="1455" y="1218"/>
                  </a:cubicBezTo>
                  <a:cubicBezTo>
                    <a:pt x="1958" y="1218"/>
                    <a:pt x="2460" y="1086"/>
                    <a:pt x="2910" y="823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49"/>
            <p:cNvSpPr/>
            <p:nvPr/>
          </p:nvSpPr>
          <p:spPr>
            <a:xfrm>
              <a:off x="5449519" y="3576600"/>
              <a:ext cx="50787" cy="45535"/>
            </a:xfrm>
            <a:custGeom>
              <a:avLst/>
              <a:gdLst/>
              <a:ahLst/>
              <a:cxnLst/>
              <a:rect l="l" t="t" r="r" b="b"/>
              <a:pathLst>
                <a:path w="1934" h="1734" extrusionOk="0">
                  <a:moveTo>
                    <a:pt x="427" y="1"/>
                  </a:moveTo>
                  <a:cubicBezTo>
                    <a:pt x="337" y="1"/>
                    <a:pt x="250" y="52"/>
                    <a:pt x="211" y="143"/>
                  </a:cubicBezTo>
                  <a:lnTo>
                    <a:pt x="0" y="583"/>
                  </a:lnTo>
                  <a:lnTo>
                    <a:pt x="804" y="1636"/>
                  </a:lnTo>
                  <a:cubicBezTo>
                    <a:pt x="852" y="1699"/>
                    <a:pt x="926" y="1733"/>
                    <a:pt x="999" y="1733"/>
                  </a:cubicBezTo>
                  <a:cubicBezTo>
                    <a:pt x="1058" y="1733"/>
                    <a:pt x="1116" y="1711"/>
                    <a:pt x="1158" y="1664"/>
                  </a:cubicBezTo>
                  <a:lnTo>
                    <a:pt x="1933" y="889"/>
                  </a:lnTo>
                  <a:lnTo>
                    <a:pt x="555" y="37"/>
                  </a:lnTo>
                  <a:cubicBezTo>
                    <a:pt x="515" y="12"/>
                    <a:pt x="471" y="1"/>
                    <a:pt x="4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49"/>
            <p:cNvSpPr/>
            <p:nvPr/>
          </p:nvSpPr>
          <p:spPr>
            <a:xfrm>
              <a:off x="5500279" y="3576600"/>
              <a:ext cx="50787" cy="45535"/>
            </a:xfrm>
            <a:custGeom>
              <a:avLst/>
              <a:gdLst/>
              <a:ahLst/>
              <a:cxnLst/>
              <a:rect l="l" t="t" r="r" b="b"/>
              <a:pathLst>
                <a:path w="1934" h="1734" extrusionOk="0">
                  <a:moveTo>
                    <a:pt x="1507" y="1"/>
                  </a:moveTo>
                  <a:cubicBezTo>
                    <a:pt x="1463" y="1"/>
                    <a:pt x="1419" y="12"/>
                    <a:pt x="1379" y="37"/>
                  </a:cubicBezTo>
                  <a:lnTo>
                    <a:pt x="0" y="889"/>
                  </a:lnTo>
                  <a:lnTo>
                    <a:pt x="776" y="1664"/>
                  </a:lnTo>
                  <a:cubicBezTo>
                    <a:pt x="823" y="1711"/>
                    <a:pt x="881" y="1733"/>
                    <a:pt x="939" y="1733"/>
                  </a:cubicBezTo>
                  <a:cubicBezTo>
                    <a:pt x="1011" y="1733"/>
                    <a:pt x="1082" y="1699"/>
                    <a:pt x="1130" y="1636"/>
                  </a:cubicBezTo>
                  <a:lnTo>
                    <a:pt x="1934" y="583"/>
                  </a:lnTo>
                  <a:lnTo>
                    <a:pt x="1723" y="143"/>
                  </a:lnTo>
                  <a:cubicBezTo>
                    <a:pt x="1684" y="52"/>
                    <a:pt x="1597" y="1"/>
                    <a:pt x="15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49"/>
            <p:cNvSpPr/>
            <p:nvPr/>
          </p:nvSpPr>
          <p:spPr>
            <a:xfrm>
              <a:off x="5436704" y="3441545"/>
              <a:ext cx="127177" cy="120218"/>
            </a:xfrm>
            <a:custGeom>
              <a:avLst/>
              <a:gdLst/>
              <a:ahLst/>
              <a:cxnLst/>
              <a:rect l="l" t="t" r="r" b="b"/>
              <a:pathLst>
                <a:path w="4843" h="4578" extrusionOk="0">
                  <a:moveTo>
                    <a:pt x="2088" y="0"/>
                  </a:moveTo>
                  <a:cubicBezTo>
                    <a:pt x="1472" y="0"/>
                    <a:pt x="939" y="103"/>
                    <a:pt x="670" y="165"/>
                  </a:cubicBezTo>
                  <a:cubicBezTo>
                    <a:pt x="555" y="194"/>
                    <a:pt x="479" y="290"/>
                    <a:pt x="488" y="405"/>
                  </a:cubicBezTo>
                  <a:lnTo>
                    <a:pt x="488" y="989"/>
                  </a:lnTo>
                  <a:cubicBezTo>
                    <a:pt x="488" y="1113"/>
                    <a:pt x="431" y="1237"/>
                    <a:pt x="345" y="1333"/>
                  </a:cubicBezTo>
                  <a:lnTo>
                    <a:pt x="144" y="1534"/>
                  </a:lnTo>
                  <a:cubicBezTo>
                    <a:pt x="48" y="1620"/>
                    <a:pt x="0" y="1745"/>
                    <a:pt x="0" y="1869"/>
                  </a:cubicBezTo>
                  <a:lnTo>
                    <a:pt x="0" y="2156"/>
                  </a:lnTo>
                  <a:cubicBezTo>
                    <a:pt x="0" y="3496"/>
                    <a:pt x="1082" y="4577"/>
                    <a:pt x="2421" y="4577"/>
                  </a:cubicBezTo>
                  <a:cubicBezTo>
                    <a:pt x="3761" y="4577"/>
                    <a:pt x="4843" y="3496"/>
                    <a:pt x="4843" y="2156"/>
                  </a:cubicBezTo>
                  <a:lnTo>
                    <a:pt x="4843" y="1869"/>
                  </a:lnTo>
                  <a:cubicBezTo>
                    <a:pt x="4843" y="1745"/>
                    <a:pt x="4795" y="1620"/>
                    <a:pt x="4699" y="1524"/>
                  </a:cubicBezTo>
                  <a:lnTo>
                    <a:pt x="4498" y="1323"/>
                  </a:lnTo>
                  <a:cubicBezTo>
                    <a:pt x="4412" y="1237"/>
                    <a:pt x="4355" y="1113"/>
                    <a:pt x="4355" y="989"/>
                  </a:cubicBezTo>
                  <a:lnTo>
                    <a:pt x="4355" y="855"/>
                  </a:lnTo>
                  <a:cubicBezTo>
                    <a:pt x="4364" y="759"/>
                    <a:pt x="4316" y="663"/>
                    <a:pt x="4240" y="606"/>
                  </a:cubicBezTo>
                  <a:cubicBezTo>
                    <a:pt x="3593" y="132"/>
                    <a:pt x="2788" y="0"/>
                    <a:pt x="208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49"/>
            <p:cNvSpPr/>
            <p:nvPr/>
          </p:nvSpPr>
          <p:spPr>
            <a:xfrm>
              <a:off x="5436704" y="3441676"/>
              <a:ext cx="114625" cy="119588"/>
            </a:xfrm>
            <a:custGeom>
              <a:avLst/>
              <a:gdLst/>
              <a:ahLst/>
              <a:cxnLst/>
              <a:rect l="l" t="t" r="r" b="b"/>
              <a:pathLst>
                <a:path w="4365" h="4554" extrusionOk="0">
                  <a:moveTo>
                    <a:pt x="2098" y="0"/>
                  </a:moveTo>
                  <a:cubicBezTo>
                    <a:pt x="1869" y="0"/>
                    <a:pt x="1651" y="15"/>
                    <a:pt x="1455" y="36"/>
                  </a:cubicBezTo>
                  <a:cubicBezTo>
                    <a:pt x="1187" y="65"/>
                    <a:pt x="928" y="103"/>
                    <a:pt x="670" y="170"/>
                  </a:cubicBezTo>
                  <a:cubicBezTo>
                    <a:pt x="555" y="189"/>
                    <a:pt x="479" y="294"/>
                    <a:pt x="488" y="409"/>
                  </a:cubicBezTo>
                  <a:lnTo>
                    <a:pt x="488" y="984"/>
                  </a:lnTo>
                  <a:cubicBezTo>
                    <a:pt x="488" y="1117"/>
                    <a:pt x="431" y="1242"/>
                    <a:pt x="345" y="1328"/>
                  </a:cubicBezTo>
                  <a:lnTo>
                    <a:pt x="144" y="1529"/>
                  </a:lnTo>
                  <a:cubicBezTo>
                    <a:pt x="48" y="1615"/>
                    <a:pt x="0" y="1740"/>
                    <a:pt x="0" y="1874"/>
                  </a:cubicBezTo>
                  <a:lnTo>
                    <a:pt x="0" y="2151"/>
                  </a:lnTo>
                  <a:cubicBezTo>
                    <a:pt x="0" y="3376"/>
                    <a:pt x="919" y="4410"/>
                    <a:pt x="2134" y="4553"/>
                  </a:cubicBezTo>
                  <a:cubicBezTo>
                    <a:pt x="1704" y="4103"/>
                    <a:pt x="1455" y="3510"/>
                    <a:pt x="1455" y="2878"/>
                  </a:cubicBezTo>
                  <a:lnTo>
                    <a:pt x="1455" y="1108"/>
                  </a:lnTo>
                  <a:cubicBezTo>
                    <a:pt x="1464" y="869"/>
                    <a:pt x="1646" y="658"/>
                    <a:pt x="1885" y="629"/>
                  </a:cubicBezTo>
                  <a:cubicBezTo>
                    <a:pt x="2077" y="604"/>
                    <a:pt x="2320" y="583"/>
                    <a:pt x="2589" y="583"/>
                  </a:cubicBezTo>
                  <a:cubicBezTo>
                    <a:pt x="3141" y="583"/>
                    <a:pt x="3805" y="671"/>
                    <a:pt x="4364" y="993"/>
                  </a:cubicBezTo>
                  <a:lnTo>
                    <a:pt x="4364" y="859"/>
                  </a:lnTo>
                  <a:cubicBezTo>
                    <a:pt x="4364" y="754"/>
                    <a:pt x="4316" y="658"/>
                    <a:pt x="4240" y="601"/>
                  </a:cubicBezTo>
                  <a:cubicBezTo>
                    <a:pt x="3599" y="133"/>
                    <a:pt x="2795" y="0"/>
                    <a:pt x="2098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49"/>
            <p:cNvSpPr/>
            <p:nvPr/>
          </p:nvSpPr>
          <p:spPr>
            <a:xfrm>
              <a:off x="5392219" y="3613259"/>
              <a:ext cx="37972" cy="63103"/>
            </a:xfrm>
            <a:custGeom>
              <a:avLst/>
              <a:gdLst/>
              <a:ahLst/>
              <a:cxnLst/>
              <a:rect l="l" t="t" r="r" b="b"/>
              <a:pathLst>
                <a:path w="1446" h="2403" extrusionOk="0">
                  <a:moveTo>
                    <a:pt x="259" y="0"/>
                  </a:moveTo>
                  <a:cubicBezTo>
                    <a:pt x="96" y="173"/>
                    <a:pt x="0" y="412"/>
                    <a:pt x="0" y="661"/>
                  </a:cubicBezTo>
                  <a:lnTo>
                    <a:pt x="0" y="2163"/>
                  </a:lnTo>
                  <a:cubicBezTo>
                    <a:pt x="0" y="2288"/>
                    <a:pt x="105" y="2402"/>
                    <a:pt x="239" y="2402"/>
                  </a:cubicBezTo>
                  <a:lnTo>
                    <a:pt x="1445" y="2402"/>
                  </a:lnTo>
                  <a:lnTo>
                    <a:pt x="1445" y="1589"/>
                  </a:lnTo>
                  <a:cubicBezTo>
                    <a:pt x="1445" y="1331"/>
                    <a:pt x="1350" y="1082"/>
                    <a:pt x="1168" y="90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9" name="Google Shape;4809;p49"/>
          <p:cNvSpPr/>
          <p:nvPr/>
        </p:nvSpPr>
        <p:spPr>
          <a:xfrm>
            <a:off x="5741031" y="3617513"/>
            <a:ext cx="25157" cy="62866"/>
          </a:xfrm>
          <a:custGeom>
            <a:avLst/>
            <a:gdLst/>
            <a:ahLst/>
            <a:cxnLst/>
            <a:rect l="l" t="t" r="r" b="b"/>
            <a:pathLst>
              <a:path w="958" h="2394" extrusionOk="0">
                <a:moveTo>
                  <a:pt x="135" y="1"/>
                </a:moveTo>
                <a:cubicBezTo>
                  <a:pt x="49" y="125"/>
                  <a:pt x="1" y="269"/>
                  <a:pt x="1" y="412"/>
                </a:cubicBezTo>
                <a:lnTo>
                  <a:pt x="1" y="2154"/>
                </a:lnTo>
                <a:cubicBezTo>
                  <a:pt x="1" y="2288"/>
                  <a:pt x="106" y="2394"/>
                  <a:pt x="240" y="2394"/>
                </a:cubicBezTo>
                <a:lnTo>
                  <a:pt x="958" y="2394"/>
                </a:lnTo>
                <a:lnTo>
                  <a:pt x="958" y="1121"/>
                </a:lnTo>
                <a:cubicBezTo>
                  <a:pt x="948" y="929"/>
                  <a:pt x="881" y="747"/>
                  <a:pt x="747" y="613"/>
                </a:cubicBezTo>
                <a:lnTo>
                  <a:pt x="135" y="1"/>
                </a:lnTo>
                <a:close/>
              </a:path>
            </a:pathLst>
          </a:custGeom>
          <a:solidFill>
            <a:srgbClr val="C5D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10" name="Google Shape;4810;p49"/>
          <p:cNvGrpSpPr/>
          <p:nvPr/>
        </p:nvGrpSpPr>
        <p:grpSpPr>
          <a:xfrm>
            <a:off x="3060752" y="2903609"/>
            <a:ext cx="390565" cy="359577"/>
            <a:chOff x="3060752" y="2903609"/>
            <a:chExt cx="390565" cy="359577"/>
          </a:xfrm>
        </p:grpSpPr>
        <p:sp>
          <p:nvSpPr>
            <p:cNvPr id="4811" name="Google Shape;4811;p49"/>
            <p:cNvSpPr/>
            <p:nvPr/>
          </p:nvSpPr>
          <p:spPr>
            <a:xfrm>
              <a:off x="3070048" y="3126950"/>
              <a:ext cx="25919" cy="58586"/>
            </a:xfrm>
            <a:custGeom>
              <a:avLst/>
              <a:gdLst/>
              <a:ahLst/>
              <a:cxnLst/>
              <a:rect l="l" t="t" r="r" b="b"/>
              <a:pathLst>
                <a:path w="987" h="2231" extrusionOk="0">
                  <a:moveTo>
                    <a:pt x="604" y="1"/>
                  </a:moveTo>
                  <a:lnTo>
                    <a:pt x="1" y="2231"/>
                  </a:lnTo>
                  <a:lnTo>
                    <a:pt x="374" y="2231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49"/>
            <p:cNvSpPr/>
            <p:nvPr/>
          </p:nvSpPr>
          <p:spPr>
            <a:xfrm>
              <a:off x="3097936" y="3011852"/>
              <a:ext cx="102572" cy="104068"/>
            </a:xfrm>
            <a:custGeom>
              <a:avLst/>
              <a:gdLst/>
              <a:ahLst/>
              <a:cxnLst/>
              <a:rect l="l" t="t" r="r" b="b"/>
              <a:pathLst>
                <a:path w="3906" h="3963" extrusionOk="0">
                  <a:moveTo>
                    <a:pt x="633" y="1"/>
                  </a:moveTo>
                  <a:lnTo>
                    <a:pt x="671" y="508"/>
                  </a:lnTo>
                  <a:cubicBezTo>
                    <a:pt x="709" y="958"/>
                    <a:pt x="700" y="1924"/>
                    <a:pt x="211" y="3341"/>
                  </a:cubicBezTo>
                  <a:lnTo>
                    <a:pt x="1" y="3963"/>
                  </a:lnTo>
                  <a:lnTo>
                    <a:pt x="3906" y="3963"/>
                  </a:lnTo>
                  <a:lnTo>
                    <a:pt x="3695" y="3341"/>
                  </a:lnTo>
                  <a:cubicBezTo>
                    <a:pt x="3207" y="1924"/>
                    <a:pt x="3197" y="958"/>
                    <a:pt x="3236" y="508"/>
                  </a:cubicBezTo>
                  <a:lnTo>
                    <a:pt x="327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49"/>
            <p:cNvSpPr/>
            <p:nvPr/>
          </p:nvSpPr>
          <p:spPr>
            <a:xfrm>
              <a:off x="3097936" y="3011852"/>
              <a:ext cx="27678" cy="104068"/>
            </a:xfrm>
            <a:custGeom>
              <a:avLst/>
              <a:gdLst/>
              <a:ahLst/>
              <a:cxnLst/>
              <a:rect l="l" t="t" r="r" b="b"/>
              <a:pathLst>
                <a:path w="1054" h="3963" extrusionOk="0">
                  <a:moveTo>
                    <a:pt x="633" y="1"/>
                  </a:moveTo>
                  <a:lnTo>
                    <a:pt x="671" y="508"/>
                  </a:lnTo>
                  <a:cubicBezTo>
                    <a:pt x="709" y="958"/>
                    <a:pt x="690" y="1924"/>
                    <a:pt x="211" y="3341"/>
                  </a:cubicBezTo>
                  <a:lnTo>
                    <a:pt x="1" y="3963"/>
                  </a:lnTo>
                  <a:lnTo>
                    <a:pt x="345" y="3963"/>
                  </a:lnTo>
                  <a:lnTo>
                    <a:pt x="556" y="3341"/>
                  </a:lnTo>
                  <a:cubicBezTo>
                    <a:pt x="1034" y="1924"/>
                    <a:pt x="1054" y="958"/>
                    <a:pt x="1015" y="508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49"/>
            <p:cNvSpPr/>
            <p:nvPr/>
          </p:nvSpPr>
          <p:spPr>
            <a:xfrm>
              <a:off x="3092421" y="3102318"/>
              <a:ext cx="113863" cy="38235"/>
            </a:xfrm>
            <a:custGeom>
              <a:avLst/>
              <a:gdLst/>
              <a:ahLst/>
              <a:cxnLst/>
              <a:rect l="l" t="t" r="r" b="b"/>
              <a:pathLst>
                <a:path w="4336" h="1456" extrusionOk="0">
                  <a:moveTo>
                    <a:pt x="287" y="1"/>
                  </a:moveTo>
                  <a:cubicBezTo>
                    <a:pt x="268" y="1"/>
                    <a:pt x="249" y="11"/>
                    <a:pt x="240" y="39"/>
                  </a:cubicBezTo>
                  <a:lnTo>
                    <a:pt x="0" y="1398"/>
                  </a:lnTo>
                  <a:cubicBezTo>
                    <a:pt x="0" y="1427"/>
                    <a:pt x="19" y="1456"/>
                    <a:pt x="48" y="1456"/>
                  </a:cubicBezTo>
                  <a:lnTo>
                    <a:pt x="4278" y="1456"/>
                  </a:lnTo>
                  <a:cubicBezTo>
                    <a:pt x="4307" y="1456"/>
                    <a:pt x="4336" y="1427"/>
                    <a:pt x="4326" y="1398"/>
                  </a:cubicBezTo>
                  <a:lnTo>
                    <a:pt x="4087" y="39"/>
                  </a:lnTo>
                  <a:cubicBezTo>
                    <a:pt x="4077" y="11"/>
                    <a:pt x="4058" y="1"/>
                    <a:pt x="403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5" name="Google Shape;4815;p49"/>
            <p:cNvSpPr/>
            <p:nvPr/>
          </p:nvSpPr>
          <p:spPr>
            <a:xfrm>
              <a:off x="3060752" y="3184170"/>
              <a:ext cx="147791" cy="26759"/>
            </a:xfrm>
            <a:custGeom>
              <a:avLst/>
              <a:gdLst/>
              <a:ahLst/>
              <a:cxnLst/>
              <a:rect l="l" t="t" r="r" b="b"/>
              <a:pathLst>
                <a:path w="5628" h="1019" extrusionOk="0">
                  <a:moveTo>
                    <a:pt x="5593" y="0"/>
                  </a:moveTo>
                  <a:cubicBezTo>
                    <a:pt x="5590" y="0"/>
                    <a:pt x="5585" y="1"/>
                    <a:pt x="5580" y="4"/>
                  </a:cubicBezTo>
                  <a:lnTo>
                    <a:pt x="48" y="4"/>
                  </a:lnTo>
                  <a:cubicBezTo>
                    <a:pt x="20" y="4"/>
                    <a:pt x="0" y="23"/>
                    <a:pt x="0" y="42"/>
                  </a:cubicBezTo>
                  <a:lnTo>
                    <a:pt x="0" y="970"/>
                  </a:lnTo>
                  <a:cubicBezTo>
                    <a:pt x="0" y="999"/>
                    <a:pt x="20" y="1018"/>
                    <a:pt x="48" y="1018"/>
                  </a:cubicBezTo>
                  <a:lnTo>
                    <a:pt x="5207" y="1018"/>
                  </a:lnTo>
                  <a:cubicBezTo>
                    <a:pt x="5226" y="1018"/>
                    <a:pt x="5245" y="1009"/>
                    <a:pt x="5255" y="990"/>
                  </a:cubicBezTo>
                  <a:lnTo>
                    <a:pt x="5628" y="61"/>
                  </a:lnTo>
                  <a:cubicBezTo>
                    <a:pt x="5628" y="52"/>
                    <a:pt x="5628" y="33"/>
                    <a:pt x="5618" y="23"/>
                  </a:cubicBezTo>
                  <a:cubicBezTo>
                    <a:pt x="5611" y="9"/>
                    <a:pt x="5604" y="0"/>
                    <a:pt x="5593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6" name="Google Shape;4816;p49"/>
            <p:cNvSpPr/>
            <p:nvPr/>
          </p:nvSpPr>
          <p:spPr>
            <a:xfrm>
              <a:off x="3070048" y="3126950"/>
              <a:ext cx="152072" cy="58586"/>
            </a:xfrm>
            <a:custGeom>
              <a:avLst/>
              <a:gdLst/>
              <a:ahLst/>
              <a:cxnLst/>
              <a:rect l="l" t="t" r="r" b="b"/>
              <a:pathLst>
                <a:path w="5791" h="2231" extrusionOk="0">
                  <a:moveTo>
                    <a:pt x="604" y="1"/>
                  </a:moveTo>
                  <a:lnTo>
                    <a:pt x="1" y="2231"/>
                  </a:lnTo>
                  <a:lnTo>
                    <a:pt x="5484" y="2231"/>
                  </a:lnTo>
                  <a:lnTo>
                    <a:pt x="5628" y="1456"/>
                  </a:lnTo>
                  <a:lnTo>
                    <a:pt x="5791" y="1312"/>
                  </a:lnTo>
                  <a:lnTo>
                    <a:pt x="5704" y="1025"/>
                  </a:lnTo>
                  <a:lnTo>
                    <a:pt x="5417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49"/>
            <p:cNvSpPr/>
            <p:nvPr/>
          </p:nvSpPr>
          <p:spPr>
            <a:xfrm>
              <a:off x="3093183" y="2903609"/>
              <a:ext cx="112104" cy="120586"/>
            </a:xfrm>
            <a:custGeom>
              <a:avLst/>
              <a:gdLst/>
              <a:ahLst/>
              <a:cxnLst/>
              <a:rect l="l" t="t" r="r" b="b"/>
              <a:pathLst>
                <a:path w="4269" h="4592" extrusionOk="0">
                  <a:moveTo>
                    <a:pt x="2133" y="0"/>
                  </a:moveTo>
                  <a:cubicBezTo>
                    <a:pt x="2003" y="0"/>
                    <a:pt x="1871" y="70"/>
                    <a:pt x="1895" y="208"/>
                  </a:cubicBezTo>
                  <a:lnTo>
                    <a:pt x="1895" y="792"/>
                  </a:lnTo>
                  <a:cubicBezTo>
                    <a:pt x="756" y="945"/>
                    <a:pt x="86" y="2161"/>
                    <a:pt x="565" y="3204"/>
                  </a:cubicBezTo>
                  <a:lnTo>
                    <a:pt x="546" y="3204"/>
                  </a:lnTo>
                  <a:cubicBezTo>
                    <a:pt x="239" y="3204"/>
                    <a:pt x="0" y="3453"/>
                    <a:pt x="0" y="3749"/>
                  </a:cubicBezTo>
                  <a:lnTo>
                    <a:pt x="0" y="4046"/>
                  </a:lnTo>
                  <a:cubicBezTo>
                    <a:pt x="0" y="4343"/>
                    <a:pt x="239" y="4592"/>
                    <a:pt x="546" y="4592"/>
                  </a:cubicBezTo>
                  <a:lnTo>
                    <a:pt x="3723" y="4592"/>
                  </a:lnTo>
                  <a:cubicBezTo>
                    <a:pt x="4020" y="4592"/>
                    <a:pt x="4268" y="4343"/>
                    <a:pt x="4268" y="4046"/>
                  </a:cubicBezTo>
                  <a:lnTo>
                    <a:pt x="4268" y="3749"/>
                  </a:lnTo>
                  <a:cubicBezTo>
                    <a:pt x="4268" y="3453"/>
                    <a:pt x="4020" y="3204"/>
                    <a:pt x="3723" y="3204"/>
                  </a:cubicBezTo>
                  <a:lnTo>
                    <a:pt x="3704" y="3204"/>
                  </a:lnTo>
                  <a:cubicBezTo>
                    <a:pt x="4173" y="2161"/>
                    <a:pt x="3512" y="945"/>
                    <a:pt x="2364" y="792"/>
                  </a:cubicBezTo>
                  <a:lnTo>
                    <a:pt x="2364" y="208"/>
                  </a:lnTo>
                  <a:cubicBezTo>
                    <a:pt x="2393" y="70"/>
                    <a:pt x="2263" y="0"/>
                    <a:pt x="2133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49"/>
            <p:cNvSpPr/>
            <p:nvPr/>
          </p:nvSpPr>
          <p:spPr>
            <a:xfrm>
              <a:off x="3093183" y="2924407"/>
              <a:ext cx="49763" cy="99788"/>
            </a:xfrm>
            <a:custGeom>
              <a:avLst/>
              <a:gdLst/>
              <a:ahLst/>
              <a:cxnLst/>
              <a:rect l="l" t="t" r="r" b="b"/>
              <a:pathLst>
                <a:path w="1895" h="3800" extrusionOk="0">
                  <a:moveTo>
                    <a:pt x="1895" y="0"/>
                  </a:moveTo>
                  <a:lnTo>
                    <a:pt x="1895" y="0"/>
                  </a:lnTo>
                  <a:cubicBezTo>
                    <a:pt x="756" y="163"/>
                    <a:pt x="86" y="1369"/>
                    <a:pt x="565" y="2421"/>
                  </a:cubicBezTo>
                  <a:lnTo>
                    <a:pt x="546" y="2421"/>
                  </a:lnTo>
                  <a:cubicBezTo>
                    <a:pt x="239" y="2421"/>
                    <a:pt x="0" y="2661"/>
                    <a:pt x="0" y="2957"/>
                  </a:cubicBezTo>
                  <a:lnTo>
                    <a:pt x="0" y="3254"/>
                  </a:lnTo>
                  <a:cubicBezTo>
                    <a:pt x="0" y="3551"/>
                    <a:pt x="239" y="3800"/>
                    <a:pt x="546" y="3800"/>
                  </a:cubicBezTo>
                  <a:lnTo>
                    <a:pt x="890" y="3800"/>
                  </a:lnTo>
                  <a:cubicBezTo>
                    <a:pt x="584" y="3800"/>
                    <a:pt x="345" y="3551"/>
                    <a:pt x="345" y="3254"/>
                  </a:cubicBezTo>
                  <a:lnTo>
                    <a:pt x="345" y="2957"/>
                  </a:lnTo>
                  <a:cubicBezTo>
                    <a:pt x="345" y="2661"/>
                    <a:pt x="584" y="2421"/>
                    <a:pt x="890" y="2421"/>
                  </a:cubicBezTo>
                  <a:lnTo>
                    <a:pt x="909" y="2421"/>
                  </a:lnTo>
                  <a:cubicBezTo>
                    <a:pt x="718" y="1991"/>
                    <a:pt x="708" y="1512"/>
                    <a:pt x="871" y="1082"/>
                  </a:cubicBezTo>
                  <a:cubicBezTo>
                    <a:pt x="1005" y="689"/>
                    <a:pt x="1302" y="287"/>
                    <a:pt x="189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49"/>
            <p:cNvSpPr/>
            <p:nvPr/>
          </p:nvSpPr>
          <p:spPr>
            <a:xfrm>
              <a:off x="3097201" y="2987719"/>
              <a:ext cx="71401" cy="16255"/>
            </a:xfrm>
            <a:custGeom>
              <a:avLst/>
              <a:gdLst/>
              <a:ahLst/>
              <a:cxnLst/>
              <a:rect l="l" t="t" r="r" b="b"/>
              <a:pathLst>
                <a:path w="2719" h="619" extrusionOk="0">
                  <a:moveTo>
                    <a:pt x="431" y="1"/>
                  </a:moveTo>
                  <a:cubicBezTo>
                    <a:pt x="364" y="1"/>
                    <a:pt x="316" y="30"/>
                    <a:pt x="287" y="87"/>
                  </a:cubicBezTo>
                  <a:lnTo>
                    <a:pt x="144" y="116"/>
                  </a:lnTo>
                  <a:cubicBezTo>
                    <a:pt x="67" y="135"/>
                    <a:pt x="0" y="307"/>
                    <a:pt x="0" y="326"/>
                  </a:cubicBezTo>
                  <a:cubicBezTo>
                    <a:pt x="0" y="349"/>
                    <a:pt x="94" y="618"/>
                    <a:pt x="153" y="618"/>
                  </a:cubicBezTo>
                  <a:cubicBezTo>
                    <a:pt x="170" y="618"/>
                    <a:pt x="183" y="598"/>
                    <a:pt x="192" y="546"/>
                  </a:cubicBezTo>
                  <a:cubicBezTo>
                    <a:pt x="201" y="422"/>
                    <a:pt x="306" y="326"/>
                    <a:pt x="440" y="326"/>
                  </a:cubicBezTo>
                  <a:lnTo>
                    <a:pt x="2498" y="326"/>
                  </a:lnTo>
                  <a:cubicBezTo>
                    <a:pt x="2718" y="326"/>
                    <a:pt x="2718" y="1"/>
                    <a:pt x="2498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49"/>
            <p:cNvSpPr/>
            <p:nvPr/>
          </p:nvSpPr>
          <p:spPr>
            <a:xfrm>
              <a:off x="3311823" y="3011852"/>
              <a:ext cx="102309" cy="104068"/>
            </a:xfrm>
            <a:custGeom>
              <a:avLst/>
              <a:gdLst/>
              <a:ahLst/>
              <a:cxnLst/>
              <a:rect l="l" t="t" r="r" b="b"/>
              <a:pathLst>
                <a:path w="3896" h="3963" extrusionOk="0">
                  <a:moveTo>
                    <a:pt x="632" y="1"/>
                  </a:moveTo>
                  <a:lnTo>
                    <a:pt x="670" y="508"/>
                  </a:lnTo>
                  <a:cubicBezTo>
                    <a:pt x="708" y="958"/>
                    <a:pt x="689" y="1924"/>
                    <a:pt x="211" y="3341"/>
                  </a:cubicBezTo>
                  <a:lnTo>
                    <a:pt x="0" y="3963"/>
                  </a:lnTo>
                  <a:lnTo>
                    <a:pt x="3895" y="3963"/>
                  </a:lnTo>
                  <a:lnTo>
                    <a:pt x="3685" y="3341"/>
                  </a:lnTo>
                  <a:cubicBezTo>
                    <a:pt x="3206" y="1924"/>
                    <a:pt x="3187" y="958"/>
                    <a:pt x="3225" y="508"/>
                  </a:cubicBezTo>
                  <a:lnTo>
                    <a:pt x="326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49"/>
            <p:cNvSpPr/>
            <p:nvPr/>
          </p:nvSpPr>
          <p:spPr>
            <a:xfrm>
              <a:off x="3311823" y="3011852"/>
              <a:ext cx="27415" cy="104068"/>
            </a:xfrm>
            <a:custGeom>
              <a:avLst/>
              <a:gdLst/>
              <a:ahLst/>
              <a:cxnLst/>
              <a:rect l="l" t="t" r="r" b="b"/>
              <a:pathLst>
                <a:path w="1044" h="3963" extrusionOk="0">
                  <a:moveTo>
                    <a:pt x="632" y="1"/>
                  </a:moveTo>
                  <a:lnTo>
                    <a:pt x="670" y="508"/>
                  </a:lnTo>
                  <a:cubicBezTo>
                    <a:pt x="708" y="958"/>
                    <a:pt x="689" y="1924"/>
                    <a:pt x="211" y="3341"/>
                  </a:cubicBezTo>
                  <a:lnTo>
                    <a:pt x="0" y="3963"/>
                  </a:lnTo>
                  <a:lnTo>
                    <a:pt x="345" y="3963"/>
                  </a:lnTo>
                  <a:lnTo>
                    <a:pt x="555" y="3341"/>
                  </a:lnTo>
                  <a:cubicBezTo>
                    <a:pt x="1034" y="1924"/>
                    <a:pt x="1043" y="958"/>
                    <a:pt x="1005" y="50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49"/>
            <p:cNvSpPr/>
            <p:nvPr/>
          </p:nvSpPr>
          <p:spPr>
            <a:xfrm>
              <a:off x="3306046" y="3102318"/>
              <a:ext cx="113863" cy="38235"/>
            </a:xfrm>
            <a:custGeom>
              <a:avLst/>
              <a:gdLst/>
              <a:ahLst/>
              <a:cxnLst/>
              <a:rect l="l" t="t" r="r" b="b"/>
              <a:pathLst>
                <a:path w="4336" h="1456" extrusionOk="0">
                  <a:moveTo>
                    <a:pt x="287" y="1"/>
                  </a:moveTo>
                  <a:cubicBezTo>
                    <a:pt x="268" y="1"/>
                    <a:pt x="249" y="11"/>
                    <a:pt x="249" y="39"/>
                  </a:cubicBezTo>
                  <a:lnTo>
                    <a:pt x="10" y="1398"/>
                  </a:lnTo>
                  <a:cubicBezTo>
                    <a:pt x="0" y="1427"/>
                    <a:pt x="19" y="1456"/>
                    <a:pt x="48" y="1456"/>
                  </a:cubicBezTo>
                  <a:lnTo>
                    <a:pt x="4278" y="1456"/>
                  </a:lnTo>
                  <a:cubicBezTo>
                    <a:pt x="4307" y="1456"/>
                    <a:pt x="4335" y="1427"/>
                    <a:pt x="4326" y="1398"/>
                  </a:cubicBezTo>
                  <a:lnTo>
                    <a:pt x="4087" y="39"/>
                  </a:lnTo>
                  <a:cubicBezTo>
                    <a:pt x="4077" y="11"/>
                    <a:pt x="4058" y="1"/>
                    <a:pt x="403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49"/>
            <p:cNvSpPr/>
            <p:nvPr/>
          </p:nvSpPr>
          <p:spPr>
            <a:xfrm>
              <a:off x="3303263" y="3184512"/>
              <a:ext cx="148054" cy="26418"/>
            </a:xfrm>
            <a:custGeom>
              <a:avLst/>
              <a:gdLst/>
              <a:ahLst/>
              <a:cxnLst/>
              <a:rect l="l" t="t" r="r" b="b"/>
              <a:pathLst>
                <a:path w="5638" h="1006" extrusionOk="0">
                  <a:moveTo>
                    <a:pt x="58" y="0"/>
                  </a:moveTo>
                  <a:cubicBezTo>
                    <a:pt x="20" y="0"/>
                    <a:pt x="1" y="29"/>
                    <a:pt x="10" y="67"/>
                  </a:cubicBezTo>
                  <a:lnTo>
                    <a:pt x="384" y="977"/>
                  </a:lnTo>
                  <a:cubicBezTo>
                    <a:pt x="393" y="996"/>
                    <a:pt x="412" y="1005"/>
                    <a:pt x="432" y="1005"/>
                  </a:cubicBezTo>
                  <a:lnTo>
                    <a:pt x="5590" y="1005"/>
                  </a:lnTo>
                  <a:cubicBezTo>
                    <a:pt x="5609" y="1005"/>
                    <a:pt x="5638" y="986"/>
                    <a:pt x="5638" y="957"/>
                  </a:cubicBezTo>
                  <a:lnTo>
                    <a:pt x="5638" y="48"/>
                  </a:lnTo>
                  <a:cubicBezTo>
                    <a:pt x="5638" y="20"/>
                    <a:pt x="5609" y="0"/>
                    <a:pt x="559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49"/>
            <p:cNvSpPr/>
            <p:nvPr/>
          </p:nvSpPr>
          <p:spPr>
            <a:xfrm>
              <a:off x="3289949" y="3126950"/>
              <a:ext cx="152072" cy="58586"/>
            </a:xfrm>
            <a:custGeom>
              <a:avLst/>
              <a:gdLst/>
              <a:ahLst/>
              <a:cxnLst/>
              <a:rect l="l" t="t" r="r" b="b"/>
              <a:pathLst>
                <a:path w="5791" h="2231" extrusionOk="0">
                  <a:moveTo>
                    <a:pt x="374" y="1"/>
                  </a:moveTo>
                  <a:lnTo>
                    <a:pt x="96" y="1015"/>
                  </a:lnTo>
                  <a:lnTo>
                    <a:pt x="1" y="1302"/>
                  </a:lnTo>
                  <a:lnTo>
                    <a:pt x="163" y="1456"/>
                  </a:lnTo>
                  <a:lnTo>
                    <a:pt x="307" y="2231"/>
                  </a:lnTo>
                  <a:lnTo>
                    <a:pt x="5791" y="223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49"/>
            <p:cNvSpPr/>
            <p:nvPr/>
          </p:nvSpPr>
          <p:spPr>
            <a:xfrm>
              <a:off x="3289949" y="3126950"/>
              <a:ext cx="19642" cy="58586"/>
            </a:xfrm>
            <a:custGeom>
              <a:avLst/>
              <a:gdLst/>
              <a:ahLst/>
              <a:cxnLst/>
              <a:rect l="l" t="t" r="r" b="b"/>
              <a:pathLst>
                <a:path w="748" h="2231" extrusionOk="0">
                  <a:moveTo>
                    <a:pt x="374" y="1"/>
                  </a:moveTo>
                  <a:lnTo>
                    <a:pt x="96" y="1015"/>
                  </a:lnTo>
                  <a:lnTo>
                    <a:pt x="1" y="1302"/>
                  </a:lnTo>
                  <a:lnTo>
                    <a:pt x="163" y="1456"/>
                  </a:lnTo>
                  <a:lnTo>
                    <a:pt x="307" y="2231"/>
                  </a:lnTo>
                  <a:lnTo>
                    <a:pt x="680" y="2231"/>
                  </a:lnTo>
                  <a:lnTo>
                    <a:pt x="546" y="1456"/>
                  </a:lnTo>
                  <a:lnTo>
                    <a:pt x="374" y="1302"/>
                  </a:lnTo>
                  <a:lnTo>
                    <a:pt x="470" y="1015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49"/>
            <p:cNvSpPr/>
            <p:nvPr/>
          </p:nvSpPr>
          <p:spPr>
            <a:xfrm>
              <a:off x="3204761" y="3064136"/>
              <a:ext cx="27678" cy="104068"/>
            </a:xfrm>
            <a:custGeom>
              <a:avLst/>
              <a:gdLst/>
              <a:ahLst/>
              <a:cxnLst/>
              <a:rect l="l" t="t" r="r" b="b"/>
              <a:pathLst>
                <a:path w="1054" h="3963" extrusionOk="0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45" y="3962"/>
                  </a:lnTo>
                  <a:lnTo>
                    <a:pt x="555" y="3340"/>
                  </a:lnTo>
                  <a:cubicBezTo>
                    <a:pt x="1043" y="1924"/>
                    <a:pt x="1053" y="957"/>
                    <a:pt x="1015" y="507"/>
                  </a:cubicBezTo>
                  <a:lnTo>
                    <a:pt x="976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49"/>
            <p:cNvSpPr/>
            <p:nvPr/>
          </p:nvSpPr>
          <p:spPr>
            <a:xfrm>
              <a:off x="3179631" y="3181229"/>
              <a:ext cx="24658" cy="54568"/>
            </a:xfrm>
            <a:custGeom>
              <a:avLst/>
              <a:gdLst/>
              <a:ahLst/>
              <a:cxnLst/>
              <a:rect l="l" t="t" r="r" b="b"/>
              <a:pathLst>
                <a:path w="939" h="2078" extrusionOk="0">
                  <a:moveTo>
                    <a:pt x="565" y="1"/>
                  </a:moveTo>
                  <a:lnTo>
                    <a:pt x="0" y="2078"/>
                  </a:lnTo>
                  <a:lnTo>
                    <a:pt x="373" y="2078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49"/>
            <p:cNvSpPr/>
            <p:nvPr/>
          </p:nvSpPr>
          <p:spPr>
            <a:xfrm>
              <a:off x="3307044" y="2903609"/>
              <a:ext cx="111868" cy="120586"/>
            </a:xfrm>
            <a:custGeom>
              <a:avLst/>
              <a:gdLst/>
              <a:ahLst/>
              <a:cxnLst/>
              <a:rect l="l" t="t" r="r" b="b"/>
              <a:pathLst>
                <a:path w="4260" h="4592" extrusionOk="0">
                  <a:moveTo>
                    <a:pt x="2126" y="0"/>
                  </a:moveTo>
                  <a:cubicBezTo>
                    <a:pt x="1996" y="0"/>
                    <a:pt x="1867" y="70"/>
                    <a:pt x="1895" y="208"/>
                  </a:cubicBezTo>
                  <a:lnTo>
                    <a:pt x="1895" y="792"/>
                  </a:lnTo>
                  <a:cubicBezTo>
                    <a:pt x="756" y="945"/>
                    <a:pt x="87" y="2161"/>
                    <a:pt x="565" y="3204"/>
                  </a:cubicBezTo>
                  <a:lnTo>
                    <a:pt x="536" y="3204"/>
                  </a:lnTo>
                  <a:cubicBezTo>
                    <a:pt x="240" y="3204"/>
                    <a:pt x="0" y="3453"/>
                    <a:pt x="0" y="3749"/>
                  </a:cubicBezTo>
                  <a:lnTo>
                    <a:pt x="0" y="4046"/>
                  </a:lnTo>
                  <a:cubicBezTo>
                    <a:pt x="0" y="4343"/>
                    <a:pt x="240" y="4592"/>
                    <a:pt x="536" y="4592"/>
                  </a:cubicBezTo>
                  <a:lnTo>
                    <a:pt x="3723" y="4592"/>
                  </a:lnTo>
                  <a:cubicBezTo>
                    <a:pt x="4020" y="4592"/>
                    <a:pt x="4259" y="4343"/>
                    <a:pt x="4259" y="4046"/>
                  </a:cubicBezTo>
                  <a:lnTo>
                    <a:pt x="4259" y="3749"/>
                  </a:lnTo>
                  <a:cubicBezTo>
                    <a:pt x="4259" y="3453"/>
                    <a:pt x="4020" y="3204"/>
                    <a:pt x="3714" y="3204"/>
                  </a:cubicBezTo>
                  <a:lnTo>
                    <a:pt x="3695" y="3204"/>
                  </a:lnTo>
                  <a:cubicBezTo>
                    <a:pt x="4173" y="2161"/>
                    <a:pt x="3503" y="945"/>
                    <a:pt x="2364" y="792"/>
                  </a:cubicBezTo>
                  <a:lnTo>
                    <a:pt x="2364" y="208"/>
                  </a:lnTo>
                  <a:cubicBezTo>
                    <a:pt x="2388" y="70"/>
                    <a:pt x="2257" y="0"/>
                    <a:pt x="212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49"/>
            <p:cNvSpPr/>
            <p:nvPr/>
          </p:nvSpPr>
          <p:spPr>
            <a:xfrm>
              <a:off x="3306782" y="2924407"/>
              <a:ext cx="50052" cy="99788"/>
            </a:xfrm>
            <a:custGeom>
              <a:avLst/>
              <a:gdLst/>
              <a:ahLst/>
              <a:cxnLst/>
              <a:rect l="l" t="t" r="r" b="b"/>
              <a:pathLst>
                <a:path w="1906" h="3800" extrusionOk="0">
                  <a:moveTo>
                    <a:pt x="1905" y="0"/>
                  </a:moveTo>
                  <a:lnTo>
                    <a:pt x="1905" y="0"/>
                  </a:lnTo>
                  <a:cubicBezTo>
                    <a:pt x="757" y="163"/>
                    <a:pt x="97" y="1369"/>
                    <a:pt x="565" y="2421"/>
                  </a:cubicBezTo>
                  <a:lnTo>
                    <a:pt x="546" y="2421"/>
                  </a:lnTo>
                  <a:cubicBezTo>
                    <a:pt x="250" y="2421"/>
                    <a:pt x="1" y="2661"/>
                    <a:pt x="1" y="2957"/>
                  </a:cubicBezTo>
                  <a:lnTo>
                    <a:pt x="1" y="3254"/>
                  </a:lnTo>
                  <a:cubicBezTo>
                    <a:pt x="1" y="3551"/>
                    <a:pt x="250" y="3800"/>
                    <a:pt x="546" y="3800"/>
                  </a:cubicBezTo>
                  <a:lnTo>
                    <a:pt x="891" y="3800"/>
                  </a:lnTo>
                  <a:cubicBezTo>
                    <a:pt x="594" y="3800"/>
                    <a:pt x="345" y="3551"/>
                    <a:pt x="345" y="3254"/>
                  </a:cubicBezTo>
                  <a:lnTo>
                    <a:pt x="345" y="2957"/>
                  </a:lnTo>
                  <a:cubicBezTo>
                    <a:pt x="345" y="2661"/>
                    <a:pt x="594" y="2421"/>
                    <a:pt x="891" y="2421"/>
                  </a:cubicBezTo>
                  <a:lnTo>
                    <a:pt x="910" y="2421"/>
                  </a:lnTo>
                  <a:cubicBezTo>
                    <a:pt x="719" y="1991"/>
                    <a:pt x="709" y="1512"/>
                    <a:pt x="881" y="1082"/>
                  </a:cubicBezTo>
                  <a:cubicBezTo>
                    <a:pt x="1006" y="689"/>
                    <a:pt x="1302" y="287"/>
                    <a:pt x="190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49"/>
            <p:cNvSpPr/>
            <p:nvPr/>
          </p:nvSpPr>
          <p:spPr>
            <a:xfrm>
              <a:off x="3289713" y="3126714"/>
              <a:ext cx="38970" cy="58586"/>
            </a:xfrm>
            <a:custGeom>
              <a:avLst/>
              <a:gdLst/>
              <a:ahLst/>
              <a:cxnLst/>
              <a:rect l="l" t="t" r="r" b="b"/>
              <a:pathLst>
                <a:path w="1484" h="2231" extrusionOk="0">
                  <a:moveTo>
                    <a:pt x="383" y="0"/>
                  </a:moveTo>
                  <a:lnTo>
                    <a:pt x="105" y="1015"/>
                  </a:lnTo>
                  <a:lnTo>
                    <a:pt x="0" y="1302"/>
                  </a:lnTo>
                  <a:lnTo>
                    <a:pt x="172" y="1455"/>
                  </a:lnTo>
                  <a:lnTo>
                    <a:pt x="316" y="2230"/>
                  </a:lnTo>
                  <a:lnTo>
                    <a:pt x="1483" y="2230"/>
                  </a:lnTo>
                  <a:lnTo>
                    <a:pt x="1436" y="2077"/>
                  </a:lnTo>
                  <a:lnTo>
                    <a:pt x="1139" y="2077"/>
                  </a:lnTo>
                  <a:lnTo>
                    <a:pt x="967" y="1110"/>
                  </a:lnTo>
                  <a:lnTo>
                    <a:pt x="881" y="1110"/>
                  </a:lnTo>
                  <a:lnTo>
                    <a:pt x="833" y="957"/>
                  </a:lnTo>
                  <a:cubicBezTo>
                    <a:pt x="708" y="613"/>
                    <a:pt x="622" y="297"/>
                    <a:pt x="55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49"/>
            <p:cNvSpPr/>
            <p:nvPr/>
          </p:nvSpPr>
          <p:spPr>
            <a:xfrm>
              <a:off x="3310799" y="2987719"/>
              <a:ext cx="70666" cy="16255"/>
            </a:xfrm>
            <a:custGeom>
              <a:avLst/>
              <a:gdLst/>
              <a:ahLst/>
              <a:cxnLst/>
              <a:rect l="l" t="t" r="r" b="b"/>
              <a:pathLst>
                <a:path w="2691" h="619" extrusionOk="0">
                  <a:moveTo>
                    <a:pt x="432" y="1"/>
                  </a:moveTo>
                  <a:cubicBezTo>
                    <a:pt x="365" y="1"/>
                    <a:pt x="317" y="30"/>
                    <a:pt x="288" y="87"/>
                  </a:cubicBezTo>
                  <a:lnTo>
                    <a:pt x="145" y="116"/>
                  </a:lnTo>
                  <a:cubicBezTo>
                    <a:pt x="68" y="135"/>
                    <a:pt x="1" y="307"/>
                    <a:pt x="1" y="326"/>
                  </a:cubicBezTo>
                  <a:cubicBezTo>
                    <a:pt x="1" y="349"/>
                    <a:pt x="95" y="618"/>
                    <a:pt x="154" y="618"/>
                  </a:cubicBezTo>
                  <a:cubicBezTo>
                    <a:pt x="170" y="618"/>
                    <a:pt x="184" y="598"/>
                    <a:pt x="192" y="546"/>
                  </a:cubicBezTo>
                  <a:cubicBezTo>
                    <a:pt x="202" y="422"/>
                    <a:pt x="307" y="326"/>
                    <a:pt x="441" y="326"/>
                  </a:cubicBezTo>
                  <a:lnTo>
                    <a:pt x="2470" y="326"/>
                  </a:lnTo>
                  <a:cubicBezTo>
                    <a:pt x="2690" y="326"/>
                    <a:pt x="2690" y="1"/>
                    <a:pt x="2470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49"/>
            <p:cNvSpPr/>
            <p:nvPr/>
          </p:nvSpPr>
          <p:spPr>
            <a:xfrm>
              <a:off x="3204761" y="3064136"/>
              <a:ext cx="102545" cy="104068"/>
            </a:xfrm>
            <a:custGeom>
              <a:avLst/>
              <a:gdLst/>
              <a:ahLst/>
              <a:cxnLst/>
              <a:rect l="l" t="t" r="r" b="b"/>
              <a:pathLst>
                <a:path w="3905" h="3963" extrusionOk="0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905" y="3962"/>
                  </a:lnTo>
                  <a:lnTo>
                    <a:pt x="3694" y="3340"/>
                  </a:lnTo>
                  <a:cubicBezTo>
                    <a:pt x="3216" y="1924"/>
                    <a:pt x="3197" y="957"/>
                    <a:pt x="3235" y="507"/>
                  </a:cubicBezTo>
                  <a:lnTo>
                    <a:pt x="3273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49"/>
            <p:cNvSpPr/>
            <p:nvPr/>
          </p:nvSpPr>
          <p:spPr>
            <a:xfrm>
              <a:off x="3204761" y="3064136"/>
              <a:ext cx="28413" cy="104068"/>
            </a:xfrm>
            <a:custGeom>
              <a:avLst/>
              <a:gdLst/>
              <a:ahLst/>
              <a:cxnLst/>
              <a:rect l="l" t="t" r="r" b="b"/>
              <a:pathLst>
                <a:path w="1082" h="3963" extrusionOk="0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83" y="3962"/>
                  </a:lnTo>
                  <a:lnTo>
                    <a:pt x="594" y="3340"/>
                  </a:lnTo>
                  <a:cubicBezTo>
                    <a:pt x="1072" y="1924"/>
                    <a:pt x="1082" y="957"/>
                    <a:pt x="1043" y="507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49"/>
            <p:cNvSpPr/>
            <p:nvPr/>
          </p:nvSpPr>
          <p:spPr>
            <a:xfrm>
              <a:off x="3199221" y="3154339"/>
              <a:ext cx="113890" cy="38497"/>
            </a:xfrm>
            <a:custGeom>
              <a:avLst/>
              <a:gdLst/>
              <a:ahLst/>
              <a:cxnLst/>
              <a:rect l="l" t="t" r="r" b="b"/>
              <a:pathLst>
                <a:path w="4337" h="1466" extrusionOk="0">
                  <a:moveTo>
                    <a:pt x="288" y="1"/>
                  </a:moveTo>
                  <a:cubicBezTo>
                    <a:pt x="269" y="1"/>
                    <a:pt x="250" y="20"/>
                    <a:pt x="240" y="49"/>
                  </a:cubicBezTo>
                  <a:lnTo>
                    <a:pt x="1" y="1408"/>
                  </a:lnTo>
                  <a:cubicBezTo>
                    <a:pt x="1" y="1437"/>
                    <a:pt x="20" y="1465"/>
                    <a:pt x="49" y="1465"/>
                  </a:cubicBezTo>
                  <a:lnTo>
                    <a:pt x="4279" y="1465"/>
                  </a:lnTo>
                  <a:cubicBezTo>
                    <a:pt x="4307" y="1465"/>
                    <a:pt x="4336" y="1437"/>
                    <a:pt x="4327" y="1408"/>
                  </a:cubicBezTo>
                  <a:lnTo>
                    <a:pt x="4078" y="49"/>
                  </a:lnTo>
                  <a:cubicBezTo>
                    <a:pt x="4078" y="20"/>
                    <a:pt x="4059" y="1"/>
                    <a:pt x="4030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49"/>
            <p:cNvSpPr/>
            <p:nvPr/>
          </p:nvSpPr>
          <p:spPr>
            <a:xfrm>
              <a:off x="3167551" y="3235272"/>
              <a:ext cx="176704" cy="27914"/>
            </a:xfrm>
            <a:custGeom>
              <a:avLst/>
              <a:gdLst/>
              <a:ahLst/>
              <a:cxnLst/>
              <a:rect l="l" t="t" r="r" b="b"/>
              <a:pathLst>
                <a:path w="6729" h="1063" extrusionOk="0">
                  <a:moveTo>
                    <a:pt x="49" y="1"/>
                  </a:moveTo>
                  <a:cubicBezTo>
                    <a:pt x="30" y="1"/>
                    <a:pt x="1" y="20"/>
                    <a:pt x="1" y="48"/>
                  </a:cubicBezTo>
                  <a:lnTo>
                    <a:pt x="1" y="1015"/>
                  </a:lnTo>
                  <a:cubicBezTo>
                    <a:pt x="1" y="1044"/>
                    <a:pt x="30" y="1063"/>
                    <a:pt x="49" y="1063"/>
                  </a:cubicBezTo>
                  <a:lnTo>
                    <a:pt x="6691" y="1063"/>
                  </a:lnTo>
                  <a:cubicBezTo>
                    <a:pt x="6710" y="1063"/>
                    <a:pt x="6729" y="1044"/>
                    <a:pt x="6729" y="1015"/>
                  </a:cubicBezTo>
                  <a:lnTo>
                    <a:pt x="6729" y="48"/>
                  </a:lnTo>
                  <a:cubicBezTo>
                    <a:pt x="6729" y="20"/>
                    <a:pt x="6710" y="1"/>
                    <a:pt x="669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49"/>
            <p:cNvSpPr/>
            <p:nvPr/>
          </p:nvSpPr>
          <p:spPr>
            <a:xfrm>
              <a:off x="3179631" y="3181229"/>
              <a:ext cx="152807" cy="54568"/>
            </a:xfrm>
            <a:custGeom>
              <a:avLst/>
              <a:gdLst/>
              <a:ahLst/>
              <a:cxnLst/>
              <a:rect l="l" t="t" r="r" b="b"/>
              <a:pathLst>
                <a:path w="5819" h="2078" extrusionOk="0">
                  <a:moveTo>
                    <a:pt x="565" y="1"/>
                  </a:moveTo>
                  <a:lnTo>
                    <a:pt x="0" y="2078"/>
                  </a:lnTo>
                  <a:lnTo>
                    <a:pt x="5819" y="2078"/>
                  </a:lnTo>
                  <a:lnTo>
                    <a:pt x="525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49"/>
            <p:cNvSpPr/>
            <p:nvPr/>
          </p:nvSpPr>
          <p:spPr>
            <a:xfrm>
              <a:off x="3070048" y="3126950"/>
              <a:ext cx="25919" cy="58586"/>
            </a:xfrm>
            <a:custGeom>
              <a:avLst/>
              <a:gdLst/>
              <a:ahLst/>
              <a:cxnLst/>
              <a:rect l="l" t="t" r="r" b="b"/>
              <a:pathLst>
                <a:path w="987" h="2231" extrusionOk="0">
                  <a:moveTo>
                    <a:pt x="604" y="1"/>
                  </a:moveTo>
                  <a:lnTo>
                    <a:pt x="1" y="2231"/>
                  </a:lnTo>
                  <a:lnTo>
                    <a:pt x="374" y="2231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49"/>
            <p:cNvSpPr/>
            <p:nvPr/>
          </p:nvSpPr>
          <p:spPr>
            <a:xfrm>
              <a:off x="3179631" y="3181229"/>
              <a:ext cx="24658" cy="54568"/>
            </a:xfrm>
            <a:custGeom>
              <a:avLst/>
              <a:gdLst/>
              <a:ahLst/>
              <a:cxnLst/>
              <a:rect l="l" t="t" r="r" b="b"/>
              <a:pathLst>
                <a:path w="939" h="2078" extrusionOk="0">
                  <a:moveTo>
                    <a:pt x="565" y="1"/>
                  </a:moveTo>
                  <a:lnTo>
                    <a:pt x="0" y="2078"/>
                  </a:lnTo>
                  <a:lnTo>
                    <a:pt x="373" y="2078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49"/>
            <p:cNvSpPr/>
            <p:nvPr/>
          </p:nvSpPr>
          <p:spPr>
            <a:xfrm>
              <a:off x="3200245" y="2956260"/>
              <a:ext cx="111841" cy="120218"/>
            </a:xfrm>
            <a:custGeom>
              <a:avLst/>
              <a:gdLst/>
              <a:ahLst/>
              <a:cxnLst/>
              <a:rect l="l" t="t" r="r" b="b"/>
              <a:pathLst>
                <a:path w="4259" h="4578" extrusionOk="0">
                  <a:moveTo>
                    <a:pt x="2129" y="0"/>
                  </a:moveTo>
                  <a:cubicBezTo>
                    <a:pt x="2024" y="0"/>
                    <a:pt x="1919" y="65"/>
                    <a:pt x="1895" y="194"/>
                  </a:cubicBezTo>
                  <a:lnTo>
                    <a:pt x="1895" y="778"/>
                  </a:lnTo>
                  <a:cubicBezTo>
                    <a:pt x="756" y="941"/>
                    <a:pt x="86" y="2146"/>
                    <a:pt x="565" y="3199"/>
                  </a:cubicBezTo>
                  <a:lnTo>
                    <a:pt x="536" y="3199"/>
                  </a:lnTo>
                  <a:cubicBezTo>
                    <a:pt x="239" y="3199"/>
                    <a:pt x="0" y="3438"/>
                    <a:pt x="0" y="3735"/>
                  </a:cubicBezTo>
                  <a:lnTo>
                    <a:pt x="0" y="4032"/>
                  </a:lnTo>
                  <a:cubicBezTo>
                    <a:pt x="0" y="4328"/>
                    <a:pt x="239" y="4577"/>
                    <a:pt x="536" y="4577"/>
                  </a:cubicBezTo>
                  <a:lnTo>
                    <a:pt x="3723" y="4577"/>
                  </a:lnTo>
                  <a:cubicBezTo>
                    <a:pt x="4020" y="4577"/>
                    <a:pt x="4259" y="4328"/>
                    <a:pt x="4259" y="4032"/>
                  </a:cubicBezTo>
                  <a:lnTo>
                    <a:pt x="4259" y="3735"/>
                  </a:lnTo>
                  <a:cubicBezTo>
                    <a:pt x="4259" y="3444"/>
                    <a:pt x="4028" y="3199"/>
                    <a:pt x="3730" y="3199"/>
                  </a:cubicBezTo>
                  <a:cubicBezTo>
                    <a:pt x="3725" y="3199"/>
                    <a:pt x="3719" y="3199"/>
                    <a:pt x="3713" y="3199"/>
                  </a:cubicBezTo>
                  <a:lnTo>
                    <a:pt x="3694" y="3199"/>
                  </a:lnTo>
                  <a:cubicBezTo>
                    <a:pt x="4163" y="2146"/>
                    <a:pt x="3503" y="941"/>
                    <a:pt x="2364" y="778"/>
                  </a:cubicBezTo>
                  <a:lnTo>
                    <a:pt x="2364" y="194"/>
                  </a:lnTo>
                  <a:cubicBezTo>
                    <a:pt x="2340" y="65"/>
                    <a:pt x="2235" y="0"/>
                    <a:pt x="2129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49"/>
            <p:cNvSpPr/>
            <p:nvPr/>
          </p:nvSpPr>
          <p:spPr>
            <a:xfrm>
              <a:off x="3199982" y="2976664"/>
              <a:ext cx="49789" cy="99814"/>
            </a:xfrm>
            <a:custGeom>
              <a:avLst/>
              <a:gdLst/>
              <a:ahLst/>
              <a:cxnLst/>
              <a:rect l="l" t="t" r="r" b="b"/>
              <a:pathLst>
                <a:path w="1896" h="3801" extrusionOk="0">
                  <a:moveTo>
                    <a:pt x="1895" y="1"/>
                  </a:moveTo>
                  <a:cubicBezTo>
                    <a:pt x="756" y="164"/>
                    <a:pt x="96" y="1369"/>
                    <a:pt x="565" y="2422"/>
                  </a:cubicBezTo>
                  <a:lnTo>
                    <a:pt x="546" y="2422"/>
                  </a:lnTo>
                  <a:cubicBezTo>
                    <a:pt x="249" y="2422"/>
                    <a:pt x="0" y="2661"/>
                    <a:pt x="0" y="2968"/>
                  </a:cubicBezTo>
                  <a:lnTo>
                    <a:pt x="0" y="3255"/>
                  </a:lnTo>
                  <a:cubicBezTo>
                    <a:pt x="0" y="3561"/>
                    <a:pt x="249" y="3800"/>
                    <a:pt x="546" y="3800"/>
                  </a:cubicBezTo>
                  <a:lnTo>
                    <a:pt x="890" y="3800"/>
                  </a:lnTo>
                  <a:cubicBezTo>
                    <a:pt x="594" y="3800"/>
                    <a:pt x="345" y="3561"/>
                    <a:pt x="345" y="3255"/>
                  </a:cubicBezTo>
                  <a:lnTo>
                    <a:pt x="345" y="2968"/>
                  </a:lnTo>
                  <a:cubicBezTo>
                    <a:pt x="345" y="2661"/>
                    <a:pt x="594" y="2422"/>
                    <a:pt x="890" y="2422"/>
                  </a:cubicBezTo>
                  <a:lnTo>
                    <a:pt x="910" y="2422"/>
                  </a:lnTo>
                  <a:cubicBezTo>
                    <a:pt x="718" y="2001"/>
                    <a:pt x="709" y="1513"/>
                    <a:pt x="871" y="1082"/>
                  </a:cubicBezTo>
                  <a:cubicBezTo>
                    <a:pt x="1005" y="690"/>
                    <a:pt x="1302" y="288"/>
                    <a:pt x="1895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49"/>
            <p:cNvSpPr/>
            <p:nvPr/>
          </p:nvSpPr>
          <p:spPr>
            <a:xfrm>
              <a:off x="3204000" y="3040003"/>
              <a:ext cx="71401" cy="16255"/>
            </a:xfrm>
            <a:custGeom>
              <a:avLst/>
              <a:gdLst/>
              <a:ahLst/>
              <a:cxnLst/>
              <a:rect l="l" t="t" r="r" b="b"/>
              <a:pathLst>
                <a:path w="2719" h="619" extrusionOk="0">
                  <a:moveTo>
                    <a:pt x="2498" y="1"/>
                  </a:moveTo>
                  <a:lnTo>
                    <a:pt x="2498" y="10"/>
                  </a:lnTo>
                  <a:lnTo>
                    <a:pt x="431" y="10"/>
                  </a:lnTo>
                  <a:cubicBezTo>
                    <a:pt x="364" y="10"/>
                    <a:pt x="316" y="39"/>
                    <a:pt x="288" y="87"/>
                  </a:cubicBezTo>
                  <a:lnTo>
                    <a:pt x="144" y="115"/>
                  </a:lnTo>
                  <a:cubicBezTo>
                    <a:pt x="68" y="144"/>
                    <a:pt x="1" y="307"/>
                    <a:pt x="1" y="335"/>
                  </a:cubicBezTo>
                  <a:cubicBezTo>
                    <a:pt x="1" y="350"/>
                    <a:pt x="95" y="618"/>
                    <a:pt x="154" y="618"/>
                  </a:cubicBezTo>
                  <a:cubicBezTo>
                    <a:pt x="170" y="618"/>
                    <a:pt x="184" y="598"/>
                    <a:pt x="192" y="546"/>
                  </a:cubicBezTo>
                  <a:cubicBezTo>
                    <a:pt x="201" y="427"/>
                    <a:pt x="297" y="335"/>
                    <a:pt x="422" y="335"/>
                  </a:cubicBezTo>
                  <a:cubicBezTo>
                    <a:pt x="428" y="335"/>
                    <a:pt x="435" y="335"/>
                    <a:pt x="441" y="335"/>
                  </a:cubicBezTo>
                  <a:lnTo>
                    <a:pt x="2498" y="335"/>
                  </a:lnTo>
                  <a:cubicBezTo>
                    <a:pt x="2719" y="335"/>
                    <a:pt x="2719" y="1"/>
                    <a:pt x="2498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49"/>
            <p:cNvSpPr/>
            <p:nvPr/>
          </p:nvSpPr>
          <p:spPr>
            <a:xfrm>
              <a:off x="3389133" y="2987719"/>
              <a:ext cx="28256" cy="8088"/>
            </a:xfrm>
            <a:custGeom>
              <a:avLst/>
              <a:gdLst/>
              <a:ahLst/>
              <a:cxnLst/>
              <a:rect l="l" t="t" r="r" b="b"/>
              <a:pathLst>
                <a:path w="1076" h="308" extrusionOk="0">
                  <a:moveTo>
                    <a:pt x="206" y="0"/>
                  </a:moveTo>
                  <a:cubicBezTo>
                    <a:pt x="0" y="0"/>
                    <a:pt x="0" y="308"/>
                    <a:pt x="206" y="308"/>
                  </a:cubicBezTo>
                  <a:cubicBezTo>
                    <a:pt x="212" y="308"/>
                    <a:pt x="218" y="308"/>
                    <a:pt x="224" y="307"/>
                  </a:cubicBezTo>
                  <a:lnTo>
                    <a:pt x="1076" y="307"/>
                  </a:lnTo>
                  <a:cubicBezTo>
                    <a:pt x="990" y="125"/>
                    <a:pt x="798" y="1"/>
                    <a:pt x="588" y="1"/>
                  </a:cubicBezTo>
                  <a:lnTo>
                    <a:pt x="224" y="1"/>
                  </a:lnTo>
                  <a:cubicBezTo>
                    <a:pt x="218" y="0"/>
                    <a:pt x="212" y="0"/>
                    <a:pt x="20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49"/>
            <p:cNvSpPr/>
            <p:nvPr/>
          </p:nvSpPr>
          <p:spPr>
            <a:xfrm>
              <a:off x="3282307" y="3040213"/>
              <a:ext cx="28282" cy="8141"/>
            </a:xfrm>
            <a:custGeom>
              <a:avLst/>
              <a:gdLst/>
              <a:ahLst/>
              <a:cxnLst/>
              <a:rect l="l" t="t" r="r" b="b"/>
              <a:pathLst>
                <a:path w="1077" h="310" extrusionOk="0">
                  <a:moveTo>
                    <a:pt x="190" y="0"/>
                  </a:moveTo>
                  <a:cubicBezTo>
                    <a:pt x="1" y="0"/>
                    <a:pt x="3" y="309"/>
                    <a:pt x="198" y="309"/>
                  </a:cubicBezTo>
                  <a:cubicBezTo>
                    <a:pt x="204" y="309"/>
                    <a:pt x="209" y="309"/>
                    <a:pt x="215" y="308"/>
                  </a:cubicBezTo>
                  <a:lnTo>
                    <a:pt x="1076" y="308"/>
                  </a:lnTo>
                  <a:cubicBezTo>
                    <a:pt x="981" y="117"/>
                    <a:pt x="789" y="2"/>
                    <a:pt x="588" y="2"/>
                  </a:cubicBezTo>
                  <a:lnTo>
                    <a:pt x="215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49"/>
            <p:cNvSpPr/>
            <p:nvPr/>
          </p:nvSpPr>
          <p:spPr>
            <a:xfrm>
              <a:off x="3175508" y="2987719"/>
              <a:ext cx="28256" cy="8088"/>
            </a:xfrm>
            <a:custGeom>
              <a:avLst/>
              <a:gdLst/>
              <a:ahLst/>
              <a:cxnLst/>
              <a:rect l="l" t="t" r="r" b="b"/>
              <a:pathLst>
                <a:path w="1076" h="308" extrusionOk="0">
                  <a:moveTo>
                    <a:pt x="206" y="0"/>
                  </a:moveTo>
                  <a:cubicBezTo>
                    <a:pt x="1" y="0"/>
                    <a:pt x="1" y="308"/>
                    <a:pt x="206" y="308"/>
                  </a:cubicBezTo>
                  <a:cubicBezTo>
                    <a:pt x="212" y="308"/>
                    <a:pt x="218" y="308"/>
                    <a:pt x="224" y="307"/>
                  </a:cubicBezTo>
                  <a:lnTo>
                    <a:pt x="1076" y="307"/>
                  </a:lnTo>
                  <a:cubicBezTo>
                    <a:pt x="990" y="125"/>
                    <a:pt x="798" y="1"/>
                    <a:pt x="588" y="1"/>
                  </a:cubicBezTo>
                  <a:lnTo>
                    <a:pt x="224" y="1"/>
                  </a:lnTo>
                  <a:cubicBezTo>
                    <a:pt x="218" y="0"/>
                    <a:pt x="212" y="0"/>
                    <a:pt x="20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45" name="Google Shape;4845;p49"/>
          <p:cNvGrpSpPr/>
          <p:nvPr/>
        </p:nvGrpSpPr>
        <p:grpSpPr>
          <a:xfrm>
            <a:off x="5741031" y="3386057"/>
            <a:ext cx="394609" cy="294585"/>
            <a:chOff x="5741031" y="3386057"/>
            <a:chExt cx="394609" cy="294585"/>
          </a:xfrm>
        </p:grpSpPr>
        <p:sp>
          <p:nvSpPr>
            <p:cNvPr id="4846" name="Google Shape;4846;p49"/>
            <p:cNvSpPr/>
            <p:nvPr/>
          </p:nvSpPr>
          <p:spPr>
            <a:xfrm>
              <a:off x="6054182" y="3473766"/>
              <a:ext cx="50025" cy="43749"/>
            </a:xfrm>
            <a:custGeom>
              <a:avLst/>
              <a:gdLst/>
              <a:ahLst/>
              <a:cxnLst/>
              <a:rect l="l" t="t" r="r" b="b"/>
              <a:pathLst>
                <a:path w="1905" h="1666" extrusionOk="0">
                  <a:moveTo>
                    <a:pt x="957" y="1"/>
                  </a:moveTo>
                  <a:cubicBezTo>
                    <a:pt x="421" y="1"/>
                    <a:pt x="0" y="374"/>
                    <a:pt x="0" y="833"/>
                  </a:cubicBezTo>
                  <a:cubicBezTo>
                    <a:pt x="0" y="1293"/>
                    <a:pt x="421" y="1666"/>
                    <a:pt x="957" y="1666"/>
                  </a:cubicBezTo>
                  <a:cubicBezTo>
                    <a:pt x="1484" y="1666"/>
                    <a:pt x="1905" y="1293"/>
                    <a:pt x="1905" y="833"/>
                  </a:cubicBezTo>
                  <a:cubicBezTo>
                    <a:pt x="1905" y="374"/>
                    <a:pt x="1484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49"/>
            <p:cNvSpPr/>
            <p:nvPr/>
          </p:nvSpPr>
          <p:spPr>
            <a:xfrm>
              <a:off x="6054182" y="3473766"/>
              <a:ext cx="34453" cy="44012"/>
            </a:xfrm>
            <a:custGeom>
              <a:avLst/>
              <a:gdLst/>
              <a:ahLst/>
              <a:cxnLst/>
              <a:rect l="l" t="t" r="r" b="b"/>
              <a:pathLst>
                <a:path w="1312" h="1676" extrusionOk="0">
                  <a:moveTo>
                    <a:pt x="957" y="1"/>
                  </a:moveTo>
                  <a:cubicBezTo>
                    <a:pt x="431" y="1"/>
                    <a:pt x="0" y="374"/>
                    <a:pt x="0" y="833"/>
                  </a:cubicBezTo>
                  <a:cubicBezTo>
                    <a:pt x="0" y="1302"/>
                    <a:pt x="421" y="1676"/>
                    <a:pt x="957" y="1676"/>
                  </a:cubicBezTo>
                  <a:cubicBezTo>
                    <a:pt x="1072" y="1676"/>
                    <a:pt x="1197" y="1647"/>
                    <a:pt x="1311" y="1609"/>
                  </a:cubicBezTo>
                  <a:cubicBezTo>
                    <a:pt x="967" y="1503"/>
                    <a:pt x="728" y="1197"/>
                    <a:pt x="718" y="833"/>
                  </a:cubicBezTo>
                  <a:cubicBezTo>
                    <a:pt x="728" y="470"/>
                    <a:pt x="967" y="163"/>
                    <a:pt x="1311" y="58"/>
                  </a:cubicBezTo>
                  <a:cubicBezTo>
                    <a:pt x="1197" y="20"/>
                    <a:pt x="1072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49"/>
            <p:cNvSpPr/>
            <p:nvPr/>
          </p:nvSpPr>
          <p:spPr>
            <a:xfrm>
              <a:off x="6022775" y="3580329"/>
              <a:ext cx="112603" cy="100313"/>
            </a:xfrm>
            <a:custGeom>
              <a:avLst/>
              <a:gdLst/>
              <a:ahLst/>
              <a:cxnLst/>
              <a:rect l="l" t="t" r="r" b="b"/>
              <a:pathLst>
                <a:path w="4288" h="3820" extrusionOk="0">
                  <a:moveTo>
                    <a:pt x="1426" y="1"/>
                  </a:moveTo>
                  <a:lnTo>
                    <a:pt x="1426" y="718"/>
                  </a:lnTo>
                  <a:cubicBezTo>
                    <a:pt x="1426" y="891"/>
                    <a:pt x="1330" y="1063"/>
                    <a:pt x="1168" y="1139"/>
                  </a:cubicBezTo>
                  <a:lnTo>
                    <a:pt x="392" y="1532"/>
                  </a:lnTo>
                  <a:cubicBezTo>
                    <a:pt x="153" y="1647"/>
                    <a:pt x="0" y="1895"/>
                    <a:pt x="0" y="2163"/>
                  </a:cubicBezTo>
                  <a:lnTo>
                    <a:pt x="0" y="3580"/>
                  </a:lnTo>
                  <a:cubicBezTo>
                    <a:pt x="0" y="3704"/>
                    <a:pt x="105" y="3819"/>
                    <a:pt x="239" y="3819"/>
                  </a:cubicBezTo>
                  <a:lnTo>
                    <a:pt x="4048" y="3819"/>
                  </a:lnTo>
                  <a:cubicBezTo>
                    <a:pt x="4182" y="3819"/>
                    <a:pt x="4288" y="3704"/>
                    <a:pt x="4288" y="3580"/>
                  </a:cubicBezTo>
                  <a:lnTo>
                    <a:pt x="4288" y="2163"/>
                  </a:lnTo>
                  <a:cubicBezTo>
                    <a:pt x="4288" y="1895"/>
                    <a:pt x="4134" y="1647"/>
                    <a:pt x="3895" y="1532"/>
                  </a:cubicBezTo>
                  <a:lnTo>
                    <a:pt x="3130" y="1139"/>
                  </a:lnTo>
                  <a:cubicBezTo>
                    <a:pt x="2967" y="1063"/>
                    <a:pt x="2862" y="891"/>
                    <a:pt x="2862" y="718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49"/>
            <p:cNvSpPr/>
            <p:nvPr/>
          </p:nvSpPr>
          <p:spPr>
            <a:xfrm>
              <a:off x="6059959" y="3580066"/>
              <a:ext cx="38471" cy="25183"/>
            </a:xfrm>
            <a:custGeom>
              <a:avLst/>
              <a:gdLst/>
              <a:ahLst/>
              <a:cxnLst/>
              <a:rect l="l" t="t" r="r" b="b"/>
              <a:pathLst>
                <a:path w="1465" h="959" extrusionOk="0">
                  <a:moveTo>
                    <a:pt x="10" y="1"/>
                  </a:moveTo>
                  <a:lnTo>
                    <a:pt x="10" y="719"/>
                  </a:lnTo>
                  <a:cubicBezTo>
                    <a:pt x="10" y="747"/>
                    <a:pt x="10" y="776"/>
                    <a:pt x="0" y="814"/>
                  </a:cubicBezTo>
                  <a:cubicBezTo>
                    <a:pt x="230" y="910"/>
                    <a:pt x="479" y="958"/>
                    <a:pt x="737" y="958"/>
                  </a:cubicBezTo>
                  <a:cubicBezTo>
                    <a:pt x="986" y="958"/>
                    <a:pt x="1235" y="910"/>
                    <a:pt x="1465" y="814"/>
                  </a:cubicBezTo>
                  <a:cubicBezTo>
                    <a:pt x="1455" y="776"/>
                    <a:pt x="1446" y="747"/>
                    <a:pt x="1446" y="71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49"/>
            <p:cNvSpPr/>
            <p:nvPr/>
          </p:nvSpPr>
          <p:spPr>
            <a:xfrm>
              <a:off x="6022775" y="3613259"/>
              <a:ext cx="112603" cy="67383"/>
            </a:xfrm>
            <a:custGeom>
              <a:avLst/>
              <a:gdLst/>
              <a:ahLst/>
              <a:cxnLst/>
              <a:rect l="l" t="t" r="r" b="b"/>
              <a:pathLst>
                <a:path w="4288" h="2566" extrusionOk="0">
                  <a:moveTo>
                    <a:pt x="948" y="0"/>
                  </a:moveTo>
                  <a:lnTo>
                    <a:pt x="392" y="278"/>
                  </a:lnTo>
                  <a:cubicBezTo>
                    <a:pt x="153" y="393"/>
                    <a:pt x="0" y="641"/>
                    <a:pt x="0" y="909"/>
                  </a:cubicBezTo>
                  <a:lnTo>
                    <a:pt x="0" y="2326"/>
                  </a:lnTo>
                  <a:cubicBezTo>
                    <a:pt x="0" y="2450"/>
                    <a:pt x="105" y="2565"/>
                    <a:pt x="239" y="2565"/>
                  </a:cubicBezTo>
                  <a:lnTo>
                    <a:pt x="4048" y="2565"/>
                  </a:lnTo>
                  <a:cubicBezTo>
                    <a:pt x="4182" y="2565"/>
                    <a:pt x="4288" y="2450"/>
                    <a:pt x="4288" y="2326"/>
                  </a:cubicBezTo>
                  <a:lnTo>
                    <a:pt x="4288" y="909"/>
                  </a:lnTo>
                  <a:cubicBezTo>
                    <a:pt x="4288" y="641"/>
                    <a:pt x="4134" y="393"/>
                    <a:pt x="3895" y="278"/>
                  </a:cubicBezTo>
                  <a:lnTo>
                    <a:pt x="3350" y="0"/>
                  </a:lnTo>
                  <a:cubicBezTo>
                    <a:pt x="3067" y="436"/>
                    <a:pt x="2608" y="653"/>
                    <a:pt x="2149" y="653"/>
                  </a:cubicBezTo>
                  <a:cubicBezTo>
                    <a:pt x="1689" y="653"/>
                    <a:pt x="1230" y="436"/>
                    <a:pt x="9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49"/>
            <p:cNvSpPr/>
            <p:nvPr/>
          </p:nvSpPr>
          <p:spPr>
            <a:xfrm>
              <a:off x="6035327" y="3492358"/>
              <a:ext cx="87735" cy="87735"/>
            </a:xfrm>
            <a:custGeom>
              <a:avLst/>
              <a:gdLst/>
              <a:ahLst/>
              <a:cxnLst/>
              <a:rect l="l" t="t" r="r" b="b"/>
              <a:pathLst>
                <a:path w="3341" h="3341" extrusionOk="0">
                  <a:moveTo>
                    <a:pt x="1675" y="1"/>
                  </a:moveTo>
                  <a:cubicBezTo>
                    <a:pt x="747" y="1"/>
                    <a:pt x="1" y="747"/>
                    <a:pt x="1" y="1676"/>
                  </a:cubicBezTo>
                  <a:cubicBezTo>
                    <a:pt x="1" y="2595"/>
                    <a:pt x="747" y="3341"/>
                    <a:pt x="1675" y="3341"/>
                  </a:cubicBezTo>
                  <a:cubicBezTo>
                    <a:pt x="2594" y="3341"/>
                    <a:pt x="3341" y="2595"/>
                    <a:pt x="3341" y="1676"/>
                  </a:cubicBezTo>
                  <a:cubicBezTo>
                    <a:pt x="3341" y="747"/>
                    <a:pt x="2594" y="1"/>
                    <a:pt x="16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49"/>
            <p:cNvSpPr/>
            <p:nvPr/>
          </p:nvSpPr>
          <p:spPr>
            <a:xfrm>
              <a:off x="6051424" y="3492358"/>
              <a:ext cx="73397" cy="78964"/>
            </a:xfrm>
            <a:custGeom>
              <a:avLst/>
              <a:gdLst/>
              <a:ahLst/>
              <a:cxnLst/>
              <a:rect l="l" t="t" r="r" b="b"/>
              <a:pathLst>
                <a:path w="2795" h="3007" extrusionOk="0">
                  <a:moveTo>
                    <a:pt x="1072" y="1"/>
                  </a:moveTo>
                  <a:cubicBezTo>
                    <a:pt x="268" y="1"/>
                    <a:pt x="0" y="1102"/>
                    <a:pt x="718" y="1456"/>
                  </a:cubicBezTo>
                  <a:cubicBezTo>
                    <a:pt x="737" y="1465"/>
                    <a:pt x="766" y="1475"/>
                    <a:pt x="785" y="1484"/>
                  </a:cubicBezTo>
                  <a:lnTo>
                    <a:pt x="1617" y="2987"/>
                  </a:lnTo>
                  <a:cubicBezTo>
                    <a:pt x="1617" y="2987"/>
                    <a:pt x="1838" y="3006"/>
                    <a:pt x="2058" y="3006"/>
                  </a:cubicBezTo>
                  <a:cubicBezTo>
                    <a:pt x="2546" y="2642"/>
                    <a:pt x="2795" y="2039"/>
                    <a:pt x="2708" y="1446"/>
                  </a:cubicBezTo>
                  <a:cubicBezTo>
                    <a:pt x="2613" y="757"/>
                    <a:pt x="2106" y="202"/>
                    <a:pt x="1426" y="49"/>
                  </a:cubicBezTo>
                  <a:cubicBezTo>
                    <a:pt x="1311" y="20"/>
                    <a:pt x="1187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49"/>
            <p:cNvSpPr/>
            <p:nvPr/>
          </p:nvSpPr>
          <p:spPr>
            <a:xfrm>
              <a:off x="6041603" y="3531118"/>
              <a:ext cx="75182" cy="61553"/>
            </a:xfrm>
            <a:custGeom>
              <a:avLst/>
              <a:gdLst/>
              <a:ahLst/>
              <a:cxnLst/>
              <a:rect l="l" t="t" r="r" b="b"/>
              <a:pathLst>
                <a:path w="2863" h="2344" extrusionOk="0">
                  <a:moveTo>
                    <a:pt x="1103" y="1"/>
                  </a:moveTo>
                  <a:cubicBezTo>
                    <a:pt x="1015" y="1"/>
                    <a:pt x="930" y="54"/>
                    <a:pt x="891" y="133"/>
                  </a:cubicBezTo>
                  <a:cubicBezTo>
                    <a:pt x="814" y="305"/>
                    <a:pt x="699" y="449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106" y="1808"/>
                    <a:pt x="719" y="2344"/>
                    <a:pt x="1436" y="2344"/>
                  </a:cubicBezTo>
                  <a:cubicBezTo>
                    <a:pt x="2173" y="2344"/>
                    <a:pt x="2795" y="1769"/>
                    <a:pt x="2862" y="1023"/>
                  </a:cubicBezTo>
                  <a:cubicBezTo>
                    <a:pt x="2862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40" y="3"/>
                    <a:pt x="1122" y="1"/>
                    <a:pt x="110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49"/>
            <p:cNvSpPr/>
            <p:nvPr/>
          </p:nvSpPr>
          <p:spPr>
            <a:xfrm>
              <a:off x="6041603" y="3531118"/>
              <a:ext cx="74920" cy="61054"/>
            </a:xfrm>
            <a:custGeom>
              <a:avLst/>
              <a:gdLst/>
              <a:ahLst/>
              <a:cxnLst/>
              <a:rect l="l" t="t" r="r" b="b"/>
              <a:pathLst>
                <a:path w="2853" h="2325" extrusionOk="0">
                  <a:moveTo>
                    <a:pt x="1100" y="1"/>
                  </a:moveTo>
                  <a:cubicBezTo>
                    <a:pt x="1009" y="1"/>
                    <a:pt x="930" y="54"/>
                    <a:pt x="891" y="133"/>
                  </a:cubicBezTo>
                  <a:cubicBezTo>
                    <a:pt x="833" y="248"/>
                    <a:pt x="757" y="362"/>
                    <a:pt x="671" y="458"/>
                  </a:cubicBezTo>
                  <a:cubicBezTo>
                    <a:pt x="632" y="496"/>
                    <a:pt x="604" y="535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97" y="1731"/>
                    <a:pt x="585" y="2229"/>
                    <a:pt x="1207" y="2324"/>
                  </a:cubicBezTo>
                  <a:cubicBezTo>
                    <a:pt x="881" y="2123"/>
                    <a:pt x="690" y="1769"/>
                    <a:pt x="709" y="1386"/>
                  </a:cubicBezTo>
                  <a:lnTo>
                    <a:pt x="709" y="1052"/>
                  </a:lnTo>
                  <a:cubicBezTo>
                    <a:pt x="766" y="1013"/>
                    <a:pt x="824" y="965"/>
                    <a:pt x="872" y="918"/>
                  </a:cubicBezTo>
                  <a:cubicBezTo>
                    <a:pt x="1006" y="803"/>
                    <a:pt x="1121" y="669"/>
                    <a:pt x="1216" y="516"/>
                  </a:cubicBezTo>
                  <a:cubicBezTo>
                    <a:pt x="1666" y="659"/>
                    <a:pt x="2097" y="889"/>
                    <a:pt x="2460" y="1195"/>
                  </a:cubicBezTo>
                  <a:cubicBezTo>
                    <a:pt x="2508" y="1233"/>
                    <a:pt x="2614" y="1339"/>
                    <a:pt x="2747" y="1463"/>
                  </a:cubicBezTo>
                  <a:cubicBezTo>
                    <a:pt x="2805" y="1319"/>
                    <a:pt x="2843" y="1176"/>
                    <a:pt x="2853" y="1023"/>
                  </a:cubicBezTo>
                  <a:cubicBezTo>
                    <a:pt x="2853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39" y="3"/>
                    <a:pt x="1119" y="1"/>
                    <a:pt x="1100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49"/>
            <p:cNvSpPr/>
            <p:nvPr/>
          </p:nvSpPr>
          <p:spPr>
            <a:xfrm>
              <a:off x="6110483" y="3625811"/>
              <a:ext cx="25157" cy="54568"/>
            </a:xfrm>
            <a:custGeom>
              <a:avLst/>
              <a:gdLst/>
              <a:ahLst/>
              <a:cxnLst/>
              <a:rect l="l" t="t" r="r" b="b"/>
              <a:pathLst>
                <a:path w="958" h="2078" extrusionOk="0">
                  <a:moveTo>
                    <a:pt x="814" y="1"/>
                  </a:moveTo>
                  <a:lnTo>
                    <a:pt x="182" y="498"/>
                  </a:lnTo>
                  <a:cubicBezTo>
                    <a:pt x="67" y="594"/>
                    <a:pt x="0" y="728"/>
                    <a:pt x="0" y="872"/>
                  </a:cubicBezTo>
                  <a:lnTo>
                    <a:pt x="0" y="2078"/>
                  </a:lnTo>
                  <a:lnTo>
                    <a:pt x="718" y="2078"/>
                  </a:lnTo>
                  <a:cubicBezTo>
                    <a:pt x="852" y="2078"/>
                    <a:pt x="957" y="1972"/>
                    <a:pt x="957" y="1838"/>
                  </a:cubicBezTo>
                  <a:lnTo>
                    <a:pt x="957" y="431"/>
                  </a:lnTo>
                  <a:cubicBezTo>
                    <a:pt x="957" y="278"/>
                    <a:pt x="900" y="125"/>
                    <a:pt x="8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49"/>
            <p:cNvSpPr/>
            <p:nvPr/>
          </p:nvSpPr>
          <p:spPr>
            <a:xfrm>
              <a:off x="5759886" y="3498660"/>
              <a:ext cx="31197" cy="68880"/>
            </a:xfrm>
            <a:custGeom>
              <a:avLst/>
              <a:gdLst/>
              <a:ahLst/>
              <a:cxnLst/>
              <a:rect l="l" t="t" r="r" b="b"/>
              <a:pathLst>
                <a:path w="1188" h="2623" extrusionOk="0">
                  <a:moveTo>
                    <a:pt x="709" y="0"/>
                  </a:moveTo>
                  <a:cubicBezTo>
                    <a:pt x="316" y="0"/>
                    <a:pt x="1" y="326"/>
                    <a:pt x="1" y="718"/>
                  </a:cubicBezTo>
                  <a:lnTo>
                    <a:pt x="1" y="890"/>
                  </a:lnTo>
                  <a:cubicBezTo>
                    <a:pt x="1" y="1091"/>
                    <a:pt x="29" y="1292"/>
                    <a:pt x="96" y="1484"/>
                  </a:cubicBezTo>
                  <a:lnTo>
                    <a:pt x="469" y="2622"/>
                  </a:lnTo>
                  <a:lnTo>
                    <a:pt x="1187" y="2622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49"/>
            <p:cNvSpPr/>
            <p:nvPr/>
          </p:nvSpPr>
          <p:spPr>
            <a:xfrm>
              <a:off x="5772202" y="3492121"/>
              <a:ext cx="75419" cy="75681"/>
            </a:xfrm>
            <a:custGeom>
              <a:avLst/>
              <a:gdLst/>
              <a:ahLst/>
              <a:cxnLst/>
              <a:rect l="l" t="t" r="r" b="b"/>
              <a:pathLst>
                <a:path w="2872" h="288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cubicBezTo>
                    <a:pt x="0" y="986"/>
                    <a:pt x="221" y="1197"/>
                    <a:pt x="479" y="1197"/>
                  </a:cubicBezTo>
                  <a:lnTo>
                    <a:pt x="2393" y="2881"/>
                  </a:lnTo>
                  <a:lnTo>
                    <a:pt x="2795" y="1465"/>
                  </a:lnTo>
                  <a:cubicBezTo>
                    <a:pt x="2843" y="1292"/>
                    <a:pt x="2872" y="1120"/>
                    <a:pt x="2872" y="938"/>
                  </a:cubicBezTo>
                  <a:lnTo>
                    <a:pt x="2872" y="479"/>
                  </a:lnTo>
                  <a:cubicBezTo>
                    <a:pt x="2872" y="221"/>
                    <a:pt x="2661" y="0"/>
                    <a:pt x="23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49"/>
            <p:cNvSpPr/>
            <p:nvPr/>
          </p:nvSpPr>
          <p:spPr>
            <a:xfrm>
              <a:off x="5784754" y="3586369"/>
              <a:ext cx="37736" cy="27652"/>
            </a:xfrm>
            <a:custGeom>
              <a:avLst/>
              <a:gdLst/>
              <a:ahLst/>
              <a:cxnLst/>
              <a:rect l="l" t="t" r="r" b="b"/>
              <a:pathLst>
                <a:path w="1437" h="1053" extrusionOk="0">
                  <a:moveTo>
                    <a:pt x="1" y="0"/>
                  </a:moveTo>
                  <a:lnTo>
                    <a:pt x="1" y="1053"/>
                  </a:lnTo>
                  <a:lnTo>
                    <a:pt x="1437" y="1053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49"/>
            <p:cNvSpPr/>
            <p:nvPr/>
          </p:nvSpPr>
          <p:spPr>
            <a:xfrm>
              <a:off x="5785017" y="3586369"/>
              <a:ext cx="37736" cy="15362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1" y="0"/>
                  </a:moveTo>
                  <a:lnTo>
                    <a:pt x="1" y="440"/>
                  </a:lnTo>
                  <a:cubicBezTo>
                    <a:pt x="230" y="536"/>
                    <a:pt x="472" y="584"/>
                    <a:pt x="715" y="584"/>
                  </a:cubicBezTo>
                  <a:cubicBezTo>
                    <a:pt x="958" y="584"/>
                    <a:pt x="1202" y="536"/>
                    <a:pt x="1436" y="440"/>
                  </a:cubicBezTo>
                  <a:lnTo>
                    <a:pt x="143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49"/>
            <p:cNvSpPr/>
            <p:nvPr/>
          </p:nvSpPr>
          <p:spPr>
            <a:xfrm>
              <a:off x="5741031" y="3601704"/>
              <a:ext cx="125444" cy="78675"/>
            </a:xfrm>
            <a:custGeom>
              <a:avLst/>
              <a:gdLst/>
              <a:ahLst/>
              <a:cxnLst/>
              <a:rect l="l" t="t" r="r" b="b"/>
              <a:pathLst>
                <a:path w="4777" h="2996" extrusionOk="0">
                  <a:moveTo>
                    <a:pt x="1676" y="0"/>
                  </a:moveTo>
                  <a:lnTo>
                    <a:pt x="518" y="325"/>
                  </a:lnTo>
                  <a:cubicBezTo>
                    <a:pt x="211" y="412"/>
                    <a:pt x="1" y="689"/>
                    <a:pt x="1" y="1014"/>
                  </a:cubicBezTo>
                  <a:lnTo>
                    <a:pt x="1" y="2756"/>
                  </a:lnTo>
                  <a:cubicBezTo>
                    <a:pt x="1" y="2890"/>
                    <a:pt x="106" y="2996"/>
                    <a:pt x="240" y="2996"/>
                  </a:cubicBezTo>
                  <a:lnTo>
                    <a:pt x="4537" y="2996"/>
                  </a:lnTo>
                  <a:cubicBezTo>
                    <a:pt x="4661" y="2996"/>
                    <a:pt x="4776" y="2890"/>
                    <a:pt x="4776" y="2756"/>
                  </a:cubicBezTo>
                  <a:lnTo>
                    <a:pt x="4776" y="1014"/>
                  </a:lnTo>
                  <a:cubicBezTo>
                    <a:pt x="4767" y="689"/>
                    <a:pt x="4556" y="412"/>
                    <a:pt x="4250" y="325"/>
                  </a:cubicBezTo>
                  <a:lnTo>
                    <a:pt x="3111" y="0"/>
                  </a:lnTo>
                  <a:lnTo>
                    <a:pt x="2393" y="479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49"/>
            <p:cNvSpPr/>
            <p:nvPr/>
          </p:nvSpPr>
          <p:spPr>
            <a:xfrm>
              <a:off x="5797332" y="3614257"/>
              <a:ext cx="12579" cy="66123"/>
            </a:xfrm>
            <a:custGeom>
              <a:avLst/>
              <a:gdLst/>
              <a:ahLst/>
              <a:cxnLst/>
              <a:rect l="l" t="t" r="r" b="b"/>
              <a:pathLst>
                <a:path w="479" h="2518" extrusionOk="0">
                  <a:moveTo>
                    <a:pt x="125" y="1"/>
                  </a:moveTo>
                  <a:lnTo>
                    <a:pt x="0" y="2518"/>
                  </a:lnTo>
                  <a:lnTo>
                    <a:pt x="479" y="2518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49"/>
            <p:cNvSpPr/>
            <p:nvPr/>
          </p:nvSpPr>
          <p:spPr>
            <a:xfrm>
              <a:off x="5766162" y="3523791"/>
              <a:ext cx="75182" cy="68880"/>
            </a:xfrm>
            <a:custGeom>
              <a:avLst/>
              <a:gdLst/>
              <a:ahLst/>
              <a:cxnLst/>
              <a:rect l="l" t="t" r="r" b="b"/>
              <a:pathLst>
                <a:path w="2863" h="2623" extrusionOk="0">
                  <a:moveTo>
                    <a:pt x="910" y="0"/>
                  </a:moveTo>
                  <a:cubicBezTo>
                    <a:pt x="786" y="0"/>
                    <a:pt x="661" y="48"/>
                    <a:pt x="565" y="134"/>
                  </a:cubicBezTo>
                  <a:lnTo>
                    <a:pt x="135" y="574"/>
                  </a:lnTo>
                  <a:cubicBezTo>
                    <a:pt x="49" y="661"/>
                    <a:pt x="1" y="785"/>
                    <a:pt x="1" y="909"/>
                  </a:cubicBezTo>
                  <a:lnTo>
                    <a:pt x="1" y="1187"/>
                  </a:lnTo>
                  <a:cubicBezTo>
                    <a:pt x="1" y="1981"/>
                    <a:pt x="642" y="2623"/>
                    <a:pt x="1436" y="2623"/>
                  </a:cubicBezTo>
                  <a:cubicBezTo>
                    <a:pt x="2221" y="2623"/>
                    <a:pt x="2862" y="1981"/>
                    <a:pt x="2862" y="1187"/>
                  </a:cubicBezTo>
                  <a:lnTo>
                    <a:pt x="2862" y="881"/>
                  </a:lnTo>
                  <a:cubicBezTo>
                    <a:pt x="2862" y="756"/>
                    <a:pt x="2805" y="632"/>
                    <a:pt x="2719" y="546"/>
                  </a:cubicBezTo>
                  <a:cubicBezTo>
                    <a:pt x="2345" y="182"/>
                    <a:pt x="1676" y="19"/>
                    <a:pt x="91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49"/>
            <p:cNvSpPr/>
            <p:nvPr/>
          </p:nvSpPr>
          <p:spPr>
            <a:xfrm>
              <a:off x="5766162" y="3523791"/>
              <a:ext cx="74920" cy="67383"/>
            </a:xfrm>
            <a:custGeom>
              <a:avLst/>
              <a:gdLst/>
              <a:ahLst/>
              <a:cxnLst/>
              <a:rect l="l" t="t" r="r" b="b"/>
              <a:pathLst>
                <a:path w="2853" h="2566" extrusionOk="0">
                  <a:moveTo>
                    <a:pt x="920" y="0"/>
                  </a:moveTo>
                  <a:cubicBezTo>
                    <a:pt x="786" y="0"/>
                    <a:pt x="661" y="48"/>
                    <a:pt x="575" y="144"/>
                  </a:cubicBezTo>
                  <a:lnTo>
                    <a:pt x="144" y="574"/>
                  </a:lnTo>
                  <a:cubicBezTo>
                    <a:pt x="49" y="661"/>
                    <a:pt x="1" y="785"/>
                    <a:pt x="1" y="909"/>
                  </a:cubicBezTo>
                  <a:lnTo>
                    <a:pt x="1" y="1187"/>
                  </a:lnTo>
                  <a:cubicBezTo>
                    <a:pt x="1" y="1828"/>
                    <a:pt x="422" y="2383"/>
                    <a:pt x="1034" y="2565"/>
                  </a:cubicBezTo>
                  <a:cubicBezTo>
                    <a:pt x="824" y="2307"/>
                    <a:pt x="719" y="1991"/>
                    <a:pt x="719" y="1665"/>
                  </a:cubicBezTo>
                  <a:lnTo>
                    <a:pt x="719" y="976"/>
                  </a:lnTo>
                  <a:cubicBezTo>
                    <a:pt x="709" y="710"/>
                    <a:pt x="929" y="497"/>
                    <a:pt x="1184" y="497"/>
                  </a:cubicBezTo>
                  <a:cubicBezTo>
                    <a:pt x="1194" y="497"/>
                    <a:pt x="1205" y="497"/>
                    <a:pt x="1216" y="498"/>
                  </a:cubicBezTo>
                  <a:cubicBezTo>
                    <a:pt x="1695" y="527"/>
                    <a:pt x="2412" y="603"/>
                    <a:pt x="2853" y="814"/>
                  </a:cubicBezTo>
                  <a:cubicBezTo>
                    <a:pt x="2843" y="718"/>
                    <a:pt x="2795" y="622"/>
                    <a:pt x="2728" y="546"/>
                  </a:cubicBezTo>
                  <a:cubicBezTo>
                    <a:pt x="2355" y="192"/>
                    <a:pt x="1685" y="29"/>
                    <a:pt x="92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49"/>
            <p:cNvSpPr/>
            <p:nvPr/>
          </p:nvSpPr>
          <p:spPr>
            <a:xfrm>
              <a:off x="5797595" y="3614257"/>
              <a:ext cx="12579" cy="12605"/>
            </a:xfrm>
            <a:custGeom>
              <a:avLst/>
              <a:gdLst/>
              <a:ahLst/>
              <a:cxnLst/>
              <a:rect l="l" t="t" r="r" b="b"/>
              <a:pathLst>
                <a:path w="479" h="480" extrusionOk="0">
                  <a:moveTo>
                    <a:pt x="0" y="1"/>
                  </a:moveTo>
                  <a:lnTo>
                    <a:pt x="0" y="355"/>
                  </a:lnTo>
                  <a:cubicBezTo>
                    <a:pt x="0" y="422"/>
                    <a:pt x="48" y="479"/>
                    <a:pt x="115" y="479"/>
                  </a:cubicBezTo>
                  <a:lnTo>
                    <a:pt x="354" y="479"/>
                  </a:lnTo>
                  <a:cubicBezTo>
                    <a:pt x="421" y="479"/>
                    <a:pt x="479" y="422"/>
                    <a:pt x="479" y="355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49"/>
            <p:cNvSpPr/>
            <p:nvPr/>
          </p:nvSpPr>
          <p:spPr>
            <a:xfrm>
              <a:off x="5778241" y="3596715"/>
              <a:ext cx="25656" cy="26286"/>
            </a:xfrm>
            <a:custGeom>
              <a:avLst/>
              <a:gdLst/>
              <a:ahLst/>
              <a:cxnLst/>
              <a:rect l="l" t="t" r="r" b="b"/>
              <a:pathLst>
                <a:path w="977" h="1001" extrusionOk="0">
                  <a:moveTo>
                    <a:pt x="216" y="1"/>
                  </a:moveTo>
                  <a:cubicBezTo>
                    <a:pt x="187" y="1"/>
                    <a:pt x="160" y="15"/>
                    <a:pt x="144" y="46"/>
                  </a:cubicBezTo>
                  <a:lnTo>
                    <a:pt x="0" y="267"/>
                  </a:lnTo>
                  <a:lnTo>
                    <a:pt x="354" y="927"/>
                  </a:lnTo>
                  <a:cubicBezTo>
                    <a:pt x="378" y="975"/>
                    <a:pt x="430" y="1001"/>
                    <a:pt x="481" y="1001"/>
                  </a:cubicBezTo>
                  <a:cubicBezTo>
                    <a:pt x="511" y="1001"/>
                    <a:pt x="540" y="992"/>
                    <a:pt x="565" y="975"/>
                  </a:cubicBezTo>
                  <a:lnTo>
                    <a:pt x="976" y="669"/>
                  </a:lnTo>
                  <a:lnTo>
                    <a:pt x="287" y="27"/>
                  </a:lnTo>
                  <a:cubicBezTo>
                    <a:pt x="266" y="10"/>
                    <a:pt x="240" y="1"/>
                    <a:pt x="216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49"/>
            <p:cNvSpPr/>
            <p:nvPr/>
          </p:nvSpPr>
          <p:spPr>
            <a:xfrm>
              <a:off x="5803871" y="3596715"/>
              <a:ext cx="25656" cy="26286"/>
            </a:xfrm>
            <a:custGeom>
              <a:avLst/>
              <a:gdLst/>
              <a:ahLst/>
              <a:cxnLst/>
              <a:rect l="l" t="t" r="r" b="b"/>
              <a:pathLst>
                <a:path w="977" h="1001" extrusionOk="0">
                  <a:moveTo>
                    <a:pt x="751" y="1"/>
                  </a:moveTo>
                  <a:cubicBezTo>
                    <a:pt x="727" y="1"/>
                    <a:pt x="701" y="10"/>
                    <a:pt x="680" y="27"/>
                  </a:cubicBezTo>
                  <a:lnTo>
                    <a:pt x="0" y="669"/>
                  </a:lnTo>
                  <a:lnTo>
                    <a:pt x="402" y="975"/>
                  </a:lnTo>
                  <a:cubicBezTo>
                    <a:pt x="427" y="992"/>
                    <a:pt x="457" y="1001"/>
                    <a:pt x="486" y="1001"/>
                  </a:cubicBezTo>
                  <a:cubicBezTo>
                    <a:pt x="537" y="1001"/>
                    <a:pt x="589" y="975"/>
                    <a:pt x="613" y="927"/>
                  </a:cubicBezTo>
                  <a:lnTo>
                    <a:pt x="976" y="267"/>
                  </a:lnTo>
                  <a:lnTo>
                    <a:pt x="823" y="46"/>
                  </a:lnTo>
                  <a:cubicBezTo>
                    <a:pt x="808" y="15"/>
                    <a:pt x="780" y="1"/>
                    <a:pt x="751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49"/>
            <p:cNvSpPr/>
            <p:nvPr/>
          </p:nvSpPr>
          <p:spPr>
            <a:xfrm>
              <a:off x="5847857" y="3386057"/>
              <a:ext cx="187234" cy="219192"/>
            </a:xfrm>
            <a:custGeom>
              <a:avLst/>
              <a:gdLst/>
              <a:ahLst/>
              <a:cxnLst/>
              <a:rect l="l" t="t" r="r" b="b"/>
              <a:pathLst>
                <a:path w="7130" h="8347" extrusionOk="0">
                  <a:moveTo>
                    <a:pt x="3560" y="1"/>
                  </a:moveTo>
                  <a:cubicBezTo>
                    <a:pt x="1847" y="1"/>
                    <a:pt x="603" y="1178"/>
                    <a:pt x="459" y="3102"/>
                  </a:cubicBezTo>
                  <a:cubicBezTo>
                    <a:pt x="287" y="5456"/>
                    <a:pt x="86" y="6776"/>
                    <a:pt x="19" y="7226"/>
                  </a:cubicBezTo>
                  <a:cubicBezTo>
                    <a:pt x="0" y="7322"/>
                    <a:pt x="48" y="7427"/>
                    <a:pt x="144" y="7475"/>
                  </a:cubicBezTo>
                  <a:cubicBezTo>
                    <a:pt x="603" y="7705"/>
                    <a:pt x="2000" y="8346"/>
                    <a:pt x="3560" y="8346"/>
                  </a:cubicBezTo>
                  <a:cubicBezTo>
                    <a:pt x="5120" y="8346"/>
                    <a:pt x="6527" y="7705"/>
                    <a:pt x="6986" y="7475"/>
                  </a:cubicBezTo>
                  <a:cubicBezTo>
                    <a:pt x="7073" y="7427"/>
                    <a:pt x="7130" y="7322"/>
                    <a:pt x="7111" y="7226"/>
                  </a:cubicBezTo>
                  <a:cubicBezTo>
                    <a:pt x="7034" y="6776"/>
                    <a:pt x="6833" y="5456"/>
                    <a:pt x="6661" y="3102"/>
                  </a:cubicBezTo>
                  <a:cubicBezTo>
                    <a:pt x="6517" y="1187"/>
                    <a:pt x="5273" y="1"/>
                    <a:pt x="3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49"/>
            <p:cNvSpPr/>
            <p:nvPr/>
          </p:nvSpPr>
          <p:spPr>
            <a:xfrm>
              <a:off x="5891816" y="3386057"/>
              <a:ext cx="143275" cy="219192"/>
            </a:xfrm>
            <a:custGeom>
              <a:avLst/>
              <a:gdLst/>
              <a:ahLst/>
              <a:cxnLst/>
              <a:rect l="l" t="t" r="r" b="b"/>
              <a:pathLst>
                <a:path w="5456" h="8347" extrusionOk="0">
                  <a:moveTo>
                    <a:pt x="1886" y="1"/>
                  </a:moveTo>
                  <a:cubicBezTo>
                    <a:pt x="1771" y="1"/>
                    <a:pt x="1657" y="1"/>
                    <a:pt x="1542" y="20"/>
                  </a:cubicBezTo>
                  <a:cubicBezTo>
                    <a:pt x="202" y="154"/>
                    <a:pt x="1" y="2030"/>
                    <a:pt x="1283" y="2422"/>
                  </a:cubicBezTo>
                  <a:lnTo>
                    <a:pt x="1312" y="2432"/>
                  </a:lnTo>
                  <a:lnTo>
                    <a:pt x="1791" y="8346"/>
                  </a:lnTo>
                  <a:cubicBezTo>
                    <a:pt x="1824" y="8347"/>
                    <a:pt x="1858" y="8347"/>
                    <a:pt x="1892" y="8347"/>
                  </a:cubicBezTo>
                  <a:cubicBezTo>
                    <a:pt x="3450" y="8347"/>
                    <a:pt x="4853" y="7709"/>
                    <a:pt x="5312" y="7475"/>
                  </a:cubicBezTo>
                  <a:cubicBezTo>
                    <a:pt x="5399" y="7427"/>
                    <a:pt x="5456" y="7322"/>
                    <a:pt x="5437" y="7226"/>
                  </a:cubicBezTo>
                  <a:cubicBezTo>
                    <a:pt x="5360" y="6776"/>
                    <a:pt x="5169" y="5456"/>
                    <a:pt x="4987" y="3102"/>
                  </a:cubicBezTo>
                  <a:cubicBezTo>
                    <a:pt x="4853" y="1187"/>
                    <a:pt x="3599" y="1"/>
                    <a:pt x="18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49"/>
            <p:cNvSpPr/>
            <p:nvPr/>
          </p:nvSpPr>
          <p:spPr>
            <a:xfrm>
              <a:off x="5835042" y="3555198"/>
              <a:ext cx="212890" cy="125181"/>
            </a:xfrm>
            <a:custGeom>
              <a:avLst/>
              <a:gdLst/>
              <a:ahLst/>
              <a:cxnLst/>
              <a:rect l="l" t="t" r="r" b="b"/>
              <a:pathLst>
                <a:path w="8107" h="4767" extrusionOk="0">
                  <a:moveTo>
                    <a:pt x="2862" y="1"/>
                  </a:moveTo>
                  <a:lnTo>
                    <a:pt x="2862" y="1044"/>
                  </a:lnTo>
                  <a:cubicBezTo>
                    <a:pt x="2862" y="1235"/>
                    <a:pt x="2747" y="1407"/>
                    <a:pt x="2574" y="1484"/>
                  </a:cubicBezTo>
                  <a:lnTo>
                    <a:pt x="565" y="2374"/>
                  </a:lnTo>
                  <a:cubicBezTo>
                    <a:pt x="220" y="2527"/>
                    <a:pt x="0" y="2862"/>
                    <a:pt x="0" y="3245"/>
                  </a:cubicBezTo>
                  <a:lnTo>
                    <a:pt x="0" y="4527"/>
                  </a:lnTo>
                  <a:cubicBezTo>
                    <a:pt x="0" y="4661"/>
                    <a:pt x="105" y="4767"/>
                    <a:pt x="239" y="4767"/>
                  </a:cubicBezTo>
                  <a:lnTo>
                    <a:pt x="7867" y="4767"/>
                  </a:lnTo>
                  <a:cubicBezTo>
                    <a:pt x="8001" y="4767"/>
                    <a:pt x="8106" y="4652"/>
                    <a:pt x="8106" y="4527"/>
                  </a:cubicBezTo>
                  <a:lnTo>
                    <a:pt x="8106" y="3235"/>
                  </a:lnTo>
                  <a:cubicBezTo>
                    <a:pt x="8106" y="2862"/>
                    <a:pt x="7886" y="2518"/>
                    <a:pt x="7541" y="2364"/>
                  </a:cubicBezTo>
                  <a:lnTo>
                    <a:pt x="5532" y="1484"/>
                  </a:lnTo>
                  <a:cubicBezTo>
                    <a:pt x="5359" y="1407"/>
                    <a:pt x="5245" y="1235"/>
                    <a:pt x="5245" y="1053"/>
                  </a:cubicBezTo>
                  <a:lnTo>
                    <a:pt x="524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49"/>
            <p:cNvSpPr/>
            <p:nvPr/>
          </p:nvSpPr>
          <p:spPr>
            <a:xfrm>
              <a:off x="5835042" y="3600181"/>
              <a:ext cx="212890" cy="80198"/>
            </a:xfrm>
            <a:custGeom>
              <a:avLst/>
              <a:gdLst/>
              <a:ahLst/>
              <a:cxnLst/>
              <a:rect l="l" t="t" r="r" b="b"/>
              <a:pathLst>
                <a:path w="8107" h="3054" extrusionOk="0">
                  <a:moveTo>
                    <a:pt x="2048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14"/>
                  </a:lnTo>
                  <a:cubicBezTo>
                    <a:pt x="0" y="2939"/>
                    <a:pt x="105" y="3054"/>
                    <a:pt x="239" y="3054"/>
                  </a:cubicBezTo>
                  <a:lnTo>
                    <a:pt x="7867" y="3054"/>
                  </a:lnTo>
                  <a:cubicBezTo>
                    <a:pt x="8001" y="3054"/>
                    <a:pt x="8106" y="2939"/>
                    <a:pt x="8106" y="2814"/>
                  </a:cubicBezTo>
                  <a:lnTo>
                    <a:pt x="8106" y="1532"/>
                  </a:lnTo>
                  <a:cubicBezTo>
                    <a:pt x="8106" y="1149"/>
                    <a:pt x="7886" y="805"/>
                    <a:pt x="7541" y="651"/>
                  </a:cubicBezTo>
                  <a:lnTo>
                    <a:pt x="6058" y="1"/>
                  </a:lnTo>
                  <a:cubicBezTo>
                    <a:pt x="5709" y="919"/>
                    <a:pt x="4883" y="1379"/>
                    <a:pt x="4057" y="1379"/>
                  </a:cubicBezTo>
                  <a:cubicBezTo>
                    <a:pt x="3230" y="1379"/>
                    <a:pt x="2402" y="919"/>
                    <a:pt x="204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49"/>
            <p:cNvSpPr/>
            <p:nvPr/>
          </p:nvSpPr>
          <p:spPr>
            <a:xfrm>
              <a:off x="5910172" y="3555198"/>
              <a:ext cx="62604" cy="25105"/>
            </a:xfrm>
            <a:custGeom>
              <a:avLst/>
              <a:gdLst/>
              <a:ahLst/>
              <a:cxnLst/>
              <a:rect l="l" t="t" r="r" b="b"/>
              <a:pathLst>
                <a:path w="2384" h="956" extrusionOk="0">
                  <a:moveTo>
                    <a:pt x="1" y="1"/>
                  </a:moveTo>
                  <a:lnTo>
                    <a:pt x="1" y="690"/>
                  </a:lnTo>
                  <a:cubicBezTo>
                    <a:pt x="379" y="867"/>
                    <a:pt x="785" y="955"/>
                    <a:pt x="1192" y="955"/>
                  </a:cubicBezTo>
                  <a:cubicBezTo>
                    <a:pt x="1599" y="955"/>
                    <a:pt x="2006" y="867"/>
                    <a:pt x="2384" y="690"/>
                  </a:cubicBezTo>
                  <a:lnTo>
                    <a:pt x="238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49"/>
            <p:cNvSpPr/>
            <p:nvPr/>
          </p:nvSpPr>
          <p:spPr>
            <a:xfrm>
              <a:off x="5878765" y="3449764"/>
              <a:ext cx="125418" cy="117907"/>
            </a:xfrm>
            <a:custGeom>
              <a:avLst/>
              <a:gdLst/>
              <a:ahLst/>
              <a:cxnLst/>
              <a:rect l="l" t="t" r="r" b="b"/>
              <a:pathLst>
                <a:path w="4776" h="4490" extrusionOk="0">
                  <a:moveTo>
                    <a:pt x="1745" y="1"/>
                  </a:moveTo>
                  <a:cubicBezTo>
                    <a:pt x="1563" y="1"/>
                    <a:pt x="1396" y="95"/>
                    <a:pt x="1311" y="264"/>
                  </a:cubicBezTo>
                  <a:cubicBezTo>
                    <a:pt x="1053" y="762"/>
                    <a:pt x="670" y="1192"/>
                    <a:pt x="201" y="1499"/>
                  </a:cubicBezTo>
                  <a:cubicBezTo>
                    <a:pt x="77" y="1585"/>
                    <a:pt x="0" y="1738"/>
                    <a:pt x="0" y="1891"/>
                  </a:cubicBezTo>
                  <a:lnTo>
                    <a:pt x="0" y="2025"/>
                  </a:lnTo>
                  <a:cubicBezTo>
                    <a:pt x="0" y="3288"/>
                    <a:pt x="957" y="4398"/>
                    <a:pt x="2230" y="4484"/>
                  </a:cubicBezTo>
                  <a:cubicBezTo>
                    <a:pt x="2281" y="4488"/>
                    <a:pt x="2332" y="4489"/>
                    <a:pt x="2383" y="4489"/>
                  </a:cubicBezTo>
                  <a:cubicBezTo>
                    <a:pt x="3693" y="4489"/>
                    <a:pt x="4766" y="3428"/>
                    <a:pt x="4766" y="2101"/>
                  </a:cubicBezTo>
                  <a:lnTo>
                    <a:pt x="4766" y="1690"/>
                  </a:lnTo>
                  <a:cubicBezTo>
                    <a:pt x="4776" y="1479"/>
                    <a:pt x="4680" y="1288"/>
                    <a:pt x="4527" y="1154"/>
                  </a:cubicBezTo>
                  <a:cubicBezTo>
                    <a:pt x="4144" y="819"/>
                    <a:pt x="3292" y="226"/>
                    <a:pt x="1819" y="6"/>
                  </a:cubicBezTo>
                  <a:cubicBezTo>
                    <a:pt x="1794" y="2"/>
                    <a:pt x="1770" y="1"/>
                    <a:pt x="174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49"/>
            <p:cNvSpPr/>
            <p:nvPr/>
          </p:nvSpPr>
          <p:spPr>
            <a:xfrm>
              <a:off x="5878765" y="3449764"/>
              <a:ext cx="122398" cy="117277"/>
            </a:xfrm>
            <a:custGeom>
              <a:avLst/>
              <a:gdLst/>
              <a:ahLst/>
              <a:cxnLst/>
              <a:rect l="l" t="t" r="r" b="b"/>
              <a:pathLst>
                <a:path w="4661" h="4466" extrusionOk="0">
                  <a:moveTo>
                    <a:pt x="1745" y="1"/>
                  </a:moveTo>
                  <a:cubicBezTo>
                    <a:pt x="1563" y="1"/>
                    <a:pt x="1396" y="95"/>
                    <a:pt x="1311" y="264"/>
                  </a:cubicBezTo>
                  <a:cubicBezTo>
                    <a:pt x="1273" y="350"/>
                    <a:pt x="1225" y="436"/>
                    <a:pt x="1168" y="513"/>
                  </a:cubicBezTo>
                  <a:cubicBezTo>
                    <a:pt x="919" y="905"/>
                    <a:pt x="594" y="1240"/>
                    <a:pt x="201" y="1499"/>
                  </a:cubicBezTo>
                  <a:cubicBezTo>
                    <a:pt x="77" y="1585"/>
                    <a:pt x="0" y="1728"/>
                    <a:pt x="0" y="1891"/>
                  </a:cubicBezTo>
                  <a:lnTo>
                    <a:pt x="0" y="2025"/>
                  </a:lnTo>
                  <a:cubicBezTo>
                    <a:pt x="0" y="3250"/>
                    <a:pt x="900" y="4322"/>
                    <a:pt x="2096" y="4465"/>
                  </a:cubicBezTo>
                  <a:cubicBezTo>
                    <a:pt x="1675" y="4025"/>
                    <a:pt x="1436" y="3432"/>
                    <a:pt x="1436" y="2819"/>
                  </a:cubicBezTo>
                  <a:lnTo>
                    <a:pt x="1436" y="1317"/>
                  </a:lnTo>
                  <a:cubicBezTo>
                    <a:pt x="1436" y="1077"/>
                    <a:pt x="1618" y="867"/>
                    <a:pt x="1857" y="838"/>
                  </a:cubicBezTo>
                  <a:cubicBezTo>
                    <a:pt x="2025" y="823"/>
                    <a:pt x="2193" y="816"/>
                    <a:pt x="2360" y="816"/>
                  </a:cubicBezTo>
                  <a:cubicBezTo>
                    <a:pt x="3156" y="816"/>
                    <a:pt x="3941" y="985"/>
                    <a:pt x="4661" y="1317"/>
                  </a:cubicBezTo>
                  <a:cubicBezTo>
                    <a:pt x="4632" y="1250"/>
                    <a:pt x="4584" y="1202"/>
                    <a:pt x="4527" y="1154"/>
                  </a:cubicBezTo>
                  <a:cubicBezTo>
                    <a:pt x="4144" y="819"/>
                    <a:pt x="3292" y="226"/>
                    <a:pt x="1819" y="6"/>
                  </a:cubicBezTo>
                  <a:cubicBezTo>
                    <a:pt x="1794" y="2"/>
                    <a:pt x="1770" y="1"/>
                    <a:pt x="174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49"/>
            <p:cNvSpPr/>
            <p:nvPr/>
          </p:nvSpPr>
          <p:spPr>
            <a:xfrm>
              <a:off x="5835042" y="3620796"/>
              <a:ext cx="43986" cy="59584"/>
            </a:xfrm>
            <a:custGeom>
              <a:avLst/>
              <a:gdLst/>
              <a:ahLst/>
              <a:cxnLst/>
              <a:rect l="l" t="t" r="r" b="b"/>
              <a:pathLst>
                <a:path w="1675" h="2269" extrusionOk="0">
                  <a:moveTo>
                    <a:pt x="354" y="0"/>
                  </a:moveTo>
                  <a:cubicBezTo>
                    <a:pt x="124" y="182"/>
                    <a:pt x="0" y="450"/>
                    <a:pt x="0" y="747"/>
                  </a:cubicBezTo>
                  <a:lnTo>
                    <a:pt x="0" y="2029"/>
                  </a:lnTo>
                  <a:cubicBezTo>
                    <a:pt x="0" y="2163"/>
                    <a:pt x="105" y="2269"/>
                    <a:pt x="239" y="2269"/>
                  </a:cubicBezTo>
                  <a:lnTo>
                    <a:pt x="1675" y="2269"/>
                  </a:lnTo>
                  <a:lnTo>
                    <a:pt x="1675" y="1608"/>
                  </a:lnTo>
                  <a:cubicBezTo>
                    <a:pt x="1665" y="1417"/>
                    <a:pt x="1598" y="1235"/>
                    <a:pt x="1464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49"/>
            <p:cNvSpPr/>
            <p:nvPr/>
          </p:nvSpPr>
          <p:spPr>
            <a:xfrm>
              <a:off x="6003920" y="3620796"/>
              <a:ext cx="44012" cy="59584"/>
            </a:xfrm>
            <a:custGeom>
              <a:avLst/>
              <a:gdLst/>
              <a:ahLst/>
              <a:cxnLst/>
              <a:rect l="l" t="t" r="r" b="b"/>
              <a:pathLst>
                <a:path w="1676" h="2269" extrusionOk="0">
                  <a:moveTo>
                    <a:pt x="1321" y="0"/>
                  </a:moveTo>
                  <a:lnTo>
                    <a:pt x="211" y="1101"/>
                  </a:lnTo>
                  <a:cubicBezTo>
                    <a:pt x="77" y="1235"/>
                    <a:pt x="0" y="1417"/>
                    <a:pt x="0" y="1608"/>
                  </a:cubicBezTo>
                  <a:lnTo>
                    <a:pt x="0" y="2269"/>
                  </a:lnTo>
                  <a:lnTo>
                    <a:pt x="1436" y="2269"/>
                  </a:lnTo>
                  <a:cubicBezTo>
                    <a:pt x="1570" y="2269"/>
                    <a:pt x="1675" y="2163"/>
                    <a:pt x="1675" y="2029"/>
                  </a:cubicBezTo>
                  <a:lnTo>
                    <a:pt x="1675" y="747"/>
                  </a:lnTo>
                  <a:cubicBezTo>
                    <a:pt x="1675" y="450"/>
                    <a:pt x="1541" y="182"/>
                    <a:pt x="132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6" name="Google Shape;4876;p49"/>
          <p:cNvSpPr/>
          <p:nvPr/>
        </p:nvSpPr>
        <p:spPr>
          <a:xfrm>
            <a:off x="6560317" y="3564757"/>
            <a:ext cx="13366" cy="86711"/>
          </a:xfrm>
          <a:custGeom>
            <a:avLst/>
            <a:gdLst/>
            <a:ahLst/>
            <a:cxnLst/>
            <a:rect l="l" t="t" r="r" b="b"/>
            <a:pathLst>
              <a:path w="509" h="3302" extrusionOk="0">
                <a:moveTo>
                  <a:pt x="432" y="0"/>
                </a:moveTo>
                <a:lnTo>
                  <a:pt x="202" y="163"/>
                </a:lnTo>
                <a:cubicBezTo>
                  <a:pt x="77" y="259"/>
                  <a:pt x="1" y="412"/>
                  <a:pt x="1" y="565"/>
                </a:cubicBezTo>
                <a:lnTo>
                  <a:pt x="1" y="3302"/>
                </a:lnTo>
                <a:lnTo>
                  <a:pt x="39" y="3245"/>
                </a:lnTo>
                <a:cubicBezTo>
                  <a:pt x="345" y="2795"/>
                  <a:pt x="508" y="2259"/>
                  <a:pt x="508" y="1713"/>
                </a:cubicBezTo>
                <a:lnTo>
                  <a:pt x="508" y="259"/>
                </a:lnTo>
                <a:cubicBezTo>
                  <a:pt x="508" y="163"/>
                  <a:pt x="479" y="77"/>
                  <a:pt x="432" y="0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77" name="Google Shape;4877;p49"/>
          <p:cNvGrpSpPr/>
          <p:nvPr/>
        </p:nvGrpSpPr>
        <p:grpSpPr>
          <a:xfrm>
            <a:off x="6179074" y="3368726"/>
            <a:ext cx="394609" cy="328749"/>
            <a:chOff x="6179074" y="3368726"/>
            <a:chExt cx="394609" cy="328749"/>
          </a:xfrm>
        </p:grpSpPr>
        <p:sp>
          <p:nvSpPr>
            <p:cNvPr id="4878" name="Google Shape;4878;p49"/>
            <p:cNvSpPr/>
            <p:nvPr/>
          </p:nvSpPr>
          <p:spPr>
            <a:xfrm>
              <a:off x="6363052" y="3421508"/>
              <a:ext cx="26418" cy="26155"/>
            </a:xfrm>
            <a:custGeom>
              <a:avLst/>
              <a:gdLst/>
              <a:ahLst/>
              <a:cxnLst/>
              <a:rect l="l" t="t" r="r" b="b"/>
              <a:pathLst>
                <a:path w="1006" h="996" extrusionOk="0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49"/>
            <p:cNvSpPr/>
            <p:nvPr/>
          </p:nvSpPr>
          <p:spPr>
            <a:xfrm>
              <a:off x="6361791" y="3421508"/>
              <a:ext cx="28912" cy="19695"/>
            </a:xfrm>
            <a:custGeom>
              <a:avLst/>
              <a:gdLst/>
              <a:ahLst/>
              <a:cxnLst/>
              <a:rect l="l" t="t" r="r" b="b"/>
              <a:pathLst>
                <a:path w="1101" h="750" extrusionOk="0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72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49"/>
            <p:cNvSpPr/>
            <p:nvPr/>
          </p:nvSpPr>
          <p:spPr>
            <a:xfrm>
              <a:off x="6336660" y="3442096"/>
              <a:ext cx="79174" cy="97556"/>
            </a:xfrm>
            <a:custGeom>
              <a:avLst/>
              <a:gdLst/>
              <a:ahLst/>
              <a:cxnLst/>
              <a:rect l="l" t="t" r="r" b="b"/>
              <a:pathLst>
                <a:path w="3015" h="3715" extrusionOk="0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603" y="212"/>
                    <a:pt x="1523" y="212"/>
                  </a:cubicBezTo>
                  <a:cubicBezTo>
                    <a:pt x="1516" y="212"/>
                    <a:pt x="1512" y="211"/>
                    <a:pt x="1512" y="211"/>
                  </a:cubicBezTo>
                  <a:cubicBezTo>
                    <a:pt x="1512" y="211"/>
                    <a:pt x="1509" y="212"/>
                    <a:pt x="1502" y="212"/>
                  </a:cubicBezTo>
                  <a:cubicBezTo>
                    <a:pt x="1420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49"/>
            <p:cNvSpPr/>
            <p:nvPr/>
          </p:nvSpPr>
          <p:spPr>
            <a:xfrm>
              <a:off x="6349974" y="3539862"/>
              <a:ext cx="52546" cy="111605"/>
            </a:xfrm>
            <a:custGeom>
              <a:avLst/>
              <a:gdLst/>
              <a:ahLst/>
              <a:cxnLst/>
              <a:rect l="l" t="t" r="r" b="b"/>
              <a:pathLst>
                <a:path w="200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49"/>
            <p:cNvSpPr/>
            <p:nvPr/>
          </p:nvSpPr>
          <p:spPr>
            <a:xfrm>
              <a:off x="6336897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77" y="0"/>
                  </a:moveTo>
                  <a:cubicBezTo>
                    <a:pt x="2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5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22" y="268"/>
                    <a:pt x="298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49"/>
            <p:cNvSpPr/>
            <p:nvPr/>
          </p:nvSpPr>
          <p:spPr>
            <a:xfrm>
              <a:off x="6402494" y="3452915"/>
              <a:ext cx="13340" cy="86973"/>
            </a:xfrm>
            <a:custGeom>
              <a:avLst/>
              <a:gdLst/>
              <a:ahLst/>
              <a:cxnLst/>
              <a:rect l="l" t="t" r="r" b="b"/>
              <a:pathLst>
                <a:path w="508" h="3312" extrusionOk="0">
                  <a:moveTo>
                    <a:pt x="431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45" y="2795"/>
                    <a:pt x="508" y="2269"/>
                    <a:pt x="508" y="1723"/>
                  </a:cubicBezTo>
                  <a:lnTo>
                    <a:pt x="508" y="268"/>
                  </a:lnTo>
                  <a:cubicBezTo>
                    <a:pt x="508" y="17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49"/>
            <p:cNvSpPr/>
            <p:nvPr/>
          </p:nvSpPr>
          <p:spPr>
            <a:xfrm>
              <a:off x="6356014" y="3434691"/>
              <a:ext cx="40493" cy="105198"/>
            </a:xfrm>
            <a:custGeom>
              <a:avLst/>
              <a:gdLst/>
              <a:ahLst/>
              <a:cxnLst/>
              <a:rect l="l" t="t" r="r" b="b"/>
              <a:pathLst>
                <a:path w="1542" h="4006" extrusionOk="0">
                  <a:moveTo>
                    <a:pt x="254" y="1"/>
                  </a:moveTo>
                  <a:cubicBezTo>
                    <a:pt x="242" y="1"/>
                    <a:pt x="230" y="5"/>
                    <a:pt x="220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599"/>
                  </a:lnTo>
                  <a:lnTo>
                    <a:pt x="1043" y="723"/>
                  </a:lnTo>
                  <a:cubicBezTo>
                    <a:pt x="1063" y="739"/>
                    <a:pt x="1088" y="747"/>
                    <a:pt x="1113" y="747"/>
                  </a:cubicBezTo>
                  <a:cubicBezTo>
                    <a:pt x="1149" y="747"/>
                    <a:pt x="1184" y="732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1"/>
                    <a:pt x="1297" y="1"/>
                  </a:cubicBezTo>
                  <a:cubicBezTo>
                    <a:pt x="1285" y="1"/>
                    <a:pt x="1273" y="5"/>
                    <a:pt x="1264" y="1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5"/>
                    <a:pt x="266" y="1"/>
                    <a:pt x="25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49"/>
            <p:cNvSpPr/>
            <p:nvPr/>
          </p:nvSpPr>
          <p:spPr>
            <a:xfrm>
              <a:off x="6373109" y="3552913"/>
              <a:ext cx="6775" cy="98554"/>
            </a:xfrm>
            <a:custGeom>
              <a:avLst/>
              <a:gdLst/>
              <a:ahLst/>
              <a:cxnLst/>
              <a:rect l="l" t="t" r="r" b="b"/>
              <a:pathLst>
                <a:path w="258" h="3753" extrusionOk="0">
                  <a:moveTo>
                    <a:pt x="139" y="0"/>
                  </a:moveTo>
                  <a:cubicBezTo>
                    <a:pt x="134" y="0"/>
                    <a:pt x="129" y="1"/>
                    <a:pt x="124" y="1"/>
                  </a:cubicBezTo>
                  <a:cubicBezTo>
                    <a:pt x="57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58" y="55"/>
                    <a:pt x="201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6" name="Google Shape;4886;p49"/>
            <p:cNvSpPr/>
            <p:nvPr/>
          </p:nvSpPr>
          <p:spPr>
            <a:xfrm>
              <a:off x="6349974" y="3368726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7" name="Google Shape;4887;p49"/>
            <p:cNvSpPr/>
            <p:nvPr/>
          </p:nvSpPr>
          <p:spPr>
            <a:xfrm>
              <a:off x="6349974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lnTo>
                    <a:pt x="10" y="1254"/>
                  </a:lnTo>
                  <a:cubicBezTo>
                    <a:pt x="2" y="1828"/>
                    <a:pt x="478" y="2257"/>
                    <a:pt x="1005" y="2257"/>
                  </a:cubicBezTo>
                  <a:cubicBezTo>
                    <a:pt x="1129" y="2257"/>
                    <a:pt x="1255" y="2233"/>
                    <a:pt x="1379" y="2182"/>
                  </a:cubicBezTo>
                  <a:cubicBezTo>
                    <a:pt x="1005" y="2029"/>
                    <a:pt x="757" y="1666"/>
                    <a:pt x="757" y="1254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49"/>
            <p:cNvSpPr/>
            <p:nvPr/>
          </p:nvSpPr>
          <p:spPr>
            <a:xfrm>
              <a:off x="6349974" y="3368726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9" name="Google Shape;4889;p49"/>
            <p:cNvSpPr/>
            <p:nvPr/>
          </p:nvSpPr>
          <p:spPr>
            <a:xfrm>
              <a:off x="6349974" y="3368726"/>
              <a:ext cx="36213" cy="24159"/>
            </a:xfrm>
            <a:custGeom>
              <a:avLst/>
              <a:gdLst/>
              <a:ahLst/>
              <a:cxnLst/>
              <a:rect l="l" t="t" r="r" b="b"/>
              <a:pathLst>
                <a:path w="1379" h="920" extrusionOk="0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49"/>
            <p:cNvSpPr/>
            <p:nvPr/>
          </p:nvSpPr>
          <p:spPr>
            <a:xfrm>
              <a:off x="6468354" y="3421508"/>
              <a:ext cx="26418" cy="26155"/>
            </a:xfrm>
            <a:custGeom>
              <a:avLst/>
              <a:gdLst/>
              <a:ahLst/>
              <a:cxnLst/>
              <a:rect l="l" t="t" r="r" b="b"/>
              <a:pathLst>
                <a:path w="1006" h="996" extrusionOk="0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49"/>
            <p:cNvSpPr/>
            <p:nvPr/>
          </p:nvSpPr>
          <p:spPr>
            <a:xfrm>
              <a:off x="6467094" y="3421508"/>
              <a:ext cx="28912" cy="19695"/>
            </a:xfrm>
            <a:custGeom>
              <a:avLst/>
              <a:gdLst/>
              <a:ahLst/>
              <a:cxnLst/>
              <a:rect l="l" t="t" r="r" b="b"/>
              <a:pathLst>
                <a:path w="1101" h="750" extrusionOk="0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63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49"/>
            <p:cNvSpPr/>
            <p:nvPr/>
          </p:nvSpPr>
          <p:spPr>
            <a:xfrm>
              <a:off x="6441963" y="3442096"/>
              <a:ext cx="78938" cy="97556"/>
            </a:xfrm>
            <a:custGeom>
              <a:avLst/>
              <a:gdLst/>
              <a:ahLst/>
              <a:cxnLst/>
              <a:rect l="l" t="t" r="r" b="b"/>
              <a:pathLst>
                <a:path w="3006" h="3715" extrusionOk="0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0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595" y="212"/>
                    <a:pt x="1514" y="212"/>
                  </a:cubicBezTo>
                  <a:cubicBezTo>
                    <a:pt x="1507" y="212"/>
                    <a:pt x="1503" y="211"/>
                    <a:pt x="1503" y="211"/>
                  </a:cubicBezTo>
                  <a:cubicBezTo>
                    <a:pt x="1503" y="211"/>
                    <a:pt x="1499" y="212"/>
                    <a:pt x="1492" y="212"/>
                  </a:cubicBezTo>
                  <a:cubicBezTo>
                    <a:pt x="1412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49"/>
            <p:cNvSpPr/>
            <p:nvPr/>
          </p:nvSpPr>
          <p:spPr>
            <a:xfrm>
              <a:off x="6455277" y="3539862"/>
              <a:ext cx="52546" cy="111605"/>
            </a:xfrm>
            <a:custGeom>
              <a:avLst/>
              <a:gdLst/>
              <a:ahLst/>
              <a:cxnLst/>
              <a:rect l="l" t="t" r="r" b="b"/>
              <a:pathLst>
                <a:path w="200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49"/>
            <p:cNvSpPr/>
            <p:nvPr/>
          </p:nvSpPr>
          <p:spPr>
            <a:xfrm>
              <a:off x="6441963" y="3452915"/>
              <a:ext cx="13340" cy="86973"/>
            </a:xfrm>
            <a:custGeom>
              <a:avLst/>
              <a:gdLst/>
              <a:ahLst/>
              <a:cxnLst/>
              <a:rect l="l" t="t" r="r" b="b"/>
              <a:pathLst>
                <a:path w="508" h="3312" extrusionOk="0">
                  <a:moveTo>
                    <a:pt x="77" y="0"/>
                  </a:moveTo>
                  <a:cubicBezTo>
                    <a:pt x="29" y="77"/>
                    <a:pt x="0" y="173"/>
                    <a:pt x="0" y="268"/>
                  </a:cubicBezTo>
                  <a:lnTo>
                    <a:pt x="0" y="1723"/>
                  </a:lnTo>
                  <a:cubicBezTo>
                    <a:pt x="0" y="2269"/>
                    <a:pt x="163" y="2795"/>
                    <a:pt x="469" y="3245"/>
                  </a:cubicBezTo>
                  <a:lnTo>
                    <a:pt x="508" y="3312"/>
                  </a:lnTo>
                  <a:lnTo>
                    <a:pt x="508" y="575"/>
                  </a:lnTo>
                  <a:cubicBezTo>
                    <a:pt x="508" y="412"/>
                    <a:pt x="431" y="268"/>
                    <a:pt x="307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49"/>
            <p:cNvSpPr/>
            <p:nvPr/>
          </p:nvSpPr>
          <p:spPr>
            <a:xfrm>
              <a:off x="6507797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422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36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70" y="77"/>
                    <a:pt x="422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49"/>
            <p:cNvSpPr/>
            <p:nvPr/>
          </p:nvSpPr>
          <p:spPr>
            <a:xfrm>
              <a:off x="6461317" y="3434691"/>
              <a:ext cx="40493" cy="105198"/>
            </a:xfrm>
            <a:custGeom>
              <a:avLst/>
              <a:gdLst/>
              <a:ahLst/>
              <a:cxnLst/>
              <a:rect l="l" t="t" r="r" b="b"/>
              <a:pathLst>
                <a:path w="1542" h="4006" extrusionOk="0">
                  <a:moveTo>
                    <a:pt x="244" y="1"/>
                  </a:moveTo>
                  <a:cubicBezTo>
                    <a:pt x="232" y="1"/>
                    <a:pt x="220" y="5"/>
                    <a:pt x="211" y="15"/>
                  </a:cubicBezTo>
                  <a:lnTo>
                    <a:pt x="0" y="283"/>
                  </a:lnTo>
                  <a:lnTo>
                    <a:pt x="335" y="704"/>
                  </a:lnTo>
                  <a:cubicBezTo>
                    <a:pt x="357" y="732"/>
                    <a:pt x="393" y="747"/>
                    <a:pt x="428" y="747"/>
                  </a:cubicBezTo>
                  <a:cubicBezTo>
                    <a:pt x="453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599"/>
                  </a:lnTo>
                  <a:lnTo>
                    <a:pt x="1043" y="723"/>
                  </a:lnTo>
                  <a:cubicBezTo>
                    <a:pt x="1063" y="739"/>
                    <a:pt x="1087" y="747"/>
                    <a:pt x="1110" y="747"/>
                  </a:cubicBezTo>
                  <a:cubicBezTo>
                    <a:pt x="1142" y="747"/>
                    <a:pt x="1174" y="732"/>
                    <a:pt x="1197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1"/>
                    <a:pt x="1287" y="1"/>
                  </a:cubicBezTo>
                  <a:cubicBezTo>
                    <a:pt x="1275" y="1"/>
                    <a:pt x="1264" y="5"/>
                    <a:pt x="1254" y="1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5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49"/>
            <p:cNvSpPr/>
            <p:nvPr/>
          </p:nvSpPr>
          <p:spPr>
            <a:xfrm>
              <a:off x="6478412" y="3552913"/>
              <a:ext cx="6539" cy="98554"/>
            </a:xfrm>
            <a:custGeom>
              <a:avLst/>
              <a:gdLst/>
              <a:ahLst/>
              <a:cxnLst/>
              <a:rect l="l" t="t" r="r" b="b"/>
              <a:pathLst>
                <a:path w="249" h="3753" extrusionOk="0">
                  <a:moveTo>
                    <a:pt x="131" y="0"/>
                  </a:moveTo>
                  <a:cubicBezTo>
                    <a:pt x="126" y="0"/>
                    <a:pt x="120" y="1"/>
                    <a:pt x="115" y="1"/>
                  </a:cubicBezTo>
                  <a:cubicBezTo>
                    <a:pt x="48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49"/>
            <p:cNvSpPr/>
            <p:nvPr/>
          </p:nvSpPr>
          <p:spPr>
            <a:xfrm>
              <a:off x="6455277" y="3368726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41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49"/>
            <p:cNvSpPr/>
            <p:nvPr/>
          </p:nvSpPr>
          <p:spPr>
            <a:xfrm>
              <a:off x="6455277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1" y="2257"/>
                    <a:pt x="1001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49"/>
            <p:cNvSpPr/>
            <p:nvPr/>
          </p:nvSpPr>
          <p:spPr>
            <a:xfrm>
              <a:off x="6455277" y="3368726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49"/>
            <p:cNvSpPr/>
            <p:nvPr/>
          </p:nvSpPr>
          <p:spPr>
            <a:xfrm>
              <a:off x="6455277" y="3368726"/>
              <a:ext cx="36213" cy="24159"/>
            </a:xfrm>
            <a:custGeom>
              <a:avLst/>
              <a:gdLst/>
              <a:ahLst/>
              <a:cxnLst/>
              <a:rect l="l" t="t" r="r" b="b"/>
              <a:pathLst>
                <a:path w="1379" h="920" extrusionOk="0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49"/>
            <p:cNvSpPr/>
            <p:nvPr/>
          </p:nvSpPr>
          <p:spPr>
            <a:xfrm>
              <a:off x="6257985" y="3421508"/>
              <a:ext cx="26181" cy="26155"/>
            </a:xfrm>
            <a:custGeom>
              <a:avLst/>
              <a:gdLst/>
              <a:ahLst/>
              <a:cxnLst/>
              <a:rect l="l" t="t" r="r" b="b"/>
              <a:pathLst>
                <a:path w="997" h="996" extrusionOk="0">
                  <a:moveTo>
                    <a:pt x="1" y="0"/>
                  </a:moveTo>
                  <a:lnTo>
                    <a:pt x="1" y="995"/>
                  </a:lnTo>
                  <a:lnTo>
                    <a:pt x="996" y="99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49"/>
            <p:cNvSpPr/>
            <p:nvPr/>
          </p:nvSpPr>
          <p:spPr>
            <a:xfrm>
              <a:off x="6256725" y="3421508"/>
              <a:ext cx="28676" cy="19695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49" y="0"/>
                  </a:moveTo>
                  <a:lnTo>
                    <a:pt x="49" y="498"/>
                  </a:lnTo>
                  <a:cubicBezTo>
                    <a:pt x="49" y="546"/>
                    <a:pt x="30" y="603"/>
                    <a:pt x="1" y="641"/>
                  </a:cubicBezTo>
                  <a:cubicBezTo>
                    <a:pt x="173" y="713"/>
                    <a:pt x="360" y="749"/>
                    <a:pt x="547" y="749"/>
                  </a:cubicBezTo>
                  <a:cubicBezTo>
                    <a:pt x="733" y="749"/>
                    <a:pt x="920" y="713"/>
                    <a:pt x="1092" y="641"/>
                  </a:cubicBezTo>
                  <a:cubicBezTo>
                    <a:pt x="1063" y="603"/>
                    <a:pt x="1044" y="546"/>
                    <a:pt x="1044" y="498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49"/>
            <p:cNvSpPr/>
            <p:nvPr/>
          </p:nvSpPr>
          <p:spPr>
            <a:xfrm>
              <a:off x="6231594" y="3442096"/>
              <a:ext cx="78964" cy="97556"/>
            </a:xfrm>
            <a:custGeom>
              <a:avLst/>
              <a:gdLst/>
              <a:ahLst/>
              <a:cxnLst/>
              <a:rect l="l" t="t" r="r" b="b"/>
              <a:pathLst>
                <a:path w="3007" h="3715" extrusionOk="0">
                  <a:moveTo>
                    <a:pt x="738" y="1"/>
                  </a:moveTo>
                  <a:lnTo>
                    <a:pt x="279" y="231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81"/>
                    <a:pt x="164" y="3207"/>
                    <a:pt x="460" y="3657"/>
                  </a:cubicBezTo>
                  <a:lnTo>
                    <a:pt x="499" y="3714"/>
                  </a:lnTo>
                  <a:lnTo>
                    <a:pt x="2508" y="3714"/>
                  </a:lnTo>
                  <a:lnTo>
                    <a:pt x="2537" y="3657"/>
                  </a:lnTo>
                  <a:cubicBezTo>
                    <a:pt x="2843" y="3207"/>
                    <a:pt x="3006" y="268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1" y="317"/>
                    <a:pt x="2729" y="231"/>
                  </a:cubicBezTo>
                  <a:lnTo>
                    <a:pt x="2269" y="1"/>
                  </a:lnTo>
                  <a:cubicBezTo>
                    <a:pt x="2102" y="203"/>
                    <a:pt x="1594" y="212"/>
                    <a:pt x="1514" y="212"/>
                  </a:cubicBezTo>
                  <a:cubicBezTo>
                    <a:pt x="1507" y="212"/>
                    <a:pt x="1504" y="211"/>
                    <a:pt x="1504" y="211"/>
                  </a:cubicBezTo>
                  <a:cubicBezTo>
                    <a:pt x="1504" y="211"/>
                    <a:pt x="1500" y="212"/>
                    <a:pt x="1493" y="212"/>
                  </a:cubicBezTo>
                  <a:cubicBezTo>
                    <a:pt x="1413" y="212"/>
                    <a:pt x="905" y="203"/>
                    <a:pt x="738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49"/>
            <p:cNvSpPr/>
            <p:nvPr/>
          </p:nvSpPr>
          <p:spPr>
            <a:xfrm>
              <a:off x="6244672" y="3539862"/>
              <a:ext cx="52809" cy="111605"/>
            </a:xfrm>
            <a:custGeom>
              <a:avLst/>
              <a:gdLst/>
              <a:ahLst/>
              <a:cxnLst/>
              <a:rect l="l" t="t" r="r" b="b"/>
              <a:pathLst>
                <a:path w="201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10" y="425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49"/>
            <p:cNvSpPr/>
            <p:nvPr/>
          </p:nvSpPr>
          <p:spPr>
            <a:xfrm>
              <a:off x="6231594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78" y="0"/>
                  </a:moveTo>
                  <a:cubicBezTo>
                    <a:pt x="3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6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32" y="268"/>
                    <a:pt x="307" y="173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49"/>
            <p:cNvSpPr/>
            <p:nvPr/>
          </p:nvSpPr>
          <p:spPr>
            <a:xfrm>
              <a:off x="6297454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421" y="0"/>
                  </a:moveTo>
                  <a:lnTo>
                    <a:pt x="201" y="173"/>
                  </a:lnTo>
                  <a:cubicBezTo>
                    <a:pt x="67" y="268"/>
                    <a:pt x="0" y="412"/>
                    <a:pt x="0" y="575"/>
                  </a:cubicBezTo>
                  <a:lnTo>
                    <a:pt x="0" y="3312"/>
                  </a:lnTo>
                  <a:lnTo>
                    <a:pt x="39" y="3245"/>
                  </a:lnTo>
                  <a:cubicBezTo>
                    <a:pt x="335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69" y="77"/>
                    <a:pt x="42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49"/>
            <p:cNvSpPr/>
            <p:nvPr/>
          </p:nvSpPr>
          <p:spPr>
            <a:xfrm>
              <a:off x="6250948" y="3434691"/>
              <a:ext cx="40257" cy="105198"/>
            </a:xfrm>
            <a:custGeom>
              <a:avLst/>
              <a:gdLst/>
              <a:ahLst/>
              <a:cxnLst/>
              <a:rect l="l" t="t" r="r" b="b"/>
              <a:pathLst>
                <a:path w="1533" h="4006" extrusionOk="0">
                  <a:moveTo>
                    <a:pt x="245" y="1"/>
                  </a:moveTo>
                  <a:cubicBezTo>
                    <a:pt x="233" y="1"/>
                    <a:pt x="221" y="5"/>
                    <a:pt x="211" y="15"/>
                  </a:cubicBezTo>
                  <a:lnTo>
                    <a:pt x="1" y="283"/>
                  </a:lnTo>
                  <a:lnTo>
                    <a:pt x="336" y="704"/>
                  </a:lnTo>
                  <a:cubicBezTo>
                    <a:pt x="358" y="732"/>
                    <a:pt x="393" y="747"/>
                    <a:pt x="428" y="747"/>
                  </a:cubicBezTo>
                  <a:cubicBezTo>
                    <a:pt x="454" y="747"/>
                    <a:pt x="479" y="739"/>
                    <a:pt x="499" y="723"/>
                  </a:cubicBezTo>
                  <a:lnTo>
                    <a:pt x="642" y="599"/>
                  </a:lnTo>
                  <a:lnTo>
                    <a:pt x="642" y="4006"/>
                  </a:lnTo>
                  <a:lnTo>
                    <a:pt x="891" y="4006"/>
                  </a:lnTo>
                  <a:lnTo>
                    <a:pt x="891" y="599"/>
                  </a:lnTo>
                  <a:lnTo>
                    <a:pt x="1044" y="723"/>
                  </a:lnTo>
                  <a:cubicBezTo>
                    <a:pt x="1064" y="739"/>
                    <a:pt x="1087" y="747"/>
                    <a:pt x="1110" y="747"/>
                  </a:cubicBezTo>
                  <a:cubicBezTo>
                    <a:pt x="1143" y="747"/>
                    <a:pt x="1175" y="732"/>
                    <a:pt x="1197" y="704"/>
                  </a:cubicBezTo>
                  <a:lnTo>
                    <a:pt x="1532" y="283"/>
                  </a:lnTo>
                  <a:lnTo>
                    <a:pt x="1322" y="15"/>
                  </a:lnTo>
                  <a:cubicBezTo>
                    <a:pt x="1312" y="5"/>
                    <a:pt x="1300" y="1"/>
                    <a:pt x="1288" y="1"/>
                  </a:cubicBezTo>
                  <a:cubicBezTo>
                    <a:pt x="1276" y="1"/>
                    <a:pt x="1264" y="5"/>
                    <a:pt x="1255" y="15"/>
                  </a:cubicBezTo>
                  <a:lnTo>
                    <a:pt x="767" y="503"/>
                  </a:lnTo>
                  <a:lnTo>
                    <a:pt x="278" y="15"/>
                  </a:lnTo>
                  <a:cubicBezTo>
                    <a:pt x="269" y="5"/>
                    <a:pt x="257" y="1"/>
                    <a:pt x="24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49"/>
            <p:cNvSpPr/>
            <p:nvPr/>
          </p:nvSpPr>
          <p:spPr>
            <a:xfrm>
              <a:off x="6268043" y="3552913"/>
              <a:ext cx="6565" cy="98554"/>
            </a:xfrm>
            <a:custGeom>
              <a:avLst/>
              <a:gdLst/>
              <a:ahLst/>
              <a:cxnLst/>
              <a:rect l="l" t="t" r="r" b="b"/>
              <a:pathLst>
                <a:path w="250" h="3753" extrusionOk="0">
                  <a:moveTo>
                    <a:pt x="132" y="0"/>
                  </a:moveTo>
                  <a:cubicBezTo>
                    <a:pt x="127" y="0"/>
                    <a:pt x="121" y="1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49"/>
            <p:cNvSpPr/>
            <p:nvPr/>
          </p:nvSpPr>
          <p:spPr>
            <a:xfrm>
              <a:off x="6244672" y="3368726"/>
              <a:ext cx="52809" cy="59321"/>
            </a:xfrm>
            <a:custGeom>
              <a:avLst/>
              <a:gdLst/>
              <a:ahLst/>
              <a:cxnLst/>
              <a:rect l="l" t="t" r="r" b="b"/>
              <a:pathLst>
                <a:path w="2011" h="2259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6" y="2259"/>
                  </a:cubicBezTo>
                  <a:cubicBezTo>
                    <a:pt x="1561" y="2259"/>
                    <a:pt x="2010" y="1809"/>
                    <a:pt x="2010" y="1254"/>
                  </a:cubicBezTo>
                  <a:lnTo>
                    <a:pt x="2010" y="756"/>
                  </a:lnTo>
                  <a:cubicBezTo>
                    <a:pt x="2010" y="335"/>
                    <a:pt x="1675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49"/>
            <p:cNvSpPr/>
            <p:nvPr/>
          </p:nvSpPr>
          <p:spPr>
            <a:xfrm>
              <a:off x="6244934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49"/>
            <p:cNvSpPr/>
            <p:nvPr/>
          </p:nvSpPr>
          <p:spPr>
            <a:xfrm>
              <a:off x="6244672" y="3368726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0" y="1005"/>
                  </a:cubicBezTo>
                  <a:lnTo>
                    <a:pt x="2010" y="756"/>
                  </a:lnTo>
                  <a:cubicBezTo>
                    <a:pt x="2010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49"/>
            <p:cNvSpPr/>
            <p:nvPr/>
          </p:nvSpPr>
          <p:spPr>
            <a:xfrm>
              <a:off x="6244934" y="3368726"/>
              <a:ext cx="35950" cy="24159"/>
            </a:xfrm>
            <a:custGeom>
              <a:avLst/>
              <a:gdLst/>
              <a:ahLst/>
              <a:cxnLst/>
              <a:rect l="l" t="t" r="r" b="b"/>
              <a:pathLst>
                <a:path w="1369" h="920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4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49"/>
            <p:cNvSpPr/>
            <p:nvPr/>
          </p:nvSpPr>
          <p:spPr>
            <a:xfrm>
              <a:off x="6205229" y="3533087"/>
              <a:ext cx="26391" cy="2641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49"/>
            <p:cNvSpPr/>
            <p:nvPr/>
          </p:nvSpPr>
          <p:spPr>
            <a:xfrm>
              <a:off x="6203969" y="3533087"/>
              <a:ext cx="28912" cy="19931"/>
            </a:xfrm>
            <a:custGeom>
              <a:avLst/>
              <a:gdLst/>
              <a:ahLst/>
              <a:cxnLst/>
              <a:rect l="l" t="t" r="r" b="b"/>
              <a:pathLst>
                <a:path w="1101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39" y="603"/>
                    <a:pt x="0" y="651"/>
                  </a:cubicBezTo>
                  <a:cubicBezTo>
                    <a:pt x="177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49"/>
            <p:cNvSpPr/>
            <p:nvPr/>
          </p:nvSpPr>
          <p:spPr>
            <a:xfrm>
              <a:off x="6179074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28" y="1"/>
                  </a:moveTo>
                  <a:lnTo>
                    <a:pt x="278" y="230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71"/>
                    <a:pt x="154" y="3207"/>
                    <a:pt x="460" y="3657"/>
                  </a:cubicBezTo>
                  <a:lnTo>
                    <a:pt x="498" y="3714"/>
                  </a:lnTo>
                  <a:lnTo>
                    <a:pt x="2499" y="3714"/>
                  </a:lnTo>
                  <a:lnTo>
                    <a:pt x="2537" y="3657"/>
                  </a:lnTo>
                  <a:cubicBezTo>
                    <a:pt x="2843" y="3207"/>
                    <a:pt x="3006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891" y="317"/>
                    <a:pt x="2728" y="230"/>
                  </a:cubicBezTo>
                  <a:lnTo>
                    <a:pt x="2269" y="1"/>
                  </a:lnTo>
                  <a:cubicBezTo>
                    <a:pt x="2102" y="203"/>
                    <a:pt x="1594" y="211"/>
                    <a:pt x="1514" y="211"/>
                  </a:cubicBezTo>
                  <a:cubicBezTo>
                    <a:pt x="1507" y="211"/>
                    <a:pt x="1503" y="211"/>
                    <a:pt x="1503" y="211"/>
                  </a:cubicBezTo>
                  <a:cubicBezTo>
                    <a:pt x="1503" y="211"/>
                    <a:pt x="1500" y="211"/>
                    <a:pt x="1493" y="211"/>
                  </a:cubicBezTo>
                  <a:cubicBezTo>
                    <a:pt x="1412" y="211"/>
                    <a:pt x="904" y="203"/>
                    <a:pt x="72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49"/>
            <p:cNvSpPr/>
            <p:nvPr/>
          </p:nvSpPr>
          <p:spPr>
            <a:xfrm>
              <a:off x="6192152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15" y="1752"/>
                    <a:pt x="249" y="1752"/>
                  </a:cubicBezTo>
                  <a:lnTo>
                    <a:pt x="1752" y="1752"/>
                  </a:lnTo>
                  <a:cubicBezTo>
                    <a:pt x="1895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49"/>
            <p:cNvSpPr/>
            <p:nvPr/>
          </p:nvSpPr>
          <p:spPr>
            <a:xfrm>
              <a:off x="6179074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77" y="0"/>
                  </a:moveTo>
                  <a:cubicBezTo>
                    <a:pt x="20" y="77"/>
                    <a:pt x="1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54" y="2795"/>
                    <a:pt x="460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22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49"/>
            <p:cNvSpPr/>
            <p:nvPr/>
          </p:nvSpPr>
          <p:spPr>
            <a:xfrm>
              <a:off x="6244672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431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508" y="2259"/>
                    <a:pt x="508" y="1713"/>
                  </a:cubicBezTo>
                  <a:lnTo>
                    <a:pt x="508" y="259"/>
                  </a:lnTo>
                  <a:cubicBezTo>
                    <a:pt x="508" y="16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49"/>
            <p:cNvSpPr/>
            <p:nvPr/>
          </p:nvSpPr>
          <p:spPr>
            <a:xfrm>
              <a:off x="6198191" y="3546270"/>
              <a:ext cx="40467" cy="105198"/>
            </a:xfrm>
            <a:custGeom>
              <a:avLst/>
              <a:gdLst/>
              <a:ahLst/>
              <a:cxnLst/>
              <a:rect l="l" t="t" r="r" b="b"/>
              <a:pathLst>
                <a:path w="1541" h="4006" extrusionOk="0">
                  <a:moveTo>
                    <a:pt x="250" y="1"/>
                  </a:moveTo>
                  <a:cubicBezTo>
                    <a:pt x="237" y="1"/>
                    <a:pt x="225" y="6"/>
                    <a:pt x="220" y="15"/>
                  </a:cubicBezTo>
                  <a:lnTo>
                    <a:pt x="0" y="293"/>
                  </a:lnTo>
                  <a:lnTo>
                    <a:pt x="345" y="714"/>
                  </a:lnTo>
                  <a:cubicBezTo>
                    <a:pt x="365" y="739"/>
                    <a:pt x="393" y="751"/>
                    <a:pt x="422" y="751"/>
                  </a:cubicBezTo>
                  <a:cubicBezTo>
                    <a:pt x="448" y="751"/>
                    <a:pt x="475" y="741"/>
                    <a:pt x="498" y="723"/>
                  </a:cubicBezTo>
                  <a:lnTo>
                    <a:pt x="651" y="60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609"/>
                  </a:lnTo>
                  <a:lnTo>
                    <a:pt x="1043" y="723"/>
                  </a:lnTo>
                  <a:cubicBezTo>
                    <a:pt x="1065" y="745"/>
                    <a:pt x="1090" y="755"/>
                    <a:pt x="1116" y="755"/>
                  </a:cubicBezTo>
                  <a:cubicBezTo>
                    <a:pt x="1148" y="755"/>
                    <a:pt x="1180" y="740"/>
                    <a:pt x="1206" y="714"/>
                  </a:cubicBezTo>
                  <a:lnTo>
                    <a:pt x="1541" y="293"/>
                  </a:lnTo>
                  <a:lnTo>
                    <a:pt x="1330" y="25"/>
                  </a:lnTo>
                  <a:cubicBezTo>
                    <a:pt x="1321" y="15"/>
                    <a:pt x="1309" y="10"/>
                    <a:pt x="1297" y="10"/>
                  </a:cubicBezTo>
                  <a:cubicBezTo>
                    <a:pt x="1285" y="10"/>
                    <a:pt x="1273" y="15"/>
                    <a:pt x="1263" y="2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6"/>
                    <a:pt x="263" y="1"/>
                    <a:pt x="250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49"/>
            <p:cNvSpPr/>
            <p:nvPr/>
          </p:nvSpPr>
          <p:spPr>
            <a:xfrm>
              <a:off x="6215260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40" y="0"/>
                  </a:moveTo>
                  <a:cubicBezTo>
                    <a:pt x="135" y="0"/>
                    <a:pt x="130" y="0"/>
                    <a:pt x="125" y="1"/>
                  </a:cubicBezTo>
                  <a:cubicBezTo>
                    <a:pt x="58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40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49"/>
            <p:cNvSpPr/>
            <p:nvPr/>
          </p:nvSpPr>
          <p:spPr>
            <a:xfrm>
              <a:off x="6192152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49"/>
            <p:cNvSpPr/>
            <p:nvPr/>
          </p:nvSpPr>
          <p:spPr>
            <a:xfrm>
              <a:off x="6192204" y="3480567"/>
              <a:ext cx="36160" cy="59269"/>
            </a:xfrm>
            <a:custGeom>
              <a:avLst/>
              <a:gdLst/>
              <a:ahLst/>
              <a:cxnLst/>
              <a:rect l="l" t="t" r="r" b="b"/>
              <a:pathLst>
                <a:path w="1377" h="2257" extrusionOk="0">
                  <a:moveTo>
                    <a:pt x="754" y="0"/>
                  </a:moveTo>
                  <a:cubicBezTo>
                    <a:pt x="343" y="0"/>
                    <a:pt x="8" y="335"/>
                    <a:pt x="8" y="756"/>
                  </a:cubicBezTo>
                  <a:lnTo>
                    <a:pt x="8" y="1254"/>
                  </a:lnTo>
                  <a:cubicBezTo>
                    <a:pt x="0" y="1828"/>
                    <a:pt x="476" y="2257"/>
                    <a:pt x="1003" y="2257"/>
                  </a:cubicBezTo>
                  <a:cubicBezTo>
                    <a:pt x="1126" y="2257"/>
                    <a:pt x="1253" y="2233"/>
                    <a:pt x="1377" y="2182"/>
                  </a:cubicBezTo>
                  <a:cubicBezTo>
                    <a:pt x="1003" y="2029"/>
                    <a:pt x="754" y="1665"/>
                    <a:pt x="754" y="1254"/>
                  </a:cubicBezTo>
                  <a:lnTo>
                    <a:pt x="754" y="756"/>
                  </a:lnTo>
                  <a:cubicBezTo>
                    <a:pt x="754" y="383"/>
                    <a:pt x="1013" y="77"/>
                    <a:pt x="1377" y="10"/>
                  </a:cubicBezTo>
                  <a:cubicBezTo>
                    <a:pt x="1338" y="10"/>
                    <a:pt x="1300" y="0"/>
                    <a:pt x="125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49"/>
            <p:cNvSpPr/>
            <p:nvPr/>
          </p:nvSpPr>
          <p:spPr>
            <a:xfrm>
              <a:off x="6192152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56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49"/>
            <p:cNvSpPr/>
            <p:nvPr/>
          </p:nvSpPr>
          <p:spPr>
            <a:xfrm>
              <a:off x="6192414" y="3480567"/>
              <a:ext cx="35950" cy="23897"/>
            </a:xfrm>
            <a:custGeom>
              <a:avLst/>
              <a:gdLst/>
              <a:ahLst/>
              <a:cxnLst/>
              <a:rect l="l" t="t" r="r" b="b"/>
              <a:pathLst>
                <a:path w="1369" h="910" extrusionOk="0">
                  <a:moveTo>
                    <a:pt x="74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39" y="823"/>
                    <a:pt x="488" y="881"/>
                    <a:pt x="746" y="909"/>
                  </a:cubicBezTo>
                  <a:lnTo>
                    <a:pt x="746" y="756"/>
                  </a:lnTo>
                  <a:cubicBezTo>
                    <a:pt x="746" y="383"/>
                    <a:pt x="1005" y="77"/>
                    <a:pt x="1369" y="10"/>
                  </a:cubicBezTo>
                  <a:cubicBezTo>
                    <a:pt x="1330" y="10"/>
                    <a:pt x="1292" y="0"/>
                    <a:pt x="12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49"/>
            <p:cNvSpPr/>
            <p:nvPr/>
          </p:nvSpPr>
          <p:spPr>
            <a:xfrm>
              <a:off x="6310532" y="3533087"/>
              <a:ext cx="26391" cy="2641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49"/>
            <p:cNvSpPr/>
            <p:nvPr/>
          </p:nvSpPr>
          <p:spPr>
            <a:xfrm>
              <a:off x="6309271" y="3533087"/>
              <a:ext cx="28912" cy="19931"/>
            </a:xfrm>
            <a:custGeom>
              <a:avLst/>
              <a:gdLst/>
              <a:ahLst/>
              <a:cxnLst/>
              <a:rect l="l" t="t" r="r" b="b"/>
              <a:pathLst>
                <a:path w="1101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7" y="723"/>
                    <a:pt x="364" y="759"/>
                    <a:pt x="550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49"/>
            <p:cNvSpPr/>
            <p:nvPr/>
          </p:nvSpPr>
          <p:spPr>
            <a:xfrm>
              <a:off x="6284140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69" y="3657"/>
                  </a:cubicBezTo>
                  <a:lnTo>
                    <a:pt x="507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43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78" y="1"/>
                  </a:lnTo>
                  <a:cubicBezTo>
                    <a:pt x="2102" y="203"/>
                    <a:pt x="1594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49"/>
            <p:cNvSpPr/>
            <p:nvPr/>
          </p:nvSpPr>
          <p:spPr>
            <a:xfrm>
              <a:off x="6297454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49"/>
            <p:cNvSpPr/>
            <p:nvPr/>
          </p:nvSpPr>
          <p:spPr>
            <a:xfrm>
              <a:off x="6297454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9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49"/>
            <p:cNvSpPr/>
            <p:nvPr/>
          </p:nvSpPr>
          <p:spPr>
            <a:xfrm>
              <a:off x="6297454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06" y="1752"/>
                    <a:pt x="249" y="1752"/>
                  </a:cubicBezTo>
                  <a:lnTo>
                    <a:pt x="1752" y="1752"/>
                  </a:lnTo>
                  <a:cubicBezTo>
                    <a:pt x="188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49"/>
            <p:cNvSpPr/>
            <p:nvPr/>
          </p:nvSpPr>
          <p:spPr>
            <a:xfrm>
              <a:off x="6284140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69" y="3245"/>
                  </a:cubicBezTo>
                  <a:lnTo>
                    <a:pt x="507" y="3302"/>
                  </a:lnTo>
                  <a:lnTo>
                    <a:pt x="507" y="565"/>
                  </a:lnTo>
                  <a:cubicBezTo>
                    <a:pt x="507" y="412"/>
                    <a:pt x="431" y="259"/>
                    <a:pt x="306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49"/>
            <p:cNvSpPr/>
            <p:nvPr/>
          </p:nvSpPr>
          <p:spPr>
            <a:xfrm>
              <a:off x="6349974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422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79" y="77"/>
                    <a:pt x="42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49"/>
            <p:cNvSpPr/>
            <p:nvPr/>
          </p:nvSpPr>
          <p:spPr>
            <a:xfrm>
              <a:off x="6303494" y="3546532"/>
              <a:ext cx="40467" cy="104935"/>
            </a:xfrm>
            <a:custGeom>
              <a:avLst/>
              <a:gdLst/>
              <a:ahLst/>
              <a:cxnLst/>
              <a:rect l="l" t="t" r="r" b="b"/>
              <a:pathLst>
                <a:path w="1541" h="3996" extrusionOk="0">
                  <a:moveTo>
                    <a:pt x="244" y="0"/>
                  </a:moveTo>
                  <a:cubicBezTo>
                    <a:pt x="232" y="0"/>
                    <a:pt x="220" y="5"/>
                    <a:pt x="21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4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3" y="713"/>
                  </a:lnTo>
                  <a:cubicBezTo>
                    <a:pt x="1065" y="735"/>
                    <a:pt x="1090" y="745"/>
                    <a:pt x="1115" y="745"/>
                  </a:cubicBezTo>
                  <a:cubicBezTo>
                    <a:pt x="1146" y="745"/>
                    <a:pt x="1175" y="730"/>
                    <a:pt x="1196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0"/>
                    <a:pt x="1287" y="0"/>
                  </a:cubicBezTo>
                  <a:cubicBezTo>
                    <a:pt x="1275" y="0"/>
                    <a:pt x="1263" y="5"/>
                    <a:pt x="1254" y="15"/>
                  </a:cubicBezTo>
                  <a:lnTo>
                    <a:pt x="766" y="493"/>
                  </a:lnTo>
                  <a:lnTo>
                    <a:pt x="278" y="15"/>
                  </a:lnTo>
                  <a:cubicBezTo>
                    <a:pt x="268" y="5"/>
                    <a:pt x="256" y="0"/>
                    <a:pt x="24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49"/>
            <p:cNvSpPr/>
            <p:nvPr/>
          </p:nvSpPr>
          <p:spPr>
            <a:xfrm>
              <a:off x="6320563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32" y="0"/>
                  </a:moveTo>
                  <a:cubicBezTo>
                    <a:pt x="127" y="0"/>
                    <a:pt x="121" y="0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49"/>
            <p:cNvSpPr/>
            <p:nvPr/>
          </p:nvSpPr>
          <p:spPr>
            <a:xfrm>
              <a:off x="6297454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49"/>
            <p:cNvSpPr/>
            <p:nvPr/>
          </p:nvSpPr>
          <p:spPr>
            <a:xfrm>
              <a:off x="6297454" y="3480567"/>
              <a:ext cx="36213" cy="23897"/>
            </a:xfrm>
            <a:custGeom>
              <a:avLst/>
              <a:gdLst/>
              <a:ahLst/>
              <a:cxnLst/>
              <a:rect l="l" t="t" r="r" b="b"/>
              <a:pathLst>
                <a:path w="1379" h="910" extrusionOk="0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56" y="909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49"/>
            <p:cNvSpPr/>
            <p:nvPr/>
          </p:nvSpPr>
          <p:spPr>
            <a:xfrm>
              <a:off x="6415808" y="3533087"/>
              <a:ext cx="26181" cy="26418"/>
            </a:xfrm>
            <a:custGeom>
              <a:avLst/>
              <a:gdLst/>
              <a:ahLst/>
              <a:cxnLst/>
              <a:rect l="l" t="t" r="r" b="b"/>
              <a:pathLst>
                <a:path w="997" h="1006" extrusionOk="0">
                  <a:moveTo>
                    <a:pt x="1" y="0"/>
                  </a:moveTo>
                  <a:lnTo>
                    <a:pt x="1" y="1005"/>
                  </a:lnTo>
                  <a:lnTo>
                    <a:pt x="996" y="100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49"/>
            <p:cNvSpPr/>
            <p:nvPr/>
          </p:nvSpPr>
          <p:spPr>
            <a:xfrm>
              <a:off x="6414574" y="3533087"/>
              <a:ext cx="28676" cy="19931"/>
            </a:xfrm>
            <a:custGeom>
              <a:avLst/>
              <a:gdLst/>
              <a:ahLst/>
              <a:cxnLst/>
              <a:rect l="l" t="t" r="r" b="b"/>
              <a:pathLst>
                <a:path w="1092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2" y="723"/>
                    <a:pt x="359" y="759"/>
                    <a:pt x="546" y="759"/>
                  </a:cubicBezTo>
                  <a:cubicBezTo>
                    <a:pt x="732" y="759"/>
                    <a:pt x="919" y="723"/>
                    <a:pt x="1091" y="651"/>
                  </a:cubicBezTo>
                  <a:cubicBezTo>
                    <a:pt x="1062" y="603"/>
                    <a:pt x="1043" y="555"/>
                    <a:pt x="1043" y="508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49"/>
            <p:cNvSpPr/>
            <p:nvPr/>
          </p:nvSpPr>
          <p:spPr>
            <a:xfrm>
              <a:off x="6389443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59" y="3657"/>
                  </a:cubicBezTo>
                  <a:lnTo>
                    <a:pt x="498" y="3714"/>
                  </a:lnTo>
                  <a:lnTo>
                    <a:pt x="2508" y="3714"/>
                  </a:lnTo>
                  <a:lnTo>
                    <a:pt x="2536" y="3657"/>
                  </a:lnTo>
                  <a:cubicBezTo>
                    <a:pt x="2842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68" y="1"/>
                  </a:lnTo>
                  <a:cubicBezTo>
                    <a:pt x="2101" y="203"/>
                    <a:pt x="1593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49"/>
            <p:cNvSpPr/>
            <p:nvPr/>
          </p:nvSpPr>
          <p:spPr>
            <a:xfrm>
              <a:off x="6402494" y="3651441"/>
              <a:ext cx="52809" cy="46034"/>
            </a:xfrm>
            <a:custGeom>
              <a:avLst/>
              <a:gdLst/>
              <a:ahLst/>
              <a:cxnLst/>
              <a:rect l="l" t="t" r="r" b="b"/>
              <a:pathLst>
                <a:path w="2011" h="1753" extrusionOk="0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11" y="1647"/>
                    <a:pt x="2011" y="150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49"/>
            <p:cNvSpPr/>
            <p:nvPr/>
          </p:nvSpPr>
          <p:spPr>
            <a:xfrm>
              <a:off x="6389443" y="3564757"/>
              <a:ext cx="13077" cy="86711"/>
            </a:xfrm>
            <a:custGeom>
              <a:avLst/>
              <a:gdLst/>
              <a:ahLst/>
              <a:cxnLst/>
              <a:rect l="l" t="t" r="r" b="b"/>
              <a:pathLst>
                <a:path w="498" h="3302" extrusionOk="0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59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31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49"/>
            <p:cNvSpPr/>
            <p:nvPr/>
          </p:nvSpPr>
          <p:spPr>
            <a:xfrm>
              <a:off x="6455277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422" y="0"/>
                  </a:moveTo>
                  <a:lnTo>
                    <a:pt x="202" y="163"/>
                  </a:lnTo>
                  <a:cubicBezTo>
                    <a:pt x="68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3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69" y="77"/>
                    <a:pt x="4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49"/>
            <p:cNvSpPr/>
            <p:nvPr/>
          </p:nvSpPr>
          <p:spPr>
            <a:xfrm>
              <a:off x="6408797" y="3546270"/>
              <a:ext cx="40230" cy="105198"/>
            </a:xfrm>
            <a:custGeom>
              <a:avLst/>
              <a:gdLst/>
              <a:ahLst/>
              <a:cxnLst/>
              <a:rect l="l" t="t" r="r" b="b"/>
              <a:pathLst>
                <a:path w="1532" h="4006" extrusionOk="0">
                  <a:moveTo>
                    <a:pt x="244" y="1"/>
                  </a:moveTo>
                  <a:cubicBezTo>
                    <a:pt x="232" y="1"/>
                    <a:pt x="220" y="6"/>
                    <a:pt x="211" y="15"/>
                  </a:cubicBezTo>
                  <a:lnTo>
                    <a:pt x="0" y="293"/>
                  </a:lnTo>
                  <a:lnTo>
                    <a:pt x="335" y="714"/>
                  </a:lnTo>
                  <a:cubicBezTo>
                    <a:pt x="355" y="739"/>
                    <a:pt x="386" y="751"/>
                    <a:pt x="418" y="751"/>
                  </a:cubicBezTo>
                  <a:cubicBezTo>
                    <a:pt x="446" y="751"/>
                    <a:pt x="475" y="741"/>
                    <a:pt x="498" y="723"/>
                  </a:cubicBezTo>
                  <a:lnTo>
                    <a:pt x="641" y="60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609"/>
                  </a:lnTo>
                  <a:lnTo>
                    <a:pt x="1034" y="723"/>
                  </a:lnTo>
                  <a:cubicBezTo>
                    <a:pt x="1055" y="745"/>
                    <a:pt x="1081" y="755"/>
                    <a:pt x="1106" y="755"/>
                  </a:cubicBezTo>
                  <a:cubicBezTo>
                    <a:pt x="1136" y="755"/>
                    <a:pt x="1166" y="740"/>
                    <a:pt x="1187" y="714"/>
                  </a:cubicBezTo>
                  <a:lnTo>
                    <a:pt x="1531" y="293"/>
                  </a:lnTo>
                  <a:lnTo>
                    <a:pt x="1321" y="25"/>
                  </a:lnTo>
                  <a:cubicBezTo>
                    <a:pt x="1311" y="15"/>
                    <a:pt x="1299" y="10"/>
                    <a:pt x="1287" y="10"/>
                  </a:cubicBezTo>
                  <a:cubicBezTo>
                    <a:pt x="1275" y="10"/>
                    <a:pt x="1263" y="15"/>
                    <a:pt x="1254" y="2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6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49"/>
            <p:cNvSpPr/>
            <p:nvPr/>
          </p:nvSpPr>
          <p:spPr>
            <a:xfrm>
              <a:off x="6425866" y="3664781"/>
              <a:ext cx="6329" cy="32694"/>
            </a:xfrm>
            <a:custGeom>
              <a:avLst/>
              <a:gdLst/>
              <a:ahLst/>
              <a:cxnLst/>
              <a:rect l="l" t="t" r="r" b="b"/>
              <a:pathLst>
                <a:path w="241" h="1245" extrusionOk="0">
                  <a:moveTo>
                    <a:pt x="116" y="0"/>
                  </a:moveTo>
                  <a:cubicBezTo>
                    <a:pt x="49" y="0"/>
                    <a:pt x="1" y="48"/>
                    <a:pt x="1" y="115"/>
                  </a:cubicBezTo>
                  <a:lnTo>
                    <a:pt x="1" y="1244"/>
                  </a:lnTo>
                  <a:lnTo>
                    <a:pt x="240" y="1244"/>
                  </a:lnTo>
                  <a:lnTo>
                    <a:pt x="240" y="115"/>
                  </a:lnTo>
                  <a:cubicBezTo>
                    <a:pt x="240" y="48"/>
                    <a:pt x="183" y="0"/>
                    <a:pt x="116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49"/>
            <p:cNvSpPr/>
            <p:nvPr/>
          </p:nvSpPr>
          <p:spPr>
            <a:xfrm>
              <a:off x="6402494" y="3480567"/>
              <a:ext cx="52809" cy="59321"/>
            </a:xfrm>
            <a:custGeom>
              <a:avLst/>
              <a:gdLst/>
              <a:ahLst/>
              <a:cxnLst/>
              <a:rect l="l" t="t" r="r" b="b"/>
              <a:pathLst>
                <a:path w="2011" h="2259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61" y="2259"/>
                    <a:pt x="2011" y="1809"/>
                    <a:pt x="2011" y="1254"/>
                  </a:cubicBezTo>
                  <a:lnTo>
                    <a:pt x="2011" y="756"/>
                  </a:lnTo>
                  <a:cubicBezTo>
                    <a:pt x="2011" y="335"/>
                    <a:pt x="167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49"/>
            <p:cNvSpPr/>
            <p:nvPr/>
          </p:nvSpPr>
          <p:spPr>
            <a:xfrm>
              <a:off x="6402757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49"/>
            <p:cNvSpPr/>
            <p:nvPr/>
          </p:nvSpPr>
          <p:spPr>
            <a:xfrm>
              <a:off x="6402494" y="3480567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1" y="1005"/>
                  </a:cubicBezTo>
                  <a:lnTo>
                    <a:pt x="2011" y="756"/>
                  </a:lnTo>
                  <a:cubicBezTo>
                    <a:pt x="201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49"/>
            <p:cNvSpPr/>
            <p:nvPr/>
          </p:nvSpPr>
          <p:spPr>
            <a:xfrm>
              <a:off x="6402757" y="3480567"/>
              <a:ext cx="35950" cy="23897"/>
            </a:xfrm>
            <a:custGeom>
              <a:avLst/>
              <a:gdLst/>
              <a:ahLst/>
              <a:cxnLst/>
              <a:rect l="l" t="t" r="r" b="b"/>
              <a:pathLst>
                <a:path w="1369" h="910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0" y="823"/>
                    <a:pt x="498" y="881"/>
                    <a:pt x="747" y="909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49"/>
            <p:cNvSpPr/>
            <p:nvPr/>
          </p:nvSpPr>
          <p:spPr>
            <a:xfrm>
              <a:off x="6520874" y="3533087"/>
              <a:ext cx="26418" cy="26418"/>
            </a:xfrm>
            <a:custGeom>
              <a:avLst/>
              <a:gdLst/>
              <a:ahLst/>
              <a:cxnLst/>
              <a:rect l="l" t="t" r="r" b="b"/>
              <a:pathLst>
                <a:path w="1006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49"/>
            <p:cNvSpPr/>
            <p:nvPr/>
          </p:nvSpPr>
          <p:spPr>
            <a:xfrm>
              <a:off x="6519614" y="3533087"/>
              <a:ext cx="28939" cy="19931"/>
            </a:xfrm>
            <a:custGeom>
              <a:avLst/>
              <a:gdLst/>
              <a:ahLst/>
              <a:cxnLst/>
              <a:rect l="l" t="t" r="r" b="b"/>
              <a:pathLst>
                <a:path w="1102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1" y="651"/>
                  </a:cubicBezTo>
                  <a:cubicBezTo>
                    <a:pt x="178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49"/>
            <p:cNvSpPr/>
            <p:nvPr/>
          </p:nvSpPr>
          <p:spPr>
            <a:xfrm>
              <a:off x="6494483" y="3553938"/>
              <a:ext cx="79200" cy="97530"/>
            </a:xfrm>
            <a:custGeom>
              <a:avLst/>
              <a:gdLst/>
              <a:ahLst/>
              <a:cxnLst/>
              <a:rect l="l" t="t" r="r" b="b"/>
              <a:pathLst>
                <a:path w="301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1" y="267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0" y="317"/>
                    <a:pt x="2738" y="230"/>
                  </a:cubicBezTo>
                  <a:lnTo>
                    <a:pt x="2278" y="1"/>
                  </a:lnTo>
                  <a:cubicBezTo>
                    <a:pt x="2111" y="203"/>
                    <a:pt x="1603" y="211"/>
                    <a:pt x="1523" y="211"/>
                  </a:cubicBezTo>
                  <a:cubicBezTo>
                    <a:pt x="1516" y="211"/>
                    <a:pt x="1513" y="211"/>
                    <a:pt x="1513" y="211"/>
                  </a:cubicBezTo>
                  <a:cubicBezTo>
                    <a:pt x="1513" y="211"/>
                    <a:pt x="1509" y="211"/>
                    <a:pt x="1502" y="211"/>
                  </a:cubicBezTo>
                  <a:cubicBezTo>
                    <a:pt x="1420" y="211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49"/>
            <p:cNvSpPr/>
            <p:nvPr/>
          </p:nvSpPr>
          <p:spPr>
            <a:xfrm>
              <a:off x="6507797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49"/>
            <p:cNvSpPr/>
            <p:nvPr/>
          </p:nvSpPr>
          <p:spPr>
            <a:xfrm>
              <a:off x="6494483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77" y="0"/>
                  </a:moveTo>
                  <a:cubicBezTo>
                    <a:pt x="29" y="77"/>
                    <a:pt x="10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63" y="2795"/>
                    <a:pt x="469" y="3245"/>
                  </a:cubicBezTo>
                  <a:lnTo>
                    <a:pt x="508" y="3302"/>
                  </a:lnTo>
                  <a:lnTo>
                    <a:pt x="508" y="565"/>
                  </a:lnTo>
                  <a:cubicBezTo>
                    <a:pt x="508" y="412"/>
                    <a:pt x="431" y="259"/>
                    <a:pt x="30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49"/>
            <p:cNvSpPr/>
            <p:nvPr/>
          </p:nvSpPr>
          <p:spPr>
            <a:xfrm>
              <a:off x="6513837" y="3546532"/>
              <a:ext cx="40493" cy="104935"/>
            </a:xfrm>
            <a:custGeom>
              <a:avLst/>
              <a:gdLst/>
              <a:ahLst/>
              <a:cxnLst/>
              <a:rect l="l" t="t" r="r" b="b"/>
              <a:pathLst>
                <a:path w="1542" h="3996" extrusionOk="0">
                  <a:moveTo>
                    <a:pt x="254" y="0"/>
                  </a:moveTo>
                  <a:cubicBezTo>
                    <a:pt x="242" y="0"/>
                    <a:pt x="230" y="5"/>
                    <a:pt x="22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2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4" y="713"/>
                  </a:lnTo>
                  <a:cubicBezTo>
                    <a:pt x="1065" y="735"/>
                    <a:pt x="1093" y="745"/>
                    <a:pt x="1120" y="745"/>
                  </a:cubicBezTo>
                  <a:cubicBezTo>
                    <a:pt x="1153" y="745"/>
                    <a:pt x="1185" y="730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0"/>
                    <a:pt x="1297" y="0"/>
                  </a:cubicBezTo>
                  <a:cubicBezTo>
                    <a:pt x="1285" y="0"/>
                    <a:pt x="1273" y="5"/>
                    <a:pt x="1264" y="15"/>
                  </a:cubicBezTo>
                  <a:lnTo>
                    <a:pt x="776" y="493"/>
                  </a:lnTo>
                  <a:lnTo>
                    <a:pt x="288" y="15"/>
                  </a:lnTo>
                  <a:cubicBezTo>
                    <a:pt x="278" y="5"/>
                    <a:pt x="266" y="0"/>
                    <a:pt x="2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49"/>
            <p:cNvSpPr/>
            <p:nvPr/>
          </p:nvSpPr>
          <p:spPr>
            <a:xfrm>
              <a:off x="6530932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39" y="0"/>
                  </a:moveTo>
                  <a:cubicBezTo>
                    <a:pt x="134" y="0"/>
                    <a:pt x="130" y="0"/>
                    <a:pt x="125" y="1"/>
                  </a:cubicBezTo>
                  <a:cubicBezTo>
                    <a:pt x="58" y="1"/>
                    <a:pt x="0" y="49"/>
                    <a:pt x="0" y="116"/>
                  </a:cubicBezTo>
                  <a:lnTo>
                    <a:pt x="0" y="1245"/>
                  </a:lnTo>
                  <a:lnTo>
                    <a:pt x="249" y="1245"/>
                  </a:lnTo>
                  <a:lnTo>
                    <a:pt x="249" y="116"/>
                  </a:lnTo>
                  <a:cubicBezTo>
                    <a:pt x="249" y="54"/>
                    <a:pt x="200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49"/>
            <p:cNvSpPr/>
            <p:nvPr/>
          </p:nvSpPr>
          <p:spPr>
            <a:xfrm>
              <a:off x="6507797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49"/>
            <p:cNvSpPr/>
            <p:nvPr/>
          </p:nvSpPr>
          <p:spPr>
            <a:xfrm>
              <a:off x="6507797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2" y="2257"/>
                    <a:pt x="1002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1006" y="2029"/>
                    <a:pt x="75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49"/>
            <p:cNvSpPr/>
            <p:nvPr/>
          </p:nvSpPr>
          <p:spPr>
            <a:xfrm>
              <a:off x="6507797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49"/>
            <p:cNvSpPr/>
            <p:nvPr/>
          </p:nvSpPr>
          <p:spPr>
            <a:xfrm>
              <a:off x="6507797" y="3480567"/>
              <a:ext cx="36213" cy="23897"/>
            </a:xfrm>
            <a:custGeom>
              <a:avLst/>
              <a:gdLst/>
              <a:ahLst/>
              <a:cxnLst/>
              <a:rect l="l" t="t" r="r" b="b"/>
              <a:pathLst>
                <a:path w="1379" h="910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cubicBezTo>
                    <a:pt x="250" y="823"/>
                    <a:pt x="498" y="881"/>
                    <a:pt x="757" y="909"/>
                  </a:cubicBezTo>
                  <a:lnTo>
                    <a:pt x="757" y="756"/>
                  </a:ln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1" name="Google Shape;4961;p49"/>
          <p:cNvGrpSpPr/>
          <p:nvPr/>
        </p:nvGrpSpPr>
        <p:grpSpPr>
          <a:xfrm>
            <a:off x="7054924" y="3367728"/>
            <a:ext cx="394583" cy="331007"/>
            <a:chOff x="7054924" y="3367728"/>
            <a:chExt cx="394583" cy="331007"/>
          </a:xfrm>
        </p:grpSpPr>
        <p:sp>
          <p:nvSpPr>
            <p:cNvPr id="4962" name="Google Shape;4962;p49"/>
            <p:cNvSpPr/>
            <p:nvPr/>
          </p:nvSpPr>
          <p:spPr>
            <a:xfrm>
              <a:off x="7054924" y="3367728"/>
              <a:ext cx="394583" cy="331007"/>
            </a:xfrm>
            <a:custGeom>
              <a:avLst/>
              <a:gdLst/>
              <a:ahLst/>
              <a:cxnLst/>
              <a:rect l="l" t="t" r="r" b="b"/>
              <a:pathLst>
                <a:path w="15026" h="12605" extrusionOk="0">
                  <a:moveTo>
                    <a:pt x="728" y="0"/>
                  </a:moveTo>
                  <a:cubicBezTo>
                    <a:pt x="326" y="0"/>
                    <a:pt x="0" y="326"/>
                    <a:pt x="0" y="727"/>
                  </a:cubicBezTo>
                  <a:lnTo>
                    <a:pt x="0" y="11877"/>
                  </a:lnTo>
                  <a:cubicBezTo>
                    <a:pt x="0" y="12279"/>
                    <a:pt x="326" y="12604"/>
                    <a:pt x="728" y="12604"/>
                  </a:cubicBezTo>
                  <a:lnTo>
                    <a:pt x="14298" y="12604"/>
                  </a:lnTo>
                  <a:cubicBezTo>
                    <a:pt x="14700" y="12604"/>
                    <a:pt x="15026" y="12279"/>
                    <a:pt x="15026" y="11877"/>
                  </a:cubicBezTo>
                  <a:lnTo>
                    <a:pt x="15026" y="2182"/>
                  </a:lnTo>
                  <a:cubicBezTo>
                    <a:pt x="15026" y="1780"/>
                    <a:pt x="14700" y="1455"/>
                    <a:pt x="14298" y="1455"/>
                  </a:cubicBezTo>
                  <a:lnTo>
                    <a:pt x="9934" y="1455"/>
                  </a:lnTo>
                  <a:lnTo>
                    <a:pt x="8767" y="287"/>
                  </a:lnTo>
                  <a:cubicBezTo>
                    <a:pt x="8585" y="105"/>
                    <a:pt x="8336" y="0"/>
                    <a:pt x="8078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49"/>
            <p:cNvSpPr/>
            <p:nvPr/>
          </p:nvSpPr>
          <p:spPr>
            <a:xfrm>
              <a:off x="7156708" y="3450394"/>
              <a:ext cx="191015" cy="191042"/>
            </a:xfrm>
            <a:custGeom>
              <a:avLst/>
              <a:gdLst/>
              <a:ahLst/>
              <a:cxnLst/>
              <a:rect l="l" t="t" r="r" b="b"/>
              <a:pathLst>
                <a:path w="7274" h="7275" extrusionOk="0">
                  <a:moveTo>
                    <a:pt x="3637" y="1"/>
                  </a:moveTo>
                  <a:cubicBezTo>
                    <a:pt x="1627" y="1"/>
                    <a:pt x="0" y="1628"/>
                    <a:pt x="0" y="3637"/>
                  </a:cubicBezTo>
                  <a:cubicBezTo>
                    <a:pt x="0" y="5647"/>
                    <a:pt x="1627" y="7274"/>
                    <a:pt x="3637" y="7274"/>
                  </a:cubicBezTo>
                  <a:cubicBezTo>
                    <a:pt x="5647" y="7274"/>
                    <a:pt x="7274" y="5647"/>
                    <a:pt x="7274" y="3637"/>
                  </a:cubicBezTo>
                  <a:cubicBezTo>
                    <a:pt x="7274" y="1628"/>
                    <a:pt x="5647" y="1"/>
                    <a:pt x="3637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49"/>
            <p:cNvSpPr/>
            <p:nvPr/>
          </p:nvSpPr>
          <p:spPr>
            <a:xfrm>
              <a:off x="7175799" y="3469512"/>
              <a:ext cx="152833" cy="152807"/>
            </a:xfrm>
            <a:custGeom>
              <a:avLst/>
              <a:gdLst/>
              <a:ahLst/>
              <a:cxnLst/>
              <a:rect l="l" t="t" r="r" b="b"/>
              <a:pathLst>
                <a:path w="5820" h="5819" extrusionOk="0">
                  <a:moveTo>
                    <a:pt x="2910" y="0"/>
                  </a:moveTo>
                  <a:cubicBezTo>
                    <a:pt x="1302" y="0"/>
                    <a:pt x="1" y="1302"/>
                    <a:pt x="1" y="2909"/>
                  </a:cubicBezTo>
                  <a:cubicBezTo>
                    <a:pt x="1" y="4517"/>
                    <a:pt x="1302" y="5819"/>
                    <a:pt x="2910" y="5819"/>
                  </a:cubicBezTo>
                  <a:cubicBezTo>
                    <a:pt x="4518" y="5819"/>
                    <a:pt x="5819" y="4517"/>
                    <a:pt x="5819" y="2909"/>
                  </a:cubicBezTo>
                  <a:cubicBezTo>
                    <a:pt x="5819" y="1302"/>
                    <a:pt x="4518" y="0"/>
                    <a:pt x="2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49"/>
            <p:cNvSpPr/>
            <p:nvPr/>
          </p:nvSpPr>
          <p:spPr>
            <a:xfrm>
              <a:off x="7214007" y="3552178"/>
              <a:ext cx="76417" cy="70009"/>
            </a:xfrm>
            <a:custGeom>
              <a:avLst/>
              <a:gdLst/>
              <a:ahLst/>
              <a:cxnLst/>
              <a:rect l="l" t="t" r="r" b="b"/>
              <a:pathLst>
                <a:path w="2910" h="2666" extrusionOk="0">
                  <a:moveTo>
                    <a:pt x="967" y="1"/>
                  </a:moveTo>
                  <a:lnTo>
                    <a:pt x="967" y="489"/>
                  </a:lnTo>
                  <a:cubicBezTo>
                    <a:pt x="967" y="584"/>
                    <a:pt x="919" y="661"/>
                    <a:pt x="833" y="709"/>
                  </a:cubicBezTo>
                  <a:lnTo>
                    <a:pt x="268" y="986"/>
                  </a:lnTo>
                  <a:cubicBezTo>
                    <a:pt x="106" y="1073"/>
                    <a:pt x="0" y="1235"/>
                    <a:pt x="0" y="1427"/>
                  </a:cubicBezTo>
                  <a:lnTo>
                    <a:pt x="0" y="2278"/>
                  </a:lnTo>
                  <a:cubicBezTo>
                    <a:pt x="450" y="2537"/>
                    <a:pt x="953" y="2666"/>
                    <a:pt x="1455" y="2666"/>
                  </a:cubicBezTo>
                  <a:cubicBezTo>
                    <a:pt x="1957" y="2666"/>
                    <a:pt x="2460" y="2537"/>
                    <a:pt x="2910" y="2278"/>
                  </a:cubicBezTo>
                  <a:lnTo>
                    <a:pt x="2910" y="1427"/>
                  </a:lnTo>
                  <a:cubicBezTo>
                    <a:pt x="2910" y="1235"/>
                    <a:pt x="2804" y="1073"/>
                    <a:pt x="2642" y="986"/>
                  </a:cubicBezTo>
                  <a:lnTo>
                    <a:pt x="2077" y="709"/>
                  </a:lnTo>
                  <a:cubicBezTo>
                    <a:pt x="1991" y="661"/>
                    <a:pt x="1943" y="584"/>
                    <a:pt x="1943" y="489"/>
                  </a:cubicBezTo>
                  <a:lnTo>
                    <a:pt x="1943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49"/>
            <p:cNvSpPr/>
            <p:nvPr/>
          </p:nvSpPr>
          <p:spPr>
            <a:xfrm>
              <a:off x="7171781" y="3367728"/>
              <a:ext cx="144036" cy="38208"/>
            </a:xfrm>
            <a:custGeom>
              <a:avLst/>
              <a:gdLst/>
              <a:ahLst/>
              <a:cxnLst/>
              <a:rect l="l" t="t" r="r" b="b"/>
              <a:pathLst>
                <a:path w="5485" h="1455" extrusionOk="0">
                  <a:moveTo>
                    <a:pt x="0" y="0"/>
                  </a:moveTo>
                  <a:cubicBezTo>
                    <a:pt x="259" y="0"/>
                    <a:pt x="498" y="105"/>
                    <a:pt x="680" y="287"/>
                  </a:cubicBezTo>
                  <a:lnTo>
                    <a:pt x="1637" y="1244"/>
                  </a:lnTo>
                  <a:cubicBezTo>
                    <a:pt x="1781" y="1378"/>
                    <a:pt x="1962" y="1455"/>
                    <a:pt x="2154" y="1455"/>
                  </a:cubicBezTo>
                  <a:lnTo>
                    <a:pt x="5484" y="1455"/>
                  </a:lnTo>
                  <a:lnTo>
                    <a:pt x="4317" y="287"/>
                  </a:lnTo>
                  <a:cubicBezTo>
                    <a:pt x="4135" y="105"/>
                    <a:pt x="3886" y="0"/>
                    <a:pt x="3628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49"/>
            <p:cNvSpPr/>
            <p:nvPr/>
          </p:nvSpPr>
          <p:spPr>
            <a:xfrm>
              <a:off x="7220546" y="3367728"/>
              <a:ext cx="95508" cy="38208"/>
            </a:xfrm>
            <a:custGeom>
              <a:avLst/>
              <a:gdLst/>
              <a:ahLst/>
              <a:cxnLst/>
              <a:rect l="l" t="t" r="r" b="b"/>
              <a:pathLst>
                <a:path w="3637" h="1455" extrusionOk="0">
                  <a:moveTo>
                    <a:pt x="0" y="0"/>
                  </a:moveTo>
                  <a:cubicBezTo>
                    <a:pt x="258" y="0"/>
                    <a:pt x="507" y="105"/>
                    <a:pt x="689" y="287"/>
                  </a:cubicBezTo>
                  <a:lnTo>
                    <a:pt x="1646" y="1244"/>
                  </a:lnTo>
                  <a:cubicBezTo>
                    <a:pt x="1780" y="1378"/>
                    <a:pt x="1962" y="1455"/>
                    <a:pt x="2153" y="1455"/>
                  </a:cubicBezTo>
                  <a:lnTo>
                    <a:pt x="3637" y="1455"/>
                  </a:lnTo>
                  <a:lnTo>
                    <a:pt x="2469" y="287"/>
                  </a:lnTo>
                  <a:cubicBezTo>
                    <a:pt x="2287" y="105"/>
                    <a:pt x="2039" y="0"/>
                    <a:pt x="1780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49"/>
            <p:cNvSpPr/>
            <p:nvPr/>
          </p:nvSpPr>
          <p:spPr>
            <a:xfrm>
              <a:off x="7054924" y="3666777"/>
              <a:ext cx="394583" cy="31958"/>
            </a:xfrm>
            <a:custGeom>
              <a:avLst/>
              <a:gdLst/>
              <a:ahLst/>
              <a:cxnLst/>
              <a:rect l="l" t="t" r="r" b="b"/>
              <a:pathLst>
                <a:path w="15026" h="1217" extrusionOk="0">
                  <a:moveTo>
                    <a:pt x="0" y="1"/>
                  </a:moveTo>
                  <a:lnTo>
                    <a:pt x="0" y="489"/>
                  </a:lnTo>
                  <a:cubicBezTo>
                    <a:pt x="0" y="891"/>
                    <a:pt x="326" y="1216"/>
                    <a:pt x="728" y="1216"/>
                  </a:cubicBezTo>
                  <a:lnTo>
                    <a:pt x="14298" y="1216"/>
                  </a:lnTo>
                  <a:cubicBezTo>
                    <a:pt x="14700" y="1216"/>
                    <a:pt x="15026" y="891"/>
                    <a:pt x="15026" y="489"/>
                  </a:cubicBezTo>
                  <a:lnTo>
                    <a:pt x="15026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49"/>
            <p:cNvSpPr/>
            <p:nvPr/>
          </p:nvSpPr>
          <p:spPr>
            <a:xfrm>
              <a:off x="7214007" y="3572293"/>
              <a:ext cx="76417" cy="49894"/>
            </a:xfrm>
            <a:custGeom>
              <a:avLst/>
              <a:gdLst/>
              <a:ahLst/>
              <a:cxnLst/>
              <a:rect l="l" t="t" r="r" b="b"/>
              <a:pathLst>
                <a:path w="2910" h="1900" extrusionOk="0">
                  <a:moveTo>
                    <a:pt x="708" y="0"/>
                  </a:moveTo>
                  <a:lnTo>
                    <a:pt x="268" y="220"/>
                  </a:lnTo>
                  <a:cubicBezTo>
                    <a:pt x="106" y="307"/>
                    <a:pt x="0" y="469"/>
                    <a:pt x="0" y="661"/>
                  </a:cubicBezTo>
                  <a:lnTo>
                    <a:pt x="0" y="1512"/>
                  </a:lnTo>
                  <a:cubicBezTo>
                    <a:pt x="450" y="1771"/>
                    <a:pt x="953" y="1900"/>
                    <a:pt x="1455" y="1900"/>
                  </a:cubicBezTo>
                  <a:cubicBezTo>
                    <a:pt x="1957" y="1900"/>
                    <a:pt x="2460" y="1771"/>
                    <a:pt x="2910" y="1512"/>
                  </a:cubicBezTo>
                  <a:lnTo>
                    <a:pt x="2910" y="661"/>
                  </a:lnTo>
                  <a:cubicBezTo>
                    <a:pt x="2910" y="469"/>
                    <a:pt x="2804" y="307"/>
                    <a:pt x="2642" y="220"/>
                  </a:cubicBezTo>
                  <a:lnTo>
                    <a:pt x="2201" y="0"/>
                  </a:lnTo>
                  <a:cubicBezTo>
                    <a:pt x="2010" y="240"/>
                    <a:pt x="1732" y="359"/>
                    <a:pt x="1455" y="359"/>
                  </a:cubicBezTo>
                  <a:cubicBezTo>
                    <a:pt x="1177" y="359"/>
                    <a:pt x="900" y="240"/>
                    <a:pt x="708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49"/>
            <p:cNvSpPr/>
            <p:nvPr/>
          </p:nvSpPr>
          <p:spPr>
            <a:xfrm>
              <a:off x="7238140" y="3552178"/>
              <a:ext cx="27914" cy="19249"/>
            </a:xfrm>
            <a:custGeom>
              <a:avLst/>
              <a:gdLst/>
              <a:ahLst/>
              <a:cxnLst/>
              <a:rect l="l" t="t" r="r" b="b"/>
              <a:pathLst>
                <a:path w="1063" h="733" extrusionOk="0">
                  <a:moveTo>
                    <a:pt x="48" y="1"/>
                  </a:moveTo>
                  <a:lnTo>
                    <a:pt x="48" y="489"/>
                  </a:lnTo>
                  <a:cubicBezTo>
                    <a:pt x="48" y="537"/>
                    <a:pt x="29" y="584"/>
                    <a:pt x="0" y="632"/>
                  </a:cubicBezTo>
                  <a:cubicBezTo>
                    <a:pt x="172" y="699"/>
                    <a:pt x="354" y="733"/>
                    <a:pt x="535" y="733"/>
                  </a:cubicBezTo>
                  <a:cubicBezTo>
                    <a:pt x="715" y="733"/>
                    <a:pt x="895" y="699"/>
                    <a:pt x="1062" y="632"/>
                  </a:cubicBezTo>
                  <a:cubicBezTo>
                    <a:pt x="1034" y="584"/>
                    <a:pt x="1014" y="537"/>
                    <a:pt x="1014" y="489"/>
                  </a:cubicBezTo>
                  <a:lnTo>
                    <a:pt x="101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49"/>
            <p:cNvSpPr/>
            <p:nvPr/>
          </p:nvSpPr>
          <p:spPr>
            <a:xfrm>
              <a:off x="7226822" y="3501418"/>
              <a:ext cx="51049" cy="57326"/>
            </a:xfrm>
            <a:custGeom>
              <a:avLst/>
              <a:gdLst/>
              <a:ahLst/>
              <a:cxnLst/>
              <a:rect l="l" t="t" r="r" b="b"/>
              <a:pathLst>
                <a:path w="1944" h="2183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lnTo>
                    <a:pt x="0" y="1206"/>
                  </a:lnTo>
                  <a:cubicBezTo>
                    <a:pt x="0" y="1742"/>
                    <a:pt x="431" y="2183"/>
                    <a:pt x="967" y="2183"/>
                  </a:cubicBezTo>
                  <a:cubicBezTo>
                    <a:pt x="1503" y="2183"/>
                    <a:pt x="1943" y="1742"/>
                    <a:pt x="1934" y="1206"/>
                  </a:cubicBezTo>
                  <a:lnTo>
                    <a:pt x="1934" y="728"/>
                  </a:lnTo>
                  <a:cubicBezTo>
                    <a:pt x="1934" y="326"/>
                    <a:pt x="1608" y="1"/>
                    <a:pt x="1216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49"/>
            <p:cNvSpPr/>
            <p:nvPr/>
          </p:nvSpPr>
          <p:spPr>
            <a:xfrm>
              <a:off x="7226822" y="3501418"/>
              <a:ext cx="34952" cy="57194"/>
            </a:xfrm>
            <a:custGeom>
              <a:avLst/>
              <a:gdLst/>
              <a:ahLst/>
              <a:cxnLst/>
              <a:rect l="l" t="t" r="r" b="b"/>
              <a:pathLst>
                <a:path w="1331" h="2178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lnTo>
                    <a:pt x="0" y="1206"/>
                  </a:lnTo>
                  <a:cubicBezTo>
                    <a:pt x="0" y="1764"/>
                    <a:pt x="458" y="2178"/>
                    <a:pt x="968" y="2178"/>
                  </a:cubicBezTo>
                  <a:cubicBezTo>
                    <a:pt x="1088" y="2178"/>
                    <a:pt x="1210" y="2155"/>
                    <a:pt x="1331" y="2106"/>
                  </a:cubicBezTo>
                  <a:cubicBezTo>
                    <a:pt x="967" y="1962"/>
                    <a:pt x="728" y="1608"/>
                    <a:pt x="728" y="1206"/>
                  </a:cubicBezTo>
                  <a:lnTo>
                    <a:pt x="728" y="728"/>
                  </a:lnTo>
                  <a:cubicBezTo>
                    <a:pt x="728" y="374"/>
                    <a:pt x="986" y="67"/>
                    <a:pt x="1331" y="10"/>
                  </a:cubicBezTo>
                  <a:cubicBezTo>
                    <a:pt x="1292" y="1"/>
                    <a:pt x="1254" y="1"/>
                    <a:pt x="1216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49"/>
            <p:cNvSpPr/>
            <p:nvPr/>
          </p:nvSpPr>
          <p:spPr>
            <a:xfrm>
              <a:off x="7226822" y="3501418"/>
              <a:ext cx="51049" cy="25420"/>
            </a:xfrm>
            <a:custGeom>
              <a:avLst/>
              <a:gdLst/>
              <a:ahLst/>
              <a:cxnLst/>
              <a:rect l="l" t="t" r="r" b="b"/>
              <a:pathLst>
                <a:path w="1944" h="968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cubicBezTo>
                    <a:pt x="0" y="728"/>
                    <a:pt x="728" y="967"/>
                    <a:pt x="1943" y="967"/>
                  </a:cubicBezTo>
                  <a:lnTo>
                    <a:pt x="1943" y="728"/>
                  </a:lnTo>
                  <a:cubicBezTo>
                    <a:pt x="1943" y="326"/>
                    <a:pt x="1608" y="1"/>
                    <a:pt x="1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49"/>
            <p:cNvSpPr/>
            <p:nvPr/>
          </p:nvSpPr>
          <p:spPr>
            <a:xfrm>
              <a:off x="7226822" y="3501155"/>
              <a:ext cx="34952" cy="23398"/>
            </a:xfrm>
            <a:custGeom>
              <a:avLst/>
              <a:gdLst/>
              <a:ahLst/>
              <a:cxnLst/>
              <a:rect l="l" t="t" r="r" b="b"/>
              <a:pathLst>
                <a:path w="1331" h="891" extrusionOk="0">
                  <a:moveTo>
                    <a:pt x="728" y="1"/>
                  </a:moveTo>
                  <a:cubicBezTo>
                    <a:pt x="326" y="1"/>
                    <a:pt x="0" y="336"/>
                    <a:pt x="0" y="738"/>
                  </a:cubicBezTo>
                  <a:cubicBezTo>
                    <a:pt x="240" y="805"/>
                    <a:pt x="479" y="853"/>
                    <a:pt x="728" y="891"/>
                  </a:cubicBezTo>
                  <a:lnTo>
                    <a:pt x="728" y="738"/>
                  </a:lnTo>
                  <a:cubicBezTo>
                    <a:pt x="728" y="384"/>
                    <a:pt x="986" y="77"/>
                    <a:pt x="1331" y="20"/>
                  </a:cubicBezTo>
                  <a:cubicBezTo>
                    <a:pt x="1292" y="11"/>
                    <a:pt x="1254" y="11"/>
                    <a:pt x="1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49"/>
            <p:cNvSpPr/>
            <p:nvPr/>
          </p:nvSpPr>
          <p:spPr>
            <a:xfrm>
              <a:off x="7214007" y="3583585"/>
              <a:ext cx="19117" cy="36239"/>
            </a:xfrm>
            <a:custGeom>
              <a:avLst/>
              <a:gdLst/>
              <a:ahLst/>
              <a:cxnLst/>
              <a:rect l="l" t="t" r="r" b="b"/>
              <a:pathLst>
                <a:path w="728" h="1380" extrusionOk="0">
                  <a:moveTo>
                    <a:pt x="58" y="1"/>
                  </a:moveTo>
                  <a:cubicBezTo>
                    <a:pt x="19" y="68"/>
                    <a:pt x="0" y="145"/>
                    <a:pt x="0" y="221"/>
                  </a:cubicBezTo>
                  <a:lnTo>
                    <a:pt x="0" y="1082"/>
                  </a:lnTo>
                  <a:cubicBezTo>
                    <a:pt x="230" y="1207"/>
                    <a:pt x="469" y="1312"/>
                    <a:pt x="728" y="1379"/>
                  </a:cubicBezTo>
                  <a:lnTo>
                    <a:pt x="728" y="747"/>
                  </a:lnTo>
                  <a:cubicBezTo>
                    <a:pt x="728" y="594"/>
                    <a:pt x="651" y="451"/>
                    <a:pt x="536" y="35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49"/>
            <p:cNvSpPr/>
            <p:nvPr/>
          </p:nvSpPr>
          <p:spPr>
            <a:xfrm>
              <a:off x="7271306" y="3583585"/>
              <a:ext cx="19117" cy="36239"/>
            </a:xfrm>
            <a:custGeom>
              <a:avLst/>
              <a:gdLst/>
              <a:ahLst/>
              <a:cxnLst/>
              <a:rect l="l" t="t" r="r" b="b"/>
              <a:pathLst>
                <a:path w="728" h="1380" extrusionOk="0">
                  <a:moveTo>
                    <a:pt x="670" y="1"/>
                  </a:moveTo>
                  <a:lnTo>
                    <a:pt x="192" y="355"/>
                  </a:lnTo>
                  <a:cubicBezTo>
                    <a:pt x="77" y="451"/>
                    <a:pt x="0" y="594"/>
                    <a:pt x="0" y="747"/>
                  </a:cubicBezTo>
                  <a:lnTo>
                    <a:pt x="0" y="1379"/>
                  </a:lnTo>
                  <a:cubicBezTo>
                    <a:pt x="259" y="1312"/>
                    <a:pt x="498" y="1216"/>
                    <a:pt x="728" y="1082"/>
                  </a:cubicBezTo>
                  <a:lnTo>
                    <a:pt x="728" y="231"/>
                  </a:lnTo>
                  <a:cubicBezTo>
                    <a:pt x="728" y="145"/>
                    <a:pt x="709" y="68"/>
                    <a:pt x="67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7" name="Google Shape;4977;p49"/>
          <p:cNvGrpSpPr/>
          <p:nvPr/>
        </p:nvGrpSpPr>
        <p:grpSpPr>
          <a:xfrm>
            <a:off x="7492967" y="3361425"/>
            <a:ext cx="394583" cy="343586"/>
            <a:chOff x="7492967" y="3361425"/>
            <a:chExt cx="394583" cy="343586"/>
          </a:xfrm>
        </p:grpSpPr>
        <p:sp>
          <p:nvSpPr>
            <p:cNvPr id="4978" name="Google Shape;4978;p49"/>
            <p:cNvSpPr/>
            <p:nvPr/>
          </p:nvSpPr>
          <p:spPr>
            <a:xfrm>
              <a:off x="7492967" y="3450394"/>
              <a:ext cx="394583" cy="254617"/>
            </a:xfrm>
            <a:custGeom>
              <a:avLst/>
              <a:gdLst/>
              <a:ahLst/>
              <a:cxnLst/>
              <a:rect l="l" t="t" r="r" b="b"/>
              <a:pathLst>
                <a:path w="15026" h="9696" extrusionOk="0">
                  <a:moveTo>
                    <a:pt x="488" y="1"/>
                  </a:moveTo>
                  <a:cubicBezTo>
                    <a:pt x="220" y="1"/>
                    <a:pt x="0" y="221"/>
                    <a:pt x="0" y="489"/>
                  </a:cubicBezTo>
                  <a:lnTo>
                    <a:pt x="0" y="9207"/>
                  </a:lnTo>
                  <a:cubicBezTo>
                    <a:pt x="0" y="9475"/>
                    <a:pt x="220" y="9695"/>
                    <a:pt x="488" y="9695"/>
                  </a:cubicBezTo>
                  <a:lnTo>
                    <a:pt x="14538" y="9695"/>
                  </a:lnTo>
                  <a:cubicBezTo>
                    <a:pt x="14806" y="9695"/>
                    <a:pt x="15026" y="9475"/>
                    <a:pt x="15026" y="9207"/>
                  </a:cubicBezTo>
                  <a:lnTo>
                    <a:pt x="15026" y="489"/>
                  </a:lnTo>
                  <a:cubicBezTo>
                    <a:pt x="15026" y="221"/>
                    <a:pt x="14806" y="1"/>
                    <a:pt x="1453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49"/>
            <p:cNvSpPr/>
            <p:nvPr/>
          </p:nvSpPr>
          <p:spPr>
            <a:xfrm>
              <a:off x="7492967" y="3450657"/>
              <a:ext cx="394583" cy="19117"/>
            </a:xfrm>
            <a:custGeom>
              <a:avLst/>
              <a:gdLst/>
              <a:ahLst/>
              <a:cxnLst/>
              <a:rect l="l" t="t" r="r" b="b"/>
              <a:pathLst>
                <a:path w="15026" h="728" extrusionOk="0">
                  <a:moveTo>
                    <a:pt x="488" y="0"/>
                  </a:moveTo>
                  <a:cubicBezTo>
                    <a:pt x="220" y="0"/>
                    <a:pt x="0" y="220"/>
                    <a:pt x="0" y="488"/>
                  </a:cubicBezTo>
                  <a:lnTo>
                    <a:pt x="0" y="728"/>
                  </a:lnTo>
                  <a:lnTo>
                    <a:pt x="15026" y="728"/>
                  </a:lnTo>
                  <a:lnTo>
                    <a:pt x="15026" y="488"/>
                  </a:lnTo>
                  <a:cubicBezTo>
                    <a:pt x="15026" y="220"/>
                    <a:pt x="14806" y="0"/>
                    <a:pt x="1453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49"/>
            <p:cNvSpPr/>
            <p:nvPr/>
          </p:nvSpPr>
          <p:spPr>
            <a:xfrm>
              <a:off x="7531149" y="3501418"/>
              <a:ext cx="127203" cy="165385"/>
            </a:xfrm>
            <a:custGeom>
              <a:avLst/>
              <a:gdLst/>
              <a:ahLst/>
              <a:cxnLst/>
              <a:rect l="l" t="t" r="r" b="b"/>
              <a:pathLst>
                <a:path w="4844" h="6298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6058"/>
                  </a:lnTo>
                  <a:cubicBezTo>
                    <a:pt x="1" y="6192"/>
                    <a:pt x="106" y="6298"/>
                    <a:pt x="240" y="6298"/>
                  </a:cubicBezTo>
                  <a:lnTo>
                    <a:pt x="4604" y="6298"/>
                  </a:lnTo>
                  <a:cubicBezTo>
                    <a:pt x="4738" y="6298"/>
                    <a:pt x="4844" y="6192"/>
                    <a:pt x="4844" y="6058"/>
                  </a:cubicBezTo>
                  <a:lnTo>
                    <a:pt x="4844" y="240"/>
                  </a:lnTo>
                  <a:cubicBezTo>
                    <a:pt x="4844" y="106"/>
                    <a:pt x="4738" y="1"/>
                    <a:pt x="460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49"/>
            <p:cNvSpPr/>
            <p:nvPr/>
          </p:nvSpPr>
          <p:spPr>
            <a:xfrm>
              <a:off x="7690232" y="3501418"/>
              <a:ext cx="159109" cy="31696"/>
            </a:xfrm>
            <a:custGeom>
              <a:avLst/>
              <a:gdLst/>
              <a:ahLst/>
              <a:cxnLst/>
              <a:rect l="l" t="t" r="r" b="b"/>
              <a:pathLst>
                <a:path w="6059" h="1207" extrusionOk="0">
                  <a:moveTo>
                    <a:pt x="240" y="1"/>
                  </a:moveTo>
                  <a:cubicBezTo>
                    <a:pt x="106" y="1"/>
                    <a:pt x="1" y="115"/>
                    <a:pt x="1" y="240"/>
                  </a:cubicBezTo>
                  <a:lnTo>
                    <a:pt x="1" y="967"/>
                  </a:lnTo>
                  <a:cubicBezTo>
                    <a:pt x="1" y="1101"/>
                    <a:pt x="106" y="1206"/>
                    <a:pt x="240" y="1206"/>
                  </a:cubicBezTo>
                  <a:lnTo>
                    <a:pt x="5820" y="1206"/>
                  </a:lnTo>
                  <a:cubicBezTo>
                    <a:pt x="5944" y="1206"/>
                    <a:pt x="6059" y="1101"/>
                    <a:pt x="6059" y="967"/>
                  </a:cubicBezTo>
                  <a:lnTo>
                    <a:pt x="6059" y="240"/>
                  </a:lnTo>
                  <a:cubicBezTo>
                    <a:pt x="6059" y="115"/>
                    <a:pt x="5944" y="1"/>
                    <a:pt x="5820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49"/>
            <p:cNvSpPr/>
            <p:nvPr/>
          </p:nvSpPr>
          <p:spPr>
            <a:xfrm>
              <a:off x="7690495" y="3552441"/>
              <a:ext cx="120665" cy="25393"/>
            </a:xfrm>
            <a:custGeom>
              <a:avLst/>
              <a:gdLst/>
              <a:ahLst/>
              <a:cxnLst/>
              <a:rect l="l" t="t" r="r" b="b"/>
              <a:pathLst>
                <a:path w="4595" h="96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2"/>
                    <a:pt x="106" y="967"/>
                    <a:pt x="240" y="967"/>
                  </a:cubicBezTo>
                  <a:lnTo>
                    <a:pt x="4355" y="967"/>
                  </a:lnTo>
                  <a:cubicBezTo>
                    <a:pt x="4489" y="967"/>
                    <a:pt x="4594" y="852"/>
                    <a:pt x="4594" y="728"/>
                  </a:cubicBezTo>
                  <a:lnTo>
                    <a:pt x="4594" y="240"/>
                  </a:lnTo>
                  <a:cubicBezTo>
                    <a:pt x="4594" y="106"/>
                    <a:pt x="4489" y="0"/>
                    <a:pt x="4355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49"/>
            <p:cNvSpPr/>
            <p:nvPr/>
          </p:nvSpPr>
          <p:spPr>
            <a:xfrm>
              <a:off x="7687974" y="3596925"/>
              <a:ext cx="80697" cy="12579"/>
            </a:xfrm>
            <a:custGeom>
              <a:avLst/>
              <a:gdLst/>
              <a:ahLst/>
              <a:cxnLst/>
              <a:rect l="l" t="t" r="r" b="b"/>
              <a:pathLst>
                <a:path w="3073" h="479" extrusionOk="0">
                  <a:moveTo>
                    <a:pt x="326" y="0"/>
                  </a:moveTo>
                  <a:cubicBezTo>
                    <a:pt x="1" y="0"/>
                    <a:pt x="1" y="479"/>
                    <a:pt x="326" y="479"/>
                  </a:cubicBezTo>
                  <a:lnTo>
                    <a:pt x="2748" y="479"/>
                  </a:lnTo>
                  <a:cubicBezTo>
                    <a:pt x="3073" y="479"/>
                    <a:pt x="3073" y="0"/>
                    <a:pt x="2748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49"/>
            <p:cNvSpPr/>
            <p:nvPr/>
          </p:nvSpPr>
          <p:spPr>
            <a:xfrm>
              <a:off x="7777205" y="3596925"/>
              <a:ext cx="42489" cy="12579"/>
            </a:xfrm>
            <a:custGeom>
              <a:avLst/>
              <a:gdLst/>
              <a:ahLst/>
              <a:cxnLst/>
              <a:rect l="l" t="t" r="r" b="b"/>
              <a:pathLst>
                <a:path w="1618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292" y="479"/>
                  </a:lnTo>
                  <a:cubicBezTo>
                    <a:pt x="1618" y="479"/>
                    <a:pt x="1618" y="0"/>
                    <a:pt x="129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49"/>
            <p:cNvSpPr/>
            <p:nvPr/>
          </p:nvSpPr>
          <p:spPr>
            <a:xfrm>
              <a:off x="7688236" y="3635107"/>
              <a:ext cx="29674" cy="12605"/>
            </a:xfrm>
            <a:custGeom>
              <a:avLst/>
              <a:gdLst/>
              <a:ahLst/>
              <a:cxnLst/>
              <a:rect l="l" t="t" r="r" b="b"/>
              <a:pathLst>
                <a:path w="1130" h="480" extrusionOk="0">
                  <a:moveTo>
                    <a:pt x="316" y="1"/>
                  </a:moveTo>
                  <a:cubicBezTo>
                    <a:pt x="0" y="1"/>
                    <a:pt x="0" y="479"/>
                    <a:pt x="316" y="479"/>
                  </a:cubicBezTo>
                  <a:lnTo>
                    <a:pt x="804" y="479"/>
                  </a:lnTo>
                  <a:cubicBezTo>
                    <a:pt x="1130" y="479"/>
                    <a:pt x="1130" y="1"/>
                    <a:pt x="804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49"/>
            <p:cNvSpPr/>
            <p:nvPr/>
          </p:nvSpPr>
          <p:spPr>
            <a:xfrm>
              <a:off x="7726182" y="3635107"/>
              <a:ext cx="67882" cy="12605"/>
            </a:xfrm>
            <a:custGeom>
              <a:avLst/>
              <a:gdLst/>
              <a:ahLst/>
              <a:cxnLst/>
              <a:rect l="l" t="t" r="r" b="b"/>
              <a:pathLst>
                <a:path w="2585" h="480" extrusionOk="0">
                  <a:moveTo>
                    <a:pt x="326" y="1"/>
                  </a:moveTo>
                  <a:cubicBezTo>
                    <a:pt x="1" y="1"/>
                    <a:pt x="1" y="479"/>
                    <a:pt x="326" y="479"/>
                  </a:cubicBezTo>
                  <a:lnTo>
                    <a:pt x="2269" y="479"/>
                  </a:lnTo>
                  <a:cubicBezTo>
                    <a:pt x="2585" y="479"/>
                    <a:pt x="2585" y="1"/>
                    <a:pt x="226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49"/>
            <p:cNvSpPr/>
            <p:nvPr/>
          </p:nvSpPr>
          <p:spPr>
            <a:xfrm>
              <a:off x="7688236" y="3660501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16" y="0"/>
                  </a:moveTo>
                  <a:cubicBezTo>
                    <a:pt x="0" y="0"/>
                    <a:pt x="0" y="479"/>
                    <a:pt x="31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49"/>
            <p:cNvSpPr/>
            <p:nvPr/>
          </p:nvSpPr>
          <p:spPr>
            <a:xfrm>
              <a:off x="7726182" y="3660501"/>
              <a:ext cx="67882" cy="12579"/>
            </a:xfrm>
            <a:custGeom>
              <a:avLst/>
              <a:gdLst/>
              <a:ahLst/>
              <a:cxnLst/>
              <a:rect l="l" t="t" r="r" b="b"/>
              <a:pathLst>
                <a:path w="2585" h="479" extrusionOk="0">
                  <a:moveTo>
                    <a:pt x="326" y="0"/>
                  </a:moveTo>
                  <a:cubicBezTo>
                    <a:pt x="1" y="0"/>
                    <a:pt x="1" y="479"/>
                    <a:pt x="326" y="479"/>
                  </a:cubicBezTo>
                  <a:lnTo>
                    <a:pt x="2269" y="479"/>
                  </a:lnTo>
                  <a:cubicBezTo>
                    <a:pt x="2585" y="479"/>
                    <a:pt x="2585" y="0"/>
                    <a:pt x="226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49"/>
            <p:cNvSpPr/>
            <p:nvPr/>
          </p:nvSpPr>
          <p:spPr>
            <a:xfrm>
              <a:off x="7658825" y="3361425"/>
              <a:ext cx="62866" cy="114625"/>
            </a:xfrm>
            <a:custGeom>
              <a:avLst/>
              <a:gdLst/>
              <a:ahLst/>
              <a:cxnLst/>
              <a:rect l="l" t="t" r="r" b="b"/>
              <a:pathLst>
                <a:path w="2394" h="4365" extrusionOk="0">
                  <a:moveTo>
                    <a:pt x="259" y="1"/>
                  </a:moveTo>
                  <a:cubicBezTo>
                    <a:pt x="106" y="1"/>
                    <a:pt x="1" y="125"/>
                    <a:pt x="20" y="269"/>
                  </a:cubicBezTo>
                  <a:lnTo>
                    <a:pt x="441" y="4145"/>
                  </a:lnTo>
                  <a:cubicBezTo>
                    <a:pt x="460" y="4269"/>
                    <a:pt x="565" y="4365"/>
                    <a:pt x="680" y="4365"/>
                  </a:cubicBezTo>
                  <a:lnTo>
                    <a:pt x="1704" y="4365"/>
                  </a:lnTo>
                  <a:cubicBezTo>
                    <a:pt x="1829" y="4365"/>
                    <a:pt x="1934" y="4269"/>
                    <a:pt x="1943" y="4145"/>
                  </a:cubicBezTo>
                  <a:lnTo>
                    <a:pt x="2374" y="269"/>
                  </a:lnTo>
                  <a:cubicBezTo>
                    <a:pt x="2393" y="125"/>
                    <a:pt x="2278" y="1"/>
                    <a:pt x="2135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49"/>
            <p:cNvSpPr/>
            <p:nvPr/>
          </p:nvSpPr>
          <p:spPr>
            <a:xfrm>
              <a:off x="7556542" y="3584110"/>
              <a:ext cx="76417" cy="82693"/>
            </a:xfrm>
            <a:custGeom>
              <a:avLst/>
              <a:gdLst/>
              <a:ahLst/>
              <a:cxnLst/>
              <a:rect l="l" t="t" r="r" b="b"/>
              <a:pathLst>
                <a:path w="2910" h="3149" extrusionOk="0">
                  <a:moveTo>
                    <a:pt x="967" y="0"/>
                  </a:moveTo>
                  <a:lnTo>
                    <a:pt x="967" y="488"/>
                  </a:lnTo>
                  <a:cubicBezTo>
                    <a:pt x="967" y="574"/>
                    <a:pt x="919" y="660"/>
                    <a:pt x="833" y="699"/>
                  </a:cubicBezTo>
                  <a:lnTo>
                    <a:pt x="269" y="986"/>
                  </a:lnTo>
                  <a:cubicBezTo>
                    <a:pt x="106" y="1062"/>
                    <a:pt x="1" y="1235"/>
                    <a:pt x="1" y="1417"/>
                  </a:cubicBezTo>
                  <a:lnTo>
                    <a:pt x="1" y="3149"/>
                  </a:lnTo>
                  <a:lnTo>
                    <a:pt x="2910" y="3149"/>
                  </a:lnTo>
                  <a:lnTo>
                    <a:pt x="2910" y="1417"/>
                  </a:lnTo>
                  <a:cubicBezTo>
                    <a:pt x="2910" y="1235"/>
                    <a:pt x="2805" y="1062"/>
                    <a:pt x="2642" y="986"/>
                  </a:cubicBezTo>
                  <a:lnTo>
                    <a:pt x="2068" y="699"/>
                  </a:lnTo>
                  <a:cubicBezTo>
                    <a:pt x="1991" y="660"/>
                    <a:pt x="1934" y="574"/>
                    <a:pt x="1934" y="488"/>
                  </a:cubicBezTo>
                  <a:lnTo>
                    <a:pt x="1934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49"/>
            <p:cNvSpPr/>
            <p:nvPr/>
          </p:nvSpPr>
          <p:spPr>
            <a:xfrm>
              <a:off x="7580912" y="3584110"/>
              <a:ext cx="27941" cy="18986"/>
            </a:xfrm>
            <a:custGeom>
              <a:avLst/>
              <a:gdLst/>
              <a:ahLst/>
              <a:cxnLst/>
              <a:rect l="l" t="t" r="r" b="b"/>
              <a:pathLst>
                <a:path w="1064" h="723" extrusionOk="0">
                  <a:moveTo>
                    <a:pt x="49" y="0"/>
                  </a:moveTo>
                  <a:lnTo>
                    <a:pt x="49" y="479"/>
                  </a:lnTo>
                  <a:cubicBezTo>
                    <a:pt x="39" y="536"/>
                    <a:pt x="30" y="584"/>
                    <a:pt x="1" y="622"/>
                  </a:cubicBezTo>
                  <a:cubicBezTo>
                    <a:pt x="168" y="689"/>
                    <a:pt x="348" y="723"/>
                    <a:pt x="528" y="723"/>
                  </a:cubicBezTo>
                  <a:cubicBezTo>
                    <a:pt x="709" y="723"/>
                    <a:pt x="891" y="689"/>
                    <a:pt x="1063" y="622"/>
                  </a:cubicBezTo>
                  <a:cubicBezTo>
                    <a:pt x="1035" y="584"/>
                    <a:pt x="1015" y="536"/>
                    <a:pt x="1015" y="479"/>
                  </a:cubicBezTo>
                  <a:lnTo>
                    <a:pt x="101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49"/>
            <p:cNvSpPr/>
            <p:nvPr/>
          </p:nvSpPr>
          <p:spPr>
            <a:xfrm>
              <a:off x="7556542" y="3604199"/>
              <a:ext cx="76417" cy="62604"/>
            </a:xfrm>
            <a:custGeom>
              <a:avLst/>
              <a:gdLst/>
              <a:ahLst/>
              <a:cxnLst/>
              <a:rect l="l" t="t" r="r" b="b"/>
              <a:pathLst>
                <a:path w="2910" h="2384" extrusionOk="0">
                  <a:moveTo>
                    <a:pt x="709" y="1"/>
                  </a:moveTo>
                  <a:lnTo>
                    <a:pt x="269" y="221"/>
                  </a:lnTo>
                  <a:cubicBezTo>
                    <a:pt x="106" y="297"/>
                    <a:pt x="1" y="470"/>
                    <a:pt x="1" y="652"/>
                  </a:cubicBezTo>
                  <a:lnTo>
                    <a:pt x="1" y="2384"/>
                  </a:lnTo>
                  <a:lnTo>
                    <a:pt x="2910" y="2384"/>
                  </a:lnTo>
                  <a:lnTo>
                    <a:pt x="2910" y="652"/>
                  </a:lnTo>
                  <a:cubicBezTo>
                    <a:pt x="2910" y="470"/>
                    <a:pt x="2805" y="297"/>
                    <a:pt x="2642" y="221"/>
                  </a:cubicBezTo>
                  <a:lnTo>
                    <a:pt x="2192" y="1"/>
                  </a:lnTo>
                  <a:cubicBezTo>
                    <a:pt x="2001" y="235"/>
                    <a:pt x="1726" y="352"/>
                    <a:pt x="1450" y="352"/>
                  </a:cubicBezTo>
                  <a:cubicBezTo>
                    <a:pt x="1175" y="352"/>
                    <a:pt x="900" y="235"/>
                    <a:pt x="709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49"/>
            <p:cNvSpPr/>
            <p:nvPr/>
          </p:nvSpPr>
          <p:spPr>
            <a:xfrm>
              <a:off x="7556542" y="3615517"/>
              <a:ext cx="19117" cy="51286"/>
            </a:xfrm>
            <a:custGeom>
              <a:avLst/>
              <a:gdLst/>
              <a:ahLst/>
              <a:cxnLst/>
              <a:rect l="l" t="t" r="r" b="b"/>
              <a:pathLst>
                <a:path w="728" h="1953" extrusionOk="0">
                  <a:moveTo>
                    <a:pt x="58" y="0"/>
                  </a:moveTo>
                  <a:cubicBezTo>
                    <a:pt x="20" y="67"/>
                    <a:pt x="1" y="144"/>
                    <a:pt x="1" y="221"/>
                  </a:cubicBezTo>
                  <a:lnTo>
                    <a:pt x="1" y="1953"/>
                  </a:lnTo>
                  <a:lnTo>
                    <a:pt x="728" y="1953"/>
                  </a:lnTo>
                  <a:lnTo>
                    <a:pt x="728" y="747"/>
                  </a:lnTo>
                  <a:cubicBezTo>
                    <a:pt x="728" y="594"/>
                    <a:pt x="661" y="450"/>
                    <a:pt x="537" y="35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49"/>
            <p:cNvSpPr/>
            <p:nvPr/>
          </p:nvSpPr>
          <p:spPr>
            <a:xfrm>
              <a:off x="7613842" y="3615517"/>
              <a:ext cx="19117" cy="51286"/>
            </a:xfrm>
            <a:custGeom>
              <a:avLst/>
              <a:gdLst/>
              <a:ahLst/>
              <a:cxnLst/>
              <a:rect l="l" t="t" r="r" b="b"/>
              <a:pathLst>
                <a:path w="728" h="1953" extrusionOk="0">
                  <a:moveTo>
                    <a:pt x="671" y="0"/>
                  </a:moveTo>
                  <a:lnTo>
                    <a:pt x="192" y="354"/>
                  </a:lnTo>
                  <a:cubicBezTo>
                    <a:pt x="77" y="450"/>
                    <a:pt x="1" y="594"/>
                    <a:pt x="1" y="747"/>
                  </a:cubicBezTo>
                  <a:lnTo>
                    <a:pt x="1" y="1953"/>
                  </a:lnTo>
                  <a:lnTo>
                    <a:pt x="728" y="1953"/>
                  </a:lnTo>
                  <a:lnTo>
                    <a:pt x="728" y="221"/>
                  </a:lnTo>
                  <a:cubicBezTo>
                    <a:pt x="728" y="144"/>
                    <a:pt x="709" y="67"/>
                    <a:pt x="671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49"/>
            <p:cNvSpPr/>
            <p:nvPr/>
          </p:nvSpPr>
          <p:spPr>
            <a:xfrm>
              <a:off x="7569357" y="3533087"/>
              <a:ext cx="51049" cy="57326"/>
            </a:xfrm>
            <a:custGeom>
              <a:avLst/>
              <a:gdLst/>
              <a:ahLst/>
              <a:cxnLst/>
              <a:rect l="l" t="t" r="r" b="b"/>
              <a:pathLst>
                <a:path w="1944" h="2183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lnTo>
                    <a:pt x="1" y="1216"/>
                  </a:lnTo>
                  <a:cubicBezTo>
                    <a:pt x="1" y="1752"/>
                    <a:pt x="431" y="2182"/>
                    <a:pt x="967" y="2182"/>
                  </a:cubicBezTo>
                  <a:cubicBezTo>
                    <a:pt x="1503" y="2182"/>
                    <a:pt x="1943" y="1752"/>
                    <a:pt x="1943" y="1216"/>
                  </a:cubicBezTo>
                  <a:lnTo>
                    <a:pt x="1943" y="728"/>
                  </a:lnTo>
                  <a:cubicBezTo>
                    <a:pt x="1943" y="326"/>
                    <a:pt x="1608" y="0"/>
                    <a:pt x="121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49"/>
            <p:cNvSpPr/>
            <p:nvPr/>
          </p:nvSpPr>
          <p:spPr>
            <a:xfrm>
              <a:off x="7569357" y="3533087"/>
              <a:ext cx="34952" cy="57457"/>
            </a:xfrm>
            <a:custGeom>
              <a:avLst/>
              <a:gdLst/>
              <a:ahLst/>
              <a:cxnLst/>
              <a:rect l="l" t="t" r="r" b="b"/>
              <a:pathLst>
                <a:path w="1331" h="2188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lnTo>
                    <a:pt x="1" y="1216"/>
                  </a:lnTo>
                  <a:cubicBezTo>
                    <a:pt x="1" y="1774"/>
                    <a:pt x="459" y="2187"/>
                    <a:pt x="968" y="2187"/>
                  </a:cubicBezTo>
                  <a:cubicBezTo>
                    <a:pt x="1088" y="2187"/>
                    <a:pt x="1211" y="2165"/>
                    <a:pt x="1331" y="2115"/>
                  </a:cubicBezTo>
                  <a:cubicBezTo>
                    <a:pt x="967" y="1962"/>
                    <a:pt x="728" y="1608"/>
                    <a:pt x="728" y="1216"/>
                  </a:cubicBezTo>
                  <a:lnTo>
                    <a:pt x="728" y="728"/>
                  </a:lnTo>
                  <a:cubicBezTo>
                    <a:pt x="728" y="374"/>
                    <a:pt x="977" y="77"/>
                    <a:pt x="1331" y="10"/>
                  </a:cubicBezTo>
                  <a:cubicBezTo>
                    <a:pt x="1293" y="10"/>
                    <a:pt x="1254" y="0"/>
                    <a:pt x="121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49"/>
            <p:cNvSpPr/>
            <p:nvPr/>
          </p:nvSpPr>
          <p:spPr>
            <a:xfrm>
              <a:off x="7569121" y="3533087"/>
              <a:ext cx="51023" cy="25393"/>
            </a:xfrm>
            <a:custGeom>
              <a:avLst/>
              <a:gdLst/>
              <a:ahLst/>
              <a:cxnLst/>
              <a:rect l="l" t="t" r="r" b="b"/>
              <a:pathLst>
                <a:path w="1943" h="967" extrusionOk="0">
                  <a:moveTo>
                    <a:pt x="727" y="0"/>
                  </a:moveTo>
                  <a:cubicBezTo>
                    <a:pt x="326" y="0"/>
                    <a:pt x="0" y="326"/>
                    <a:pt x="0" y="728"/>
                  </a:cubicBezTo>
                  <a:lnTo>
                    <a:pt x="10" y="728"/>
                  </a:lnTo>
                  <a:cubicBezTo>
                    <a:pt x="10" y="728"/>
                    <a:pt x="737" y="967"/>
                    <a:pt x="1943" y="967"/>
                  </a:cubicBezTo>
                  <a:lnTo>
                    <a:pt x="1943" y="728"/>
                  </a:lnTo>
                  <a:cubicBezTo>
                    <a:pt x="1943" y="326"/>
                    <a:pt x="1617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49"/>
            <p:cNvSpPr/>
            <p:nvPr/>
          </p:nvSpPr>
          <p:spPr>
            <a:xfrm>
              <a:off x="7569357" y="3533087"/>
              <a:ext cx="34952" cy="23135"/>
            </a:xfrm>
            <a:custGeom>
              <a:avLst/>
              <a:gdLst/>
              <a:ahLst/>
              <a:cxnLst/>
              <a:rect l="l" t="t" r="r" b="b"/>
              <a:pathLst>
                <a:path w="1331" h="881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cubicBezTo>
                    <a:pt x="240" y="795"/>
                    <a:pt x="479" y="852"/>
                    <a:pt x="728" y="881"/>
                  </a:cubicBezTo>
                  <a:lnTo>
                    <a:pt x="728" y="728"/>
                  </a:lnTo>
                  <a:cubicBezTo>
                    <a:pt x="728" y="374"/>
                    <a:pt x="977" y="77"/>
                    <a:pt x="1331" y="10"/>
                  </a:cubicBezTo>
                  <a:cubicBezTo>
                    <a:pt x="1293" y="10"/>
                    <a:pt x="1254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49"/>
            <p:cNvSpPr/>
            <p:nvPr/>
          </p:nvSpPr>
          <p:spPr>
            <a:xfrm>
              <a:off x="7677680" y="3444118"/>
              <a:ext cx="25157" cy="12579"/>
            </a:xfrm>
            <a:custGeom>
              <a:avLst/>
              <a:gdLst/>
              <a:ahLst/>
              <a:cxnLst/>
              <a:rect l="l" t="t" r="r" b="b"/>
              <a:pathLst>
                <a:path w="958" h="479" extrusionOk="0">
                  <a:moveTo>
                    <a:pt x="240" y="0"/>
                  </a:moveTo>
                  <a:cubicBezTo>
                    <a:pt x="106" y="0"/>
                    <a:pt x="0" y="115"/>
                    <a:pt x="0" y="240"/>
                  </a:cubicBezTo>
                  <a:cubicBezTo>
                    <a:pt x="0" y="374"/>
                    <a:pt x="106" y="479"/>
                    <a:pt x="240" y="479"/>
                  </a:cubicBezTo>
                  <a:lnTo>
                    <a:pt x="718" y="479"/>
                  </a:lnTo>
                  <a:cubicBezTo>
                    <a:pt x="852" y="479"/>
                    <a:pt x="958" y="374"/>
                    <a:pt x="958" y="240"/>
                  </a:cubicBezTo>
                  <a:cubicBezTo>
                    <a:pt x="958" y="115"/>
                    <a:pt x="852" y="0"/>
                    <a:pt x="718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49"/>
            <p:cNvSpPr/>
            <p:nvPr/>
          </p:nvSpPr>
          <p:spPr>
            <a:xfrm>
              <a:off x="7659324" y="3361425"/>
              <a:ext cx="61869" cy="12605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240" y="1"/>
                  </a:moveTo>
                  <a:cubicBezTo>
                    <a:pt x="106" y="1"/>
                    <a:pt x="1" y="11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2116" y="479"/>
                  </a:lnTo>
                  <a:cubicBezTo>
                    <a:pt x="2250" y="479"/>
                    <a:pt x="2355" y="374"/>
                    <a:pt x="2355" y="240"/>
                  </a:cubicBezTo>
                  <a:cubicBezTo>
                    <a:pt x="2355" y="116"/>
                    <a:pt x="2250" y="1"/>
                    <a:pt x="211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1" name="Google Shape;5001;p49"/>
          <p:cNvGrpSpPr/>
          <p:nvPr/>
        </p:nvGrpSpPr>
        <p:grpSpPr>
          <a:xfrm>
            <a:off x="7935527" y="3353154"/>
            <a:ext cx="385286" cy="360155"/>
            <a:chOff x="7935527" y="3353154"/>
            <a:chExt cx="385286" cy="360155"/>
          </a:xfrm>
        </p:grpSpPr>
        <p:sp>
          <p:nvSpPr>
            <p:cNvPr id="5002" name="Google Shape;5002;p49"/>
            <p:cNvSpPr/>
            <p:nvPr/>
          </p:nvSpPr>
          <p:spPr>
            <a:xfrm>
              <a:off x="7935789" y="3428283"/>
              <a:ext cx="385024" cy="285026"/>
            </a:xfrm>
            <a:custGeom>
              <a:avLst/>
              <a:gdLst/>
              <a:ahLst/>
              <a:cxnLst/>
              <a:rect l="l" t="t" r="r" b="b"/>
              <a:pathLst>
                <a:path w="14662" h="10854" extrusionOk="0">
                  <a:moveTo>
                    <a:pt x="1101" y="1"/>
                  </a:moveTo>
                  <a:cubicBezTo>
                    <a:pt x="488" y="1"/>
                    <a:pt x="0" y="498"/>
                    <a:pt x="0" y="1111"/>
                  </a:cubicBezTo>
                  <a:lnTo>
                    <a:pt x="0" y="9743"/>
                  </a:lnTo>
                  <a:cubicBezTo>
                    <a:pt x="0" y="10356"/>
                    <a:pt x="488" y="10853"/>
                    <a:pt x="1101" y="10853"/>
                  </a:cubicBezTo>
                  <a:lnTo>
                    <a:pt x="13561" y="10853"/>
                  </a:lnTo>
                  <a:cubicBezTo>
                    <a:pt x="14164" y="10853"/>
                    <a:pt x="14662" y="10356"/>
                    <a:pt x="14662" y="9743"/>
                  </a:cubicBezTo>
                  <a:lnTo>
                    <a:pt x="14662" y="1111"/>
                  </a:lnTo>
                  <a:cubicBezTo>
                    <a:pt x="14662" y="498"/>
                    <a:pt x="14164" y="1"/>
                    <a:pt x="13561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49"/>
            <p:cNvSpPr/>
            <p:nvPr/>
          </p:nvSpPr>
          <p:spPr>
            <a:xfrm>
              <a:off x="7935527" y="3428283"/>
              <a:ext cx="192775" cy="285026"/>
            </a:xfrm>
            <a:custGeom>
              <a:avLst/>
              <a:gdLst/>
              <a:ahLst/>
              <a:cxnLst/>
              <a:rect l="l" t="t" r="r" b="b"/>
              <a:pathLst>
                <a:path w="7341" h="10854" extrusionOk="0">
                  <a:moveTo>
                    <a:pt x="1092" y="1"/>
                  </a:moveTo>
                  <a:cubicBezTo>
                    <a:pt x="489" y="10"/>
                    <a:pt x="1" y="508"/>
                    <a:pt x="10" y="1111"/>
                  </a:cubicBezTo>
                  <a:lnTo>
                    <a:pt x="10" y="9743"/>
                  </a:lnTo>
                  <a:cubicBezTo>
                    <a:pt x="1" y="10346"/>
                    <a:pt x="489" y="10844"/>
                    <a:pt x="1092" y="10853"/>
                  </a:cubicBezTo>
                  <a:lnTo>
                    <a:pt x="7341" y="10853"/>
                  </a:lnTo>
                  <a:lnTo>
                    <a:pt x="7341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49"/>
            <p:cNvSpPr/>
            <p:nvPr/>
          </p:nvSpPr>
          <p:spPr>
            <a:xfrm>
              <a:off x="7968956" y="3461949"/>
              <a:ext cx="318429" cy="217932"/>
            </a:xfrm>
            <a:custGeom>
              <a:avLst/>
              <a:gdLst/>
              <a:ahLst/>
              <a:cxnLst/>
              <a:rect l="l" t="t" r="r" b="b"/>
              <a:pathLst>
                <a:path w="12126" h="8299" extrusionOk="0">
                  <a:moveTo>
                    <a:pt x="297" y="1"/>
                  </a:moveTo>
                  <a:cubicBezTo>
                    <a:pt x="134" y="1"/>
                    <a:pt x="10" y="135"/>
                    <a:pt x="10" y="298"/>
                  </a:cubicBezTo>
                  <a:lnTo>
                    <a:pt x="10" y="8002"/>
                  </a:lnTo>
                  <a:cubicBezTo>
                    <a:pt x="0" y="8164"/>
                    <a:pt x="134" y="8298"/>
                    <a:pt x="297" y="8298"/>
                  </a:cubicBezTo>
                  <a:lnTo>
                    <a:pt x="11829" y="8298"/>
                  </a:lnTo>
                  <a:cubicBezTo>
                    <a:pt x="11992" y="8298"/>
                    <a:pt x="12126" y="8164"/>
                    <a:pt x="12126" y="8011"/>
                  </a:cubicBezTo>
                  <a:lnTo>
                    <a:pt x="12126" y="298"/>
                  </a:lnTo>
                  <a:cubicBezTo>
                    <a:pt x="12126" y="135"/>
                    <a:pt x="11992" y="1"/>
                    <a:pt x="1182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49"/>
            <p:cNvSpPr/>
            <p:nvPr/>
          </p:nvSpPr>
          <p:spPr>
            <a:xfrm>
              <a:off x="7968956" y="3461712"/>
              <a:ext cx="159346" cy="218168"/>
            </a:xfrm>
            <a:custGeom>
              <a:avLst/>
              <a:gdLst/>
              <a:ahLst/>
              <a:cxnLst/>
              <a:rect l="l" t="t" r="r" b="b"/>
              <a:pathLst>
                <a:path w="6068" h="8308" extrusionOk="0">
                  <a:moveTo>
                    <a:pt x="288" y="0"/>
                  </a:moveTo>
                  <a:cubicBezTo>
                    <a:pt x="134" y="0"/>
                    <a:pt x="0" y="134"/>
                    <a:pt x="0" y="297"/>
                  </a:cubicBezTo>
                  <a:lnTo>
                    <a:pt x="0" y="8011"/>
                  </a:lnTo>
                  <a:cubicBezTo>
                    <a:pt x="0" y="8173"/>
                    <a:pt x="134" y="8307"/>
                    <a:pt x="288" y="8307"/>
                  </a:cubicBezTo>
                  <a:lnTo>
                    <a:pt x="6068" y="8307"/>
                  </a:lnTo>
                  <a:lnTo>
                    <a:pt x="606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49"/>
            <p:cNvSpPr/>
            <p:nvPr/>
          </p:nvSpPr>
          <p:spPr>
            <a:xfrm>
              <a:off x="8052646" y="3353154"/>
              <a:ext cx="151074" cy="126179"/>
            </a:xfrm>
            <a:custGeom>
              <a:avLst/>
              <a:gdLst/>
              <a:ahLst/>
              <a:cxnLst/>
              <a:rect l="l" t="t" r="r" b="b"/>
              <a:pathLst>
                <a:path w="5753" h="4805" extrusionOk="0">
                  <a:moveTo>
                    <a:pt x="2441" y="0"/>
                  </a:moveTo>
                  <a:cubicBezTo>
                    <a:pt x="1800" y="0"/>
                    <a:pt x="1273" y="526"/>
                    <a:pt x="1273" y="1168"/>
                  </a:cubicBezTo>
                  <a:lnTo>
                    <a:pt x="1273" y="1723"/>
                  </a:lnTo>
                  <a:cubicBezTo>
                    <a:pt x="1273" y="2000"/>
                    <a:pt x="1044" y="2230"/>
                    <a:pt x="766" y="2230"/>
                  </a:cubicBezTo>
                  <a:lnTo>
                    <a:pt x="536" y="2230"/>
                  </a:lnTo>
                  <a:cubicBezTo>
                    <a:pt x="240" y="2230"/>
                    <a:pt x="0" y="2469"/>
                    <a:pt x="0" y="2766"/>
                  </a:cubicBezTo>
                  <a:lnTo>
                    <a:pt x="0" y="4268"/>
                  </a:lnTo>
                  <a:cubicBezTo>
                    <a:pt x="0" y="4565"/>
                    <a:pt x="240" y="4804"/>
                    <a:pt x="536" y="4804"/>
                  </a:cubicBezTo>
                  <a:lnTo>
                    <a:pt x="5216" y="4804"/>
                  </a:lnTo>
                  <a:cubicBezTo>
                    <a:pt x="5513" y="4804"/>
                    <a:pt x="5752" y="4565"/>
                    <a:pt x="5752" y="4268"/>
                  </a:cubicBezTo>
                  <a:lnTo>
                    <a:pt x="5752" y="2766"/>
                  </a:lnTo>
                  <a:cubicBezTo>
                    <a:pt x="5752" y="2469"/>
                    <a:pt x="5513" y="2230"/>
                    <a:pt x="5216" y="2230"/>
                  </a:cubicBezTo>
                  <a:lnTo>
                    <a:pt x="4986" y="2230"/>
                  </a:lnTo>
                  <a:cubicBezTo>
                    <a:pt x="4709" y="2230"/>
                    <a:pt x="4479" y="2000"/>
                    <a:pt x="4479" y="1723"/>
                  </a:cubicBezTo>
                  <a:lnTo>
                    <a:pt x="4479" y="1168"/>
                  </a:lnTo>
                  <a:cubicBezTo>
                    <a:pt x="4479" y="526"/>
                    <a:pt x="3962" y="0"/>
                    <a:pt x="3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49"/>
            <p:cNvSpPr/>
            <p:nvPr/>
          </p:nvSpPr>
          <p:spPr>
            <a:xfrm>
              <a:off x="8086574" y="3514994"/>
              <a:ext cx="149551" cy="106616"/>
            </a:xfrm>
            <a:custGeom>
              <a:avLst/>
              <a:gdLst/>
              <a:ahLst/>
              <a:cxnLst/>
              <a:rect l="l" t="t" r="r" b="b"/>
              <a:pathLst>
                <a:path w="5695" h="4060" extrusionOk="0">
                  <a:moveTo>
                    <a:pt x="5063" y="0"/>
                  </a:moveTo>
                  <a:lnTo>
                    <a:pt x="5044" y="10"/>
                  </a:lnTo>
                  <a:lnTo>
                    <a:pt x="5034" y="10"/>
                  </a:lnTo>
                  <a:lnTo>
                    <a:pt x="5006" y="19"/>
                  </a:lnTo>
                  <a:lnTo>
                    <a:pt x="4374" y="335"/>
                  </a:lnTo>
                  <a:cubicBezTo>
                    <a:pt x="4250" y="383"/>
                    <a:pt x="4202" y="527"/>
                    <a:pt x="4259" y="651"/>
                  </a:cubicBezTo>
                  <a:cubicBezTo>
                    <a:pt x="4300" y="740"/>
                    <a:pt x="4386" y="790"/>
                    <a:pt x="4473" y="790"/>
                  </a:cubicBezTo>
                  <a:cubicBezTo>
                    <a:pt x="4507" y="790"/>
                    <a:pt x="4542" y="782"/>
                    <a:pt x="4575" y="766"/>
                  </a:cubicBezTo>
                  <a:lnTo>
                    <a:pt x="4747" y="680"/>
                  </a:lnTo>
                  <a:lnTo>
                    <a:pt x="4747" y="680"/>
                  </a:lnTo>
                  <a:cubicBezTo>
                    <a:pt x="4441" y="1723"/>
                    <a:pt x="3895" y="2498"/>
                    <a:pt x="3130" y="2986"/>
                  </a:cubicBezTo>
                  <a:cubicBezTo>
                    <a:pt x="2382" y="3466"/>
                    <a:pt x="1324" y="3579"/>
                    <a:pt x="600" y="3579"/>
                  </a:cubicBezTo>
                  <a:cubicBezTo>
                    <a:pt x="471" y="3579"/>
                    <a:pt x="353" y="3576"/>
                    <a:pt x="249" y="3570"/>
                  </a:cubicBezTo>
                  <a:cubicBezTo>
                    <a:pt x="244" y="3570"/>
                    <a:pt x="239" y="3569"/>
                    <a:pt x="234" y="3569"/>
                  </a:cubicBezTo>
                  <a:cubicBezTo>
                    <a:pt x="106" y="3569"/>
                    <a:pt x="0" y="3681"/>
                    <a:pt x="0" y="3809"/>
                  </a:cubicBezTo>
                  <a:cubicBezTo>
                    <a:pt x="0" y="3934"/>
                    <a:pt x="96" y="4039"/>
                    <a:pt x="230" y="4049"/>
                  </a:cubicBezTo>
                  <a:cubicBezTo>
                    <a:pt x="469" y="4058"/>
                    <a:pt x="804" y="4058"/>
                    <a:pt x="948" y="4058"/>
                  </a:cubicBezTo>
                  <a:cubicBezTo>
                    <a:pt x="981" y="4059"/>
                    <a:pt x="1014" y="4059"/>
                    <a:pt x="1047" y="4059"/>
                  </a:cubicBezTo>
                  <a:cubicBezTo>
                    <a:pt x="1874" y="4059"/>
                    <a:pt x="2680" y="3830"/>
                    <a:pt x="3388" y="3398"/>
                  </a:cubicBezTo>
                  <a:cubicBezTo>
                    <a:pt x="4230" y="2862"/>
                    <a:pt x="4833" y="2029"/>
                    <a:pt x="5187" y="909"/>
                  </a:cubicBezTo>
                  <a:lnTo>
                    <a:pt x="5216" y="976"/>
                  </a:lnTo>
                  <a:cubicBezTo>
                    <a:pt x="5263" y="1063"/>
                    <a:pt x="5350" y="1112"/>
                    <a:pt x="5438" y="1112"/>
                  </a:cubicBezTo>
                  <a:cubicBezTo>
                    <a:pt x="5477" y="1112"/>
                    <a:pt x="5516" y="1102"/>
                    <a:pt x="5551" y="1082"/>
                  </a:cubicBezTo>
                  <a:cubicBezTo>
                    <a:pt x="5666" y="1005"/>
                    <a:pt x="5695" y="852"/>
                    <a:pt x="5609" y="737"/>
                  </a:cubicBezTo>
                  <a:lnTo>
                    <a:pt x="5302" y="106"/>
                  </a:lnTo>
                  <a:lnTo>
                    <a:pt x="5283" y="86"/>
                  </a:lnTo>
                  <a:cubicBezTo>
                    <a:pt x="5274" y="67"/>
                    <a:pt x="5254" y="48"/>
                    <a:pt x="5245" y="39"/>
                  </a:cubicBezTo>
                  <a:lnTo>
                    <a:pt x="5216" y="19"/>
                  </a:lnTo>
                  <a:lnTo>
                    <a:pt x="5187" y="10"/>
                  </a:lnTo>
                  <a:lnTo>
                    <a:pt x="5178" y="10"/>
                  </a:lnTo>
                  <a:lnTo>
                    <a:pt x="5159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49"/>
            <p:cNvSpPr/>
            <p:nvPr/>
          </p:nvSpPr>
          <p:spPr>
            <a:xfrm>
              <a:off x="8042589" y="3593643"/>
              <a:ext cx="44012" cy="37867"/>
            </a:xfrm>
            <a:custGeom>
              <a:avLst/>
              <a:gdLst/>
              <a:ahLst/>
              <a:cxnLst/>
              <a:rect l="l" t="t" r="r" b="b"/>
              <a:pathLst>
                <a:path w="1676" h="1442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cubicBezTo>
                    <a:pt x="1" y="1152"/>
                    <a:pt x="355" y="1441"/>
                    <a:pt x="723" y="1441"/>
                  </a:cubicBezTo>
                  <a:cubicBezTo>
                    <a:pt x="900" y="1441"/>
                    <a:pt x="1080" y="1375"/>
                    <a:pt x="1226" y="1226"/>
                  </a:cubicBezTo>
                  <a:cubicBezTo>
                    <a:pt x="1675" y="776"/>
                    <a:pt x="1360" y="1"/>
                    <a:pt x="718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49"/>
            <p:cNvSpPr/>
            <p:nvPr/>
          </p:nvSpPr>
          <p:spPr>
            <a:xfrm>
              <a:off x="8001571" y="3505645"/>
              <a:ext cx="44432" cy="38156"/>
            </a:xfrm>
            <a:custGeom>
              <a:avLst/>
              <a:gdLst/>
              <a:ahLst/>
              <a:cxnLst/>
              <a:rect l="l" t="t" r="r" b="b"/>
              <a:pathLst>
                <a:path w="1692" h="1453" extrusionOk="0">
                  <a:moveTo>
                    <a:pt x="363" y="1"/>
                  </a:moveTo>
                  <a:cubicBezTo>
                    <a:pt x="172" y="1"/>
                    <a:pt x="0" y="256"/>
                    <a:pt x="204" y="423"/>
                  </a:cubicBezTo>
                  <a:lnTo>
                    <a:pt x="510" y="730"/>
                  </a:lnTo>
                  <a:lnTo>
                    <a:pt x="204" y="1045"/>
                  </a:lnTo>
                  <a:cubicBezTo>
                    <a:pt x="108" y="1141"/>
                    <a:pt x="108" y="1285"/>
                    <a:pt x="204" y="1380"/>
                  </a:cubicBezTo>
                  <a:cubicBezTo>
                    <a:pt x="251" y="1428"/>
                    <a:pt x="311" y="1452"/>
                    <a:pt x="371" y="1452"/>
                  </a:cubicBezTo>
                  <a:cubicBezTo>
                    <a:pt x="431" y="1452"/>
                    <a:pt x="491" y="1428"/>
                    <a:pt x="539" y="1380"/>
                  </a:cubicBezTo>
                  <a:lnTo>
                    <a:pt x="845" y="1074"/>
                  </a:lnTo>
                  <a:lnTo>
                    <a:pt x="1161" y="1380"/>
                  </a:lnTo>
                  <a:cubicBezTo>
                    <a:pt x="1209" y="1423"/>
                    <a:pt x="1262" y="1441"/>
                    <a:pt x="1313" y="1441"/>
                  </a:cubicBezTo>
                  <a:cubicBezTo>
                    <a:pt x="1492" y="1441"/>
                    <a:pt x="1645" y="1217"/>
                    <a:pt x="1496" y="1045"/>
                  </a:cubicBezTo>
                  <a:lnTo>
                    <a:pt x="1189" y="730"/>
                  </a:lnTo>
                  <a:lnTo>
                    <a:pt x="1496" y="423"/>
                  </a:lnTo>
                  <a:cubicBezTo>
                    <a:pt x="1692" y="256"/>
                    <a:pt x="1524" y="1"/>
                    <a:pt x="1335" y="1"/>
                  </a:cubicBezTo>
                  <a:cubicBezTo>
                    <a:pt x="1275" y="1"/>
                    <a:pt x="1214" y="26"/>
                    <a:pt x="1161" y="88"/>
                  </a:cubicBezTo>
                  <a:lnTo>
                    <a:pt x="845" y="395"/>
                  </a:lnTo>
                  <a:lnTo>
                    <a:pt x="539" y="88"/>
                  </a:lnTo>
                  <a:cubicBezTo>
                    <a:pt x="486" y="26"/>
                    <a:pt x="423" y="1"/>
                    <a:pt x="3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49"/>
            <p:cNvSpPr/>
            <p:nvPr/>
          </p:nvSpPr>
          <p:spPr>
            <a:xfrm>
              <a:off x="8220133" y="3606510"/>
              <a:ext cx="41780" cy="37263"/>
            </a:xfrm>
            <a:custGeom>
              <a:avLst/>
              <a:gdLst/>
              <a:ahLst/>
              <a:cxnLst/>
              <a:rect l="l" t="t" r="r" b="b"/>
              <a:pathLst>
                <a:path w="1591" h="1419" extrusionOk="0">
                  <a:moveTo>
                    <a:pt x="327" y="1"/>
                  </a:moveTo>
                  <a:cubicBezTo>
                    <a:pt x="150" y="1"/>
                    <a:pt x="2" y="224"/>
                    <a:pt x="149" y="401"/>
                  </a:cubicBezTo>
                  <a:lnTo>
                    <a:pt x="456" y="707"/>
                  </a:lnTo>
                  <a:lnTo>
                    <a:pt x="149" y="1013"/>
                  </a:lnTo>
                  <a:cubicBezTo>
                    <a:pt x="0" y="1192"/>
                    <a:pt x="153" y="1418"/>
                    <a:pt x="332" y="1418"/>
                  </a:cubicBezTo>
                  <a:cubicBezTo>
                    <a:pt x="383" y="1418"/>
                    <a:pt x="436" y="1400"/>
                    <a:pt x="484" y="1358"/>
                  </a:cubicBezTo>
                  <a:lnTo>
                    <a:pt x="791" y="1042"/>
                  </a:lnTo>
                  <a:lnTo>
                    <a:pt x="1106" y="1358"/>
                  </a:lnTo>
                  <a:cubicBezTo>
                    <a:pt x="1155" y="1400"/>
                    <a:pt x="1208" y="1418"/>
                    <a:pt x="1258" y="1418"/>
                  </a:cubicBezTo>
                  <a:cubicBezTo>
                    <a:pt x="1437" y="1418"/>
                    <a:pt x="1591" y="1192"/>
                    <a:pt x="1441" y="1013"/>
                  </a:cubicBezTo>
                  <a:lnTo>
                    <a:pt x="1135" y="707"/>
                  </a:lnTo>
                  <a:lnTo>
                    <a:pt x="1441" y="401"/>
                  </a:lnTo>
                  <a:cubicBezTo>
                    <a:pt x="1589" y="224"/>
                    <a:pt x="1440" y="1"/>
                    <a:pt x="1263" y="1"/>
                  </a:cubicBezTo>
                  <a:cubicBezTo>
                    <a:pt x="1211" y="1"/>
                    <a:pt x="1157" y="20"/>
                    <a:pt x="1106" y="66"/>
                  </a:cubicBezTo>
                  <a:lnTo>
                    <a:pt x="791" y="372"/>
                  </a:lnTo>
                  <a:lnTo>
                    <a:pt x="484" y="66"/>
                  </a:lnTo>
                  <a:cubicBezTo>
                    <a:pt x="434" y="20"/>
                    <a:pt x="379" y="1"/>
                    <a:pt x="32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49"/>
            <p:cNvSpPr/>
            <p:nvPr/>
          </p:nvSpPr>
          <p:spPr>
            <a:xfrm>
              <a:off x="8110129" y="3522242"/>
              <a:ext cx="44458" cy="38550"/>
            </a:xfrm>
            <a:custGeom>
              <a:avLst/>
              <a:gdLst/>
              <a:ahLst/>
              <a:cxnLst/>
              <a:rect l="l" t="t" r="r" b="b"/>
              <a:pathLst>
                <a:path w="1693" h="1468" extrusionOk="0">
                  <a:moveTo>
                    <a:pt x="363" y="0"/>
                  </a:moveTo>
                  <a:cubicBezTo>
                    <a:pt x="172" y="0"/>
                    <a:pt x="0" y="256"/>
                    <a:pt x="204" y="423"/>
                  </a:cubicBezTo>
                  <a:lnTo>
                    <a:pt x="510" y="739"/>
                  </a:lnTo>
                  <a:lnTo>
                    <a:pt x="204" y="1045"/>
                  </a:lnTo>
                  <a:cubicBezTo>
                    <a:pt x="108" y="1141"/>
                    <a:pt x="108" y="1284"/>
                    <a:pt x="204" y="1380"/>
                  </a:cubicBezTo>
                  <a:cubicBezTo>
                    <a:pt x="252" y="1428"/>
                    <a:pt x="312" y="1452"/>
                    <a:pt x="371" y="1452"/>
                  </a:cubicBezTo>
                  <a:cubicBezTo>
                    <a:pt x="431" y="1452"/>
                    <a:pt x="491" y="1428"/>
                    <a:pt x="539" y="1380"/>
                  </a:cubicBezTo>
                  <a:lnTo>
                    <a:pt x="845" y="1074"/>
                  </a:lnTo>
                  <a:lnTo>
                    <a:pt x="1161" y="1380"/>
                  </a:lnTo>
                  <a:cubicBezTo>
                    <a:pt x="1214" y="1442"/>
                    <a:pt x="1276" y="1468"/>
                    <a:pt x="1335" y="1468"/>
                  </a:cubicBezTo>
                  <a:cubicBezTo>
                    <a:pt x="1524" y="1468"/>
                    <a:pt x="1692" y="1212"/>
                    <a:pt x="1496" y="1045"/>
                  </a:cubicBezTo>
                  <a:lnTo>
                    <a:pt x="1190" y="739"/>
                  </a:lnTo>
                  <a:lnTo>
                    <a:pt x="1496" y="423"/>
                  </a:lnTo>
                  <a:cubicBezTo>
                    <a:pt x="1692" y="256"/>
                    <a:pt x="1524" y="0"/>
                    <a:pt x="1335" y="0"/>
                  </a:cubicBezTo>
                  <a:cubicBezTo>
                    <a:pt x="1276" y="0"/>
                    <a:pt x="1214" y="26"/>
                    <a:pt x="1161" y="88"/>
                  </a:cubicBezTo>
                  <a:lnTo>
                    <a:pt x="845" y="394"/>
                  </a:lnTo>
                  <a:lnTo>
                    <a:pt x="539" y="88"/>
                  </a:lnTo>
                  <a:cubicBezTo>
                    <a:pt x="486" y="26"/>
                    <a:pt x="424" y="0"/>
                    <a:pt x="3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49"/>
            <p:cNvSpPr/>
            <p:nvPr/>
          </p:nvSpPr>
          <p:spPr>
            <a:xfrm>
              <a:off x="8052646" y="3353154"/>
              <a:ext cx="75655" cy="126179"/>
            </a:xfrm>
            <a:custGeom>
              <a:avLst/>
              <a:gdLst/>
              <a:ahLst/>
              <a:cxnLst/>
              <a:rect l="l" t="t" r="r" b="b"/>
              <a:pathLst>
                <a:path w="2881" h="4805" extrusionOk="0">
                  <a:moveTo>
                    <a:pt x="2441" y="0"/>
                  </a:moveTo>
                  <a:cubicBezTo>
                    <a:pt x="1800" y="0"/>
                    <a:pt x="1273" y="526"/>
                    <a:pt x="1273" y="1168"/>
                  </a:cubicBezTo>
                  <a:lnTo>
                    <a:pt x="1273" y="1723"/>
                  </a:lnTo>
                  <a:cubicBezTo>
                    <a:pt x="1273" y="2000"/>
                    <a:pt x="1044" y="2230"/>
                    <a:pt x="766" y="2230"/>
                  </a:cubicBezTo>
                  <a:lnTo>
                    <a:pt x="536" y="2230"/>
                  </a:lnTo>
                  <a:cubicBezTo>
                    <a:pt x="240" y="2230"/>
                    <a:pt x="0" y="2469"/>
                    <a:pt x="0" y="2766"/>
                  </a:cubicBezTo>
                  <a:lnTo>
                    <a:pt x="0" y="4268"/>
                  </a:lnTo>
                  <a:cubicBezTo>
                    <a:pt x="0" y="4565"/>
                    <a:pt x="240" y="4804"/>
                    <a:pt x="536" y="4804"/>
                  </a:cubicBezTo>
                  <a:lnTo>
                    <a:pt x="2881" y="4804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49"/>
            <p:cNvSpPr/>
            <p:nvPr/>
          </p:nvSpPr>
          <p:spPr>
            <a:xfrm>
              <a:off x="8105429" y="3419933"/>
              <a:ext cx="39968" cy="34269"/>
            </a:xfrm>
            <a:custGeom>
              <a:avLst/>
              <a:gdLst/>
              <a:ahLst/>
              <a:cxnLst/>
              <a:rect l="l" t="t" r="r" b="b"/>
              <a:pathLst>
                <a:path w="1522" h="1305" extrusionOk="0">
                  <a:moveTo>
                    <a:pt x="863" y="0"/>
                  </a:moveTo>
                  <a:cubicBezTo>
                    <a:pt x="701" y="0"/>
                    <a:pt x="536" y="60"/>
                    <a:pt x="402" y="194"/>
                  </a:cubicBezTo>
                  <a:cubicBezTo>
                    <a:pt x="0" y="606"/>
                    <a:pt x="287" y="1304"/>
                    <a:pt x="871" y="1304"/>
                  </a:cubicBezTo>
                  <a:cubicBezTo>
                    <a:pt x="1225" y="1304"/>
                    <a:pt x="1522" y="1017"/>
                    <a:pt x="1522" y="654"/>
                  </a:cubicBezTo>
                  <a:cubicBezTo>
                    <a:pt x="1522" y="259"/>
                    <a:pt x="1199" y="0"/>
                    <a:pt x="863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14" name="Google Shape;5014;p49"/>
          <p:cNvGrpSpPr/>
          <p:nvPr/>
        </p:nvGrpSpPr>
        <p:grpSpPr>
          <a:xfrm>
            <a:off x="5319821" y="1986242"/>
            <a:ext cx="348102" cy="348103"/>
            <a:chOff x="5319821" y="1986242"/>
            <a:chExt cx="348102" cy="348103"/>
          </a:xfrm>
        </p:grpSpPr>
        <p:sp>
          <p:nvSpPr>
            <p:cNvPr id="5015" name="Google Shape;5015;p49"/>
            <p:cNvSpPr/>
            <p:nvPr/>
          </p:nvSpPr>
          <p:spPr>
            <a:xfrm>
              <a:off x="5319821" y="2134506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15" y="1"/>
                    <a:pt x="824" y="202"/>
                    <a:pt x="824" y="441"/>
                  </a:cubicBezTo>
                  <a:lnTo>
                    <a:pt x="824" y="1159"/>
                  </a:lnTo>
                  <a:lnTo>
                    <a:pt x="728" y="1140"/>
                  </a:lnTo>
                  <a:cubicBezTo>
                    <a:pt x="680" y="1129"/>
                    <a:pt x="630" y="1124"/>
                    <a:pt x="580" y="1124"/>
                  </a:cubicBezTo>
                  <a:cubicBezTo>
                    <a:pt x="453" y="1124"/>
                    <a:pt x="324" y="1160"/>
                    <a:pt x="221" y="1235"/>
                  </a:cubicBezTo>
                  <a:cubicBezTo>
                    <a:pt x="1" y="1427"/>
                    <a:pt x="1" y="1800"/>
                    <a:pt x="39" y="2346"/>
                  </a:cubicBezTo>
                  <a:cubicBezTo>
                    <a:pt x="77" y="2996"/>
                    <a:pt x="728" y="3551"/>
                    <a:pt x="881" y="3666"/>
                  </a:cubicBezTo>
                  <a:lnTo>
                    <a:pt x="881" y="4384"/>
                  </a:lnTo>
                  <a:lnTo>
                    <a:pt x="3485" y="4384"/>
                  </a:lnTo>
                  <a:lnTo>
                    <a:pt x="3485" y="3465"/>
                  </a:lnTo>
                  <a:cubicBezTo>
                    <a:pt x="3944" y="3073"/>
                    <a:pt x="3992" y="2298"/>
                    <a:pt x="3953" y="1934"/>
                  </a:cubicBezTo>
                  <a:lnTo>
                    <a:pt x="3953" y="939"/>
                  </a:lnTo>
                  <a:cubicBezTo>
                    <a:pt x="3953" y="700"/>
                    <a:pt x="3762" y="508"/>
                    <a:pt x="3523" y="508"/>
                  </a:cubicBezTo>
                  <a:lnTo>
                    <a:pt x="3494" y="508"/>
                  </a:lnTo>
                  <a:cubicBezTo>
                    <a:pt x="3408" y="602"/>
                    <a:pt x="3293" y="646"/>
                    <a:pt x="3180" y="646"/>
                  </a:cubicBezTo>
                  <a:cubicBezTo>
                    <a:pt x="3004" y="646"/>
                    <a:pt x="2831" y="541"/>
                    <a:pt x="2767" y="355"/>
                  </a:cubicBezTo>
                  <a:lnTo>
                    <a:pt x="2738" y="355"/>
                  </a:lnTo>
                  <a:cubicBezTo>
                    <a:pt x="2650" y="447"/>
                    <a:pt x="2537" y="490"/>
                    <a:pt x="2426" y="490"/>
                  </a:cubicBezTo>
                  <a:cubicBezTo>
                    <a:pt x="2259" y="490"/>
                    <a:pt x="2095" y="393"/>
                    <a:pt x="2020" y="221"/>
                  </a:cubicBezTo>
                  <a:lnTo>
                    <a:pt x="2001" y="221"/>
                  </a:lnTo>
                  <a:cubicBezTo>
                    <a:pt x="1917" y="298"/>
                    <a:pt x="1813" y="334"/>
                    <a:pt x="1710" y="334"/>
                  </a:cubicBezTo>
                  <a:cubicBezTo>
                    <a:pt x="1519" y="334"/>
                    <a:pt x="1333" y="212"/>
                    <a:pt x="128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49"/>
            <p:cNvSpPr/>
            <p:nvPr/>
          </p:nvSpPr>
          <p:spPr>
            <a:xfrm>
              <a:off x="5320083" y="2164258"/>
              <a:ext cx="29437" cy="85634"/>
            </a:xfrm>
            <a:custGeom>
              <a:avLst/>
              <a:gdLst/>
              <a:ahLst/>
              <a:cxnLst/>
              <a:rect l="l" t="t" r="r" b="b"/>
              <a:pathLst>
                <a:path w="1121" h="3261" extrusionOk="0">
                  <a:moveTo>
                    <a:pt x="585" y="0"/>
                  </a:moveTo>
                  <a:cubicBezTo>
                    <a:pt x="457" y="0"/>
                    <a:pt x="334" y="36"/>
                    <a:pt x="230" y="112"/>
                  </a:cubicBezTo>
                  <a:cubicBezTo>
                    <a:pt x="0" y="303"/>
                    <a:pt x="10" y="677"/>
                    <a:pt x="39" y="1213"/>
                  </a:cubicBezTo>
                  <a:cubicBezTo>
                    <a:pt x="77" y="1873"/>
                    <a:pt x="737" y="2428"/>
                    <a:pt x="881" y="2543"/>
                  </a:cubicBezTo>
                  <a:lnTo>
                    <a:pt x="881" y="3261"/>
                  </a:lnTo>
                  <a:lnTo>
                    <a:pt x="1120" y="3261"/>
                  </a:lnTo>
                  <a:lnTo>
                    <a:pt x="1120" y="2447"/>
                  </a:lnTo>
                  <a:cubicBezTo>
                    <a:pt x="862" y="2246"/>
                    <a:pt x="335" y="1768"/>
                    <a:pt x="297" y="1213"/>
                  </a:cubicBezTo>
                  <a:cubicBezTo>
                    <a:pt x="268" y="658"/>
                    <a:pt x="230" y="294"/>
                    <a:pt x="460" y="112"/>
                  </a:cubicBezTo>
                  <a:cubicBezTo>
                    <a:pt x="556" y="64"/>
                    <a:pt x="651" y="35"/>
                    <a:pt x="757" y="16"/>
                  </a:cubicBezTo>
                  <a:lnTo>
                    <a:pt x="737" y="16"/>
                  </a:lnTo>
                  <a:cubicBezTo>
                    <a:pt x="686" y="6"/>
                    <a:pt x="636" y="0"/>
                    <a:pt x="585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49"/>
            <p:cNvSpPr/>
            <p:nvPr/>
          </p:nvSpPr>
          <p:spPr>
            <a:xfrm>
              <a:off x="5341695" y="2134506"/>
              <a:ext cx="13104" cy="47793"/>
            </a:xfrm>
            <a:custGeom>
              <a:avLst/>
              <a:gdLst/>
              <a:ahLst/>
              <a:cxnLst/>
              <a:rect l="l" t="t" r="r" b="b"/>
              <a:pathLst>
                <a:path w="499" h="1820" extrusionOk="0">
                  <a:moveTo>
                    <a:pt x="431" y="1"/>
                  </a:moveTo>
                  <a:cubicBezTo>
                    <a:pt x="316" y="1"/>
                    <a:pt x="202" y="58"/>
                    <a:pt x="125" y="144"/>
                  </a:cubicBezTo>
                  <a:cubicBezTo>
                    <a:pt x="48" y="221"/>
                    <a:pt x="1" y="336"/>
                    <a:pt x="1" y="451"/>
                  </a:cubicBezTo>
                  <a:lnTo>
                    <a:pt x="1" y="1465"/>
                  </a:lnTo>
                  <a:lnTo>
                    <a:pt x="1" y="1532"/>
                  </a:lnTo>
                  <a:lnTo>
                    <a:pt x="10" y="1676"/>
                  </a:lnTo>
                  <a:cubicBezTo>
                    <a:pt x="1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40" y="1820"/>
                    <a:pt x="240" y="1685"/>
                    <a:pt x="240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1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49"/>
            <p:cNvSpPr/>
            <p:nvPr/>
          </p:nvSpPr>
          <p:spPr>
            <a:xfrm>
              <a:off x="5363701" y="2140047"/>
              <a:ext cx="8429" cy="43276"/>
            </a:xfrm>
            <a:custGeom>
              <a:avLst/>
              <a:gdLst/>
              <a:ahLst/>
              <a:cxnLst/>
              <a:rect l="l" t="t" r="r" b="b"/>
              <a:pathLst>
                <a:path w="321" h="1648" extrusionOk="0">
                  <a:moveTo>
                    <a:pt x="254" y="1"/>
                  </a:moveTo>
                  <a:cubicBezTo>
                    <a:pt x="111" y="1"/>
                    <a:pt x="0" y="129"/>
                    <a:pt x="33" y="278"/>
                  </a:cubicBezTo>
                  <a:lnTo>
                    <a:pt x="33" y="1350"/>
                  </a:lnTo>
                  <a:lnTo>
                    <a:pt x="33" y="1503"/>
                  </a:lnTo>
                  <a:cubicBezTo>
                    <a:pt x="24" y="1570"/>
                    <a:pt x="72" y="1637"/>
                    <a:pt x="148" y="1647"/>
                  </a:cubicBezTo>
                  <a:cubicBezTo>
                    <a:pt x="152" y="1647"/>
                    <a:pt x="156" y="1647"/>
                    <a:pt x="160" y="1647"/>
                  </a:cubicBezTo>
                  <a:cubicBezTo>
                    <a:pt x="263" y="1647"/>
                    <a:pt x="263" y="1522"/>
                    <a:pt x="263" y="1522"/>
                  </a:cubicBezTo>
                  <a:lnTo>
                    <a:pt x="254" y="1245"/>
                  </a:lnTo>
                  <a:lnTo>
                    <a:pt x="254" y="249"/>
                  </a:lnTo>
                  <a:cubicBezTo>
                    <a:pt x="254" y="163"/>
                    <a:pt x="273" y="77"/>
                    <a:pt x="321" y="10"/>
                  </a:cubicBezTo>
                  <a:cubicBezTo>
                    <a:pt x="298" y="4"/>
                    <a:pt x="275" y="1"/>
                    <a:pt x="254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49"/>
            <p:cNvSpPr/>
            <p:nvPr/>
          </p:nvSpPr>
          <p:spPr>
            <a:xfrm>
              <a:off x="5382241" y="2143907"/>
              <a:ext cx="8981" cy="43171"/>
            </a:xfrm>
            <a:custGeom>
              <a:avLst/>
              <a:gdLst/>
              <a:ahLst/>
              <a:cxnLst/>
              <a:rect l="l" t="t" r="r" b="b"/>
              <a:pathLst>
                <a:path w="342" h="1644" extrusionOk="0">
                  <a:moveTo>
                    <a:pt x="288" y="1"/>
                  </a:moveTo>
                  <a:cubicBezTo>
                    <a:pt x="130" y="1"/>
                    <a:pt x="0" y="149"/>
                    <a:pt x="26" y="313"/>
                  </a:cubicBezTo>
                  <a:lnTo>
                    <a:pt x="45" y="1289"/>
                  </a:lnTo>
                  <a:lnTo>
                    <a:pt x="45" y="1356"/>
                  </a:lnTo>
                  <a:lnTo>
                    <a:pt x="55" y="1500"/>
                  </a:lnTo>
                  <a:cubicBezTo>
                    <a:pt x="45" y="1567"/>
                    <a:pt x="93" y="1634"/>
                    <a:pt x="160" y="1643"/>
                  </a:cubicBezTo>
                  <a:cubicBezTo>
                    <a:pt x="164" y="1643"/>
                    <a:pt x="168" y="1644"/>
                    <a:pt x="172" y="1644"/>
                  </a:cubicBezTo>
                  <a:cubicBezTo>
                    <a:pt x="284" y="1644"/>
                    <a:pt x="284" y="1519"/>
                    <a:pt x="284" y="1519"/>
                  </a:cubicBezTo>
                  <a:lnTo>
                    <a:pt x="275" y="1241"/>
                  </a:lnTo>
                  <a:lnTo>
                    <a:pt x="256" y="275"/>
                  </a:lnTo>
                  <a:cubicBezTo>
                    <a:pt x="246" y="179"/>
                    <a:pt x="284" y="83"/>
                    <a:pt x="342" y="7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49"/>
            <p:cNvSpPr/>
            <p:nvPr/>
          </p:nvSpPr>
          <p:spPr>
            <a:xfrm>
              <a:off x="5403012" y="2147846"/>
              <a:ext cx="6565" cy="39784"/>
            </a:xfrm>
            <a:custGeom>
              <a:avLst/>
              <a:gdLst/>
              <a:ahLst/>
              <a:cxnLst/>
              <a:rect l="l" t="t" r="r" b="b"/>
              <a:pathLst>
                <a:path w="250" h="1515" extrusionOk="0">
                  <a:moveTo>
                    <a:pt x="250" y="0"/>
                  </a:moveTo>
                  <a:lnTo>
                    <a:pt x="221" y="10"/>
                  </a:lnTo>
                  <a:cubicBezTo>
                    <a:pt x="135" y="29"/>
                    <a:pt x="68" y="77"/>
                    <a:pt x="10" y="134"/>
                  </a:cubicBezTo>
                  <a:lnTo>
                    <a:pt x="10" y="153"/>
                  </a:lnTo>
                  <a:lnTo>
                    <a:pt x="10" y="1225"/>
                  </a:lnTo>
                  <a:lnTo>
                    <a:pt x="10" y="1378"/>
                  </a:lnTo>
                  <a:cubicBezTo>
                    <a:pt x="1" y="1445"/>
                    <a:pt x="49" y="1503"/>
                    <a:pt x="125" y="1512"/>
                  </a:cubicBezTo>
                  <a:cubicBezTo>
                    <a:pt x="133" y="1513"/>
                    <a:pt x="141" y="1514"/>
                    <a:pt x="148" y="1514"/>
                  </a:cubicBezTo>
                  <a:cubicBezTo>
                    <a:pt x="248" y="1514"/>
                    <a:pt x="240" y="1397"/>
                    <a:pt x="240" y="1397"/>
                  </a:cubicBezTo>
                  <a:lnTo>
                    <a:pt x="230" y="1120"/>
                  </a:lnTo>
                  <a:lnTo>
                    <a:pt x="230" y="125"/>
                  </a:lnTo>
                  <a:cubicBezTo>
                    <a:pt x="23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49"/>
            <p:cNvSpPr/>
            <p:nvPr/>
          </p:nvSpPr>
          <p:spPr>
            <a:xfrm>
              <a:off x="5396736" y="1986242"/>
              <a:ext cx="43749" cy="30173"/>
            </a:xfrm>
            <a:custGeom>
              <a:avLst/>
              <a:gdLst/>
              <a:ahLst/>
              <a:cxnLst/>
              <a:rect l="l" t="t" r="r" b="b"/>
              <a:pathLst>
                <a:path w="1666" h="1149" extrusionOk="0">
                  <a:moveTo>
                    <a:pt x="173" y="0"/>
                  </a:moveTo>
                  <a:cubicBezTo>
                    <a:pt x="96" y="0"/>
                    <a:pt x="0" y="29"/>
                    <a:pt x="144" y="163"/>
                  </a:cubicBezTo>
                  <a:lnTo>
                    <a:pt x="1120" y="1120"/>
                  </a:lnTo>
                  <a:lnTo>
                    <a:pt x="1178" y="1149"/>
                  </a:lnTo>
                  <a:lnTo>
                    <a:pt x="1666" y="125"/>
                  </a:lnTo>
                  <a:lnTo>
                    <a:pt x="15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49"/>
            <p:cNvSpPr/>
            <p:nvPr/>
          </p:nvSpPr>
          <p:spPr>
            <a:xfrm>
              <a:off x="5398233" y="1987003"/>
              <a:ext cx="35976" cy="29411"/>
            </a:xfrm>
            <a:custGeom>
              <a:avLst/>
              <a:gdLst/>
              <a:ahLst/>
              <a:cxnLst/>
              <a:rect l="l" t="t" r="r" b="b"/>
              <a:pathLst>
                <a:path w="1370" h="1120" extrusionOk="0">
                  <a:moveTo>
                    <a:pt x="10" y="0"/>
                  </a:moveTo>
                  <a:cubicBezTo>
                    <a:pt x="1" y="29"/>
                    <a:pt x="10" y="67"/>
                    <a:pt x="77" y="134"/>
                  </a:cubicBezTo>
                  <a:lnTo>
                    <a:pt x="1054" y="1091"/>
                  </a:lnTo>
                  <a:lnTo>
                    <a:pt x="1121" y="1120"/>
                  </a:lnTo>
                  <a:lnTo>
                    <a:pt x="1369" y="58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49"/>
            <p:cNvSpPr/>
            <p:nvPr/>
          </p:nvSpPr>
          <p:spPr>
            <a:xfrm>
              <a:off x="5425648" y="1988500"/>
              <a:ext cx="61081" cy="49290"/>
            </a:xfrm>
            <a:custGeom>
              <a:avLst/>
              <a:gdLst/>
              <a:ahLst/>
              <a:cxnLst/>
              <a:rect l="l" t="t" r="r" b="b"/>
              <a:pathLst>
                <a:path w="2326" h="1877" extrusionOk="0">
                  <a:moveTo>
                    <a:pt x="479" y="1"/>
                  </a:moveTo>
                  <a:lnTo>
                    <a:pt x="0" y="1025"/>
                  </a:lnTo>
                  <a:lnTo>
                    <a:pt x="2029" y="1876"/>
                  </a:lnTo>
                  <a:lnTo>
                    <a:pt x="2326" y="77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49"/>
            <p:cNvSpPr/>
            <p:nvPr/>
          </p:nvSpPr>
          <p:spPr>
            <a:xfrm>
              <a:off x="5548782" y="2038000"/>
              <a:ext cx="32956" cy="37998"/>
            </a:xfrm>
            <a:custGeom>
              <a:avLst/>
              <a:gdLst/>
              <a:ahLst/>
              <a:cxnLst/>
              <a:rect l="l" t="t" r="r" b="b"/>
              <a:pathLst>
                <a:path w="1255" h="1447" extrusionOk="0">
                  <a:moveTo>
                    <a:pt x="278" y="1"/>
                  </a:moveTo>
                  <a:lnTo>
                    <a:pt x="39" y="853"/>
                  </a:lnTo>
                  <a:lnTo>
                    <a:pt x="39" y="862"/>
                  </a:lnTo>
                  <a:lnTo>
                    <a:pt x="39" y="891"/>
                  </a:lnTo>
                  <a:lnTo>
                    <a:pt x="0" y="1121"/>
                  </a:lnTo>
                  <a:lnTo>
                    <a:pt x="776" y="1446"/>
                  </a:lnTo>
                  <a:lnTo>
                    <a:pt x="1254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49"/>
            <p:cNvSpPr/>
            <p:nvPr/>
          </p:nvSpPr>
          <p:spPr>
            <a:xfrm>
              <a:off x="5552038" y="2038000"/>
              <a:ext cx="29700" cy="24159"/>
            </a:xfrm>
            <a:custGeom>
              <a:avLst/>
              <a:gdLst/>
              <a:ahLst/>
              <a:cxnLst/>
              <a:rect l="l" t="t" r="r" b="b"/>
              <a:pathLst>
                <a:path w="1131" h="920" extrusionOk="0">
                  <a:moveTo>
                    <a:pt x="154" y="1"/>
                  </a:moveTo>
                  <a:lnTo>
                    <a:pt x="1" y="546"/>
                  </a:lnTo>
                  <a:lnTo>
                    <a:pt x="891" y="920"/>
                  </a:lnTo>
                  <a:lnTo>
                    <a:pt x="1111" y="460"/>
                  </a:lnTo>
                  <a:lnTo>
                    <a:pt x="1130" y="412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49"/>
            <p:cNvSpPr/>
            <p:nvPr/>
          </p:nvSpPr>
          <p:spPr>
            <a:xfrm>
              <a:off x="5432161" y="1988500"/>
              <a:ext cx="54568" cy="34453"/>
            </a:xfrm>
            <a:custGeom>
              <a:avLst/>
              <a:gdLst/>
              <a:ahLst/>
              <a:cxnLst/>
              <a:rect l="l" t="t" r="r" b="b"/>
              <a:pathLst>
                <a:path w="2078" h="1312" extrusionOk="0">
                  <a:moveTo>
                    <a:pt x="231" y="1"/>
                  </a:moveTo>
                  <a:lnTo>
                    <a:pt x="1" y="489"/>
                  </a:lnTo>
                  <a:lnTo>
                    <a:pt x="1934" y="1312"/>
                  </a:lnTo>
                  <a:lnTo>
                    <a:pt x="2078" y="776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49"/>
            <p:cNvSpPr/>
            <p:nvPr/>
          </p:nvSpPr>
          <p:spPr>
            <a:xfrm>
              <a:off x="5563093" y="2104097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25" y="1"/>
                    <a:pt x="834" y="202"/>
                    <a:pt x="834" y="441"/>
                  </a:cubicBezTo>
                  <a:lnTo>
                    <a:pt x="834" y="1159"/>
                  </a:lnTo>
                  <a:lnTo>
                    <a:pt x="738" y="1140"/>
                  </a:lnTo>
                  <a:cubicBezTo>
                    <a:pt x="690" y="1129"/>
                    <a:pt x="640" y="1124"/>
                    <a:pt x="590" y="1124"/>
                  </a:cubicBezTo>
                  <a:cubicBezTo>
                    <a:pt x="462" y="1124"/>
                    <a:pt x="334" y="1160"/>
                    <a:pt x="231" y="1235"/>
                  </a:cubicBezTo>
                  <a:cubicBezTo>
                    <a:pt x="1" y="1427"/>
                    <a:pt x="11" y="1800"/>
                    <a:pt x="39" y="2336"/>
                  </a:cubicBezTo>
                  <a:cubicBezTo>
                    <a:pt x="87" y="2996"/>
                    <a:pt x="738" y="3551"/>
                    <a:pt x="891" y="3666"/>
                  </a:cubicBezTo>
                  <a:lnTo>
                    <a:pt x="891" y="4384"/>
                  </a:lnTo>
                  <a:lnTo>
                    <a:pt x="3494" y="4384"/>
                  </a:lnTo>
                  <a:lnTo>
                    <a:pt x="3494" y="3456"/>
                  </a:lnTo>
                  <a:cubicBezTo>
                    <a:pt x="3944" y="3063"/>
                    <a:pt x="3992" y="2298"/>
                    <a:pt x="3963" y="1934"/>
                  </a:cubicBezTo>
                  <a:lnTo>
                    <a:pt x="3963" y="939"/>
                  </a:lnTo>
                  <a:cubicBezTo>
                    <a:pt x="3963" y="700"/>
                    <a:pt x="3772" y="499"/>
                    <a:pt x="3523" y="499"/>
                  </a:cubicBezTo>
                  <a:lnTo>
                    <a:pt x="3504" y="499"/>
                  </a:lnTo>
                  <a:cubicBezTo>
                    <a:pt x="3416" y="594"/>
                    <a:pt x="3298" y="640"/>
                    <a:pt x="3182" y="640"/>
                  </a:cubicBezTo>
                  <a:cubicBezTo>
                    <a:pt x="3009" y="640"/>
                    <a:pt x="2839" y="539"/>
                    <a:pt x="2776" y="355"/>
                  </a:cubicBezTo>
                  <a:lnTo>
                    <a:pt x="2748" y="355"/>
                  </a:lnTo>
                  <a:cubicBezTo>
                    <a:pt x="2660" y="446"/>
                    <a:pt x="2549" y="489"/>
                    <a:pt x="2438" y="489"/>
                  </a:cubicBezTo>
                  <a:cubicBezTo>
                    <a:pt x="2270" y="489"/>
                    <a:pt x="2105" y="390"/>
                    <a:pt x="2030" y="211"/>
                  </a:cubicBezTo>
                  <a:lnTo>
                    <a:pt x="2011" y="211"/>
                  </a:lnTo>
                  <a:cubicBezTo>
                    <a:pt x="1925" y="294"/>
                    <a:pt x="1818" y="332"/>
                    <a:pt x="1713" y="332"/>
                  </a:cubicBezTo>
                  <a:cubicBezTo>
                    <a:pt x="1525" y="332"/>
                    <a:pt x="1342" y="210"/>
                    <a:pt x="12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49"/>
            <p:cNvSpPr/>
            <p:nvPr/>
          </p:nvSpPr>
          <p:spPr>
            <a:xfrm>
              <a:off x="5563618" y="2133849"/>
              <a:ext cx="29175" cy="85634"/>
            </a:xfrm>
            <a:custGeom>
              <a:avLst/>
              <a:gdLst/>
              <a:ahLst/>
              <a:cxnLst/>
              <a:rect l="l" t="t" r="r" b="b"/>
              <a:pathLst>
                <a:path w="1111" h="3261" extrusionOk="0">
                  <a:moveTo>
                    <a:pt x="580" y="0"/>
                  </a:moveTo>
                  <a:cubicBezTo>
                    <a:pt x="452" y="0"/>
                    <a:pt x="324" y="36"/>
                    <a:pt x="220" y="112"/>
                  </a:cubicBezTo>
                  <a:cubicBezTo>
                    <a:pt x="0" y="303"/>
                    <a:pt x="0" y="677"/>
                    <a:pt x="38" y="1213"/>
                  </a:cubicBezTo>
                  <a:cubicBezTo>
                    <a:pt x="77" y="1873"/>
                    <a:pt x="727" y="2428"/>
                    <a:pt x="881" y="2543"/>
                  </a:cubicBezTo>
                  <a:lnTo>
                    <a:pt x="881" y="3261"/>
                  </a:lnTo>
                  <a:lnTo>
                    <a:pt x="1110" y="3261"/>
                  </a:lnTo>
                  <a:lnTo>
                    <a:pt x="1110" y="2447"/>
                  </a:lnTo>
                  <a:cubicBezTo>
                    <a:pt x="852" y="2246"/>
                    <a:pt x="326" y="1768"/>
                    <a:pt x="287" y="1213"/>
                  </a:cubicBezTo>
                  <a:cubicBezTo>
                    <a:pt x="259" y="658"/>
                    <a:pt x="230" y="294"/>
                    <a:pt x="450" y="112"/>
                  </a:cubicBezTo>
                  <a:cubicBezTo>
                    <a:pt x="546" y="64"/>
                    <a:pt x="651" y="35"/>
                    <a:pt x="756" y="16"/>
                  </a:cubicBezTo>
                  <a:lnTo>
                    <a:pt x="727" y="16"/>
                  </a:lnTo>
                  <a:cubicBezTo>
                    <a:pt x="679" y="6"/>
                    <a:pt x="629" y="0"/>
                    <a:pt x="58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49"/>
            <p:cNvSpPr/>
            <p:nvPr/>
          </p:nvSpPr>
          <p:spPr>
            <a:xfrm>
              <a:off x="5448258" y="1994934"/>
              <a:ext cx="115124" cy="129803"/>
            </a:xfrm>
            <a:custGeom>
              <a:avLst/>
              <a:gdLst/>
              <a:ahLst/>
              <a:cxnLst/>
              <a:rect l="l" t="t" r="r" b="b"/>
              <a:pathLst>
                <a:path w="4384" h="4943" extrusionOk="0">
                  <a:moveTo>
                    <a:pt x="1827" y="1"/>
                  </a:moveTo>
                  <a:cubicBezTo>
                    <a:pt x="1749" y="1"/>
                    <a:pt x="1671" y="22"/>
                    <a:pt x="1599" y="62"/>
                  </a:cubicBezTo>
                  <a:cubicBezTo>
                    <a:pt x="1503" y="119"/>
                    <a:pt x="1436" y="215"/>
                    <a:pt x="1407" y="330"/>
                  </a:cubicBezTo>
                  <a:lnTo>
                    <a:pt x="1063" y="1593"/>
                  </a:lnTo>
                  <a:lnTo>
                    <a:pt x="335" y="1287"/>
                  </a:lnTo>
                  <a:lnTo>
                    <a:pt x="240" y="1583"/>
                  </a:lnTo>
                  <a:cubicBezTo>
                    <a:pt x="192" y="1775"/>
                    <a:pt x="144" y="1976"/>
                    <a:pt x="115" y="2167"/>
                  </a:cubicBezTo>
                  <a:cubicBezTo>
                    <a:pt x="0" y="2828"/>
                    <a:pt x="536" y="3536"/>
                    <a:pt x="642" y="3670"/>
                  </a:cubicBezTo>
                  <a:lnTo>
                    <a:pt x="642" y="4943"/>
                  </a:lnTo>
                  <a:lnTo>
                    <a:pt x="3216" y="4943"/>
                  </a:lnTo>
                  <a:lnTo>
                    <a:pt x="3216" y="4053"/>
                  </a:lnTo>
                  <a:cubicBezTo>
                    <a:pt x="3838" y="3708"/>
                    <a:pt x="3991" y="2808"/>
                    <a:pt x="4001" y="2675"/>
                  </a:cubicBezTo>
                  <a:lnTo>
                    <a:pt x="4317" y="1545"/>
                  </a:lnTo>
                  <a:lnTo>
                    <a:pt x="4317" y="1526"/>
                  </a:lnTo>
                  <a:cubicBezTo>
                    <a:pt x="4384" y="1296"/>
                    <a:pt x="4240" y="1057"/>
                    <a:pt x="4001" y="1000"/>
                  </a:cubicBezTo>
                  <a:lnTo>
                    <a:pt x="3982" y="1000"/>
                  </a:lnTo>
                  <a:cubicBezTo>
                    <a:pt x="3947" y="991"/>
                    <a:pt x="3912" y="987"/>
                    <a:pt x="3876" y="987"/>
                  </a:cubicBezTo>
                  <a:cubicBezTo>
                    <a:pt x="3794" y="987"/>
                    <a:pt x="3711" y="1010"/>
                    <a:pt x="3637" y="1057"/>
                  </a:cubicBezTo>
                  <a:cubicBezTo>
                    <a:pt x="3618" y="875"/>
                    <a:pt x="3484" y="732"/>
                    <a:pt x="3302" y="684"/>
                  </a:cubicBezTo>
                  <a:lnTo>
                    <a:pt x="3283" y="684"/>
                  </a:lnTo>
                  <a:cubicBezTo>
                    <a:pt x="3249" y="675"/>
                    <a:pt x="3214" y="671"/>
                    <a:pt x="3180" y="671"/>
                  </a:cubicBezTo>
                  <a:cubicBezTo>
                    <a:pt x="3100" y="671"/>
                    <a:pt x="3022" y="694"/>
                    <a:pt x="2948" y="741"/>
                  </a:cubicBezTo>
                  <a:cubicBezTo>
                    <a:pt x="2919" y="569"/>
                    <a:pt x="2795" y="425"/>
                    <a:pt x="2623" y="378"/>
                  </a:cubicBezTo>
                  <a:lnTo>
                    <a:pt x="2594" y="378"/>
                  </a:lnTo>
                  <a:cubicBezTo>
                    <a:pt x="2565" y="372"/>
                    <a:pt x="2534" y="369"/>
                    <a:pt x="2503" y="369"/>
                  </a:cubicBezTo>
                  <a:cubicBezTo>
                    <a:pt x="2430" y="369"/>
                    <a:pt x="2354" y="385"/>
                    <a:pt x="2288" y="425"/>
                  </a:cubicBezTo>
                  <a:cubicBezTo>
                    <a:pt x="2288" y="225"/>
                    <a:pt x="2144" y="52"/>
                    <a:pt x="1953" y="14"/>
                  </a:cubicBezTo>
                  <a:lnTo>
                    <a:pt x="1934" y="14"/>
                  </a:lnTo>
                  <a:cubicBezTo>
                    <a:pt x="1898" y="5"/>
                    <a:pt x="1862" y="1"/>
                    <a:pt x="18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49"/>
            <p:cNvSpPr/>
            <p:nvPr/>
          </p:nvSpPr>
          <p:spPr>
            <a:xfrm>
              <a:off x="5448258" y="2028205"/>
              <a:ext cx="25157" cy="96033"/>
            </a:xfrm>
            <a:custGeom>
              <a:avLst/>
              <a:gdLst/>
              <a:ahLst/>
              <a:cxnLst/>
              <a:rect l="l" t="t" r="r" b="b"/>
              <a:pathLst>
                <a:path w="958" h="3657" extrusionOk="0">
                  <a:moveTo>
                    <a:pt x="345" y="1"/>
                  </a:moveTo>
                  <a:lnTo>
                    <a:pt x="249" y="297"/>
                  </a:lnTo>
                  <a:cubicBezTo>
                    <a:pt x="192" y="489"/>
                    <a:pt x="144" y="690"/>
                    <a:pt x="115" y="891"/>
                  </a:cubicBezTo>
                  <a:cubicBezTo>
                    <a:pt x="0" y="1541"/>
                    <a:pt x="536" y="2250"/>
                    <a:pt x="642" y="2384"/>
                  </a:cubicBezTo>
                  <a:lnTo>
                    <a:pt x="642" y="3657"/>
                  </a:lnTo>
                  <a:lnTo>
                    <a:pt x="957" y="3657"/>
                  </a:lnTo>
                  <a:lnTo>
                    <a:pt x="957" y="2384"/>
                  </a:lnTo>
                  <a:cubicBezTo>
                    <a:pt x="852" y="2259"/>
                    <a:pt x="316" y="1551"/>
                    <a:pt x="431" y="891"/>
                  </a:cubicBezTo>
                  <a:cubicBezTo>
                    <a:pt x="460" y="690"/>
                    <a:pt x="508" y="498"/>
                    <a:pt x="565" y="307"/>
                  </a:cubicBezTo>
                  <a:lnTo>
                    <a:pt x="622" y="125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49"/>
            <p:cNvSpPr/>
            <p:nvPr/>
          </p:nvSpPr>
          <p:spPr>
            <a:xfrm>
              <a:off x="5567636" y="2048058"/>
              <a:ext cx="32195" cy="33902"/>
            </a:xfrm>
            <a:custGeom>
              <a:avLst/>
              <a:gdLst/>
              <a:ahLst/>
              <a:cxnLst/>
              <a:rect l="l" t="t" r="r" b="b"/>
              <a:pathLst>
                <a:path w="1226" h="1291" extrusionOk="0">
                  <a:moveTo>
                    <a:pt x="479" y="1"/>
                  </a:moveTo>
                  <a:lnTo>
                    <a:pt x="0" y="1034"/>
                  </a:lnTo>
                  <a:lnTo>
                    <a:pt x="517" y="1254"/>
                  </a:lnTo>
                  <a:cubicBezTo>
                    <a:pt x="570" y="1279"/>
                    <a:pt x="626" y="1290"/>
                    <a:pt x="681" y="1290"/>
                  </a:cubicBezTo>
                  <a:cubicBezTo>
                    <a:pt x="843" y="1290"/>
                    <a:pt x="998" y="1192"/>
                    <a:pt x="1063" y="1034"/>
                  </a:cubicBezTo>
                  <a:lnTo>
                    <a:pt x="1187" y="757"/>
                  </a:lnTo>
                  <a:cubicBezTo>
                    <a:pt x="1225" y="652"/>
                    <a:pt x="1225" y="537"/>
                    <a:pt x="1187" y="431"/>
                  </a:cubicBezTo>
                  <a:cubicBezTo>
                    <a:pt x="1149" y="326"/>
                    <a:pt x="1063" y="250"/>
                    <a:pt x="967" y="20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49"/>
            <p:cNvSpPr/>
            <p:nvPr/>
          </p:nvSpPr>
          <p:spPr>
            <a:xfrm>
              <a:off x="5454561" y="2149842"/>
              <a:ext cx="86212" cy="184266"/>
            </a:xfrm>
            <a:custGeom>
              <a:avLst/>
              <a:gdLst/>
              <a:ahLst/>
              <a:cxnLst/>
              <a:rect l="l" t="t" r="r" b="b"/>
              <a:pathLst>
                <a:path w="3283" h="7017" extrusionOk="0">
                  <a:moveTo>
                    <a:pt x="9" y="1"/>
                  </a:moveTo>
                  <a:lnTo>
                    <a:pt x="9" y="6776"/>
                  </a:lnTo>
                  <a:cubicBezTo>
                    <a:pt x="9" y="6776"/>
                    <a:pt x="9" y="6786"/>
                    <a:pt x="9" y="6796"/>
                  </a:cubicBezTo>
                  <a:cubicBezTo>
                    <a:pt x="0" y="6915"/>
                    <a:pt x="87" y="7016"/>
                    <a:pt x="204" y="7016"/>
                  </a:cubicBezTo>
                  <a:cubicBezTo>
                    <a:pt x="209" y="7016"/>
                    <a:pt x="214" y="7016"/>
                    <a:pt x="220" y="7016"/>
                  </a:cubicBezTo>
                  <a:lnTo>
                    <a:pt x="3081" y="7016"/>
                  </a:lnTo>
                  <a:cubicBezTo>
                    <a:pt x="3087" y="7016"/>
                    <a:pt x="3093" y="7016"/>
                    <a:pt x="3099" y="7016"/>
                  </a:cubicBezTo>
                  <a:cubicBezTo>
                    <a:pt x="3196" y="7016"/>
                    <a:pt x="3273" y="6943"/>
                    <a:pt x="3282" y="6843"/>
                  </a:cubicBezTo>
                  <a:lnTo>
                    <a:pt x="328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49"/>
            <p:cNvSpPr/>
            <p:nvPr/>
          </p:nvSpPr>
          <p:spPr>
            <a:xfrm>
              <a:off x="5578193" y="2244089"/>
              <a:ext cx="85975" cy="90019"/>
            </a:xfrm>
            <a:custGeom>
              <a:avLst/>
              <a:gdLst/>
              <a:ahLst/>
              <a:cxnLst/>
              <a:rect l="l" t="t" r="r" b="b"/>
              <a:pathLst>
                <a:path w="3274" h="3428" extrusionOk="0">
                  <a:moveTo>
                    <a:pt x="0" y="1"/>
                  </a:moveTo>
                  <a:lnTo>
                    <a:pt x="0" y="3235"/>
                  </a:lnTo>
                  <a:cubicBezTo>
                    <a:pt x="0" y="3336"/>
                    <a:pt x="87" y="3427"/>
                    <a:pt x="195" y="3427"/>
                  </a:cubicBezTo>
                  <a:cubicBezTo>
                    <a:pt x="200" y="3427"/>
                    <a:pt x="205" y="3427"/>
                    <a:pt x="211" y="3427"/>
                  </a:cubicBezTo>
                  <a:lnTo>
                    <a:pt x="3072" y="3427"/>
                  </a:lnTo>
                  <a:cubicBezTo>
                    <a:pt x="3078" y="3427"/>
                    <a:pt x="3083" y="3427"/>
                    <a:pt x="3088" y="3427"/>
                  </a:cubicBezTo>
                  <a:cubicBezTo>
                    <a:pt x="3195" y="3427"/>
                    <a:pt x="3273" y="3336"/>
                    <a:pt x="3273" y="3235"/>
                  </a:cubicBezTo>
                  <a:lnTo>
                    <a:pt x="3273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49"/>
            <p:cNvSpPr/>
            <p:nvPr/>
          </p:nvSpPr>
          <p:spPr>
            <a:xfrm>
              <a:off x="5473389" y="2149842"/>
              <a:ext cx="67383" cy="184266"/>
            </a:xfrm>
            <a:custGeom>
              <a:avLst/>
              <a:gdLst/>
              <a:ahLst/>
              <a:cxnLst/>
              <a:rect l="l" t="t" r="r" b="b"/>
              <a:pathLst>
                <a:path w="2566" h="7017" extrusionOk="0">
                  <a:moveTo>
                    <a:pt x="0" y="1"/>
                  </a:moveTo>
                  <a:lnTo>
                    <a:pt x="0" y="7016"/>
                  </a:lnTo>
                  <a:lnTo>
                    <a:pt x="2364" y="7016"/>
                  </a:lnTo>
                  <a:cubicBezTo>
                    <a:pt x="2370" y="7016"/>
                    <a:pt x="2375" y="7016"/>
                    <a:pt x="2380" y="7016"/>
                  </a:cubicBezTo>
                  <a:cubicBezTo>
                    <a:pt x="2478" y="7016"/>
                    <a:pt x="2556" y="6934"/>
                    <a:pt x="2565" y="6843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49"/>
            <p:cNvSpPr/>
            <p:nvPr/>
          </p:nvSpPr>
          <p:spPr>
            <a:xfrm>
              <a:off x="5595262" y="2244089"/>
              <a:ext cx="69143" cy="90019"/>
            </a:xfrm>
            <a:custGeom>
              <a:avLst/>
              <a:gdLst/>
              <a:ahLst/>
              <a:cxnLst/>
              <a:rect l="l" t="t" r="r" b="b"/>
              <a:pathLst>
                <a:path w="2633" h="3428" extrusionOk="0">
                  <a:moveTo>
                    <a:pt x="1" y="1"/>
                  </a:moveTo>
                  <a:lnTo>
                    <a:pt x="1" y="3427"/>
                  </a:lnTo>
                  <a:lnTo>
                    <a:pt x="2422" y="3427"/>
                  </a:lnTo>
                  <a:cubicBezTo>
                    <a:pt x="2428" y="3427"/>
                    <a:pt x="2433" y="3427"/>
                    <a:pt x="2438" y="3427"/>
                  </a:cubicBezTo>
                  <a:cubicBezTo>
                    <a:pt x="2545" y="3427"/>
                    <a:pt x="2624" y="3336"/>
                    <a:pt x="2633" y="3235"/>
                  </a:cubicBezTo>
                  <a:lnTo>
                    <a:pt x="2633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49"/>
            <p:cNvSpPr/>
            <p:nvPr/>
          </p:nvSpPr>
          <p:spPr>
            <a:xfrm>
              <a:off x="5334421" y="2274997"/>
              <a:ext cx="86973" cy="59348"/>
            </a:xfrm>
            <a:custGeom>
              <a:avLst/>
              <a:gdLst/>
              <a:ahLst/>
              <a:cxnLst/>
              <a:rect l="l" t="t" r="r" b="b"/>
              <a:pathLst>
                <a:path w="3312" h="2260" extrusionOk="0">
                  <a:moveTo>
                    <a:pt x="19" y="1"/>
                  </a:moveTo>
                  <a:lnTo>
                    <a:pt x="19" y="2039"/>
                  </a:lnTo>
                  <a:cubicBezTo>
                    <a:pt x="0" y="2154"/>
                    <a:pt x="86" y="2250"/>
                    <a:pt x="201" y="2259"/>
                  </a:cubicBezTo>
                  <a:lnTo>
                    <a:pt x="3110" y="2259"/>
                  </a:lnTo>
                  <a:cubicBezTo>
                    <a:pt x="3225" y="2250"/>
                    <a:pt x="3311" y="2154"/>
                    <a:pt x="3292" y="2039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49"/>
            <p:cNvSpPr/>
            <p:nvPr/>
          </p:nvSpPr>
          <p:spPr>
            <a:xfrm>
              <a:off x="5353512" y="2274997"/>
              <a:ext cx="67619" cy="59085"/>
            </a:xfrm>
            <a:custGeom>
              <a:avLst/>
              <a:gdLst/>
              <a:ahLst/>
              <a:cxnLst/>
              <a:rect l="l" t="t" r="r" b="b"/>
              <a:pathLst>
                <a:path w="2575" h="2250" extrusionOk="0">
                  <a:moveTo>
                    <a:pt x="0" y="1"/>
                  </a:moveTo>
                  <a:lnTo>
                    <a:pt x="0" y="2250"/>
                  </a:lnTo>
                  <a:lnTo>
                    <a:pt x="2383" y="2250"/>
                  </a:lnTo>
                  <a:cubicBezTo>
                    <a:pt x="2498" y="2250"/>
                    <a:pt x="2575" y="2144"/>
                    <a:pt x="2565" y="2039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49"/>
            <p:cNvSpPr/>
            <p:nvPr/>
          </p:nvSpPr>
          <p:spPr>
            <a:xfrm>
              <a:off x="5454298" y="2121192"/>
              <a:ext cx="86973" cy="32457"/>
            </a:xfrm>
            <a:custGeom>
              <a:avLst/>
              <a:gdLst/>
              <a:ahLst/>
              <a:cxnLst/>
              <a:rect l="l" t="t" r="r" b="b"/>
              <a:pathLst>
                <a:path w="3312" h="1236" extrusionOk="0">
                  <a:moveTo>
                    <a:pt x="201" y="1"/>
                  </a:moveTo>
                  <a:cubicBezTo>
                    <a:pt x="86" y="1"/>
                    <a:pt x="0" y="106"/>
                    <a:pt x="19" y="221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06"/>
                    <a:pt x="3225" y="1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49"/>
            <p:cNvSpPr/>
            <p:nvPr/>
          </p:nvSpPr>
          <p:spPr>
            <a:xfrm>
              <a:off x="5473389" y="2121192"/>
              <a:ext cx="67882" cy="32457"/>
            </a:xfrm>
            <a:custGeom>
              <a:avLst/>
              <a:gdLst/>
              <a:ahLst/>
              <a:cxnLst/>
              <a:rect l="l" t="t" r="r" b="b"/>
              <a:pathLst>
                <a:path w="2585" h="1236" extrusionOk="0">
                  <a:moveTo>
                    <a:pt x="0" y="1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40"/>
                    <a:pt x="2565" y="230"/>
                    <a:pt x="2565" y="221"/>
                  </a:cubicBezTo>
                  <a:cubicBezTo>
                    <a:pt x="2584" y="106"/>
                    <a:pt x="2498" y="1"/>
                    <a:pt x="2383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49"/>
            <p:cNvSpPr/>
            <p:nvPr/>
          </p:nvSpPr>
          <p:spPr>
            <a:xfrm>
              <a:off x="5476146" y="1994435"/>
              <a:ext cx="24658" cy="44537"/>
            </a:xfrm>
            <a:custGeom>
              <a:avLst/>
              <a:gdLst/>
              <a:ahLst/>
              <a:cxnLst/>
              <a:rect l="l" t="t" r="r" b="b"/>
              <a:pathLst>
                <a:path w="939" h="1696" extrusionOk="0">
                  <a:moveTo>
                    <a:pt x="769" y="1"/>
                  </a:moveTo>
                  <a:cubicBezTo>
                    <a:pt x="690" y="1"/>
                    <a:pt x="613" y="24"/>
                    <a:pt x="546" y="71"/>
                  </a:cubicBezTo>
                  <a:cubicBezTo>
                    <a:pt x="441" y="129"/>
                    <a:pt x="374" y="224"/>
                    <a:pt x="345" y="339"/>
                  </a:cubicBezTo>
                  <a:lnTo>
                    <a:pt x="77" y="1315"/>
                  </a:lnTo>
                  <a:lnTo>
                    <a:pt x="58" y="1382"/>
                  </a:lnTo>
                  <a:lnTo>
                    <a:pt x="29" y="1516"/>
                  </a:lnTo>
                  <a:cubicBezTo>
                    <a:pt x="1" y="1583"/>
                    <a:pt x="29" y="1660"/>
                    <a:pt x="96" y="1689"/>
                  </a:cubicBezTo>
                  <a:cubicBezTo>
                    <a:pt x="111" y="1693"/>
                    <a:pt x="124" y="1696"/>
                    <a:pt x="135" y="1696"/>
                  </a:cubicBezTo>
                  <a:cubicBezTo>
                    <a:pt x="218" y="1696"/>
                    <a:pt x="240" y="1593"/>
                    <a:pt x="240" y="1593"/>
                  </a:cubicBezTo>
                  <a:lnTo>
                    <a:pt x="307" y="1335"/>
                  </a:lnTo>
                  <a:lnTo>
                    <a:pt x="575" y="368"/>
                  </a:lnTo>
                  <a:cubicBezTo>
                    <a:pt x="613" y="186"/>
                    <a:pt x="766" y="62"/>
                    <a:pt x="939" y="43"/>
                  </a:cubicBezTo>
                  <a:cubicBezTo>
                    <a:pt x="929" y="33"/>
                    <a:pt x="910" y="23"/>
                    <a:pt x="891" y="14"/>
                  </a:cubicBezTo>
                  <a:lnTo>
                    <a:pt x="872" y="14"/>
                  </a:lnTo>
                  <a:cubicBezTo>
                    <a:pt x="837" y="5"/>
                    <a:pt x="803" y="1"/>
                    <a:pt x="76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49"/>
            <p:cNvSpPr/>
            <p:nvPr/>
          </p:nvSpPr>
          <p:spPr>
            <a:xfrm>
              <a:off x="5497758" y="2003731"/>
              <a:ext cx="18382" cy="41281"/>
            </a:xfrm>
            <a:custGeom>
              <a:avLst/>
              <a:gdLst/>
              <a:ahLst/>
              <a:cxnLst/>
              <a:rect l="l" t="t" r="r" b="b"/>
              <a:pathLst>
                <a:path w="700" h="1572" extrusionOk="0">
                  <a:moveTo>
                    <a:pt x="580" y="1"/>
                  </a:moveTo>
                  <a:cubicBezTo>
                    <a:pt x="464" y="1"/>
                    <a:pt x="362" y="87"/>
                    <a:pt x="355" y="215"/>
                  </a:cubicBezTo>
                  <a:lnTo>
                    <a:pt x="87" y="1191"/>
                  </a:lnTo>
                  <a:lnTo>
                    <a:pt x="68" y="1258"/>
                  </a:lnTo>
                  <a:lnTo>
                    <a:pt x="29" y="1402"/>
                  </a:lnTo>
                  <a:cubicBezTo>
                    <a:pt x="1" y="1459"/>
                    <a:pt x="39" y="1536"/>
                    <a:pt x="106" y="1564"/>
                  </a:cubicBezTo>
                  <a:cubicBezTo>
                    <a:pt x="120" y="1569"/>
                    <a:pt x="133" y="1571"/>
                    <a:pt x="145" y="1571"/>
                  </a:cubicBezTo>
                  <a:cubicBezTo>
                    <a:pt x="228" y="1571"/>
                    <a:pt x="250" y="1469"/>
                    <a:pt x="250" y="1469"/>
                  </a:cubicBezTo>
                  <a:lnTo>
                    <a:pt x="317" y="1210"/>
                  </a:lnTo>
                  <a:lnTo>
                    <a:pt x="584" y="244"/>
                  </a:lnTo>
                  <a:cubicBezTo>
                    <a:pt x="594" y="167"/>
                    <a:pt x="642" y="90"/>
                    <a:pt x="699" y="33"/>
                  </a:cubicBezTo>
                  <a:cubicBezTo>
                    <a:pt x="660" y="11"/>
                    <a:pt x="619" y="1"/>
                    <a:pt x="58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49"/>
            <p:cNvSpPr/>
            <p:nvPr/>
          </p:nvSpPr>
          <p:spPr>
            <a:xfrm>
              <a:off x="5515615" y="2011872"/>
              <a:ext cx="18618" cy="41176"/>
            </a:xfrm>
            <a:custGeom>
              <a:avLst/>
              <a:gdLst/>
              <a:ahLst/>
              <a:cxnLst/>
              <a:rect l="l" t="t" r="r" b="b"/>
              <a:pathLst>
                <a:path w="709" h="1568" extrusionOk="0">
                  <a:moveTo>
                    <a:pt x="586" y="0"/>
                  </a:moveTo>
                  <a:cubicBezTo>
                    <a:pt x="453" y="0"/>
                    <a:pt x="331" y="100"/>
                    <a:pt x="316" y="240"/>
                  </a:cubicBezTo>
                  <a:lnTo>
                    <a:pt x="77" y="1187"/>
                  </a:lnTo>
                  <a:lnTo>
                    <a:pt x="67" y="1254"/>
                  </a:lnTo>
                  <a:lnTo>
                    <a:pt x="29" y="1398"/>
                  </a:lnTo>
                  <a:cubicBezTo>
                    <a:pt x="0" y="1455"/>
                    <a:pt x="29" y="1532"/>
                    <a:pt x="96" y="1561"/>
                  </a:cubicBezTo>
                  <a:cubicBezTo>
                    <a:pt x="111" y="1565"/>
                    <a:pt x="125" y="1567"/>
                    <a:pt x="138" y="1567"/>
                  </a:cubicBezTo>
                  <a:cubicBezTo>
                    <a:pt x="227" y="1567"/>
                    <a:pt x="249" y="1465"/>
                    <a:pt x="249" y="1465"/>
                  </a:cubicBezTo>
                  <a:lnTo>
                    <a:pt x="306" y="1206"/>
                  </a:lnTo>
                  <a:lnTo>
                    <a:pt x="546" y="269"/>
                  </a:lnTo>
                  <a:cubicBezTo>
                    <a:pt x="574" y="173"/>
                    <a:pt x="622" y="87"/>
                    <a:pt x="708" y="29"/>
                  </a:cubicBezTo>
                  <a:cubicBezTo>
                    <a:pt x="668" y="9"/>
                    <a:pt x="627" y="0"/>
                    <a:pt x="58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49"/>
            <p:cNvSpPr/>
            <p:nvPr/>
          </p:nvSpPr>
          <p:spPr>
            <a:xfrm>
              <a:off x="5534706" y="2020669"/>
              <a:ext cx="16360" cy="37657"/>
            </a:xfrm>
            <a:custGeom>
              <a:avLst/>
              <a:gdLst/>
              <a:ahLst/>
              <a:cxnLst/>
              <a:rect l="l" t="t" r="r" b="b"/>
              <a:pathLst>
                <a:path w="623" h="1434" extrusionOk="0">
                  <a:moveTo>
                    <a:pt x="594" y="1"/>
                  </a:moveTo>
                  <a:cubicBezTo>
                    <a:pt x="508" y="1"/>
                    <a:pt x="422" y="20"/>
                    <a:pt x="355" y="68"/>
                  </a:cubicBezTo>
                  <a:lnTo>
                    <a:pt x="355" y="87"/>
                  </a:lnTo>
                  <a:lnTo>
                    <a:pt x="87" y="1063"/>
                  </a:lnTo>
                  <a:lnTo>
                    <a:pt x="68" y="1120"/>
                  </a:lnTo>
                  <a:lnTo>
                    <a:pt x="29" y="1264"/>
                  </a:lnTo>
                  <a:cubicBezTo>
                    <a:pt x="1" y="1331"/>
                    <a:pt x="29" y="1407"/>
                    <a:pt x="96" y="1427"/>
                  </a:cubicBezTo>
                  <a:cubicBezTo>
                    <a:pt x="113" y="1432"/>
                    <a:pt x="128" y="1434"/>
                    <a:pt x="141" y="1434"/>
                  </a:cubicBezTo>
                  <a:cubicBezTo>
                    <a:pt x="228" y="1434"/>
                    <a:pt x="249" y="1340"/>
                    <a:pt x="249" y="1340"/>
                  </a:cubicBezTo>
                  <a:lnTo>
                    <a:pt x="316" y="1072"/>
                  </a:lnTo>
                  <a:lnTo>
                    <a:pt x="575" y="106"/>
                  </a:lnTo>
                  <a:cubicBezTo>
                    <a:pt x="584" y="68"/>
                    <a:pt x="603" y="39"/>
                    <a:pt x="62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49"/>
            <p:cNvSpPr/>
            <p:nvPr/>
          </p:nvSpPr>
          <p:spPr>
            <a:xfrm>
              <a:off x="5585230" y="2104097"/>
              <a:ext cx="13077" cy="47793"/>
            </a:xfrm>
            <a:custGeom>
              <a:avLst/>
              <a:gdLst/>
              <a:ahLst/>
              <a:cxnLst/>
              <a:rect l="l" t="t" r="r" b="b"/>
              <a:pathLst>
                <a:path w="498" h="1820" extrusionOk="0">
                  <a:moveTo>
                    <a:pt x="431" y="1"/>
                  </a:moveTo>
                  <a:cubicBezTo>
                    <a:pt x="306" y="10"/>
                    <a:pt x="201" y="58"/>
                    <a:pt x="125" y="144"/>
                  </a:cubicBezTo>
                  <a:cubicBezTo>
                    <a:pt x="38" y="221"/>
                    <a:pt x="0" y="336"/>
                    <a:pt x="0" y="451"/>
                  </a:cubicBezTo>
                  <a:lnTo>
                    <a:pt x="0" y="1465"/>
                  </a:lnTo>
                  <a:lnTo>
                    <a:pt x="0" y="1532"/>
                  </a:lnTo>
                  <a:lnTo>
                    <a:pt x="10" y="1676"/>
                  </a:lnTo>
                  <a:cubicBezTo>
                    <a:pt x="0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39" y="1820"/>
                    <a:pt x="239" y="1685"/>
                    <a:pt x="239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0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49"/>
            <p:cNvSpPr/>
            <p:nvPr/>
          </p:nvSpPr>
          <p:spPr>
            <a:xfrm>
              <a:off x="5606947" y="2109480"/>
              <a:ext cx="8456" cy="43171"/>
            </a:xfrm>
            <a:custGeom>
              <a:avLst/>
              <a:gdLst/>
              <a:ahLst/>
              <a:cxnLst/>
              <a:rect l="l" t="t" r="r" b="b"/>
              <a:pathLst>
                <a:path w="322" h="1644" extrusionOk="0">
                  <a:moveTo>
                    <a:pt x="268" y="0"/>
                  </a:moveTo>
                  <a:cubicBezTo>
                    <a:pt x="125" y="0"/>
                    <a:pt x="0" y="131"/>
                    <a:pt x="34" y="284"/>
                  </a:cubicBezTo>
                  <a:lnTo>
                    <a:pt x="34" y="1356"/>
                  </a:lnTo>
                  <a:lnTo>
                    <a:pt x="34" y="1499"/>
                  </a:lnTo>
                  <a:cubicBezTo>
                    <a:pt x="25" y="1576"/>
                    <a:pt x="73" y="1643"/>
                    <a:pt x="149" y="1643"/>
                  </a:cubicBezTo>
                  <a:cubicBezTo>
                    <a:pt x="153" y="1643"/>
                    <a:pt x="157" y="1643"/>
                    <a:pt x="161" y="1643"/>
                  </a:cubicBezTo>
                  <a:cubicBezTo>
                    <a:pt x="264" y="1643"/>
                    <a:pt x="264" y="1519"/>
                    <a:pt x="264" y="1519"/>
                  </a:cubicBezTo>
                  <a:lnTo>
                    <a:pt x="264" y="1251"/>
                  </a:lnTo>
                  <a:lnTo>
                    <a:pt x="264" y="246"/>
                  </a:lnTo>
                  <a:cubicBezTo>
                    <a:pt x="255" y="169"/>
                    <a:pt x="283" y="83"/>
                    <a:pt x="322" y="6"/>
                  </a:cubicBezTo>
                  <a:cubicBezTo>
                    <a:pt x="304" y="2"/>
                    <a:pt x="286" y="0"/>
                    <a:pt x="26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49"/>
            <p:cNvSpPr/>
            <p:nvPr/>
          </p:nvSpPr>
          <p:spPr>
            <a:xfrm>
              <a:off x="5625513" y="2113314"/>
              <a:ext cx="8981" cy="43093"/>
            </a:xfrm>
            <a:custGeom>
              <a:avLst/>
              <a:gdLst/>
              <a:ahLst/>
              <a:cxnLst/>
              <a:rect l="l" t="t" r="r" b="b"/>
              <a:pathLst>
                <a:path w="342" h="1641" extrusionOk="0">
                  <a:moveTo>
                    <a:pt x="298" y="1"/>
                  </a:moveTo>
                  <a:cubicBezTo>
                    <a:pt x="135" y="1"/>
                    <a:pt x="1" y="143"/>
                    <a:pt x="36" y="310"/>
                  </a:cubicBezTo>
                  <a:lnTo>
                    <a:pt x="55" y="1296"/>
                  </a:lnTo>
                  <a:lnTo>
                    <a:pt x="55" y="1353"/>
                  </a:lnTo>
                  <a:lnTo>
                    <a:pt x="55" y="1507"/>
                  </a:lnTo>
                  <a:cubicBezTo>
                    <a:pt x="45" y="1574"/>
                    <a:pt x="93" y="1631"/>
                    <a:pt x="170" y="1641"/>
                  </a:cubicBezTo>
                  <a:cubicBezTo>
                    <a:pt x="174" y="1641"/>
                    <a:pt x="177" y="1641"/>
                    <a:pt x="181" y="1641"/>
                  </a:cubicBezTo>
                  <a:cubicBezTo>
                    <a:pt x="285" y="1641"/>
                    <a:pt x="285" y="1516"/>
                    <a:pt x="285" y="1516"/>
                  </a:cubicBezTo>
                  <a:lnTo>
                    <a:pt x="275" y="1248"/>
                  </a:lnTo>
                  <a:lnTo>
                    <a:pt x="256" y="282"/>
                  </a:lnTo>
                  <a:cubicBezTo>
                    <a:pt x="256" y="176"/>
                    <a:pt x="285" y="81"/>
                    <a:pt x="342" y="4"/>
                  </a:cubicBezTo>
                  <a:cubicBezTo>
                    <a:pt x="327" y="2"/>
                    <a:pt x="312" y="1"/>
                    <a:pt x="2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49"/>
            <p:cNvSpPr/>
            <p:nvPr/>
          </p:nvSpPr>
          <p:spPr>
            <a:xfrm>
              <a:off x="5646285" y="2117437"/>
              <a:ext cx="6801" cy="39731"/>
            </a:xfrm>
            <a:custGeom>
              <a:avLst/>
              <a:gdLst/>
              <a:ahLst/>
              <a:cxnLst/>
              <a:rect l="l" t="t" r="r" b="b"/>
              <a:pathLst>
                <a:path w="259" h="1513" extrusionOk="0">
                  <a:moveTo>
                    <a:pt x="221" y="0"/>
                  </a:moveTo>
                  <a:cubicBezTo>
                    <a:pt x="144" y="29"/>
                    <a:pt x="68" y="67"/>
                    <a:pt x="10" y="134"/>
                  </a:cubicBezTo>
                  <a:lnTo>
                    <a:pt x="10" y="144"/>
                  </a:lnTo>
                  <a:lnTo>
                    <a:pt x="10" y="1225"/>
                  </a:lnTo>
                  <a:lnTo>
                    <a:pt x="20" y="1369"/>
                  </a:lnTo>
                  <a:cubicBezTo>
                    <a:pt x="1" y="1436"/>
                    <a:pt x="58" y="1503"/>
                    <a:pt x="125" y="1512"/>
                  </a:cubicBezTo>
                  <a:cubicBezTo>
                    <a:pt x="130" y="1513"/>
                    <a:pt x="134" y="1513"/>
                    <a:pt x="139" y="1513"/>
                  </a:cubicBezTo>
                  <a:cubicBezTo>
                    <a:pt x="258" y="1513"/>
                    <a:pt x="250" y="1388"/>
                    <a:pt x="250" y="1388"/>
                  </a:cubicBezTo>
                  <a:lnTo>
                    <a:pt x="240" y="1120"/>
                  </a:lnTo>
                  <a:lnTo>
                    <a:pt x="240" y="115"/>
                  </a:lnTo>
                  <a:cubicBezTo>
                    <a:pt x="24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49"/>
            <p:cNvSpPr/>
            <p:nvPr/>
          </p:nvSpPr>
          <p:spPr>
            <a:xfrm>
              <a:off x="5577694" y="2215439"/>
              <a:ext cx="86973" cy="32694"/>
            </a:xfrm>
            <a:custGeom>
              <a:avLst/>
              <a:gdLst/>
              <a:ahLst/>
              <a:cxnLst/>
              <a:rect l="l" t="t" r="r" b="b"/>
              <a:pathLst>
                <a:path w="3312" h="1245" extrusionOk="0">
                  <a:moveTo>
                    <a:pt x="201" y="1"/>
                  </a:moveTo>
                  <a:cubicBezTo>
                    <a:pt x="86" y="10"/>
                    <a:pt x="0" y="115"/>
                    <a:pt x="19" y="221"/>
                  </a:cubicBezTo>
                  <a:lnTo>
                    <a:pt x="19" y="1245"/>
                  </a:lnTo>
                  <a:lnTo>
                    <a:pt x="3302" y="1245"/>
                  </a:lnTo>
                  <a:lnTo>
                    <a:pt x="330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15"/>
                    <a:pt x="3225" y="10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49"/>
            <p:cNvSpPr/>
            <p:nvPr/>
          </p:nvSpPr>
          <p:spPr>
            <a:xfrm>
              <a:off x="5595262" y="2215439"/>
              <a:ext cx="69405" cy="32694"/>
            </a:xfrm>
            <a:custGeom>
              <a:avLst/>
              <a:gdLst/>
              <a:ahLst/>
              <a:cxnLst/>
              <a:rect l="l" t="t" r="r" b="b"/>
              <a:pathLst>
                <a:path w="2643" h="1245" extrusionOk="0">
                  <a:moveTo>
                    <a:pt x="1" y="1"/>
                  </a:moveTo>
                  <a:lnTo>
                    <a:pt x="1" y="1245"/>
                  </a:lnTo>
                  <a:lnTo>
                    <a:pt x="2633" y="1245"/>
                  </a:lnTo>
                  <a:lnTo>
                    <a:pt x="2633" y="249"/>
                  </a:lnTo>
                  <a:cubicBezTo>
                    <a:pt x="2623" y="240"/>
                    <a:pt x="2623" y="230"/>
                    <a:pt x="2623" y="221"/>
                  </a:cubicBezTo>
                  <a:cubicBezTo>
                    <a:pt x="2642" y="115"/>
                    <a:pt x="2556" y="10"/>
                    <a:pt x="2441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49"/>
            <p:cNvSpPr/>
            <p:nvPr/>
          </p:nvSpPr>
          <p:spPr>
            <a:xfrm>
              <a:off x="5334421" y="2246111"/>
              <a:ext cx="86973" cy="32431"/>
            </a:xfrm>
            <a:custGeom>
              <a:avLst/>
              <a:gdLst/>
              <a:ahLst/>
              <a:cxnLst/>
              <a:rect l="l" t="t" r="r" b="b"/>
              <a:pathLst>
                <a:path w="3312" h="1235" extrusionOk="0">
                  <a:moveTo>
                    <a:pt x="201" y="0"/>
                  </a:moveTo>
                  <a:cubicBezTo>
                    <a:pt x="86" y="10"/>
                    <a:pt x="0" y="105"/>
                    <a:pt x="19" y="220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39"/>
                    <a:pt x="3292" y="230"/>
                    <a:pt x="3292" y="220"/>
                  </a:cubicBezTo>
                  <a:cubicBezTo>
                    <a:pt x="3311" y="105"/>
                    <a:pt x="3225" y="10"/>
                    <a:pt x="311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49"/>
            <p:cNvSpPr/>
            <p:nvPr/>
          </p:nvSpPr>
          <p:spPr>
            <a:xfrm>
              <a:off x="5353512" y="2246111"/>
              <a:ext cx="67882" cy="32431"/>
            </a:xfrm>
            <a:custGeom>
              <a:avLst/>
              <a:gdLst/>
              <a:ahLst/>
              <a:cxnLst/>
              <a:rect l="l" t="t" r="r" b="b"/>
              <a:pathLst>
                <a:path w="2585" h="1235" extrusionOk="0">
                  <a:moveTo>
                    <a:pt x="0" y="0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39"/>
                    <a:pt x="2565" y="230"/>
                    <a:pt x="2565" y="220"/>
                  </a:cubicBezTo>
                  <a:cubicBezTo>
                    <a:pt x="2584" y="105"/>
                    <a:pt x="2498" y="10"/>
                    <a:pt x="2383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2" name="Google Shape;5052;p49"/>
          <p:cNvGrpSpPr/>
          <p:nvPr/>
        </p:nvGrpSpPr>
        <p:grpSpPr>
          <a:xfrm>
            <a:off x="5765926" y="1976683"/>
            <a:ext cx="348339" cy="348103"/>
            <a:chOff x="5765926" y="1976683"/>
            <a:chExt cx="348339" cy="348103"/>
          </a:xfrm>
        </p:grpSpPr>
        <p:sp>
          <p:nvSpPr>
            <p:cNvPr id="5053" name="Google Shape;5053;p49"/>
            <p:cNvSpPr/>
            <p:nvPr/>
          </p:nvSpPr>
          <p:spPr>
            <a:xfrm>
              <a:off x="5765926" y="1976683"/>
              <a:ext cx="263808" cy="173946"/>
            </a:xfrm>
            <a:custGeom>
              <a:avLst/>
              <a:gdLst/>
              <a:ahLst/>
              <a:cxnLst/>
              <a:rect l="l" t="t" r="r" b="b"/>
              <a:pathLst>
                <a:path w="10046" h="6624" extrusionOk="0">
                  <a:moveTo>
                    <a:pt x="862" y="1"/>
                  </a:moveTo>
                  <a:cubicBezTo>
                    <a:pt x="383" y="1"/>
                    <a:pt x="0" y="384"/>
                    <a:pt x="0" y="853"/>
                  </a:cubicBezTo>
                  <a:lnTo>
                    <a:pt x="0" y="6413"/>
                  </a:lnTo>
                  <a:cubicBezTo>
                    <a:pt x="0" y="6528"/>
                    <a:pt x="96" y="6623"/>
                    <a:pt x="220" y="6623"/>
                  </a:cubicBezTo>
                  <a:lnTo>
                    <a:pt x="2354" y="6623"/>
                  </a:lnTo>
                  <a:cubicBezTo>
                    <a:pt x="2594" y="6623"/>
                    <a:pt x="2785" y="6432"/>
                    <a:pt x="2785" y="6202"/>
                  </a:cubicBezTo>
                  <a:lnTo>
                    <a:pt x="2785" y="5772"/>
                  </a:lnTo>
                  <a:cubicBezTo>
                    <a:pt x="2785" y="5590"/>
                    <a:pt x="2709" y="5418"/>
                    <a:pt x="2565" y="5293"/>
                  </a:cubicBezTo>
                  <a:cubicBezTo>
                    <a:pt x="1723" y="4594"/>
                    <a:pt x="2211" y="3216"/>
                    <a:pt x="3312" y="3207"/>
                  </a:cubicBezTo>
                  <a:cubicBezTo>
                    <a:pt x="4412" y="3207"/>
                    <a:pt x="4919" y="4575"/>
                    <a:pt x="4068" y="5284"/>
                  </a:cubicBezTo>
                  <a:cubicBezTo>
                    <a:pt x="3934" y="5408"/>
                    <a:pt x="3847" y="5580"/>
                    <a:pt x="3847" y="5762"/>
                  </a:cubicBezTo>
                  <a:lnTo>
                    <a:pt x="3847" y="6202"/>
                  </a:lnTo>
                  <a:cubicBezTo>
                    <a:pt x="3847" y="6432"/>
                    <a:pt x="4039" y="6623"/>
                    <a:pt x="4278" y="6623"/>
                  </a:cubicBezTo>
                  <a:lnTo>
                    <a:pt x="6623" y="6623"/>
                  </a:lnTo>
                  <a:lnTo>
                    <a:pt x="6623" y="4279"/>
                  </a:lnTo>
                  <a:cubicBezTo>
                    <a:pt x="6623" y="4039"/>
                    <a:pt x="6814" y="3848"/>
                    <a:pt x="7054" y="3848"/>
                  </a:cubicBezTo>
                  <a:lnTo>
                    <a:pt x="7484" y="3848"/>
                  </a:lnTo>
                  <a:cubicBezTo>
                    <a:pt x="7676" y="3848"/>
                    <a:pt x="7848" y="3925"/>
                    <a:pt x="7963" y="4068"/>
                  </a:cubicBezTo>
                  <a:cubicBezTo>
                    <a:pt x="8211" y="4359"/>
                    <a:pt x="8536" y="4489"/>
                    <a:pt x="8856" y="4489"/>
                  </a:cubicBezTo>
                  <a:cubicBezTo>
                    <a:pt x="9462" y="4489"/>
                    <a:pt x="10046" y="4023"/>
                    <a:pt x="10039" y="3303"/>
                  </a:cubicBezTo>
                  <a:cubicBezTo>
                    <a:pt x="10039" y="2589"/>
                    <a:pt x="9460" y="2132"/>
                    <a:pt x="8862" y="2132"/>
                  </a:cubicBezTo>
                  <a:cubicBezTo>
                    <a:pt x="8538" y="2132"/>
                    <a:pt x="8208" y="2266"/>
                    <a:pt x="7963" y="2566"/>
                  </a:cubicBezTo>
                  <a:cubicBezTo>
                    <a:pt x="7845" y="2693"/>
                    <a:pt x="7683" y="2777"/>
                    <a:pt x="7512" y="2777"/>
                  </a:cubicBezTo>
                  <a:cubicBezTo>
                    <a:pt x="7503" y="2777"/>
                    <a:pt x="7493" y="2777"/>
                    <a:pt x="7484" y="2776"/>
                  </a:cubicBezTo>
                  <a:lnTo>
                    <a:pt x="7054" y="2776"/>
                  </a:lnTo>
                  <a:cubicBezTo>
                    <a:pt x="6814" y="2776"/>
                    <a:pt x="6632" y="2585"/>
                    <a:pt x="6632" y="2355"/>
                  </a:cubicBezTo>
                  <a:lnTo>
                    <a:pt x="6632" y="211"/>
                  </a:lnTo>
                  <a:cubicBezTo>
                    <a:pt x="6632" y="96"/>
                    <a:pt x="6537" y="1"/>
                    <a:pt x="64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49"/>
            <p:cNvSpPr/>
            <p:nvPr/>
          </p:nvSpPr>
          <p:spPr>
            <a:xfrm>
              <a:off x="5940082" y="1976683"/>
              <a:ext cx="174183" cy="263677"/>
            </a:xfrm>
            <a:custGeom>
              <a:avLst/>
              <a:gdLst/>
              <a:ahLst/>
              <a:cxnLst/>
              <a:rect l="l" t="t" r="r" b="b"/>
              <a:pathLst>
                <a:path w="6633" h="10041" extrusionOk="0">
                  <a:moveTo>
                    <a:pt x="22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2355"/>
                  </a:lnTo>
                  <a:cubicBezTo>
                    <a:pt x="0" y="2585"/>
                    <a:pt x="192" y="2776"/>
                    <a:pt x="431" y="2776"/>
                  </a:cubicBezTo>
                  <a:lnTo>
                    <a:pt x="852" y="2776"/>
                  </a:lnTo>
                  <a:cubicBezTo>
                    <a:pt x="863" y="2777"/>
                    <a:pt x="874" y="2777"/>
                    <a:pt x="884" y="2777"/>
                  </a:cubicBezTo>
                  <a:cubicBezTo>
                    <a:pt x="1063" y="2777"/>
                    <a:pt x="1222" y="2701"/>
                    <a:pt x="1331" y="2566"/>
                  </a:cubicBezTo>
                  <a:cubicBezTo>
                    <a:pt x="1575" y="2268"/>
                    <a:pt x="1904" y="2135"/>
                    <a:pt x="2228" y="2135"/>
                  </a:cubicBezTo>
                  <a:cubicBezTo>
                    <a:pt x="2831" y="2135"/>
                    <a:pt x="3417" y="2593"/>
                    <a:pt x="3417" y="3303"/>
                  </a:cubicBezTo>
                  <a:cubicBezTo>
                    <a:pt x="3423" y="4023"/>
                    <a:pt x="2835" y="4489"/>
                    <a:pt x="2229" y="4489"/>
                  </a:cubicBezTo>
                  <a:cubicBezTo>
                    <a:pt x="1910" y="4489"/>
                    <a:pt x="1585" y="4359"/>
                    <a:pt x="1340" y="4068"/>
                  </a:cubicBezTo>
                  <a:cubicBezTo>
                    <a:pt x="1225" y="3934"/>
                    <a:pt x="1053" y="3848"/>
                    <a:pt x="862" y="3848"/>
                  </a:cubicBezTo>
                  <a:lnTo>
                    <a:pt x="431" y="3848"/>
                  </a:lnTo>
                  <a:cubicBezTo>
                    <a:pt x="192" y="3848"/>
                    <a:pt x="0" y="4039"/>
                    <a:pt x="0" y="4279"/>
                  </a:cubicBezTo>
                  <a:lnTo>
                    <a:pt x="0" y="6623"/>
                  </a:lnTo>
                  <a:lnTo>
                    <a:pt x="2355" y="6623"/>
                  </a:lnTo>
                  <a:cubicBezTo>
                    <a:pt x="2594" y="6623"/>
                    <a:pt x="2785" y="6815"/>
                    <a:pt x="2785" y="7054"/>
                  </a:cubicBezTo>
                  <a:lnTo>
                    <a:pt x="2785" y="7485"/>
                  </a:lnTo>
                  <a:cubicBezTo>
                    <a:pt x="2776" y="7676"/>
                    <a:pt x="2699" y="7848"/>
                    <a:pt x="2556" y="7963"/>
                  </a:cubicBezTo>
                  <a:cubicBezTo>
                    <a:pt x="1716" y="8669"/>
                    <a:pt x="2217" y="10040"/>
                    <a:pt x="3310" y="10040"/>
                  </a:cubicBezTo>
                  <a:cubicBezTo>
                    <a:pt x="3314" y="10040"/>
                    <a:pt x="3318" y="10040"/>
                    <a:pt x="3321" y="10040"/>
                  </a:cubicBezTo>
                  <a:cubicBezTo>
                    <a:pt x="4422" y="10040"/>
                    <a:pt x="4910" y="8652"/>
                    <a:pt x="4058" y="7954"/>
                  </a:cubicBezTo>
                  <a:cubicBezTo>
                    <a:pt x="3924" y="7839"/>
                    <a:pt x="3848" y="7667"/>
                    <a:pt x="3848" y="7475"/>
                  </a:cubicBezTo>
                  <a:lnTo>
                    <a:pt x="3848" y="7054"/>
                  </a:lnTo>
                  <a:cubicBezTo>
                    <a:pt x="3848" y="6815"/>
                    <a:pt x="4039" y="6623"/>
                    <a:pt x="4278" y="6623"/>
                  </a:cubicBezTo>
                  <a:lnTo>
                    <a:pt x="6413" y="6623"/>
                  </a:lnTo>
                  <a:cubicBezTo>
                    <a:pt x="6527" y="6623"/>
                    <a:pt x="6633" y="6528"/>
                    <a:pt x="6633" y="6413"/>
                  </a:cubicBezTo>
                  <a:lnTo>
                    <a:pt x="6633" y="853"/>
                  </a:lnTo>
                  <a:cubicBezTo>
                    <a:pt x="6633" y="384"/>
                    <a:pt x="6250" y="1"/>
                    <a:pt x="577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49"/>
            <p:cNvSpPr/>
            <p:nvPr/>
          </p:nvSpPr>
          <p:spPr>
            <a:xfrm>
              <a:off x="5850194" y="2150603"/>
              <a:ext cx="263834" cy="174183"/>
            </a:xfrm>
            <a:custGeom>
              <a:avLst/>
              <a:gdLst/>
              <a:ahLst/>
              <a:cxnLst/>
              <a:rect l="l" t="t" r="r" b="b"/>
              <a:pathLst>
                <a:path w="10047" h="6633" extrusionOk="0">
                  <a:moveTo>
                    <a:pt x="3423" y="0"/>
                  </a:moveTo>
                  <a:lnTo>
                    <a:pt x="3423" y="2355"/>
                  </a:lnTo>
                  <a:cubicBezTo>
                    <a:pt x="3423" y="2594"/>
                    <a:pt x="3232" y="2785"/>
                    <a:pt x="2993" y="2785"/>
                  </a:cubicBezTo>
                  <a:lnTo>
                    <a:pt x="2562" y="2785"/>
                  </a:lnTo>
                  <a:cubicBezTo>
                    <a:pt x="2371" y="2785"/>
                    <a:pt x="2198" y="2699"/>
                    <a:pt x="2084" y="2556"/>
                  </a:cubicBezTo>
                  <a:cubicBezTo>
                    <a:pt x="1836" y="2265"/>
                    <a:pt x="1510" y="2135"/>
                    <a:pt x="1190" y="2135"/>
                  </a:cubicBezTo>
                  <a:cubicBezTo>
                    <a:pt x="585" y="2135"/>
                    <a:pt x="1" y="2601"/>
                    <a:pt x="7" y="3321"/>
                  </a:cubicBezTo>
                  <a:cubicBezTo>
                    <a:pt x="7" y="4037"/>
                    <a:pt x="590" y="4494"/>
                    <a:pt x="1190" y="4494"/>
                  </a:cubicBezTo>
                  <a:cubicBezTo>
                    <a:pt x="1512" y="4494"/>
                    <a:pt x="1839" y="4362"/>
                    <a:pt x="2084" y="4068"/>
                  </a:cubicBezTo>
                  <a:cubicBezTo>
                    <a:pt x="2208" y="3924"/>
                    <a:pt x="2380" y="3848"/>
                    <a:pt x="2562" y="3848"/>
                  </a:cubicBezTo>
                  <a:lnTo>
                    <a:pt x="2993" y="3848"/>
                  </a:lnTo>
                  <a:cubicBezTo>
                    <a:pt x="3232" y="3848"/>
                    <a:pt x="3423" y="4039"/>
                    <a:pt x="3423" y="4278"/>
                  </a:cubicBezTo>
                  <a:lnTo>
                    <a:pt x="3423" y="6412"/>
                  </a:lnTo>
                  <a:cubicBezTo>
                    <a:pt x="3414" y="6537"/>
                    <a:pt x="3519" y="6633"/>
                    <a:pt x="3634" y="6633"/>
                  </a:cubicBezTo>
                  <a:lnTo>
                    <a:pt x="9194" y="6633"/>
                  </a:lnTo>
                  <a:cubicBezTo>
                    <a:pt x="9663" y="6633"/>
                    <a:pt x="10046" y="6250"/>
                    <a:pt x="10046" y="5771"/>
                  </a:cubicBezTo>
                  <a:lnTo>
                    <a:pt x="10046" y="221"/>
                  </a:lnTo>
                  <a:cubicBezTo>
                    <a:pt x="10046" y="96"/>
                    <a:pt x="9950" y="0"/>
                    <a:pt x="9836" y="0"/>
                  </a:cubicBezTo>
                  <a:lnTo>
                    <a:pt x="7692" y="0"/>
                  </a:lnTo>
                  <a:cubicBezTo>
                    <a:pt x="7453" y="0"/>
                    <a:pt x="7261" y="192"/>
                    <a:pt x="7261" y="431"/>
                  </a:cubicBezTo>
                  <a:lnTo>
                    <a:pt x="7261" y="852"/>
                  </a:lnTo>
                  <a:cubicBezTo>
                    <a:pt x="7261" y="1044"/>
                    <a:pt x="7338" y="1216"/>
                    <a:pt x="7481" y="1331"/>
                  </a:cubicBezTo>
                  <a:cubicBezTo>
                    <a:pt x="8323" y="2029"/>
                    <a:pt x="7835" y="3417"/>
                    <a:pt x="6735" y="3417"/>
                  </a:cubicBezTo>
                  <a:cubicBezTo>
                    <a:pt x="6731" y="3417"/>
                    <a:pt x="6727" y="3417"/>
                    <a:pt x="6723" y="3417"/>
                  </a:cubicBezTo>
                  <a:cubicBezTo>
                    <a:pt x="5631" y="3417"/>
                    <a:pt x="5130" y="2046"/>
                    <a:pt x="5969" y="1340"/>
                  </a:cubicBezTo>
                  <a:cubicBezTo>
                    <a:pt x="6113" y="1225"/>
                    <a:pt x="6199" y="1053"/>
                    <a:pt x="6199" y="862"/>
                  </a:cubicBezTo>
                  <a:lnTo>
                    <a:pt x="6199" y="431"/>
                  </a:lnTo>
                  <a:cubicBezTo>
                    <a:pt x="6199" y="192"/>
                    <a:pt x="6007" y="0"/>
                    <a:pt x="5768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49"/>
            <p:cNvSpPr/>
            <p:nvPr/>
          </p:nvSpPr>
          <p:spPr>
            <a:xfrm>
              <a:off x="5765926" y="2060873"/>
              <a:ext cx="173920" cy="263913"/>
            </a:xfrm>
            <a:custGeom>
              <a:avLst/>
              <a:gdLst/>
              <a:ahLst/>
              <a:cxnLst/>
              <a:rect l="l" t="t" r="r" b="b"/>
              <a:pathLst>
                <a:path w="6623" h="10050" extrusionOk="0">
                  <a:moveTo>
                    <a:pt x="3312" y="1"/>
                  </a:moveTo>
                  <a:cubicBezTo>
                    <a:pt x="2211" y="10"/>
                    <a:pt x="1713" y="1388"/>
                    <a:pt x="2565" y="2087"/>
                  </a:cubicBezTo>
                  <a:cubicBezTo>
                    <a:pt x="2709" y="2212"/>
                    <a:pt x="2785" y="2384"/>
                    <a:pt x="2776" y="2566"/>
                  </a:cubicBezTo>
                  <a:lnTo>
                    <a:pt x="2776" y="2996"/>
                  </a:lnTo>
                  <a:cubicBezTo>
                    <a:pt x="2776" y="3226"/>
                    <a:pt x="2594" y="3417"/>
                    <a:pt x="2354" y="3417"/>
                  </a:cubicBezTo>
                  <a:lnTo>
                    <a:pt x="220" y="3417"/>
                  </a:lnTo>
                  <a:cubicBezTo>
                    <a:pt x="96" y="3417"/>
                    <a:pt x="0" y="3513"/>
                    <a:pt x="0" y="3638"/>
                  </a:cubicBezTo>
                  <a:lnTo>
                    <a:pt x="0" y="9188"/>
                  </a:lnTo>
                  <a:cubicBezTo>
                    <a:pt x="0" y="9657"/>
                    <a:pt x="383" y="10050"/>
                    <a:pt x="852" y="10050"/>
                  </a:cubicBezTo>
                  <a:lnTo>
                    <a:pt x="6412" y="10050"/>
                  </a:lnTo>
                  <a:cubicBezTo>
                    <a:pt x="6527" y="10050"/>
                    <a:pt x="6623" y="9944"/>
                    <a:pt x="6623" y="9829"/>
                  </a:cubicBezTo>
                  <a:lnTo>
                    <a:pt x="6623" y="7695"/>
                  </a:lnTo>
                  <a:cubicBezTo>
                    <a:pt x="6623" y="7456"/>
                    <a:pt x="6431" y="7265"/>
                    <a:pt x="6202" y="7265"/>
                  </a:cubicBezTo>
                  <a:lnTo>
                    <a:pt x="5771" y="7265"/>
                  </a:lnTo>
                  <a:cubicBezTo>
                    <a:pt x="5589" y="7265"/>
                    <a:pt x="5417" y="7341"/>
                    <a:pt x="5293" y="7485"/>
                  </a:cubicBezTo>
                  <a:cubicBezTo>
                    <a:pt x="5048" y="7779"/>
                    <a:pt x="4721" y="7911"/>
                    <a:pt x="4398" y="7911"/>
                  </a:cubicBezTo>
                  <a:cubicBezTo>
                    <a:pt x="3798" y="7911"/>
                    <a:pt x="3212" y="7454"/>
                    <a:pt x="3206" y="6738"/>
                  </a:cubicBezTo>
                  <a:cubicBezTo>
                    <a:pt x="3206" y="6018"/>
                    <a:pt x="3793" y="5552"/>
                    <a:pt x="4396" y="5552"/>
                  </a:cubicBezTo>
                  <a:cubicBezTo>
                    <a:pt x="4715" y="5552"/>
                    <a:pt x="5038" y="5682"/>
                    <a:pt x="5283" y="5973"/>
                  </a:cubicBezTo>
                  <a:cubicBezTo>
                    <a:pt x="5407" y="6116"/>
                    <a:pt x="5580" y="6202"/>
                    <a:pt x="5762" y="6202"/>
                  </a:cubicBezTo>
                  <a:lnTo>
                    <a:pt x="6202" y="6202"/>
                  </a:lnTo>
                  <a:cubicBezTo>
                    <a:pt x="6431" y="6202"/>
                    <a:pt x="6623" y="6011"/>
                    <a:pt x="6623" y="5772"/>
                  </a:cubicBezTo>
                  <a:lnTo>
                    <a:pt x="6623" y="3417"/>
                  </a:lnTo>
                  <a:lnTo>
                    <a:pt x="4278" y="3417"/>
                  </a:lnTo>
                  <a:cubicBezTo>
                    <a:pt x="4039" y="3417"/>
                    <a:pt x="3847" y="3226"/>
                    <a:pt x="3847" y="2996"/>
                  </a:cubicBezTo>
                  <a:lnTo>
                    <a:pt x="3847" y="2556"/>
                  </a:lnTo>
                  <a:cubicBezTo>
                    <a:pt x="3847" y="2374"/>
                    <a:pt x="3934" y="2202"/>
                    <a:pt x="4068" y="2078"/>
                  </a:cubicBezTo>
                  <a:cubicBezTo>
                    <a:pt x="4910" y="1369"/>
                    <a:pt x="4412" y="1"/>
                    <a:pt x="3312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49"/>
            <p:cNvSpPr/>
            <p:nvPr/>
          </p:nvSpPr>
          <p:spPr>
            <a:xfrm>
              <a:off x="5765926" y="2150603"/>
              <a:ext cx="39469" cy="174183"/>
            </a:xfrm>
            <a:custGeom>
              <a:avLst/>
              <a:gdLst/>
              <a:ahLst/>
              <a:cxnLst/>
              <a:rect l="l" t="t" r="r" b="b"/>
              <a:pathLst>
                <a:path w="1503" h="6633" extrusionOk="0">
                  <a:moveTo>
                    <a:pt x="220" y="0"/>
                  </a:moveTo>
                  <a:cubicBezTo>
                    <a:pt x="96" y="0"/>
                    <a:pt x="0" y="96"/>
                    <a:pt x="0" y="221"/>
                  </a:cubicBezTo>
                  <a:lnTo>
                    <a:pt x="0" y="5771"/>
                  </a:lnTo>
                  <a:cubicBezTo>
                    <a:pt x="0" y="6250"/>
                    <a:pt x="383" y="6633"/>
                    <a:pt x="862" y="6633"/>
                  </a:cubicBezTo>
                  <a:lnTo>
                    <a:pt x="1503" y="6633"/>
                  </a:lnTo>
                  <a:cubicBezTo>
                    <a:pt x="1024" y="6633"/>
                    <a:pt x="641" y="6250"/>
                    <a:pt x="641" y="5771"/>
                  </a:cubicBezTo>
                  <a:lnTo>
                    <a:pt x="641" y="221"/>
                  </a:lnTo>
                  <a:cubicBezTo>
                    <a:pt x="641" y="96"/>
                    <a:pt x="737" y="0"/>
                    <a:pt x="862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49"/>
            <p:cNvSpPr/>
            <p:nvPr/>
          </p:nvSpPr>
          <p:spPr>
            <a:xfrm>
              <a:off x="5810778" y="2061057"/>
              <a:ext cx="47898" cy="89573"/>
            </a:xfrm>
            <a:custGeom>
              <a:avLst/>
              <a:gdLst/>
              <a:ahLst/>
              <a:cxnLst/>
              <a:rect l="l" t="t" r="r" b="b"/>
              <a:pathLst>
                <a:path w="1824" h="3411" extrusionOk="0">
                  <a:moveTo>
                    <a:pt x="1593" y="1"/>
                  </a:moveTo>
                  <a:cubicBezTo>
                    <a:pt x="551" y="1"/>
                    <a:pt x="0" y="1366"/>
                    <a:pt x="867" y="2080"/>
                  </a:cubicBezTo>
                  <a:lnTo>
                    <a:pt x="857" y="2080"/>
                  </a:lnTo>
                  <a:cubicBezTo>
                    <a:pt x="1001" y="2205"/>
                    <a:pt x="1077" y="2377"/>
                    <a:pt x="1077" y="2559"/>
                  </a:cubicBezTo>
                  <a:lnTo>
                    <a:pt x="1077" y="2989"/>
                  </a:lnTo>
                  <a:cubicBezTo>
                    <a:pt x="1077" y="3219"/>
                    <a:pt x="886" y="3410"/>
                    <a:pt x="646" y="3410"/>
                  </a:cubicBezTo>
                  <a:lnTo>
                    <a:pt x="1077" y="3410"/>
                  </a:lnTo>
                  <a:cubicBezTo>
                    <a:pt x="1307" y="3410"/>
                    <a:pt x="1498" y="3219"/>
                    <a:pt x="1498" y="2989"/>
                  </a:cubicBezTo>
                  <a:lnTo>
                    <a:pt x="1498" y="2559"/>
                  </a:lnTo>
                  <a:cubicBezTo>
                    <a:pt x="1508" y="2377"/>
                    <a:pt x="1422" y="2205"/>
                    <a:pt x="1288" y="2080"/>
                  </a:cubicBezTo>
                  <a:cubicBezTo>
                    <a:pt x="513" y="1448"/>
                    <a:pt x="838" y="195"/>
                    <a:pt x="1824" y="23"/>
                  </a:cubicBezTo>
                  <a:cubicBezTo>
                    <a:pt x="1744" y="8"/>
                    <a:pt x="1667" y="1"/>
                    <a:pt x="1593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49"/>
            <p:cNvSpPr/>
            <p:nvPr/>
          </p:nvSpPr>
          <p:spPr>
            <a:xfrm>
              <a:off x="5765926" y="1976683"/>
              <a:ext cx="39469" cy="173946"/>
            </a:xfrm>
            <a:custGeom>
              <a:avLst/>
              <a:gdLst/>
              <a:ahLst/>
              <a:cxnLst/>
              <a:rect l="l" t="t" r="r" b="b"/>
              <a:pathLst>
                <a:path w="1503" h="6624" extrusionOk="0">
                  <a:moveTo>
                    <a:pt x="862" y="1"/>
                  </a:moveTo>
                  <a:cubicBezTo>
                    <a:pt x="383" y="1"/>
                    <a:pt x="0" y="384"/>
                    <a:pt x="0" y="853"/>
                  </a:cubicBezTo>
                  <a:lnTo>
                    <a:pt x="0" y="6413"/>
                  </a:lnTo>
                  <a:cubicBezTo>
                    <a:pt x="0" y="6528"/>
                    <a:pt x="96" y="6623"/>
                    <a:pt x="220" y="6623"/>
                  </a:cubicBezTo>
                  <a:lnTo>
                    <a:pt x="862" y="6623"/>
                  </a:lnTo>
                  <a:cubicBezTo>
                    <a:pt x="737" y="6623"/>
                    <a:pt x="641" y="6528"/>
                    <a:pt x="641" y="6413"/>
                  </a:cubicBezTo>
                  <a:lnTo>
                    <a:pt x="641" y="853"/>
                  </a:lnTo>
                  <a:cubicBezTo>
                    <a:pt x="641" y="384"/>
                    <a:pt x="1024" y="1"/>
                    <a:pt x="15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49"/>
            <p:cNvSpPr/>
            <p:nvPr/>
          </p:nvSpPr>
          <p:spPr>
            <a:xfrm>
              <a:off x="6004655" y="2032906"/>
              <a:ext cx="39232" cy="61553"/>
            </a:xfrm>
            <a:custGeom>
              <a:avLst/>
              <a:gdLst/>
              <a:ahLst/>
              <a:cxnLst/>
              <a:rect l="l" t="t" r="r" b="b"/>
              <a:pathLst>
                <a:path w="1494" h="2344" extrusionOk="0">
                  <a:moveTo>
                    <a:pt x="224" y="1"/>
                  </a:moveTo>
                  <a:cubicBezTo>
                    <a:pt x="150" y="1"/>
                    <a:pt x="76" y="8"/>
                    <a:pt x="1" y="23"/>
                  </a:cubicBezTo>
                  <a:cubicBezTo>
                    <a:pt x="556" y="118"/>
                    <a:pt x="958" y="606"/>
                    <a:pt x="958" y="1171"/>
                  </a:cubicBezTo>
                  <a:cubicBezTo>
                    <a:pt x="968" y="1736"/>
                    <a:pt x="566" y="2224"/>
                    <a:pt x="11" y="2329"/>
                  </a:cubicBezTo>
                  <a:cubicBezTo>
                    <a:pt x="78" y="2339"/>
                    <a:pt x="149" y="2343"/>
                    <a:pt x="222" y="2343"/>
                  </a:cubicBezTo>
                  <a:cubicBezTo>
                    <a:pt x="295" y="2343"/>
                    <a:pt x="369" y="2339"/>
                    <a:pt x="441" y="2329"/>
                  </a:cubicBezTo>
                  <a:cubicBezTo>
                    <a:pt x="1073" y="2205"/>
                    <a:pt x="1494" y="1592"/>
                    <a:pt x="1370" y="951"/>
                  </a:cubicBezTo>
                  <a:cubicBezTo>
                    <a:pt x="1268" y="394"/>
                    <a:pt x="773" y="1"/>
                    <a:pt x="224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49"/>
            <p:cNvSpPr/>
            <p:nvPr/>
          </p:nvSpPr>
          <p:spPr>
            <a:xfrm>
              <a:off x="5939819" y="1976683"/>
              <a:ext cx="22662" cy="73160"/>
            </a:xfrm>
            <a:custGeom>
              <a:avLst/>
              <a:gdLst/>
              <a:ahLst/>
              <a:cxnLst/>
              <a:rect l="l" t="t" r="r" b="b"/>
              <a:pathLst>
                <a:path w="863" h="2786" extrusionOk="0">
                  <a:moveTo>
                    <a:pt x="221" y="1"/>
                  </a:moveTo>
                  <a:cubicBezTo>
                    <a:pt x="106" y="1"/>
                    <a:pt x="10" y="96"/>
                    <a:pt x="10" y="211"/>
                  </a:cubicBezTo>
                  <a:lnTo>
                    <a:pt x="10" y="2355"/>
                  </a:lnTo>
                  <a:cubicBezTo>
                    <a:pt x="1" y="2585"/>
                    <a:pt x="202" y="2786"/>
                    <a:pt x="432" y="2786"/>
                  </a:cubicBezTo>
                  <a:lnTo>
                    <a:pt x="862" y="2786"/>
                  </a:lnTo>
                  <a:cubicBezTo>
                    <a:pt x="623" y="2786"/>
                    <a:pt x="432" y="2594"/>
                    <a:pt x="432" y="2355"/>
                  </a:cubicBezTo>
                  <a:lnTo>
                    <a:pt x="432" y="211"/>
                  </a:lnTo>
                  <a:cubicBezTo>
                    <a:pt x="432" y="96"/>
                    <a:pt x="527" y="1"/>
                    <a:pt x="652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49"/>
            <p:cNvSpPr/>
            <p:nvPr/>
          </p:nvSpPr>
          <p:spPr>
            <a:xfrm>
              <a:off x="5940082" y="2077732"/>
              <a:ext cx="22400" cy="72898"/>
            </a:xfrm>
            <a:custGeom>
              <a:avLst/>
              <a:gdLst/>
              <a:ahLst/>
              <a:cxnLst/>
              <a:rect l="l" t="t" r="r" b="b"/>
              <a:pathLst>
                <a:path w="853" h="2776" extrusionOk="0">
                  <a:moveTo>
                    <a:pt x="422" y="0"/>
                  </a:moveTo>
                  <a:cubicBezTo>
                    <a:pt x="192" y="0"/>
                    <a:pt x="0" y="191"/>
                    <a:pt x="0" y="431"/>
                  </a:cubicBezTo>
                  <a:lnTo>
                    <a:pt x="0" y="2775"/>
                  </a:lnTo>
                  <a:lnTo>
                    <a:pt x="422" y="2775"/>
                  </a:lnTo>
                  <a:lnTo>
                    <a:pt x="422" y="431"/>
                  </a:lnTo>
                  <a:cubicBezTo>
                    <a:pt x="422" y="191"/>
                    <a:pt x="613" y="0"/>
                    <a:pt x="85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49"/>
            <p:cNvSpPr/>
            <p:nvPr/>
          </p:nvSpPr>
          <p:spPr>
            <a:xfrm>
              <a:off x="5987324" y="2150839"/>
              <a:ext cx="45272" cy="89573"/>
            </a:xfrm>
            <a:custGeom>
              <a:avLst/>
              <a:gdLst/>
              <a:ahLst/>
              <a:cxnLst/>
              <a:rect l="l" t="t" r="r" b="b"/>
              <a:pathLst>
                <a:path w="1724" h="3411" extrusionOk="0">
                  <a:moveTo>
                    <a:pt x="546" y="1"/>
                  </a:moveTo>
                  <a:cubicBezTo>
                    <a:pt x="785" y="1"/>
                    <a:pt x="977" y="192"/>
                    <a:pt x="977" y="432"/>
                  </a:cubicBezTo>
                  <a:lnTo>
                    <a:pt x="977" y="862"/>
                  </a:lnTo>
                  <a:cubicBezTo>
                    <a:pt x="977" y="1044"/>
                    <a:pt x="891" y="1226"/>
                    <a:pt x="747" y="1341"/>
                  </a:cubicBezTo>
                  <a:cubicBezTo>
                    <a:pt x="1" y="1972"/>
                    <a:pt x="307" y="3178"/>
                    <a:pt x="1254" y="3389"/>
                  </a:cubicBezTo>
                  <a:cubicBezTo>
                    <a:pt x="1331" y="3403"/>
                    <a:pt x="1410" y="3410"/>
                    <a:pt x="1489" y="3410"/>
                  </a:cubicBezTo>
                  <a:cubicBezTo>
                    <a:pt x="1568" y="3410"/>
                    <a:pt x="1647" y="3403"/>
                    <a:pt x="1723" y="3389"/>
                  </a:cubicBezTo>
                  <a:lnTo>
                    <a:pt x="1685" y="3389"/>
                  </a:lnTo>
                  <a:cubicBezTo>
                    <a:pt x="728" y="3178"/>
                    <a:pt x="431" y="1972"/>
                    <a:pt x="1178" y="1341"/>
                  </a:cubicBezTo>
                  <a:cubicBezTo>
                    <a:pt x="1321" y="1226"/>
                    <a:pt x="1398" y="1044"/>
                    <a:pt x="1407" y="862"/>
                  </a:cubicBezTo>
                  <a:lnTo>
                    <a:pt x="1407" y="432"/>
                  </a:lnTo>
                  <a:cubicBezTo>
                    <a:pt x="1407" y="192"/>
                    <a:pt x="1216" y="1"/>
                    <a:pt x="977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49"/>
            <p:cNvSpPr/>
            <p:nvPr/>
          </p:nvSpPr>
          <p:spPr>
            <a:xfrm>
              <a:off x="5928764" y="2150603"/>
              <a:ext cx="22400" cy="73160"/>
            </a:xfrm>
            <a:custGeom>
              <a:avLst/>
              <a:gdLst/>
              <a:ahLst/>
              <a:cxnLst/>
              <a:rect l="l" t="t" r="r" b="b"/>
              <a:pathLst>
                <a:path w="853" h="2786" extrusionOk="0">
                  <a:moveTo>
                    <a:pt x="431" y="0"/>
                  </a:moveTo>
                  <a:lnTo>
                    <a:pt x="431" y="2355"/>
                  </a:lnTo>
                  <a:cubicBezTo>
                    <a:pt x="431" y="2594"/>
                    <a:pt x="240" y="2785"/>
                    <a:pt x="1" y="2785"/>
                  </a:cubicBezTo>
                  <a:lnTo>
                    <a:pt x="431" y="2785"/>
                  </a:lnTo>
                  <a:cubicBezTo>
                    <a:pt x="661" y="2785"/>
                    <a:pt x="853" y="2594"/>
                    <a:pt x="853" y="235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49"/>
            <p:cNvSpPr/>
            <p:nvPr/>
          </p:nvSpPr>
          <p:spPr>
            <a:xfrm>
              <a:off x="5847332" y="2206826"/>
              <a:ext cx="39232" cy="61737"/>
            </a:xfrm>
            <a:custGeom>
              <a:avLst/>
              <a:gdLst/>
              <a:ahLst/>
              <a:cxnLst/>
              <a:rect l="l" t="t" r="r" b="b"/>
              <a:pathLst>
                <a:path w="1494" h="2351" extrusionOk="0">
                  <a:moveTo>
                    <a:pt x="1269" y="1"/>
                  </a:moveTo>
                  <a:cubicBezTo>
                    <a:pt x="1197" y="1"/>
                    <a:pt x="1125" y="8"/>
                    <a:pt x="1054" y="22"/>
                  </a:cubicBezTo>
                  <a:cubicBezTo>
                    <a:pt x="422" y="147"/>
                    <a:pt x="1" y="759"/>
                    <a:pt x="116" y="1391"/>
                  </a:cubicBezTo>
                  <a:cubicBezTo>
                    <a:pt x="226" y="1956"/>
                    <a:pt x="715" y="2350"/>
                    <a:pt x="1269" y="2350"/>
                  </a:cubicBezTo>
                  <a:cubicBezTo>
                    <a:pt x="1343" y="2350"/>
                    <a:pt x="1418" y="2343"/>
                    <a:pt x="1494" y="2329"/>
                  </a:cubicBezTo>
                  <a:cubicBezTo>
                    <a:pt x="843" y="2204"/>
                    <a:pt x="422" y="1573"/>
                    <a:pt x="566" y="922"/>
                  </a:cubicBezTo>
                  <a:cubicBezTo>
                    <a:pt x="661" y="462"/>
                    <a:pt x="1025" y="108"/>
                    <a:pt x="1484" y="22"/>
                  </a:cubicBezTo>
                  <a:cubicBezTo>
                    <a:pt x="1413" y="8"/>
                    <a:pt x="1341" y="1"/>
                    <a:pt x="1269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49"/>
            <p:cNvSpPr/>
            <p:nvPr/>
          </p:nvSpPr>
          <p:spPr>
            <a:xfrm>
              <a:off x="5928764" y="2251625"/>
              <a:ext cx="28177" cy="73160"/>
            </a:xfrm>
            <a:custGeom>
              <a:avLst/>
              <a:gdLst/>
              <a:ahLst/>
              <a:cxnLst/>
              <a:rect l="l" t="t" r="r" b="b"/>
              <a:pathLst>
                <a:path w="1073" h="2786" extrusionOk="0">
                  <a:moveTo>
                    <a:pt x="1" y="1"/>
                  </a:moveTo>
                  <a:cubicBezTo>
                    <a:pt x="240" y="1"/>
                    <a:pt x="431" y="192"/>
                    <a:pt x="431" y="431"/>
                  </a:cubicBezTo>
                  <a:lnTo>
                    <a:pt x="431" y="2565"/>
                  </a:lnTo>
                  <a:cubicBezTo>
                    <a:pt x="431" y="2680"/>
                    <a:pt x="527" y="2786"/>
                    <a:pt x="642" y="2786"/>
                  </a:cubicBezTo>
                  <a:lnTo>
                    <a:pt x="1073" y="2786"/>
                  </a:lnTo>
                  <a:cubicBezTo>
                    <a:pt x="948" y="2786"/>
                    <a:pt x="853" y="2690"/>
                    <a:pt x="853" y="2565"/>
                  </a:cubicBezTo>
                  <a:lnTo>
                    <a:pt x="853" y="431"/>
                  </a:lnTo>
                  <a:cubicBezTo>
                    <a:pt x="853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7" name="Google Shape;5067;p49"/>
          <p:cNvGrpSpPr/>
          <p:nvPr/>
        </p:nvGrpSpPr>
        <p:grpSpPr>
          <a:xfrm>
            <a:off x="6191390" y="1981489"/>
            <a:ext cx="389068" cy="347787"/>
            <a:chOff x="6191390" y="1981489"/>
            <a:chExt cx="389068" cy="347787"/>
          </a:xfrm>
        </p:grpSpPr>
        <p:sp>
          <p:nvSpPr>
            <p:cNvPr id="5068" name="Google Shape;5068;p49"/>
            <p:cNvSpPr/>
            <p:nvPr/>
          </p:nvSpPr>
          <p:spPr>
            <a:xfrm>
              <a:off x="6260769" y="2030464"/>
              <a:ext cx="250074" cy="250100"/>
            </a:xfrm>
            <a:custGeom>
              <a:avLst/>
              <a:gdLst/>
              <a:ahLst/>
              <a:cxnLst/>
              <a:rect l="l" t="t" r="r" b="b"/>
              <a:pathLst>
                <a:path w="9523" h="9524" extrusionOk="0">
                  <a:moveTo>
                    <a:pt x="4766" y="1"/>
                  </a:moveTo>
                  <a:cubicBezTo>
                    <a:pt x="2134" y="1"/>
                    <a:pt x="0" y="2125"/>
                    <a:pt x="0" y="4757"/>
                  </a:cubicBezTo>
                  <a:cubicBezTo>
                    <a:pt x="0" y="7389"/>
                    <a:pt x="2134" y="9523"/>
                    <a:pt x="4766" y="9523"/>
                  </a:cubicBezTo>
                  <a:cubicBezTo>
                    <a:pt x="7398" y="9523"/>
                    <a:pt x="9523" y="7389"/>
                    <a:pt x="9523" y="4757"/>
                  </a:cubicBezTo>
                  <a:cubicBezTo>
                    <a:pt x="9523" y="2125"/>
                    <a:pt x="7398" y="1"/>
                    <a:pt x="4766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49"/>
            <p:cNvSpPr/>
            <p:nvPr/>
          </p:nvSpPr>
          <p:spPr>
            <a:xfrm>
              <a:off x="6236137" y="2032985"/>
              <a:ext cx="238021" cy="247553"/>
            </a:xfrm>
            <a:custGeom>
              <a:avLst/>
              <a:gdLst/>
              <a:ahLst/>
              <a:cxnLst/>
              <a:rect l="l" t="t" r="r" b="b"/>
              <a:pathLst>
                <a:path w="9064" h="9427" extrusionOk="0">
                  <a:moveTo>
                    <a:pt x="4738" y="1"/>
                  </a:moveTo>
                  <a:lnTo>
                    <a:pt x="4738" y="1"/>
                  </a:lnTo>
                  <a:cubicBezTo>
                    <a:pt x="1618" y="651"/>
                    <a:pt x="0" y="4116"/>
                    <a:pt x="1512" y="6920"/>
                  </a:cubicBezTo>
                  <a:cubicBezTo>
                    <a:pt x="2388" y="8553"/>
                    <a:pt x="4039" y="9427"/>
                    <a:pt x="5712" y="9427"/>
                  </a:cubicBezTo>
                  <a:cubicBezTo>
                    <a:pt x="6911" y="9427"/>
                    <a:pt x="8120" y="8978"/>
                    <a:pt x="9063" y="8040"/>
                  </a:cubicBezTo>
                  <a:lnTo>
                    <a:pt x="9063" y="8040"/>
                  </a:lnTo>
                  <a:cubicBezTo>
                    <a:pt x="8738" y="8107"/>
                    <a:pt x="8413" y="8145"/>
                    <a:pt x="8087" y="8145"/>
                  </a:cubicBezTo>
                  <a:cubicBezTo>
                    <a:pt x="6154" y="8145"/>
                    <a:pt x="4422" y="6977"/>
                    <a:pt x="3685" y="5197"/>
                  </a:cubicBezTo>
                  <a:cubicBezTo>
                    <a:pt x="2948" y="3408"/>
                    <a:pt x="3369" y="1359"/>
                    <a:pt x="4738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49"/>
            <p:cNvSpPr/>
            <p:nvPr/>
          </p:nvSpPr>
          <p:spPr>
            <a:xfrm>
              <a:off x="6312291" y="2031724"/>
              <a:ext cx="198552" cy="246818"/>
            </a:xfrm>
            <a:custGeom>
              <a:avLst/>
              <a:gdLst/>
              <a:ahLst/>
              <a:cxnLst/>
              <a:rect l="l" t="t" r="r" b="b"/>
              <a:pathLst>
                <a:path w="7561" h="9399" extrusionOk="0">
                  <a:moveTo>
                    <a:pt x="3493" y="1"/>
                  </a:moveTo>
                  <a:lnTo>
                    <a:pt x="3819" y="393"/>
                  </a:lnTo>
                  <a:cubicBezTo>
                    <a:pt x="3857" y="441"/>
                    <a:pt x="3866" y="498"/>
                    <a:pt x="3847" y="556"/>
                  </a:cubicBezTo>
                  <a:lnTo>
                    <a:pt x="3627" y="1073"/>
                  </a:lnTo>
                  <a:cubicBezTo>
                    <a:pt x="3611" y="1105"/>
                    <a:pt x="3582" y="1122"/>
                    <a:pt x="3554" y="1122"/>
                  </a:cubicBezTo>
                  <a:cubicBezTo>
                    <a:pt x="3532" y="1122"/>
                    <a:pt x="3510" y="1112"/>
                    <a:pt x="3493" y="1092"/>
                  </a:cubicBezTo>
                  <a:lnTo>
                    <a:pt x="3292" y="795"/>
                  </a:lnTo>
                  <a:cubicBezTo>
                    <a:pt x="3254" y="747"/>
                    <a:pt x="3206" y="728"/>
                    <a:pt x="3149" y="728"/>
                  </a:cubicBezTo>
                  <a:lnTo>
                    <a:pt x="2929" y="738"/>
                  </a:lnTo>
                  <a:cubicBezTo>
                    <a:pt x="2842" y="747"/>
                    <a:pt x="2775" y="785"/>
                    <a:pt x="2728" y="852"/>
                  </a:cubicBezTo>
                  <a:lnTo>
                    <a:pt x="2115" y="1762"/>
                  </a:lnTo>
                  <a:cubicBezTo>
                    <a:pt x="2058" y="1848"/>
                    <a:pt x="2106" y="1963"/>
                    <a:pt x="2211" y="1982"/>
                  </a:cubicBezTo>
                  <a:lnTo>
                    <a:pt x="2488" y="2039"/>
                  </a:lnTo>
                  <a:cubicBezTo>
                    <a:pt x="2501" y="2042"/>
                    <a:pt x="2513" y="2043"/>
                    <a:pt x="2526" y="2043"/>
                  </a:cubicBezTo>
                  <a:cubicBezTo>
                    <a:pt x="2608" y="2043"/>
                    <a:pt x="2685" y="1990"/>
                    <a:pt x="2718" y="1915"/>
                  </a:cubicBezTo>
                  <a:lnTo>
                    <a:pt x="2852" y="1541"/>
                  </a:lnTo>
                  <a:cubicBezTo>
                    <a:pt x="2874" y="1480"/>
                    <a:pt x="2932" y="1445"/>
                    <a:pt x="2990" y="1445"/>
                  </a:cubicBezTo>
                  <a:cubicBezTo>
                    <a:pt x="3031" y="1445"/>
                    <a:pt x="3073" y="1463"/>
                    <a:pt x="3101" y="1503"/>
                  </a:cubicBezTo>
                  <a:lnTo>
                    <a:pt x="3225" y="1656"/>
                  </a:lnTo>
                  <a:lnTo>
                    <a:pt x="3149" y="2164"/>
                  </a:lnTo>
                  <a:cubicBezTo>
                    <a:pt x="3149" y="2192"/>
                    <a:pt x="3120" y="2221"/>
                    <a:pt x="3091" y="2221"/>
                  </a:cubicBezTo>
                  <a:lnTo>
                    <a:pt x="2450" y="2317"/>
                  </a:lnTo>
                  <a:cubicBezTo>
                    <a:pt x="2421" y="2326"/>
                    <a:pt x="2393" y="2336"/>
                    <a:pt x="2373" y="2355"/>
                  </a:cubicBezTo>
                  <a:lnTo>
                    <a:pt x="1742" y="2814"/>
                  </a:lnTo>
                  <a:cubicBezTo>
                    <a:pt x="1675" y="2862"/>
                    <a:pt x="1627" y="2929"/>
                    <a:pt x="1608" y="3006"/>
                  </a:cubicBezTo>
                  <a:lnTo>
                    <a:pt x="1550" y="3264"/>
                  </a:lnTo>
                  <a:cubicBezTo>
                    <a:pt x="1533" y="3335"/>
                    <a:pt x="1457" y="3390"/>
                    <a:pt x="1386" y="3390"/>
                  </a:cubicBezTo>
                  <a:cubicBezTo>
                    <a:pt x="1380" y="3390"/>
                    <a:pt x="1374" y="3389"/>
                    <a:pt x="1369" y="3389"/>
                  </a:cubicBezTo>
                  <a:lnTo>
                    <a:pt x="1081" y="3350"/>
                  </a:lnTo>
                  <a:cubicBezTo>
                    <a:pt x="1075" y="3349"/>
                    <a:pt x="1068" y="3349"/>
                    <a:pt x="1062" y="3349"/>
                  </a:cubicBezTo>
                  <a:cubicBezTo>
                    <a:pt x="994" y="3349"/>
                    <a:pt x="935" y="3394"/>
                    <a:pt x="909" y="3456"/>
                  </a:cubicBezTo>
                  <a:lnTo>
                    <a:pt x="747" y="3886"/>
                  </a:lnTo>
                  <a:cubicBezTo>
                    <a:pt x="718" y="3972"/>
                    <a:pt x="766" y="4078"/>
                    <a:pt x="861" y="4106"/>
                  </a:cubicBezTo>
                  <a:lnTo>
                    <a:pt x="1215" y="4202"/>
                  </a:lnTo>
                  <a:cubicBezTo>
                    <a:pt x="1234" y="4208"/>
                    <a:pt x="1253" y="4210"/>
                    <a:pt x="1272" y="4210"/>
                  </a:cubicBezTo>
                  <a:cubicBezTo>
                    <a:pt x="1347" y="4210"/>
                    <a:pt x="1414" y="4166"/>
                    <a:pt x="1445" y="4097"/>
                  </a:cubicBezTo>
                  <a:lnTo>
                    <a:pt x="1684" y="3580"/>
                  </a:lnTo>
                  <a:cubicBezTo>
                    <a:pt x="1723" y="3503"/>
                    <a:pt x="1790" y="3436"/>
                    <a:pt x="1885" y="3408"/>
                  </a:cubicBezTo>
                  <a:lnTo>
                    <a:pt x="2268" y="3283"/>
                  </a:lnTo>
                  <a:lnTo>
                    <a:pt x="2785" y="3915"/>
                  </a:lnTo>
                  <a:lnTo>
                    <a:pt x="2737" y="4068"/>
                  </a:lnTo>
                  <a:cubicBezTo>
                    <a:pt x="2708" y="4154"/>
                    <a:pt x="2756" y="4250"/>
                    <a:pt x="2842" y="4279"/>
                  </a:cubicBezTo>
                  <a:cubicBezTo>
                    <a:pt x="2862" y="4288"/>
                    <a:pt x="2881" y="4288"/>
                    <a:pt x="2900" y="4288"/>
                  </a:cubicBezTo>
                  <a:cubicBezTo>
                    <a:pt x="2976" y="4288"/>
                    <a:pt x="3043" y="4240"/>
                    <a:pt x="3063" y="4173"/>
                  </a:cubicBezTo>
                  <a:lnTo>
                    <a:pt x="3110" y="4020"/>
                  </a:lnTo>
                  <a:cubicBezTo>
                    <a:pt x="3149" y="3915"/>
                    <a:pt x="3130" y="3790"/>
                    <a:pt x="3053" y="3704"/>
                  </a:cubicBezTo>
                  <a:lnTo>
                    <a:pt x="2622" y="3168"/>
                  </a:lnTo>
                  <a:lnTo>
                    <a:pt x="2728" y="3140"/>
                  </a:lnTo>
                  <a:lnTo>
                    <a:pt x="3101" y="3369"/>
                  </a:lnTo>
                  <a:cubicBezTo>
                    <a:pt x="3177" y="3417"/>
                    <a:pt x="3235" y="3494"/>
                    <a:pt x="3254" y="3590"/>
                  </a:cubicBezTo>
                  <a:lnTo>
                    <a:pt x="3340" y="3982"/>
                  </a:lnTo>
                  <a:cubicBezTo>
                    <a:pt x="3350" y="4068"/>
                    <a:pt x="3426" y="4116"/>
                    <a:pt x="3503" y="4125"/>
                  </a:cubicBezTo>
                  <a:lnTo>
                    <a:pt x="3541" y="4125"/>
                  </a:lnTo>
                  <a:cubicBezTo>
                    <a:pt x="3627" y="4097"/>
                    <a:pt x="3685" y="4011"/>
                    <a:pt x="3665" y="3924"/>
                  </a:cubicBezTo>
                  <a:lnTo>
                    <a:pt x="3627" y="3695"/>
                  </a:lnTo>
                  <a:cubicBezTo>
                    <a:pt x="3608" y="3609"/>
                    <a:pt x="3665" y="3532"/>
                    <a:pt x="3742" y="3523"/>
                  </a:cubicBezTo>
                  <a:cubicBezTo>
                    <a:pt x="3809" y="3513"/>
                    <a:pt x="3857" y="3465"/>
                    <a:pt x="3866" y="3408"/>
                  </a:cubicBezTo>
                  <a:lnTo>
                    <a:pt x="3943" y="3006"/>
                  </a:lnTo>
                  <a:cubicBezTo>
                    <a:pt x="3969" y="2936"/>
                    <a:pt x="4028" y="2890"/>
                    <a:pt x="4096" y="2890"/>
                  </a:cubicBezTo>
                  <a:cubicBezTo>
                    <a:pt x="4102" y="2890"/>
                    <a:pt x="4109" y="2890"/>
                    <a:pt x="4115" y="2891"/>
                  </a:cubicBezTo>
                  <a:lnTo>
                    <a:pt x="4201" y="2891"/>
                  </a:lnTo>
                  <a:cubicBezTo>
                    <a:pt x="4240" y="2891"/>
                    <a:pt x="4288" y="2881"/>
                    <a:pt x="4316" y="2853"/>
                  </a:cubicBezTo>
                  <a:cubicBezTo>
                    <a:pt x="4348" y="2821"/>
                    <a:pt x="4380" y="2802"/>
                    <a:pt x="4417" y="2802"/>
                  </a:cubicBezTo>
                  <a:cubicBezTo>
                    <a:pt x="4425" y="2802"/>
                    <a:pt x="4432" y="2803"/>
                    <a:pt x="4441" y="2805"/>
                  </a:cubicBezTo>
                  <a:lnTo>
                    <a:pt x="4699" y="2824"/>
                  </a:lnTo>
                  <a:cubicBezTo>
                    <a:pt x="4756" y="2843"/>
                    <a:pt x="4795" y="2891"/>
                    <a:pt x="4804" y="2939"/>
                  </a:cubicBezTo>
                  <a:lnTo>
                    <a:pt x="4833" y="3054"/>
                  </a:lnTo>
                  <a:cubicBezTo>
                    <a:pt x="4852" y="3140"/>
                    <a:pt x="4795" y="3226"/>
                    <a:pt x="4709" y="3245"/>
                  </a:cubicBezTo>
                  <a:lnTo>
                    <a:pt x="3972" y="3465"/>
                  </a:lnTo>
                  <a:cubicBezTo>
                    <a:pt x="3886" y="3484"/>
                    <a:pt x="3857" y="3590"/>
                    <a:pt x="3914" y="3656"/>
                  </a:cubicBezTo>
                  <a:lnTo>
                    <a:pt x="3981" y="3733"/>
                  </a:lnTo>
                  <a:cubicBezTo>
                    <a:pt x="4005" y="3765"/>
                    <a:pt x="4042" y="3783"/>
                    <a:pt x="4081" y="3783"/>
                  </a:cubicBezTo>
                  <a:cubicBezTo>
                    <a:pt x="4089" y="3783"/>
                    <a:pt x="4097" y="3783"/>
                    <a:pt x="4106" y="3781"/>
                  </a:cubicBezTo>
                  <a:lnTo>
                    <a:pt x="4536" y="3752"/>
                  </a:lnTo>
                  <a:cubicBezTo>
                    <a:pt x="4542" y="3751"/>
                    <a:pt x="4548" y="3751"/>
                    <a:pt x="4553" y="3751"/>
                  </a:cubicBezTo>
                  <a:cubicBezTo>
                    <a:pt x="4624" y="3751"/>
                    <a:pt x="4691" y="3806"/>
                    <a:pt x="4709" y="3877"/>
                  </a:cubicBezTo>
                  <a:lnTo>
                    <a:pt x="4728" y="3991"/>
                  </a:lnTo>
                  <a:cubicBezTo>
                    <a:pt x="4766" y="4183"/>
                    <a:pt x="4632" y="4365"/>
                    <a:pt x="4431" y="4384"/>
                  </a:cubicBezTo>
                  <a:lnTo>
                    <a:pt x="3598" y="4451"/>
                  </a:lnTo>
                  <a:cubicBezTo>
                    <a:pt x="3512" y="4460"/>
                    <a:pt x="3464" y="4547"/>
                    <a:pt x="3484" y="4633"/>
                  </a:cubicBezTo>
                  <a:cubicBezTo>
                    <a:pt x="3516" y="4731"/>
                    <a:pt x="3437" y="4823"/>
                    <a:pt x="3341" y="4823"/>
                  </a:cubicBezTo>
                  <a:cubicBezTo>
                    <a:pt x="3325" y="4823"/>
                    <a:pt x="3309" y="4820"/>
                    <a:pt x="3292" y="4814"/>
                  </a:cubicBezTo>
                  <a:lnTo>
                    <a:pt x="2680" y="4614"/>
                  </a:lnTo>
                  <a:cubicBezTo>
                    <a:pt x="2594" y="4585"/>
                    <a:pt x="2536" y="4508"/>
                    <a:pt x="2517" y="4432"/>
                  </a:cubicBezTo>
                  <a:cubicBezTo>
                    <a:pt x="2498" y="4307"/>
                    <a:pt x="2393" y="4231"/>
                    <a:pt x="2278" y="4231"/>
                  </a:cubicBezTo>
                  <a:lnTo>
                    <a:pt x="1694" y="4250"/>
                  </a:lnTo>
                  <a:cubicBezTo>
                    <a:pt x="1483" y="4250"/>
                    <a:pt x="1273" y="4298"/>
                    <a:pt x="1081" y="4384"/>
                  </a:cubicBezTo>
                  <a:lnTo>
                    <a:pt x="881" y="4470"/>
                  </a:lnTo>
                  <a:cubicBezTo>
                    <a:pt x="766" y="4518"/>
                    <a:pt x="689" y="4633"/>
                    <a:pt x="680" y="4757"/>
                  </a:cubicBezTo>
                  <a:lnTo>
                    <a:pt x="680" y="4920"/>
                  </a:lnTo>
                  <a:lnTo>
                    <a:pt x="86" y="5599"/>
                  </a:lnTo>
                  <a:cubicBezTo>
                    <a:pt x="38" y="5657"/>
                    <a:pt x="10" y="5733"/>
                    <a:pt x="0" y="5810"/>
                  </a:cubicBezTo>
                  <a:lnTo>
                    <a:pt x="0" y="6528"/>
                  </a:lnTo>
                  <a:cubicBezTo>
                    <a:pt x="0" y="6671"/>
                    <a:pt x="57" y="6796"/>
                    <a:pt x="153" y="6891"/>
                  </a:cubicBezTo>
                  <a:lnTo>
                    <a:pt x="670" y="7389"/>
                  </a:lnTo>
                  <a:cubicBezTo>
                    <a:pt x="756" y="7465"/>
                    <a:pt x="861" y="7513"/>
                    <a:pt x="976" y="7523"/>
                  </a:cubicBezTo>
                  <a:lnTo>
                    <a:pt x="2527" y="7657"/>
                  </a:lnTo>
                  <a:cubicBezTo>
                    <a:pt x="2622" y="7666"/>
                    <a:pt x="2699" y="7753"/>
                    <a:pt x="2680" y="7848"/>
                  </a:cubicBezTo>
                  <a:lnTo>
                    <a:pt x="2670" y="7925"/>
                  </a:lnTo>
                  <a:cubicBezTo>
                    <a:pt x="2661" y="8040"/>
                    <a:pt x="2708" y="8155"/>
                    <a:pt x="2804" y="8231"/>
                  </a:cubicBezTo>
                  <a:lnTo>
                    <a:pt x="3187" y="8509"/>
                  </a:lnTo>
                  <a:lnTo>
                    <a:pt x="3130" y="8700"/>
                  </a:lnTo>
                  <a:cubicBezTo>
                    <a:pt x="3082" y="8824"/>
                    <a:pt x="3130" y="8958"/>
                    <a:pt x="3225" y="9045"/>
                  </a:cubicBezTo>
                  <a:lnTo>
                    <a:pt x="3627" y="9399"/>
                  </a:lnTo>
                  <a:cubicBezTo>
                    <a:pt x="4020" y="9332"/>
                    <a:pt x="4402" y="9207"/>
                    <a:pt x="4766" y="9045"/>
                  </a:cubicBezTo>
                  <a:lnTo>
                    <a:pt x="5398" y="8288"/>
                  </a:lnTo>
                  <a:cubicBezTo>
                    <a:pt x="5503" y="8174"/>
                    <a:pt x="5580" y="8030"/>
                    <a:pt x="5647" y="7887"/>
                  </a:cubicBezTo>
                  <a:lnTo>
                    <a:pt x="6355" y="6269"/>
                  </a:lnTo>
                  <a:cubicBezTo>
                    <a:pt x="6431" y="6097"/>
                    <a:pt x="6307" y="5906"/>
                    <a:pt x="6115" y="5896"/>
                  </a:cubicBezTo>
                  <a:cubicBezTo>
                    <a:pt x="6106" y="5896"/>
                    <a:pt x="6097" y="5897"/>
                    <a:pt x="6088" y="5897"/>
                  </a:cubicBezTo>
                  <a:cubicBezTo>
                    <a:pt x="5897" y="5897"/>
                    <a:pt x="5717" y="5803"/>
                    <a:pt x="5589" y="5657"/>
                  </a:cubicBezTo>
                  <a:lnTo>
                    <a:pt x="4890" y="4824"/>
                  </a:lnTo>
                  <a:cubicBezTo>
                    <a:pt x="4784" y="4696"/>
                    <a:pt x="4899" y="4541"/>
                    <a:pt x="5025" y="4541"/>
                  </a:cubicBezTo>
                  <a:cubicBezTo>
                    <a:pt x="5068" y="4541"/>
                    <a:pt x="5112" y="4560"/>
                    <a:pt x="5149" y="4604"/>
                  </a:cubicBezTo>
                  <a:lnTo>
                    <a:pt x="5847" y="5446"/>
                  </a:lnTo>
                  <a:cubicBezTo>
                    <a:pt x="5914" y="5513"/>
                    <a:pt x="6001" y="5551"/>
                    <a:pt x="6087" y="5561"/>
                  </a:cubicBezTo>
                  <a:cubicBezTo>
                    <a:pt x="6192" y="5561"/>
                    <a:pt x="6297" y="5494"/>
                    <a:pt x="6345" y="5408"/>
                  </a:cubicBezTo>
                  <a:lnTo>
                    <a:pt x="6747" y="4604"/>
                  </a:lnTo>
                  <a:cubicBezTo>
                    <a:pt x="6785" y="4527"/>
                    <a:pt x="6766" y="4441"/>
                    <a:pt x="6699" y="4393"/>
                  </a:cubicBezTo>
                  <a:lnTo>
                    <a:pt x="6575" y="4307"/>
                  </a:lnTo>
                  <a:cubicBezTo>
                    <a:pt x="6537" y="4279"/>
                    <a:pt x="6527" y="4221"/>
                    <a:pt x="6556" y="4173"/>
                  </a:cubicBezTo>
                  <a:lnTo>
                    <a:pt x="6613" y="4087"/>
                  </a:lnTo>
                  <a:cubicBezTo>
                    <a:pt x="6672" y="3985"/>
                    <a:pt x="6778" y="3931"/>
                    <a:pt x="6885" y="3931"/>
                  </a:cubicBezTo>
                  <a:cubicBezTo>
                    <a:pt x="6969" y="3931"/>
                    <a:pt x="7054" y="3963"/>
                    <a:pt x="7120" y="4030"/>
                  </a:cubicBezTo>
                  <a:lnTo>
                    <a:pt x="7561" y="4460"/>
                  </a:lnTo>
                  <a:cubicBezTo>
                    <a:pt x="7551" y="4269"/>
                    <a:pt x="7532" y="4068"/>
                    <a:pt x="7494" y="3886"/>
                  </a:cubicBezTo>
                  <a:cubicBezTo>
                    <a:pt x="7139" y="1857"/>
                    <a:pt x="5532" y="297"/>
                    <a:pt x="349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49"/>
            <p:cNvSpPr/>
            <p:nvPr/>
          </p:nvSpPr>
          <p:spPr>
            <a:xfrm>
              <a:off x="6342175" y="2077469"/>
              <a:ext cx="15861" cy="25656"/>
            </a:xfrm>
            <a:custGeom>
              <a:avLst/>
              <a:gdLst/>
              <a:ahLst/>
              <a:cxnLst/>
              <a:rect l="l" t="t" r="r" b="b"/>
              <a:pathLst>
                <a:path w="604" h="977" extrusionOk="0">
                  <a:moveTo>
                    <a:pt x="432" y="0"/>
                  </a:moveTo>
                  <a:cubicBezTo>
                    <a:pt x="336" y="0"/>
                    <a:pt x="259" y="77"/>
                    <a:pt x="259" y="173"/>
                  </a:cubicBezTo>
                  <a:lnTo>
                    <a:pt x="259" y="536"/>
                  </a:lnTo>
                  <a:lnTo>
                    <a:pt x="106" y="680"/>
                  </a:lnTo>
                  <a:cubicBezTo>
                    <a:pt x="1" y="795"/>
                    <a:pt x="77" y="977"/>
                    <a:pt x="231" y="977"/>
                  </a:cubicBezTo>
                  <a:cubicBezTo>
                    <a:pt x="269" y="977"/>
                    <a:pt x="317" y="957"/>
                    <a:pt x="345" y="929"/>
                  </a:cubicBezTo>
                  <a:lnTo>
                    <a:pt x="556" y="737"/>
                  </a:lnTo>
                  <a:cubicBezTo>
                    <a:pt x="585" y="709"/>
                    <a:pt x="604" y="661"/>
                    <a:pt x="604" y="613"/>
                  </a:cubicBezTo>
                  <a:lnTo>
                    <a:pt x="594" y="173"/>
                  </a:lnTo>
                  <a:cubicBezTo>
                    <a:pt x="594" y="77"/>
                    <a:pt x="518" y="0"/>
                    <a:pt x="4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49"/>
            <p:cNvSpPr/>
            <p:nvPr/>
          </p:nvSpPr>
          <p:spPr>
            <a:xfrm>
              <a:off x="6312527" y="2161396"/>
              <a:ext cx="143774" cy="117146"/>
            </a:xfrm>
            <a:custGeom>
              <a:avLst/>
              <a:gdLst/>
              <a:ahLst/>
              <a:cxnLst/>
              <a:rect l="l" t="t" r="r" b="b"/>
              <a:pathLst>
                <a:path w="5475" h="4461" extrusionOk="0">
                  <a:moveTo>
                    <a:pt x="661" y="1"/>
                  </a:moveTo>
                  <a:lnTo>
                    <a:pt x="87" y="661"/>
                  </a:lnTo>
                  <a:cubicBezTo>
                    <a:pt x="29" y="719"/>
                    <a:pt x="1" y="795"/>
                    <a:pt x="1" y="881"/>
                  </a:cubicBezTo>
                  <a:lnTo>
                    <a:pt x="1" y="1599"/>
                  </a:lnTo>
                  <a:cubicBezTo>
                    <a:pt x="1" y="1733"/>
                    <a:pt x="58" y="1858"/>
                    <a:pt x="154" y="1953"/>
                  </a:cubicBezTo>
                  <a:lnTo>
                    <a:pt x="671" y="2460"/>
                  </a:lnTo>
                  <a:cubicBezTo>
                    <a:pt x="757" y="2537"/>
                    <a:pt x="862" y="2585"/>
                    <a:pt x="977" y="2594"/>
                  </a:cubicBezTo>
                  <a:lnTo>
                    <a:pt x="2527" y="2728"/>
                  </a:lnTo>
                  <a:cubicBezTo>
                    <a:pt x="2623" y="2738"/>
                    <a:pt x="2690" y="2824"/>
                    <a:pt x="2680" y="2920"/>
                  </a:cubicBezTo>
                  <a:lnTo>
                    <a:pt x="2671" y="2987"/>
                  </a:lnTo>
                  <a:cubicBezTo>
                    <a:pt x="2661" y="3111"/>
                    <a:pt x="2709" y="3226"/>
                    <a:pt x="2805" y="3293"/>
                  </a:cubicBezTo>
                  <a:lnTo>
                    <a:pt x="3188" y="3580"/>
                  </a:lnTo>
                  <a:lnTo>
                    <a:pt x="3121" y="3762"/>
                  </a:lnTo>
                  <a:cubicBezTo>
                    <a:pt x="3073" y="3886"/>
                    <a:pt x="3121" y="4020"/>
                    <a:pt x="3216" y="4107"/>
                  </a:cubicBezTo>
                  <a:lnTo>
                    <a:pt x="3618" y="4461"/>
                  </a:lnTo>
                  <a:lnTo>
                    <a:pt x="3628" y="4461"/>
                  </a:lnTo>
                  <a:cubicBezTo>
                    <a:pt x="3915" y="4403"/>
                    <a:pt x="4192" y="4327"/>
                    <a:pt x="4470" y="4231"/>
                  </a:cubicBezTo>
                  <a:lnTo>
                    <a:pt x="4527" y="4202"/>
                  </a:lnTo>
                  <a:cubicBezTo>
                    <a:pt x="4594" y="4183"/>
                    <a:pt x="4652" y="4154"/>
                    <a:pt x="4709" y="4135"/>
                  </a:cubicBezTo>
                  <a:lnTo>
                    <a:pt x="4767" y="4107"/>
                  </a:lnTo>
                  <a:lnTo>
                    <a:pt x="5389" y="3350"/>
                  </a:lnTo>
                  <a:cubicBezTo>
                    <a:pt x="5417" y="3322"/>
                    <a:pt x="5446" y="3284"/>
                    <a:pt x="5475" y="3245"/>
                  </a:cubicBezTo>
                  <a:cubicBezTo>
                    <a:pt x="5379" y="3245"/>
                    <a:pt x="5274" y="3255"/>
                    <a:pt x="5178" y="3255"/>
                  </a:cubicBezTo>
                  <a:cubicBezTo>
                    <a:pt x="3130" y="3255"/>
                    <a:pt x="1312" y="1944"/>
                    <a:pt x="6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49"/>
            <p:cNvSpPr/>
            <p:nvPr/>
          </p:nvSpPr>
          <p:spPr>
            <a:xfrm>
              <a:off x="6241730" y="2077679"/>
              <a:ext cx="338728" cy="251597"/>
            </a:xfrm>
            <a:custGeom>
              <a:avLst/>
              <a:gdLst/>
              <a:ahLst/>
              <a:cxnLst/>
              <a:rect l="l" t="t" r="r" b="b"/>
              <a:pathLst>
                <a:path w="12899" h="9581" extrusionOk="0">
                  <a:moveTo>
                    <a:pt x="11296" y="1"/>
                  </a:moveTo>
                  <a:cubicBezTo>
                    <a:pt x="11159" y="1"/>
                    <a:pt x="11024" y="135"/>
                    <a:pt x="11099" y="299"/>
                  </a:cubicBezTo>
                  <a:cubicBezTo>
                    <a:pt x="12420" y="3103"/>
                    <a:pt x="11482" y="6443"/>
                    <a:pt x="8889" y="8146"/>
                  </a:cubicBezTo>
                  <a:cubicBezTo>
                    <a:pt x="7847" y="8829"/>
                    <a:pt x="6665" y="9161"/>
                    <a:pt x="5492" y="9161"/>
                  </a:cubicBezTo>
                  <a:cubicBezTo>
                    <a:pt x="3754" y="9161"/>
                    <a:pt x="2034" y="8434"/>
                    <a:pt x="811" y="7046"/>
                  </a:cubicBezTo>
                  <a:lnTo>
                    <a:pt x="811" y="7046"/>
                  </a:lnTo>
                  <a:lnTo>
                    <a:pt x="1529" y="7285"/>
                  </a:lnTo>
                  <a:cubicBezTo>
                    <a:pt x="1557" y="7295"/>
                    <a:pt x="1584" y="7300"/>
                    <a:pt x="1609" y="7300"/>
                  </a:cubicBezTo>
                  <a:cubicBezTo>
                    <a:pt x="1821" y="7300"/>
                    <a:pt x="1903" y="6970"/>
                    <a:pt x="1663" y="6893"/>
                  </a:cubicBezTo>
                  <a:lnTo>
                    <a:pt x="285" y="6433"/>
                  </a:lnTo>
                  <a:cubicBezTo>
                    <a:pt x="264" y="6426"/>
                    <a:pt x="242" y="6423"/>
                    <a:pt x="221" y="6423"/>
                  </a:cubicBezTo>
                  <a:cubicBezTo>
                    <a:pt x="102" y="6423"/>
                    <a:pt x="1" y="6531"/>
                    <a:pt x="17" y="6653"/>
                  </a:cubicBezTo>
                  <a:lnTo>
                    <a:pt x="247" y="8261"/>
                  </a:lnTo>
                  <a:cubicBezTo>
                    <a:pt x="256" y="8366"/>
                    <a:pt x="352" y="8443"/>
                    <a:pt x="448" y="8443"/>
                  </a:cubicBezTo>
                  <a:lnTo>
                    <a:pt x="476" y="8443"/>
                  </a:lnTo>
                  <a:cubicBezTo>
                    <a:pt x="601" y="8424"/>
                    <a:pt x="677" y="8319"/>
                    <a:pt x="658" y="8204"/>
                  </a:cubicBezTo>
                  <a:lnTo>
                    <a:pt x="534" y="7352"/>
                  </a:lnTo>
                  <a:lnTo>
                    <a:pt x="534" y="7352"/>
                  </a:lnTo>
                  <a:cubicBezTo>
                    <a:pt x="1834" y="8816"/>
                    <a:pt x="3652" y="9581"/>
                    <a:pt x="5492" y="9581"/>
                  </a:cubicBezTo>
                  <a:cubicBezTo>
                    <a:pt x="6754" y="9581"/>
                    <a:pt x="8026" y="9221"/>
                    <a:pt x="9147" y="8481"/>
                  </a:cubicBezTo>
                  <a:cubicBezTo>
                    <a:pt x="11903" y="6663"/>
                    <a:pt x="12899" y="3103"/>
                    <a:pt x="11482" y="117"/>
                  </a:cubicBezTo>
                  <a:lnTo>
                    <a:pt x="11482" y="117"/>
                  </a:lnTo>
                  <a:lnTo>
                    <a:pt x="11482" y="126"/>
                  </a:lnTo>
                  <a:cubicBezTo>
                    <a:pt x="11439" y="38"/>
                    <a:pt x="11367" y="1"/>
                    <a:pt x="1129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49"/>
            <p:cNvSpPr/>
            <p:nvPr/>
          </p:nvSpPr>
          <p:spPr>
            <a:xfrm>
              <a:off x="6191390" y="1981489"/>
              <a:ext cx="338807" cy="251676"/>
            </a:xfrm>
            <a:custGeom>
              <a:avLst/>
              <a:gdLst/>
              <a:ahLst/>
              <a:cxnLst/>
              <a:rect l="l" t="t" r="r" b="b"/>
              <a:pathLst>
                <a:path w="12902" h="9584" extrusionOk="0">
                  <a:moveTo>
                    <a:pt x="7403" y="1"/>
                  </a:moveTo>
                  <a:cubicBezTo>
                    <a:pt x="6141" y="1"/>
                    <a:pt x="4870" y="360"/>
                    <a:pt x="3752" y="1100"/>
                  </a:cubicBezTo>
                  <a:cubicBezTo>
                    <a:pt x="996" y="2909"/>
                    <a:pt x="1" y="6479"/>
                    <a:pt x="1417" y="9465"/>
                  </a:cubicBezTo>
                  <a:cubicBezTo>
                    <a:pt x="1456" y="9548"/>
                    <a:pt x="1524" y="9583"/>
                    <a:pt x="1593" y="9583"/>
                  </a:cubicBezTo>
                  <a:cubicBezTo>
                    <a:pt x="1728" y="9583"/>
                    <a:pt x="1867" y="9448"/>
                    <a:pt x="1790" y="9283"/>
                  </a:cubicBezTo>
                  <a:cubicBezTo>
                    <a:pt x="1398" y="8450"/>
                    <a:pt x="1197" y="7541"/>
                    <a:pt x="1197" y="6622"/>
                  </a:cubicBezTo>
                  <a:cubicBezTo>
                    <a:pt x="1197" y="4038"/>
                    <a:pt x="2805" y="1722"/>
                    <a:pt x="5226" y="813"/>
                  </a:cubicBezTo>
                  <a:cubicBezTo>
                    <a:pt x="5937" y="546"/>
                    <a:pt x="6674" y="417"/>
                    <a:pt x="7405" y="417"/>
                  </a:cubicBezTo>
                  <a:cubicBezTo>
                    <a:pt x="9165" y="417"/>
                    <a:pt x="10884" y="1166"/>
                    <a:pt x="12088" y="2545"/>
                  </a:cubicBezTo>
                  <a:lnTo>
                    <a:pt x="11370" y="2306"/>
                  </a:lnTo>
                  <a:cubicBezTo>
                    <a:pt x="11343" y="2297"/>
                    <a:pt x="11318" y="2294"/>
                    <a:pt x="11294" y="2294"/>
                  </a:cubicBezTo>
                  <a:cubicBezTo>
                    <a:pt x="11081" y="2294"/>
                    <a:pt x="11004" y="2612"/>
                    <a:pt x="11236" y="2698"/>
                  </a:cubicBezTo>
                  <a:lnTo>
                    <a:pt x="12614" y="3148"/>
                  </a:lnTo>
                  <a:cubicBezTo>
                    <a:pt x="12634" y="3158"/>
                    <a:pt x="12653" y="3167"/>
                    <a:pt x="12672" y="3167"/>
                  </a:cubicBezTo>
                  <a:cubicBezTo>
                    <a:pt x="12806" y="3167"/>
                    <a:pt x="12901" y="3053"/>
                    <a:pt x="12882" y="2928"/>
                  </a:cubicBezTo>
                  <a:lnTo>
                    <a:pt x="12653" y="1320"/>
                  </a:lnTo>
                  <a:cubicBezTo>
                    <a:pt x="12635" y="1196"/>
                    <a:pt x="12543" y="1139"/>
                    <a:pt x="12450" y="1139"/>
                  </a:cubicBezTo>
                  <a:cubicBezTo>
                    <a:pt x="12336" y="1139"/>
                    <a:pt x="12220" y="1225"/>
                    <a:pt x="12241" y="1378"/>
                  </a:cubicBezTo>
                  <a:lnTo>
                    <a:pt x="12366" y="2229"/>
                  </a:lnTo>
                  <a:cubicBezTo>
                    <a:pt x="11066" y="765"/>
                    <a:pt x="9244" y="1"/>
                    <a:pt x="74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5" name="Google Shape;5075;p49"/>
          <p:cNvGrpSpPr/>
          <p:nvPr/>
        </p:nvGrpSpPr>
        <p:grpSpPr>
          <a:xfrm>
            <a:off x="6657846" y="2007591"/>
            <a:ext cx="348103" cy="295714"/>
            <a:chOff x="6657846" y="2007591"/>
            <a:chExt cx="348103" cy="295714"/>
          </a:xfrm>
        </p:grpSpPr>
        <p:sp>
          <p:nvSpPr>
            <p:cNvPr id="5076" name="Google Shape;5076;p49"/>
            <p:cNvSpPr/>
            <p:nvPr/>
          </p:nvSpPr>
          <p:spPr>
            <a:xfrm>
              <a:off x="6820186" y="2082984"/>
              <a:ext cx="179224" cy="163153"/>
            </a:xfrm>
            <a:custGeom>
              <a:avLst/>
              <a:gdLst/>
              <a:ahLst/>
              <a:cxnLst/>
              <a:rect l="l" t="t" r="r" b="b"/>
              <a:pathLst>
                <a:path w="6825" h="6213" extrusionOk="0">
                  <a:moveTo>
                    <a:pt x="4298" y="1"/>
                  </a:moveTo>
                  <a:lnTo>
                    <a:pt x="2987" y="1006"/>
                  </a:lnTo>
                  <a:lnTo>
                    <a:pt x="1896" y="642"/>
                  </a:lnTo>
                  <a:lnTo>
                    <a:pt x="1" y="2183"/>
                  </a:lnTo>
                  <a:lnTo>
                    <a:pt x="2920" y="6212"/>
                  </a:lnTo>
                  <a:lnTo>
                    <a:pt x="6824" y="3437"/>
                  </a:lnTo>
                  <a:lnTo>
                    <a:pt x="429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49"/>
            <p:cNvSpPr/>
            <p:nvPr/>
          </p:nvSpPr>
          <p:spPr>
            <a:xfrm>
              <a:off x="6900620" y="2007591"/>
              <a:ext cx="105329" cy="193431"/>
            </a:xfrm>
            <a:custGeom>
              <a:avLst/>
              <a:gdLst/>
              <a:ahLst/>
              <a:cxnLst/>
              <a:rect l="l" t="t" r="r" b="b"/>
              <a:pathLst>
                <a:path w="4011" h="7366" extrusionOk="0">
                  <a:moveTo>
                    <a:pt x="4010" y="1"/>
                  </a:moveTo>
                  <a:lnTo>
                    <a:pt x="115" y="2767"/>
                  </a:lnTo>
                  <a:cubicBezTo>
                    <a:pt x="19" y="2834"/>
                    <a:pt x="0" y="2968"/>
                    <a:pt x="67" y="3063"/>
                  </a:cubicBezTo>
                  <a:lnTo>
                    <a:pt x="3340" y="7284"/>
                  </a:lnTo>
                  <a:cubicBezTo>
                    <a:pt x="3384" y="7339"/>
                    <a:pt x="3444" y="7365"/>
                    <a:pt x="3505" y="7365"/>
                  </a:cubicBezTo>
                  <a:cubicBezTo>
                    <a:pt x="3550" y="7365"/>
                    <a:pt x="3596" y="7351"/>
                    <a:pt x="3637" y="7322"/>
                  </a:cubicBezTo>
                  <a:lnTo>
                    <a:pt x="4010" y="7025"/>
                  </a:lnTo>
                  <a:lnTo>
                    <a:pt x="401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49"/>
            <p:cNvSpPr/>
            <p:nvPr/>
          </p:nvSpPr>
          <p:spPr>
            <a:xfrm>
              <a:off x="6972494" y="2152862"/>
              <a:ext cx="32930" cy="48292"/>
            </a:xfrm>
            <a:custGeom>
              <a:avLst/>
              <a:gdLst/>
              <a:ahLst/>
              <a:cxnLst/>
              <a:rect l="l" t="t" r="r" b="b"/>
              <a:pathLst>
                <a:path w="1254" h="1839" extrusionOk="0">
                  <a:moveTo>
                    <a:pt x="1254" y="1"/>
                  </a:moveTo>
                  <a:lnTo>
                    <a:pt x="0" y="977"/>
                  </a:lnTo>
                  <a:lnTo>
                    <a:pt x="594" y="1761"/>
                  </a:lnTo>
                  <a:cubicBezTo>
                    <a:pt x="632" y="1811"/>
                    <a:pt x="692" y="1838"/>
                    <a:pt x="755" y="1838"/>
                  </a:cubicBezTo>
                  <a:cubicBezTo>
                    <a:pt x="801" y="1838"/>
                    <a:pt x="849" y="1823"/>
                    <a:pt x="890" y="1790"/>
                  </a:cubicBezTo>
                  <a:lnTo>
                    <a:pt x="1254" y="1503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49"/>
            <p:cNvSpPr/>
            <p:nvPr/>
          </p:nvSpPr>
          <p:spPr>
            <a:xfrm>
              <a:off x="6832003" y="2137027"/>
              <a:ext cx="136237" cy="90439"/>
            </a:xfrm>
            <a:custGeom>
              <a:avLst/>
              <a:gdLst/>
              <a:ahLst/>
              <a:cxnLst/>
              <a:rect l="l" t="t" r="r" b="b"/>
              <a:pathLst>
                <a:path w="5188" h="3444" extrusionOk="0">
                  <a:moveTo>
                    <a:pt x="594" y="1"/>
                  </a:moveTo>
                  <a:lnTo>
                    <a:pt x="0" y="1092"/>
                  </a:lnTo>
                  <a:lnTo>
                    <a:pt x="4183" y="3369"/>
                  </a:lnTo>
                  <a:cubicBezTo>
                    <a:pt x="4274" y="3419"/>
                    <a:pt x="4373" y="3443"/>
                    <a:pt x="4472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8" y="2814"/>
                    <a:pt x="5073" y="2441"/>
                    <a:pt x="4776" y="2278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49"/>
            <p:cNvSpPr/>
            <p:nvPr/>
          </p:nvSpPr>
          <p:spPr>
            <a:xfrm>
              <a:off x="6885284" y="2182509"/>
              <a:ext cx="79935" cy="44957"/>
            </a:xfrm>
            <a:custGeom>
              <a:avLst/>
              <a:gdLst/>
              <a:ahLst/>
              <a:cxnLst/>
              <a:rect l="l" t="t" r="r" b="b"/>
              <a:pathLst>
                <a:path w="3044" h="1712" extrusionOk="0">
                  <a:moveTo>
                    <a:pt x="268" y="1"/>
                  </a:moveTo>
                  <a:lnTo>
                    <a:pt x="0" y="460"/>
                  </a:lnTo>
                  <a:lnTo>
                    <a:pt x="2154" y="1637"/>
                  </a:lnTo>
                  <a:cubicBezTo>
                    <a:pt x="2250" y="1688"/>
                    <a:pt x="2352" y="1712"/>
                    <a:pt x="2452" y="1712"/>
                  </a:cubicBezTo>
                  <a:cubicBezTo>
                    <a:pt x="2710" y="1712"/>
                    <a:pt x="2954" y="1552"/>
                    <a:pt x="3044" y="1283"/>
                  </a:cubicBezTo>
                  <a:lnTo>
                    <a:pt x="3044" y="1283"/>
                  </a:lnTo>
                  <a:cubicBezTo>
                    <a:pt x="2976" y="1307"/>
                    <a:pt x="2905" y="1319"/>
                    <a:pt x="2834" y="1319"/>
                  </a:cubicBezTo>
                  <a:cubicBezTo>
                    <a:pt x="2735" y="1319"/>
                    <a:pt x="2635" y="1295"/>
                    <a:pt x="2546" y="1245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49"/>
            <p:cNvSpPr/>
            <p:nvPr/>
          </p:nvSpPr>
          <p:spPr>
            <a:xfrm>
              <a:off x="6806872" y="2160661"/>
              <a:ext cx="136237" cy="90229"/>
            </a:xfrm>
            <a:custGeom>
              <a:avLst/>
              <a:gdLst/>
              <a:ahLst/>
              <a:cxnLst/>
              <a:rect l="l" t="t" r="r" b="b"/>
              <a:pathLst>
                <a:path w="5188" h="3436" extrusionOk="0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6" y="3411"/>
                    <a:pt x="4379" y="3435"/>
                    <a:pt x="4480" y="3435"/>
                  </a:cubicBezTo>
                  <a:cubicBezTo>
                    <a:pt x="4699" y="3435"/>
                    <a:pt x="4914" y="3320"/>
                    <a:pt x="5025" y="3111"/>
                  </a:cubicBezTo>
                  <a:cubicBezTo>
                    <a:pt x="5187" y="2804"/>
                    <a:pt x="5073" y="243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49"/>
            <p:cNvSpPr/>
            <p:nvPr/>
          </p:nvSpPr>
          <p:spPr>
            <a:xfrm>
              <a:off x="6868688" y="2211920"/>
              <a:ext cx="71165" cy="38944"/>
            </a:xfrm>
            <a:custGeom>
              <a:avLst/>
              <a:gdLst/>
              <a:ahLst/>
              <a:cxnLst/>
              <a:rect l="l" t="t" r="r" b="b"/>
              <a:pathLst>
                <a:path w="2710" h="1483" extrusionOk="0">
                  <a:moveTo>
                    <a:pt x="240" y="1"/>
                  </a:moveTo>
                  <a:lnTo>
                    <a:pt x="1" y="422"/>
                  </a:lnTo>
                  <a:lnTo>
                    <a:pt x="1819" y="1407"/>
                  </a:lnTo>
                  <a:cubicBezTo>
                    <a:pt x="1913" y="1458"/>
                    <a:pt x="2014" y="1482"/>
                    <a:pt x="2114" y="1482"/>
                  </a:cubicBezTo>
                  <a:cubicBezTo>
                    <a:pt x="2371" y="1482"/>
                    <a:pt x="2620" y="1325"/>
                    <a:pt x="2709" y="1063"/>
                  </a:cubicBezTo>
                  <a:lnTo>
                    <a:pt x="2709" y="1063"/>
                  </a:lnTo>
                  <a:cubicBezTo>
                    <a:pt x="2623" y="1099"/>
                    <a:pt x="2533" y="1118"/>
                    <a:pt x="2444" y="1118"/>
                  </a:cubicBezTo>
                  <a:cubicBezTo>
                    <a:pt x="2344" y="1118"/>
                    <a:pt x="2245" y="1094"/>
                    <a:pt x="2154" y="1044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49"/>
            <p:cNvSpPr/>
            <p:nvPr/>
          </p:nvSpPr>
          <p:spPr>
            <a:xfrm>
              <a:off x="6781741" y="2184032"/>
              <a:ext cx="136237" cy="90334"/>
            </a:xfrm>
            <a:custGeom>
              <a:avLst/>
              <a:gdLst/>
              <a:ahLst/>
              <a:cxnLst/>
              <a:rect l="l" t="t" r="r" b="b"/>
              <a:pathLst>
                <a:path w="5188" h="3440" extrusionOk="0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7" y="3414"/>
                    <a:pt x="4379" y="3440"/>
                    <a:pt x="4481" y="3440"/>
                  </a:cubicBezTo>
                  <a:cubicBezTo>
                    <a:pt x="4700" y="3440"/>
                    <a:pt x="4914" y="3320"/>
                    <a:pt x="5025" y="3111"/>
                  </a:cubicBezTo>
                  <a:cubicBezTo>
                    <a:pt x="5187" y="2814"/>
                    <a:pt x="5073" y="244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49"/>
            <p:cNvSpPr/>
            <p:nvPr/>
          </p:nvSpPr>
          <p:spPr>
            <a:xfrm>
              <a:off x="6852354" y="2240570"/>
              <a:ext cx="61842" cy="33770"/>
            </a:xfrm>
            <a:custGeom>
              <a:avLst/>
              <a:gdLst/>
              <a:ahLst/>
              <a:cxnLst/>
              <a:rect l="l" t="t" r="r" b="b"/>
              <a:pathLst>
                <a:path w="2355" h="1286" extrusionOk="0">
                  <a:moveTo>
                    <a:pt x="240" y="1"/>
                  </a:moveTo>
                  <a:lnTo>
                    <a:pt x="1" y="402"/>
                  </a:lnTo>
                  <a:lnTo>
                    <a:pt x="1484" y="1206"/>
                  </a:lnTo>
                  <a:cubicBezTo>
                    <a:pt x="1580" y="1260"/>
                    <a:pt x="1684" y="1286"/>
                    <a:pt x="1786" y="1286"/>
                  </a:cubicBezTo>
                  <a:cubicBezTo>
                    <a:pt x="2029" y="1286"/>
                    <a:pt x="2261" y="1143"/>
                    <a:pt x="2355" y="900"/>
                  </a:cubicBezTo>
                  <a:lnTo>
                    <a:pt x="2355" y="900"/>
                  </a:lnTo>
                  <a:cubicBezTo>
                    <a:pt x="2280" y="929"/>
                    <a:pt x="2201" y="944"/>
                    <a:pt x="2122" y="944"/>
                  </a:cubicBezTo>
                  <a:cubicBezTo>
                    <a:pt x="2021" y="944"/>
                    <a:pt x="1920" y="920"/>
                    <a:pt x="1829" y="871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49"/>
            <p:cNvSpPr/>
            <p:nvPr/>
          </p:nvSpPr>
          <p:spPr>
            <a:xfrm>
              <a:off x="6756610" y="2207404"/>
              <a:ext cx="136237" cy="90413"/>
            </a:xfrm>
            <a:custGeom>
              <a:avLst/>
              <a:gdLst/>
              <a:ahLst/>
              <a:cxnLst/>
              <a:rect l="l" t="t" r="r" b="b"/>
              <a:pathLst>
                <a:path w="5188" h="3443" extrusionOk="0">
                  <a:moveTo>
                    <a:pt x="594" y="0"/>
                  </a:moveTo>
                  <a:lnTo>
                    <a:pt x="0" y="1091"/>
                  </a:lnTo>
                  <a:lnTo>
                    <a:pt x="4173" y="3369"/>
                  </a:lnTo>
                  <a:cubicBezTo>
                    <a:pt x="4267" y="3419"/>
                    <a:pt x="4369" y="3443"/>
                    <a:pt x="4469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7" y="2814"/>
                    <a:pt x="5073" y="2441"/>
                    <a:pt x="4776" y="227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49"/>
            <p:cNvSpPr/>
            <p:nvPr/>
          </p:nvSpPr>
          <p:spPr>
            <a:xfrm>
              <a:off x="6836021" y="2267723"/>
              <a:ext cx="53308" cy="29989"/>
            </a:xfrm>
            <a:custGeom>
              <a:avLst/>
              <a:gdLst/>
              <a:ahLst/>
              <a:cxnLst/>
              <a:rect l="l" t="t" r="r" b="b"/>
              <a:pathLst>
                <a:path w="2030" h="1142" extrusionOk="0">
                  <a:moveTo>
                    <a:pt x="259" y="0"/>
                  </a:moveTo>
                  <a:lnTo>
                    <a:pt x="1" y="440"/>
                  </a:lnTo>
                  <a:lnTo>
                    <a:pt x="1149" y="1072"/>
                  </a:lnTo>
                  <a:cubicBezTo>
                    <a:pt x="1243" y="1119"/>
                    <a:pt x="1344" y="1142"/>
                    <a:pt x="1444" y="1142"/>
                  </a:cubicBezTo>
                  <a:cubicBezTo>
                    <a:pt x="1666" y="1142"/>
                    <a:pt x="1879" y="1028"/>
                    <a:pt x="1991" y="823"/>
                  </a:cubicBezTo>
                  <a:cubicBezTo>
                    <a:pt x="2001" y="794"/>
                    <a:pt x="2020" y="766"/>
                    <a:pt x="2029" y="737"/>
                  </a:cubicBezTo>
                  <a:lnTo>
                    <a:pt x="2029" y="737"/>
                  </a:lnTo>
                  <a:cubicBezTo>
                    <a:pt x="1965" y="760"/>
                    <a:pt x="1898" y="770"/>
                    <a:pt x="1831" y="770"/>
                  </a:cubicBezTo>
                  <a:cubicBezTo>
                    <a:pt x="1728" y="770"/>
                    <a:pt x="1625" y="745"/>
                    <a:pt x="1532" y="69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49"/>
            <p:cNvSpPr/>
            <p:nvPr/>
          </p:nvSpPr>
          <p:spPr>
            <a:xfrm>
              <a:off x="6674180" y="2094564"/>
              <a:ext cx="173421" cy="157087"/>
            </a:xfrm>
            <a:custGeom>
              <a:avLst/>
              <a:gdLst/>
              <a:ahLst/>
              <a:cxnLst/>
              <a:rect l="l" t="t" r="r" b="b"/>
              <a:pathLst>
                <a:path w="6604" h="5982" extrusionOk="0">
                  <a:moveTo>
                    <a:pt x="2067" y="0"/>
                  </a:moveTo>
                  <a:lnTo>
                    <a:pt x="0" y="3723"/>
                  </a:lnTo>
                  <a:lnTo>
                    <a:pt x="4230" y="5982"/>
                  </a:lnTo>
                  <a:lnTo>
                    <a:pt x="6604" y="1618"/>
                  </a:lnTo>
                  <a:lnTo>
                    <a:pt x="4508" y="737"/>
                  </a:lnTo>
                  <a:cubicBezTo>
                    <a:pt x="4479" y="718"/>
                    <a:pt x="4441" y="718"/>
                    <a:pt x="4403" y="718"/>
                  </a:cubicBezTo>
                  <a:lnTo>
                    <a:pt x="3570" y="814"/>
                  </a:lnTo>
                  <a:cubicBezTo>
                    <a:pt x="3557" y="816"/>
                    <a:pt x="3544" y="817"/>
                    <a:pt x="3532" y="817"/>
                  </a:cubicBezTo>
                  <a:cubicBezTo>
                    <a:pt x="3497" y="817"/>
                    <a:pt x="3464" y="809"/>
                    <a:pt x="3436" y="795"/>
                  </a:cubicBezTo>
                  <a:lnTo>
                    <a:pt x="206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49"/>
            <p:cNvSpPr/>
            <p:nvPr/>
          </p:nvSpPr>
          <p:spPr>
            <a:xfrm>
              <a:off x="6657846" y="2031488"/>
              <a:ext cx="107587" cy="185606"/>
            </a:xfrm>
            <a:custGeom>
              <a:avLst/>
              <a:gdLst/>
              <a:ahLst/>
              <a:cxnLst/>
              <a:rect l="l" t="t" r="r" b="b"/>
              <a:pathLst>
                <a:path w="4097" h="7068" extrusionOk="0">
                  <a:moveTo>
                    <a:pt x="0" y="0"/>
                  </a:moveTo>
                  <a:lnTo>
                    <a:pt x="0" y="6336"/>
                  </a:lnTo>
                  <a:lnTo>
                    <a:pt x="1196" y="7034"/>
                  </a:lnTo>
                  <a:cubicBezTo>
                    <a:pt x="1235" y="7057"/>
                    <a:pt x="1278" y="7068"/>
                    <a:pt x="1319" y="7068"/>
                  </a:cubicBezTo>
                  <a:cubicBezTo>
                    <a:pt x="1400" y="7068"/>
                    <a:pt x="1478" y="7027"/>
                    <a:pt x="1522" y="6958"/>
                  </a:cubicBezTo>
                  <a:lnTo>
                    <a:pt x="4029" y="2603"/>
                  </a:lnTo>
                  <a:cubicBezTo>
                    <a:pt x="4096" y="2488"/>
                    <a:pt x="4048" y="2345"/>
                    <a:pt x="3943" y="22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49"/>
            <p:cNvSpPr/>
            <p:nvPr/>
          </p:nvSpPr>
          <p:spPr>
            <a:xfrm>
              <a:off x="6657846" y="2031488"/>
              <a:ext cx="82693" cy="173684"/>
            </a:xfrm>
            <a:custGeom>
              <a:avLst/>
              <a:gdLst/>
              <a:ahLst/>
              <a:cxnLst/>
              <a:rect l="l" t="t" r="r" b="b"/>
              <a:pathLst>
                <a:path w="3149" h="6614" extrusionOk="0">
                  <a:moveTo>
                    <a:pt x="0" y="0"/>
                  </a:moveTo>
                  <a:lnTo>
                    <a:pt x="0" y="6336"/>
                  </a:lnTo>
                  <a:lnTo>
                    <a:pt x="469" y="6613"/>
                  </a:lnTo>
                  <a:lnTo>
                    <a:pt x="3149" y="1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49"/>
            <p:cNvSpPr/>
            <p:nvPr/>
          </p:nvSpPr>
          <p:spPr>
            <a:xfrm>
              <a:off x="6657846" y="2162158"/>
              <a:ext cx="51785" cy="54752"/>
            </a:xfrm>
            <a:custGeom>
              <a:avLst/>
              <a:gdLst/>
              <a:ahLst/>
              <a:cxnLst/>
              <a:rect l="l" t="t" r="r" b="b"/>
              <a:pathLst>
                <a:path w="1972" h="2085" extrusionOk="0">
                  <a:moveTo>
                    <a:pt x="0" y="1"/>
                  </a:moveTo>
                  <a:lnTo>
                    <a:pt x="0" y="1360"/>
                  </a:lnTo>
                  <a:lnTo>
                    <a:pt x="1196" y="2058"/>
                  </a:lnTo>
                  <a:cubicBezTo>
                    <a:pt x="1233" y="2076"/>
                    <a:pt x="1272" y="2085"/>
                    <a:pt x="1310" y="2085"/>
                  </a:cubicBezTo>
                  <a:cubicBezTo>
                    <a:pt x="1394" y="2085"/>
                    <a:pt x="1476" y="2044"/>
                    <a:pt x="1522" y="1972"/>
                  </a:cubicBezTo>
                  <a:lnTo>
                    <a:pt x="1972" y="11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49"/>
            <p:cNvSpPr/>
            <p:nvPr/>
          </p:nvSpPr>
          <p:spPr>
            <a:xfrm>
              <a:off x="6657846" y="2162158"/>
              <a:ext cx="27153" cy="43014"/>
            </a:xfrm>
            <a:custGeom>
              <a:avLst/>
              <a:gdLst/>
              <a:ahLst/>
              <a:cxnLst/>
              <a:rect l="l" t="t" r="r" b="b"/>
              <a:pathLst>
                <a:path w="1034" h="1638" extrusionOk="0">
                  <a:moveTo>
                    <a:pt x="0" y="1"/>
                  </a:moveTo>
                  <a:lnTo>
                    <a:pt x="0" y="1360"/>
                  </a:lnTo>
                  <a:lnTo>
                    <a:pt x="469" y="1637"/>
                  </a:lnTo>
                  <a:lnTo>
                    <a:pt x="1034" y="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49"/>
            <p:cNvSpPr/>
            <p:nvPr/>
          </p:nvSpPr>
          <p:spPr>
            <a:xfrm>
              <a:off x="6710104" y="2184557"/>
              <a:ext cx="73160" cy="58665"/>
            </a:xfrm>
            <a:custGeom>
              <a:avLst/>
              <a:gdLst/>
              <a:ahLst/>
              <a:cxnLst/>
              <a:rect l="l" t="t" r="r" b="b"/>
              <a:pathLst>
                <a:path w="2786" h="2234" extrusionOk="0">
                  <a:moveTo>
                    <a:pt x="2085" y="0"/>
                  </a:moveTo>
                  <a:cubicBezTo>
                    <a:pt x="1955" y="0"/>
                    <a:pt x="1825" y="41"/>
                    <a:pt x="1714" y="124"/>
                  </a:cubicBezTo>
                  <a:lnTo>
                    <a:pt x="345" y="1110"/>
                  </a:lnTo>
                  <a:cubicBezTo>
                    <a:pt x="58" y="1310"/>
                    <a:pt x="1" y="1703"/>
                    <a:pt x="202" y="1980"/>
                  </a:cubicBezTo>
                  <a:cubicBezTo>
                    <a:pt x="322" y="2147"/>
                    <a:pt x="511" y="2234"/>
                    <a:pt x="703" y="2234"/>
                  </a:cubicBezTo>
                  <a:cubicBezTo>
                    <a:pt x="832" y="2234"/>
                    <a:pt x="961" y="2195"/>
                    <a:pt x="1073" y="2114"/>
                  </a:cubicBezTo>
                  <a:lnTo>
                    <a:pt x="2441" y="1129"/>
                  </a:lnTo>
                  <a:cubicBezTo>
                    <a:pt x="2728" y="918"/>
                    <a:pt x="2786" y="516"/>
                    <a:pt x="2566" y="239"/>
                  </a:cubicBezTo>
                  <a:lnTo>
                    <a:pt x="2575" y="239"/>
                  </a:lnTo>
                  <a:cubicBezTo>
                    <a:pt x="2452" y="82"/>
                    <a:pt x="2269" y="0"/>
                    <a:pt x="20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49"/>
            <p:cNvSpPr/>
            <p:nvPr/>
          </p:nvSpPr>
          <p:spPr>
            <a:xfrm>
              <a:off x="6713386" y="2185529"/>
              <a:ext cx="69878" cy="57536"/>
            </a:xfrm>
            <a:custGeom>
              <a:avLst/>
              <a:gdLst/>
              <a:ahLst/>
              <a:cxnLst/>
              <a:rect l="l" t="t" r="r" b="b"/>
              <a:pathLst>
                <a:path w="2661" h="2191" extrusionOk="0">
                  <a:moveTo>
                    <a:pt x="2182" y="1"/>
                  </a:moveTo>
                  <a:lnTo>
                    <a:pt x="2182" y="1"/>
                  </a:lnTo>
                  <a:cubicBezTo>
                    <a:pt x="2288" y="269"/>
                    <a:pt x="2201" y="565"/>
                    <a:pt x="1972" y="738"/>
                  </a:cubicBezTo>
                  <a:lnTo>
                    <a:pt x="594" y="1733"/>
                  </a:lnTo>
                  <a:cubicBezTo>
                    <a:pt x="488" y="1809"/>
                    <a:pt x="365" y="1849"/>
                    <a:pt x="239" y="1849"/>
                  </a:cubicBezTo>
                  <a:cubicBezTo>
                    <a:pt x="159" y="1849"/>
                    <a:pt x="78" y="1833"/>
                    <a:pt x="0" y="1800"/>
                  </a:cubicBezTo>
                  <a:lnTo>
                    <a:pt x="0" y="1800"/>
                  </a:lnTo>
                  <a:cubicBezTo>
                    <a:pt x="102" y="2048"/>
                    <a:pt x="339" y="2190"/>
                    <a:pt x="583" y="2190"/>
                  </a:cubicBezTo>
                  <a:cubicBezTo>
                    <a:pt x="705" y="2190"/>
                    <a:pt x="829" y="2154"/>
                    <a:pt x="938" y="2077"/>
                  </a:cubicBezTo>
                  <a:lnTo>
                    <a:pt x="2316" y="1082"/>
                  </a:lnTo>
                  <a:cubicBezTo>
                    <a:pt x="2594" y="881"/>
                    <a:pt x="2661" y="479"/>
                    <a:pt x="2450" y="202"/>
                  </a:cubicBezTo>
                  <a:cubicBezTo>
                    <a:pt x="2374" y="115"/>
                    <a:pt x="2288" y="49"/>
                    <a:pt x="2182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49"/>
            <p:cNvSpPr/>
            <p:nvPr/>
          </p:nvSpPr>
          <p:spPr>
            <a:xfrm>
              <a:off x="6738018" y="2210266"/>
              <a:ext cx="65099" cy="52888"/>
            </a:xfrm>
            <a:custGeom>
              <a:avLst/>
              <a:gdLst/>
              <a:ahLst/>
              <a:cxnLst/>
              <a:rect l="l" t="t" r="r" b="b"/>
              <a:pathLst>
                <a:path w="2479" h="2014" extrusionOk="0">
                  <a:moveTo>
                    <a:pt x="1768" y="1"/>
                  </a:moveTo>
                  <a:cubicBezTo>
                    <a:pt x="1642" y="1"/>
                    <a:pt x="1515" y="40"/>
                    <a:pt x="1407" y="121"/>
                  </a:cubicBezTo>
                  <a:lnTo>
                    <a:pt x="354" y="887"/>
                  </a:lnTo>
                  <a:cubicBezTo>
                    <a:pt x="67" y="1088"/>
                    <a:pt x="0" y="1489"/>
                    <a:pt x="211" y="1767"/>
                  </a:cubicBezTo>
                  <a:cubicBezTo>
                    <a:pt x="332" y="1929"/>
                    <a:pt x="519" y="2014"/>
                    <a:pt x="710" y="2014"/>
                  </a:cubicBezTo>
                  <a:cubicBezTo>
                    <a:pt x="835" y="2014"/>
                    <a:pt x="962" y="1977"/>
                    <a:pt x="1072" y="1901"/>
                  </a:cubicBezTo>
                  <a:lnTo>
                    <a:pt x="2134" y="1126"/>
                  </a:lnTo>
                  <a:cubicBezTo>
                    <a:pt x="2421" y="925"/>
                    <a:pt x="2479" y="523"/>
                    <a:pt x="2259" y="245"/>
                  </a:cubicBezTo>
                  <a:cubicBezTo>
                    <a:pt x="2139" y="86"/>
                    <a:pt x="1955" y="1"/>
                    <a:pt x="176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49"/>
            <p:cNvSpPr/>
            <p:nvPr/>
          </p:nvSpPr>
          <p:spPr>
            <a:xfrm>
              <a:off x="6741274" y="2211421"/>
              <a:ext cx="61842" cy="51732"/>
            </a:xfrm>
            <a:custGeom>
              <a:avLst/>
              <a:gdLst/>
              <a:ahLst/>
              <a:cxnLst/>
              <a:rect l="l" t="t" r="r" b="b"/>
              <a:pathLst>
                <a:path w="2355" h="1970" extrusionOk="0">
                  <a:moveTo>
                    <a:pt x="1876" y="0"/>
                  </a:moveTo>
                  <a:lnTo>
                    <a:pt x="1876" y="0"/>
                  </a:lnTo>
                  <a:cubicBezTo>
                    <a:pt x="1982" y="268"/>
                    <a:pt x="1895" y="575"/>
                    <a:pt x="1666" y="737"/>
                  </a:cubicBezTo>
                  <a:lnTo>
                    <a:pt x="603" y="1512"/>
                  </a:lnTo>
                  <a:cubicBezTo>
                    <a:pt x="495" y="1591"/>
                    <a:pt x="364" y="1631"/>
                    <a:pt x="231" y="1631"/>
                  </a:cubicBezTo>
                  <a:cubicBezTo>
                    <a:pt x="153" y="1631"/>
                    <a:pt x="75" y="1617"/>
                    <a:pt x="1" y="1589"/>
                  </a:cubicBezTo>
                  <a:lnTo>
                    <a:pt x="1" y="1589"/>
                  </a:lnTo>
                  <a:cubicBezTo>
                    <a:pt x="20" y="1637"/>
                    <a:pt x="48" y="1685"/>
                    <a:pt x="77" y="1723"/>
                  </a:cubicBezTo>
                  <a:cubicBezTo>
                    <a:pt x="204" y="1885"/>
                    <a:pt x="394" y="1970"/>
                    <a:pt x="583" y="1970"/>
                  </a:cubicBezTo>
                  <a:cubicBezTo>
                    <a:pt x="708" y="1970"/>
                    <a:pt x="832" y="1933"/>
                    <a:pt x="938" y="1857"/>
                  </a:cubicBezTo>
                  <a:lnTo>
                    <a:pt x="2010" y="1082"/>
                  </a:lnTo>
                  <a:cubicBezTo>
                    <a:pt x="2288" y="881"/>
                    <a:pt x="2355" y="479"/>
                    <a:pt x="2135" y="201"/>
                  </a:cubicBezTo>
                  <a:cubicBezTo>
                    <a:pt x="2068" y="115"/>
                    <a:pt x="1982" y="48"/>
                    <a:pt x="187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49"/>
            <p:cNvSpPr/>
            <p:nvPr/>
          </p:nvSpPr>
          <p:spPr>
            <a:xfrm>
              <a:off x="6765906" y="2236263"/>
              <a:ext cx="57063" cy="47084"/>
            </a:xfrm>
            <a:custGeom>
              <a:avLst/>
              <a:gdLst/>
              <a:ahLst/>
              <a:cxnLst/>
              <a:rect l="l" t="t" r="r" b="b"/>
              <a:pathLst>
                <a:path w="2173" h="1793" extrusionOk="0">
                  <a:moveTo>
                    <a:pt x="1466" y="1"/>
                  </a:moveTo>
                  <a:cubicBezTo>
                    <a:pt x="1338" y="1"/>
                    <a:pt x="1210" y="39"/>
                    <a:pt x="1101" y="117"/>
                  </a:cubicBezTo>
                  <a:lnTo>
                    <a:pt x="345" y="662"/>
                  </a:lnTo>
                  <a:cubicBezTo>
                    <a:pt x="67" y="863"/>
                    <a:pt x="0" y="1256"/>
                    <a:pt x="201" y="1533"/>
                  </a:cubicBezTo>
                  <a:cubicBezTo>
                    <a:pt x="324" y="1702"/>
                    <a:pt x="517" y="1793"/>
                    <a:pt x="712" y="1793"/>
                  </a:cubicBezTo>
                  <a:cubicBezTo>
                    <a:pt x="837" y="1793"/>
                    <a:pt x="964" y="1755"/>
                    <a:pt x="1072" y="1677"/>
                  </a:cubicBezTo>
                  <a:lnTo>
                    <a:pt x="1828" y="1122"/>
                  </a:lnTo>
                  <a:cubicBezTo>
                    <a:pt x="2115" y="921"/>
                    <a:pt x="2173" y="519"/>
                    <a:pt x="1962" y="241"/>
                  </a:cubicBezTo>
                  <a:cubicBezTo>
                    <a:pt x="1837" y="82"/>
                    <a:pt x="1652" y="1"/>
                    <a:pt x="14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49"/>
            <p:cNvSpPr/>
            <p:nvPr/>
          </p:nvSpPr>
          <p:spPr>
            <a:xfrm>
              <a:off x="6769163" y="2237051"/>
              <a:ext cx="53807" cy="46296"/>
            </a:xfrm>
            <a:custGeom>
              <a:avLst/>
              <a:gdLst/>
              <a:ahLst/>
              <a:cxnLst/>
              <a:rect l="l" t="t" r="r" b="b"/>
              <a:pathLst>
                <a:path w="2049" h="1763" extrusionOk="0">
                  <a:moveTo>
                    <a:pt x="1551" y="1"/>
                  </a:moveTo>
                  <a:lnTo>
                    <a:pt x="1551" y="1"/>
                  </a:lnTo>
                  <a:cubicBezTo>
                    <a:pt x="1637" y="259"/>
                    <a:pt x="1551" y="556"/>
                    <a:pt x="1331" y="718"/>
                  </a:cubicBezTo>
                  <a:lnTo>
                    <a:pt x="565" y="1264"/>
                  </a:lnTo>
                  <a:cubicBezTo>
                    <a:pt x="457" y="1340"/>
                    <a:pt x="327" y="1383"/>
                    <a:pt x="196" y="1383"/>
                  </a:cubicBezTo>
                  <a:cubicBezTo>
                    <a:pt x="131" y="1383"/>
                    <a:pt x="65" y="1372"/>
                    <a:pt x="1" y="1350"/>
                  </a:cubicBezTo>
                  <a:lnTo>
                    <a:pt x="1" y="1350"/>
                  </a:lnTo>
                  <a:cubicBezTo>
                    <a:pt x="20" y="1398"/>
                    <a:pt x="39" y="1455"/>
                    <a:pt x="77" y="1503"/>
                  </a:cubicBezTo>
                  <a:cubicBezTo>
                    <a:pt x="200" y="1672"/>
                    <a:pt x="393" y="1763"/>
                    <a:pt x="588" y="1763"/>
                  </a:cubicBezTo>
                  <a:cubicBezTo>
                    <a:pt x="713" y="1763"/>
                    <a:pt x="840" y="1725"/>
                    <a:pt x="948" y="1647"/>
                  </a:cubicBezTo>
                  <a:lnTo>
                    <a:pt x="1704" y="1092"/>
                  </a:lnTo>
                  <a:cubicBezTo>
                    <a:pt x="1991" y="891"/>
                    <a:pt x="2049" y="489"/>
                    <a:pt x="1838" y="211"/>
                  </a:cubicBezTo>
                  <a:cubicBezTo>
                    <a:pt x="1762" y="115"/>
                    <a:pt x="1657" y="48"/>
                    <a:pt x="155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49"/>
            <p:cNvSpPr/>
            <p:nvPr/>
          </p:nvSpPr>
          <p:spPr>
            <a:xfrm>
              <a:off x="6793794" y="2262156"/>
              <a:ext cx="49027" cy="41149"/>
            </a:xfrm>
            <a:custGeom>
              <a:avLst/>
              <a:gdLst/>
              <a:ahLst/>
              <a:cxnLst/>
              <a:rect l="l" t="t" r="r" b="b"/>
              <a:pathLst>
                <a:path w="1867" h="1567" extrusionOk="0">
                  <a:moveTo>
                    <a:pt x="1159" y="0"/>
                  </a:moveTo>
                  <a:cubicBezTo>
                    <a:pt x="1032" y="0"/>
                    <a:pt x="904" y="39"/>
                    <a:pt x="795" y="116"/>
                  </a:cubicBezTo>
                  <a:lnTo>
                    <a:pt x="345" y="442"/>
                  </a:lnTo>
                  <a:cubicBezTo>
                    <a:pt x="58" y="643"/>
                    <a:pt x="1" y="1035"/>
                    <a:pt x="202" y="1313"/>
                  </a:cubicBezTo>
                  <a:cubicBezTo>
                    <a:pt x="322" y="1479"/>
                    <a:pt x="511" y="1566"/>
                    <a:pt x="703" y="1566"/>
                  </a:cubicBezTo>
                  <a:cubicBezTo>
                    <a:pt x="832" y="1566"/>
                    <a:pt x="961" y="1527"/>
                    <a:pt x="1073" y="1447"/>
                  </a:cubicBezTo>
                  <a:lnTo>
                    <a:pt x="1522" y="1121"/>
                  </a:lnTo>
                  <a:cubicBezTo>
                    <a:pt x="1810" y="920"/>
                    <a:pt x="1867" y="518"/>
                    <a:pt x="1647" y="241"/>
                  </a:cubicBezTo>
                  <a:cubicBezTo>
                    <a:pt x="1528" y="82"/>
                    <a:pt x="1344" y="0"/>
                    <a:pt x="115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49"/>
            <p:cNvSpPr/>
            <p:nvPr/>
          </p:nvSpPr>
          <p:spPr>
            <a:xfrm>
              <a:off x="6797313" y="2263180"/>
              <a:ext cx="45509" cy="40125"/>
            </a:xfrm>
            <a:custGeom>
              <a:avLst/>
              <a:gdLst/>
              <a:ahLst/>
              <a:cxnLst/>
              <a:rect l="l" t="t" r="r" b="b"/>
              <a:pathLst>
                <a:path w="1733" h="1528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1360" y="269"/>
                    <a:pt x="1264" y="566"/>
                    <a:pt x="1044" y="728"/>
                  </a:cubicBezTo>
                  <a:lnTo>
                    <a:pt x="585" y="1054"/>
                  </a:lnTo>
                  <a:cubicBezTo>
                    <a:pt x="476" y="1132"/>
                    <a:pt x="348" y="1172"/>
                    <a:pt x="221" y="1172"/>
                  </a:cubicBezTo>
                  <a:cubicBezTo>
                    <a:pt x="146" y="1172"/>
                    <a:pt x="72" y="1158"/>
                    <a:pt x="1" y="1130"/>
                  </a:cubicBezTo>
                  <a:lnTo>
                    <a:pt x="1" y="1130"/>
                  </a:lnTo>
                  <a:cubicBezTo>
                    <a:pt x="95" y="1383"/>
                    <a:pt x="332" y="1527"/>
                    <a:pt x="576" y="1527"/>
                  </a:cubicBezTo>
                  <a:cubicBezTo>
                    <a:pt x="701" y="1527"/>
                    <a:pt x="828" y="1489"/>
                    <a:pt x="939" y="1408"/>
                  </a:cubicBezTo>
                  <a:lnTo>
                    <a:pt x="1398" y="1082"/>
                  </a:lnTo>
                  <a:cubicBezTo>
                    <a:pt x="1676" y="881"/>
                    <a:pt x="1733" y="479"/>
                    <a:pt x="1522" y="202"/>
                  </a:cubicBezTo>
                  <a:cubicBezTo>
                    <a:pt x="1455" y="116"/>
                    <a:pt x="1360" y="39"/>
                    <a:pt x="125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49"/>
            <p:cNvSpPr/>
            <p:nvPr/>
          </p:nvSpPr>
          <p:spPr>
            <a:xfrm>
              <a:off x="6799335" y="2099843"/>
              <a:ext cx="70639" cy="108848"/>
            </a:xfrm>
            <a:custGeom>
              <a:avLst/>
              <a:gdLst/>
              <a:ahLst/>
              <a:cxnLst/>
              <a:rect l="l" t="t" r="r" b="b"/>
              <a:pathLst>
                <a:path w="2690" h="4145" extrusionOk="0">
                  <a:moveTo>
                    <a:pt x="574" y="0"/>
                  </a:moveTo>
                  <a:cubicBezTo>
                    <a:pt x="479" y="0"/>
                    <a:pt x="393" y="67"/>
                    <a:pt x="374" y="163"/>
                  </a:cubicBezTo>
                  <a:lnTo>
                    <a:pt x="0" y="1665"/>
                  </a:lnTo>
                  <a:lnTo>
                    <a:pt x="0" y="3321"/>
                  </a:lnTo>
                  <a:cubicBezTo>
                    <a:pt x="0" y="3771"/>
                    <a:pt x="364" y="4144"/>
                    <a:pt x="823" y="4144"/>
                  </a:cubicBezTo>
                  <a:cubicBezTo>
                    <a:pt x="1283" y="4144"/>
                    <a:pt x="1656" y="3771"/>
                    <a:pt x="1656" y="3321"/>
                  </a:cubicBezTo>
                  <a:lnTo>
                    <a:pt x="1656" y="2077"/>
                  </a:lnTo>
                  <a:lnTo>
                    <a:pt x="2690" y="1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49"/>
            <p:cNvSpPr/>
            <p:nvPr/>
          </p:nvSpPr>
          <p:spPr>
            <a:xfrm>
              <a:off x="6799335" y="2100053"/>
              <a:ext cx="29936" cy="108638"/>
            </a:xfrm>
            <a:custGeom>
              <a:avLst/>
              <a:gdLst/>
              <a:ahLst/>
              <a:cxnLst/>
              <a:rect l="l" t="t" r="r" b="b"/>
              <a:pathLst>
                <a:path w="1140" h="4137" extrusionOk="0">
                  <a:moveTo>
                    <a:pt x="556" y="1"/>
                  </a:moveTo>
                  <a:cubicBezTo>
                    <a:pt x="468" y="1"/>
                    <a:pt x="391" y="65"/>
                    <a:pt x="374" y="155"/>
                  </a:cubicBezTo>
                  <a:lnTo>
                    <a:pt x="0" y="1657"/>
                  </a:lnTo>
                  <a:lnTo>
                    <a:pt x="0" y="3313"/>
                  </a:lnTo>
                  <a:cubicBezTo>
                    <a:pt x="0" y="3763"/>
                    <a:pt x="364" y="4136"/>
                    <a:pt x="823" y="4136"/>
                  </a:cubicBezTo>
                  <a:cubicBezTo>
                    <a:pt x="929" y="4136"/>
                    <a:pt x="1034" y="4117"/>
                    <a:pt x="1139" y="4079"/>
                  </a:cubicBezTo>
                  <a:cubicBezTo>
                    <a:pt x="823" y="3945"/>
                    <a:pt x="622" y="3648"/>
                    <a:pt x="622" y="3313"/>
                  </a:cubicBezTo>
                  <a:lnTo>
                    <a:pt x="622" y="1657"/>
                  </a:lnTo>
                  <a:lnTo>
                    <a:pt x="1034" y="2"/>
                  </a:lnTo>
                  <a:lnTo>
                    <a:pt x="574" y="2"/>
                  </a:lnTo>
                  <a:cubicBezTo>
                    <a:pt x="568" y="1"/>
                    <a:pt x="562" y="1"/>
                    <a:pt x="55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2" name="Google Shape;5102;p49"/>
          <p:cNvGrpSpPr/>
          <p:nvPr/>
        </p:nvGrpSpPr>
        <p:grpSpPr>
          <a:xfrm>
            <a:off x="7104188" y="1971904"/>
            <a:ext cx="347340" cy="348103"/>
            <a:chOff x="7104188" y="1971904"/>
            <a:chExt cx="347340" cy="348103"/>
          </a:xfrm>
        </p:grpSpPr>
        <p:sp>
          <p:nvSpPr>
            <p:cNvPr id="5103" name="Google Shape;5103;p49"/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49"/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49"/>
            <p:cNvSpPr/>
            <p:nvPr/>
          </p:nvSpPr>
          <p:spPr>
            <a:xfrm>
              <a:off x="7104923" y="2129490"/>
              <a:ext cx="122923" cy="123159"/>
            </a:xfrm>
            <a:custGeom>
              <a:avLst/>
              <a:gdLst/>
              <a:ahLst/>
              <a:cxnLst/>
              <a:rect l="l" t="t" r="r" b="b"/>
              <a:pathLst>
                <a:path w="4681" h="4690" extrusionOk="0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49"/>
            <p:cNvSpPr/>
            <p:nvPr/>
          </p:nvSpPr>
          <p:spPr>
            <a:xfrm>
              <a:off x="7138352" y="2129490"/>
              <a:ext cx="89494" cy="123159"/>
            </a:xfrm>
            <a:custGeom>
              <a:avLst/>
              <a:gdLst/>
              <a:ahLst/>
              <a:cxnLst/>
              <a:rect l="l" t="t" r="r" b="b"/>
              <a:pathLst>
                <a:path w="3408" h="4690" extrusionOk="0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49"/>
            <p:cNvSpPr/>
            <p:nvPr/>
          </p:nvSpPr>
          <p:spPr>
            <a:xfrm>
              <a:off x="7104188" y="2222477"/>
              <a:ext cx="123159" cy="97293"/>
            </a:xfrm>
            <a:custGeom>
              <a:avLst/>
              <a:gdLst/>
              <a:ahLst/>
              <a:cxnLst/>
              <a:rect l="l" t="t" r="r" b="b"/>
              <a:pathLst>
                <a:path w="4690" h="3705" extrusionOk="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49"/>
            <p:cNvSpPr/>
            <p:nvPr/>
          </p:nvSpPr>
          <p:spPr>
            <a:xfrm>
              <a:off x="7144891" y="2222477"/>
              <a:ext cx="41753" cy="27678"/>
            </a:xfrm>
            <a:custGeom>
              <a:avLst/>
              <a:gdLst/>
              <a:ahLst/>
              <a:cxnLst/>
              <a:rect l="l" t="t" r="r" b="b"/>
              <a:pathLst>
                <a:path w="1590" h="1054" extrusionOk="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49"/>
            <p:cNvSpPr/>
            <p:nvPr/>
          </p:nvSpPr>
          <p:spPr>
            <a:xfrm>
              <a:off x="7104188" y="2258663"/>
              <a:ext cx="123159" cy="61343"/>
            </a:xfrm>
            <a:custGeom>
              <a:avLst/>
              <a:gdLst/>
              <a:ahLst/>
              <a:cxnLst/>
              <a:rect l="l" t="t" r="r" b="b"/>
              <a:pathLst>
                <a:path w="4690" h="2336" extrusionOk="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49"/>
            <p:cNvSpPr/>
            <p:nvPr/>
          </p:nvSpPr>
          <p:spPr>
            <a:xfrm>
              <a:off x="7124539" y="2169011"/>
              <a:ext cx="82194" cy="67304"/>
            </a:xfrm>
            <a:custGeom>
              <a:avLst/>
              <a:gdLst/>
              <a:ahLst/>
              <a:cxnLst/>
              <a:rect l="l" t="t" r="r" b="b"/>
              <a:pathLst>
                <a:path w="3130" h="2563" extrusionOk="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49"/>
            <p:cNvSpPr/>
            <p:nvPr/>
          </p:nvSpPr>
          <p:spPr>
            <a:xfrm>
              <a:off x="7124277" y="2169011"/>
              <a:ext cx="82456" cy="66569"/>
            </a:xfrm>
            <a:custGeom>
              <a:avLst/>
              <a:gdLst/>
              <a:ahLst/>
              <a:cxnLst/>
              <a:rect l="l" t="t" r="r" b="b"/>
              <a:pathLst>
                <a:path w="3140" h="2535" extrusionOk="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49"/>
            <p:cNvSpPr/>
            <p:nvPr/>
          </p:nvSpPr>
          <p:spPr>
            <a:xfrm>
              <a:off x="7104188" y="2272476"/>
              <a:ext cx="27415" cy="47531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49"/>
            <p:cNvSpPr/>
            <p:nvPr/>
          </p:nvSpPr>
          <p:spPr>
            <a:xfrm>
              <a:off x="7199932" y="2272476"/>
              <a:ext cx="27415" cy="47531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49"/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49"/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49"/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49"/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49"/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49"/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49"/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49"/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49"/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49"/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49"/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49"/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49"/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49"/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49"/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49"/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49"/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49"/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49"/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3" name="Google Shape;5133;p49"/>
          <p:cNvGrpSpPr/>
          <p:nvPr/>
        </p:nvGrpSpPr>
        <p:grpSpPr>
          <a:xfrm>
            <a:off x="7551264" y="1971904"/>
            <a:ext cx="344321" cy="348155"/>
            <a:chOff x="7551264" y="1971904"/>
            <a:chExt cx="344321" cy="348155"/>
          </a:xfrm>
        </p:grpSpPr>
        <p:sp>
          <p:nvSpPr>
            <p:cNvPr id="5134" name="Google Shape;5134;p49"/>
            <p:cNvSpPr/>
            <p:nvPr/>
          </p:nvSpPr>
          <p:spPr>
            <a:xfrm>
              <a:off x="7820665" y="1973164"/>
              <a:ext cx="9086" cy="73659"/>
            </a:xfrm>
            <a:custGeom>
              <a:avLst/>
              <a:gdLst/>
              <a:ahLst/>
              <a:cxnLst/>
              <a:rect l="l" t="t" r="r" b="b"/>
              <a:pathLst>
                <a:path w="346" h="2805" extrusionOk="0">
                  <a:moveTo>
                    <a:pt x="1" y="1"/>
                  </a:moveTo>
                  <a:lnTo>
                    <a:pt x="1" y="2805"/>
                  </a:lnTo>
                  <a:lnTo>
                    <a:pt x="346" y="2805"/>
                  </a:lnTo>
                  <a:lnTo>
                    <a:pt x="346" y="3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49"/>
            <p:cNvSpPr/>
            <p:nvPr/>
          </p:nvSpPr>
          <p:spPr>
            <a:xfrm>
              <a:off x="7625396" y="1971904"/>
              <a:ext cx="270189" cy="348103"/>
            </a:xfrm>
            <a:custGeom>
              <a:avLst/>
              <a:gdLst/>
              <a:ahLst/>
              <a:cxnLst/>
              <a:rect l="l" t="t" r="r" b="b"/>
              <a:pathLst>
                <a:path w="10289" h="13256" extrusionOk="0">
                  <a:moveTo>
                    <a:pt x="269" y="1"/>
                  </a:moveTo>
                  <a:cubicBezTo>
                    <a:pt x="116" y="1"/>
                    <a:pt x="1" y="135"/>
                    <a:pt x="20" y="288"/>
                  </a:cubicBezTo>
                  <a:lnTo>
                    <a:pt x="20" y="5408"/>
                  </a:lnTo>
                  <a:lnTo>
                    <a:pt x="173" y="5408"/>
                  </a:lnTo>
                  <a:cubicBezTo>
                    <a:pt x="1111" y="5446"/>
                    <a:pt x="1848" y="6212"/>
                    <a:pt x="1848" y="7150"/>
                  </a:cubicBezTo>
                  <a:lnTo>
                    <a:pt x="1848" y="7849"/>
                  </a:lnTo>
                  <a:cubicBezTo>
                    <a:pt x="2039" y="8126"/>
                    <a:pt x="1972" y="8499"/>
                    <a:pt x="1704" y="8700"/>
                  </a:cubicBezTo>
                  <a:lnTo>
                    <a:pt x="1456" y="8882"/>
                  </a:lnTo>
                  <a:cubicBezTo>
                    <a:pt x="1369" y="9284"/>
                    <a:pt x="1101" y="9629"/>
                    <a:pt x="738" y="9801"/>
                  </a:cubicBezTo>
                  <a:lnTo>
                    <a:pt x="738" y="10212"/>
                  </a:lnTo>
                  <a:lnTo>
                    <a:pt x="2011" y="10720"/>
                  </a:lnTo>
                  <a:cubicBezTo>
                    <a:pt x="2575" y="10949"/>
                    <a:pt x="2939" y="11514"/>
                    <a:pt x="2910" y="12126"/>
                  </a:cubicBezTo>
                  <a:lnTo>
                    <a:pt x="2910" y="13256"/>
                  </a:lnTo>
                  <a:lnTo>
                    <a:pt x="9897" y="13256"/>
                  </a:lnTo>
                  <a:cubicBezTo>
                    <a:pt x="10059" y="13227"/>
                    <a:pt x="10289" y="13122"/>
                    <a:pt x="10289" y="12672"/>
                  </a:cubicBezTo>
                  <a:lnTo>
                    <a:pt x="10289" y="2853"/>
                  </a:lnTo>
                  <a:lnTo>
                    <a:pt x="8576" y="1561"/>
                  </a:lnTo>
                  <a:lnTo>
                    <a:pt x="7437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49"/>
            <p:cNvSpPr/>
            <p:nvPr/>
          </p:nvSpPr>
          <p:spPr>
            <a:xfrm>
              <a:off x="7625396" y="1971904"/>
              <a:ext cx="86238" cy="348103"/>
            </a:xfrm>
            <a:custGeom>
              <a:avLst/>
              <a:gdLst/>
              <a:ahLst/>
              <a:cxnLst/>
              <a:rect l="l" t="t" r="r" b="b"/>
              <a:pathLst>
                <a:path w="3284" h="13256" extrusionOk="0">
                  <a:moveTo>
                    <a:pt x="278" y="1"/>
                  </a:moveTo>
                  <a:cubicBezTo>
                    <a:pt x="125" y="11"/>
                    <a:pt x="1" y="144"/>
                    <a:pt x="20" y="288"/>
                  </a:cubicBezTo>
                  <a:lnTo>
                    <a:pt x="20" y="5408"/>
                  </a:lnTo>
                  <a:lnTo>
                    <a:pt x="183" y="5408"/>
                  </a:lnTo>
                  <a:cubicBezTo>
                    <a:pt x="1111" y="5446"/>
                    <a:pt x="1857" y="6212"/>
                    <a:pt x="1857" y="7150"/>
                  </a:cubicBezTo>
                  <a:lnTo>
                    <a:pt x="1857" y="7849"/>
                  </a:lnTo>
                  <a:cubicBezTo>
                    <a:pt x="1924" y="7954"/>
                    <a:pt x="1963" y="8078"/>
                    <a:pt x="1963" y="8203"/>
                  </a:cubicBezTo>
                  <a:cubicBezTo>
                    <a:pt x="1963" y="8394"/>
                    <a:pt x="1704" y="8480"/>
                    <a:pt x="1551" y="8595"/>
                  </a:cubicBezTo>
                  <a:lnTo>
                    <a:pt x="1456" y="8882"/>
                  </a:lnTo>
                  <a:cubicBezTo>
                    <a:pt x="1379" y="9294"/>
                    <a:pt x="1111" y="9629"/>
                    <a:pt x="738" y="9810"/>
                  </a:cubicBezTo>
                  <a:lnTo>
                    <a:pt x="738" y="10212"/>
                  </a:lnTo>
                  <a:lnTo>
                    <a:pt x="2011" y="10729"/>
                  </a:lnTo>
                  <a:cubicBezTo>
                    <a:pt x="2575" y="10949"/>
                    <a:pt x="2939" y="11514"/>
                    <a:pt x="2920" y="12126"/>
                  </a:cubicBezTo>
                  <a:lnTo>
                    <a:pt x="2728" y="13256"/>
                  </a:lnTo>
                  <a:lnTo>
                    <a:pt x="3264" y="13256"/>
                  </a:lnTo>
                  <a:lnTo>
                    <a:pt x="3264" y="12126"/>
                  </a:lnTo>
                  <a:cubicBezTo>
                    <a:pt x="3283" y="11514"/>
                    <a:pt x="2920" y="10959"/>
                    <a:pt x="2346" y="10729"/>
                  </a:cubicBezTo>
                  <a:lnTo>
                    <a:pt x="1073" y="10212"/>
                  </a:lnTo>
                  <a:lnTo>
                    <a:pt x="1073" y="9810"/>
                  </a:lnTo>
                  <a:cubicBezTo>
                    <a:pt x="1446" y="9629"/>
                    <a:pt x="1714" y="9294"/>
                    <a:pt x="1791" y="8892"/>
                  </a:cubicBezTo>
                  <a:lnTo>
                    <a:pt x="2049" y="8710"/>
                  </a:lnTo>
                  <a:cubicBezTo>
                    <a:pt x="2317" y="8509"/>
                    <a:pt x="2384" y="8136"/>
                    <a:pt x="2192" y="7858"/>
                  </a:cubicBezTo>
                  <a:lnTo>
                    <a:pt x="2192" y="7150"/>
                  </a:lnTo>
                  <a:cubicBezTo>
                    <a:pt x="2192" y="6212"/>
                    <a:pt x="1456" y="5446"/>
                    <a:pt x="518" y="5408"/>
                  </a:cubicBezTo>
                  <a:lnTo>
                    <a:pt x="365" y="5408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49"/>
            <p:cNvSpPr/>
            <p:nvPr/>
          </p:nvSpPr>
          <p:spPr>
            <a:xfrm>
              <a:off x="7685715" y="2063893"/>
              <a:ext cx="103333" cy="11344"/>
            </a:xfrm>
            <a:custGeom>
              <a:avLst/>
              <a:gdLst/>
              <a:ahLst/>
              <a:cxnLst/>
              <a:rect l="l" t="t" r="r" b="b"/>
              <a:pathLst>
                <a:path w="3935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3657" y="431"/>
                  </a:lnTo>
                  <a:cubicBezTo>
                    <a:pt x="3934" y="431"/>
                    <a:pt x="3934" y="1"/>
                    <a:pt x="3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49"/>
            <p:cNvSpPr/>
            <p:nvPr/>
          </p:nvSpPr>
          <p:spPr>
            <a:xfrm>
              <a:off x="7685715" y="2102337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1"/>
                  </a:moveTo>
                  <a:cubicBezTo>
                    <a:pt x="1" y="1"/>
                    <a:pt x="1" y="432"/>
                    <a:pt x="288" y="432"/>
                  </a:cubicBezTo>
                  <a:lnTo>
                    <a:pt x="5379" y="432"/>
                  </a:lnTo>
                  <a:cubicBezTo>
                    <a:pt x="5657" y="432"/>
                    <a:pt x="5657" y="1"/>
                    <a:pt x="5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49"/>
            <p:cNvSpPr/>
            <p:nvPr/>
          </p:nvSpPr>
          <p:spPr>
            <a:xfrm>
              <a:off x="7685715" y="2140808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49"/>
            <p:cNvSpPr/>
            <p:nvPr/>
          </p:nvSpPr>
          <p:spPr>
            <a:xfrm>
              <a:off x="7685715" y="2179253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49"/>
            <p:cNvSpPr/>
            <p:nvPr/>
          </p:nvSpPr>
          <p:spPr>
            <a:xfrm>
              <a:off x="7685715" y="2217461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49"/>
            <p:cNvSpPr/>
            <p:nvPr/>
          </p:nvSpPr>
          <p:spPr>
            <a:xfrm>
              <a:off x="7552367" y="2239309"/>
              <a:ext cx="152492" cy="80487"/>
            </a:xfrm>
            <a:custGeom>
              <a:avLst/>
              <a:gdLst/>
              <a:ahLst/>
              <a:cxnLst/>
              <a:rect l="l" t="t" r="r" b="b"/>
              <a:pathLst>
                <a:path w="5807" h="3065" extrusionOk="0">
                  <a:moveTo>
                    <a:pt x="2208" y="1"/>
                  </a:moveTo>
                  <a:lnTo>
                    <a:pt x="897" y="537"/>
                  </a:lnTo>
                  <a:cubicBezTo>
                    <a:pt x="763" y="584"/>
                    <a:pt x="648" y="651"/>
                    <a:pt x="533" y="738"/>
                  </a:cubicBezTo>
                  <a:lnTo>
                    <a:pt x="504" y="766"/>
                  </a:lnTo>
                  <a:lnTo>
                    <a:pt x="485" y="785"/>
                  </a:lnTo>
                  <a:lnTo>
                    <a:pt x="475" y="795"/>
                  </a:lnTo>
                  <a:lnTo>
                    <a:pt x="437" y="824"/>
                  </a:lnTo>
                  <a:cubicBezTo>
                    <a:pt x="207" y="1063"/>
                    <a:pt x="54" y="1369"/>
                    <a:pt x="6" y="1695"/>
                  </a:cubicBezTo>
                  <a:cubicBezTo>
                    <a:pt x="6" y="1714"/>
                    <a:pt x="6" y="1733"/>
                    <a:pt x="6" y="1752"/>
                  </a:cubicBezTo>
                  <a:cubicBezTo>
                    <a:pt x="1" y="1769"/>
                    <a:pt x="2" y="1773"/>
                    <a:pt x="4" y="1773"/>
                  </a:cubicBezTo>
                  <a:cubicBezTo>
                    <a:pt x="5" y="1773"/>
                    <a:pt x="6" y="1771"/>
                    <a:pt x="6" y="1771"/>
                  </a:cubicBezTo>
                  <a:lnTo>
                    <a:pt x="6" y="1819"/>
                  </a:lnTo>
                  <a:lnTo>
                    <a:pt x="6" y="1848"/>
                  </a:lnTo>
                  <a:lnTo>
                    <a:pt x="6" y="1857"/>
                  </a:lnTo>
                  <a:lnTo>
                    <a:pt x="6" y="1934"/>
                  </a:lnTo>
                  <a:lnTo>
                    <a:pt x="6" y="2144"/>
                  </a:lnTo>
                  <a:lnTo>
                    <a:pt x="6" y="2786"/>
                  </a:lnTo>
                  <a:cubicBezTo>
                    <a:pt x="6" y="2938"/>
                    <a:pt x="141" y="3065"/>
                    <a:pt x="291" y="3065"/>
                  </a:cubicBezTo>
                  <a:cubicBezTo>
                    <a:pt x="301" y="3065"/>
                    <a:pt x="312" y="3064"/>
                    <a:pt x="322" y="3063"/>
                  </a:cubicBezTo>
                  <a:lnTo>
                    <a:pt x="5481" y="3063"/>
                  </a:lnTo>
                  <a:cubicBezTo>
                    <a:pt x="5492" y="3064"/>
                    <a:pt x="5503" y="3065"/>
                    <a:pt x="5513" y="3065"/>
                  </a:cubicBezTo>
                  <a:cubicBezTo>
                    <a:pt x="5671" y="3065"/>
                    <a:pt x="5797" y="2938"/>
                    <a:pt x="5806" y="2786"/>
                  </a:cubicBezTo>
                  <a:lnTo>
                    <a:pt x="5806" y="2144"/>
                  </a:lnTo>
                  <a:lnTo>
                    <a:pt x="5806" y="1934"/>
                  </a:lnTo>
                  <a:lnTo>
                    <a:pt x="5777" y="1943"/>
                  </a:lnTo>
                  <a:lnTo>
                    <a:pt x="5777" y="1876"/>
                  </a:lnTo>
                  <a:lnTo>
                    <a:pt x="5777" y="1867"/>
                  </a:lnTo>
                  <a:lnTo>
                    <a:pt x="5777" y="1829"/>
                  </a:lnTo>
                  <a:lnTo>
                    <a:pt x="5777" y="1781"/>
                  </a:lnTo>
                  <a:lnTo>
                    <a:pt x="5777" y="1762"/>
                  </a:lnTo>
                  <a:cubicBezTo>
                    <a:pt x="5777" y="1762"/>
                    <a:pt x="5777" y="1723"/>
                    <a:pt x="5777" y="1704"/>
                  </a:cubicBezTo>
                  <a:cubicBezTo>
                    <a:pt x="5730" y="1379"/>
                    <a:pt x="5586" y="1073"/>
                    <a:pt x="5347" y="833"/>
                  </a:cubicBezTo>
                  <a:lnTo>
                    <a:pt x="5308" y="805"/>
                  </a:lnTo>
                  <a:lnTo>
                    <a:pt x="5299" y="795"/>
                  </a:lnTo>
                  <a:lnTo>
                    <a:pt x="5280" y="776"/>
                  </a:lnTo>
                  <a:lnTo>
                    <a:pt x="5251" y="747"/>
                  </a:lnTo>
                  <a:cubicBezTo>
                    <a:pt x="5146" y="661"/>
                    <a:pt x="5021" y="594"/>
                    <a:pt x="4887" y="546"/>
                  </a:cubicBezTo>
                  <a:lnTo>
                    <a:pt x="3576" y="10"/>
                  </a:lnTo>
                  <a:lnTo>
                    <a:pt x="3241" y="355"/>
                  </a:lnTo>
                  <a:lnTo>
                    <a:pt x="2878" y="680"/>
                  </a:lnTo>
                  <a:lnTo>
                    <a:pt x="2543" y="345"/>
                  </a:lnTo>
                  <a:lnTo>
                    <a:pt x="22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49"/>
            <p:cNvSpPr/>
            <p:nvPr/>
          </p:nvSpPr>
          <p:spPr>
            <a:xfrm>
              <a:off x="7551264" y="2239808"/>
              <a:ext cx="61842" cy="80251"/>
            </a:xfrm>
            <a:custGeom>
              <a:avLst/>
              <a:gdLst/>
              <a:ahLst/>
              <a:cxnLst/>
              <a:rect l="l" t="t" r="r" b="b"/>
              <a:pathLst>
                <a:path w="2355" h="3056" extrusionOk="0">
                  <a:moveTo>
                    <a:pt x="2250" y="1"/>
                  </a:moveTo>
                  <a:lnTo>
                    <a:pt x="929" y="518"/>
                  </a:lnTo>
                  <a:cubicBezTo>
                    <a:pt x="364" y="747"/>
                    <a:pt x="1" y="1312"/>
                    <a:pt x="29" y="1924"/>
                  </a:cubicBezTo>
                  <a:lnTo>
                    <a:pt x="29" y="2776"/>
                  </a:lnTo>
                  <a:cubicBezTo>
                    <a:pt x="29" y="2928"/>
                    <a:pt x="155" y="3056"/>
                    <a:pt x="312" y="3056"/>
                  </a:cubicBezTo>
                  <a:cubicBezTo>
                    <a:pt x="323" y="3056"/>
                    <a:pt x="334" y="3055"/>
                    <a:pt x="345" y="3054"/>
                  </a:cubicBezTo>
                  <a:lnTo>
                    <a:pt x="412" y="3054"/>
                  </a:lnTo>
                  <a:lnTo>
                    <a:pt x="412" y="1924"/>
                  </a:lnTo>
                  <a:cubicBezTo>
                    <a:pt x="383" y="1312"/>
                    <a:pt x="747" y="747"/>
                    <a:pt x="1321" y="518"/>
                  </a:cubicBezTo>
                  <a:lnTo>
                    <a:pt x="2355" y="106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49"/>
            <p:cNvSpPr/>
            <p:nvPr/>
          </p:nvSpPr>
          <p:spPr>
            <a:xfrm>
              <a:off x="7579677" y="2113156"/>
              <a:ext cx="96532" cy="68381"/>
            </a:xfrm>
            <a:custGeom>
              <a:avLst/>
              <a:gdLst/>
              <a:ahLst/>
              <a:cxnLst/>
              <a:rect l="l" t="t" r="r" b="b"/>
              <a:pathLst>
                <a:path w="3676" h="2604" extrusionOk="0">
                  <a:moveTo>
                    <a:pt x="3254" y="2221"/>
                  </a:moveTo>
                  <a:lnTo>
                    <a:pt x="3225" y="2240"/>
                  </a:lnTo>
                  <a:lnTo>
                    <a:pt x="3216" y="2249"/>
                  </a:lnTo>
                  <a:lnTo>
                    <a:pt x="3187" y="2269"/>
                  </a:lnTo>
                  <a:lnTo>
                    <a:pt x="3187" y="2269"/>
                  </a:lnTo>
                  <a:lnTo>
                    <a:pt x="3225" y="2240"/>
                  </a:lnTo>
                  <a:lnTo>
                    <a:pt x="3225" y="2230"/>
                  </a:lnTo>
                  <a:lnTo>
                    <a:pt x="3235" y="2221"/>
                  </a:lnTo>
                  <a:lnTo>
                    <a:pt x="3225" y="2240"/>
                  </a:lnTo>
                  <a:lnTo>
                    <a:pt x="3235" y="2230"/>
                  </a:lnTo>
                  <a:lnTo>
                    <a:pt x="3254" y="2221"/>
                  </a:lnTo>
                  <a:close/>
                  <a:moveTo>
                    <a:pt x="1771" y="0"/>
                  </a:moveTo>
                  <a:cubicBezTo>
                    <a:pt x="794" y="0"/>
                    <a:pt x="0" y="795"/>
                    <a:pt x="0" y="1771"/>
                  </a:cubicBezTo>
                  <a:lnTo>
                    <a:pt x="0" y="2604"/>
                  </a:lnTo>
                  <a:cubicBezTo>
                    <a:pt x="0" y="2604"/>
                    <a:pt x="402" y="2556"/>
                    <a:pt x="450" y="2364"/>
                  </a:cubicBezTo>
                  <a:cubicBezTo>
                    <a:pt x="469" y="2345"/>
                    <a:pt x="479" y="2316"/>
                    <a:pt x="488" y="2297"/>
                  </a:cubicBezTo>
                  <a:cubicBezTo>
                    <a:pt x="718" y="2288"/>
                    <a:pt x="1780" y="2278"/>
                    <a:pt x="2393" y="1551"/>
                  </a:cubicBezTo>
                  <a:cubicBezTo>
                    <a:pt x="2527" y="1905"/>
                    <a:pt x="2814" y="2182"/>
                    <a:pt x="3187" y="2288"/>
                  </a:cubicBezTo>
                  <a:cubicBezTo>
                    <a:pt x="3197" y="2316"/>
                    <a:pt x="3206" y="2336"/>
                    <a:pt x="3225" y="2355"/>
                  </a:cubicBezTo>
                  <a:cubicBezTo>
                    <a:pt x="3273" y="2556"/>
                    <a:pt x="3675" y="2594"/>
                    <a:pt x="3675" y="2594"/>
                  </a:cubicBezTo>
                  <a:lnTo>
                    <a:pt x="3675" y="1771"/>
                  </a:lnTo>
                  <a:cubicBezTo>
                    <a:pt x="3675" y="795"/>
                    <a:pt x="2881" y="0"/>
                    <a:pt x="1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49"/>
            <p:cNvSpPr/>
            <p:nvPr/>
          </p:nvSpPr>
          <p:spPr>
            <a:xfrm>
              <a:off x="7579677" y="2113393"/>
              <a:ext cx="52284" cy="68145"/>
            </a:xfrm>
            <a:custGeom>
              <a:avLst/>
              <a:gdLst/>
              <a:ahLst/>
              <a:cxnLst/>
              <a:rect l="l" t="t" r="r" b="b"/>
              <a:pathLst>
                <a:path w="1991" h="2595" extrusionOk="0">
                  <a:moveTo>
                    <a:pt x="1761" y="1"/>
                  </a:moveTo>
                  <a:cubicBezTo>
                    <a:pt x="785" y="1"/>
                    <a:pt x="0" y="795"/>
                    <a:pt x="0" y="1762"/>
                  </a:cubicBezTo>
                  <a:lnTo>
                    <a:pt x="0" y="2595"/>
                  </a:lnTo>
                  <a:cubicBezTo>
                    <a:pt x="105" y="2575"/>
                    <a:pt x="211" y="2547"/>
                    <a:pt x="316" y="2508"/>
                  </a:cubicBezTo>
                  <a:lnTo>
                    <a:pt x="316" y="2212"/>
                  </a:lnTo>
                  <a:lnTo>
                    <a:pt x="316" y="1762"/>
                  </a:lnTo>
                  <a:cubicBezTo>
                    <a:pt x="316" y="824"/>
                    <a:pt x="1053" y="49"/>
                    <a:pt x="19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49"/>
            <p:cNvSpPr/>
            <p:nvPr/>
          </p:nvSpPr>
          <p:spPr>
            <a:xfrm>
              <a:off x="7662843" y="2174263"/>
              <a:ext cx="20903" cy="28387"/>
            </a:xfrm>
            <a:custGeom>
              <a:avLst/>
              <a:gdLst/>
              <a:ahLst/>
              <a:cxnLst/>
              <a:rect l="l" t="t" r="r" b="b"/>
              <a:pathLst>
                <a:path w="796" h="1081" extrusionOk="0">
                  <a:moveTo>
                    <a:pt x="231" y="1"/>
                  </a:moveTo>
                  <a:cubicBezTo>
                    <a:pt x="114" y="1"/>
                    <a:pt x="1" y="97"/>
                    <a:pt x="1" y="229"/>
                  </a:cubicBezTo>
                  <a:lnTo>
                    <a:pt x="1" y="860"/>
                  </a:lnTo>
                  <a:cubicBezTo>
                    <a:pt x="1" y="975"/>
                    <a:pt x="106" y="1080"/>
                    <a:pt x="231" y="1080"/>
                  </a:cubicBezTo>
                  <a:cubicBezTo>
                    <a:pt x="250" y="1080"/>
                    <a:pt x="269" y="1080"/>
                    <a:pt x="298" y="1071"/>
                  </a:cubicBezTo>
                  <a:cubicBezTo>
                    <a:pt x="336" y="1052"/>
                    <a:pt x="374" y="1033"/>
                    <a:pt x="412" y="1013"/>
                  </a:cubicBezTo>
                  <a:cubicBezTo>
                    <a:pt x="451" y="975"/>
                    <a:pt x="489" y="937"/>
                    <a:pt x="537" y="908"/>
                  </a:cubicBezTo>
                  <a:cubicBezTo>
                    <a:pt x="795" y="602"/>
                    <a:pt x="661" y="133"/>
                    <a:pt x="278" y="9"/>
                  </a:cubicBezTo>
                  <a:lnTo>
                    <a:pt x="288" y="9"/>
                  </a:lnTo>
                  <a:cubicBezTo>
                    <a:pt x="269" y="3"/>
                    <a:pt x="250" y="1"/>
                    <a:pt x="23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49"/>
            <p:cNvSpPr/>
            <p:nvPr/>
          </p:nvSpPr>
          <p:spPr>
            <a:xfrm>
              <a:off x="7571878" y="2174237"/>
              <a:ext cx="21139" cy="28361"/>
            </a:xfrm>
            <a:custGeom>
              <a:avLst/>
              <a:gdLst/>
              <a:ahLst/>
              <a:cxnLst/>
              <a:rect l="l" t="t" r="r" b="b"/>
              <a:pathLst>
                <a:path w="805" h="1080" extrusionOk="0">
                  <a:moveTo>
                    <a:pt x="583" y="0"/>
                  </a:moveTo>
                  <a:cubicBezTo>
                    <a:pt x="561" y="0"/>
                    <a:pt x="538" y="4"/>
                    <a:pt x="517" y="10"/>
                  </a:cubicBezTo>
                  <a:cubicBezTo>
                    <a:pt x="0" y="172"/>
                    <a:pt x="0" y="909"/>
                    <a:pt x="517" y="1072"/>
                  </a:cubicBezTo>
                  <a:cubicBezTo>
                    <a:pt x="537" y="1077"/>
                    <a:pt x="557" y="1080"/>
                    <a:pt x="577" y="1080"/>
                  </a:cubicBezTo>
                  <a:cubicBezTo>
                    <a:pt x="698" y="1080"/>
                    <a:pt x="804" y="983"/>
                    <a:pt x="804" y="852"/>
                  </a:cubicBezTo>
                  <a:lnTo>
                    <a:pt x="804" y="220"/>
                  </a:lnTo>
                  <a:cubicBezTo>
                    <a:pt x="804" y="153"/>
                    <a:pt x="766" y="86"/>
                    <a:pt x="718" y="48"/>
                  </a:cubicBezTo>
                  <a:cubicBezTo>
                    <a:pt x="679" y="15"/>
                    <a:pt x="631" y="0"/>
                    <a:pt x="5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49"/>
            <p:cNvSpPr/>
            <p:nvPr/>
          </p:nvSpPr>
          <p:spPr>
            <a:xfrm>
              <a:off x="7610087" y="2223869"/>
              <a:ext cx="35714" cy="40362"/>
            </a:xfrm>
            <a:custGeom>
              <a:avLst/>
              <a:gdLst/>
              <a:ahLst/>
              <a:cxnLst/>
              <a:rect l="l" t="t" r="r" b="b"/>
              <a:pathLst>
                <a:path w="1360" h="1537" extrusionOk="0">
                  <a:moveTo>
                    <a:pt x="233" y="0"/>
                  </a:moveTo>
                  <a:cubicBezTo>
                    <a:pt x="115" y="0"/>
                    <a:pt x="10" y="97"/>
                    <a:pt x="10" y="225"/>
                  </a:cubicBezTo>
                  <a:lnTo>
                    <a:pt x="10" y="866"/>
                  </a:lnTo>
                  <a:cubicBezTo>
                    <a:pt x="0" y="933"/>
                    <a:pt x="29" y="1000"/>
                    <a:pt x="77" y="1038"/>
                  </a:cubicBezTo>
                  <a:lnTo>
                    <a:pt x="517" y="1479"/>
                  </a:lnTo>
                  <a:cubicBezTo>
                    <a:pt x="565" y="1517"/>
                    <a:pt x="622" y="1536"/>
                    <a:pt x="680" y="1536"/>
                  </a:cubicBezTo>
                  <a:cubicBezTo>
                    <a:pt x="737" y="1536"/>
                    <a:pt x="794" y="1517"/>
                    <a:pt x="833" y="1469"/>
                  </a:cubicBezTo>
                  <a:lnTo>
                    <a:pt x="1292" y="991"/>
                  </a:lnTo>
                  <a:cubicBezTo>
                    <a:pt x="1330" y="952"/>
                    <a:pt x="1359" y="895"/>
                    <a:pt x="1359" y="838"/>
                  </a:cubicBezTo>
                  <a:lnTo>
                    <a:pt x="1359" y="225"/>
                  </a:lnTo>
                  <a:cubicBezTo>
                    <a:pt x="1349" y="168"/>
                    <a:pt x="1330" y="110"/>
                    <a:pt x="1292" y="72"/>
                  </a:cubicBezTo>
                  <a:cubicBezTo>
                    <a:pt x="1244" y="24"/>
                    <a:pt x="1187" y="5"/>
                    <a:pt x="1129" y="5"/>
                  </a:cubicBezTo>
                  <a:lnTo>
                    <a:pt x="1082" y="5"/>
                  </a:lnTo>
                  <a:cubicBezTo>
                    <a:pt x="995" y="24"/>
                    <a:pt x="909" y="34"/>
                    <a:pt x="814" y="34"/>
                  </a:cubicBezTo>
                  <a:lnTo>
                    <a:pt x="546" y="34"/>
                  </a:lnTo>
                  <a:cubicBezTo>
                    <a:pt x="459" y="34"/>
                    <a:pt x="364" y="24"/>
                    <a:pt x="278" y="5"/>
                  </a:cubicBezTo>
                  <a:cubicBezTo>
                    <a:pt x="263" y="2"/>
                    <a:pt x="248" y="0"/>
                    <a:pt x="23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49"/>
            <p:cNvSpPr/>
            <p:nvPr/>
          </p:nvSpPr>
          <p:spPr>
            <a:xfrm>
              <a:off x="7610087" y="2224105"/>
              <a:ext cx="21875" cy="40362"/>
            </a:xfrm>
            <a:custGeom>
              <a:avLst/>
              <a:gdLst/>
              <a:ahLst/>
              <a:cxnLst/>
              <a:rect l="l" t="t" r="r" b="b"/>
              <a:pathLst>
                <a:path w="833" h="1537" extrusionOk="0">
                  <a:moveTo>
                    <a:pt x="221" y="1"/>
                  </a:moveTo>
                  <a:cubicBezTo>
                    <a:pt x="98" y="1"/>
                    <a:pt x="0" y="98"/>
                    <a:pt x="0" y="226"/>
                  </a:cubicBezTo>
                  <a:lnTo>
                    <a:pt x="0" y="876"/>
                  </a:lnTo>
                  <a:cubicBezTo>
                    <a:pt x="0" y="934"/>
                    <a:pt x="29" y="1001"/>
                    <a:pt x="67" y="1039"/>
                  </a:cubicBezTo>
                  <a:lnTo>
                    <a:pt x="517" y="1479"/>
                  </a:lnTo>
                  <a:cubicBezTo>
                    <a:pt x="555" y="1518"/>
                    <a:pt x="613" y="1537"/>
                    <a:pt x="670" y="1537"/>
                  </a:cubicBezTo>
                  <a:cubicBezTo>
                    <a:pt x="727" y="1537"/>
                    <a:pt x="785" y="1518"/>
                    <a:pt x="833" y="1470"/>
                  </a:cubicBezTo>
                  <a:cubicBezTo>
                    <a:pt x="785" y="1460"/>
                    <a:pt x="747" y="1441"/>
                    <a:pt x="718" y="1412"/>
                  </a:cubicBezTo>
                  <a:lnTo>
                    <a:pt x="268" y="972"/>
                  </a:lnTo>
                  <a:cubicBezTo>
                    <a:pt x="230" y="934"/>
                    <a:pt x="201" y="867"/>
                    <a:pt x="201" y="809"/>
                  </a:cubicBezTo>
                  <a:lnTo>
                    <a:pt x="201" y="159"/>
                  </a:lnTo>
                  <a:cubicBezTo>
                    <a:pt x="201" y="101"/>
                    <a:pt x="230" y="44"/>
                    <a:pt x="268" y="5"/>
                  </a:cubicBezTo>
                  <a:cubicBezTo>
                    <a:pt x="252" y="2"/>
                    <a:pt x="236" y="1"/>
                    <a:pt x="22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49"/>
            <p:cNvSpPr/>
            <p:nvPr/>
          </p:nvSpPr>
          <p:spPr>
            <a:xfrm>
              <a:off x="7589971" y="2153072"/>
              <a:ext cx="75918" cy="81248"/>
            </a:xfrm>
            <a:custGeom>
              <a:avLst/>
              <a:gdLst/>
              <a:ahLst/>
              <a:cxnLst/>
              <a:rect l="l" t="t" r="r" b="b"/>
              <a:pathLst>
                <a:path w="2891" h="3094" extrusionOk="0">
                  <a:moveTo>
                    <a:pt x="2000" y="1"/>
                  </a:moveTo>
                  <a:cubicBezTo>
                    <a:pt x="1983" y="1"/>
                    <a:pt x="1967" y="7"/>
                    <a:pt x="195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80" y="3093"/>
                  </a:lnTo>
                  <a:cubicBezTo>
                    <a:pt x="2297" y="3093"/>
                    <a:pt x="2881" y="2509"/>
                    <a:pt x="2891" y="1792"/>
                  </a:cubicBezTo>
                  <a:lnTo>
                    <a:pt x="2891" y="854"/>
                  </a:lnTo>
                  <a:cubicBezTo>
                    <a:pt x="2891" y="758"/>
                    <a:pt x="2833" y="672"/>
                    <a:pt x="2747" y="634"/>
                  </a:cubicBezTo>
                  <a:cubicBezTo>
                    <a:pt x="2718" y="624"/>
                    <a:pt x="2690" y="615"/>
                    <a:pt x="2671" y="605"/>
                  </a:cubicBezTo>
                  <a:cubicBezTo>
                    <a:pt x="2412" y="500"/>
                    <a:pt x="2202" y="308"/>
                    <a:pt x="2077" y="69"/>
                  </a:cubicBezTo>
                  <a:lnTo>
                    <a:pt x="2068" y="50"/>
                  </a:lnTo>
                  <a:cubicBezTo>
                    <a:pt x="2056" y="20"/>
                    <a:pt x="2028" y="1"/>
                    <a:pt x="2000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49"/>
            <p:cNvSpPr/>
            <p:nvPr/>
          </p:nvSpPr>
          <p:spPr>
            <a:xfrm>
              <a:off x="7589971" y="2153072"/>
              <a:ext cx="55067" cy="81248"/>
            </a:xfrm>
            <a:custGeom>
              <a:avLst/>
              <a:gdLst/>
              <a:ahLst/>
              <a:cxnLst/>
              <a:rect l="l" t="t" r="r" b="b"/>
              <a:pathLst>
                <a:path w="2097" h="3094" extrusionOk="0">
                  <a:moveTo>
                    <a:pt x="1997" y="1"/>
                  </a:moveTo>
                  <a:cubicBezTo>
                    <a:pt x="1980" y="1"/>
                    <a:pt x="1961" y="7"/>
                    <a:pt x="194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70" y="3093"/>
                  </a:lnTo>
                  <a:cubicBezTo>
                    <a:pt x="852" y="3093"/>
                    <a:pt x="268" y="2509"/>
                    <a:pt x="268" y="1792"/>
                  </a:cubicBezTo>
                  <a:lnTo>
                    <a:pt x="268" y="883"/>
                  </a:lnTo>
                  <a:cubicBezTo>
                    <a:pt x="268" y="768"/>
                    <a:pt x="364" y="672"/>
                    <a:pt x="479" y="662"/>
                  </a:cubicBezTo>
                  <a:cubicBezTo>
                    <a:pt x="594" y="653"/>
                    <a:pt x="709" y="634"/>
                    <a:pt x="823" y="615"/>
                  </a:cubicBezTo>
                  <a:cubicBezTo>
                    <a:pt x="938" y="595"/>
                    <a:pt x="1063" y="567"/>
                    <a:pt x="1168" y="538"/>
                  </a:cubicBezTo>
                  <a:cubicBezTo>
                    <a:pt x="1503" y="442"/>
                    <a:pt x="1809" y="299"/>
                    <a:pt x="2096" y="107"/>
                  </a:cubicBezTo>
                  <a:lnTo>
                    <a:pt x="2077" y="69"/>
                  </a:lnTo>
                  <a:lnTo>
                    <a:pt x="2068" y="50"/>
                  </a:lnTo>
                  <a:cubicBezTo>
                    <a:pt x="2056" y="20"/>
                    <a:pt x="2028" y="1"/>
                    <a:pt x="1997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49"/>
            <p:cNvSpPr/>
            <p:nvPr/>
          </p:nvSpPr>
          <p:spPr>
            <a:xfrm>
              <a:off x="7820665" y="1973164"/>
              <a:ext cx="73922" cy="73659"/>
            </a:xfrm>
            <a:custGeom>
              <a:avLst/>
              <a:gdLst/>
              <a:ahLst/>
              <a:cxnLst/>
              <a:rect l="l" t="t" r="r" b="b"/>
              <a:pathLst>
                <a:path w="2815" h="2805" extrusionOk="0">
                  <a:moveTo>
                    <a:pt x="1" y="1"/>
                  </a:moveTo>
                  <a:lnTo>
                    <a:pt x="1" y="2259"/>
                  </a:lnTo>
                  <a:cubicBezTo>
                    <a:pt x="1" y="2346"/>
                    <a:pt x="39" y="2805"/>
                    <a:pt x="623" y="2805"/>
                  </a:cubicBezTo>
                  <a:lnTo>
                    <a:pt x="2815" y="28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3" name="Google Shape;5153;p49"/>
          <p:cNvGrpSpPr/>
          <p:nvPr/>
        </p:nvGrpSpPr>
        <p:grpSpPr>
          <a:xfrm>
            <a:off x="7992065" y="1971904"/>
            <a:ext cx="351621" cy="348103"/>
            <a:chOff x="7992065" y="1971904"/>
            <a:chExt cx="351621" cy="348103"/>
          </a:xfrm>
        </p:grpSpPr>
        <p:sp>
          <p:nvSpPr>
            <p:cNvPr id="5154" name="Google Shape;5154;p49"/>
            <p:cNvSpPr/>
            <p:nvPr/>
          </p:nvSpPr>
          <p:spPr>
            <a:xfrm>
              <a:off x="8136074" y="1971904"/>
              <a:ext cx="67383" cy="67383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1283" y="1"/>
                  </a:moveTo>
                  <a:cubicBezTo>
                    <a:pt x="565" y="1"/>
                    <a:pt x="1" y="575"/>
                    <a:pt x="1" y="1283"/>
                  </a:cubicBezTo>
                  <a:cubicBezTo>
                    <a:pt x="1" y="1992"/>
                    <a:pt x="565" y="2566"/>
                    <a:pt x="1283" y="2566"/>
                  </a:cubicBezTo>
                  <a:cubicBezTo>
                    <a:pt x="1991" y="2566"/>
                    <a:pt x="2566" y="1992"/>
                    <a:pt x="2566" y="1283"/>
                  </a:cubicBezTo>
                  <a:cubicBezTo>
                    <a:pt x="2566" y="575"/>
                    <a:pt x="1991" y="1"/>
                    <a:pt x="1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49"/>
            <p:cNvSpPr/>
            <p:nvPr/>
          </p:nvSpPr>
          <p:spPr>
            <a:xfrm>
              <a:off x="8022552" y="2180014"/>
              <a:ext cx="137025" cy="95376"/>
            </a:xfrm>
            <a:custGeom>
              <a:avLst/>
              <a:gdLst/>
              <a:ahLst/>
              <a:cxnLst/>
              <a:rect l="l" t="t" r="r" b="b"/>
              <a:pathLst>
                <a:path w="5218" h="3632" extrusionOk="0">
                  <a:moveTo>
                    <a:pt x="2609" y="0"/>
                  </a:moveTo>
                  <a:cubicBezTo>
                    <a:pt x="2508" y="0"/>
                    <a:pt x="2405" y="67"/>
                    <a:pt x="2391" y="201"/>
                  </a:cubicBezTo>
                  <a:lnTo>
                    <a:pt x="2391" y="1905"/>
                  </a:lnTo>
                  <a:lnTo>
                    <a:pt x="1357" y="1905"/>
                  </a:lnTo>
                  <a:cubicBezTo>
                    <a:pt x="1041" y="1905"/>
                    <a:pt x="754" y="2086"/>
                    <a:pt x="601" y="2364"/>
                  </a:cubicBezTo>
                  <a:lnTo>
                    <a:pt x="103" y="3302"/>
                  </a:lnTo>
                  <a:cubicBezTo>
                    <a:pt x="0" y="3475"/>
                    <a:pt x="152" y="3632"/>
                    <a:pt x="301" y="3632"/>
                  </a:cubicBezTo>
                  <a:cubicBezTo>
                    <a:pt x="373" y="3632"/>
                    <a:pt x="445" y="3594"/>
                    <a:pt x="486" y="3503"/>
                  </a:cubicBezTo>
                  <a:lnTo>
                    <a:pt x="984" y="2565"/>
                  </a:lnTo>
                  <a:cubicBezTo>
                    <a:pt x="1051" y="2421"/>
                    <a:pt x="1204" y="2335"/>
                    <a:pt x="1357" y="2335"/>
                  </a:cubicBezTo>
                  <a:lnTo>
                    <a:pt x="3855" y="2335"/>
                  </a:lnTo>
                  <a:cubicBezTo>
                    <a:pt x="4017" y="2335"/>
                    <a:pt x="4161" y="2421"/>
                    <a:pt x="4238" y="2565"/>
                  </a:cubicBezTo>
                  <a:lnTo>
                    <a:pt x="4735" y="3503"/>
                  </a:lnTo>
                  <a:cubicBezTo>
                    <a:pt x="4776" y="3594"/>
                    <a:pt x="4848" y="3632"/>
                    <a:pt x="4920" y="3632"/>
                  </a:cubicBezTo>
                  <a:cubicBezTo>
                    <a:pt x="5068" y="3632"/>
                    <a:pt x="5218" y="3475"/>
                    <a:pt x="5108" y="3302"/>
                  </a:cubicBezTo>
                  <a:lnTo>
                    <a:pt x="4620" y="2364"/>
                  </a:lnTo>
                  <a:cubicBezTo>
                    <a:pt x="4467" y="2086"/>
                    <a:pt x="4180" y="1905"/>
                    <a:pt x="3864" y="1905"/>
                  </a:cubicBezTo>
                  <a:lnTo>
                    <a:pt x="2821" y="1905"/>
                  </a:lnTo>
                  <a:lnTo>
                    <a:pt x="2821" y="201"/>
                  </a:lnTo>
                  <a:cubicBezTo>
                    <a:pt x="2812" y="67"/>
                    <a:pt x="2711" y="0"/>
                    <a:pt x="260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49"/>
            <p:cNvSpPr/>
            <p:nvPr/>
          </p:nvSpPr>
          <p:spPr>
            <a:xfrm>
              <a:off x="8109946" y="2050080"/>
              <a:ext cx="120849" cy="62604"/>
            </a:xfrm>
            <a:custGeom>
              <a:avLst/>
              <a:gdLst/>
              <a:ahLst/>
              <a:cxnLst/>
              <a:rect l="l" t="t" r="r" b="b"/>
              <a:pathLst>
                <a:path w="4602" h="2384" extrusionOk="0">
                  <a:moveTo>
                    <a:pt x="2273" y="0"/>
                  </a:moveTo>
                  <a:cubicBezTo>
                    <a:pt x="2161" y="0"/>
                    <a:pt x="2048" y="77"/>
                    <a:pt x="2058" y="230"/>
                  </a:cubicBezTo>
                  <a:lnTo>
                    <a:pt x="2058" y="1082"/>
                  </a:lnTo>
                  <a:lnTo>
                    <a:pt x="948" y="1082"/>
                  </a:lnTo>
                  <a:cubicBezTo>
                    <a:pt x="718" y="1082"/>
                    <a:pt x="498" y="1216"/>
                    <a:pt x="383" y="1426"/>
                  </a:cubicBezTo>
                  <a:lnTo>
                    <a:pt x="58" y="2058"/>
                  </a:lnTo>
                  <a:cubicBezTo>
                    <a:pt x="0" y="2163"/>
                    <a:pt x="39" y="2288"/>
                    <a:pt x="144" y="2345"/>
                  </a:cubicBezTo>
                  <a:cubicBezTo>
                    <a:pt x="175" y="2362"/>
                    <a:pt x="208" y="2370"/>
                    <a:pt x="240" y="2370"/>
                  </a:cubicBezTo>
                  <a:cubicBezTo>
                    <a:pt x="317" y="2370"/>
                    <a:pt x="391" y="2326"/>
                    <a:pt x="431" y="2259"/>
                  </a:cubicBezTo>
                  <a:lnTo>
                    <a:pt x="766" y="1627"/>
                  </a:lnTo>
                  <a:cubicBezTo>
                    <a:pt x="795" y="1551"/>
                    <a:pt x="871" y="1512"/>
                    <a:pt x="948" y="1512"/>
                  </a:cubicBezTo>
                  <a:lnTo>
                    <a:pt x="3599" y="1512"/>
                  </a:lnTo>
                  <a:cubicBezTo>
                    <a:pt x="3675" y="1512"/>
                    <a:pt x="3752" y="1551"/>
                    <a:pt x="3781" y="1627"/>
                  </a:cubicBezTo>
                  <a:lnTo>
                    <a:pt x="4116" y="2259"/>
                  </a:lnTo>
                  <a:cubicBezTo>
                    <a:pt x="4157" y="2347"/>
                    <a:pt x="4228" y="2383"/>
                    <a:pt x="4301" y="2383"/>
                  </a:cubicBezTo>
                  <a:cubicBezTo>
                    <a:pt x="4450" y="2383"/>
                    <a:pt x="4601" y="2231"/>
                    <a:pt x="4498" y="2058"/>
                  </a:cubicBezTo>
                  <a:lnTo>
                    <a:pt x="4163" y="1426"/>
                  </a:lnTo>
                  <a:cubicBezTo>
                    <a:pt x="4049" y="1216"/>
                    <a:pt x="3838" y="1082"/>
                    <a:pt x="3599" y="1082"/>
                  </a:cubicBezTo>
                  <a:lnTo>
                    <a:pt x="2489" y="1082"/>
                  </a:lnTo>
                  <a:lnTo>
                    <a:pt x="2489" y="230"/>
                  </a:lnTo>
                  <a:cubicBezTo>
                    <a:pt x="2498" y="77"/>
                    <a:pt x="2386" y="0"/>
                    <a:pt x="227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49"/>
            <p:cNvSpPr/>
            <p:nvPr/>
          </p:nvSpPr>
          <p:spPr>
            <a:xfrm>
              <a:off x="8179613" y="2180014"/>
              <a:ext cx="137130" cy="95376"/>
            </a:xfrm>
            <a:custGeom>
              <a:avLst/>
              <a:gdLst/>
              <a:ahLst/>
              <a:cxnLst/>
              <a:rect l="l" t="t" r="r" b="b"/>
              <a:pathLst>
                <a:path w="5222" h="3632" extrusionOk="0">
                  <a:moveTo>
                    <a:pt x="2611" y="0"/>
                  </a:moveTo>
                  <a:cubicBezTo>
                    <a:pt x="2511" y="0"/>
                    <a:pt x="2410" y="67"/>
                    <a:pt x="2401" y="201"/>
                  </a:cubicBezTo>
                  <a:lnTo>
                    <a:pt x="2401" y="1905"/>
                  </a:lnTo>
                  <a:lnTo>
                    <a:pt x="1357" y="1905"/>
                  </a:lnTo>
                  <a:cubicBezTo>
                    <a:pt x="1042" y="1905"/>
                    <a:pt x="754" y="2086"/>
                    <a:pt x="601" y="2364"/>
                  </a:cubicBezTo>
                  <a:lnTo>
                    <a:pt x="104" y="3302"/>
                  </a:lnTo>
                  <a:cubicBezTo>
                    <a:pt x="1" y="3475"/>
                    <a:pt x="153" y="3632"/>
                    <a:pt x="301" y="3632"/>
                  </a:cubicBezTo>
                  <a:cubicBezTo>
                    <a:pt x="374" y="3632"/>
                    <a:pt x="446" y="3594"/>
                    <a:pt x="486" y="3503"/>
                  </a:cubicBezTo>
                  <a:lnTo>
                    <a:pt x="984" y="2565"/>
                  </a:lnTo>
                  <a:cubicBezTo>
                    <a:pt x="1061" y="2421"/>
                    <a:pt x="1204" y="2335"/>
                    <a:pt x="1357" y="2335"/>
                  </a:cubicBezTo>
                  <a:lnTo>
                    <a:pt x="3865" y="2335"/>
                  </a:lnTo>
                  <a:cubicBezTo>
                    <a:pt x="4018" y="2335"/>
                    <a:pt x="4171" y="2421"/>
                    <a:pt x="4238" y="2565"/>
                  </a:cubicBezTo>
                  <a:lnTo>
                    <a:pt x="4736" y="3503"/>
                  </a:lnTo>
                  <a:cubicBezTo>
                    <a:pt x="4777" y="3594"/>
                    <a:pt x="4848" y="3632"/>
                    <a:pt x="4921" y="3632"/>
                  </a:cubicBezTo>
                  <a:cubicBezTo>
                    <a:pt x="5070" y="3632"/>
                    <a:pt x="5221" y="3475"/>
                    <a:pt x="5118" y="3302"/>
                  </a:cubicBezTo>
                  <a:lnTo>
                    <a:pt x="4621" y="2364"/>
                  </a:lnTo>
                  <a:cubicBezTo>
                    <a:pt x="4468" y="2086"/>
                    <a:pt x="4181" y="1905"/>
                    <a:pt x="3865" y="1905"/>
                  </a:cubicBezTo>
                  <a:lnTo>
                    <a:pt x="2822" y="1905"/>
                  </a:lnTo>
                  <a:lnTo>
                    <a:pt x="2822" y="201"/>
                  </a:lnTo>
                  <a:cubicBezTo>
                    <a:pt x="2812" y="67"/>
                    <a:pt x="2712" y="0"/>
                    <a:pt x="261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49"/>
            <p:cNvSpPr/>
            <p:nvPr/>
          </p:nvSpPr>
          <p:spPr>
            <a:xfrm>
              <a:off x="8129037" y="1973427"/>
              <a:ext cx="66884" cy="65939"/>
            </a:xfrm>
            <a:custGeom>
              <a:avLst/>
              <a:gdLst/>
              <a:ahLst/>
              <a:cxnLst/>
              <a:rect l="l" t="t" r="r" b="b"/>
              <a:pathLst>
                <a:path w="2547" h="2511" extrusionOk="0">
                  <a:moveTo>
                    <a:pt x="1187" y="0"/>
                  </a:moveTo>
                  <a:lnTo>
                    <a:pt x="1187" y="0"/>
                  </a:lnTo>
                  <a:cubicBezTo>
                    <a:pt x="355" y="240"/>
                    <a:pt x="1" y="1216"/>
                    <a:pt x="479" y="1934"/>
                  </a:cubicBezTo>
                  <a:cubicBezTo>
                    <a:pt x="731" y="2316"/>
                    <a:pt x="1138" y="2510"/>
                    <a:pt x="1547" y="2510"/>
                  </a:cubicBezTo>
                  <a:cubicBezTo>
                    <a:pt x="1917" y="2510"/>
                    <a:pt x="2288" y="2352"/>
                    <a:pt x="2546" y="2029"/>
                  </a:cubicBezTo>
                  <a:lnTo>
                    <a:pt x="2546" y="2029"/>
                  </a:lnTo>
                  <a:cubicBezTo>
                    <a:pt x="2432" y="2068"/>
                    <a:pt x="2307" y="2077"/>
                    <a:pt x="2192" y="2087"/>
                  </a:cubicBezTo>
                  <a:cubicBezTo>
                    <a:pt x="1111" y="2087"/>
                    <a:pt x="518" y="833"/>
                    <a:pt x="1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49"/>
            <p:cNvSpPr/>
            <p:nvPr/>
          </p:nvSpPr>
          <p:spPr>
            <a:xfrm>
              <a:off x="8068717" y="2123450"/>
              <a:ext cx="44773" cy="45010"/>
            </a:xfrm>
            <a:custGeom>
              <a:avLst/>
              <a:gdLst/>
              <a:ahLst/>
              <a:cxnLst/>
              <a:rect l="l" t="t" r="r" b="b"/>
              <a:pathLst>
                <a:path w="1705" h="1714" extrusionOk="0">
                  <a:moveTo>
                    <a:pt x="853" y="1"/>
                  </a:moveTo>
                  <a:cubicBezTo>
                    <a:pt x="384" y="1"/>
                    <a:pt x="1" y="384"/>
                    <a:pt x="1" y="853"/>
                  </a:cubicBezTo>
                  <a:cubicBezTo>
                    <a:pt x="1" y="1331"/>
                    <a:pt x="384" y="1714"/>
                    <a:pt x="853" y="1714"/>
                  </a:cubicBezTo>
                  <a:cubicBezTo>
                    <a:pt x="1322" y="1714"/>
                    <a:pt x="1704" y="1331"/>
                    <a:pt x="1704" y="853"/>
                  </a:cubicBezTo>
                  <a:cubicBezTo>
                    <a:pt x="1704" y="384"/>
                    <a:pt x="1322" y="1"/>
                    <a:pt x="853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49"/>
            <p:cNvSpPr/>
            <p:nvPr/>
          </p:nvSpPr>
          <p:spPr>
            <a:xfrm>
              <a:off x="8063964" y="2124474"/>
              <a:ext cx="44484" cy="43854"/>
            </a:xfrm>
            <a:custGeom>
              <a:avLst/>
              <a:gdLst/>
              <a:ahLst/>
              <a:cxnLst/>
              <a:rect l="l" t="t" r="r" b="b"/>
              <a:pathLst>
                <a:path w="1694" h="1670" extrusionOk="0">
                  <a:moveTo>
                    <a:pt x="794" y="0"/>
                  </a:moveTo>
                  <a:lnTo>
                    <a:pt x="794" y="0"/>
                  </a:lnTo>
                  <a:cubicBezTo>
                    <a:pt x="239" y="163"/>
                    <a:pt x="0" y="814"/>
                    <a:pt x="325" y="1292"/>
                  </a:cubicBezTo>
                  <a:cubicBezTo>
                    <a:pt x="491" y="1542"/>
                    <a:pt x="761" y="1670"/>
                    <a:pt x="1031" y="1670"/>
                  </a:cubicBezTo>
                  <a:cubicBezTo>
                    <a:pt x="1278" y="1670"/>
                    <a:pt x="1525" y="1564"/>
                    <a:pt x="1694" y="1349"/>
                  </a:cubicBezTo>
                  <a:lnTo>
                    <a:pt x="1694" y="1349"/>
                  </a:lnTo>
                  <a:cubicBezTo>
                    <a:pt x="1617" y="1378"/>
                    <a:pt x="1541" y="1388"/>
                    <a:pt x="1464" y="1388"/>
                  </a:cubicBezTo>
                  <a:cubicBezTo>
                    <a:pt x="747" y="1388"/>
                    <a:pt x="345" y="555"/>
                    <a:pt x="79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49"/>
            <p:cNvSpPr/>
            <p:nvPr/>
          </p:nvSpPr>
          <p:spPr>
            <a:xfrm>
              <a:off x="8225805" y="2123450"/>
              <a:ext cx="44747" cy="45010"/>
            </a:xfrm>
            <a:custGeom>
              <a:avLst/>
              <a:gdLst/>
              <a:ahLst/>
              <a:cxnLst/>
              <a:rect l="l" t="t" r="r" b="b"/>
              <a:pathLst>
                <a:path w="1704" h="1714" extrusionOk="0">
                  <a:moveTo>
                    <a:pt x="852" y="1"/>
                  </a:moveTo>
                  <a:cubicBezTo>
                    <a:pt x="383" y="1"/>
                    <a:pt x="0" y="384"/>
                    <a:pt x="0" y="853"/>
                  </a:cubicBezTo>
                  <a:cubicBezTo>
                    <a:pt x="0" y="1331"/>
                    <a:pt x="383" y="1714"/>
                    <a:pt x="852" y="1714"/>
                  </a:cubicBezTo>
                  <a:cubicBezTo>
                    <a:pt x="1321" y="1714"/>
                    <a:pt x="1704" y="1331"/>
                    <a:pt x="1704" y="853"/>
                  </a:cubicBezTo>
                  <a:cubicBezTo>
                    <a:pt x="1704" y="384"/>
                    <a:pt x="1321" y="1"/>
                    <a:pt x="852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49"/>
            <p:cNvSpPr/>
            <p:nvPr/>
          </p:nvSpPr>
          <p:spPr>
            <a:xfrm>
              <a:off x="8221025" y="2124474"/>
              <a:ext cx="44747" cy="43854"/>
            </a:xfrm>
            <a:custGeom>
              <a:avLst/>
              <a:gdLst/>
              <a:ahLst/>
              <a:cxnLst/>
              <a:rect l="l" t="t" r="r" b="b"/>
              <a:pathLst>
                <a:path w="1704" h="1670" extrusionOk="0">
                  <a:moveTo>
                    <a:pt x="795" y="0"/>
                  </a:moveTo>
                  <a:cubicBezTo>
                    <a:pt x="240" y="163"/>
                    <a:pt x="0" y="814"/>
                    <a:pt x="326" y="1292"/>
                  </a:cubicBezTo>
                  <a:cubicBezTo>
                    <a:pt x="491" y="1542"/>
                    <a:pt x="761" y="1670"/>
                    <a:pt x="1033" y="1670"/>
                  </a:cubicBezTo>
                  <a:cubicBezTo>
                    <a:pt x="1281" y="1670"/>
                    <a:pt x="1531" y="1564"/>
                    <a:pt x="1704" y="1349"/>
                  </a:cubicBezTo>
                  <a:lnTo>
                    <a:pt x="1704" y="1349"/>
                  </a:lnTo>
                  <a:cubicBezTo>
                    <a:pt x="1627" y="1378"/>
                    <a:pt x="1541" y="1388"/>
                    <a:pt x="1465" y="1388"/>
                  </a:cubicBezTo>
                  <a:cubicBezTo>
                    <a:pt x="747" y="1388"/>
                    <a:pt x="345" y="555"/>
                    <a:pt x="79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49"/>
            <p:cNvSpPr/>
            <p:nvPr/>
          </p:nvSpPr>
          <p:spPr>
            <a:xfrm>
              <a:off x="7995583" y="2286315"/>
              <a:ext cx="33718" cy="33692"/>
            </a:xfrm>
            <a:custGeom>
              <a:avLst/>
              <a:gdLst/>
              <a:ahLst/>
              <a:cxnLst/>
              <a:rect l="l" t="t" r="r" b="b"/>
              <a:pathLst>
                <a:path w="1284" h="1283" extrusionOk="0">
                  <a:moveTo>
                    <a:pt x="642" y="0"/>
                  </a:moveTo>
                  <a:cubicBezTo>
                    <a:pt x="288" y="0"/>
                    <a:pt x="1" y="287"/>
                    <a:pt x="1" y="642"/>
                  </a:cubicBezTo>
                  <a:cubicBezTo>
                    <a:pt x="1" y="996"/>
                    <a:pt x="288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49"/>
            <p:cNvSpPr/>
            <p:nvPr/>
          </p:nvSpPr>
          <p:spPr>
            <a:xfrm>
              <a:off x="7992065" y="2286814"/>
              <a:ext cx="33718" cy="33193"/>
            </a:xfrm>
            <a:custGeom>
              <a:avLst/>
              <a:gdLst/>
              <a:ahLst/>
              <a:cxnLst/>
              <a:rect l="l" t="t" r="r" b="b"/>
              <a:pathLst>
                <a:path w="1284" h="1264" extrusionOk="0">
                  <a:moveTo>
                    <a:pt x="604" y="0"/>
                  </a:moveTo>
                  <a:lnTo>
                    <a:pt x="604" y="0"/>
                  </a:lnTo>
                  <a:cubicBezTo>
                    <a:pt x="183" y="125"/>
                    <a:pt x="1" y="613"/>
                    <a:pt x="240" y="977"/>
                  </a:cubicBezTo>
                  <a:cubicBezTo>
                    <a:pt x="371" y="1167"/>
                    <a:pt x="575" y="1263"/>
                    <a:pt x="779" y="1263"/>
                  </a:cubicBezTo>
                  <a:cubicBezTo>
                    <a:pt x="965" y="1263"/>
                    <a:pt x="1151" y="1184"/>
                    <a:pt x="1283" y="1024"/>
                  </a:cubicBezTo>
                  <a:lnTo>
                    <a:pt x="1283" y="1024"/>
                  </a:lnTo>
                  <a:cubicBezTo>
                    <a:pt x="1216" y="1034"/>
                    <a:pt x="1159" y="1044"/>
                    <a:pt x="1102" y="1044"/>
                  </a:cubicBezTo>
                  <a:cubicBezTo>
                    <a:pt x="566" y="1044"/>
                    <a:pt x="259" y="422"/>
                    <a:pt x="60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49"/>
            <p:cNvSpPr/>
            <p:nvPr/>
          </p:nvSpPr>
          <p:spPr>
            <a:xfrm>
              <a:off x="8152907" y="2286315"/>
              <a:ext cx="33718" cy="33692"/>
            </a:xfrm>
            <a:custGeom>
              <a:avLst/>
              <a:gdLst/>
              <a:ahLst/>
              <a:cxnLst/>
              <a:rect l="l" t="t" r="r" b="b"/>
              <a:pathLst>
                <a:path w="1284" h="1283" extrusionOk="0">
                  <a:moveTo>
                    <a:pt x="642" y="0"/>
                  </a:moveTo>
                  <a:cubicBezTo>
                    <a:pt x="278" y="0"/>
                    <a:pt x="1" y="287"/>
                    <a:pt x="1" y="642"/>
                  </a:cubicBezTo>
                  <a:cubicBezTo>
                    <a:pt x="1" y="996"/>
                    <a:pt x="278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49"/>
            <p:cNvSpPr/>
            <p:nvPr/>
          </p:nvSpPr>
          <p:spPr>
            <a:xfrm>
              <a:off x="8149388" y="2286814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594" y="0"/>
                  </a:moveTo>
                  <a:cubicBezTo>
                    <a:pt x="173" y="125"/>
                    <a:pt x="1" y="613"/>
                    <a:pt x="240" y="977"/>
                  </a:cubicBezTo>
                  <a:cubicBezTo>
                    <a:pt x="366" y="1167"/>
                    <a:pt x="567" y="1263"/>
                    <a:pt x="771" y="1263"/>
                  </a:cubicBezTo>
                  <a:cubicBezTo>
                    <a:pt x="955" y="1263"/>
                    <a:pt x="1142" y="1184"/>
                    <a:pt x="1274" y="1024"/>
                  </a:cubicBezTo>
                  <a:lnTo>
                    <a:pt x="1274" y="1024"/>
                  </a:lnTo>
                  <a:cubicBezTo>
                    <a:pt x="1216" y="1034"/>
                    <a:pt x="1149" y="1044"/>
                    <a:pt x="1092" y="1044"/>
                  </a:cubicBezTo>
                  <a:cubicBezTo>
                    <a:pt x="556" y="1044"/>
                    <a:pt x="259" y="422"/>
                    <a:pt x="59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49"/>
            <p:cNvSpPr/>
            <p:nvPr/>
          </p:nvSpPr>
          <p:spPr>
            <a:xfrm>
              <a:off x="8309994" y="2286315"/>
              <a:ext cx="33692" cy="33692"/>
            </a:xfrm>
            <a:custGeom>
              <a:avLst/>
              <a:gdLst/>
              <a:ahLst/>
              <a:cxnLst/>
              <a:rect l="l" t="t" r="r" b="b"/>
              <a:pathLst>
                <a:path w="1283" h="1283" extrusionOk="0">
                  <a:moveTo>
                    <a:pt x="642" y="0"/>
                  </a:moveTo>
                  <a:cubicBezTo>
                    <a:pt x="287" y="0"/>
                    <a:pt x="0" y="287"/>
                    <a:pt x="0" y="642"/>
                  </a:cubicBezTo>
                  <a:cubicBezTo>
                    <a:pt x="0" y="996"/>
                    <a:pt x="287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49"/>
            <p:cNvSpPr/>
            <p:nvPr/>
          </p:nvSpPr>
          <p:spPr>
            <a:xfrm>
              <a:off x="8306475" y="2286814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594" y="0"/>
                  </a:moveTo>
                  <a:cubicBezTo>
                    <a:pt x="182" y="125"/>
                    <a:pt x="0" y="613"/>
                    <a:pt x="240" y="977"/>
                  </a:cubicBezTo>
                  <a:cubicBezTo>
                    <a:pt x="365" y="1167"/>
                    <a:pt x="569" y="1263"/>
                    <a:pt x="774" y="1263"/>
                  </a:cubicBezTo>
                  <a:cubicBezTo>
                    <a:pt x="960" y="1263"/>
                    <a:pt x="1146" y="1184"/>
                    <a:pt x="1273" y="1024"/>
                  </a:cubicBezTo>
                  <a:lnTo>
                    <a:pt x="1273" y="1024"/>
                  </a:lnTo>
                  <a:cubicBezTo>
                    <a:pt x="1216" y="1034"/>
                    <a:pt x="1158" y="1044"/>
                    <a:pt x="1091" y="1044"/>
                  </a:cubicBezTo>
                  <a:cubicBezTo>
                    <a:pt x="555" y="1044"/>
                    <a:pt x="259" y="422"/>
                    <a:pt x="59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9" name="Google Shape;5169;p49"/>
          <p:cNvGrpSpPr/>
          <p:nvPr/>
        </p:nvGrpSpPr>
        <p:grpSpPr>
          <a:xfrm>
            <a:off x="4911189" y="3793455"/>
            <a:ext cx="296580" cy="364935"/>
            <a:chOff x="4911189" y="3793455"/>
            <a:chExt cx="296580" cy="364935"/>
          </a:xfrm>
        </p:grpSpPr>
        <p:sp>
          <p:nvSpPr>
            <p:cNvPr id="5170" name="Google Shape;5170;p49"/>
            <p:cNvSpPr/>
            <p:nvPr/>
          </p:nvSpPr>
          <p:spPr>
            <a:xfrm>
              <a:off x="4951157" y="3861810"/>
              <a:ext cx="31932" cy="35215"/>
            </a:xfrm>
            <a:custGeom>
              <a:avLst/>
              <a:gdLst/>
              <a:ahLst/>
              <a:cxnLst/>
              <a:rect l="l" t="t" r="r" b="b"/>
              <a:pathLst>
                <a:path w="1216" h="1341" extrusionOk="0">
                  <a:moveTo>
                    <a:pt x="584" y="0"/>
                  </a:moveTo>
                  <a:lnTo>
                    <a:pt x="0" y="431"/>
                  </a:lnTo>
                  <a:lnTo>
                    <a:pt x="622" y="1340"/>
                  </a:lnTo>
                  <a:cubicBezTo>
                    <a:pt x="814" y="1187"/>
                    <a:pt x="1005" y="1043"/>
                    <a:pt x="1216" y="909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49"/>
            <p:cNvSpPr/>
            <p:nvPr/>
          </p:nvSpPr>
          <p:spPr>
            <a:xfrm>
              <a:off x="5136132" y="3861810"/>
              <a:ext cx="31932" cy="34952"/>
            </a:xfrm>
            <a:custGeom>
              <a:avLst/>
              <a:gdLst/>
              <a:ahLst/>
              <a:cxnLst/>
              <a:rect l="l" t="t" r="r" b="b"/>
              <a:pathLst>
                <a:path w="1216" h="1331" extrusionOk="0">
                  <a:moveTo>
                    <a:pt x="632" y="0"/>
                  </a:moveTo>
                  <a:lnTo>
                    <a:pt x="0" y="909"/>
                  </a:lnTo>
                  <a:cubicBezTo>
                    <a:pt x="201" y="1034"/>
                    <a:pt x="392" y="1177"/>
                    <a:pt x="584" y="1331"/>
                  </a:cubicBezTo>
                  <a:lnTo>
                    <a:pt x="1215" y="421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49"/>
            <p:cNvSpPr/>
            <p:nvPr/>
          </p:nvSpPr>
          <p:spPr>
            <a:xfrm>
              <a:off x="5043382" y="3833659"/>
              <a:ext cx="32457" cy="33193"/>
            </a:xfrm>
            <a:custGeom>
              <a:avLst/>
              <a:gdLst/>
              <a:ahLst/>
              <a:cxnLst/>
              <a:rect l="l" t="t" r="r" b="b"/>
              <a:pathLst>
                <a:path w="1236" h="1264" extrusionOk="0">
                  <a:moveTo>
                    <a:pt x="1" y="0"/>
                  </a:moveTo>
                  <a:lnTo>
                    <a:pt x="1" y="1264"/>
                  </a:lnTo>
                  <a:cubicBezTo>
                    <a:pt x="206" y="1235"/>
                    <a:pt x="412" y="1221"/>
                    <a:pt x="618" y="1221"/>
                  </a:cubicBezTo>
                  <a:cubicBezTo>
                    <a:pt x="824" y="1221"/>
                    <a:pt x="1029" y="1235"/>
                    <a:pt x="1235" y="1264"/>
                  </a:cubicBezTo>
                  <a:lnTo>
                    <a:pt x="1235" y="0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49"/>
            <p:cNvSpPr/>
            <p:nvPr/>
          </p:nvSpPr>
          <p:spPr>
            <a:xfrm>
              <a:off x="5043382" y="3833659"/>
              <a:ext cx="21901" cy="33193"/>
            </a:xfrm>
            <a:custGeom>
              <a:avLst/>
              <a:gdLst/>
              <a:ahLst/>
              <a:cxnLst/>
              <a:rect l="l" t="t" r="r" b="b"/>
              <a:pathLst>
                <a:path w="834" h="1264" extrusionOk="0">
                  <a:moveTo>
                    <a:pt x="1" y="0"/>
                  </a:moveTo>
                  <a:lnTo>
                    <a:pt x="1" y="1264"/>
                  </a:lnTo>
                  <a:cubicBezTo>
                    <a:pt x="202" y="1235"/>
                    <a:pt x="412" y="1225"/>
                    <a:pt x="623" y="1225"/>
                  </a:cubicBezTo>
                  <a:cubicBezTo>
                    <a:pt x="690" y="1225"/>
                    <a:pt x="766" y="1225"/>
                    <a:pt x="833" y="1235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49"/>
            <p:cNvSpPr/>
            <p:nvPr/>
          </p:nvSpPr>
          <p:spPr>
            <a:xfrm>
              <a:off x="4911189" y="3861810"/>
              <a:ext cx="296580" cy="296580"/>
            </a:xfrm>
            <a:custGeom>
              <a:avLst/>
              <a:gdLst/>
              <a:ahLst/>
              <a:cxnLst/>
              <a:rect l="l" t="t" r="r" b="b"/>
              <a:pathLst>
                <a:path w="11294" h="11294" extrusionOk="0">
                  <a:moveTo>
                    <a:pt x="5647" y="0"/>
                  </a:moveTo>
                  <a:cubicBezTo>
                    <a:pt x="2527" y="0"/>
                    <a:pt x="1" y="2527"/>
                    <a:pt x="1" y="5647"/>
                  </a:cubicBezTo>
                  <a:cubicBezTo>
                    <a:pt x="1" y="8767"/>
                    <a:pt x="2527" y="11293"/>
                    <a:pt x="5647" y="11293"/>
                  </a:cubicBezTo>
                  <a:cubicBezTo>
                    <a:pt x="8767" y="11293"/>
                    <a:pt x="11294" y="8767"/>
                    <a:pt x="11294" y="5647"/>
                  </a:cubicBezTo>
                  <a:cubicBezTo>
                    <a:pt x="11294" y="2527"/>
                    <a:pt x="8767" y="0"/>
                    <a:pt x="5647" y="0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49"/>
            <p:cNvSpPr/>
            <p:nvPr/>
          </p:nvSpPr>
          <p:spPr>
            <a:xfrm>
              <a:off x="4911189" y="3861810"/>
              <a:ext cx="161630" cy="296580"/>
            </a:xfrm>
            <a:custGeom>
              <a:avLst/>
              <a:gdLst/>
              <a:ahLst/>
              <a:cxnLst/>
              <a:rect l="l" t="t" r="r" b="b"/>
              <a:pathLst>
                <a:path w="6155" h="11294" extrusionOk="0">
                  <a:moveTo>
                    <a:pt x="5647" y="0"/>
                  </a:moveTo>
                  <a:cubicBezTo>
                    <a:pt x="2527" y="0"/>
                    <a:pt x="1" y="2527"/>
                    <a:pt x="1" y="5647"/>
                  </a:cubicBezTo>
                  <a:cubicBezTo>
                    <a:pt x="1" y="8767"/>
                    <a:pt x="2527" y="11293"/>
                    <a:pt x="5647" y="11293"/>
                  </a:cubicBezTo>
                  <a:cubicBezTo>
                    <a:pt x="5752" y="11293"/>
                    <a:pt x="5858" y="11293"/>
                    <a:pt x="5953" y="11284"/>
                  </a:cubicBezTo>
                  <a:cubicBezTo>
                    <a:pt x="3044" y="11025"/>
                    <a:pt x="814" y="8585"/>
                    <a:pt x="814" y="5656"/>
                  </a:cubicBezTo>
                  <a:cubicBezTo>
                    <a:pt x="814" y="2661"/>
                    <a:pt x="3159" y="182"/>
                    <a:pt x="6154" y="19"/>
                  </a:cubicBezTo>
                  <a:cubicBezTo>
                    <a:pt x="5982" y="10"/>
                    <a:pt x="5819" y="0"/>
                    <a:pt x="5647" y="0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49"/>
            <p:cNvSpPr/>
            <p:nvPr/>
          </p:nvSpPr>
          <p:spPr>
            <a:xfrm>
              <a:off x="4925527" y="3885680"/>
              <a:ext cx="258372" cy="248577"/>
            </a:xfrm>
            <a:custGeom>
              <a:avLst/>
              <a:gdLst/>
              <a:ahLst/>
              <a:cxnLst/>
              <a:rect l="l" t="t" r="r" b="b"/>
              <a:pathLst>
                <a:path w="9839" h="9466" extrusionOk="0">
                  <a:moveTo>
                    <a:pt x="5101" y="0"/>
                  </a:moveTo>
                  <a:cubicBezTo>
                    <a:pt x="3870" y="0"/>
                    <a:pt x="2662" y="481"/>
                    <a:pt x="1761" y="1388"/>
                  </a:cubicBezTo>
                  <a:cubicBezTo>
                    <a:pt x="402" y="2738"/>
                    <a:pt x="0" y="4776"/>
                    <a:pt x="727" y="6546"/>
                  </a:cubicBezTo>
                  <a:cubicBezTo>
                    <a:pt x="1464" y="8317"/>
                    <a:pt x="3187" y="9465"/>
                    <a:pt x="5101" y="9465"/>
                  </a:cubicBezTo>
                  <a:cubicBezTo>
                    <a:pt x="7714" y="9465"/>
                    <a:pt x="9838" y="7350"/>
                    <a:pt x="9838" y="4738"/>
                  </a:cubicBezTo>
                  <a:cubicBezTo>
                    <a:pt x="9838" y="2814"/>
                    <a:pt x="8680" y="1091"/>
                    <a:pt x="6919" y="364"/>
                  </a:cubicBezTo>
                  <a:cubicBezTo>
                    <a:pt x="6331" y="119"/>
                    <a:pt x="5713" y="0"/>
                    <a:pt x="5101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49"/>
            <p:cNvSpPr/>
            <p:nvPr/>
          </p:nvSpPr>
          <p:spPr>
            <a:xfrm>
              <a:off x="4937317" y="3885680"/>
              <a:ext cx="129724" cy="248577"/>
            </a:xfrm>
            <a:custGeom>
              <a:avLst/>
              <a:gdLst/>
              <a:ahLst/>
              <a:cxnLst/>
              <a:rect l="l" t="t" r="r" b="b"/>
              <a:pathLst>
                <a:path w="4940" h="9466" extrusionOk="0">
                  <a:moveTo>
                    <a:pt x="4652" y="0"/>
                  </a:moveTo>
                  <a:cubicBezTo>
                    <a:pt x="2068" y="39"/>
                    <a:pt x="1" y="2144"/>
                    <a:pt x="1" y="4738"/>
                  </a:cubicBezTo>
                  <a:cubicBezTo>
                    <a:pt x="1" y="7322"/>
                    <a:pt x="2068" y="9427"/>
                    <a:pt x="4652" y="9465"/>
                  </a:cubicBezTo>
                  <a:cubicBezTo>
                    <a:pt x="4748" y="9465"/>
                    <a:pt x="4843" y="9465"/>
                    <a:pt x="4939" y="9456"/>
                  </a:cubicBezTo>
                  <a:cubicBezTo>
                    <a:pt x="2441" y="9303"/>
                    <a:pt x="489" y="7236"/>
                    <a:pt x="489" y="4738"/>
                  </a:cubicBezTo>
                  <a:cubicBezTo>
                    <a:pt x="489" y="2230"/>
                    <a:pt x="2441" y="163"/>
                    <a:pt x="4939" y="10"/>
                  </a:cubicBezTo>
                  <a:cubicBezTo>
                    <a:pt x="4843" y="10"/>
                    <a:pt x="4748" y="0"/>
                    <a:pt x="465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49"/>
            <p:cNvSpPr/>
            <p:nvPr/>
          </p:nvSpPr>
          <p:spPr>
            <a:xfrm>
              <a:off x="4942596" y="3902381"/>
              <a:ext cx="223972" cy="215279"/>
            </a:xfrm>
            <a:custGeom>
              <a:avLst/>
              <a:gdLst/>
              <a:ahLst/>
              <a:cxnLst/>
              <a:rect l="l" t="t" r="r" b="b"/>
              <a:pathLst>
                <a:path w="8529" h="8198" extrusionOk="0">
                  <a:moveTo>
                    <a:pt x="4420" y="0"/>
                  </a:moveTo>
                  <a:cubicBezTo>
                    <a:pt x="3353" y="0"/>
                    <a:pt x="2303" y="415"/>
                    <a:pt x="1523" y="1202"/>
                  </a:cubicBezTo>
                  <a:cubicBezTo>
                    <a:pt x="345" y="2369"/>
                    <a:pt x="1" y="4140"/>
                    <a:pt x="633" y="5671"/>
                  </a:cubicBezTo>
                  <a:cubicBezTo>
                    <a:pt x="1264" y="7202"/>
                    <a:pt x="2767" y="8198"/>
                    <a:pt x="4422" y="8198"/>
                  </a:cubicBezTo>
                  <a:cubicBezTo>
                    <a:pt x="6691" y="8198"/>
                    <a:pt x="8518" y="6360"/>
                    <a:pt x="8528" y="4102"/>
                  </a:cubicBezTo>
                  <a:cubicBezTo>
                    <a:pt x="8518" y="2436"/>
                    <a:pt x="7523" y="944"/>
                    <a:pt x="5992" y="312"/>
                  </a:cubicBezTo>
                  <a:cubicBezTo>
                    <a:pt x="5484" y="102"/>
                    <a:pt x="4950" y="0"/>
                    <a:pt x="4420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49"/>
            <p:cNvSpPr/>
            <p:nvPr/>
          </p:nvSpPr>
          <p:spPr>
            <a:xfrm>
              <a:off x="4951157" y="3902381"/>
              <a:ext cx="121400" cy="215385"/>
            </a:xfrm>
            <a:custGeom>
              <a:avLst/>
              <a:gdLst/>
              <a:ahLst/>
              <a:cxnLst/>
              <a:rect l="l" t="t" r="r" b="b"/>
              <a:pathLst>
                <a:path w="4623" h="8202" extrusionOk="0">
                  <a:moveTo>
                    <a:pt x="4091" y="0"/>
                  </a:moveTo>
                  <a:cubicBezTo>
                    <a:pt x="1867" y="0"/>
                    <a:pt x="0" y="1804"/>
                    <a:pt x="0" y="4102"/>
                  </a:cubicBezTo>
                  <a:cubicBezTo>
                    <a:pt x="0" y="6395"/>
                    <a:pt x="1875" y="8201"/>
                    <a:pt x="4105" y="8201"/>
                  </a:cubicBezTo>
                  <a:cubicBezTo>
                    <a:pt x="4276" y="8201"/>
                    <a:pt x="4448" y="8191"/>
                    <a:pt x="4623" y="8169"/>
                  </a:cubicBezTo>
                  <a:cubicBezTo>
                    <a:pt x="2575" y="7901"/>
                    <a:pt x="1034" y="6159"/>
                    <a:pt x="1034" y="4102"/>
                  </a:cubicBezTo>
                  <a:cubicBezTo>
                    <a:pt x="1034" y="2035"/>
                    <a:pt x="2575" y="293"/>
                    <a:pt x="4623" y="34"/>
                  </a:cubicBezTo>
                  <a:cubicBezTo>
                    <a:pt x="4444" y="11"/>
                    <a:pt x="4266" y="0"/>
                    <a:pt x="409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49"/>
            <p:cNvSpPr/>
            <p:nvPr/>
          </p:nvSpPr>
          <p:spPr>
            <a:xfrm>
              <a:off x="5054069" y="3937255"/>
              <a:ext cx="10950" cy="76128"/>
            </a:xfrm>
            <a:custGeom>
              <a:avLst/>
              <a:gdLst/>
              <a:ahLst/>
              <a:cxnLst/>
              <a:rect l="l" t="t" r="r" b="b"/>
              <a:pathLst>
                <a:path w="417" h="2899" extrusionOk="0">
                  <a:moveTo>
                    <a:pt x="207" y="1"/>
                  </a:moveTo>
                  <a:cubicBezTo>
                    <a:pt x="103" y="1"/>
                    <a:pt x="0" y="70"/>
                    <a:pt x="5" y="209"/>
                  </a:cubicBezTo>
                  <a:lnTo>
                    <a:pt x="5" y="2688"/>
                  </a:lnTo>
                  <a:cubicBezTo>
                    <a:pt x="5" y="2802"/>
                    <a:pt x="91" y="2898"/>
                    <a:pt x="206" y="2898"/>
                  </a:cubicBezTo>
                  <a:cubicBezTo>
                    <a:pt x="331" y="2898"/>
                    <a:pt x="417" y="2802"/>
                    <a:pt x="417" y="2688"/>
                  </a:cubicBezTo>
                  <a:lnTo>
                    <a:pt x="417" y="209"/>
                  </a:lnTo>
                  <a:cubicBezTo>
                    <a:pt x="417" y="70"/>
                    <a:pt x="311" y="1"/>
                    <a:pt x="20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49"/>
            <p:cNvSpPr/>
            <p:nvPr/>
          </p:nvSpPr>
          <p:spPr>
            <a:xfrm>
              <a:off x="5139388" y="3833685"/>
              <a:ext cx="57326" cy="48712"/>
            </a:xfrm>
            <a:custGeom>
              <a:avLst/>
              <a:gdLst/>
              <a:ahLst/>
              <a:cxnLst/>
              <a:rect l="l" t="t" r="r" b="b"/>
              <a:pathLst>
                <a:path w="2183" h="1855" extrusionOk="0">
                  <a:moveTo>
                    <a:pt x="599" y="0"/>
                  </a:moveTo>
                  <a:cubicBezTo>
                    <a:pt x="505" y="0"/>
                    <a:pt x="412" y="43"/>
                    <a:pt x="355" y="124"/>
                  </a:cubicBezTo>
                  <a:lnTo>
                    <a:pt x="106" y="478"/>
                  </a:lnTo>
                  <a:cubicBezTo>
                    <a:pt x="0" y="612"/>
                    <a:pt x="39" y="803"/>
                    <a:pt x="163" y="899"/>
                  </a:cubicBezTo>
                  <a:lnTo>
                    <a:pt x="1417" y="1799"/>
                  </a:lnTo>
                  <a:cubicBezTo>
                    <a:pt x="1470" y="1837"/>
                    <a:pt x="1531" y="1855"/>
                    <a:pt x="1591" y="1855"/>
                  </a:cubicBezTo>
                  <a:cubicBezTo>
                    <a:pt x="1683" y="1855"/>
                    <a:pt x="1774" y="1812"/>
                    <a:pt x="1838" y="1732"/>
                  </a:cubicBezTo>
                  <a:lnTo>
                    <a:pt x="2087" y="1368"/>
                  </a:lnTo>
                  <a:cubicBezTo>
                    <a:pt x="2182" y="1234"/>
                    <a:pt x="2154" y="1052"/>
                    <a:pt x="2020" y="956"/>
                  </a:cubicBezTo>
                  <a:lnTo>
                    <a:pt x="776" y="57"/>
                  </a:lnTo>
                  <a:cubicBezTo>
                    <a:pt x="722" y="19"/>
                    <a:pt x="660" y="0"/>
                    <a:pt x="599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49"/>
            <p:cNvSpPr/>
            <p:nvPr/>
          </p:nvSpPr>
          <p:spPr>
            <a:xfrm>
              <a:off x="4922507" y="3833685"/>
              <a:ext cx="57063" cy="48712"/>
            </a:xfrm>
            <a:custGeom>
              <a:avLst/>
              <a:gdLst/>
              <a:ahLst/>
              <a:cxnLst/>
              <a:rect l="l" t="t" r="r" b="b"/>
              <a:pathLst>
                <a:path w="2173" h="1855" extrusionOk="0">
                  <a:moveTo>
                    <a:pt x="1584" y="0"/>
                  </a:moveTo>
                  <a:cubicBezTo>
                    <a:pt x="1522" y="0"/>
                    <a:pt x="1460" y="19"/>
                    <a:pt x="1407" y="57"/>
                  </a:cubicBezTo>
                  <a:lnTo>
                    <a:pt x="163" y="956"/>
                  </a:lnTo>
                  <a:cubicBezTo>
                    <a:pt x="29" y="1052"/>
                    <a:pt x="0" y="1234"/>
                    <a:pt x="96" y="1368"/>
                  </a:cubicBezTo>
                  <a:lnTo>
                    <a:pt x="345" y="1732"/>
                  </a:lnTo>
                  <a:cubicBezTo>
                    <a:pt x="403" y="1812"/>
                    <a:pt x="495" y="1855"/>
                    <a:pt x="589" y="1855"/>
                  </a:cubicBezTo>
                  <a:cubicBezTo>
                    <a:pt x="651" y="1855"/>
                    <a:pt x="713" y="1837"/>
                    <a:pt x="766" y="1799"/>
                  </a:cubicBezTo>
                  <a:lnTo>
                    <a:pt x="2010" y="899"/>
                  </a:lnTo>
                  <a:cubicBezTo>
                    <a:pt x="2144" y="803"/>
                    <a:pt x="2173" y="612"/>
                    <a:pt x="2077" y="478"/>
                  </a:cubicBezTo>
                  <a:lnTo>
                    <a:pt x="1828" y="124"/>
                  </a:lnTo>
                  <a:cubicBezTo>
                    <a:pt x="1770" y="43"/>
                    <a:pt x="1678" y="0"/>
                    <a:pt x="158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49"/>
            <p:cNvSpPr/>
            <p:nvPr/>
          </p:nvSpPr>
          <p:spPr>
            <a:xfrm>
              <a:off x="5023792" y="3793455"/>
              <a:ext cx="71637" cy="42988"/>
            </a:xfrm>
            <a:custGeom>
              <a:avLst/>
              <a:gdLst/>
              <a:ahLst/>
              <a:cxnLst/>
              <a:rect l="l" t="t" r="r" b="b"/>
              <a:pathLst>
                <a:path w="2728" h="1637" extrusionOk="0">
                  <a:moveTo>
                    <a:pt x="345" y="0"/>
                  </a:moveTo>
                  <a:cubicBezTo>
                    <a:pt x="153" y="0"/>
                    <a:pt x="0" y="153"/>
                    <a:pt x="0" y="345"/>
                  </a:cubicBezTo>
                  <a:lnTo>
                    <a:pt x="0" y="1292"/>
                  </a:lnTo>
                  <a:cubicBezTo>
                    <a:pt x="0" y="1484"/>
                    <a:pt x="153" y="1637"/>
                    <a:pt x="345" y="1637"/>
                  </a:cubicBezTo>
                  <a:lnTo>
                    <a:pt x="2374" y="1637"/>
                  </a:lnTo>
                  <a:cubicBezTo>
                    <a:pt x="2565" y="1637"/>
                    <a:pt x="2718" y="1484"/>
                    <a:pt x="2728" y="1292"/>
                  </a:cubicBezTo>
                  <a:lnTo>
                    <a:pt x="2728" y="345"/>
                  </a:lnTo>
                  <a:cubicBezTo>
                    <a:pt x="2718" y="153"/>
                    <a:pt x="2565" y="0"/>
                    <a:pt x="2374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49"/>
            <p:cNvSpPr/>
            <p:nvPr/>
          </p:nvSpPr>
          <p:spPr>
            <a:xfrm>
              <a:off x="5139388" y="3833685"/>
              <a:ext cx="51049" cy="48712"/>
            </a:xfrm>
            <a:custGeom>
              <a:avLst/>
              <a:gdLst/>
              <a:ahLst/>
              <a:cxnLst/>
              <a:rect l="l" t="t" r="r" b="b"/>
              <a:pathLst>
                <a:path w="1944" h="1855" extrusionOk="0">
                  <a:moveTo>
                    <a:pt x="599" y="0"/>
                  </a:moveTo>
                  <a:cubicBezTo>
                    <a:pt x="505" y="0"/>
                    <a:pt x="412" y="43"/>
                    <a:pt x="355" y="124"/>
                  </a:cubicBezTo>
                  <a:lnTo>
                    <a:pt x="106" y="478"/>
                  </a:lnTo>
                  <a:cubicBezTo>
                    <a:pt x="0" y="612"/>
                    <a:pt x="39" y="803"/>
                    <a:pt x="173" y="899"/>
                  </a:cubicBezTo>
                  <a:lnTo>
                    <a:pt x="1417" y="1799"/>
                  </a:lnTo>
                  <a:cubicBezTo>
                    <a:pt x="1470" y="1837"/>
                    <a:pt x="1531" y="1855"/>
                    <a:pt x="1591" y="1855"/>
                  </a:cubicBezTo>
                  <a:cubicBezTo>
                    <a:pt x="1683" y="1855"/>
                    <a:pt x="1774" y="1812"/>
                    <a:pt x="1838" y="1732"/>
                  </a:cubicBezTo>
                  <a:lnTo>
                    <a:pt x="1943" y="1578"/>
                  </a:lnTo>
                  <a:lnTo>
                    <a:pt x="1005" y="889"/>
                  </a:lnTo>
                  <a:cubicBezTo>
                    <a:pt x="871" y="794"/>
                    <a:pt x="843" y="612"/>
                    <a:pt x="938" y="478"/>
                  </a:cubicBezTo>
                  <a:lnTo>
                    <a:pt x="1082" y="277"/>
                  </a:lnTo>
                  <a:lnTo>
                    <a:pt x="776" y="57"/>
                  </a:lnTo>
                  <a:cubicBezTo>
                    <a:pt x="722" y="19"/>
                    <a:pt x="660" y="0"/>
                    <a:pt x="59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49"/>
            <p:cNvSpPr/>
            <p:nvPr/>
          </p:nvSpPr>
          <p:spPr>
            <a:xfrm>
              <a:off x="4922507" y="3833685"/>
              <a:ext cx="50787" cy="48712"/>
            </a:xfrm>
            <a:custGeom>
              <a:avLst/>
              <a:gdLst/>
              <a:ahLst/>
              <a:cxnLst/>
              <a:rect l="l" t="t" r="r" b="b"/>
              <a:pathLst>
                <a:path w="1934" h="1855" extrusionOk="0">
                  <a:moveTo>
                    <a:pt x="1584" y="0"/>
                  </a:moveTo>
                  <a:cubicBezTo>
                    <a:pt x="1522" y="0"/>
                    <a:pt x="1460" y="19"/>
                    <a:pt x="1407" y="57"/>
                  </a:cubicBezTo>
                  <a:lnTo>
                    <a:pt x="163" y="956"/>
                  </a:lnTo>
                  <a:cubicBezTo>
                    <a:pt x="29" y="1052"/>
                    <a:pt x="0" y="1234"/>
                    <a:pt x="96" y="1368"/>
                  </a:cubicBezTo>
                  <a:lnTo>
                    <a:pt x="345" y="1732"/>
                  </a:lnTo>
                  <a:cubicBezTo>
                    <a:pt x="403" y="1812"/>
                    <a:pt x="495" y="1855"/>
                    <a:pt x="589" y="1855"/>
                  </a:cubicBezTo>
                  <a:cubicBezTo>
                    <a:pt x="651" y="1855"/>
                    <a:pt x="713" y="1837"/>
                    <a:pt x="766" y="1799"/>
                  </a:cubicBezTo>
                  <a:lnTo>
                    <a:pt x="1072" y="1578"/>
                  </a:lnTo>
                  <a:lnTo>
                    <a:pt x="929" y="1368"/>
                  </a:lnTo>
                  <a:cubicBezTo>
                    <a:pt x="833" y="1234"/>
                    <a:pt x="862" y="1052"/>
                    <a:pt x="996" y="956"/>
                  </a:cubicBezTo>
                  <a:lnTo>
                    <a:pt x="1933" y="277"/>
                  </a:lnTo>
                  <a:lnTo>
                    <a:pt x="1828" y="124"/>
                  </a:lnTo>
                  <a:cubicBezTo>
                    <a:pt x="1770" y="43"/>
                    <a:pt x="1678" y="0"/>
                    <a:pt x="15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49"/>
            <p:cNvSpPr/>
            <p:nvPr/>
          </p:nvSpPr>
          <p:spPr>
            <a:xfrm>
              <a:off x="5024028" y="3793455"/>
              <a:ext cx="30934" cy="42988"/>
            </a:xfrm>
            <a:custGeom>
              <a:avLst/>
              <a:gdLst/>
              <a:ahLst/>
              <a:cxnLst/>
              <a:rect l="l" t="t" r="r" b="b"/>
              <a:pathLst>
                <a:path w="1178" h="1637" extrusionOk="0">
                  <a:moveTo>
                    <a:pt x="345" y="0"/>
                  </a:moveTo>
                  <a:cubicBezTo>
                    <a:pt x="154" y="0"/>
                    <a:pt x="1" y="153"/>
                    <a:pt x="1" y="345"/>
                  </a:cubicBezTo>
                  <a:lnTo>
                    <a:pt x="1" y="1292"/>
                  </a:lnTo>
                  <a:cubicBezTo>
                    <a:pt x="1" y="1484"/>
                    <a:pt x="154" y="1637"/>
                    <a:pt x="345" y="1637"/>
                  </a:cubicBezTo>
                  <a:lnTo>
                    <a:pt x="1178" y="1637"/>
                  </a:lnTo>
                  <a:cubicBezTo>
                    <a:pt x="986" y="1637"/>
                    <a:pt x="833" y="1484"/>
                    <a:pt x="833" y="1292"/>
                  </a:cubicBezTo>
                  <a:lnTo>
                    <a:pt x="833" y="345"/>
                  </a:lnTo>
                  <a:cubicBezTo>
                    <a:pt x="833" y="153"/>
                    <a:pt x="986" y="0"/>
                    <a:pt x="1178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49"/>
            <p:cNvSpPr/>
            <p:nvPr/>
          </p:nvSpPr>
          <p:spPr>
            <a:xfrm>
              <a:off x="4937580" y="3896998"/>
              <a:ext cx="235001" cy="226046"/>
            </a:xfrm>
            <a:custGeom>
              <a:avLst/>
              <a:gdLst/>
              <a:ahLst/>
              <a:cxnLst/>
              <a:rect l="l" t="t" r="r" b="b"/>
              <a:pathLst>
                <a:path w="8949" h="8608" extrusionOk="0">
                  <a:moveTo>
                    <a:pt x="4853" y="421"/>
                  </a:moveTo>
                  <a:cubicBezTo>
                    <a:pt x="5398" y="450"/>
                    <a:pt x="5925" y="593"/>
                    <a:pt x="6413" y="842"/>
                  </a:cubicBezTo>
                  <a:lnTo>
                    <a:pt x="6250" y="1129"/>
                  </a:lnTo>
                  <a:cubicBezTo>
                    <a:pt x="6147" y="1259"/>
                    <a:pt x="6323" y="1419"/>
                    <a:pt x="6467" y="1419"/>
                  </a:cubicBezTo>
                  <a:cubicBezTo>
                    <a:pt x="6524" y="1419"/>
                    <a:pt x="6577" y="1393"/>
                    <a:pt x="6604" y="1330"/>
                  </a:cubicBezTo>
                  <a:lnTo>
                    <a:pt x="6767" y="1053"/>
                  </a:lnTo>
                  <a:cubicBezTo>
                    <a:pt x="7226" y="1340"/>
                    <a:pt x="7609" y="1732"/>
                    <a:pt x="7906" y="2182"/>
                  </a:cubicBezTo>
                  <a:lnTo>
                    <a:pt x="7618" y="2345"/>
                  </a:lnTo>
                  <a:cubicBezTo>
                    <a:pt x="7430" y="2427"/>
                    <a:pt x="7578" y="2739"/>
                    <a:pt x="7744" y="2739"/>
                  </a:cubicBezTo>
                  <a:cubicBezTo>
                    <a:pt x="7772" y="2739"/>
                    <a:pt x="7801" y="2729"/>
                    <a:pt x="7829" y="2708"/>
                  </a:cubicBezTo>
                  <a:lnTo>
                    <a:pt x="8116" y="2546"/>
                  </a:lnTo>
                  <a:cubicBezTo>
                    <a:pt x="8365" y="3024"/>
                    <a:pt x="8508" y="3560"/>
                    <a:pt x="8537" y="4096"/>
                  </a:cubicBezTo>
                  <a:lnTo>
                    <a:pt x="8202" y="4096"/>
                  </a:lnTo>
                  <a:cubicBezTo>
                    <a:pt x="7925" y="4096"/>
                    <a:pt x="7925" y="4517"/>
                    <a:pt x="8202" y="4517"/>
                  </a:cubicBezTo>
                  <a:lnTo>
                    <a:pt x="8537" y="4517"/>
                  </a:lnTo>
                  <a:cubicBezTo>
                    <a:pt x="8508" y="5063"/>
                    <a:pt x="8365" y="5589"/>
                    <a:pt x="8116" y="6077"/>
                  </a:cubicBezTo>
                  <a:lnTo>
                    <a:pt x="7829" y="5905"/>
                  </a:lnTo>
                  <a:cubicBezTo>
                    <a:pt x="7801" y="5884"/>
                    <a:pt x="7772" y="5875"/>
                    <a:pt x="7744" y="5875"/>
                  </a:cubicBezTo>
                  <a:cubicBezTo>
                    <a:pt x="7578" y="5875"/>
                    <a:pt x="7430" y="6187"/>
                    <a:pt x="7618" y="6269"/>
                  </a:cubicBezTo>
                  <a:lnTo>
                    <a:pt x="7906" y="6431"/>
                  </a:lnTo>
                  <a:cubicBezTo>
                    <a:pt x="7609" y="6881"/>
                    <a:pt x="7226" y="7264"/>
                    <a:pt x="6767" y="7561"/>
                  </a:cubicBezTo>
                  <a:lnTo>
                    <a:pt x="6767" y="7570"/>
                  </a:lnTo>
                  <a:lnTo>
                    <a:pt x="6604" y="7283"/>
                  </a:lnTo>
                  <a:cubicBezTo>
                    <a:pt x="6577" y="7220"/>
                    <a:pt x="6525" y="7195"/>
                    <a:pt x="6468" y="7195"/>
                  </a:cubicBezTo>
                  <a:cubicBezTo>
                    <a:pt x="6324" y="7195"/>
                    <a:pt x="6147" y="7357"/>
                    <a:pt x="6250" y="7494"/>
                  </a:cubicBezTo>
                  <a:lnTo>
                    <a:pt x="6413" y="7781"/>
                  </a:lnTo>
                  <a:cubicBezTo>
                    <a:pt x="5925" y="8020"/>
                    <a:pt x="5398" y="8164"/>
                    <a:pt x="4853" y="8192"/>
                  </a:cubicBezTo>
                  <a:lnTo>
                    <a:pt x="4853" y="7867"/>
                  </a:lnTo>
                  <a:cubicBezTo>
                    <a:pt x="4853" y="7723"/>
                    <a:pt x="4750" y="7652"/>
                    <a:pt x="4647" y="7652"/>
                  </a:cubicBezTo>
                  <a:cubicBezTo>
                    <a:pt x="4544" y="7652"/>
                    <a:pt x="4441" y="7723"/>
                    <a:pt x="4441" y="7867"/>
                  </a:cubicBezTo>
                  <a:lnTo>
                    <a:pt x="4441" y="8192"/>
                  </a:lnTo>
                  <a:cubicBezTo>
                    <a:pt x="3896" y="8164"/>
                    <a:pt x="3369" y="8020"/>
                    <a:pt x="2881" y="7781"/>
                  </a:cubicBezTo>
                  <a:lnTo>
                    <a:pt x="3044" y="7494"/>
                  </a:lnTo>
                  <a:cubicBezTo>
                    <a:pt x="3111" y="7333"/>
                    <a:pt x="2982" y="7196"/>
                    <a:pt x="2849" y="7196"/>
                  </a:cubicBezTo>
                  <a:cubicBezTo>
                    <a:pt x="2792" y="7196"/>
                    <a:pt x="2733" y="7222"/>
                    <a:pt x="2690" y="7283"/>
                  </a:cubicBezTo>
                  <a:lnTo>
                    <a:pt x="2527" y="7570"/>
                  </a:lnTo>
                  <a:cubicBezTo>
                    <a:pt x="2068" y="7273"/>
                    <a:pt x="1685" y="6881"/>
                    <a:pt x="1388" y="6431"/>
                  </a:cubicBezTo>
                  <a:lnTo>
                    <a:pt x="1675" y="6269"/>
                  </a:lnTo>
                  <a:cubicBezTo>
                    <a:pt x="1842" y="6136"/>
                    <a:pt x="1733" y="5887"/>
                    <a:pt x="1551" y="5887"/>
                  </a:cubicBezTo>
                  <a:cubicBezTo>
                    <a:pt x="1524" y="5887"/>
                    <a:pt x="1495" y="5892"/>
                    <a:pt x="1465" y="5905"/>
                  </a:cubicBezTo>
                  <a:lnTo>
                    <a:pt x="1178" y="6077"/>
                  </a:lnTo>
                  <a:cubicBezTo>
                    <a:pt x="929" y="5589"/>
                    <a:pt x="785" y="5063"/>
                    <a:pt x="757" y="4517"/>
                  </a:cubicBezTo>
                  <a:lnTo>
                    <a:pt x="1092" y="4517"/>
                  </a:lnTo>
                  <a:cubicBezTo>
                    <a:pt x="1369" y="4517"/>
                    <a:pt x="1369" y="4096"/>
                    <a:pt x="1092" y="4096"/>
                  </a:cubicBezTo>
                  <a:lnTo>
                    <a:pt x="757" y="4096"/>
                  </a:lnTo>
                  <a:cubicBezTo>
                    <a:pt x="785" y="3560"/>
                    <a:pt x="929" y="3024"/>
                    <a:pt x="1178" y="2546"/>
                  </a:cubicBezTo>
                  <a:lnTo>
                    <a:pt x="1465" y="2708"/>
                  </a:lnTo>
                  <a:cubicBezTo>
                    <a:pt x="1495" y="2721"/>
                    <a:pt x="1524" y="2727"/>
                    <a:pt x="1551" y="2727"/>
                  </a:cubicBezTo>
                  <a:cubicBezTo>
                    <a:pt x="1733" y="2727"/>
                    <a:pt x="1842" y="2478"/>
                    <a:pt x="1675" y="2345"/>
                  </a:cubicBezTo>
                  <a:lnTo>
                    <a:pt x="1388" y="2182"/>
                  </a:lnTo>
                  <a:cubicBezTo>
                    <a:pt x="1685" y="1732"/>
                    <a:pt x="2068" y="1340"/>
                    <a:pt x="2527" y="1053"/>
                  </a:cubicBezTo>
                  <a:lnTo>
                    <a:pt x="2690" y="1330"/>
                  </a:lnTo>
                  <a:cubicBezTo>
                    <a:pt x="2714" y="1393"/>
                    <a:pt x="2765" y="1419"/>
                    <a:pt x="2823" y="1419"/>
                  </a:cubicBezTo>
                  <a:cubicBezTo>
                    <a:pt x="2966" y="1419"/>
                    <a:pt x="3146" y="1259"/>
                    <a:pt x="3044" y="1129"/>
                  </a:cubicBezTo>
                  <a:lnTo>
                    <a:pt x="2881" y="842"/>
                  </a:lnTo>
                  <a:cubicBezTo>
                    <a:pt x="3369" y="593"/>
                    <a:pt x="3896" y="450"/>
                    <a:pt x="4441" y="421"/>
                  </a:cubicBezTo>
                  <a:lnTo>
                    <a:pt x="4441" y="756"/>
                  </a:lnTo>
                  <a:cubicBezTo>
                    <a:pt x="4436" y="895"/>
                    <a:pt x="4539" y="964"/>
                    <a:pt x="4643" y="964"/>
                  </a:cubicBezTo>
                  <a:cubicBezTo>
                    <a:pt x="4747" y="964"/>
                    <a:pt x="4853" y="895"/>
                    <a:pt x="4853" y="756"/>
                  </a:cubicBezTo>
                  <a:lnTo>
                    <a:pt x="4853" y="421"/>
                  </a:lnTo>
                  <a:close/>
                  <a:moveTo>
                    <a:pt x="4642" y="0"/>
                  </a:moveTo>
                  <a:cubicBezTo>
                    <a:pt x="2900" y="0"/>
                    <a:pt x="1331" y="1043"/>
                    <a:pt x="670" y="2651"/>
                  </a:cubicBezTo>
                  <a:cubicBezTo>
                    <a:pt x="0" y="4259"/>
                    <a:pt x="364" y="6115"/>
                    <a:pt x="1599" y="7350"/>
                  </a:cubicBezTo>
                  <a:cubicBezTo>
                    <a:pt x="2424" y="8169"/>
                    <a:pt x="3524" y="8608"/>
                    <a:pt x="4646" y="8608"/>
                  </a:cubicBezTo>
                  <a:cubicBezTo>
                    <a:pt x="5201" y="8608"/>
                    <a:pt x="5762" y="8500"/>
                    <a:pt x="6298" y="8278"/>
                  </a:cubicBezTo>
                  <a:cubicBezTo>
                    <a:pt x="7906" y="7618"/>
                    <a:pt x="8949" y="6048"/>
                    <a:pt x="8949" y="4307"/>
                  </a:cubicBezTo>
                  <a:cubicBezTo>
                    <a:pt x="8949" y="1924"/>
                    <a:pt x="7025" y="0"/>
                    <a:pt x="464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49"/>
            <p:cNvSpPr/>
            <p:nvPr/>
          </p:nvSpPr>
          <p:spPr>
            <a:xfrm>
              <a:off x="5044905" y="3995263"/>
              <a:ext cx="29411" cy="29411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55" y="0"/>
                  </a:moveTo>
                  <a:cubicBezTo>
                    <a:pt x="249" y="0"/>
                    <a:pt x="0" y="249"/>
                    <a:pt x="0" y="565"/>
                  </a:cubicBezTo>
                  <a:cubicBezTo>
                    <a:pt x="0" y="871"/>
                    <a:pt x="249" y="1120"/>
                    <a:pt x="555" y="1120"/>
                  </a:cubicBezTo>
                  <a:cubicBezTo>
                    <a:pt x="871" y="1120"/>
                    <a:pt x="1120" y="871"/>
                    <a:pt x="1120" y="565"/>
                  </a:cubicBezTo>
                  <a:cubicBezTo>
                    <a:pt x="1120" y="249"/>
                    <a:pt x="871" y="0"/>
                    <a:pt x="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49"/>
            <p:cNvSpPr/>
            <p:nvPr/>
          </p:nvSpPr>
          <p:spPr>
            <a:xfrm>
              <a:off x="5044642" y="3995132"/>
              <a:ext cx="24396" cy="29674"/>
            </a:xfrm>
            <a:custGeom>
              <a:avLst/>
              <a:gdLst/>
              <a:ahLst/>
              <a:cxnLst/>
              <a:rect l="l" t="t" r="r" b="b"/>
              <a:pathLst>
                <a:path w="929" h="1130" extrusionOk="0">
                  <a:moveTo>
                    <a:pt x="564" y="0"/>
                  </a:moveTo>
                  <a:cubicBezTo>
                    <a:pt x="274" y="0"/>
                    <a:pt x="0" y="227"/>
                    <a:pt x="0" y="560"/>
                  </a:cubicBezTo>
                  <a:cubicBezTo>
                    <a:pt x="0" y="901"/>
                    <a:pt x="275" y="1129"/>
                    <a:pt x="565" y="1129"/>
                  </a:cubicBezTo>
                  <a:cubicBezTo>
                    <a:pt x="690" y="1129"/>
                    <a:pt x="819" y="1086"/>
                    <a:pt x="929" y="991"/>
                  </a:cubicBezTo>
                  <a:cubicBezTo>
                    <a:pt x="804" y="886"/>
                    <a:pt x="737" y="732"/>
                    <a:pt x="737" y="570"/>
                  </a:cubicBezTo>
                  <a:cubicBezTo>
                    <a:pt x="737" y="397"/>
                    <a:pt x="804" y="244"/>
                    <a:pt x="929" y="139"/>
                  </a:cubicBezTo>
                  <a:cubicBezTo>
                    <a:pt x="818" y="43"/>
                    <a:pt x="690" y="0"/>
                    <a:pt x="5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90" name="Google Shape;5190;p49"/>
          <p:cNvGrpSpPr/>
          <p:nvPr/>
        </p:nvGrpSpPr>
        <p:grpSpPr>
          <a:xfrm>
            <a:off x="5341433" y="3793271"/>
            <a:ext cx="330272" cy="329117"/>
            <a:chOff x="5341433" y="3793271"/>
            <a:chExt cx="330272" cy="329117"/>
          </a:xfrm>
        </p:grpSpPr>
        <p:sp>
          <p:nvSpPr>
            <p:cNvPr id="5191" name="Google Shape;5191;p49"/>
            <p:cNvSpPr/>
            <p:nvPr/>
          </p:nvSpPr>
          <p:spPr>
            <a:xfrm>
              <a:off x="5436441" y="3976408"/>
              <a:ext cx="52546" cy="52546"/>
            </a:xfrm>
            <a:custGeom>
              <a:avLst/>
              <a:gdLst/>
              <a:ahLst/>
              <a:cxnLst/>
              <a:rect l="l" t="t" r="r" b="b"/>
              <a:pathLst>
                <a:path w="2001" h="2001" extrusionOk="0">
                  <a:moveTo>
                    <a:pt x="1245" y="0"/>
                  </a:moveTo>
                  <a:lnTo>
                    <a:pt x="1" y="1235"/>
                  </a:lnTo>
                  <a:cubicBezTo>
                    <a:pt x="96" y="1254"/>
                    <a:pt x="182" y="1292"/>
                    <a:pt x="240" y="1359"/>
                  </a:cubicBezTo>
                  <a:lnTo>
                    <a:pt x="642" y="1761"/>
                  </a:lnTo>
                  <a:cubicBezTo>
                    <a:pt x="709" y="1819"/>
                    <a:pt x="747" y="1905"/>
                    <a:pt x="766" y="2000"/>
                  </a:cubicBezTo>
                  <a:lnTo>
                    <a:pt x="2001" y="756"/>
                  </a:lnTo>
                  <a:cubicBezTo>
                    <a:pt x="1714" y="546"/>
                    <a:pt x="1455" y="287"/>
                    <a:pt x="124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49"/>
            <p:cNvSpPr/>
            <p:nvPr/>
          </p:nvSpPr>
          <p:spPr>
            <a:xfrm>
              <a:off x="5436179" y="3976146"/>
              <a:ext cx="42515" cy="52310"/>
            </a:xfrm>
            <a:custGeom>
              <a:avLst/>
              <a:gdLst/>
              <a:ahLst/>
              <a:cxnLst/>
              <a:rect l="l" t="t" r="r" b="b"/>
              <a:pathLst>
                <a:path w="1619" h="1992" extrusionOk="0">
                  <a:moveTo>
                    <a:pt x="1245" y="1"/>
                  </a:moveTo>
                  <a:lnTo>
                    <a:pt x="1" y="1235"/>
                  </a:lnTo>
                  <a:cubicBezTo>
                    <a:pt x="87" y="1254"/>
                    <a:pt x="173" y="1293"/>
                    <a:pt x="240" y="1360"/>
                  </a:cubicBezTo>
                  <a:lnTo>
                    <a:pt x="642" y="1752"/>
                  </a:lnTo>
                  <a:cubicBezTo>
                    <a:pt x="700" y="1819"/>
                    <a:pt x="747" y="1905"/>
                    <a:pt x="757" y="1991"/>
                  </a:cubicBezTo>
                  <a:lnTo>
                    <a:pt x="1226" y="1532"/>
                  </a:lnTo>
                  <a:lnTo>
                    <a:pt x="1059" y="1356"/>
                  </a:lnTo>
                  <a:lnTo>
                    <a:pt x="1059" y="1356"/>
                  </a:lnTo>
                  <a:cubicBezTo>
                    <a:pt x="1060" y="1357"/>
                    <a:pt x="1062" y="1358"/>
                    <a:pt x="1063" y="1360"/>
                  </a:cubicBezTo>
                  <a:lnTo>
                    <a:pt x="1054" y="1350"/>
                  </a:lnTo>
                  <a:lnTo>
                    <a:pt x="1059" y="1356"/>
                  </a:lnTo>
                  <a:lnTo>
                    <a:pt x="1059" y="1356"/>
                  </a:lnTo>
                  <a:cubicBezTo>
                    <a:pt x="958" y="1260"/>
                    <a:pt x="959" y="1100"/>
                    <a:pt x="1054" y="996"/>
                  </a:cubicBezTo>
                  <a:lnTo>
                    <a:pt x="1618" y="431"/>
                  </a:lnTo>
                  <a:cubicBezTo>
                    <a:pt x="1484" y="297"/>
                    <a:pt x="1360" y="154"/>
                    <a:pt x="1245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49"/>
            <p:cNvSpPr/>
            <p:nvPr/>
          </p:nvSpPr>
          <p:spPr>
            <a:xfrm>
              <a:off x="5431925" y="3793350"/>
              <a:ext cx="239780" cy="228830"/>
            </a:xfrm>
            <a:custGeom>
              <a:avLst/>
              <a:gdLst/>
              <a:ahLst/>
              <a:cxnLst/>
              <a:rect l="l" t="t" r="r" b="b"/>
              <a:pathLst>
                <a:path w="9131" h="8714" extrusionOk="0">
                  <a:moveTo>
                    <a:pt x="4780" y="1"/>
                  </a:moveTo>
                  <a:cubicBezTo>
                    <a:pt x="3645" y="1"/>
                    <a:pt x="2528" y="444"/>
                    <a:pt x="1694" y="1277"/>
                  </a:cubicBezTo>
                  <a:cubicBezTo>
                    <a:pt x="0" y="2980"/>
                    <a:pt x="0" y="5737"/>
                    <a:pt x="1694" y="7440"/>
                  </a:cubicBezTo>
                  <a:cubicBezTo>
                    <a:pt x="2525" y="8271"/>
                    <a:pt x="3637" y="8713"/>
                    <a:pt x="4769" y="8713"/>
                  </a:cubicBezTo>
                  <a:cubicBezTo>
                    <a:pt x="5332" y="8713"/>
                    <a:pt x="5901" y="8604"/>
                    <a:pt x="6441" y="8378"/>
                  </a:cubicBezTo>
                  <a:cubicBezTo>
                    <a:pt x="8068" y="7708"/>
                    <a:pt x="9130" y="6120"/>
                    <a:pt x="9130" y="4359"/>
                  </a:cubicBezTo>
                  <a:cubicBezTo>
                    <a:pt x="9130" y="2598"/>
                    <a:pt x="8068" y="1009"/>
                    <a:pt x="6441" y="330"/>
                  </a:cubicBezTo>
                  <a:cubicBezTo>
                    <a:pt x="5904" y="108"/>
                    <a:pt x="5340" y="1"/>
                    <a:pt x="4780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49"/>
            <p:cNvSpPr/>
            <p:nvPr/>
          </p:nvSpPr>
          <p:spPr>
            <a:xfrm>
              <a:off x="5427408" y="3793271"/>
              <a:ext cx="139756" cy="228830"/>
            </a:xfrm>
            <a:custGeom>
              <a:avLst/>
              <a:gdLst/>
              <a:ahLst/>
              <a:cxnLst/>
              <a:rect l="l" t="t" r="r" b="b"/>
              <a:pathLst>
                <a:path w="5322" h="8714" extrusionOk="0">
                  <a:moveTo>
                    <a:pt x="4940" y="0"/>
                  </a:moveTo>
                  <a:cubicBezTo>
                    <a:pt x="2561" y="0"/>
                    <a:pt x="593" y="1935"/>
                    <a:pt x="593" y="4362"/>
                  </a:cubicBezTo>
                  <a:cubicBezTo>
                    <a:pt x="593" y="6779"/>
                    <a:pt x="2561" y="8713"/>
                    <a:pt x="4940" y="8713"/>
                  </a:cubicBezTo>
                  <a:cubicBezTo>
                    <a:pt x="5066" y="8713"/>
                    <a:pt x="5193" y="8708"/>
                    <a:pt x="5321" y="8697"/>
                  </a:cubicBezTo>
                  <a:cubicBezTo>
                    <a:pt x="4297" y="8611"/>
                    <a:pt x="3340" y="8161"/>
                    <a:pt x="2613" y="7434"/>
                  </a:cubicBezTo>
                  <a:cubicBezTo>
                    <a:pt x="0" y="4821"/>
                    <a:pt x="1637" y="333"/>
                    <a:pt x="5321" y="17"/>
                  </a:cubicBezTo>
                  <a:cubicBezTo>
                    <a:pt x="5193" y="6"/>
                    <a:pt x="5066" y="0"/>
                    <a:pt x="49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49"/>
            <p:cNvSpPr/>
            <p:nvPr/>
          </p:nvSpPr>
          <p:spPr>
            <a:xfrm>
              <a:off x="5464828" y="3814936"/>
              <a:ext cx="194061" cy="185343"/>
            </a:xfrm>
            <a:custGeom>
              <a:avLst/>
              <a:gdLst/>
              <a:ahLst/>
              <a:cxnLst/>
              <a:rect l="l" t="t" r="r" b="b"/>
              <a:pathLst>
                <a:path w="7390" h="7058" extrusionOk="0">
                  <a:moveTo>
                    <a:pt x="3553" y="1"/>
                  </a:moveTo>
                  <a:cubicBezTo>
                    <a:pt x="1738" y="1"/>
                    <a:pt x="1" y="1411"/>
                    <a:pt x="1" y="3537"/>
                  </a:cubicBezTo>
                  <a:cubicBezTo>
                    <a:pt x="1" y="4963"/>
                    <a:pt x="862" y="6245"/>
                    <a:pt x="2173" y="6790"/>
                  </a:cubicBezTo>
                  <a:cubicBezTo>
                    <a:pt x="2609" y="6971"/>
                    <a:pt x="3066" y="7058"/>
                    <a:pt x="3519" y="7058"/>
                  </a:cubicBezTo>
                  <a:cubicBezTo>
                    <a:pt x="4438" y="7058"/>
                    <a:pt x="5341" y="6698"/>
                    <a:pt x="6021" y="6025"/>
                  </a:cubicBezTo>
                  <a:cubicBezTo>
                    <a:pt x="7389" y="4647"/>
                    <a:pt x="7389" y="2417"/>
                    <a:pt x="6021" y="1039"/>
                  </a:cubicBezTo>
                  <a:cubicBezTo>
                    <a:pt x="5301" y="322"/>
                    <a:pt x="4418" y="1"/>
                    <a:pt x="3553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49"/>
            <p:cNvSpPr/>
            <p:nvPr/>
          </p:nvSpPr>
          <p:spPr>
            <a:xfrm>
              <a:off x="5456793" y="3815251"/>
              <a:ext cx="110607" cy="185080"/>
            </a:xfrm>
            <a:custGeom>
              <a:avLst/>
              <a:gdLst/>
              <a:ahLst/>
              <a:cxnLst/>
              <a:rect l="l" t="t" r="r" b="b"/>
              <a:pathLst>
                <a:path w="4212" h="7048" extrusionOk="0">
                  <a:moveTo>
                    <a:pt x="3821" y="0"/>
                  </a:moveTo>
                  <a:cubicBezTo>
                    <a:pt x="1903" y="0"/>
                    <a:pt x="307" y="1561"/>
                    <a:pt x="307" y="3525"/>
                  </a:cubicBezTo>
                  <a:cubicBezTo>
                    <a:pt x="307" y="5493"/>
                    <a:pt x="1910" y="7047"/>
                    <a:pt x="3833" y="7047"/>
                  </a:cubicBezTo>
                  <a:cubicBezTo>
                    <a:pt x="3958" y="7047"/>
                    <a:pt x="4084" y="7041"/>
                    <a:pt x="4212" y="7027"/>
                  </a:cubicBezTo>
                  <a:cubicBezTo>
                    <a:pt x="3408" y="6941"/>
                    <a:pt x="2661" y="6578"/>
                    <a:pt x="2097" y="6013"/>
                  </a:cubicBezTo>
                  <a:cubicBezTo>
                    <a:pt x="1" y="3917"/>
                    <a:pt x="1264" y="338"/>
                    <a:pt x="4212" y="22"/>
                  </a:cubicBezTo>
                  <a:cubicBezTo>
                    <a:pt x="4080" y="7"/>
                    <a:pt x="3950" y="0"/>
                    <a:pt x="3821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49"/>
            <p:cNvSpPr/>
            <p:nvPr/>
          </p:nvSpPr>
          <p:spPr>
            <a:xfrm>
              <a:off x="5531949" y="3851752"/>
              <a:ext cx="50787" cy="50550"/>
            </a:xfrm>
            <a:custGeom>
              <a:avLst/>
              <a:gdLst/>
              <a:ahLst/>
              <a:cxnLst/>
              <a:rect l="l" t="t" r="r" b="b"/>
              <a:pathLst>
                <a:path w="1934" h="1925" extrusionOk="0">
                  <a:moveTo>
                    <a:pt x="967" y="0"/>
                  </a:moveTo>
                  <a:cubicBezTo>
                    <a:pt x="440" y="0"/>
                    <a:pt x="0" y="431"/>
                    <a:pt x="0" y="957"/>
                  </a:cubicBezTo>
                  <a:cubicBezTo>
                    <a:pt x="0" y="1493"/>
                    <a:pt x="440" y="1924"/>
                    <a:pt x="967" y="1924"/>
                  </a:cubicBezTo>
                  <a:cubicBezTo>
                    <a:pt x="1503" y="1924"/>
                    <a:pt x="1933" y="1493"/>
                    <a:pt x="1933" y="957"/>
                  </a:cubicBezTo>
                  <a:cubicBezTo>
                    <a:pt x="1933" y="431"/>
                    <a:pt x="1503" y="0"/>
                    <a:pt x="967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49"/>
            <p:cNvSpPr/>
            <p:nvPr/>
          </p:nvSpPr>
          <p:spPr>
            <a:xfrm>
              <a:off x="5532185" y="3851726"/>
              <a:ext cx="35215" cy="50577"/>
            </a:xfrm>
            <a:custGeom>
              <a:avLst/>
              <a:gdLst/>
              <a:ahLst/>
              <a:cxnLst/>
              <a:rect l="l" t="t" r="r" b="b"/>
              <a:pathLst>
                <a:path w="1341" h="1926" extrusionOk="0">
                  <a:moveTo>
                    <a:pt x="960" y="1"/>
                  </a:moveTo>
                  <a:cubicBezTo>
                    <a:pt x="451" y="1"/>
                    <a:pt x="1" y="406"/>
                    <a:pt x="1" y="958"/>
                  </a:cubicBezTo>
                  <a:cubicBezTo>
                    <a:pt x="1" y="1519"/>
                    <a:pt x="451" y="1926"/>
                    <a:pt x="960" y="1926"/>
                  </a:cubicBezTo>
                  <a:cubicBezTo>
                    <a:pt x="1085" y="1926"/>
                    <a:pt x="1214" y="1901"/>
                    <a:pt x="1341" y="1848"/>
                  </a:cubicBezTo>
                  <a:cubicBezTo>
                    <a:pt x="987" y="1695"/>
                    <a:pt x="757" y="1351"/>
                    <a:pt x="757" y="968"/>
                  </a:cubicBezTo>
                  <a:cubicBezTo>
                    <a:pt x="747" y="576"/>
                    <a:pt x="987" y="231"/>
                    <a:pt x="1341" y="78"/>
                  </a:cubicBezTo>
                  <a:cubicBezTo>
                    <a:pt x="1214" y="25"/>
                    <a:pt x="1085" y="1"/>
                    <a:pt x="9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49"/>
            <p:cNvSpPr/>
            <p:nvPr/>
          </p:nvSpPr>
          <p:spPr>
            <a:xfrm>
              <a:off x="5515852" y="3902276"/>
              <a:ext cx="82955" cy="53045"/>
            </a:xfrm>
            <a:custGeom>
              <a:avLst/>
              <a:gdLst/>
              <a:ahLst/>
              <a:cxnLst/>
              <a:rect l="l" t="t" r="r" b="b"/>
              <a:pathLst>
                <a:path w="3159" h="2020" extrusionOk="0">
                  <a:moveTo>
                    <a:pt x="1034" y="0"/>
                  </a:moveTo>
                  <a:cubicBezTo>
                    <a:pt x="460" y="0"/>
                    <a:pt x="1" y="459"/>
                    <a:pt x="1" y="1034"/>
                  </a:cubicBezTo>
                  <a:lnTo>
                    <a:pt x="1" y="1838"/>
                  </a:lnTo>
                  <a:cubicBezTo>
                    <a:pt x="1" y="1943"/>
                    <a:pt x="77" y="2019"/>
                    <a:pt x="183" y="2019"/>
                  </a:cubicBezTo>
                  <a:lnTo>
                    <a:pt x="2977" y="2019"/>
                  </a:lnTo>
                  <a:cubicBezTo>
                    <a:pt x="3073" y="2019"/>
                    <a:pt x="3159" y="1943"/>
                    <a:pt x="3159" y="1838"/>
                  </a:cubicBezTo>
                  <a:lnTo>
                    <a:pt x="3159" y="1034"/>
                  </a:lnTo>
                  <a:cubicBezTo>
                    <a:pt x="3149" y="469"/>
                    <a:pt x="2690" y="0"/>
                    <a:pt x="21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49"/>
            <p:cNvSpPr/>
            <p:nvPr/>
          </p:nvSpPr>
          <p:spPr>
            <a:xfrm>
              <a:off x="5515852" y="3902276"/>
              <a:ext cx="47032" cy="53045"/>
            </a:xfrm>
            <a:custGeom>
              <a:avLst/>
              <a:gdLst/>
              <a:ahLst/>
              <a:cxnLst/>
              <a:rect l="l" t="t" r="r" b="b"/>
              <a:pathLst>
                <a:path w="1791" h="2020" extrusionOk="0">
                  <a:moveTo>
                    <a:pt x="1034" y="0"/>
                  </a:moveTo>
                  <a:cubicBezTo>
                    <a:pt x="460" y="0"/>
                    <a:pt x="1" y="459"/>
                    <a:pt x="1" y="1034"/>
                  </a:cubicBezTo>
                  <a:lnTo>
                    <a:pt x="1" y="1838"/>
                  </a:lnTo>
                  <a:cubicBezTo>
                    <a:pt x="1" y="1933"/>
                    <a:pt x="77" y="2019"/>
                    <a:pt x="183" y="2019"/>
                  </a:cubicBezTo>
                  <a:lnTo>
                    <a:pt x="939" y="2019"/>
                  </a:lnTo>
                  <a:cubicBezTo>
                    <a:pt x="833" y="2010"/>
                    <a:pt x="757" y="1933"/>
                    <a:pt x="757" y="1838"/>
                  </a:cubicBezTo>
                  <a:lnTo>
                    <a:pt x="757" y="1034"/>
                  </a:lnTo>
                  <a:cubicBezTo>
                    <a:pt x="766" y="459"/>
                    <a:pt x="1226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49"/>
            <p:cNvSpPr/>
            <p:nvPr/>
          </p:nvSpPr>
          <p:spPr>
            <a:xfrm>
              <a:off x="5531686" y="3923311"/>
              <a:ext cx="10084" cy="32011"/>
            </a:xfrm>
            <a:custGeom>
              <a:avLst/>
              <a:gdLst/>
              <a:ahLst/>
              <a:cxnLst/>
              <a:rect l="l" t="t" r="r" b="b"/>
              <a:pathLst>
                <a:path w="384" h="1219" extrusionOk="0">
                  <a:moveTo>
                    <a:pt x="196" y="1"/>
                  </a:moveTo>
                  <a:cubicBezTo>
                    <a:pt x="101" y="1"/>
                    <a:pt x="5" y="65"/>
                    <a:pt x="1" y="194"/>
                  </a:cubicBezTo>
                  <a:lnTo>
                    <a:pt x="1" y="1209"/>
                  </a:lnTo>
                  <a:lnTo>
                    <a:pt x="383" y="1218"/>
                  </a:lnTo>
                  <a:lnTo>
                    <a:pt x="383" y="194"/>
                  </a:lnTo>
                  <a:cubicBezTo>
                    <a:pt x="383" y="65"/>
                    <a:pt x="290" y="1"/>
                    <a:pt x="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49"/>
            <p:cNvSpPr/>
            <p:nvPr/>
          </p:nvSpPr>
          <p:spPr>
            <a:xfrm>
              <a:off x="5572915" y="3923311"/>
              <a:ext cx="10084" cy="32011"/>
            </a:xfrm>
            <a:custGeom>
              <a:avLst/>
              <a:gdLst/>
              <a:ahLst/>
              <a:cxnLst/>
              <a:rect l="l" t="t" r="r" b="b"/>
              <a:pathLst>
                <a:path w="384" h="1219" extrusionOk="0">
                  <a:moveTo>
                    <a:pt x="192" y="1"/>
                  </a:moveTo>
                  <a:cubicBezTo>
                    <a:pt x="96" y="1"/>
                    <a:pt x="0" y="65"/>
                    <a:pt x="0" y="194"/>
                  </a:cubicBezTo>
                  <a:lnTo>
                    <a:pt x="0" y="1209"/>
                  </a:lnTo>
                  <a:lnTo>
                    <a:pt x="383" y="1218"/>
                  </a:lnTo>
                  <a:lnTo>
                    <a:pt x="383" y="194"/>
                  </a:lnTo>
                  <a:cubicBezTo>
                    <a:pt x="383" y="65"/>
                    <a:pt x="287" y="1"/>
                    <a:pt x="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49"/>
            <p:cNvSpPr/>
            <p:nvPr/>
          </p:nvSpPr>
          <p:spPr>
            <a:xfrm>
              <a:off x="5341433" y="4004874"/>
              <a:ext cx="120166" cy="117514"/>
            </a:xfrm>
            <a:custGeom>
              <a:avLst/>
              <a:gdLst/>
              <a:ahLst/>
              <a:cxnLst/>
              <a:rect l="l" t="t" r="r" b="b"/>
              <a:pathLst>
                <a:path w="4576" h="4475" extrusionOk="0">
                  <a:moveTo>
                    <a:pt x="3625" y="0"/>
                  </a:moveTo>
                  <a:cubicBezTo>
                    <a:pt x="3497" y="0"/>
                    <a:pt x="3370" y="50"/>
                    <a:pt x="3274" y="151"/>
                  </a:cubicBezTo>
                  <a:lnTo>
                    <a:pt x="192" y="3223"/>
                  </a:lnTo>
                  <a:cubicBezTo>
                    <a:pt x="1" y="3414"/>
                    <a:pt x="1" y="3730"/>
                    <a:pt x="192" y="3931"/>
                  </a:cubicBezTo>
                  <a:lnTo>
                    <a:pt x="594" y="4323"/>
                  </a:lnTo>
                  <a:cubicBezTo>
                    <a:pt x="690" y="4424"/>
                    <a:pt x="817" y="4474"/>
                    <a:pt x="945" y="4474"/>
                  </a:cubicBezTo>
                  <a:cubicBezTo>
                    <a:pt x="1073" y="4474"/>
                    <a:pt x="1202" y="4424"/>
                    <a:pt x="1303" y="4323"/>
                  </a:cubicBezTo>
                  <a:lnTo>
                    <a:pt x="4375" y="1251"/>
                  </a:lnTo>
                  <a:cubicBezTo>
                    <a:pt x="4576" y="1060"/>
                    <a:pt x="4576" y="744"/>
                    <a:pt x="4375" y="543"/>
                  </a:cubicBezTo>
                  <a:lnTo>
                    <a:pt x="3982" y="151"/>
                  </a:lnTo>
                  <a:cubicBezTo>
                    <a:pt x="3882" y="50"/>
                    <a:pt x="3753" y="0"/>
                    <a:pt x="36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49"/>
            <p:cNvSpPr/>
            <p:nvPr/>
          </p:nvSpPr>
          <p:spPr>
            <a:xfrm>
              <a:off x="5341433" y="4004874"/>
              <a:ext cx="105093" cy="117514"/>
            </a:xfrm>
            <a:custGeom>
              <a:avLst/>
              <a:gdLst/>
              <a:ahLst/>
              <a:cxnLst/>
              <a:rect l="l" t="t" r="r" b="b"/>
              <a:pathLst>
                <a:path w="4002" h="4475" extrusionOk="0">
                  <a:moveTo>
                    <a:pt x="3625" y="0"/>
                  </a:moveTo>
                  <a:cubicBezTo>
                    <a:pt x="3497" y="0"/>
                    <a:pt x="3370" y="50"/>
                    <a:pt x="3274" y="151"/>
                  </a:cubicBezTo>
                  <a:lnTo>
                    <a:pt x="192" y="3223"/>
                  </a:lnTo>
                  <a:cubicBezTo>
                    <a:pt x="1" y="3414"/>
                    <a:pt x="1" y="3730"/>
                    <a:pt x="192" y="3931"/>
                  </a:cubicBezTo>
                  <a:lnTo>
                    <a:pt x="594" y="4323"/>
                  </a:lnTo>
                  <a:cubicBezTo>
                    <a:pt x="690" y="4424"/>
                    <a:pt x="817" y="4474"/>
                    <a:pt x="945" y="4474"/>
                  </a:cubicBezTo>
                  <a:cubicBezTo>
                    <a:pt x="1073" y="4474"/>
                    <a:pt x="1202" y="4424"/>
                    <a:pt x="1303" y="4323"/>
                  </a:cubicBezTo>
                  <a:lnTo>
                    <a:pt x="1322" y="4304"/>
                  </a:lnTo>
                  <a:lnTo>
                    <a:pt x="958" y="3931"/>
                  </a:lnTo>
                  <a:cubicBezTo>
                    <a:pt x="757" y="3730"/>
                    <a:pt x="757" y="3414"/>
                    <a:pt x="958" y="3223"/>
                  </a:cubicBezTo>
                  <a:lnTo>
                    <a:pt x="4001" y="170"/>
                  </a:lnTo>
                  <a:lnTo>
                    <a:pt x="3982" y="151"/>
                  </a:lnTo>
                  <a:cubicBezTo>
                    <a:pt x="3882" y="50"/>
                    <a:pt x="3753" y="0"/>
                    <a:pt x="36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49"/>
            <p:cNvSpPr/>
            <p:nvPr/>
          </p:nvSpPr>
          <p:spPr>
            <a:xfrm>
              <a:off x="5417587" y="4004874"/>
              <a:ext cx="43749" cy="42436"/>
            </a:xfrm>
            <a:custGeom>
              <a:avLst/>
              <a:gdLst/>
              <a:ahLst/>
              <a:cxnLst/>
              <a:rect l="l" t="t" r="r" b="b"/>
              <a:pathLst>
                <a:path w="1666" h="1616" extrusionOk="0">
                  <a:moveTo>
                    <a:pt x="725" y="0"/>
                  </a:moveTo>
                  <a:cubicBezTo>
                    <a:pt x="597" y="0"/>
                    <a:pt x="470" y="50"/>
                    <a:pt x="374" y="151"/>
                  </a:cubicBezTo>
                  <a:lnTo>
                    <a:pt x="1" y="515"/>
                  </a:lnTo>
                  <a:lnTo>
                    <a:pt x="1111" y="1615"/>
                  </a:lnTo>
                  <a:lnTo>
                    <a:pt x="1475" y="1251"/>
                  </a:lnTo>
                  <a:cubicBezTo>
                    <a:pt x="1666" y="1060"/>
                    <a:pt x="1666" y="744"/>
                    <a:pt x="1475" y="543"/>
                  </a:cubicBezTo>
                  <a:lnTo>
                    <a:pt x="1082" y="151"/>
                  </a:lnTo>
                  <a:cubicBezTo>
                    <a:pt x="982" y="50"/>
                    <a:pt x="853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49"/>
            <p:cNvSpPr/>
            <p:nvPr/>
          </p:nvSpPr>
          <p:spPr>
            <a:xfrm>
              <a:off x="5417587" y="4004795"/>
              <a:ext cx="28939" cy="23398"/>
            </a:xfrm>
            <a:custGeom>
              <a:avLst/>
              <a:gdLst/>
              <a:ahLst/>
              <a:cxnLst/>
              <a:rect l="l" t="t" r="r" b="b"/>
              <a:pathLst>
                <a:path w="1102" h="891" extrusionOk="0">
                  <a:moveTo>
                    <a:pt x="671" y="1"/>
                  </a:moveTo>
                  <a:lnTo>
                    <a:pt x="623" y="10"/>
                  </a:lnTo>
                  <a:cubicBezTo>
                    <a:pt x="527" y="29"/>
                    <a:pt x="441" y="77"/>
                    <a:pt x="364" y="144"/>
                  </a:cubicBezTo>
                  <a:lnTo>
                    <a:pt x="96" y="422"/>
                  </a:lnTo>
                  <a:lnTo>
                    <a:pt x="1" y="518"/>
                  </a:lnTo>
                  <a:lnTo>
                    <a:pt x="384" y="891"/>
                  </a:lnTo>
                  <a:lnTo>
                    <a:pt x="1101" y="173"/>
                  </a:lnTo>
                  <a:lnTo>
                    <a:pt x="1073" y="154"/>
                  </a:lnTo>
                  <a:lnTo>
                    <a:pt x="1044" y="116"/>
                  </a:lnTo>
                  <a:lnTo>
                    <a:pt x="1025" y="106"/>
                  </a:lnTo>
                  <a:cubicBezTo>
                    <a:pt x="939" y="39"/>
                    <a:pt x="833" y="1"/>
                    <a:pt x="7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7" name="Google Shape;5207;p49"/>
          <p:cNvGrpSpPr/>
          <p:nvPr/>
        </p:nvGrpSpPr>
        <p:grpSpPr>
          <a:xfrm>
            <a:off x="5744051" y="3766250"/>
            <a:ext cx="428511" cy="383186"/>
            <a:chOff x="5744051" y="3766250"/>
            <a:chExt cx="428511" cy="383186"/>
          </a:xfrm>
        </p:grpSpPr>
        <p:sp>
          <p:nvSpPr>
            <p:cNvPr id="5208" name="Google Shape;5208;p49"/>
            <p:cNvSpPr/>
            <p:nvPr/>
          </p:nvSpPr>
          <p:spPr>
            <a:xfrm>
              <a:off x="5872489" y="3804510"/>
              <a:ext cx="130696" cy="130460"/>
            </a:xfrm>
            <a:custGeom>
              <a:avLst/>
              <a:gdLst/>
              <a:ahLst/>
              <a:cxnLst/>
              <a:rect l="l" t="t" r="r" b="b"/>
              <a:pathLst>
                <a:path w="4977" h="4968" extrusionOk="0">
                  <a:moveTo>
                    <a:pt x="2480" y="0"/>
                  </a:moveTo>
                  <a:cubicBezTo>
                    <a:pt x="1110" y="0"/>
                    <a:pt x="0" y="1107"/>
                    <a:pt x="0" y="2479"/>
                  </a:cubicBezTo>
                  <a:cubicBezTo>
                    <a:pt x="0" y="3847"/>
                    <a:pt x="1110" y="4967"/>
                    <a:pt x="2479" y="4967"/>
                  </a:cubicBezTo>
                  <a:cubicBezTo>
                    <a:pt x="2485" y="4967"/>
                    <a:pt x="2491" y="4967"/>
                    <a:pt x="2496" y="4967"/>
                  </a:cubicBezTo>
                  <a:cubicBezTo>
                    <a:pt x="3866" y="4967"/>
                    <a:pt x="4967" y="3861"/>
                    <a:pt x="4977" y="2488"/>
                  </a:cubicBezTo>
                  <a:cubicBezTo>
                    <a:pt x="4977" y="1120"/>
                    <a:pt x="3866" y="0"/>
                    <a:pt x="2498" y="0"/>
                  </a:cubicBezTo>
                  <a:cubicBezTo>
                    <a:pt x="2492" y="0"/>
                    <a:pt x="2486" y="0"/>
                    <a:pt x="248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49"/>
            <p:cNvSpPr/>
            <p:nvPr/>
          </p:nvSpPr>
          <p:spPr>
            <a:xfrm>
              <a:off x="5871963" y="3804169"/>
              <a:ext cx="74185" cy="130775"/>
            </a:xfrm>
            <a:custGeom>
              <a:avLst/>
              <a:gdLst/>
              <a:ahLst/>
              <a:cxnLst/>
              <a:rect l="l" t="t" r="r" b="b"/>
              <a:pathLst>
                <a:path w="2825" h="4980" extrusionOk="0">
                  <a:moveTo>
                    <a:pt x="2487" y="0"/>
                  </a:moveTo>
                  <a:cubicBezTo>
                    <a:pt x="1138" y="0"/>
                    <a:pt x="10" y="1094"/>
                    <a:pt x="1" y="2482"/>
                  </a:cubicBezTo>
                  <a:cubicBezTo>
                    <a:pt x="1" y="3880"/>
                    <a:pt x="1144" y="4980"/>
                    <a:pt x="2498" y="4980"/>
                  </a:cubicBezTo>
                  <a:cubicBezTo>
                    <a:pt x="2599" y="4980"/>
                    <a:pt x="2702" y="4974"/>
                    <a:pt x="2805" y="4961"/>
                  </a:cubicBezTo>
                  <a:cubicBezTo>
                    <a:pt x="1570" y="4789"/>
                    <a:pt x="642" y="3736"/>
                    <a:pt x="642" y="2482"/>
                  </a:cubicBezTo>
                  <a:cubicBezTo>
                    <a:pt x="652" y="1238"/>
                    <a:pt x="1580" y="185"/>
                    <a:pt x="2824" y="23"/>
                  </a:cubicBezTo>
                  <a:cubicBezTo>
                    <a:pt x="2710" y="8"/>
                    <a:pt x="2598" y="0"/>
                    <a:pt x="2487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49"/>
            <p:cNvSpPr/>
            <p:nvPr/>
          </p:nvSpPr>
          <p:spPr>
            <a:xfrm>
              <a:off x="5893339" y="3825361"/>
              <a:ext cx="88995" cy="88733"/>
            </a:xfrm>
            <a:custGeom>
              <a:avLst/>
              <a:gdLst/>
              <a:ahLst/>
              <a:cxnLst/>
              <a:rect l="l" t="t" r="r" b="b"/>
              <a:pathLst>
                <a:path w="3389" h="3379" extrusionOk="0">
                  <a:moveTo>
                    <a:pt x="1677" y="0"/>
                  </a:moveTo>
                  <a:cubicBezTo>
                    <a:pt x="756" y="0"/>
                    <a:pt x="0" y="753"/>
                    <a:pt x="0" y="1685"/>
                  </a:cubicBezTo>
                  <a:cubicBezTo>
                    <a:pt x="0" y="2623"/>
                    <a:pt x="756" y="3379"/>
                    <a:pt x="1685" y="3379"/>
                  </a:cubicBezTo>
                  <a:cubicBezTo>
                    <a:pt x="1691" y="3379"/>
                    <a:pt x="1696" y="3379"/>
                    <a:pt x="1702" y="3379"/>
                  </a:cubicBezTo>
                  <a:cubicBezTo>
                    <a:pt x="2632" y="3379"/>
                    <a:pt x="3379" y="2627"/>
                    <a:pt x="3388" y="1694"/>
                  </a:cubicBezTo>
                  <a:cubicBezTo>
                    <a:pt x="3388" y="757"/>
                    <a:pt x="2632" y="1"/>
                    <a:pt x="1694" y="1"/>
                  </a:cubicBezTo>
                  <a:cubicBezTo>
                    <a:pt x="1688" y="1"/>
                    <a:pt x="1683" y="0"/>
                    <a:pt x="1677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49"/>
            <p:cNvSpPr/>
            <p:nvPr/>
          </p:nvSpPr>
          <p:spPr>
            <a:xfrm>
              <a:off x="5892840" y="3824993"/>
              <a:ext cx="53308" cy="88995"/>
            </a:xfrm>
            <a:custGeom>
              <a:avLst/>
              <a:gdLst/>
              <a:ahLst/>
              <a:cxnLst/>
              <a:rect l="l" t="t" r="r" b="b"/>
              <a:pathLst>
                <a:path w="2030" h="3389" extrusionOk="0">
                  <a:moveTo>
                    <a:pt x="1694" y="0"/>
                  </a:moveTo>
                  <a:cubicBezTo>
                    <a:pt x="786" y="0"/>
                    <a:pt x="9" y="742"/>
                    <a:pt x="0" y="1689"/>
                  </a:cubicBezTo>
                  <a:cubicBezTo>
                    <a:pt x="0" y="2645"/>
                    <a:pt x="777" y="3388"/>
                    <a:pt x="1685" y="3388"/>
                  </a:cubicBezTo>
                  <a:cubicBezTo>
                    <a:pt x="1795" y="3388"/>
                    <a:pt x="1907" y="3377"/>
                    <a:pt x="2020" y="3355"/>
                  </a:cubicBezTo>
                  <a:cubicBezTo>
                    <a:pt x="1225" y="3201"/>
                    <a:pt x="661" y="2503"/>
                    <a:pt x="661" y="1689"/>
                  </a:cubicBezTo>
                  <a:cubicBezTo>
                    <a:pt x="661" y="885"/>
                    <a:pt x="1235" y="187"/>
                    <a:pt x="2029" y="34"/>
                  </a:cubicBezTo>
                  <a:cubicBezTo>
                    <a:pt x="1916" y="11"/>
                    <a:pt x="1804" y="0"/>
                    <a:pt x="1694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49"/>
            <p:cNvSpPr/>
            <p:nvPr/>
          </p:nvSpPr>
          <p:spPr>
            <a:xfrm>
              <a:off x="5919231" y="3839436"/>
              <a:ext cx="35714" cy="61107"/>
            </a:xfrm>
            <a:custGeom>
              <a:avLst/>
              <a:gdLst/>
              <a:ahLst/>
              <a:cxnLst/>
              <a:rect l="l" t="t" r="r" b="b"/>
              <a:pathLst>
                <a:path w="1360" h="2327" extrusionOk="0">
                  <a:moveTo>
                    <a:pt x="651" y="469"/>
                  </a:moveTo>
                  <a:lnTo>
                    <a:pt x="651" y="900"/>
                  </a:lnTo>
                  <a:cubicBezTo>
                    <a:pt x="469" y="833"/>
                    <a:pt x="421" y="776"/>
                    <a:pt x="421" y="670"/>
                  </a:cubicBezTo>
                  <a:cubicBezTo>
                    <a:pt x="421" y="546"/>
                    <a:pt x="526" y="489"/>
                    <a:pt x="651" y="469"/>
                  </a:cubicBezTo>
                  <a:close/>
                  <a:moveTo>
                    <a:pt x="794" y="1350"/>
                  </a:moveTo>
                  <a:cubicBezTo>
                    <a:pt x="967" y="1426"/>
                    <a:pt x="1005" y="1503"/>
                    <a:pt x="1005" y="1608"/>
                  </a:cubicBezTo>
                  <a:cubicBezTo>
                    <a:pt x="1005" y="1723"/>
                    <a:pt x="909" y="1828"/>
                    <a:pt x="794" y="1838"/>
                  </a:cubicBezTo>
                  <a:lnTo>
                    <a:pt x="794" y="1350"/>
                  </a:lnTo>
                  <a:close/>
                  <a:moveTo>
                    <a:pt x="718" y="0"/>
                  </a:moveTo>
                  <a:cubicBezTo>
                    <a:pt x="670" y="0"/>
                    <a:pt x="622" y="29"/>
                    <a:pt x="622" y="77"/>
                  </a:cubicBezTo>
                  <a:lnTo>
                    <a:pt x="622" y="154"/>
                  </a:lnTo>
                  <a:cubicBezTo>
                    <a:pt x="287" y="192"/>
                    <a:pt x="67" y="374"/>
                    <a:pt x="67" y="709"/>
                  </a:cubicBezTo>
                  <a:cubicBezTo>
                    <a:pt x="67" y="1063"/>
                    <a:pt x="345" y="1168"/>
                    <a:pt x="613" y="1273"/>
                  </a:cubicBezTo>
                  <a:lnTo>
                    <a:pt x="613" y="1838"/>
                  </a:lnTo>
                  <a:cubicBezTo>
                    <a:pt x="479" y="1819"/>
                    <a:pt x="354" y="1752"/>
                    <a:pt x="258" y="1656"/>
                  </a:cubicBezTo>
                  <a:cubicBezTo>
                    <a:pt x="236" y="1633"/>
                    <a:pt x="206" y="1623"/>
                    <a:pt x="176" y="1623"/>
                  </a:cubicBezTo>
                  <a:cubicBezTo>
                    <a:pt x="130" y="1623"/>
                    <a:pt x="84" y="1648"/>
                    <a:pt x="67" y="1694"/>
                  </a:cubicBezTo>
                  <a:cubicBezTo>
                    <a:pt x="0" y="1771"/>
                    <a:pt x="0" y="1876"/>
                    <a:pt x="67" y="1943"/>
                  </a:cubicBezTo>
                  <a:cubicBezTo>
                    <a:pt x="203" y="2089"/>
                    <a:pt x="392" y="2174"/>
                    <a:pt x="590" y="2174"/>
                  </a:cubicBezTo>
                  <a:cubicBezTo>
                    <a:pt x="601" y="2174"/>
                    <a:pt x="612" y="2173"/>
                    <a:pt x="622" y="2173"/>
                  </a:cubicBezTo>
                  <a:lnTo>
                    <a:pt x="622" y="2173"/>
                  </a:lnTo>
                  <a:lnTo>
                    <a:pt x="613" y="2183"/>
                  </a:lnTo>
                  <a:lnTo>
                    <a:pt x="613" y="2259"/>
                  </a:lnTo>
                  <a:cubicBezTo>
                    <a:pt x="613" y="2297"/>
                    <a:pt x="670" y="2326"/>
                    <a:pt x="708" y="2326"/>
                  </a:cubicBezTo>
                  <a:cubicBezTo>
                    <a:pt x="756" y="2326"/>
                    <a:pt x="804" y="2297"/>
                    <a:pt x="804" y="2259"/>
                  </a:cubicBezTo>
                  <a:lnTo>
                    <a:pt x="804" y="2173"/>
                  </a:lnTo>
                  <a:cubicBezTo>
                    <a:pt x="1120" y="2154"/>
                    <a:pt x="1359" y="1886"/>
                    <a:pt x="1340" y="1570"/>
                  </a:cubicBezTo>
                  <a:cubicBezTo>
                    <a:pt x="1340" y="1235"/>
                    <a:pt x="1129" y="1082"/>
                    <a:pt x="814" y="967"/>
                  </a:cubicBezTo>
                  <a:lnTo>
                    <a:pt x="814" y="469"/>
                  </a:lnTo>
                  <a:cubicBezTo>
                    <a:pt x="909" y="479"/>
                    <a:pt x="1005" y="508"/>
                    <a:pt x="1082" y="556"/>
                  </a:cubicBezTo>
                  <a:cubicBezTo>
                    <a:pt x="1102" y="567"/>
                    <a:pt x="1123" y="573"/>
                    <a:pt x="1144" y="573"/>
                  </a:cubicBezTo>
                  <a:cubicBezTo>
                    <a:pt x="1191" y="573"/>
                    <a:pt x="1234" y="545"/>
                    <a:pt x="1254" y="498"/>
                  </a:cubicBezTo>
                  <a:cubicBezTo>
                    <a:pt x="1311" y="431"/>
                    <a:pt x="1302" y="335"/>
                    <a:pt x="1244" y="278"/>
                  </a:cubicBezTo>
                  <a:cubicBezTo>
                    <a:pt x="1130" y="199"/>
                    <a:pt x="992" y="152"/>
                    <a:pt x="852" y="152"/>
                  </a:cubicBezTo>
                  <a:cubicBezTo>
                    <a:pt x="839" y="152"/>
                    <a:pt x="827" y="153"/>
                    <a:pt x="814" y="154"/>
                  </a:cubicBezTo>
                  <a:lnTo>
                    <a:pt x="814" y="77"/>
                  </a:lnTo>
                  <a:cubicBezTo>
                    <a:pt x="814" y="39"/>
                    <a:pt x="766" y="0"/>
                    <a:pt x="71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49"/>
            <p:cNvSpPr/>
            <p:nvPr/>
          </p:nvSpPr>
          <p:spPr>
            <a:xfrm>
              <a:off x="5973747" y="3766565"/>
              <a:ext cx="130959" cy="130460"/>
            </a:xfrm>
            <a:custGeom>
              <a:avLst/>
              <a:gdLst/>
              <a:ahLst/>
              <a:cxnLst/>
              <a:rect l="l" t="t" r="r" b="b"/>
              <a:pathLst>
                <a:path w="4987" h="4968" extrusionOk="0">
                  <a:moveTo>
                    <a:pt x="2481" y="0"/>
                  </a:moveTo>
                  <a:cubicBezTo>
                    <a:pt x="1121" y="0"/>
                    <a:pt x="10" y="1107"/>
                    <a:pt x="1" y="2479"/>
                  </a:cubicBezTo>
                  <a:cubicBezTo>
                    <a:pt x="1" y="3847"/>
                    <a:pt x="1111" y="4967"/>
                    <a:pt x="2489" y="4967"/>
                  </a:cubicBezTo>
                  <a:cubicBezTo>
                    <a:pt x="2495" y="4967"/>
                    <a:pt x="2501" y="4967"/>
                    <a:pt x="2507" y="4967"/>
                  </a:cubicBezTo>
                  <a:cubicBezTo>
                    <a:pt x="3867" y="4967"/>
                    <a:pt x="4977" y="3861"/>
                    <a:pt x="4977" y="2488"/>
                  </a:cubicBezTo>
                  <a:cubicBezTo>
                    <a:pt x="4987" y="1120"/>
                    <a:pt x="3877" y="0"/>
                    <a:pt x="2499" y="0"/>
                  </a:cubicBezTo>
                  <a:cubicBezTo>
                    <a:pt x="2493" y="0"/>
                    <a:pt x="2487" y="0"/>
                    <a:pt x="248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49"/>
            <p:cNvSpPr/>
            <p:nvPr/>
          </p:nvSpPr>
          <p:spPr>
            <a:xfrm>
              <a:off x="5973274" y="3766250"/>
              <a:ext cx="74132" cy="130801"/>
            </a:xfrm>
            <a:custGeom>
              <a:avLst/>
              <a:gdLst/>
              <a:ahLst/>
              <a:cxnLst/>
              <a:rect l="l" t="t" r="r" b="b"/>
              <a:pathLst>
                <a:path w="2823" h="4981" extrusionOk="0">
                  <a:moveTo>
                    <a:pt x="2497" y="1"/>
                  </a:moveTo>
                  <a:cubicBezTo>
                    <a:pt x="1143" y="1"/>
                    <a:pt x="9" y="1089"/>
                    <a:pt x="9" y="2481"/>
                  </a:cubicBezTo>
                  <a:cubicBezTo>
                    <a:pt x="0" y="3875"/>
                    <a:pt x="1136" y="4981"/>
                    <a:pt x="2492" y="4981"/>
                  </a:cubicBezTo>
                  <a:cubicBezTo>
                    <a:pt x="2598" y="4981"/>
                    <a:pt x="2705" y="4974"/>
                    <a:pt x="2813" y="4960"/>
                  </a:cubicBezTo>
                  <a:cubicBezTo>
                    <a:pt x="1569" y="4797"/>
                    <a:pt x="641" y="3735"/>
                    <a:pt x="650" y="2481"/>
                  </a:cubicBezTo>
                  <a:cubicBezTo>
                    <a:pt x="650" y="1237"/>
                    <a:pt x="1579" y="184"/>
                    <a:pt x="2823" y="22"/>
                  </a:cubicBezTo>
                  <a:cubicBezTo>
                    <a:pt x="2713" y="8"/>
                    <a:pt x="2605" y="1"/>
                    <a:pt x="2497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49"/>
            <p:cNvSpPr/>
            <p:nvPr/>
          </p:nvSpPr>
          <p:spPr>
            <a:xfrm>
              <a:off x="5994624" y="3787415"/>
              <a:ext cx="89231" cy="88733"/>
            </a:xfrm>
            <a:custGeom>
              <a:avLst/>
              <a:gdLst/>
              <a:ahLst/>
              <a:cxnLst/>
              <a:rect l="l" t="t" r="r" b="b"/>
              <a:pathLst>
                <a:path w="3398" h="3379" extrusionOk="0">
                  <a:moveTo>
                    <a:pt x="1686" y="0"/>
                  </a:moveTo>
                  <a:cubicBezTo>
                    <a:pt x="756" y="0"/>
                    <a:pt x="10" y="753"/>
                    <a:pt x="0" y="1685"/>
                  </a:cubicBezTo>
                  <a:cubicBezTo>
                    <a:pt x="0" y="2623"/>
                    <a:pt x="756" y="3379"/>
                    <a:pt x="1694" y="3379"/>
                  </a:cubicBezTo>
                  <a:cubicBezTo>
                    <a:pt x="1700" y="3379"/>
                    <a:pt x="1706" y="3379"/>
                    <a:pt x="1712" y="3379"/>
                  </a:cubicBezTo>
                  <a:cubicBezTo>
                    <a:pt x="2641" y="3379"/>
                    <a:pt x="3388" y="2626"/>
                    <a:pt x="3388" y="1694"/>
                  </a:cubicBezTo>
                  <a:cubicBezTo>
                    <a:pt x="3398" y="757"/>
                    <a:pt x="2642" y="0"/>
                    <a:pt x="1704" y="0"/>
                  </a:cubicBezTo>
                  <a:cubicBezTo>
                    <a:pt x="1698" y="0"/>
                    <a:pt x="1692" y="0"/>
                    <a:pt x="168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49"/>
            <p:cNvSpPr/>
            <p:nvPr/>
          </p:nvSpPr>
          <p:spPr>
            <a:xfrm>
              <a:off x="5994361" y="3787284"/>
              <a:ext cx="53308" cy="88916"/>
            </a:xfrm>
            <a:custGeom>
              <a:avLst/>
              <a:gdLst/>
              <a:ahLst/>
              <a:cxnLst/>
              <a:rect l="l" t="t" r="r" b="b"/>
              <a:pathLst>
                <a:path w="2030" h="3386" extrusionOk="0">
                  <a:moveTo>
                    <a:pt x="1689" y="0"/>
                  </a:moveTo>
                  <a:cubicBezTo>
                    <a:pt x="775" y="0"/>
                    <a:pt x="1" y="734"/>
                    <a:pt x="1" y="1680"/>
                  </a:cubicBezTo>
                  <a:cubicBezTo>
                    <a:pt x="1" y="2641"/>
                    <a:pt x="777" y="3386"/>
                    <a:pt x="1695" y="3386"/>
                  </a:cubicBezTo>
                  <a:cubicBezTo>
                    <a:pt x="1802" y="3386"/>
                    <a:pt x="1910" y="3376"/>
                    <a:pt x="2020" y="3355"/>
                  </a:cubicBezTo>
                  <a:cubicBezTo>
                    <a:pt x="1226" y="3192"/>
                    <a:pt x="651" y="2494"/>
                    <a:pt x="661" y="1690"/>
                  </a:cubicBezTo>
                  <a:cubicBezTo>
                    <a:pt x="661" y="876"/>
                    <a:pt x="1235" y="187"/>
                    <a:pt x="2030" y="34"/>
                  </a:cubicBezTo>
                  <a:cubicBezTo>
                    <a:pt x="1915" y="11"/>
                    <a:pt x="1801" y="0"/>
                    <a:pt x="1689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49"/>
            <p:cNvSpPr/>
            <p:nvPr/>
          </p:nvSpPr>
          <p:spPr>
            <a:xfrm>
              <a:off x="6020753" y="3801727"/>
              <a:ext cx="35451" cy="60844"/>
            </a:xfrm>
            <a:custGeom>
              <a:avLst/>
              <a:gdLst/>
              <a:ahLst/>
              <a:cxnLst/>
              <a:rect l="l" t="t" r="r" b="b"/>
              <a:pathLst>
                <a:path w="1350" h="2317" extrusionOk="0">
                  <a:moveTo>
                    <a:pt x="642" y="470"/>
                  </a:moveTo>
                  <a:lnTo>
                    <a:pt x="642" y="891"/>
                  </a:lnTo>
                  <a:cubicBezTo>
                    <a:pt x="460" y="824"/>
                    <a:pt x="412" y="767"/>
                    <a:pt x="412" y="661"/>
                  </a:cubicBezTo>
                  <a:cubicBezTo>
                    <a:pt x="412" y="537"/>
                    <a:pt x="517" y="489"/>
                    <a:pt x="642" y="470"/>
                  </a:cubicBezTo>
                  <a:close/>
                  <a:moveTo>
                    <a:pt x="785" y="1341"/>
                  </a:moveTo>
                  <a:cubicBezTo>
                    <a:pt x="967" y="1417"/>
                    <a:pt x="996" y="1503"/>
                    <a:pt x="996" y="1599"/>
                  </a:cubicBezTo>
                  <a:cubicBezTo>
                    <a:pt x="996" y="1724"/>
                    <a:pt x="910" y="1819"/>
                    <a:pt x="785" y="1829"/>
                  </a:cubicBezTo>
                  <a:lnTo>
                    <a:pt x="785" y="1341"/>
                  </a:lnTo>
                  <a:close/>
                  <a:moveTo>
                    <a:pt x="709" y="1"/>
                  </a:moveTo>
                  <a:cubicBezTo>
                    <a:pt x="661" y="1"/>
                    <a:pt x="613" y="30"/>
                    <a:pt x="613" y="68"/>
                  </a:cubicBezTo>
                  <a:lnTo>
                    <a:pt x="613" y="145"/>
                  </a:lnTo>
                  <a:cubicBezTo>
                    <a:pt x="278" y="192"/>
                    <a:pt x="67" y="365"/>
                    <a:pt x="67" y="700"/>
                  </a:cubicBezTo>
                  <a:cubicBezTo>
                    <a:pt x="58" y="1054"/>
                    <a:pt x="335" y="1169"/>
                    <a:pt x="613" y="1274"/>
                  </a:cubicBezTo>
                  <a:lnTo>
                    <a:pt x="613" y="1829"/>
                  </a:lnTo>
                  <a:cubicBezTo>
                    <a:pt x="479" y="1810"/>
                    <a:pt x="355" y="1743"/>
                    <a:pt x="249" y="1647"/>
                  </a:cubicBezTo>
                  <a:cubicBezTo>
                    <a:pt x="227" y="1624"/>
                    <a:pt x="198" y="1614"/>
                    <a:pt x="169" y="1614"/>
                  </a:cubicBezTo>
                  <a:cubicBezTo>
                    <a:pt x="125" y="1614"/>
                    <a:pt x="81" y="1639"/>
                    <a:pt x="58" y="1685"/>
                  </a:cubicBezTo>
                  <a:cubicBezTo>
                    <a:pt x="0" y="1762"/>
                    <a:pt x="0" y="1867"/>
                    <a:pt x="58" y="1944"/>
                  </a:cubicBezTo>
                  <a:cubicBezTo>
                    <a:pt x="201" y="2097"/>
                    <a:pt x="402" y="2173"/>
                    <a:pt x="613" y="2173"/>
                  </a:cubicBezTo>
                  <a:lnTo>
                    <a:pt x="603" y="2250"/>
                  </a:lnTo>
                  <a:cubicBezTo>
                    <a:pt x="603" y="2288"/>
                    <a:pt x="661" y="2317"/>
                    <a:pt x="699" y="2317"/>
                  </a:cubicBezTo>
                  <a:cubicBezTo>
                    <a:pt x="747" y="2317"/>
                    <a:pt x="804" y="2288"/>
                    <a:pt x="804" y="2250"/>
                  </a:cubicBezTo>
                  <a:lnTo>
                    <a:pt x="804" y="2164"/>
                  </a:lnTo>
                  <a:cubicBezTo>
                    <a:pt x="1111" y="2145"/>
                    <a:pt x="1350" y="1877"/>
                    <a:pt x="1340" y="1561"/>
                  </a:cubicBezTo>
                  <a:cubicBezTo>
                    <a:pt x="1340" y="1207"/>
                    <a:pt x="1101" y="1063"/>
                    <a:pt x="804" y="958"/>
                  </a:cubicBezTo>
                  <a:lnTo>
                    <a:pt x="804" y="460"/>
                  </a:lnTo>
                  <a:cubicBezTo>
                    <a:pt x="996" y="470"/>
                    <a:pt x="1063" y="566"/>
                    <a:pt x="1139" y="566"/>
                  </a:cubicBezTo>
                  <a:cubicBezTo>
                    <a:pt x="1216" y="566"/>
                    <a:pt x="1264" y="489"/>
                    <a:pt x="1283" y="422"/>
                  </a:cubicBezTo>
                  <a:cubicBezTo>
                    <a:pt x="1312" y="298"/>
                    <a:pt x="1235" y="240"/>
                    <a:pt x="1120" y="192"/>
                  </a:cubicBezTo>
                  <a:cubicBezTo>
                    <a:pt x="1015" y="164"/>
                    <a:pt x="910" y="145"/>
                    <a:pt x="804" y="145"/>
                  </a:cubicBezTo>
                  <a:lnTo>
                    <a:pt x="804" y="68"/>
                  </a:lnTo>
                  <a:cubicBezTo>
                    <a:pt x="804" y="30"/>
                    <a:pt x="757" y="1"/>
                    <a:pt x="709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49"/>
            <p:cNvSpPr/>
            <p:nvPr/>
          </p:nvSpPr>
          <p:spPr>
            <a:xfrm>
              <a:off x="5744051" y="3983945"/>
              <a:ext cx="147056" cy="165491"/>
            </a:xfrm>
            <a:custGeom>
              <a:avLst/>
              <a:gdLst/>
              <a:ahLst/>
              <a:cxnLst/>
              <a:rect l="l" t="t" r="r" b="b"/>
              <a:pathLst>
                <a:path w="5600" h="6302" extrusionOk="0">
                  <a:moveTo>
                    <a:pt x="3733" y="0"/>
                  </a:moveTo>
                  <a:lnTo>
                    <a:pt x="269" y="1292"/>
                  </a:lnTo>
                  <a:cubicBezTo>
                    <a:pt x="96" y="1359"/>
                    <a:pt x="1" y="1560"/>
                    <a:pt x="68" y="1733"/>
                  </a:cubicBezTo>
                  <a:lnTo>
                    <a:pt x="1695" y="6078"/>
                  </a:lnTo>
                  <a:cubicBezTo>
                    <a:pt x="1746" y="6218"/>
                    <a:pt x="1872" y="6301"/>
                    <a:pt x="2010" y="6301"/>
                  </a:cubicBezTo>
                  <a:cubicBezTo>
                    <a:pt x="2051" y="6301"/>
                    <a:pt x="2093" y="6294"/>
                    <a:pt x="2135" y="6278"/>
                  </a:cubicBezTo>
                  <a:lnTo>
                    <a:pt x="5599" y="498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49"/>
            <p:cNvSpPr/>
            <p:nvPr/>
          </p:nvSpPr>
          <p:spPr>
            <a:xfrm>
              <a:off x="5784754" y="4095786"/>
              <a:ext cx="106353" cy="53597"/>
            </a:xfrm>
            <a:custGeom>
              <a:avLst/>
              <a:gdLst/>
              <a:ahLst/>
              <a:cxnLst/>
              <a:rect l="l" t="t" r="r" b="b"/>
              <a:pathLst>
                <a:path w="4050" h="2041" extrusionOk="0">
                  <a:moveTo>
                    <a:pt x="3781" y="0"/>
                  </a:moveTo>
                  <a:lnTo>
                    <a:pt x="3714" y="29"/>
                  </a:lnTo>
                  <a:lnTo>
                    <a:pt x="1" y="1417"/>
                  </a:lnTo>
                  <a:lnTo>
                    <a:pt x="145" y="1819"/>
                  </a:lnTo>
                  <a:cubicBezTo>
                    <a:pt x="197" y="1953"/>
                    <a:pt x="331" y="2041"/>
                    <a:pt x="469" y="2041"/>
                  </a:cubicBezTo>
                  <a:cubicBezTo>
                    <a:pt x="508" y="2041"/>
                    <a:pt x="547" y="2034"/>
                    <a:pt x="585" y="2019"/>
                  </a:cubicBezTo>
                  <a:lnTo>
                    <a:pt x="4049" y="727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49"/>
            <p:cNvSpPr/>
            <p:nvPr/>
          </p:nvSpPr>
          <p:spPr>
            <a:xfrm>
              <a:off x="5886538" y="3909550"/>
              <a:ext cx="286024" cy="176441"/>
            </a:xfrm>
            <a:custGeom>
              <a:avLst/>
              <a:gdLst/>
              <a:ahLst/>
              <a:cxnLst/>
              <a:rect l="l" t="t" r="r" b="b"/>
              <a:pathLst>
                <a:path w="10892" h="6719" extrusionOk="0">
                  <a:moveTo>
                    <a:pt x="9693" y="1"/>
                  </a:moveTo>
                  <a:cubicBezTo>
                    <a:pt x="9260" y="1"/>
                    <a:pt x="8912" y="344"/>
                    <a:pt x="8873" y="383"/>
                  </a:cubicBezTo>
                  <a:lnTo>
                    <a:pt x="6002" y="2747"/>
                  </a:lnTo>
                  <a:cubicBezTo>
                    <a:pt x="6002" y="2747"/>
                    <a:pt x="5963" y="1934"/>
                    <a:pt x="5111" y="1934"/>
                  </a:cubicBezTo>
                  <a:cubicBezTo>
                    <a:pt x="4317" y="1931"/>
                    <a:pt x="3755" y="1924"/>
                    <a:pt x="3338" y="1924"/>
                  </a:cubicBezTo>
                  <a:cubicBezTo>
                    <a:pt x="2505" y="1924"/>
                    <a:pt x="2256" y="1950"/>
                    <a:pt x="1905" y="2077"/>
                  </a:cubicBezTo>
                  <a:lnTo>
                    <a:pt x="1" y="2862"/>
                  </a:lnTo>
                  <a:lnTo>
                    <a:pt x="1436" y="6719"/>
                  </a:lnTo>
                  <a:cubicBezTo>
                    <a:pt x="2585" y="6243"/>
                    <a:pt x="2514" y="6187"/>
                    <a:pt x="3650" y="6187"/>
                  </a:cubicBezTo>
                  <a:cubicBezTo>
                    <a:pt x="3999" y="6187"/>
                    <a:pt x="4463" y="6193"/>
                    <a:pt x="5111" y="6193"/>
                  </a:cubicBezTo>
                  <a:cubicBezTo>
                    <a:pt x="5724" y="6173"/>
                    <a:pt x="6308" y="5905"/>
                    <a:pt x="6719" y="5446"/>
                  </a:cubicBezTo>
                  <a:lnTo>
                    <a:pt x="10251" y="1675"/>
                  </a:lnTo>
                  <a:cubicBezTo>
                    <a:pt x="10356" y="1551"/>
                    <a:pt x="10892" y="843"/>
                    <a:pt x="10299" y="259"/>
                  </a:cubicBezTo>
                  <a:cubicBezTo>
                    <a:pt x="10093" y="68"/>
                    <a:pt x="9884" y="1"/>
                    <a:pt x="969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49"/>
            <p:cNvSpPr/>
            <p:nvPr/>
          </p:nvSpPr>
          <p:spPr>
            <a:xfrm>
              <a:off x="5886538" y="3976408"/>
              <a:ext cx="57851" cy="109347"/>
            </a:xfrm>
            <a:custGeom>
              <a:avLst/>
              <a:gdLst/>
              <a:ahLst/>
              <a:cxnLst/>
              <a:rect l="l" t="t" r="r" b="b"/>
              <a:pathLst>
                <a:path w="2203" h="4164" extrusionOk="0">
                  <a:moveTo>
                    <a:pt x="767" y="0"/>
                  </a:moveTo>
                  <a:lnTo>
                    <a:pt x="1" y="307"/>
                  </a:lnTo>
                  <a:lnTo>
                    <a:pt x="1446" y="4163"/>
                  </a:lnTo>
                  <a:lnTo>
                    <a:pt x="2202" y="3848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49"/>
            <p:cNvSpPr/>
            <p:nvPr/>
          </p:nvSpPr>
          <p:spPr>
            <a:xfrm>
              <a:off x="5961956" y="3961335"/>
              <a:ext cx="82456" cy="52467"/>
            </a:xfrm>
            <a:custGeom>
              <a:avLst/>
              <a:gdLst/>
              <a:ahLst/>
              <a:cxnLst/>
              <a:rect l="l" t="t" r="r" b="b"/>
              <a:pathLst>
                <a:path w="3140" h="1998" extrusionOk="0">
                  <a:moveTo>
                    <a:pt x="2565" y="0"/>
                  </a:moveTo>
                  <a:lnTo>
                    <a:pt x="2565" y="0"/>
                  </a:lnTo>
                  <a:cubicBezTo>
                    <a:pt x="2641" y="345"/>
                    <a:pt x="2708" y="948"/>
                    <a:pt x="2488" y="1263"/>
                  </a:cubicBezTo>
                  <a:cubicBezTo>
                    <a:pt x="2355" y="1454"/>
                    <a:pt x="2176" y="1495"/>
                    <a:pt x="1704" y="1495"/>
                  </a:cubicBezTo>
                  <a:cubicBezTo>
                    <a:pt x="1396" y="1495"/>
                    <a:pt x="962" y="1478"/>
                    <a:pt x="335" y="1474"/>
                  </a:cubicBezTo>
                  <a:cubicBezTo>
                    <a:pt x="0" y="1474"/>
                    <a:pt x="0" y="1981"/>
                    <a:pt x="335" y="1981"/>
                  </a:cubicBezTo>
                  <a:cubicBezTo>
                    <a:pt x="868" y="1981"/>
                    <a:pt x="1286" y="1997"/>
                    <a:pt x="1621" y="1997"/>
                  </a:cubicBezTo>
                  <a:cubicBezTo>
                    <a:pt x="2292" y="1997"/>
                    <a:pt x="2632" y="1933"/>
                    <a:pt x="2900" y="1550"/>
                  </a:cubicBezTo>
                  <a:cubicBezTo>
                    <a:pt x="3053" y="1311"/>
                    <a:pt x="3130" y="1034"/>
                    <a:pt x="3139" y="756"/>
                  </a:cubicBezTo>
                  <a:cubicBezTo>
                    <a:pt x="3130" y="651"/>
                    <a:pt x="3053" y="153"/>
                    <a:pt x="25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49"/>
            <p:cNvSpPr/>
            <p:nvPr/>
          </p:nvSpPr>
          <p:spPr>
            <a:xfrm>
              <a:off x="5840556" y="3971235"/>
              <a:ext cx="89258" cy="144167"/>
            </a:xfrm>
            <a:custGeom>
              <a:avLst/>
              <a:gdLst/>
              <a:ahLst/>
              <a:cxnLst/>
              <a:rect l="l" t="t" r="r" b="b"/>
              <a:pathLst>
                <a:path w="3399" h="5490" extrusionOk="0">
                  <a:moveTo>
                    <a:pt x="1413" y="1"/>
                  </a:moveTo>
                  <a:cubicBezTo>
                    <a:pt x="1374" y="1"/>
                    <a:pt x="1333" y="8"/>
                    <a:pt x="1293" y="25"/>
                  </a:cubicBezTo>
                  <a:lnTo>
                    <a:pt x="1" y="504"/>
                  </a:lnTo>
                  <a:lnTo>
                    <a:pt x="1867" y="5490"/>
                  </a:lnTo>
                  <a:lnTo>
                    <a:pt x="3159" y="5002"/>
                  </a:lnTo>
                  <a:cubicBezTo>
                    <a:pt x="3312" y="4944"/>
                    <a:pt x="3398" y="4772"/>
                    <a:pt x="3341" y="4619"/>
                  </a:cubicBezTo>
                  <a:lnTo>
                    <a:pt x="1685" y="188"/>
                  </a:lnTo>
                  <a:cubicBezTo>
                    <a:pt x="1642" y="73"/>
                    <a:pt x="1534" y="1"/>
                    <a:pt x="1413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49"/>
            <p:cNvSpPr/>
            <p:nvPr/>
          </p:nvSpPr>
          <p:spPr>
            <a:xfrm>
              <a:off x="5882284" y="4079689"/>
              <a:ext cx="47531" cy="35714"/>
            </a:xfrm>
            <a:custGeom>
              <a:avLst/>
              <a:gdLst/>
              <a:ahLst/>
              <a:cxnLst/>
              <a:rect l="l" t="t" r="r" b="b"/>
              <a:pathLst>
                <a:path w="1810" h="1360" extrusionOk="0">
                  <a:moveTo>
                    <a:pt x="1570" y="1"/>
                  </a:moveTo>
                  <a:cubicBezTo>
                    <a:pt x="1532" y="49"/>
                    <a:pt x="1484" y="87"/>
                    <a:pt x="1426" y="106"/>
                  </a:cubicBezTo>
                  <a:lnTo>
                    <a:pt x="0" y="632"/>
                  </a:lnTo>
                  <a:lnTo>
                    <a:pt x="268" y="1360"/>
                  </a:lnTo>
                  <a:lnTo>
                    <a:pt x="1570" y="881"/>
                  </a:lnTo>
                  <a:cubicBezTo>
                    <a:pt x="1723" y="814"/>
                    <a:pt x="1809" y="642"/>
                    <a:pt x="1752" y="489"/>
                  </a:cubicBezTo>
                  <a:lnTo>
                    <a:pt x="15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5" name="Google Shape;5225;p49"/>
          <p:cNvGrpSpPr/>
          <p:nvPr/>
        </p:nvGrpSpPr>
        <p:grpSpPr>
          <a:xfrm>
            <a:off x="6678697" y="3793324"/>
            <a:ext cx="342824" cy="328985"/>
            <a:chOff x="6678697" y="3793324"/>
            <a:chExt cx="342824" cy="328985"/>
          </a:xfrm>
        </p:grpSpPr>
        <p:sp>
          <p:nvSpPr>
            <p:cNvPr id="5226" name="Google Shape;5226;p49"/>
            <p:cNvSpPr/>
            <p:nvPr/>
          </p:nvSpPr>
          <p:spPr>
            <a:xfrm>
              <a:off x="6789015" y="3990720"/>
              <a:ext cx="9086" cy="19144"/>
            </a:xfrm>
            <a:custGeom>
              <a:avLst/>
              <a:gdLst/>
              <a:ahLst/>
              <a:cxnLst/>
              <a:rect l="l" t="t" r="r" b="b"/>
              <a:pathLst>
                <a:path w="346" h="729" extrusionOk="0">
                  <a:moveTo>
                    <a:pt x="307" y="1"/>
                  </a:moveTo>
                  <a:lnTo>
                    <a:pt x="1" y="307"/>
                  </a:lnTo>
                  <a:cubicBezTo>
                    <a:pt x="97" y="460"/>
                    <a:pt x="221" y="594"/>
                    <a:pt x="345" y="728"/>
                  </a:cubicBezTo>
                  <a:cubicBezTo>
                    <a:pt x="317" y="489"/>
                    <a:pt x="298" y="240"/>
                    <a:pt x="30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49"/>
            <p:cNvSpPr/>
            <p:nvPr/>
          </p:nvSpPr>
          <p:spPr>
            <a:xfrm>
              <a:off x="6798075" y="3815067"/>
              <a:ext cx="223446" cy="235001"/>
            </a:xfrm>
            <a:custGeom>
              <a:avLst/>
              <a:gdLst/>
              <a:ahLst/>
              <a:cxnLst/>
              <a:rect l="l" t="t" r="r" b="b"/>
              <a:pathLst>
                <a:path w="8509" h="8949" extrusionOk="0">
                  <a:moveTo>
                    <a:pt x="7417" y="0"/>
                  </a:moveTo>
                  <a:lnTo>
                    <a:pt x="7417" y="0"/>
                  </a:lnTo>
                  <a:cubicBezTo>
                    <a:pt x="7417" y="0"/>
                    <a:pt x="7733" y="2077"/>
                    <a:pt x="6642" y="3178"/>
                  </a:cubicBezTo>
                  <a:lnTo>
                    <a:pt x="3178" y="6632"/>
                  </a:lnTo>
                  <a:cubicBezTo>
                    <a:pt x="2479" y="7331"/>
                    <a:pt x="1372" y="7457"/>
                    <a:pt x="666" y="7457"/>
                  </a:cubicBezTo>
                  <a:cubicBezTo>
                    <a:pt x="270" y="7457"/>
                    <a:pt x="1" y="7417"/>
                    <a:pt x="0" y="7417"/>
                  </a:cubicBezTo>
                  <a:lnTo>
                    <a:pt x="0" y="7417"/>
                  </a:lnTo>
                  <a:cubicBezTo>
                    <a:pt x="345" y="7752"/>
                    <a:pt x="766" y="8001"/>
                    <a:pt x="1235" y="8135"/>
                  </a:cubicBezTo>
                  <a:lnTo>
                    <a:pt x="2048" y="8948"/>
                  </a:lnTo>
                  <a:cubicBezTo>
                    <a:pt x="2738" y="8508"/>
                    <a:pt x="3379" y="7991"/>
                    <a:pt x="3963" y="7417"/>
                  </a:cubicBezTo>
                  <a:lnTo>
                    <a:pt x="7417" y="3953"/>
                  </a:lnTo>
                  <a:cubicBezTo>
                    <a:pt x="8508" y="2862"/>
                    <a:pt x="8508" y="1091"/>
                    <a:pt x="7417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49"/>
            <p:cNvSpPr/>
            <p:nvPr/>
          </p:nvSpPr>
          <p:spPr>
            <a:xfrm>
              <a:off x="6777461" y="3793324"/>
              <a:ext cx="235762" cy="228016"/>
            </a:xfrm>
            <a:custGeom>
              <a:avLst/>
              <a:gdLst/>
              <a:ahLst/>
              <a:cxnLst/>
              <a:rect l="l" t="t" r="r" b="b"/>
              <a:pathLst>
                <a:path w="8978" h="8683" extrusionOk="0">
                  <a:moveTo>
                    <a:pt x="6226" y="1431"/>
                  </a:moveTo>
                  <a:cubicBezTo>
                    <a:pt x="6578" y="1431"/>
                    <a:pt x="6930" y="1565"/>
                    <a:pt x="7198" y="1833"/>
                  </a:cubicBezTo>
                  <a:cubicBezTo>
                    <a:pt x="7733" y="2369"/>
                    <a:pt x="7733" y="3240"/>
                    <a:pt x="7198" y="3776"/>
                  </a:cubicBezTo>
                  <a:lnTo>
                    <a:pt x="5465" y="5508"/>
                  </a:lnTo>
                  <a:lnTo>
                    <a:pt x="5102" y="5594"/>
                  </a:lnTo>
                  <a:lnTo>
                    <a:pt x="3838" y="7135"/>
                  </a:lnTo>
                  <a:lnTo>
                    <a:pt x="3743" y="7231"/>
                  </a:lnTo>
                  <a:cubicBezTo>
                    <a:pt x="3470" y="7499"/>
                    <a:pt x="3118" y="7633"/>
                    <a:pt x="2768" y="7633"/>
                  </a:cubicBezTo>
                  <a:cubicBezTo>
                    <a:pt x="2417" y="7633"/>
                    <a:pt x="2068" y="7499"/>
                    <a:pt x="1800" y="7231"/>
                  </a:cubicBezTo>
                  <a:cubicBezTo>
                    <a:pt x="1254" y="6695"/>
                    <a:pt x="1254" y="5824"/>
                    <a:pt x="1800" y="5288"/>
                  </a:cubicBezTo>
                  <a:lnTo>
                    <a:pt x="5255" y="1833"/>
                  </a:lnTo>
                  <a:cubicBezTo>
                    <a:pt x="5523" y="1565"/>
                    <a:pt x="5874" y="1431"/>
                    <a:pt x="6226" y="1431"/>
                  </a:cubicBezTo>
                  <a:close/>
                  <a:moveTo>
                    <a:pt x="6226" y="0"/>
                  </a:moveTo>
                  <a:cubicBezTo>
                    <a:pt x="5511" y="0"/>
                    <a:pt x="4795" y="273"/>
                    <a:pt x="4250" y="819"/>
                  </a:cubicBezTo>
                  <a:lnTo>
                    <a:pt x="785" y="4283"/>
                  </a:lnTo>
                  <a:lnTo>
                    <a:pt x="1" y="6695"/>
                  </a:lnTo>
                  <a:cubicBezTo>
                    <a:pt x="58" y="7097"/>
                    <a:pt x="211" y="7480"/>
                    <a:pt x="441" y="7824"/>
                  </a:cubicBezTo>
                  <a:lnTo>
                    <a:pt x="479" y="7786"/>
                  </a:lnTo>
                  <a:cubicBezTo>
                    <a:pt x="546" y="7958"/>
                    <a:pt x="651" y="8111"/>
                    <a:pt x="785" y="8245"/>
                  </a:cubicBezTo>
                  <a:cubicBezTo>
                    <a:pt x="1082" y="8541"/>
                    <a:pt x="1493" y="8683"/>
                    <a:pt x="1947" y="8683"/>
                  </a:cubicBezTo>
                  <a:cubicBezTo>
                    <a:pt x="2080" y="8683"/>
                    <a:pt x="2217" y="8671"/>
                    <a:pt x="2355" y="8647"/>
                  </a:cubicBezTo>
                  <a:cubicBezTo>
                    <a:pt x="3044" y="8504"/>
                    <a:pt x="3666" y="8159"/>
                    <a:pt x="4154" y="7661"/>
                  </a:cubicBezTo>
                  <a:lnTo>
                    <a:pt x="7619" y="4197"/>
                  </a:lnTo>
                  <a:cubicBezTo>
                    <a:pt x="8710" y="3106"/>
                    <a:pt x="8978" y="1594"/>
                    <a:pt x="8202" y="819"/>
                  </a:cubicBezTo>
                  <a:cubicBezTo>
                    <a:pt x="7657" y="273"/>
                    <a:pt x="6942" y="0"/>
                    <a:pt x="622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49"/>
            <p:cNvSpPr/>
            <p:nvPr/>
          </p:nvSpPr>
          <p:spPr>
            <a:xfrm>
              <a:off x="6898099" y="3906032"/>
              <a:ext cx="22899" cy="54805"/>
            </a:xfrm>
            <a:custGeom>
              <a:avLst/>
              <a:gdLst/>
              <a:ahLst/>
              <a:cxnLst/>
              <a:rect l="l" t="t" r="r" b="b"/>
              <a:pathLst>
                <a:path w="872" h="2087" extrusionOk="0">
                  <a:moveTo>
                    <a:pt x="154" y="1"/>
                  </a:moveTo>
                  <a:lnTo>
                    <a:pt x="154" y="1"/>
                  </a:lnTo>
                  <a:cubicBezTo>
                    <a:pt x="240" y="699"/>
                    <a:pt x="192" y="1407"/>
                    <a:pt x="0" y="2087"/>
                  </a:cubicBezTo>
                  <a:lnTo>
                    <a:pt x="871" y="1216"/>
                  </a:lnTo>
                  <a:cubicBezTo>
                    <a:pt x="737" y="757"/>
                    <a:pt x="488" y="336"/>
                    <a:pt x="154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49"/>
            <p:cNvSpPr/>
            <p:nvPr/>
          </p:nvSpPr>
          <p:spPr>
            <a:xfrm>
              <a:off x="6707347" y="4049044"/>
              <a:ext cx="152334" cy="73265"/>
            </a:xfrm>
            <a:custGeom>
              <a:avLst/>
              <a:gdLst/>
              <a:ahLst/>
              <a:cxnLst/>
              <a:rect l="l" t="t" r="r" b="b"/>
              <a:pathLst>
                <a:path w="5801" h="2790" extrusionOk="0">
                  <a:moveTo>
                    <a:pt x="4374" y="0"/>
                  </a:moveTo>
                  <a:lnTo>
                    <a:pt x="3178" y="1196"/>
                  </a:lnTo>
                  <a:cubicBezTo>
                    <a:pt x="2487" y="1887"/>
                    <a:pt x="1397" y="2014"/>
                    <a:pt x="690" y="2014"/>
                  </a:cubicBezTo>
                  <a:cubicBezTo>
                    <a:pt x="281" y="2014"/>
                    <a:pt x="1" y="1972"/>
                    <a:pt x="1" y="1972"/>
                  </a:cubicBezTo>
                  <a:lnTo>
                    <a:pt x="1" y="1972"/>
                  </a:lnTo>
                  <a:cubicBezTo>
                    <a:pt x="546" y="2517"/>
                    <a:pt x="1261" y="2790"/>
                    <a:pt x="1977" y="2790"/>
                  </a:cubicBezTo>
                  <a:cubicBezTo>
                    <a:pt x="2692" y="2790"/>
                    <a:pt x="3408" y="2517"/>
                    <a:pt x="3953" y="1972"/>
                  </a:cubicBezTo>
                  <a:lnTo>
                    <a:pt x="5800" y="134"/>
                  </a:lnTo>
                  <a:lnTo>
                    <a:pt x="4374" y="0"/>
                  </a:ln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49"/>
            <p:cNvSpPr/>
            <p:nvPr/>
          </p:nvSpPr>
          <p:spPr>
            <a:xfrm>
              <a:off x="6822208" y="4006371"/>
              <a:ext cx="83402" cy="46664"/>
            </a:xfrm>
            <a:custGeom>
              <a:avLst/>
              <a:gdLst/>
              <a:ahLst/>
              <a:cxnLst/>
              <a:rect l="l" t="t" r="r" b="b"/>
              <a:pathLst>
                <a:path w="3176" h="1777" extrusionOk="0">
                  <a:moveTo>
                    <a:pt x="3176" y="0"/>
                  </a:moveTo>
                  <a:lnTo>
                    <a:pt x="3044" y="132"/>
                  </a:lnTo>
                  <a:cubicBezTo>
                    <a:pt x="2510" y="658"/>
                    <a:pt x="1800" y="951"/>
                    <a:pt x="1065" y="951"/>
                  </a:cubicBezTo>
                  <a:cubicBezTo>
                    <a:pt x="943" y="951"/>
                    <a:pt x="821" y="943"/>
                    <a:pt x="699" y="926"/>
                  </a:cubicBezTo>
                  <a:lnTo>
                    <a:pt x="0" y="1616"/>
                  </a:lnTo>
                  <a:cubicBezTo>
                    <a:pt x="345" y="1723"/>
                    <a:pt x="705" y="1777"/>
                    <a:pt x="1066" y="1777"/>
                  </a:cubicBezTo>
                  <a:cubicBezTo>
                    <a:pt x="1186" y="1777"/>
                    <a:pt x="1307" y="1771"/>
                    <a:pt x="1426" y="1759"/>
                  </a:cubicBezTo>
                  <a:lnTo>
                    <a:pt x="3044" y="142"/>
                  </a:lnTo>
                  <a:cubicBezTo>
                    <a:pt x="3091" y="85"/>
                    <a:pt x="3129" y="47"/>
                    <a:pt x="317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49"/>
            <p:cNvSpPr/>
            <p:nvPr/>
          </p:nvSpPr>
          <p:spPr>
            <a:xfrm>
              <a:off x="6678697" y="3884367"/>
              <a:ext cx="236760" cy="227963"/>
            </a:xfrm>
            <a:custGeom>
              <a:avLst/>
              <a:gdLst/>
              <a:ahLst/>
              <a:cxnLst/>
              <a:rect l="l" t="t" r="r" b="b"/>
              <a:pathLst>
                <a:path w="9016" h="8681" extrusionOk="0">
                  <a:moveTo>
                    <a:pt x="6532" y="0"/>
                  </a:moveTo>
                  <a:cubicBezTo>
                    <a:pt x="5817" y="0"/>
                    <a:pt x="5102" y="275"/>
                    <a:pt x="4556" y="826"/>
                  </a:cubicBezTo>
                  <a:lnTo>
                    <a:pt x="1092" y="4280"/>
                  </a:lnTo>
                  <a:cubicBezTo>
                    <a:pt x="1" y="5381"/>
                    <a:pt x="1" y="7152"/>
                    <a:pt x="1092" y="8243"/>
                  </a:cubicBezTo>
                  <a:cubicBezTo>
                    <a:pt x="1388" y="8539"/>
                    <a:pt x="1799" y="8680"/>
                    <a:pt x="2249" y="8680"/>
                  </a:cubicBezTo>
                  <a:cubicBezTo>
                    <a:pt x="2380" y="8680"/>
                    <a:pt x="2515" y="8668"/>
                    <a:pt x="2652" y="8645"/>
                  </a:cubicBezTo>
                  <a:cubicBezTo>
                    <a:pt x="3341" y="8511"/>
                    <a:pt x="3972" y="8166"/>
                    <a:pt x="4460" y="7659"/>
                  </a:cubicBezTo>
                  <a:lnTo>
                    <a:pt x="5781" y="6338"/>
                  </a:lnTo>
                  <a:cubicBezTo>
                    <a:pt x="5781" y="6338"/>
                    <a:pt x="5625" y="6133"/>
                    <a:pt x="5230" y="6133"/>
                  </a:cubicBezTo>
                  <a:cubicBezTo>
                    <a:pt x="5198" y="6133"/>
                    <a:pt x="5165" y="6134"/>
                    <a:pt x="5130" y="6137"/>
                  </a:cubicBezTo>
                  <a:lnTo>
                    <a:pt x="4039" y="7238"/>
                  </a:lnTo>
                  <a:cubicBezTo>
                    <a:pt x="3771" y="7506"/>
                    <a:pt x="3420" y="7640"/>
                    <a:pt x="3068" y="7640"/>
                  </a:cubicBezTo>
                  <a:cubicBezTo>
                    <a:pt x="2716" y="7640"/>
                    <a:pt x="2364" y="7506"/>
                    <a:pt x="2096" y="7238"/>
                  </a:cubicBezTo>
                  <a:cubicBezTo>
                    <a:pt x="1560" y="6702"/>
                    <a:pt x="1551" y="5831"/>
                    <a:pt x="2096" y="5295"/>
                  </a:cubicBezTo>
                  <a:lnTo>
                    <a:pt x="5561" y="1830"/>
                  </a:lnTo>
                  <a:cubicBezTo>
                    <a:pt x="5829" y="1557"/>
                    <a:pt x="6182" y="1421"/>
                    <a:pt x="6536" y="1421"/>
                  </a:cubicBezTo>
                  <a:cubicBezTo>
                    <a:pt x="6864" y="1421"/>
                    <a:pt x="7193" y="1538"/>
                    <a:pt x="7456" y="1773"/>
                  </a:cubicBezTo>
                  <a:cubicBezTo>
                    <a:pt x="8001" y="2271"/>
                    <a:pt x="8068" y="3103"/>
                    <a:pt x="7599" y="3668"/>
                  </a:cubicBezTo>
                  <a:lnTo>
                    <a:pt x="8930" y="2338"/>
                  </a:lnTo>
                  <a:cubicBezTo>
                    <a:pt x="9016" y="1754"/>
                    <a:pt x="8882" y="1199"/>
                    <a:pt x="8509" y="826"/>
                  </a:cubicBezTo>
                  <a:cubicBezTo>
                    <a:pt x="7963" y="275"/>
                    <a:pt x="7248" y="0"/>
                    <a:pt x="653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49"/>
            <p:cNvSpPr/>
            <p:nvPr/>
          </p:nvSpPr>
          <p:spPr>
            <a:xfrm>
              <a:off x="6813411" y="4028666"/>
              <a:ext cx="36711" cy="22163"/>
            </a:xfrm>
            <a:custGeom>
              <a:avLst/>
              <a:gdLst/>
              <a:ahLst/>
              <a:cxnLst/>
              <a:rect l="l" t="t" r="r" b="b"/>
              <a:pathLst>
                <a:path w="1398" h="844" extrusionOk="0">
                  <a:moveTo>
                    <a:pt x="651" y="1"/>
                  </a:moveTo>
                  <a:lnTo>
                    <a:pt x="0" y="652"/>
                  </a:lnTo>
                  <a:cubicBezTo>
                    <a:pt x="211" y="738"/>
                    <a:pt x="431" y="805"/>
                    <a:pt x="651" y="843"/>
                  </a:cubicBezTo>
                  <a:lnTo>
                    <a:pt x="1397" y="97"/>
                  </a:lnTo>
                  <a:cubicBezTo>
                    <a:pt x="1139" y="97"/>
                    <a:pt x="890" y="68"/>
                    <a:pt x="651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4" name="Google Shape;5234;p49"/>
          <p:cNvGrpSpPr/>
          <p:nvPr/>
        </p:nvGrpSpPr>
        <p:grpSpPr>
          <a:xfrm>
            <a:off x="7101903" y="3762022"/>
            <a:ext cx="398626" cy="392088"/>
            <a:chOff x="7101903" y="3762022"/>
            <a:chExt cx="398626" cy="392088"/>
          </a:xfrm>
        </p:grpSpPr>
        <p:sp>
          <p:nvSpPr>
            <p:cNvPr id="5235" name="Google Shape;5235;p49"/>
            <p:cNvSpPr/>
            <p:nvPr/>
          </p:nvSpPr>
          <p:spPr>
            <a:xfrm>
              <a:off x="7101903" y="3887676"/>
              <a:ext cx="201099" cy="201335"/>
            </a:xfrm>
            <a:custGeom>
              <a:avLst/>
              <a:gdLst/>
              <a:ahLst/>
              <a:cxnLst/>
              <a:rect l="l" t="t" r="r" b="b"/>
              <a:pathLst>
                <a:path w="7658" h="7667" extrusionOk="0">
                  <a:moveTo>
                    <a:pt x="5064" y="1"/>
                  </a:moveTo>
                  <a:cubicBezTo>
                    <a:pt x="3896" y="1"/>
                    <a:pt x="3427" y="1494"/>
                    <a:pt x="4375" y="2164"/>
                  </a:cubicBezTo>
                  <a:lnTo>
                    <a:pt x="4375" y="2700"/>
                  </a:lnTo>
                  <a:lnTo>
                    <a:pt x="2460" y="2700"/>
                  </a:lnTo>
                  <a:lnTo>
                    <a:pt x="2460" y="4375"/>
                  </a:lnTo>
                  <a:lnTo>
                    <a:pt x="2164" y="4375"/>
                  </a:lnTo>
                  <a:cubicBezTo>
                    <a:pt x="1916" y="4024"/>
                    <a:pt x="1556" y="3868"/>
                    <a:pt x="1201" y="3868"/>
                  </a:cubicBezTo>
                  <a:cubicBezTo>
                    <a:pt x="594" y="3868"/>
                    <a:pt x="1" y="4324"/>
                    <a:pt x="1" y="5054"/>
                  </a:cubicBezTo>
                  <a:cubicBezTo>
                    <a:pt x="1" y="5786"/>
                    <a:pt x="598" y="6247"/>
                    <a:pt x="1206" y="6247"/>
                  </a:cubicBezTo>
                  <a:cubicBezTo>
                    <a:pt x="1560" y="6247"/>
                    <a:pt x="1918" y="6091"/>
                    <a:pt x="2164" y="5743"/>
                  </a:cubicBezTo>
                  <a:lnTo>
                    <a:pt x="2460" y="5743"/>
                  </a:lnTo>
                  <a:lnTo>
                    <a:pt x="2460" y="7150"/>
                  </a:lnTo>
                  <a:cubicBezTo>
                    <a:pt x="2499" y="7437"/>
                    <a:pt x="2728" y="7648"/>
                    <a:pt x="3016" y="7667"/>
                  </a:cubicBezTo>
                  <a:lnTo>
                    <a:pt x="7648" y="7667"/>
                  </a:lnTo>
                  <a:lnTo>
                    <a:pt x="7648" y="5418"/>
                  </a:lnTo>
                  <a:lnTo>
                    <a:pt x="6863" y="5418"/>
                  </a:lnTo>
                  <a:lnTo>
                    <a:pt x="6748" y="5580"/>
                  </a:lnTo>
                  <a:cubicBezTo>
                    <a:pt x="6571" y="5814"/>
                    <a:pt x="6311" y="5926"/>
                    <a:pt x="6054" y="5926"/>
                  </a:cubicBezTo>
                  <a:cubicBezTo>
                    <a:pt x="5741" y="5926"/>
                    <a:pt x="5431" y="5761"/>
                    <a:pt x="5274" y="5446"/>
                  </a:cubicBezTo>
                  <a:cubicBezTo>
                    <a:pt x="4987" y="4863"/>
                    <a:pt x="5408" y="4193"/>
                    <a:pt x="6049" y="4193"/>
                  </a:cubicBezTo>
                  <a:lnTo>
                    <a:pt x="6068" y="4193"/>
                  </a:lnTo>
                  <a:cubicBezTo>
                    <a:pt x="6336" y="4193"/>
                    <a:pt x="6595" y="4317"/>
                    <a:pt x="6758" y="4537"/>
                  </a:cubicBezTo>
                  <a:lnTo>
                    <a:pt x="6872" y="4690"/>
                  </a:lnTo>
                  <a:lnTo>
                    <a:pt x="7657" y="4690"/>
                  </a:lnTo>
                  <a:lnTo>
                    <a:pt x="7657" y="2700"/>
                  </a:lnTo>
                  <a:lnTo>
                    <a:pt x="5743" y="2700"/>
                  </a:lnTo>
                  <a:lnTo>
                    <a:pt x="5743" y="2164"/>
                  </a:lnTo>
                  <a:cubicBezTo>
                    <a:pt x="6691" y="1494"/>
                    <a:pt x="6222" y="1"/>
                    <a:pt x="5064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49"/>
            <p:cNvSpPr/>
            <p:nvPr/>
          </p:nvSpPr>
          <p:spPr>
            <a:xfrm>
              <a:off x="7191502" y="3887702"/>
              <a:ext cx="48397" cy="70876"/>
            </a:xfrm>
            <a:custGeom>
              <a:avLst/>
              <a:gdLst/>
              <a:ahLst/>
              <a:cxnLst/>
              <a:rect l="l" t="t" r="r" b="b"/>
              <a:pathLst>
                <a:path w="1843" h="2699" extrusionOk="0">
                  <a:moveTo>
                    <a:pt x="1626" y="0"/>
                  </a:moveTo>
                  <a:cubicBezTo>
                    <a:pt x="526" y="0"/>
                    <a:pt x="1" y="1479"/>
                    <a:pt x="972" y="2163"/>
                  </a:cubicBezTo>
                  <a:lnTo>
                    <a:pt x="972" y="2699"/>
                  </a:lnTo>
                  <a:lnTo>
                    <a:pt x="1355" y="2699"/>
                  </a:lnTo>
                  <a:lnTo>
                    <a:pt x="1355" y="2163"/>
                  </a:lnTo>
                  <a:cubicBezTo>
                    <a:pt x="1039" y="1933"/>
                    <a:pt x="848" y="1570"/>
                    <a:pt x="848" y="1187"/>
                  </a:cubicBezTo>
                  <a:cubicBezTo>
                    <a:pt x="848" y="603"/>
                    <a:pt x="1269" y="115"/>
                    <a:pt x="1843" y="19"/>
                  </a:cubicBezTo>
                  <a:cubicBezTo>
                    <a:pt x="1768" y="6"/>
                    <a:pt x="1696" y="0"/>
                    <a:pt x="162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49"/>
            <p:cNvSpPr/>
            <p:nvPr/>
          </p:nvSpPr>
          <p:spPr>
            <a:xfrm>
              <a:off x="7102166" y="3989223"/>
              <a:ext cx="36213" cy="62341"/>
            </a:xfrm>
            <a:custGeom>
              <a:avLst/>
              <a:gdLst/>
              <a:ahLst/>
              <a:cxnLst/>
              <a:rect l="l" t="t" r="r" b="b"/>
              <a:pathLst>
                <a:path w="1379" h="2374" extrusionOk="0">
                  <a:moveTo>
                    <a:pt x="1187" y="0"/>
                  </a:moveTo>
                  <a:cubicBezTo>
                    <a:pt x="536" y="0"/>
                    <a:pt x="0" y="536"/>
                    <a:pt x="0" y="1187"/>
                  </a:cubicBezTo>
                  <a:cubicBezTo>
                    <a:pt x="0" y="1847"/>
                    <a:pt x="536" y="2374"/>
                    <a:pt x="1187" y="2374"/>
                  </a:cubicBezTo>
                  <a:cubicBezTo>
                    <a:pt x="1254" y="2374"/>
                    <a:pt x="1312" y="2374"/>
                    <a:pt x="1379" y="2364"/>
                  </a:cubicBezTo>
                  <a:cubicBezTo>
                    <a:pt x="48" y="2144"/>
                    <a:pt x="48" y="240"/>
                    <a:pt x="1379" y="20"/>
                  </a:cubicBezTo>
                  <a:cubicBezTo>
                    <a:pt x="1312" y="10"/>
                    <a:pt x="1254" y="0"/>
                    <a:pt x="11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49"/>
            <p:cNvSpPr/>
            <p:nvPr/>
          </p:nvSpPr>
          <p:spPr>
            <a:xfrm>
              <a:off x="7166503" y="3958552"/>
              <a:ext cx="10084" cy="44012"/>
            </a:xfrm>
            <a:custGeom>
              <a:avLst/>
              <a:gdLst/>
              <a:ahLst/>
              <a:cxnLst/>
              <a:rect l="l" t="t" r="r" b="b"/>
              <a:pathLst>
                <a:path w="384" h="1676" extrusionOk="0">
                  <a:moveTo>
                    <a:pt x="0" y="1"/>
                  </a:moveTo>
                  <a:lnTo>
                    <a:pt x="0" y="1484"/>
                  </a:lnTo>
                  <a:lnTo>
                    <a:pt x="0" y="1589"/>
                  </a:lnTo>
                  <a:lnTo>
                    <a:pt x="0" y="1676"/>
                  </a:lnTo>
                  <a:lnTo>
                    <a:pt x="383" y="1676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49"/>
            <p:cNvSpPr/>
            <p:nvPr/>
          </p:nvSpPr>
          <p:spPr>
            <a:xfrm>
              <a:off x="7166503" y="4038487"/>
              <a:ext cx="10084" cy="49526"/>
            </a:xfrm>
            <a:custGeom>
              <a:avLst/>
              <a:gdLst/>
              <a:ahLst/>
              <a:cxnLst/>
              <a:rect l="l" t="t" r="r" b="b"/>
              <a:pathLst>
                <a:path w="384" h="1886" extrusionOk="0">
                  <a:moveTo>
                    <a:pt x="0" y="0"/>
                  </a:moveTo>
                  <a:lnTo>
                    <a:pt x="0" y="1235"/>
                  </a:lnTo>
                  <a:cubicBezTo>
                    <a:pt x="0" y="1637"/>
                    <a:pt x="192" y="1809"/>
                    <a:pt x="383" y="1885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49"/>
            <p:cNvSpPr/>
            <p:nvPr/>
          </p:nvSpPr>
          <p:spPr>
            <a:xfrm>
              <a:off x="7296673" y="3826858"/>
              <a:ext cx="203856" cy="196556"/>
            </a:xfrm>
            <a:custGeom>
              <a:avLst/>
              <a:gdLst/>
              <a:ahLst/>
              <a:cxnLst/>
              <a:rect l="l" t="t" r="r" b="b"/>
              <a:pathLst>
                <a:path w="7763" h="7485" extrusionOk="0">
                  <a:moveTo>
                    <a:pt x="1" y="1"/>
                  </a:moveTo>
                  <a:lnTo>
                    <a:pt x="1" y="2068"/>
                  </a:lnTo>
                  <a:lnTo>
                    <a:pt x="661" y="2068"/>
                  </a:lnTo>
                  <a:lnTo>
                    <a:pt x="757" y="1944"/>
                  </a:lnTo>
                  <a:cubicBezTo>
                    <a:pt x="954" y="1680"/>
                    <a:pt x="1232" y="1563"/>
                    <a:pt x="1506" y="1563"/>
                  </a:cubicBezTo>
                  <a:cubicBezTo>
                    <a:pt x="1989" y="1563"/>
                    <a:pt x="2460" y="1928"/>
                    <a:pt x="2460" y="2508"/>
                  </a:cubicBezTo>
                  <a:cubicBezTo>
                    <a:pt x="2460" y="3091"/>
                    <a:pt x="1986" y="3461"/>
                    <a:pt x="1501" y="3461"/>
                  </a:cubicBezTo>
                  <a:cubicBezTo>
                    <a:pt x="1228" y="3461"/>
                    <a:pt x="953" y="3344"/>
                    <a:pt x="757" y="3083"/>
                  </a:cubicBezTo>
                  <a:lnTo>
                    <a:pt x="661" y="2958"/>
                  </a:lnTo>
                  <a:lnTo>
                    <a:pt x="1" y="2958"/>
                  </a:lnTo>
                  <a:lnTo>
                    <a:pt x="1" y="5016"/>
                  </a:lnTo>
                  <a:lnTo>
                    <a:pt x="1915" y="5016"/>
                  </a:lnTo>
                  <a:lnTo>
                    <a:pt x="1915" y="5446"/>
                  </a:lnTo>
                  <a:cubicBezTo>
                    <a:pt x="987" y="6049"/>
                    <a:pt x="1417" y="7485"/>
                    <a:pt x="2518" y="7485"/>
                  </a:cubicBezTo>
                  <a:cubicBezTo>
                    <a:pt x="3618" y="7485"/>
                    <a:pt x="4049" y="6049"/>
                    <a:pt x="3121" y="5446"/>
                  </a:cubicBezTo>
                  <a:lnTo>
                    <a:pt x="3121" y="5016"/>
                  </a:lnTo>
                  <a:lnTo>
                    <a:pt x="5035" y="5016"/>
                  </a:lnTo>
                  <a:lnTo>
                    <a:pt x="5035" y="3111"/>
                  </a:lnTo>
                  <a:lnTo>
                    <a:pt x="5456" y="3111"/>
                  </a:lnTo>
                  <a:cubicBezTo>
                    <a:pt x="5676" y="3450"/>
                    <a:pt x="6029" y="3616"/>
                    <a:pt x="6382" y="3616"/>
                  </a:cubicBezTo>
                  <a:cubicBezTo>
                    <a:pt x="6767" y="3616"/>
                    <a:pt x="7151" y="3419"/>
                    <a:pt x="7360" y="3035"/>
                  </a:cubicBezTo>
                  <a:cubicBezTo>
                    <a:pt x="7762" y="2298"/>
                    <a:pt x="7226" y="1398"/>
                    <a:pt x="6384" y="1398"/>
                  </a:cubicBezTo>
                  <a:lnTo>
                    <a:pt x="6375" y="1398"/>
                  </a:lnTo>
                  <a:cubicBezTo>
                    <a:pt x="6001" y="1398"/>
                    <a:pt x="5657" y="1590"/>
                    <a:pt x="5446" y="1905"/>
                  </a:cubicBezTo>
                  <a:lnTo>
                    <a:pt x="5025" y="1905"/>
                  </a:lnTo>
                  <a:lnTo>
                    <a:pt x="5025" y="709"/>
                  </a:lnTo>
                  <a:cubicBezTo>
                    <a:pt x="5025" y="154"/>
                    <a:pt x="4690" y="20"/>
                    <a:pt x="4470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49"/>
            <p:cNvSpPr/>
            <p:nvPr/>
          </p:nvSpPr>
          <p:spPr>
            <a:xfrm>
              <a:off x="7339162" y="3867324"/>
              <a:ext cx="30672" cy="50787"/>
            </a:xfrm>
            <a:custGeom>
              <a:avLst/>
              <a:gdLst/>
              <a:ahLst/>
              <a:cxnLst/>
              <a:rect l="l" t="t" r="r" b="b"/>
              <a:pathLst>
                <a:path w="1168" h="1934" extrusionOk="0">
                  <a:moveTo>
                    <a:pt x="192" y="1"/>
                  </a:moveTo>
                  <a:cubicBezTo>
                    <a:pt x="125" y="1"/>
                    <a:pt x="67" y="1"/>
                    <a:pt x="0" y="20"/>
                  </a:cubicBezTo>
                  <a:cubicBezTo>
                    <a:pt x="1034" y="230"/>
                    <a:pt x="1034" y="1704"/>
                    <a:pt x="0" y="1915"/>
                  </a:cubicBezTo>
                  <a:cubicBezTo>
                    <a:pt x="67" y="1934"/>
                    <a:pt x="125" y="1934"/>
                    <a:pt x="192" y="1934"/>
                  </a:cubicBezTo>
                  <a:cubicBezTo>
                    <a:pt x="728" y="1934"/>
                    <a:pt x="1158" y="1503"/>
                    <a:pt x="1168" y="967"/>
                  </a:cubicBezTo>
                  <a:cubicBezTo>
                    <a:pt x="1158" y="431"/>
                    <a:pt x="728" y="1"/>
                    <a:pt x="1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49"/>
            <p:cNvSpPr/>
            <p:nvPr/>
          </p:nvSpPr>
          <p:spPr>
            <a:xfrm>
              <a:off x="7234096" y="3958552"/>
              <a:ext cx="194560" cy="195558"/>
            </a:xfrm>
            <a:custGeom>
              <a:avLst/>
              <a:gdLst/>
              <a:ahLst/>
              <a:cxnLst/>
              <a:rect l="l" t="t" r="r" b="b"/>
              <a:pathLst>
                <a:path w="7409" h="7447" extrusionOk="0">
                  <a:moveTo>
                    <a:pt x="2451" y="1"/>
                  </a:moveTo>
                  <a:lnTo>
                    <a:pt x="2451" y="1896"/>
                  </a:lnTo>
                  <a:lnTo>
                    <a:pt x="2020" y="1896"/>
                  </a:lnTo>
                  <a:cubicBezTo>
                    <a:pt x="1819" y="1589"/>
                    <a:pt x="1465" y="1398"/>
                    <a:pt x="1092" y="1398"/>
                  </a:cubicBezTo>
                  <a:cubicBezTo>
                    <a:pt x="489" y="1398"/>
                    <a:pt x="1" y="1886"/>
                    <a:pt x="1" y="2499"/>
                  </a:cubicBezTo>
                  <a:cubicBezTo>
                    <a:pt x="1" y="3102"/>
                    <a:pt x="489" y="3599"/>
                    <a:pt x="1092" y="3599"/>
                  </a:cubicBezTo>
                  <a:cubicBezTo>
                    <a:pt x="1465" y="3590"/>
                    <a:pt x="1819" y="3408"/>
                    <a:pt x="2020" y="3092"/>
                  </a:cubicBezTo>
                  <a:lnTo>
                    <a:pt x="2451" y="3092"/>
                  </a:lnTo>
                  <a:lnTo>
                    <a:pt x="2451" y="4968"/>
                  </a:lnTo>
                  <a:lnTo>
                    <a:pt x="4365" y="4968"/>
                  </a:lnTo>
                  <a:lnTo>
                    <a:pt x="4365" y="5408"/>
                  </a:lnTo>
                  <a:cubicBezTo>
                    <a:pt x="3437" y="6011"/>
                    <a:pt x="3867" y="7446"/>
                    <a:pt x="4968" y="7446"/>
                  </a:cubicBezTo>
                  <a:cubicBezTo>
                    <a:pt x="6068" y="7446"/>
                    <a:pt x="6499" y="6011"/>
                    <a:pt x="5571" y="5408"/>
                  </a:cubicBezTo>
                  <a:lnTo>
                    <a:pt x="5561" y="5408"/>
                  </a:lnTo>
                  <a:lnTo>
                    <a:pt x="5561" y="4968"/>
                  </a:lnTo>
                  <a:lnTo>
                    <a:pt x="6853" y="4968"/>
                  </a:lnTo>
                  <a:cubicBezTo>
                    <a:pt x="7073" y="4939"/>
                    <a:pt x="7399" y="4805"/>
                    <a:pt x="7408" y="4279"/>
                  </a:cubicBezTo>
                  <a:lnTo>
                    <a:pt x="7408" y="1"/>
                  </a:lnTo>
                  <a:lnTo>
                    <a:pt x="5408" y="1"/>
                  </a:lnTo>
                  <a:lnTo>
                    <a:pt x="5408" y="661"/>
                  </a:lnTo>
                  <a:lnTo>
                    <a:pt x="5533" y="757"/>
                  </a:lnTo>
                  <a:cubicBezTo>
                    <a:pt x="6260" y="1302"/>
                    <a:pt x="5867" y="2460"/>
                    <a:pt x="4958" y="2460"/>
                  </a:cubicBezTo>
                  <a:cubicBezTo>
                    <a:pt x="4049" y="2460"/>
                    <a:pt x="3666" y="1302"/>
                    <a:pt x="4394" y="757"/>
                  </a:cubicBezTo>
                  <a:lnTo>
                    <a:pt x="4518" y="661"/>
                  </a:lnTo>
                  <a:lnTo>
                    <a:pt x="4518" y="1"/>
                  </a:ln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49"/>
            <p:cNvSpPr/>
            <p:nvPr/>
          </p:nvSpPr>
          <p:spPr>
            <a:xfrm>
              <a:off x="7234621" y="3994738"/>
              <a:ext cx="33193" cy="58087"/>
            </a:xfrm>
            <a:custGeom>
              <a:avLst/>
              <a:gdLst/>
              <a:ahLst/>
              <a:cxnLst/>
              <a:rect l="l" t="t" r="r" b="b"/>
              <a:pathLst>
                <a:path w="1264" h="2212" extrusionOk="0">
                  <a:moveTo>
                    <a:pt x="1072" y="1"/>
                  </a:moveTo>
                  <a:cubicBezTo>
                    <a:pt x="479" y="20"/>
                    <a:pt x="0" y="508"/>
                    <a:pt x="0" y="1111"/>
                  </a:cubicBezTo>
                  <a:cubicBezTo>
                    <a:pt x="0" y="1704"/>
                    <a:pt x="479" y="2192"/>
                    <a:pt x="1072" y="2212"/>
                  </a:cubicBezTo>
                  <a:cubicBezTo>
                    <a:pt x="1139" y="2212"/>
                    <a:pt x="1206" y="2212"/>
                    <a:pt x="1263" y="2202"/>
                  </a:cubicBezTo>
                  <a:cubicBezTo>
                    <a:pt x="737" y="2106"/>
                    <a:pt x="354" y="1647"/>
                    <a:pt x="354" y="1111"/>
                  </a:cubicBezTo>
                  <a:cubicBezTo>
                    <a:pt x="354" y="575"/>
                    <a:pt x="737" y="116"/>
                    <a:pt x="1263" y="20"/>
                  </a:cubicBezTo>
                  <a:cubicBezTo>
                    <a:pt x="1206" y="10"/>
                    <a:pt x="1139" y="1"/>
                    <a:pt x="1072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49"/>
            <p:cNvSpPr/>
            <p:nvPr/>
          </p:nvSpPr>
          <p:spPr>
            <a:xfrm>
              <a:off x="7297934" y="3958552"/>
              <a:ext cx="8823" cy="49789"/>
            </a:xfrm>
            <a:custGeom>
              <a:avLst/>
              <a:gdLst/>
              <a:ahLst/>
              <a:cxnLst/>
              <a:rect l="l" t="t" r="r" b="b"/>
              <a:pathLst>
                <a:path w="336" h="1896" extrusionOk="0">
                  <a:moveTo>
                    <a:pt x="1" y="1"/>
                  </a:moveTo>
                  <a:lnTo>
                    <a:pt x="1" y="1896"/>
                  </a:lnTo>
                  <a:lnTo>
                    <a:pt x="336" y="189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49"/>
            <p:cNvSpPr/>
            <p:nvPr/>
          </p:nvSpPr>
          <p:spPr>
            <a:xfrm>
              <a:off x="7297934" y="4039721"/>
              <a:ext cx="8823" cy="49290"/>
            </a:xfrm>
            <a:custGeom>
              <a:avLst/>
              <a:gdLst/>
              <a:ahLst/>
              <a:cxnLst/>
              <a:rect l="l" t="t" r="r" b="b"/>
              <a:pathLst>
                <a:path w="336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336" y="1877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49"/>
            <p:cNvSpPr/>
            <p:nvPr/>
          </p:nvSpPr>
          <p:spPr>
            <a:xfrm>
              <a:off x="7323459" y="4088985"/>
              <a:ext cx="45876" cy="64626"/>
            </a:xfrm>
            <a:custGeom>
              <a:avLst/>
              <a:gdLst/>
              <a:ahLst/>
              <a:cxnLst/>
              <a:rect l="l" t="t" r="r" b="b"/>
              <a:pathLst>
                <a:path w="1747" h="2461" extrusionOk="0">
                  <a:moveTo>
                    <a:pt x="952" y="1"/>
                  </a:moveTo>
                  <a:lnTo>
                    <a:pt x="952" y="422"/>
                  </a:lnTo>
                  <a:cubicBezTo>
                    <a:pt x="1" y="1041"/>
                    <a:pt x="489" y="2460"/>
                    <a:pt x="1533" y="2460"/>
                  </a:cubicBezTo>
                  <a:cubicBezTo>
                    <a:pt x="1602" y="2460"/>
                    <a:pt x="1673" y="2454"/>
                    <a:pt x="1747" y="2441"/>
                  </a:cubicBezTo>
                  <a:cubicBezTo>
                    <a:pt x="1220" y="2345"/>
                    <a:pt x="838" y="1886"/>
                    <a:pt x="828" y="1350"/>
                  </a:cubicBezTo>
                  <a:cubicBezTo>
                    <a:pt x="838" y="977"/>
                    <a:pt x="1019" y="632"/>
                    <a:pt x="1335" y="422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49"/>
            <p:cNvSpPr/>
            <p:nvPr/>
          </p:nvSpPr>
          <p:spPr>
            <a:xfrm>
              <a:off x="7166240" y="3762022"/>
              <a:ext cx="203594" cy="196320"/>
            </a:xfrm>
            <a:custGeom>
              <a:avLst/>
              <a:gdLst/>
              <a:ahLst/>
              <a:cxnLst/>
              <a:rect l="l" t="t" r="r" b="b"/>
              <a:pathLst>
                <a:path w="7753" h="7476" extrusionOk="0">
                  <a:moveTo>
                    <a:pt x="6375" y="3867"/>
                  </a:moveTo>
                  <a:cubicBezTo>
                    <a:pt x="6376" y="3867"/>
                    <a:pt x="6378" y="3867"/>
                    <a:pt x="6380" y="3867"/>
                  </a:cubicBezTo>
                  <a:lnTo>
                    <a:pt x="6380" y="3867"/>
                  </a:lnTo>
                  <a:cubicBezTo>
                    <a:pt x="6381" y="3867"/>
                    <a:pt x="6383" y="3867"/>
                    <a:pt x="6384" y="3867"/>
                  </a:cubicBezTo>
                  <a:close/>
                  <a:moveTo>
                    <a:pt x="2518" y="1"/>
                  </a:moveTo>
                  <a:cubicBezTo>
                    <a:pt x="1408" y="1"/>
                    <a:pt x="987" y="1436"/>
                    <a:pt x="1905" y="2039"/>
                  </a:cubicBezTo>
                  <a:lnTo>
                    <a:pt x="1905" y="2460"/>
                  </a:lnTo>
                  <a:lnTo>
                    <a:pt x="556" y="2460"/>
                  </a:lnTo>
                  <a:cubicBezTo>
                    <a:pt x="345" y="2480"/>
                    <a:pt x="39" y="2604"/>
                    <a:pt x="1" y="3054"/>
                  </a:cubicBezTo>
                  <a:lnTo>
                    <a:pt x="1" y="7475"/>
                  </a:lnTo>
                  <a:lnTo>
                    <a:pt x="2068" y="7475"/>
                  </a:lnTo>
                  <a:lnTo>
                    <a:pt x="2068" y="6824"/>
                  </a:lnTo>
                  <a:lnTo>
                    <a:pt x="1944" y="6729"/>
                  </a:lnTo>
                  <a:cubicBezTo>
                    <a:pt x="1216" y="6174"/>
                    <a:pt x="1599" y="5016"/>
                    <a:pt x="2508" y="5016"/>
                  </a:cubicBezTo>
                  <a:cubicBezTo>
                    <a:pt x="3418" y="5016"/>
                    <a:pt x="3810" y="6174"/>
                    <a:pt x="3083" y="6729"/>
                  </a:cubicBezTo>
                  <a:lnTo>
                    <a:pt x="2958" y="6824"/>
                  </a:lnTo>
                  <a:lnTo>
                    <a:pt x="2958" y="7475"/>
                  </a:lnTo>
                  <a:lnTo>
                    <a:pt x="5025" y="7475"/>
                  </a:lnTo>
                  <a:lnTo>
                    <a:pt x="5025" y="5580"/>
                  </a:lnTo>
                  <a:lnTo>
                    <a:pt x="5446" y="5580"/>
                  </a:lnTo>
                  <a:cubicBezTo>
                    <a:pt x="5666" y="5919"/>
                    <a:pt x="6020" y="6085"/>
                    <a:pt x="6373" y="6085"/>
                  </a:cubicBezTo>
                  <a:cubicBezTo>
                    <a:pt x="6757" y="6085"/>
                    <a:pt x="7141" y="5888"/>
                    <a:pt x="7351" y="5504"/>
                  </a:cubicBezTo>
                  <a:cubicBezTo>
                    <a:pt x="7752" y="4768"/>
                    <a:pt x="7219" y="3871"/>
                    <a:pt x="6380" y="3867"/>
                  </a:cubicBezTo>
                  <a:lnTo>
                    <a:pt x="6380" y="3867"/>
                  </a:lnTo>
                  <a:cubicBezTo>
                    <a:pt x="6008" y="3869"/>
                    <a:pt x="5656" y="4060"/>
                    <a:pt x="5456" y="4374"/>
                  </a:cubicBezTo>
                  <a:lnTo>
                    <a:pt x="5035" y="4374"/>
                  </a:lnTo>
                  <a:lnTo>
                    <a:pt x="5035" y="2460"/>
                  </a:lnTo>
                  <a:lnTo>
                    <a:pt x="3121" y="2460"/>
                  </a:lnTo>
                  <a:lnTo>
                    <a:pt x="3121" y="2039"/>
                  </a:lnTo>
                  <a:cubicBezTo>
                    <a:pt x="4040" y="1436"/>
                    <a:pt x="3618" y="1"/>
                    <a:pt x="2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49"/>
            <p:cNvSpPr/>
            <p:nvPr/>
          </p:nvSpPr>
          <p:spPr>
            <a:xfrm>
              <a:off x="7166240" y="3762022"/>
              <a:ext cx="203594" cy="196320"/>
            </a:xfrm>
            <a:custGeom>
              <a:avLst/>
              <a:gdLst/>
              <a:ahLst/>
              <a:cxnLst/>
              <a:rect l="l" t="t" r="r" b="b"/>
              <a:pathLst>
                <a:path w="7753" h="7476" extrusionOk="0">
                  <a:moveTo>
                    <a:pt x="6375" y="3867"/>
                  </a:moveTo>
                  <a:cubicBezTo>
                    <a:pt x="6376" y="3867"/>
                    <a:pt x="6378" y="3867"/>
                    <a:pt x="6380" y="3867"/>
                  </a:cubicBezTo>
                  <a:lnTo>
                    <a:pt x="6380" y="3867"/>
                  </a:lnTo>
                  <a:cubicBezTo>
                    <a:pt x="6381" y="3867"/>
                    <a:pt x="6383" y="3867"/>
                    <a:pt x="6384" y="3867"/>
                  </a:cubicBezTo>
                  <a:close/>
                  <a:moveTo>
                    <a:pt x="2518" y="1"/>
                  </a:moveTo>
                  <a:cubicBezTo>
                    <a:pt x="1408" y="1"/>
                    <a:pt x="987" y="1436"/>
                    <a:pt x="1905" y="2039"/>
                  </a:cubicBezTo>
                  <a:lnTo>
                    <a:pt x="1905" y="2460"/>
                  </a:lnTo>
                  <a:lnTo>
                    <a:pt x="556" y="2460"/>
                  </a:lnTo>
                  <a:cubicBezTo>
                    <a:pt x="345" y="2480"/>
                    <a:pt x="39" y="2604"/>
                    <a:pt x="1" y="3054"/>
                  </a:cubicBezTo>
                  <a:lnTo>
                    <a:pt x="1" y="7475"/>
                  </a:lnTo>
                  <a:lnTo>
                    <a:pt x="2068" y="7475"/>
                  </a:lnTo>
                  <a:lnTo>
                    <a:pt x="2068" y="6824"/>
                  </a:lnTo>
                  <a:lnTo>
                    <a:pt x="1944" y="6729"/>
                  </a:lnTo>
                  <a:cubicBezTo>
                    <a:pt x="1216" y="6174"/>
                    <a:pt x="1599" y="5016"/>
                    <a:pt x="2508" y="5016"/>
                  </a:cubicBezTo>
                  <a:cubicBezTo>
                    <a:pt x="3418" y="5016"/>
                    <a:pt x="3810" y="6174"/>
                    <a:pt x="3083" y="6729"/>
                  </a:cubicBezTo>
                  <a:lnTo>
                    <a:pt x="2958" y="6824"/>
                  </a:lnTo>
                  <a:lnTo>
                    <a:pt x="2958" y="7475"/>
                  </a:lnTo>
                  <a:lnTo>
                    <a:pt x="5025" y="7475"/>
                  </a:lnTo>
                  <a:lnTo>
                    <a:pt x="5025" y="5580"/>
                  </a:lnTo>
                  <a:lnTo>
                    <a:pt x="5446" y="5580"/>
                  </a:lnTo>
                  <a:cubicBezTo>
                    <a:pt x="5666" y="5919"/>
                    <a:pt x="6020" y="6085"/>
                    <a:pt x="6373" y="6085"/>
                  </a:cubicBezTo>
                  <a:cubicBezTo>
                    <a:pt x="6757" y="6085"/>
                    <a:pt x="7141" y="5888"/>
                    <a:pt x="7351" y="5504"/>
                  </a:cubicBezTo>
                  <a:cubicBezTo>
                    <a:pt x="7752" y="4768"/>
                    <a:pt x="7219" y="3871"/>
                    <a:pt x="6380" y="3867"/>
                  </a:cubicBezTo>
                  <a:lnTo>
                    <a:pt x="6380" y="3867"/>
                  </a:lnTo>
                  <a:cubicBezTo>
                    <a:pt x="6008" y="3869"/>
                    <a:pt x="5656" y="4060"/>
                    <a:pt x="5456" y="4374"/>
                  </a:cubicBezTo>
                  <a:lnTo>
                    <a:pt x="5035" y="4374"/>
                  </a:lnTo>
                  <a:lnTo>
                    <a:pt x="5035" y="2460"/>
                  </a:lnTo>
                  <a:lnTo>
                    <a:pt x="3121" y="2460"/>
                  </a:lnTo>
                  <a:lnTo>
                    <a:pt x="3121" y="2039"/>
                  </a:lnTo>
                  <a:cubicBezTo>
                    <a:pt x="4040" y="1436"/>
                    <a:pt x="3618" y="1"/>
                    <a:pt x="2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49"/>
            <p:cNvSpPr/>
            <p:nvPr/>
          </p:nvSpPr>
          <p:spPr>
            <a:xfrm>
              <a:off x="7191528" y="3762022"/>
              <a:ext cx="45876" cy="64626"/>
            </a:xfrm>
            <a:custGeom>
              <a:avLst/>
              <a:gdLst/>
              <a:ahLst/>
              <a:cxnLst/>
              <a:rect l="l" t="t" r="r" b="b"/>
              <a:pathLst>
                <a:path w="1747" h="2461" extrusionOk="0">
                  <a:moveTo>
                    <a:pt x="1532" y="1"/>
                  </a:moveTo>
                  <a:cubicBezTo>
                    <a:pt x="489" y="1"/>
                    <a:pt x="0" y="1420"/>
                    <a:pt x="952" y="2039"/>
                  </a:cubicBezTo>
                  <a:lnTo>
                    <a:pt x="952" y="2460"/>
                  </a:lnTo>
                  <a:lnTo>
                    <a:pt x="1335" y="2460"/>
                  </a:lnTo>
                  <a:lnTo>
                    <a:pt x="1335" y="2039"/>
                  </a:lnTo>
                  <a:cubicBezTo>
                    <a:pt x="493" y="1494"/>
                    <a:pt x="761" y="192"/>
                    <a:pt x="1746" y="20"/>
                  </a:cubicBezTo>
                  <a:cubicBezTo>
                    <a:pt x="1673" y="7"/>
                    <a:pt x="1601" y="1"/>
                    <a:pt x="15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49"/>
            <p:cNvSpPr/>
            <p:nvPr/>
          </p:nvSpPr>
          <p:spPr>
            <a:xfrm>
              <a:off x="7166503" y="3827882"/>
              <a:ext cx="10084" cy="130696"/>
            </a:xfrm>
            <a:custGeom>
              <a:avLst/>
              <a:gdLst/>
              <a:ahLst/>
              <a:cxnLst/>
              <a:rect l="l" t="t" r="r" b="b"/>
              <a:pathLst>
                <a:path w="384" h="4977" extrusionOk="0">
                  <a:moveTo>
                    <a:pt x="383" y="0"/>
                  </a:moveTo>
                  <a:cubicBezTo>
                    <a:pt x="201" y="58"/>
                    <a:pt x="29" y="211"/>
                    <a:pt x="0" y="555"/>
                  </a:cubicBezTo>
                  <a:lnTo>
                    <a:pt x="0" y="4977"/>
                  </a:lnTo>
                  <a:lnTo>
                    <a:pt x="383" y="49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49"/>
            <p:cNvSpPr/>
            <p:nvPr/>
          </p:nvSpPr>
          <p:spPr>
            <a:xfrm>
              <a:off x="7297698" y="3826621"/>
              <a:ext cx="9060" cy="50288"/>
            </a:xfrm>
            <a:custGeom>
              <a:avLst/>
              <a:gdLst/>
              <a:ahLst/>
              <a:cxnLst/>
              <a:rect l="l" t="t" r="r" b="b"/>
              <a:pathLst>
                <a:path w="345" h="1915" extrusionOk="0">
                  <a:moveTo>
                    <a:pt x="0" y="0"/>
                  </a:moveTo>
                  <a:lnTo>
                    <a:pt x="0" y="1914"/>
                  </a:lnTo>
                  <a:lnTo>
                    <a:pt x="345" y="191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49"/>
            <p:cNvSpPr/>
            <p:nvPr/>
          </p:nvSpPr>
          <p:spPr>
            <a:xfrm>
              <a:off x="7297698" y="3908553"/>
              <a:ext cx="9060" cy="50025"/>
            </a:xfrm>
            <a:custGeom>
              <a:avLst/>
              <a:gdLst/>
              <a:ahLst/>
              <a:cxnLst/>
              <a:rect l="l" t="t" r="r" b="b"/>
              <a:pathLst>
                <a:path w="345" h="1905" extrusionOk="0">
                  <a:moveTo>
                    <a:pt x="0" y="0"/>
                  </a:moveTo>
                  <a:lnTo>
                    <a:pt x="0" y="1905"/>
                  </a:lnTo>
                  <a:lnTo>
                    <a:pt x="345" y="1905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53" name="Google Shape;5253;p49"/>
          <p:cNvGrpSpPr/>
          <p:nvPr/>
        </p:nvGrpSpPr>
        <p:grpSpPr>
          <a:xfrm>
            <a:off x="7541469" y="3793455"/>
            <a:ext cx="407897" cy="328985"/>
            <a:chOff x="7541469" y="3793455"/>
            <a:chExt cx="407897" cy="328985"/>
          </a:xfrm>
        </p:grpSpPr>
        <p:sp>
          <p:nvSpPr>
            <p:cNvPr id="5254" name="Google Shape;5254;p49"/>
            <p:cNvSpPr/>
            <p:nvPr/>
          </p:nvSpPr>
          <p:spPr>
            <a:xfrm>
              <a:off x="7541469" y="3819820"/>
              <a:ext cx="407897" cy="302620"/>
            </a:xfrm>
            <a:custGeom>
              <a:avLst/>
              <a:gdLst/>
              <a:ahLst/>
              <a:cxnLst/>
              <a:rect l="l" t="t" r="r" b="b"/>
              <a:pathLst>
                <a:path w="15533" h="11524" extrusionOk="0">
                  <a:moveTo>
                    <a:pt x="14794" y="1"/>
                  </a:moveTo>
                  <a:cubicBezTo>
                    <a:pt x="14788" y="1"/>
                    <a:pt x="14783" y="1"/>
                    <a:pt x="14777" y="1"/>
                  </a:cubicBezTo>
                  <a:lnTo>
                    <a:pt x="747" y="1"/>
                  </a:lnTo>
                  <a:cubicBezTo>
                    <a:pt x="335" y="1"/>
                    <a:pt x="0" y="336"/>
                    <a:pt x="0" y="747"/>
                  </a:cubicBezTo>
                  <a:lnTo>
                    <a:pt x="0" y="10768"/>
                  </a:lnTo>
                  <a:cubicBezTo>
                    <a:pt x="0" y="11179"/>
                    <a:pt x="335" y="11514"/>
                    <a:pt x="747" y="11524"/>
                  </a:cubicBezTo>
                  <a:lnTo>
                    <a:pt x="14777" y="11524"/>
                  </a:lnTo>
                  <a:cubicBezTo>
                    <a:pt x="15198" y="11524"/>
                    <a:pt x="15533" y="11179"/>
                    <a:pt x="15533" y="10768"/>
                  </a:cubicBezTo>
                  <a:lnTo>
                    <a:pt x="15533" y="747"/>
                  </a:lnTo>
                  <a:cubicBezTo>
                    <a:pt x="15533" y="342"/>
                    <a:pt x="15207" y="1"/>
                    <a:pt x="1479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49"/>
            <p:cNvSpPr/>
            <p:nvPr/>
          </p:nvSpPr>
          <p:spPr>
            <a:xfrm>
              <a:off x="7541469" y="3819820"/>
              <a:ext cx="407897" cy="39495"/>
            </a:xfrm>
            <a:custGeom>
              <a:avLst/>
              <a:gdLst/>
              <a:ahLst/>
              <a:cxnLst/>
              <a:rect l="l" t="t" r="r" b="b"/>
              <a:pathLst>
                <a:path w="15533" h="1504" extrusionOk="0">
                  <a:moveTo>
                    <a:pt x="14794" y="1"/>
                  </a:moveTo>
                  <a:cubicBezTo>
                    <a:pt x="14788" y="1"/>
                    <a:pt x="14783" y="1"/>
                    <a:pt x="14777" y="1"/>
                  </a:cubicBezTo>
                  <a:lnTo>
                    <a:pt x="747" y="1"/>
                  </a:lnTo>
                  <a:cubicBezTo>
                    <a:pt x="335" y="1"/>
                    <a:pt x="0" y="336"/>
                    <a:pt x="0" y="747"/>
                  </a:cubicBezTo>
                  <a:lnTo>
                    <a:pt x="0" y="1504"/>
                  </a:lnTo>
                  <a:lnTo>
                    <a:pt x="15533" y="1504"/>
                  </a:lnTo>
                  <a:lnTo>
                    <a:pt x="15533" y="747"/>
                  </a:lnTo>
                  <a:cubicBezTo>
                    <a:pt x="15533" y="342"/>
                    <a:pt x="15207" y="1"/>
                    <a:pt x="1479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49"/>
            <p:cNvSpPr/>
            <p:nvPr/>
          </p:nvSpPr>
          <p:spPr>
            <a:xfrm>
              <a:off x="7567860" y="3819846"/>
              <a:ext cx="52546" cy="26155"/>
            </a:xfrm>
            <a:custGeom>
              <a:avLst/>
              <a:gdLst/>
              <a:ahLst/>
              <a:cxnLst/>
              <a:rect l="l" t="t" r="r" b="b"/>
              <a:pathLst>
                <a:path w="2001" h="996" extrusionOk="0">
                  <a:moveTo>
                    <a:pt x="0" y="0"/>
                  </a:moveTo>
                  <a:lnTo>
                    <a:pt x="0" y="249"/>
                  </a:lnTo>
                  <a:cubicBezTo>
                    <a:pt x="0" y="660"/>
                    <a:pt x="335" y="995"/>
                    <a:pt x="747" y="995"/>
                  </a:cubicBezTo>
                  <a:lnTo>
                    <a:pt x="1254" y="995"/>
                  </a:lnTo>
                  <a:cubicBezTo>
                    <a:pt x="1665" y="995"/>
                    <a:pt x="2000" y="660"/>
                    <a:pt x="2000" y="249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49"/>
            <p:cNvSpPr/>
            <p:nvPr/>
          </p:nvSpPr>
          <p:spPr>
            <a:xfrm>
              <a:off x="7870428" y="3819846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1" y="0"/>
                  </a:moveTo>
                  <a:lnTo>
                    <a:pt x="1" y="249"/>
                  </a:lnTo>
                  <a:cubicBezTo>
                    <a:pt x="1" y="660"/>
                    <a:pt x="336" y="995"/>
                    <a:pt x="747" y="995"/>
                  </a:cubicBezTo>
                  <a:lnTo>
                    <a:pt x="1255" y="995"/>
                  </a:lnTo>
                  <a:cubicBezTo>
                    <a:pt x="1666" y="995"/>
                    <a:pt x="2001" y="660"/>
                    <a:pt x="2001" y="249"/>
                  </a:cubicBezTo>
                  <a:lnTo>
                    <a:pt x="2001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49"/>
            <p:cNvSpPr/>
            <p:nvPr/>
          </p:nvSpPr>
          <p:spPr>
            <a:xfrm>
              <a:off x="7580912" y="3793455"/>
              <a:ext cx="26418" cy="39469"/>
            </a:xfrm>
            <a:custGeom>
              <a:avLst/>
              <a:gdLst/>
              <a:ahLst/>
              <a:cxnLst/>
              <a:rect l="l" t="t" r="r" b="b"/>
              <a:pathLst>
                <a:path w="1006" h="1503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1254"/>
                  </a:lnTo>
                  <a:cubicBezTo>
                    <a:pt x="1" y="1388"/>
                    <a:pt x="116" y="1503"/>
                    <a:pt x="250" y="1503"/>
                  </a:cubicBezTo>
                  <a:lnTo>
                    <a:pt x="757" y="1503"/>
                  </a:lnTo>
                  <a:cubicBezTo>
                    <a:pt x="891" y="1503"/>
                    <a:pt x="1006" y="1388"/>
                    <a:pt x="1006" y="1254"/>
                  </a:cubicBezTo>
                  <a:lnTo>
                    <a:pt x="1006" y="249"/>
                  </a:lnTo>
                  <a:cubicBezTo>
                    <a:pt x="1006" y="10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49"/>
            <p:cNvSpPr/>
            <p:nvPr/>
          </p:nvSpPr>
          <p:spPr>
            <a:xfrm>
              <a:off x="7580912" y="3793455"/>
              <a:ext cx="26418" cy="19616"/>
            </a:xfrm>
            <a:custGeom>
              <a:avLst/>
              <a:gdLst/>
              <a:ahLst/>
              <a:cxnLst/>
              <a:rect l="l" t="t" r="r" b="b"/>
              <a:pathLst>
                <a:path w="1006" h="747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498"/>
                  </a:lnTo>
                  <a:cubicBezTo>
                    <a:pt x="1" y="641"/>
                    <a:pt x="116" y="747"/>
                    <a:pt x="250" y="747"/>
                  </a:cubicBezTo>
                  <a:lnTo>
                    <a:pt x="757" y="747"/>
                  </a:lnTo>
                  <a:cubicBezTo>
                    <a:pt x="891" y="747"/>
                    <a:pt x="1006" y="641"/>
                    <a:pt x="1006" y="498"/>
                  </a:cubicBezTo>
                  <a:lnTo>
                    <a:pt x="1006" y="249"/>
                  </a:lnTo>
                  <a:cubicBezTo>
                    <a:pt x="1006" y="11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49"/>
            <p:cNvSpPr/>
            <p:nvPr/>
          </p:nvSpPr>
          <p:spPr>
            <a:xfrm>
              <a:off x="7883506" y="3793455"/>
              <a:ext cx="26418" cy="39469"/>
            </a:xfrm>
            <a:custGeom>
              <a:avLst/>
              <a:gdLst/>
              <a:ahLst/>
              <a:cxnLst/>
              <a:rect l="l" t="t" r="r" b="b"/>
              <a:pathLst>
                <a:path w="1006" h="1503" extrusionOk="0">
                  <a:moveTo>
                    <a:pt x="24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1254"/>
                  </a:lnTo>
                  <a:cubicBezTo>
                    <a:pt x="1" y="1388"/>
                    <a:pt x="115" y="1503"/>
                    <a:pt x="249" y="1503"/>
                  </a:cubicBezTo>
                  <a:lnTo>
                    <a:pt x="757" y="1503"/>
                  </a:lnTo>
                  <a:cubicBezTo>
                    <a:pt x="891" y="1503"/>
                    <a:pt x="1005" y="1388"/>
                    <a:pt x="1005" y="1254"/>
                  </a:cubicBezTo>
                  <a:lnTo>
                    <a:pt x="1005" y="249"/>
                  </a:lnTo>
                  <a:cubicBezTo>
                    <a:pt x="1005" y="10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49"/>
            <p:cNvSpPr/>
            <p:nvPr/>
          </p:nvSpPr>
          <p:spPr>
            <a:xfrm>
              <a:off x="7883506" y="3793455"/>
              <a:ext cx="26418" cy="19616"/>
            </a:xfrm>
            <a:custGeom>
              <a:avLst/>
              <a:gdLst/>
              <a:ahLst/>
              <a:cxnLst/>
              <a:rect l="l" t="t" r="r" b="b"/>
              <a:pathLst>
                <a:path w="1006" h="747" extrusionOk="0">
                  <a:moveTo>
                    <a:pt x="24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498"/>
                  </a:lnTo>
                  <a:cubicBezTo>
                    <a:pt x="1" y="641"/>
                    <a:pt x="115" y="747"/>
                    <a:pt x="249" y="747"/>
                  </a:cubicBezTo>
                  <a:lnTo>
                    <a:pt x="757" y="747"/>
                  </a:lnTo>
                  <a:cubicBezTo>
                    <a:pt x="891" y="747"/>
                    <a:pt x="1005" y="641"/>
                    <a:pt x="1005" y="498"/>
                  </a:cubicBezTo>
                  <a:lnTo>
                    <a:pt x="1005" y="249"/>
                  </a:lnTo>
                  <a:cubicBezTo>
                    <a:pt x="1005" y="11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49"/>
            <p:cNvSpPr/>
            <p:nvPr/>
          </p:nvSpPr>
          <p:spPr>
            <a:xfrm>
              <a:off x="7541469" y="3859289"/>
              <a:ext cx="407897" cy="13104"/>
            </a:xfrm>
            <a:custGeom>
              <a:avLst/>
              <a:gdLst/>
              <a:ahLst/>
              <a:cxnLst/>
              <a:rect l="l" t="t" r="r" b="b"/>
              <a:pathLst>
                <a:path w="15533" h="499" extrusionOk="0">
                  <a:moveTo>
                    <a:pt x="0" y="1"/>
                  </a:moveTo>
                  <a:lnTo>
                    <a:pt x="0" y="498"/>
                  </a:lnTo>
                  <a:lnTo>
                    <a:pt x="15533" y="498"/>
                  </a:lnTo>
                  <a:lnTo>
                    <a:pt x="1553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49"/>
            <p:cNvSpPr/>
            <p:nvPr/>
          </p:nvSpPr>
          <p:spPr>
            <a:xfrm>
              <a:off x="7580912" y="3898758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96" y="99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49"/>
            <p:cNvSpPr/>
            <p:nvPr/>
          </p:nvSpPr>
          <p:spPr>
            <a:xfrm>
              <a:off x="7580912" y="3951278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96" y="1005"/>
                    <a:pt x="2001" y="890"/>
                    <a:pt x="2001" y="756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49"/>
            <p:cNvSpPr/>
            <p:nvPr/>
          </p:nvSpPr>
          <p:spPr>
            <a:xfrm>
              <a:off x="7580912" y="4004060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96" y="995"/>
                    <a:pt x="2001" y="880"/>
                    <a:pt x="2001" y="746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49"/>
            <p:cNvSpPr/>
            <p:nvPr/>
          </p:nvSpPr>
          <p:spPr>
            <a:xfrm>
              <a:off x="7672900" y="4004060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5" y="995"/>
                    <a:pt x="259" y="995"/>
                  </a:cubicBezTo>
                  <a:lnTo>
                    <a:pt x="1752" y="995"/>
                  </a:lnTo>
                  <a:cubicBezTo>
                    <a:pt x="1896" y="995"/>
                    <a:pt x="2010" y="880"/>
                    <a:pt x="2010" y="746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49"/>
            <p:cNvSpPr/>
            <p:nvPr/>
          </p:nvSpPr>
          <p:spPr>
            <a:xfrm>
              <a:off x="7765126" y="4004060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86" y="995"/>
                    <a:pt x="2001" y="880"/>
                    <a:pt x="2001" y="746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49"/>
            <p:cNvSpPr/>
            <p:nvPr/>
          </p:nvSpPr>
          <p:spPr>
            <a:xfrm>
              <a:off x="7672900" y="3951278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5" y="1005"/>
                    <a:pt x="259" y="1005"/>
                  </a:cubicBezTo>
                  <a:lnTo>
                    <a:pt x="1752" y="1005"/>
                  </a:lnTo>
                  <a:cubicBezTo>
                    <a:pt x="1896" y="1005"/>
                    <a:pt x="2010" y="890"/>
                    <a:pt x="2010" y="756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49"/>
            <p:cNvSpPr/>
            <p:nvPr/>
          </p:nvSpPr>
          <p:spPr>
            <a:xfrm>
              <a:off x="7580912" y="4056580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96" y="996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49"/>
            <p:cNvSpPr/>
            <p:nvPr/>
          </p:nvSpPr>
          <p:spPr>
            <a:xfrm>
              <a:off x="7672900" y="3898758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5" y="995"/>
                    <a:pt x="259" y="995"/>
                  </a:cubicBezTo>
                  <a:lnTo>
                    <a:pt x="1752" y="995"/>
                  </a:lnTo>
                  <a:cubicBezTo>
                    <a:pt x="1896" y="99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49"/>
            <p:cNvSpPr/>
            <p:nvPr/>
          </p:nvSpPr>
          <p:spPr>
            <a:xfrm>
              <a:off x="7672900" y="4056580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5" y="1005"/>
                    <a:pt x="259" y="1005"/>
                  </a:cubicBezTo>
                  <a:lnTo>
                    <a:pt x="1752" y="1005"/>
                  </a:lnTo>
                  <a:cubicBezTo>
                    <a:pt x="1896" y="100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49"/>
            <p:cNvSpPr/>
            <p:nvPr/>
          </p:nvSpPr>
          <p:spPr>
            <a:xfrm>
              <a:off x="7857114" y="4004060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9" y="995"/>
                  </a:cubicBezTo>
                  <a:lnTo>
                    <a:pt x="1762" y="995"/>
                  </a:lnTo>
                  <a:cubicBezTo>
                    <a:pt x="1896" y="995"/>
                    <a:pt x="2010" y="880"/>
                    <a:pt x="2010" y="746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49"/>
            <p:cNvSpPr/>
            <p:nvPr/>
          </p:nvSpPr>
          <p:spPr>
            <a:xfrm>
              <a:off x="7857114" y="3898758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9" y="995"/>
                  </a:cubicBezTo>
                  <a:lnTo>
                    <a:pt x="1762" y="995"/>
                  </a:lnTo>
                  <a:cubicBezTo>
                    <a:pt x="1896" y="99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49"/>
            <p:cNvSpPr/>
            <p:nvPr/>
          </p:nvSpPr>
          <p:spPr>
            <a:xfrm>
              <a:off x="7857114" y="4056580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9" y="1005"/>
                  </a:cubicBezTo>
                  <a:lnTo>
                    <a:pt x="1762" y="1005"/>
                  </a:lnTo>
                  <a:cubicBezTo>
                    <a:pt x="1896" y="100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49"/>
            <p:cNvSpPr/>
            <p:nvPr/>
          </p:nvSpPr>
          <p:spPr>
            <a:xfrm>
              <a:off x="7765126" y="3951278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86" y="1005"/>
                    <a:pt x="2001" y="890"/>
                    <a:pt x="2001" y="756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49"/>
            <p:cNvSpPr/>
            <p:nvPr/>
          </p:nvSpPr>
          <p:spPr>
            <a:xfrm>
              <a:off x="7765126" y="3898758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86" y="99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49"/>
            <p:cNvSpPr/>
            <p:nvPr/>
          </p:nvSpPr>
          <p:spPr>
            <a:xfrm>
              <a:off x="7857114" y="3951278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9" y="1005"/>
                  </a:cubicBezTo>
                  <a:lnTo>
                    <a:pt x="1762" y="1005"/>
                  </a:lnTo>
                  <a:cubicBezTo>
                    <a:pt x="1896" y="1005"/>
                    <a:pt x="2010" y="890"/>
                    <a:pt x="2010" y="756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49"/>
            <p:cNvSpPr/>
            <p:nvPr/>
          </p:nvSpPr>
          <p:spPr>
            <a:xfrm>
              <a:off x="7765126" y="4056580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86" y="100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49"/>
            <p:cNvSpPr/>
            <p:nvPr/>
          </p:nvSpPr>
          <p:spPr>
            <a:xfrm>
              <a:off x="7854305" y="3944450"/>
              <a:ext cx="58691" cy="39758"/>
            </a:xfrm>
            <a:custGeom>
              <a:avLst/>
              <a:gdLst/>
              <a:ahLst/>
              <a:cxnLst/>
              <a:rect l="l" t="t" r="r" b="b"/>
              <a:pathLst>
                <a:path w="2235" h="1514" extrusionOk="0">
                  <a:moveTo>
                    <a:pt x="1867" y="0"/>
                  </a:moveTo>
                  <a:cubicBezTo>
                    <a:pt x="1809" y="0"/>
                    <a:pt x="1749" y="23"/>
                    <a:pt x="1696" y="78"/>
                  </a:cubicBezTo>
                  <a:lnTo>
                    <a:pt x="864" y="901"/>
                  </a:lnTo>
                  <a:lnTo>
                    <a:pt x="538" y="576"/>
                  </a:lnTo>
                  <a:cubicBezTo>
                    <a:pt x="483" y="521"/>
                    <a:pt x="422" y="498"/>
                    <a:pt x="363" y="498"/>
                  </a:cubicBezTo>
                  <a:cubicBezTo>
                    <a:pt x="167" y="498"/>
                    <a:pt x="0" y="756"/>
                    <a:pt x="184" y="940"/>
                  </a:cubicBezTo>
                  <a:lnTo>
                    <a:pt x="682" y="1437"/>
                  </a:lnTo>
                  <a:cubicBezTo>
                    <a:pt x="730" y="1485"/>
                    <a:pt x="797" y="1514"/>
                    <a:pt x="864" y="1514"/>
                  </a:cubicBezTo>
                  <a:cubicBezTo>
                    <a:pt x="931" y="1514"/>
                    <a:pt x="998" y="1485"/>
                    <a:pt x="1046" y="1437"/>
                  </a:cubicBezTo>
                  <a:lnTo>
                    <a:pt x="2050" y="442"/>
                  </a:lnTo>
                  <a:cubicBezTo>
                    <a:pt x="2235" y="258"/>
                    <a:pt x="2062" y="0"/>
                    <a:pt x="186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49"/>
            <p:cNvSpPr/>
            <p:nvPr/>
          </p:nvSpPr>
          <p:spPr>
            <a:xfrm>
              <a:off x="7670091" y="3944450"/>
              <a:ext cx="58691" cy="39758"/>
            </a:xfrm>
            <a:custGeom>
              <a:avLst/>
              <a:gdLst/>
              <a:ahLst/>
              <a:cxnLst/>
              <a:rect l="l" t="t" r="r" b="b"/>
              <a:pathLst>
                <a:path w="2235" h="1514" extrusionOk="0">
                  <a:moveTo>
                    <a:pt x="1871" y="0"/>
                  </a:moveTo>
                  <a:cubicBezTo>
                    <a:pt x="1813" y="0"/>
                    <a:pt x="1751" y="23"/>
                    <a:pt x="1696" y="78"/>
                  </a:cubicBezTo>
                  <a:lnTo>
                    <a:pt x="864" y="901"/>
                  </a:lnTo>
                  <a:lnTo>
                    <a:pt x="548" y="576"/>
                  </a:lnTo>
                  <a:cubicBezTo>
                    <a:pt x="493" y="521"/>
                    <a:pt x="431" y="498"/>
                    <a:pt x="372" y="498"/>
                  </a:cubicBezTo>
                  <a:cubicBezTo>
                    <a:pt x="173" y="498"/>
                    <a:pt x="0" y="756"/>
                    <a:pt x="184" y="940"/>
                  </a:cubicBezTo>
                  <a:lnTo>
                    <a:pt x="682" y="1437"/>
                  </a:lnTo>
                  <a:cubicBezTo>
                    <a:pt x="730" y="1485"/>
                    <a:pt x="797" y="1514"/>
                    <a:pt x="864" y="1514"/>
                  </a:cubicBezTo>
                  <a:cubicBezTo>
                    <a:pt x="931" y="1514"/>
                    <a:pt x="998" y="1485"/>
                    <a:pt x="1046" y="1437"/>
                  </a:cubicBezTo>
                  <a:lnTo>
                    <a:pt x="2050" y="442"/>
                  </a:lnTo>
                  <a:cubicBezTo>
                    <a:pt x="2235" y="258"/>
                    <a:pt x="2067" y="0"/>
                    <a:pt x="1871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49"/>
            <p:cNvSpPr/>
            <p:nvPr/>
          </p:nvSpPr>
          <p:spPr>
            <a:xfrm>
              <a:off x="7762342" y="3996970"/>
              <a:ext cx="58665" cy="39810"/>
            </a:xfrm>
            <a:custGeom>
              <a:avLst/>
              <a:gdLst/>
              <a:ahLst/>
              <a:cxnLst/>
              <a:rect l="l" t="t" r="r" b="b"/>
              <a:pathLst>
                <a:path w="2234" h="1516" extrusionOk="0">
                  <a:moveTo>
                    <a:pt x="1862" y="0"/>
                  </a:moveTo>
                  <a:cubicBezTo>
                    <a:pt x="1803" y="0"/>
                    <a:pt x="1741" y="23"/>
                    <a:pt x="1686" y="79"/>
                  </a:cubicBezTo>
                  <a:lnTo>
                    <a:pt x="863" y="911"/>
                  </a:lnTo>
                  <a:lnTo>
                    <a:pt x="538" y="586"/>
                  </a:lnTo>
                  <a:cubicBezTo>
                    <a:pt x="482" y="530"/>
                    <a:pt x="419" y="506"/>
                    <a:pt x="360" y="506"/>
                  </a:cubicBezTo>
                  <a:cubicBezTo>
                    <a:pt x="165" y="506"/>
                    <a:pt x="0" y="757"/>
                    <a:pt x="184" y="940"/>
                  </a:cubicBezTo>
                  <a:lnTo>
                    <a:pt x="681" y="1447"/>
                  </a:lnTo>
                  <a:cubicBezTo>
                    <a:pt x="729" y="1495"/>
                    <a:pt x="786" y="1514"/>
                    <a:pt x="853" y="1514"/>
                  </a:cubicBezTo>
                  <a:cubicBezTo>
                    <a:pt x="863" y="1515"/>
                    <a:pt x="873" y="1516"/>
                    <a:pt x="883" y="1516"/>
                  </a:cubicBezTo>
                  <a:cubicBezTo>
                    <a:pt x="947" y="1516"/>
                    <a:pt x="1003" y="1489"/>
                    <a:pt x="1045" y="1447"/>
                  </a:cubicBezTo>
                  <a:lnTo>
                    <a:pt x="2050" y="442"/>
                  </a:lnTo>
                  <a:cubicBezTo>
                    <a:pt x="2234" y="258"/>
                    <a:pt x="2061" y="0"/>
                    <a:pt x="186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49"/>
            <p:cNvSpPr/>
            <p:nvPr/>
          </p:nvSpPr>
          <p:spPr>
            <a:xfrm>
              <a:off x="7578102" y="4049700"/>
              <a:ext cx="58665" cy="39810"/>
            </a:xfrm>
            <a:custGeom>
              <a:avLst/>
              <a:gdLst/>
              <a:ahLst/>
              <a:cxnLst/>
              <a:rect l="l" t="t" r="r" b="b"/>
              <a:pathLst>
                <a:path w="2234" h="1516" extrusionOk="0">
                  <a:moveTo>
                    <a:pt x="1866" y="1"/>
                  </a:moveTo>
                  <a:cubicBezTo>
                    <a:pt x="1806" y="1"/>
                    <a:pt x="1743" y="24"/>
                    <a:pt x="1687" y="80"/>
                  </a:cubicBezTo>
                  <a:lnTo>
                    <a:pt x="864" y="903"/>
                  </a:lnTo>
                  <a:lnTo>
                    <a:pt x="539" y="578"/>
                  </a:lnTo>
                  <a:cubicBezTo>
                    <a:pt x="483" y="523"/>
                    <a:pt x="422" y="500"/>
                    <a:pt x="364" y="500"/>
                  </a:cubicBezTo>
                  <a:cubicBezTo>
                    <a:pt x="168" y="500"/>
                    <a:pt x="0" y="758"/>
                    <a:pt x="184" y="942"/>
                  </a:cubicBezTo>
                  <a:lnTo>
                    <a:pt x="682" y="1439"/>
                  </a:lnTo>
                  <a:cubicBezTo>
                    <a:pt x="730" y="1487"/>
                    <a:pt x="797" y="1516"/>
                    <a:pt x="864" y="1516"/>
                  </a:cubicBezTo>
                  <a:cubicBezTo>
                    <a:pt x="931" y="1516"/>
                    <a:pt x="998" y="1487"/>
                    <a:pt x="1046" y="1439"/>
                  </a:cubicBezTo>
                  <a:lnTo>
                    <a:pt x="2051" y="434"/>
                  </a:lnTo>
                  <a:cubicBezTo>
                    <a:pt x="2234" y="251"/>
                    <a:pt x="2064" y="1"/>
                    <a:pt x="186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49"/>
            <p:cNvSpPr/>
            <p:nvPr/>
          </p:nvSpPr>
          <p:spPr>
            <a:xfrm>
              <a:off x="7762342" y="3891667"/>
              <a:ext cx="58665" cy="39784"/>
            </a:xfrm>
            <a:custGeom>
              <a:avLst/>
              <a:gdLst/>
              <a:ahLst/>
              <a:cxnLst/>
              <a:rect l="l" t="t" r="r" b="b"/>
              <a:pathLst>
                <a:path w="2234" h="1515" extrusionOk="0">
                  <a:moveTo>
                    <a:pt x="1862" y="0"/>
                  </a:moveTo>
                  <a:cubicBezTo>
                    <a:pt x="1803" y="0"/>
                    <a:pt x="1741" y="24"/>
                    <a:pt x="1686" y="79"/>
                  </a:cubicBezTo>
                  <a:lnTo>
                    <a:pt x="863" y="902"/>
                  </a:lnTo>
                  <a:lnTo>
                    <a:pt x="538" y="586"/>
                  </a:lnTo>
                  <a:cubicBezTo>
                    <a:pt x="482" y="530"/>
                    <a:pt x="419" y="506"/>
                    <a:pt x="360" y="506"/>
                  </a:cubicBezTo>
                  <a:cubicBezTo>
                    <a:pt x="165" y="506"/>
                    <a:pt x="0" y="757"/>
                    <a:pt x="184" y="940"/>
                  </a:cubicBezTo>
                  <a:lnTo>
                    <a:pt x="681" y="1438"/>
                  </a:lnTo>
                  <a:cubicBezTo>
                    <a:pt x="729" y="1485"/>
                    <a:pt x="786" y="1514"/>
                    <a:pt x="853" y="1514"/>
                  </a:cubicBezTo>
                  <a:cubicBezTo>
                    <a:pt x="930" y="1514"/>
                    <a:pt x="997" y="1495"/>
                    <a:pt x="1045" y="1438"/>
                  </a:cubicBezTo>
                  <a:lnTo>
                    <a:pt x="2050" y="442"/>
                  </a:lnTo>
                  <a:cubicBezTo>
                    <a:pt x="2234" y="258"/>
                    <a:pt x="2061" y="0"/>
                    <a:pt x="186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4" name="Google Shape;5284;p49"/>
          <p:cNvGrpSpPr/>
          <p:nvPr/>
        </p:nvGrpSpPr>
        <p:grpSpPr>
          <a:xfrm>
            <a:off x="5310288" y="2956312"/>
            <a:ext cx="432293" cy="264413"/>
            <a:chOff x="5310288" y="2956312"/>
            <a:chExt cx="432293" cy="264413"/>
          </a:xfrm>
        </p:grpSpPr>
        <p:sp>
          <p:nvSpPr>
            <p:cNvPr id="5285" name="Google Shape;5285;p49"/>
            <p:cNvSpPr/>
            <p:nvPr/>
          </p:nvSpPr>
          <p:spPr>
            <a:xfrm>
              <a:off x="5491220" y="3151083"/>
              <a:ext cx="69642" cy="69642"/>
            </a:xfrm>
            <a:custGeom>
              <a:avLst/>
              <a:gdLst/>
              <a:ahLst/>
              <a:cxnLst/>
              <a:rect l="l" t="t" r="r" b="b"/>
              <a:pathLst>
                <a:path w="2652" h="2652" extrusionOk="0">
                  <a:moveTo>
                    <a:pt x="1322" y="1"/>
                  </a:moveTo>
                  <a:cubicBezTo>
                    <a:pt x="594" y="1"/>
                    <a:pt x="1" y="594"/>
                    <a:pt x="1" y="1321"/>
                  </a:cubicBezTo>
                  <a:cubicBezTo>
                    <a:pt x="1" y="2058"/>
                    <a:pt x="594" y="2652"/>
                    <a:pt x="1322" y="2652"/>
                  </a:cubicBezTo>
                  <a:cubicBezTo>
                    <a:pt x="2058" y="2652"/>
                    <a:pt x="2652" y="2058"/>
                    <a:pt x="2652" y="1321"/>
                  </a:cubicBezTo>
                  <a:cubicBezTo>
                    <a:pt x="2652" y="594"/>
                    <a:pt x="2058" y="1"/>
                    <a:pt x="1322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49"/>
            <p:cNvSpPr/>
            <p:nvPr/>
          </p:nvSpPr>
          <p:spPr>
            <a:xfrm>
              <a:off x="5505059" y="3164896"/>
              <a:ext cx="41727" cy="41753"/>
            </a:xfrm>
            <a:custGeom>
              <a:avLst/>
              <a:gdLst/>
              <a:ahLst/>
              <a:cxnLst/>
              <a:rect l="l" t="t" r="r" b="b"/>
              <a:pathLst>
                <a:path w="1589" h="1590" extrusionOk="0">
                  <a:moveTo>
                    <a:pt x="795" y="1"/>
                  </a:moveTo>
                  <a:cubicBezTo>
                    <a:pt x="364" y="1"/>
                    <a:pt x="0" y="355"/>
                    <a:pt x="0" y="795"/>
                  </a:cubicBezTo>
                  <a:cubicBezTo>
                    <a:pt x="0" y="1235"/>
                    <a:pt x="364" y="1590"/>
                    <a:pt x="795" y="1590"/>
                  </a:cubicBezTo>
                  <a:cubicBezTo>
                    <a:pt x="1235" y="1590"/>
                    <a:pt x="1589" y="1235"/>
                    <a:pt x="1589" y="795"/>
                  </a:cubicBezTo>
                  <a:cubicBezTo>
                    <a:pt x="1589" y="355"/>
                    <a:pt x="1235" y="1"/>
                    <a:pt x="79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49"/>
            <p:cNvSpPr/>
            <p:nvPr/>
          </p:nvSpPr>
          <p:spPr>
            <a:xfrm>
              <a:off x="5589747" y="2956312"/>
              <a:ext cx="152833" cy="153070"/>
            </a:xfrm>
            <a:custGeom>
              <a:avLst/>
              <a:gdLst/>
              <a:ahLst/>
              <a:cxnLst/>
              <a:rect l="l" t="t" r="r" b="b"/>
              <a:pathLst>
                <a:path w="5820" h="5829" extrusionOk="0">
                  <a:moveTo>
                    <a:pt x="2910" y="1"/>
                  </a:moveTo>
                  <a:cubicBezTo>
                    <a:pt x="1637" y="1"/>
                    <a:pt x="699" y="1015"/>
                    <a:pt x="613" y="2269"/>
                  </a:cubicBezTo>
                  <a:cubicBezTo>
                    <a:pt x="565" y="2920"/>
                    <a:pt x="345" y="4183"/>
                    <a:pt x="67" y="4910"/>
                  </a:cubicBezTo>
                  <a:cubicBezTo>
                    <a:pt x="0" y="5073"/>
                    <a:pt x="77" y="5255"/>
                    <a:pt x="230" y="5322"/>
                  </a:cubicBezTo>
                  <a:cubicBezTo>
                    <a:pt x="766" y="5571"/>
                    <a:pt x="1340" y="5743"/>
                    <a:pt x="1924" y="5829"/>
                  </a:cubicBezTo>
                  <a:lnTo>
                    <a:pt x="3896" y="5829"/>
                  </a:lnTo>
                  <a:cubicBezTo>
                    <a:pt x="4479" y="5743"/>
                    <a:pt x="5054" y="5571"/>
                    <a:pt x="5589" y="5322"/>
                  </a:cubicBezTo>
                  <a:cubicBezTo>
                    <a:pt x="5743" y="5255"/>
                    <a:pt x="5819" y="5073"/>
                    <a:pt x="5762" y="4910"/>
                  </a:cubicBezTo>
                  <a:cubicBezTo>
                    <a:pt x="5484" y="4183"/>
                    <a:pt x="5264" y="2920"/>
                    <a:pt x="5216" y="2269"/>
                  </a:cubicBezTo>
                  <a:cubicBezTo>
                    <a:pt x="5121" y="1015"/>
                    <a:pt x="4183" y="1"/>
                    <a:pt x="29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49"/>
            <p:cNvSpPr/>
            <p:nvPr/>
          </p:nvSpPr>
          <p:spPr>
            <a:xfrm>
              <a:off x="5631212" y="2956312"/>
              <a:ext cx="111369" cy="152833"/>
            </a:xfrm>
            <a:custGeom>
              <a:avLst/>
              <a:gdLst/>
              <a:ahLst/>
              <a:cxnLst/>
              <a:rect l="l" t="t" r="r" b="b"/>
              <a:pathLst>
                <a:path w="4241" h="5820" extrusionOk="0">
                  <a:moveTo>
                    <a:pt x="1321" y="1"/>
                  </a:moveTo>
                  <a:cubicBezTo>
                    <a:pt x="345" y="1"/>
                    <a:pt x="1" y="1331"/>
                    <a:pt x="843" y="1829"/>
                  </a:cubicBezTo>
                  <a:cubicBezTo>
                    <a:pt x="871" y="1848"/>
                    <a:pt x="900" y="1857"/>
                    <a:pt x="929" y="1876"/>
                  </a:cubicBezTo>
                  <a:lnTo>
                    <a:pt x="1656" y="5819"/>
                  </a:lnTo>
                  <a:lnTo>
                    <a:pt x="2317" y="5819"/>
                  </a:lnTo>
                  <a:cubicBezTo>
                    <a:pt x="2900" y="5733"/>
                    <a:pt x="3475" y="5571"/>
                    <a:pt x="4010" y="5322"/>
                  </a:cubicBezTo>
                  <a:cubicBezTo>
                    <a:pt x="4164" y="5255"/>
                    <a:pt x="4240" y="5073"/>
                    <a:pt x="4173" y="4910"/>
                  </a:cubicBezTo>
                  <a:cubicBezTo>
                    <a:pt x="3896" y="4183"/>
                    <a:pt x="3676" y="2920"/>
                    <a:pt x="3637" y="2269"/>
                  </a:cubicBezTo>
                  <a:cubicBezTo>
                    <a:pt x="3542" y="1015"/>
                    <a:pt x="2604" y="1"/>
                    <a:pt x="13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49"/>
            <p:cNvSpPr/>
            <p:nvPr/>
          </p:nvSpPr>
          <p:spPr>
            <a:xfrm>
              <a:off x="5588487" y="3071909"/>
              <a:ext cx="153332" cy="120927"/>
            </a:xfrm>
            <a:custGeom>
              <a:avLst/>
              <a:gdLst/>
              <a:ahLst/>
              <a:cxnLst/>
              <a:rect l="l" t="t" r="r" b="b"/>
              <a:pathLst>
                <a:path w="5839" h="4605" extrusionOk="0">
                  <a:moveTo>
                    <a:pt x="1953" y="1"/>
                  </a:moveTo>
                  <a:lnTo>
                    <a:pt x="1953" y="968"/>
                  </a:lnTo>
                  <a:cubicBezTo>
                    <a:pt x="1943" y="1216"/>
                    <a:pt x="1809" y="1436"/>
                    <a:pt x="1589" y="1551"/>
                  </a:cubicBezTo>
                  <a:lnTo>
                    <a:pt x="546" y="2078"/>
                  </a:lnTo>
                  <a:cubicBezTo>
                    <a:pt x="211" y="2240"/>
                    <a:pt x="1" y="2575"/>
                    <a:pt x="1" y="2939"/>
                  </a:cubicBezTo>
                  <a:lnTo>
                    <a:pt x="1" y="4279"/>
                  </a:lnTo>
                  <a:cubicBezTo>
                    <a:pt x="1" y="4461"/>
                    <a:pt x="154" y="4604"/>
                    <a:pt x="326" y="4604"/>
                  </a:cubicBezTo>
                  <a:lnTo>
                    <a:pt x="5513" y="4604"/>
                  </a:lnTo>
                  <a:cubicBezTo>
                    <a:pt x="5685" y="4604"/>
                    <a:pt x="5838" y="4461"/>
                    <a:pt x="5838" y="4279"/>
                  </a:cubicBezTo>
                  <a:lnTo>
                    <a:pt x="5838" y="2949"/>
                  </a:lnTo>
                  <a:cubicBezTo>
                    <a:pt x="5838" y="2575"/>
                    <a:pt x="5628" y="2240"/>
                    <a:pt x="5303" y="2078"/>
                  </a:cubicBezTo>
                  <a:lnTo>
                    <a:pt x="4250" y="1551"/>
                  </a:lnTo>
                  <a:cubicBezTo>
                    <a:pt x="4030" y="1436"/>
                    <a:pt x="3896" y="1216"/>
                    <a:pt x="3896" y="968"/>
                  </a:cubicBezTo>
                  <a:lnTo>
                    <a:pt x="389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49"/>
            <p:cNvSpPr/>
            <p:nvPr/>
          </p:nvSpPr>
          <p:spPr>
            <a:xfrm>
              <a:off x="5639247" y="3071909"/>
              <a:ext cx="52047" cy="33954"/>
            </a:xfrm>
            <a:custGeom>
              <a:avLst/>
              <a:gdLst/>
              <a:ahLst/>
              <a:cxnLst/>
              <a:rect l="l" t="t" r="r" b="b"/>
              <a:pathLst>
                <a:path w="1982" h="1293" extrusionOk="0">
                  <a:moveTo>
                    <a:pt x="20" y="1"/>
                  </a:moveTo>
                  <a:lnTo>
                    <a:pt x="20" y="977"/>
                  </a:lnTo>
                  <a:cubicBezTo>
                    <a:pt x="10" y="1015"/>
                    <a:pt x="10" y="1054"/>
                    <a:pt x="1" y="1092"/>
                  </a:cubicBezTo>
                  <a:cubicBezTo>
                    <a:pt x="307" y="1226"/>
                    <a:pt x="652" y="1293"/>
                    <a:pt x="987" y="1293"/>
                  </a:cubicBezTo>
                  <a:cubicBezTo>
                    <a:pt x="1331" y="1293"/>
                    <a:pt x="1666" y="1226"/>
                    <a:pt x="1982" y="1092"/>
                  </a:cubicBezTo>
                  <a:cubicBezTo>
                    <a:pt x="1963" y="1054"/>
                    <a:pt x="1963" y="1015"/>
                    <a:pt x="1963" y="977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49"/>
            <p:cNvSpPr/>
            <p:nvPr/>
          </p:nvSpPr>
          <p:spPr>
            <a:xfrm>
              <a:off x="5588749" y="3116656"/>
              <a:ext cx="153070" cy="76180"/>
            </a:xfrm>
            <a:custGeom>
              <a:avLst/>
              <a:gdLst/>
              <a:ahLst/>
              <a:cxnLst/>
              <a:rect l="l" t="t" r="r" b="b"/>
              <a:pathLst>
                <a:path w="5829" h="2901" extrusionOk="0">
                  <a:moveTo>
                    <a:pt x="1283" y="0"/>
                  </a:moveTo>
                  <a:lnTo>
                    <a:pt x="536" y="374"/>
                  </a:lnTo>
                  <a:cubicBezTo>
                    <a:pt x="201" y="536"/>
                    <a:pt x="0" y="871"/>
                    <a:pt x="0" y="1235"/>
                  </a:cubicBezTo>
                  <a:lnTo>
                    <a:pt x="0" y="2575"/>
                  </a:lnTo>
                  <a:cubicBezTo>
                    <a:pt x="0" y="2757"/>
                    <a:pt x="144" y="2900"/>
                    <a:pt x="326" y="2900"/>
                  </a:cubicBezTo>
                  <a:lnTo>
                    <a:pt x="5503" y="2900"/>
                  </a:lnTo>
                  <a:cubicBezTo>
                    <a:pt x="5685" y="2900"/>
                    <a:pt x="5828" y="2757"/>
                    <a:pt x="5828" y="2575"/>
                  </a:cubicBezTo>
                  <a:lnTo>
                    <a:pt x="5828" y="1245"/>
                  </a:lnTo>
                  <a:cubicBezTo>
                    <a:pt x="5828" y="871"/>
                    <a:pt x="5618" y="536"/>
                    <a:pt x="5293" y="374"/>
                  </a:cubicBezTo>
                  <a:lnTo>
                    <a:pt x="4546" y="0"/>
                  </a:lnTo>
                  <a:cubicBezTo>
                    <a:pt x="4163" y="589"/>
                    <a:pt x="3539" y="883"/>
                    <a:pt x="2914" y="883"/>
                  </a:cubicBezTo>
                  <a:cubicBezTo>
                    <a:pt x="2290" y="883"/>
                    <a:pt x="1665" y="589"/>
                    <a:pt x="128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49"/>
            <p:cNvSpPr/>
            <p:nvPr/>
          </p:nvSpPr>
          <p:spPr>
            <a:xfrm>
              <a:off x="5614116" y="3005314"/>
              <a:ext cx="102073" cy="83717"/>
            </a:xfrm>
            <a:custGeom>
              <a:avLst/>
              <a:gdLst/>
              <a:ahLst/>
              <a:cxnLst/>
              <a:rect l="l" t="t" r="r" b="b"/>
              <a:pathLst>
                <a:path w="3887" h="3188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01" y="403"/>
                    <a:pt x="948" y="604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44" y="2460"/>
                    <a:pt x="967" y="3188"/>
                    <a:pt x="1944" y="3188"/>
                  </a:cubicBezTo>
                  <a:cubicBezTo>
                    <a:pt x="2958" y="3178"/>
                    <a:pt x="3800" y="2403"/>
                    <a:pt x="3877" y="1398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49"/>
            <p:cNvSpPr/>
            <p:nvPr/>
          </p:nvSpPr>
          <p:spPr>
            <a:xfrm>
              <a:off x="5614116" y="3005314"/>
              <a:ext cx="102073" cy="82955"/>
            </a:xfrm>
            <a:custGeom>
              <a:avLst/>
              <a:gdLst/>
              <a:ahLst/>
              <a:cxnLst/>
              <a:rect l="l" t="t" r="r" b="b"/>
              <a:pathLst>
                <a:path w="3887" h="3159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30" y="345"/>
                    <a:pt x="1025" y="489"/>
                    <a:pt x="910" y="613"/>
                  </a:cubicBezTo>
                  <a:cubicBezTo>
                    <a:pt x="862" y="671"/>
                    <a:pt x="814" y="719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35" y="2346"/>
                    <a:pt x="795" y="3025"/>
                    <a:pt x="1647" y="3159"/>
                  </a:cubicBezTo>
                  <a:cubicBezTo>
                    <a:pt x="1207" y="2891"/>
                    <a:pt x="948" y="2403"/>
                    <a:pt x="977" y="1886"/>
                  </a:cubicBezTo>
                  <a:lnTo>
                    <a:pt x="977" y="1427"/>
                  </a:lnTo>
                  <a:cubicBezTo>
                    <a:pt x="1044" y="1369"/>
                    <a:pt x="1120" y="1312"/>
                    <a:pt x="1197" y="1255"/>
                  </a:cubicBezTo>
                  <a:cubicBezTo>
                    <a:pt x="1369" y="1092"/>
                    <a:pt x="1532" y="910"/>
                    <a:pt x="1656" y="699"/>
                  </a:cubicBezTo>
                  <a:cubicBezTo>
                    <a:pt x="2278" y="891"/>
                    <a:pt x="2853" y="1207"/>
                    <a:pt x="3350" y="1618"/>
                  </a:cubicBezTo>
                  <a:cubicBezTo>
                    <a:pt x="3408" y="1676"/>
                    <a:pt x="3561" y="1819"/>
                    <a:pt x="3743" y="1982"/>
                  </a:cubicBezTo>
                  <a:cubicBezTo>
                    <a:pt x="3819" y="1790"/>
                    <a:pt x="3867" y="1589"/>
                    <a:pt x="3886" y="1389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49"/>
            <p:cNvSpPr/>
            <p:nvPr/>
          </p:nvSpPr>
          <p:spPr>
            <a:xfrm>
              <a:off x="5588749" y="3133751"/>
              <a:ext cx="33954" cy="59085"/>
            </a:xfrm>
            <a:custGeom>
              <a:avLst/>
              <a:gdLst/>
              <a:ahLst/>
              <a:cxnLst/>
              <a:rect l="l" t="t" r="r" b="b"/>
              <a:pathLst>
                <a:path w="1293" h="2250" extrusionOk="0">
                  <a:moveTo>
                    <a:pt x="192" y="0"/>
                  </a:moveTo>
                  <a:cubicBezTo>
                    <a:pt x="67" y="172"/>
                    <a:pt x="0" y="373"/>
                    <a:pt x="0" y="584"/>
                  </a:cubicBezTo>
                  <a:lnTo>
                    <a:pt x="0" y="1924"/>
                  </a:lnTo>
                  <a:cubicBezTo>
                    <a:pt x="0" y="2106"/>
                    <a:pt x="144" y="2249"/>
                    <a:pt x="316" y="2249"/>
                  </a:cubicBezTo>
                  <a:lnTo>
                    <a:pt x="1292" y="2249"/>
                  </a:lnTo>
                  <a:lnTo>
                    <a:pt x="1292" y="1197"/>
                  </a:lnTo>
                  <a:cubicBezTo>
                    <a:pt x="1292" y="996"/>
                    <a:pt x="1206" y="814"/>
                    <a:pt x="1053" y="68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49"/>
            <p:cNvSpPr/>
            <p:nvPr/>
          </p:nvSpPr>
          <p:spPr>
            <a:xfrm>
              <a:off x="5707602" y="3133751"/>
              <a:ext cx="34217" cy="59085"/>
            </a:xfrm>
            <a:custGeom>
              <a:avLst/>
              <a:gdLst/>
              <a:ahLst/>
              <a:cxnLst/>
              <a:rect l="l" t="t" r="r" b="b"/>
              <a:pathLst>
                <a:path w="1303" h="2250" extrusionOk="0">
                  <a:moveTo>
                    <a:pt x="1101" y="0"/>
                  </a:moveTo>
                  <a:lnTo>
                    <a:pt x="240" y="689"/>
                  </a:lnTo>
                  <a:cubicBezTo>
                    <a:pt x="87" y="814"/>
                    <a:pt x="1" y="996"/>
                    <a:pt x="1" y="1197"/>
                  </a:cubicBezTo>
                  <a:lnTo>
                    <a:pt x="1" y="2249"/>
                  </a:lnTo>
                  <a:lnTo>
                    <a:pt x="977" y="2249"/>
                  </a:lnTo>
                  <a:cubicBezTo>
                    <a:pt x="1149" y="2249"/>
                    <a:pt x="1302" y="2106"/>
                    <a:pt x="1302" y="1924"/>
                  </a:cubicBezTo>
                  <a:lnTo>
                    <a:pt x="1302" y="584"/>
                  </a:lnTo>
                  <a:cubicBezTo>
                    <a:pt x="1302" y="373"/>
                    <a:pt x="1226" y="172"/>
                    <a:pt x="110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49"/>
            <p:cNvSpPr/>
            <p:nvPr/>
          </p:nvSpPr>
          <p:spPr>
            <a:xfrm>
              <a:off x="5335419" y="2971648"/>
              <a:ext cx="41727" cy="91752"/>
            </a:xfrm>
            <a:custGeom>
              <a:avLst/>
              <a:gdLst/>
              <a:ahLst/>
              <a:cxnLst/>
              <a:rect l="l" t="t" r="r" b="b"/>
              <a:pathLst>
                <a:path w="1589" h="3494" extrusionOk="0">
                  <a:moveTo>
                    <a:pt x="957" y="0"/>
                  </a:moveTo>
                  <a:cubicBezTo>
                    <a:pt x="431" y="0"/>
                    <a:pt x="0" y="421"/>
                    <a:pt x="0" y="948"/>
                  </a:cubicBezTo>
                  <a:lnTo>
                    <a:pt x="0" y="1178"/>
                  </a:lnTo>
                  <a:cubicBezTo>
                    <a:pt x="0" y="1446"/>
                    <a:pt x="39" y="1713"/>
                    <a:pt x="134" y="1981"/>
                  </a:cubicBezTo>
                  <a:lnTo>
                    <a:pt x="632" y="3494"/>
                  </a:lnTo>
                  <a:lnTo>
                    <a:pt x="1589" y="3494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49"/>
            <p:cNvSpPr/>
            <p:nvPr/>
          </p:nvSpPr>
          <p:spPr>
            <a:xfrm>
              <a:off x="5351989" y="2963114"/>
              <a:ext cx="100313" cy="100287"/>
            </a:xfrm>
            <a:custGeom>
              <a:avLst/>
              <a:gdLst/>
              <a:ahLst/>
              <a:cxnLst/>
              <a:rect l="l" t="t" r="r" b="b"/>
              <a:pathLst>
                <a:path w="3820" h="3819" extrusionOk="0">
                  <a:moveTo>
                    <a:pt x="958" y="0"/>
                  </a:moveTo>
                  <a:cubicBezTo>
                    <a:pt x="432" y="0"/>
                    <a:pt x="1" y="431"/>
                    <a:pt x="1" y="957"/>
                  </a:cubicBezTo>
                  <a:cubicBezTo>
                    <a:pt x="1" y="1311"/>
                    <a:pt x="288" y="1598"/>
                    <a:pt x="642" y="1598"/>
                  </a:cubicBezTo>
                  <a:lnTo>
                    <a:pt x="3188" y="3819"/>
                  </a:lnTo>
                  <a:lnTo>
                    <a:pt x="3724" y="1933"/>
                  </a:lnTo>
                  <a:cubicBezTo>
                    <a:pt x="3791" y="1704"/>
                    <a:pt x="3819" y="1474"/>
                    <a:pt x="3819" y="1235"/>
                  </a:cubicBezTo>
                  <a:lnTo>
                    <a:pt x="3819" y="641"/>
                  </a:lnTo>
                  <a:cubicBezTo>
                    <a:pt x="3819" y="287"/>
                    <a:pt x="3542" y="0"/>
                    <a:pt x="3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49"/>
            <p:cNvSpPr/>
            <p:nvPr/>
          </p:nvSpPr>
          <p:spPr>
            <a:xfrm>
              <a:off x="5368848" y="3088505"/>
              <a:ext cx="50025" cy="36974"/>
            </a:xfrm>
            <a:custGeom>
              <a:avLst/>
              <a:gdLst/>
              <a:ahLst/>
              <a:cxnLst/>
              <a:rect l="l" t="t" r="r" b="b"/>
              <a:pathLst>
                <a:path w="1905" h="1408" extrusionOk="0">
                  <a:moveTo>
                    <a:pt x="0" y="1"/>
                  </a:moveTo>
                  <a:lnTo>
                    <a:pt x="0" y="1407"/>
                  </a:lnTo>
                  <a:lnTo>
                    <a:pt x="1905" y="140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49"/>
            <p:cNvSpPr/>
            <p:nvPr/>
          </p:nvSpPr>
          <p:spPr>
            <a:xfrm>
              <a:off x="5368848" y="3088505"/>
              <a:ext cx="50025" cy="20246"/>
            </a:xfrm>
            <a:custGeom>
              <a:avLst/>
              <a:gdLst/>
              <a:ahLst/>
              <a:cxnLst/>
              <a:rect l="l" t="t" r="r" b="b"/>
              <a:pathLst>
                <a:path w="1905" h="771" extrusionOk="0">
                  <a:moveTo>
                    <a:pt x="0" y="1"/>
                  </a:moveTo>
                  <a:lnTo>
                    <a:pt x="0" y="584"/>
                  </a:lnTo>
                  <a:cubicBezTo>
                    <a:pt x="306" y="709"/>
                    <a:pt x="629" y="771"/>
                    <a:pt x="952" y="771"/>
                  </a:cubicBezTo>
                  <a:cubicBezTo>
                    <a:pt x="1275" y="771"/>
                    <a:pt x="1598" y="709"/>
                    <a:pt x="1905" y="584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49"/>
            <p:cNvSpPr/>
            <p:nvPr/>
          </p:nvSpPr>
          <p:spPr>
            <a:xfrm>
              <a:off x="5310288" y="3108620"/>
              <a:ext cx="166882" cy="84216"/>
            </a:xfrm>
            <a:custGeom>
              <a:avLst/>
              <a:gdLst/>
              <a:ahLst/>
              <a:cxnLst/>
              <a:rect l="l" t="t" r="r" b="b"/>
              <a:pathLst>
                <a:path w="6355" h="3207" extrusionOk="0">
                  <a:moveTo>
                    <a:pt x="2221" y="0"/>
                  </a:moveTo>
                  <a:lnTo>
                    <a:pt x="689" y="440"/>
                  </a:lnTo>
                  <a:cubicBezTo>
                    <a:pt x="278" y="555"/>
                    <a:pt x="0" y="929"/>
                    <a:pt x="0" y="1359"/>
                  </a:cubicBezTo>
                  <a:lnTo>
                    <a:pt x="0" y="2890"/>
                  </a:lnTo>
                  <a:cubicBezTo>
                    <a:pt x="0" y="3063"/>
                    <a:pt x="144" y="3206"/>
                    <a:pt x="316" y="3206"/>
                  </a:cubicBezTo>
                  <a:lnTo>
                    <a:pt x="6039" y="3206"/>
                  </a:lnTo>
                  <a:cubicBezTo>
                    <a:pt x="6211" y="3206"/>
                    <a:pt x="6355" y="3063"/>
                    <a:pt x="6355" y="2890"/>
                  </a:cubicBezTo>
                  <a:lnTo>
                    <a:pt x="6355" y="1359"/>
                  </a:lnTo>
                  <a:cubicBezTo>
                    <a:pt x="6355" y="938"/>
                    <a:pt x="6077" y="565"/>
                    <a:pt x="5666" y="440"/>
                  </a:cubicBezTo>
                  <a:lnTo>
                    <a:pt x="4135" y="0"/>
                  </a:lnTo>
                  <a:lnTo>
                    <a:pt x="3178" y="632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49"/>
            <p:cNvSpPr/>
            <p:nvPr/>
          </p:nvSpPr>
          <p:spPr>
            <a:xfrm>
              <a:off x="5385418" y="3125453"/>
              <a:ext cx="16859" cy="67383"/>
            </a:xfrm>
            <a:custGeom>
              <a:avLst/>
              <a:gdLst/>
              <a:ahLst/>
              <a:cxnLst/>
              <a:rect l="l" t="t" r="r" b="b"/>
              <a:pathLst>
                <a:path w="642" h="2566" extrusionOk="0">
                  <a:moveTo>
                    <a:pt x="163" y="0"/>
                  </a:moveTo>
                  <a:lnTo>
                    <a:pt x="1" y="2565"/>
                  </a:lnTo>
                  <a:lnTo>
                    <a:pt x="642" y="256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49"/>
            <p:cNvSpPr/>
            <p:nvPr/>
          </p:nvSpPr>
          <p:spPr>
            <a:xfrm>
              <a:off x="5343717" y="3005051"/>
              <a:ext cx="100287" cy="91779"/>
            </a:xfrm>
            <a:custGeom>
              <a:avLst/>
              <a:gdLst/>
              <a:ahLst/>
              <a:cxnLst/>
              <a:rect l="l" t="t" r="r" b="b"/>
              <a:pathLst>
                <a:path w="3819" h="3495" extrusionOk="0">
                  <a:moveTo>
                    <a:pt x="1196" y="0"/>
                  </a:moveTo>
                  <a:cubicBezTo>
                    <a:pt x="1034" y="0"/>
                    <a:pt x="874" y="75"/>
                    <a:pt x="766" y="183"/>
                  </a:cubicBezTo>
                  <a:lnTo>
                    <a:pt x="192" y="767"/>
                  </a:lnTo>
                  <a:cubicBezTo>
                    <a:pt x="67" y="882"/>
                    <a:pt x="0" y="1044"/>
                    <a:pt x="0" y="1217"/>
                  </a:cubicBezTo>
                  <a:lnTo>
                    <a:pt x="0" y="1590"/>
                  </a:lnTo>
                  <a:cubicBezTo>
                    <a:pt x="0" y="2633"/>
                    <a:pt x="852" y="3494"/>
                    <a:pt x="1905" y="3494"/>
                  </a:cubicBezTo>
                  <a:cubicBezTo>
                    <a:pt x="2957" y="3494"/>
                    <a:pt x="3809" y="2633"/>
                    <a:pt x="3819" y="1590"/>
                  </a:cubicBezTo>
                  <a:lnTo>
                    <a:pt x="3819" y="1178"/>
                  </a:lnTo>
                  <a:cubicBezTo>
                    <a:pt x="3819" y="1016"/>
                    <a:pt x="3752" y="853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5" y="1"/>
                    <a:pt x="1206" y="0"/>
                    <a:pt x="11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49"/>
            <p:cNvSpPr/>
            <p:nvPr/>
          </p:nvSpPr>
          <p:spPr>
            <a:xfrm>
              <a:off x="5343717" y="3005051"/>
              <a:ext cx="100051" cy="89757"/>
            </a:xfrm>
            <a:custGeom>
              <a:avLst/>
              <a:gdLst/>
              <a:ahLst/>
              <a:cxnLst/>
              <a:rect l="l" t="t" r="r" b="b"/>
              <a:pathLst>
                <a:path w="3810" h="3418" extrusionOk="0">
                  <a:moveTo>
                    <a:pt x="1193" y="0"/>
                  </a:moveTo>
                  <a:cubicBezTo>
                    <a:pt x="1031" y="0"/>
                    <a:pt x="873" y="67"/>
                    <a:pt x="766" y="183"/>
                  </a:cubicBezTo>
                  <a:lnTo>
                    <a:pt x="182" y="757"/>
                  </a:lnTo>
                  <a:cubicBezTo>
                    <a:pt x="67" y="882"/>
                    <a:pt x="0" y="1044"/>
                    <a:pt x="0" y="1207"/>
                  </a:cubicBezTo>
                  <a:lnTo>
                    <a:pt x="0" y="1580"/>
                  </a:lnTo>
                  <a:cubicBezTo>
                    <a:pt x="0" y="2432"/>
                    <a:pt x="565" y="3179"/>
                    <a:pt x="1378" y="3418"/>
                  </a:cubicBezTo>
                  <a:cubicBezTo>
                    <a:pt x="1101" y="3073"/>
                    <a:pt x="957" y="2652"/>
                    <a:pt x="957" y="2222"/>
                  </a:cubicBezTo>
                  <a:lnTo>
                    <a:pt x="957" y="1293"/>
                  </a:lnTo>
                  <a:cubicBezTo>
                    <a:pt x="957" y="946"/>
                    <a:pt x="1236" y="660"/>
                    <a:pt x="1578" y="660"/>
                  </a:cubicBezTo>
                  <a:cubicBezTo>
                    <a:pt x="1594" y="660"/>
                    <a:pt x="1611" y="660"/>
                    <a:pt x="1627" y="662"/>
                  </a:cubicBezTo>
                  <a:cubicBezTo>
                    <a:pt x="2268" y="700"/>
                    <a:pt x="3225" y="805"/>
                    <a:pt x="3809" y="1083"/>
                  </a:cubicBezTo>
                  <a:cubicBezTo>
                    <a:pt x="3790" y="949"/>
                    <a:pt x="3733" y="824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4" y="1"/>
                    <a:pt x="1203" y="0"/>
                    <a:pt x="119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49"/>
            <p:cNvSpPr/>
            <p:nvPr/>
          </p:nvSpPr>
          <p:spPr>
            <a:xfrm>
              <a:off x="5310288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73" y="1"/>
                  </a:moveTo>
                  <a:cubicBezTo>
                    <a:pt x="67" y="163"/>
                    <a:pt x="0" y="345"/>
                    <a:pt x="0" y="546"/>
                  </a:cubicBezTo>
                  <a:lnTo>
                    <a:pt x="0" y="2077"/>
                  </a:lnTo>
                  <a:cubicBezTo>
                    <a:pt x="0" y="2250"/>
                    <a:pt x="144" y="2393"/>
                    <a:pt x="326" y="2393"/>
                  </a:cubicBezTo>
                  <a:lnTo>
                    <a:pt x="1283" y="2393"/>
                  </a:lnTo>
                  <a:lnTo>
                    <a:pt x="1273" y="1494"/>
                  </a:lnTo>
                  <a:cubicBezTo>
                    <a:pt x="1273" y="1235"/>
                    <a:pt x="1177" y="996"/>
                    <a:pt x="996" y="814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49"/>
            <p:cNvSpPr/>
            <p:nvPr/>
          </p:nvSpPr>
          <p:spPr>
            <a:xfrm>
              <a:off x="5443742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110" y="1"/>
                  </a:moveTo>
                  <a:lnTo>
                    <a:pt x="287" y="814"/>
                  </a:lnTo>
                  <a:cubicBezTo>
                    <a:pt x="105" y="996"/>
                    <a:pt x="10" y="1235"/>
                    <a:pt x="10" y="1494"/>
                  </a:cubicBezTo>
                  <a:lnTo>
                    <a:pt x="0" y="1494"/>
                  </a:lnTo>
                  <a:lnTo>
                    <a:pt x="0" y="2393"/>
                  </a:lnTo>
                  <a:lnTo>
                    <a:pt x="957" y="2393"/>
                  </a:lnTo>
                  <a:cubicBezTo>
                    <a:pt x="1139" y="2393"/>
                    <a:pt x="1283" y="2250"/>
                    <a:pt x="1283" y="2077"/>
                  </a:cubicBezTo>
                  <a:lnTo>
                    <a:pt x="1283" y="546"/>
                  </a:lnTo>
                  <a:cubicBezTo>
                    <a:pt x="1283" y="345"/>
                    <a:pt x="1216" y="163"/>
                    <a:pt x="111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49"/>
            <p:cNvSpPr/>
            <p:nvPr/>
          </p:nvSpPr>
          <p:spPr>
            <a:xfrm>
              <a:off x="5385681" y="3125453"/>
              <a:ext cx="16596" cy="16623"/>
            </a:xfrm>
            <a:custGeom>
              <a:avLst/>
              <a:gdLst/>
              <a:ahLst/>
              <a:cxnLst/>
              <a:rect l="l" t="t" r="r" b="b"/>
              <a:pathLst>
                <a:path w="632" h="633" extrusionOk="0">
                  <a:moveTo>
                    <a:pt x="0" y="0"/>
                  </a:moveTo>
                  <a:lnTo>
                    <a:pt x="0" y="498"/>
                  </a:lnTo>
                  <a:cubicBezTo>
                    <a:pt x="0" y="575"/>
                    <a:pt x="58" y="632"/>
                    <a:pt x="134" y="632"/>
                  </a:cubicBezTo>
                  <a:lnTo>
                    <a:pt x="498" y="632"/>
                  </a:lnTo>
                  <a:cubicBezTo>
                    <a:pt x="575" y="632"/>
                    <a:pt x="632" y="575"/>
                    <a:pt x="632" y="498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49"/>
            <p:cNvSpPr/>
            <p:nvPr/>
          </p:nvSpPr>
          <p:spPr>
            <a:xfrm>
              <a:off x="5359788" y="3102055"/>
              <a:ext cx="33954" cy="35110"/>
            </a:xfrm>
            <a:custGeom>
              <a:avLst/>
              <a:gdLst/>
              <a:ahLst/>
              <a:cxnLst/>
              <a:rect l="l" t="t" r="r" b="b"/>
              <a:pathLst>
                <a:path w="1293" h="1337" extrusionOk="0">
                  <a:moveTo>
                    <a:pt x="299" y="0"/>
                  </a:moveTo>
                  <a:cubicBezTo>
                    <a:pt x="256" y="0"/>
                    <a:pt x="214" y="20"/>
                    <a:pt x="192" y="59"/>
                  </a:cubicBezTo>
                  <a:lnTo>
                    <a:pt x="1" y="355"/>
                  </a:lnTo>
                  <a:lnTo>
                    <a:pt x="479" y="1236"/>
                  </a:lnTo>
                  <a:cubicBezTo>
                    <a:pt x="509" y="1301"/>
                    <a:pt x="571" y="1337"/>
                    <a:pt x="637" y="1337"/>
                  </a:cubicBezTo>
                  <a:cubicBezTo>
                    <a:pt x="678" y="1337"/>
                    <a:pt x="720" y="1323"/>
                    <a:pt x="757" y="1293"/>
                  </a:cubicBezTo>
                  <a:lnTo>
                    <a:pt x="1293" y="882"/>
                  </a:lnTo>
                  <a:lnTo>
                    <a:pt x="383" y="30"/>
                  </a:lnTo>
                  <a:cubicBezTo>
                    <a:pt x="359" y="10"/>
                    <a:pt x="329" y="0"/>
                    <a:pt x="299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49"/>
            <p:cNvSpPr/>
            <p:nvPr/>
          </p:nvSpPr>
          <p:spPr>
            <a:xfrm>
              <a:off x="5393716" y="3102055"/>
              <a:ext cx="34217" cy="35110"/>
            </a:xfrm>
            <a:custGeom>
              <a:avLst/>
              <a:gdLst/>
              <a:ahLst/>
              <a:cxnLst/>
              <a:rect l="l" t="t" r="r" b="b"/>
              <a:pathLst>
                <a:path w="1303" h="1337" extrusionOk="0">
                  <a:moveTo>
                    <a:pt x="1001" y="0"/>
                  </a:moveTo>
                  <a:cubicBezTo>
                    <a:pt x="972" y="0"/>
                    <a:pt x="943" y="10"/>
                    <a:pt x="919" y="30"/>
                  </a:cubicBezTo>
                  <a:lnTo>
                    <a:pt x="1" y="882"/>
                  </a:lnTo>
                  <a:lnTo>
                    <a:pt x="546" y="1293"/>
                  </a:lnTo>
                  <a:cubicBezTo>
                    <a:pt x="579" y="1323"/>
                    <a:pt x="619" y="1337"/>
                    <a:pt x="659" y="1337"/>
                  </a:cubicBezTo>
                  <a:cubicBezTo>
                    <a:pt x="724" y="1337"/>
                    <a:pt x="788" y="1301"/>
                    <a:pt x="824" y="1236"/>
                  </a:cubicBezTo>
                  <a:lnTo>
                    <a:pt x="1302" y="355"/>
                  </a:lnTo>
                  <a:lnTo>
                    <a:pt x="1111" y="59"/>
                  </a:lnTo>
                  <a:cubicBezTo>
                    <a:pt x="1083" y="20"/>
                    <a:pt x="1042" y="0"/>
                    <a:pt x="1001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49"/>
            <p:cNvSpPr/>
            <p:nvPr/>
          </p:nvSpPr>
          <p:spPr>
            <a:xfrm>
              <a:off x="5413569" y="3157884"/>
              <a:ext cx="93774" cy="55803"/>
            </a:xfrm>
            <a:custGeom>
              <a:avLst/>
              <a:gdLst/>
              <a:ahLst/>
              <a:cxnLst/>
              <a:rect l="l" t="t" r="r" b="b"/>
              <a:pathLst>
                <a:path w="3571" h="2125" extrusionOk="0">
                  <a:moveTo>
                    <a:pt x="1366" y="0"/>
                  </a:moveTo>
                  <a:cubicBezTo>
                    <a:pt x="1314" y="0"/>
                    <a:pt x="1260" y="17"/>
                    <a:pt x="1207" y="57"/>
                  </a:cubicBezTo>
                  <a:lnTo>
                    <a:pt x="144" y="852"/>
                  </a:lnTo>
                  <a:cubicBezTo>
                    <a:pt x="1" y="957"/>
                    <a:pt x="1" y="1168"/>
                    <a:pt x="144" y="1273"/>
                  </a:cubicBezTo>
                  <a:lnTo>
                    <a:pt x="1207" y="2067"/>
                  </a:lnTo>
                  <a:cubicBezTo>
                    <a:pt x="1260" y="2107"/>
                    <a:pt x="1314" y="2125"/>
                    <a:pt x="1366" y="2125"/>
                  </a:cubicBezTo>
                  <a:cubicBezTo>
                    <a:pt x="1586" y="2125"/>
                    <a:pt x="1755" y="1816"/>
                    <a:pt x="1522" y="1646"/>
                  </a:cubicBezTo>
                  <a:lnTo>
                    <a:pt x="1101" y="1330"/>
                  </a:lnTo>
                  <a:lnTo>
                    <a:pt x="3226" y="1330"/>
                  </a:lnTo>
                  <a:cubicBezTo>
                    <a:pt x="3570" y="1330"/>
                    <a:pt x="3570" y="794"/>
                    <a:pt x="3226" y="794"/>
                  </a:cubicBezTo>
                  <a:lnTo>
                    <a:pt x="3226" y="804"/>
                  </a:lnTo>
                  <a:lnTo>
                    <a:pt x="1101" y="804"/>
                  </a:lnTo>
                  <a:lnTo>
                    <a:pt x="1522" y="478"/>
                  </a:lnTo>
                  <a:cubicBezTo>
                    <a:pt x="1755" y="308"/>
                    <a:pt x="1586" y="0"/>
                    <a:pt x="136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49"/>
            <p:cNvSpPr/>
            <p:nvPr/>
          </p:nvSpPr>
          <p:spPr>
            <a:xfrm>
              <a:off x="5544501" y="3157884"/>
              <a:ext cx="93774" cy="55908"/>
            </a:xfrm>
            <a:custGeom>
              <a:avLst/>
              <a:gdLst/>
              <a:ahLst/>
              <a:cxnLst/>
              <a:rect l="l" t="t" r="r" b="b"/>
              <a:pathLst>
                <a:path w="3571" h="2129" extrusionOk="0">
                  <a:moveTo>
                    <a:pt x="2211" y="0"/>
                  </a:moveTo>
                  <a:cubicBezTo>
                    <a:pt x="1988" y="0"/>
                    <a:pt x="1824" y="308"/>
                    <a:pt x="2049" y="478"/>
                  </a:cubicBezTo>
                  <a:lnTo>
                    <a:pt x="2479" y="804"/>
                  </a:lnTo>
                  <a:lnTo>
                    <a:pt x="355" y="804"/>
                  </a:lnTo>
                  <a:cubicBezTo>
                    <a:pt x="1" y="804"/>
                    <a:pt x="1" y="1330"/>
                    <a:pt x="355" y="1330"/>
                  </a:cubicBezTo>
                  <a:lnTo>
                    <a:pt x="2479" y="1330"/>
                  </a:lnTo>
                  <a:lnTo>
                    <a:pt x="2049" y="1646"/>
                  </a:lnTo>
                  <a:cubicBezTo>
                    <a:pt x="1825" y="1816"/>
                    <a:pt x="1987" y="2128"/>
                    <a:pt x="2208" y="2128"/>
                  </a:cubicBezTo>
                  <a:cubicBezTo>
                    <a:pt x="2261" y="2128"/>
                    <a:pt x="2318" y="2110"/>
                    <a:pt x="2374" y="2067"/>
                  </a:cubicBezTo>
                  <a:lnTo>
                    <a:pt x="3427" y="1273"/>
                  </a:lnTo>
                  <a:cubicBezTo>
                    <a:pt x="3570" y="1168"/>
                    <a:pt x="3570" y="957"/>
                    <a:pt x="3427" y="852"/>
                  </a:cubicBezTo>
                  <a:lnTo>
                    <a:pt x="2374" y="57"/>
                  </a:lnTo>
                  <a:cubicBezTo>
                    <a:pt x="2319" y="17"/>
                    <a:pt x="2263" y="0"/>
                    <a:pt x="221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49"/>
            <p:cNvSpPr/>
            <p:nvPr/>
          </p:nvSpPr>
          <p:spPr>
            <a:xfrm>
              <a:off x="5519134" y="3178971"/>
              <a:ext cx="13839" cy="13865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9" y="1"/>
                  </a:moveTo>
                  <a:cubicBezTo>
                    <a:pt x="115" y="1"/>
                    <a:pt x="0" y="116"/>
                    <a:pt x="0" y="259"/>
                  </a:cubicBezTo>
                  <a:cubicBezTo>
                    <a:pt x="0" y="412"/>
                    <a:pt x="115" y="527"/>
                    <a:pt x="259" y="527"/>
                  </a:cubicBezTo>
                  <a:cubicBezTo>
                    <a:pt x="412" y="527"/>
                    <a:pt x="527" y="412"/>
                    <a:pt x="527" y="259"/>
                  </a:cubicBezTo>
                  <a:cubicBezTo>
                    <a:pt x="527" y="116"/>
                    <a:pt x="412" y="1"/>
                    <a:pt x="259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2" name="Google Shape;5312;p49"/>
          <p:cNvGrpSpPr/>
          <p:nvPr/>
        </p:nvGrpSpPr>
        <p:grpSpPr>
          <a:xfrm>
            <a:off x="4879047" y="2432320"/>
            <a:ext cx="398075" cy="340304"/>
            <a:chOff x="4879047" y="2432320"/>
            <a:chExt cx="398075" cy="340304"/>
          </a:xfrm>
        </p:grpSpPr>
        <p:sp>
          <p:nvSpPr>
            <p:cNvPr id="5313" name="Google Shape;5313;p49"/>
            <p:cNvSpPr/>
            <p:nvPr/>
          </p:nvSpPr>
          <p:spPr>
            <a:xfrm>
              <a:off x="5071795" y="2432320"/>
              <a:ext cx="186000" cy="181483"/>
            </a:xfrm>
            <a:custGeom>
              <a:avLst/>
              <a:gdLst/>
              <a:ahLst/>
              <a:cxnLst/>
              <a:rect l="l" t="t" r="r" b="b"/>
              <a:pathLst>
                <a:path w="7083" h="6911" extrusionOk="0">
                  <a:moveTo>
                    <a:pt x="708" y="1"/>
                  </a:moveTo>
                  <a:cubicBezTo>
                    <a:pt x="316" y="1"/>
                    <a:pt x="0" y="326"/>
                    <a:pt x="0" y="709"/>
                  </a:cubicBezTo>
                  <a:lnTo>
                    <a:pt x="0" y="4489"/>
                  </a:lnTo>
                  <a:cubicBezTo>
                    <a:pt x="0" y="4881"/>
                    <a:pt x="316" y="5197"/>
                    <a:pt x="708" y="5197"/>
                  </a:cubicBezTo>
                  <a:lnTo>
                    <a:pt x="1416" y="5197"/>
                  </a:lnTo>
                  <a:lnTo>
                    <a:pt x="1024" y="6776"/>
                  </a:lnTo>
                  <a:cubicBezTo>
                    <a:pt x="1009" y="6849"/>
                    <a:pt x="1073" y="6911"/>
                    <a:pt x="1142" y="6911"/>
                  </a:cubicBezTo>
                  <a:cubicBezTo>
                    <a:pt x="1163" y="6911"/>
                    <a:pt x="1185" y="6905"/>
                    <a:pt x="1206" y="6891"/>
                  </a:cubicBezTo>
                  <a:lnTo>
                    <a:pt x="3541" y="5197"/>
                  </a:lnTo>
                  <a:lnTo>
                    <a:pt x="6374" y="5197"/>
                  </a:lnTo>
                  <a:cubicBezTo>
                    <a:pt x="6766" y="5197"/>
                    <a:pt x="7082" y="4872"/>
                    <a:pt x="7082" y="4489"/>
                  </a:cubicBezTo>
                  <a:lnTo>
                    <a:pt x="7082" y="709"/>
                  </a:lnTo>
                  <a:cubicBezTo>
                    <a:pt x="7082" y="326"/>
                    <a:pt x="6766" y="1"/>
                    <a:pt x="637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49"/>
            <p:cNvSpPr/>
            <p:nvPr/>
          </p:nvSpPr>
          <p:spPr>
            <a:xfrm>
              <a:off x="5102204" y="2463412"/>
              <a:ext cx="32405" cy="12500"/>
            </a:xfrm>
            <a:custGeom>
              <a:avLst/>
              <a:gdLst/>
              <a:ahLst/>
              <a:cxnLst/>
              <a:rect l="l" t="t" r="r" b="b"/>
              <a:pathLst>
                <a:path w="1234" h="476" extrusionOk="0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967" y="472"/>
                  </a:lnTo>
                  <a:cubicBezTo>
                    <a:pt x="978" y="474"/>
                    <a:pt x="989" y="475"/>
                    <a:pt x="999" y="475"/>
                  </a:cubicBezTo>
                  <a:cubicBezTo>
                    <a:pt x="1233" y="475"/>
                    <a:pt x="1233" y="0"/>
                    <a:pt x="999" y="0"/>
                  </a:cubicBezTo>
                  <a:cubicBezTo>
                    <a:pt x="989" y="0"/>
                    <a:pt x="978" y="1"/>
                    <a:pt x="967" y="3"/>
                  </a:cubicBezTo>
                  <a:lnTo>
                    <a:pt x="258" y="3"/>
                  </a:lnTo>
                  <a:cubicBezTo>
                    <a:pt x="248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49"/>
            <p:cNvSpPr/>
            <p:nvPr/>
          </p:nvSpPr>
          <p:spPr>
            <a:xfrm>
              <a:off x="5145454" y="2463412"/>
              <a:ext cx="82141" cy="12500"/>
            </a:xfrm>
            <a:custGeom>
              <a:avLst/>
              <a:gdLst/>
              <a:ahLst/>
              <a:cxnLst/>
              <a:rect l="l" t="t" r="r" b="b"/>
              <a:pathLst>
                <a:path w="3128" h="476" extrusionOk="0">
                  <a:moveTo>
                    <a:pt x="235" y="0"/>
                  </a:moveTo>
                  <a:cubicBezTo>
                    <a:pt x="0" y="0"/>
                    <a:pt x="0" y="475"/>
                    <a:pt x="235" y="475"/>
                  </a:cubicBezTo>
                  <a:cubicBezTo>
                    <a:pt x="245" y="475"/>
                    <a:pt x="256" y="474"/>
                    <a:pt x="267" y="472"/>
                  </a:cubicBezTo>
                  <a:lnTo>
                    <a:pt x="2861" y="472"/>
                  </a:lnTo>
                  <a:cubicBezTo>
                    <a:pt x="2872" y="474"/>
                    <a:pt x="2883" y="475"/>
                    <a:pt x="2893" y="475"/>
                  </a:cubicBezTo>
                  <a:cubicBezTo>
                    <a:pt x="3127" y="475"/>
                    <a:pt x="3127" y="0"/>
                    <a:pt x="2893" y="0"/>
                  </a:cubicBezTo>
                  <a:cubicBezTo>
                    <a:pt x="2883" y="0"/>
                    <a:pt x="2872" y="1"/>
                    <a:pt x="2861" y="3"/>
                  </a:cubicBezTo>
                  <a:lnTo>
                    <a:pt x="267" y="3"/>
                  </a:lnTo>
                  <a:cubicBezTo>
                    <a:pt x="256" y="1"/>
                    <a:pt x="245" y="0"/>
                    <a:pt x="2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49"/>
            <p:cNvSpPr/>
            <p:nvPr/>
          </p:nvSpPr>
          <p:spPr>
            <a:xfrm>
              <a:off x="5102204" y="2494320"/>
              <a:ext cx="125392" cy="12500"/>
            </a:xfrm>
            <a:custGeom>
              <a:avLst/>
              <a:gdLst/>
              <a:ahLst/>
              <a:cxnLst/>
              <a:rect l="l" t="t" r="r" b="b"/>
              <a:pathLst>
                <a:path w="4775" h="476" extrusionOk="0">
                  <a:moveTo>
                    <a:pt x="227" y="1"/>
                  </a:moveTo>
                  <a:cubicBezTo>
                    <a:pt x="1" y="1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4508" y="472"/>
                  </a:lnTo>
                  <a:cubicBezTo>
                    <a:pt x="4519" y="474"/>
                    <a:pt x="4530" y="475"/>
                    <a:pt x="4540" y="475"/>
                  </a:cubicBezTo>
                  <a:cubicBezTo>
                    <a:pt x="4774" y="475"/>
                    <a:pt x="4774" y="1"/>
                    <a:pt x="4540" y="1"/>
                  </a:cubicBezTo>
                  <a:cubicBezTo>
                    <a:pt x="4530" y="1"/>
                    <a:pt x="4519" y="2"/>
                    <a:pt x="4508" y="3"/>
                  </a:cubicBezTo>
                  <a:lnTo>
                    <a:pt x="258" y="3"/>
                  </a:lnTo>
                  <a:cubicBezTo>
                    <a:pt x="248" y="2"/>
                    <a:pt x="237" y="1"/>
                    <a:pt x="227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49"/>
            <p:cNvSpPr/>
            <p:nvPr/>
          </p:nvSpPr>
          <p:spPr>
            <a:xfrm>
              <a:off x="5102178" y="2525255"/>
              <a:ext cx="81984" cy="12710"/>
            </a:xfrm>
            <a:custGeom>
              <a:avLst/>
              <a:gdLst/>
              <a:ahLst/>
              <a:cxnLst/>
              <a:rect l="l" t="t" r="r" b="b"/>
              <a:pathLst>
                <a:path w="3122" h="484" extrusionOk="0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0" y="482"/>
                    <a:pt x="259" y="481"/>
                  </a:cubicBezTo>
                  <a:lnTo>
                    <a:pt x="2863" y="481"/>
                  </a:lnTo>
                  <a:cubicBezTo>
                    <a:pt x="2872" y="482"/>
                    <a:pt x="2880" y="483"/>
                    <a:pt x="2888" y="483"/>
                  </a:cubicBezTo>
                  <a:cubicBezTo>
                    <a:pt x="3122" y="483"/>
                    <a:pt x="3122" y="1"/>
                    <a:pt x="2888" y="1"/>
                  </a:cubicBezTo>
                  <a:cubicBezTo>
                    <a:pt x="2880" y="1"/>
                    <a:pt x="2872" y="1"/>
                    <a:pt x="2863" y="3"/>
                  </a:cubicBezTo>
                  <a:lnTo>
                    <a:pt x="259" y="3"/>
                  </a:lnTo>
                  <a:cubicBezTo>
                    <a:pt x="250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49"/>
            <p:cNvSpPr/>
            <p:nvPr/>
          </p:nvSpPr>
          <p:spPr>
            <a:xfrm>
              <a:off x="5195164" y="2525255"/>
              <a:ext cx="32484" cy="12710"/>
            </a:xfrm>
            <a:custGeom>
              <a:avLst/>
              <a:gdLst/>
              <a:ahLst/>
              <a:cxnLst/>
              <a:rect l="l" t="t" r="r" b="b"/>
              <a:pathLst>
                <a:path w="1237" h="484" extrusionOk="0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1" y="482"/>
                    <a:pt x="259" y="481"/>
                  </a:cubicBezTo>
                  <a:lnTo>
                    <a:pt x="968" y="481"/>
                  </a:lnTo>
                  <a:cubicBezTo>
                    <a:pt x="977" y="482"/>
                    <a:pt x="986" y="483"/>
                    <a:pt x="995" y="483"/>
                  </a:cubicBezTo>
                  <a:cubicBezTo>
                    <a:pt x="1236" y="483"/>
                    <a:pt x="1236" y="1"/>
                    <a:pt x="995" y="1"/>
                  </a:cubicBezTo>
                  <a:cubicBezTo>
                    <a:pt x="986" y="1"/>
                    <a:pt x="977" y="1"/>
                    <a:pt x="968" y="3"/>
                  </a:cubicBezTo>
                  <a:lnTo>
                    <a:pt x="259" y="3"/>
                  </a:lnTo>
                  <a:cubicBezTo>
                    <a:pt x="251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49"/>
            <p:cNvSpPr/>
            <p:nvPr/>
          </p:nvSpPr>
          <p:spPr>
            <a:xfrm>
              <a:off x="4898374" y="2711543"/>
              <a:ext cx="359421" cy="18618"/>
            </a:xfrm>
            <a:custGeom>
              <a:avLst/>
              <a:gdLst/>
              <a:ahLst/>
              <a:cxnLst/>
              <a:rect l="l" t="t" r="r" b="b"/>
              <a:pathLst>
                <a:path w="13687" h="709" extrusionOk="0">
                  <a:moveTo>
                    <a:pt x="1" y="0"/>
                  </a:moveTo>
                  <a:lnTo>
                    <a:pt x="1" y="708"/>
                  </a:lnTo>
                  <a:lnTo>
                    <a:pt x="13686" y="708"/>
                  </a:lnTo>
                  <a:lnTo>
                    <a:pt x="1368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49"/>
            <p:cNvSpPr/>
            <p:nvPr/>
          </p:nvSpPr>
          <p:spPr>
            <a:xfrm>
              <a:off x="4891468" y="2711543"/>
              <a:ext cx="13603" cy="61081"/>
            </a:xfrm>
            <a:custGeom>
              <a:avLst/>
              <a:gdLst/>
              <a:ahLst/>
              <a:cxnLst/>
              <a:rect l="l" t="t" r="r" b="b"/>
              <a:pathLst>
                <a:path w="518" h="2326" extrusionOk="0">
                  <a:moveTo>
                    <a:pt x="24" y="0"/>
                  </a:moveTo>
                  <a:lnTo>
                    <a:pt x="24" y="2125"/>
                  </a:lnTo>
                  <a:cubicBezTo>
                    <a:pt x="0" y="2259"/>
                    <a:pt x="130" y="2326"/>
                    <a:pt x="259" y="2326"/>
                  </a:cubicBezTo>
                  <a:cubicBezTo>
                    <a:pt x="388" y="2326"/>
                    <a:pt x="517" y="2259"/>
                    <a:pt x="493" y="2125"/>
                  </a:cubicBezTo>
                  <a:lnTo>
                    <a:pt x="493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49"/>
            <p:cNvSpPr/>
            <p:nvPr/>
          </p:nvSpPr>
          <p:spPr>
            <a:xfrm>
              <a:off x="5251728" y="2711543"/>
              <a:ext cx="12342" cy="61081"/>
            </a:xfrm>
            <a:custGeom>
              <a:avLst/>
              <a:gdLst/>
              <a:ahLst/>
              <a:cxnLst/>
              <a:rect l="l" t="t" r="r" b="b"/>
              <a:pathLst>
                <a:path w="470" h="2326" extrusionOk="0">
                  <a:moveTo>
                    <a:pt x="0" y="0"/>
                  </a:moveTo>
                  <a:lnTo>
                    <a:pt x="0" y="2125"/>
                  </a:lnTo>
                  <a:cubicBezTo>
                    <a:pt x="20" y="2259"/>
                    <a:pt x="127" y="2326"/>
                    <a:pt x="235" y="2326"/>
                  </a:cubicBezTo>
                  <a:cubicBezTo>
                    <a:pt x="343" y="2326"/>
                    <a:pt x="450" y="2259"/>
                    <a:pt x="469" y="2125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49"/>
            <p:cNvSpPr/>
            <p:nvPr/>
          </p:nvSpPr>
          <p:spPr>
            <a:xfrm>
              <a:off x="4935322" y="2578851"/>
              <a:ext cx="111868" cy="126416"/>
            </a:xfrm>
            <a:custGeom>
              <a:avLst/>
              <a:gdLst/>
              <a:ahLst/>
              <a:cxnLst/>
              <a:rect l="l" t="t" r="r" b="b"/>
              <a:pathLst>
                <a:path w="4260" h="4814" extrusionOk="0">
                  <a:moveTo>
                    <a:pt x="1417" y="0"/>
                  </a:moveTo>
                  <a:lnTo>
                    <a:pt x="1417" y="708"/>
                  </a:lnTo>
                  <a:cubicBezTo>
                    <a:pt x="1417" y="881"/>
                    <a:pt x="1321" y="1043"/>
                    <a:pt x="1158" y="1129"/>
                  </a:cubicBezTo>
                  <a:lnTo>
                    <a:pt x="393" y="1512"/>
                  </a:lnTo>
                  <a:cubicBezTo>
                    <a:pt x="153" y="1627"/>
                    <a:pt x="0" y="1876"/>
                    <a:pt x="0" y="2144"/>
                  </a:cubicBezTo>
                  <a:lnTo>
                    <a:pt x="0" y="4106"/>
                  </a:lnTo>
                  <a:cubicBezTo>
                    <a:pt x="0" y="4498"/>
                    <a:pt x="326" y="4814"/>
                    <a:pt x="709" y="4814"/>
                  </a:cubicBezTo>
                  <a:lnTo>
                    <a:pt x="4250" y="4814"/>
                  </a:lnTo>
                  <a:lnTo>
                    <a:pt x="4250" y="2144"/>
                  </a:lnTo>
                  <a:cubicBezTo>
                    <a:pt x="4259" y="1876"/>
                    <a:pt x="4106" y="1627"/>
                    <a:pt x="3867" y="1512"/>
                  </a:cubicBezTo>
                  <a:lnTo>
                    <a:pt x="3101" y="1129"/>
                  </a:lnTo>
                  <a:cubicBezTo>
                    <a:pt x="2938" y="1043"/>
                    <a:pt x="2843" y="881"/>
                    <a:pt x="2833" y="708"/>
                  </a:cubicBezTo>
                  <a:lnTo>
                    <a:pt x="2833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49"/>
            <p:cNvSpPr/>
            <p:nvPr/>
          </p:nvSpPr>
          <p:spPr>
            <a:xfrm>
              <a:off x="4972270" y="2578851"/>
              <a:ext cx="37972" cy="24632"/>
            </a:xfrm>
            <a:custGeom>
              <a:avLst/>
              <a:gdLst/>
              <a:ahLst/>
              <a:cxnLst/>
              <a:rect l="l" t="t" r="r" b="b"/>
              <a:pathLst>
                <a:path w="1446" h="938" extrusionOk="0">
                  <a:moveTo>
                    <a:pt x="10" y="0"/>
                  </a:moveTo>
                  <a:lnTo>
                    <a:pt x="10" y="708"/>
                  </a:lnTo>
                  <a:cubicBezTo>
                    <a:pt x="10" y="737"/>
                    <a:pt x="10" y="766"/>
                    <a:pt x="0" y="794"/>
                  </a:cubicBezTo>
                  <a:cubicBezTo>
                    <a:pt x="230" y="890"/>
                    <a:pt x="469" y="938"/>
                    <a:pt x="728" y="938"/>
                  </a:cubicBezTo>
                  <a:cubicBezTo>
                    <a:pt x="967" y="938"/>
                    <a:pt x="1216" y="890"/>
                    <a:pt x="1445" y="794"/>
                  </a:cubicBezTo>
                  <a:cubicBezTo>
                    <a:pt x="1436" y="766"/>
                    <a:pt x="1426" y="737"/>
                    <a:pt x="1426" y="708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49"/>
            <p:cNvSpPr/>
            <p:nvPr/>
          </p:nvSpPr>
          <p:spPr>
            <a:xfrm>
              <a:off x="4935322" y="2611256"/>
              <a:ext cx="111868" cy="94011"/>
            </a:xfrm>
            <a:custGeom>
              <a:avLst/>
              <a:gdLst/>
              <a:ahLst/>
              <a:cxnLst/>
              <a:rect l="l" t="t" r="r" b="b"/>
              <a:pathLst>
                <a:path w="4260" h="3580" extrusionOk="0">
                  <a:moveTo>
                    <a:pt x="938" y="1"/>
                  </a:moveTo>
                  <a:lnTo>
                    <a:pt x="393" y="278"/>
                  </a:lnTo>
                  <a:cubicBezTo>
                    <a:pt x="153" y="393"/>
                    <a:pt x="0" y="642"/>
                    <a:pt x="0" y="910"/>
                  </a:cubicBezTo>
                  <a:lnTo>
                    <a:pt x="0" y="2872"/>
                  </a:lnTo>
                  <a:cubicBezTo>
                    <a:pt x="0" y="3264"/>
                    <a:pt x="326" y="3580"/>
                    <a:pt x="718" y="3580"/>
                  </a:cubicBezTo>
                  <a:lnTo>
                    <a:pt x="4259" y="3580"/>
                  </a:lnTo>
                  <a:lnTo>
                    <a:pt x="4259" y="910"/>
                  </a:lnTo>
                  <a:cubicBezTo>
                    <a:pt x="4259" y="642"/>
                    <a:pt x="4106" y="393"/>
                    <a:pt x="3867" y="278"/>
                  </a:cubicBezTo>
                  <a:lnTo>
                    <a:pt x="3321" y="1"/>
                  </a:lnTo>
                  <a:cubicBezTo>
                    <a:pt x="3044" y="436"/>
                    <a:pt x="2587" y="654"/>
                    <a:pt x="2130" y="654"/>
                  </a:cubicBezTo>
                  <a:cubicBezTo>
                    <a:pt x="1673" y="654"/>
                    <a:pt x="1216" y="436"/>
                    <a:pt x="9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49"/>
            <p:cNvSpPr/>
            <p:nvPr/>
          </p:nvSpPr>
          <p:spPr>
            <a:xfrm>
              <a:off x="5022269" y="2623835"/>
              <a:ext cx="24921" cy="81432"/>
            </a:xfrm>
            <a:custGeom>
              <a:avLst/>
              <a:gdLst/>
              <a:ahLst/>
              <a:cxnLst/>
              <a:rect l="l" t="t" r="r" b="b"/>
              <a:pathLst>
                <a:path w="949" h="3101" extrusionOk="0">
                  <a:moveTo>
                    <a:pt x="805" y="0"/>
                  </a:moveTo>
                  <a:lnTo>
                    <a:pt x="173" y="498"/>
                  </a:lnTo>
                  <a:cubicBezTo>
                    <a:pt x="68" y="584"/>
                    <a:pt x="1" y="728"/>
                    <a:pt x="1" y="871"/>
                  </a:cubicBezTo>
                  <a:lnTo>
                    <a:pt x="1" y="3101"/>
                  </a:lnTo>
                  <a:lnTo>
                    <a:pt x="948" y="3101"/>
                  </a:lnTo>
                  <a:lnTo>
                    <a:pt x="948" y="431"/>
                  </a:lnTo>
                  <a:cubicBezTo>
                    <a:pt x="939" y="278"/>
                    <a:pt x="891" y="125"/>
                    <a:pt x="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49"/>
            <p:cNvSpPr/>
            <p:nvPr/>
          </p:nvSpPr>
          <p:spPr>
            <a:xfrm>
              <a:off x="4935322" y="2624071"/>
              <a:ext cx="55803" cy="81196"/>
            </a:xfrm>
            <a:custGeom>
              <a:avLst/>
              <a:gdLst/>
              <a:ahLst/>
              <a:cxnLst/>
              <a:rect l="l" t="t" r="r" b="b"/>
              <a:pathLst>
                <a:path w="2125" h="3092" extrusionOk="0">
                  <a:moveTo>
                    <a:pt x="144" y="1"/>
                  </a:moveTo>
                  <a:cubicBezTo>
                    <a:pt x="58" y="125"/>
                    <a:pt x="0" y="269"/>
                    <a:pt x="0" y="422"/>
                  </a:cubicBezTo>
                  <a:lnTo>
                    <a:pt x="0" y="2384"/>
                  </a:lnTo>
                  <a:cubicBezTo>
                    <a:pt x="0" y="2776"/>
                    <a:pt x="326" y="3092"/>
                    <a:pt x="709" y="3092"/>
                  </a:cubicBezTo>
                  <a:lnTo>
                    <a:pt x="2125" y="3092"/>
                  </a:lnTo>
                  <a:lnTo>
                    <a:pt x="2125" y="2154"/>
                  </a:lnTo>
                  <a:lnTo>
                    <a:pt x="1187" y="2154"/>
                  </a:lnTo>
                  <a:cubicBezTo>
                    <a:pt x="1053" y="2144"/>
                    <a:pt x="948" y="2039"/>
                    <a:pt x="948" y="1915"/>
                  </a:cubicBezTo>
                  <a:lnTo>
                    <a:pt x="948" y="862"/>
                  </a:lnTo>
                  <a:cubicBezTo>
                    <a:pt x="948" y="719"/>
                    <a:pt x="881" y="585"/>
                    <a:pt x="776" y="498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49"/>
            <p:cNvSpPr/>
            <p:nvPr/>
          </p:nvSpPr>
          <p:spPr>
            <a:xfrm>
              <a:off x="4966492" y="2475807"/>
              <a:ext cx="49526" cy="43487"/>
            </a:xfrm>
            <a:custGeom>
              <a:avLst/>
              <a:gdLst/>
              <a:ahLst/>
              <a:cxnLst/>
              <a:rect l="l" t="t" r="r" b="b"/>
              <a:pathLst>
                <a:path w="1886" h="1656" extrusionOk="0">
                  <a:moveTo>
                    <a:pt x="938" y="0"/>
                  </a:moveTo>
                  <a:cubicBezTo>
                    <a:pt x="421" y="0"/>
                    <a:pt x="0" y="374"/>
                    <a:pt x="0" y="823"/>
                  </a:cubicBezTo>
                  <a:cubicBezTo>
                    <a:pt x="0" y="1283"/>
                    <a:pt x="421" y="1656"/>
                    <a:pt x="938" y="1656"/>
                  </a:cubicBezTo>
                  <a:cubicBezTo>
                    <a:pt x="1464" y="1656"/>
                    <a:pt x="1885" y="1283"/>
                    <a:pt x="1885" y="823"/>
                  </a:cubicBezTo>
                  <a:cubicBezTo>
                    <a:pt x="1885" y="374"/>
                    <a:pt x="1464" y="0"/>
                    <a:pt x="9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49"/>
            <p:cNvSpPr/>
            <p:nvPr/>
          </p:nvSpPr>
          <p:spPr>
            <a:xfrm>
              <a:off x="4966230" y="2475807"/>
              <a:ext cx="34453" cy="43487"/>
            </a:xfrm>
            <a:custGeom>
              <a:avLst/>
              <a:gdLst/>
              <a:ahLst/>
              <a:cxnLst/>
              <a:rect l="l" t="t" r="r" b="b"/>
              <a:pathLst>
                <a:path w="1312" h="1656" extrusionOk="0">
                  <a:moveTo>
                    <a:pt x="948" y="0"/>
                  </a:moveTo>
                  <a:cubicBezTo>
                    <a:pt x="431" y="0"/>
                    <a:pt x="1" y="374"/>
                    <a:pt x="1" y="833"/>
                  </a:cubicBezTo>
                  <a:cubicBezTo>
                    <a:pt x="1" y="1283"/>
                    <a:pt x="431" y="1656"/>
                    <a:pt x="948" y="1656"/>
                  </a:cubicBezTo>
                  <a:cubicBezTo>
                    <a:pt x="1072" y="1656"/>
                    <a:pt x="1187" y="1637"/>
                    <a:pt x="1312" y="1599"/>
                  </a:cubicBezTo>
                  <a:cubicBezTo>
                    <a:pt x="967" y="1493"/>
                    <a:pt x="728" y="1177"/>
                    <a:pt x="718" y="823"/>
                  </a:cubicBezTo>
                  <a:cubicBezTo>
                    <a:pt x="728" y="469"/>
                    <a:pt x="967" y="163"/>
                    <a:pt x="1312" y="67"/>
                  </a:cubicBezTo>
                  <a:cubicBezTo>
                    <a:pt x="1187" y="19"/>
                    <a:pt x="1072" y="0"/>
                    <a:pt x="9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49"/>
            <p:cNvSpPr/>
            <p:nvPr/>
          </p:nvSpPr>
          <p:spPr>
            <a:xfrm>
              <a:off x="4947874" y="2494399"/>
              <a:ext cx="86737" cy="86737"/>
            </a:xfrm>
            <a:custGeom>
              <a:avLst/>
              <a:gdLst/>
              <a:ahLst/>
              <a:cxnLst/>
              <a:rect l="l" t="t" r="r" b="b"/>
              <a:pathLst>
                <a:path w="3303" h="3303" extrusionOk="0">
                  <a:moveTo>
                    <a:pt x="1647" y="0"/>
                  </a:moveTo>
                  <a:cubicBezTo>
                    <a:pt x="738" y="0"/>
                    <a:pt x="1" y="737"/>
                    <a:pt x="1" y="1656"/>
                  </a:cubicBezTo>
                  <a:cubicBezTo>
                    <a:pt x="1" y="2565"/>
                    <a:pt x="738" y="3302"/>
                    <a:pt x="1647" y="3302"/>
                  </a:cubicBezTo>
                  <a:cubicBezTo>
                    <a:pt x="2566" y="3302"/>
                    <a:pt x="3303" y="2565"/>
                    <a:pt x="3303" y="1656"/>
                  </a:cubicBezTo>
                  <a:cubicBezTo>
                    <a:pt x="3303" y="737"/>
                    <a:pt x="2566" y="0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49"/>
            <p:cNvSpPr/>
            <p:nvPr/>
          </p:nvSpPr>
          <p:spPr>
            <a:xfrm>
              <a:off x="4963472" y="2494399"/>
              <a:ext cx="72898" cy="78176"/>
            </a:xfrm>
            <a:custGeom>
              <a:avLst/>
              <a:gdLst/>
              <a:ahLst/>
              <a:cxnLst/>
              <a:rect l="l" t="t" r="r" b="b"/>
              <a:pathLst>
                <a:path w="2776" h="2977" extrusionOk="0">
                  <a:moveTo>
                    <a:pt x="1063" y="0"/>
                  </a:moveTo>
                  <a:cubicBezTo>
                    <a:pt x="268" y="0"/>
                    <a:pt x="0" y="1092"/>
                    <a:pt x="718" y="1436"/>
                  </a:cubicBezTo>
                  <a:cubicBezTo>
                    <a:pt x="737" y="1446"/>
                    <a:pt x="756" y="1455"/>
                    <a:pt x="775" y="1465"/>
                  </a:cubicBezTo>
                  <a:lnTo>
                    <a:pt x="1598" y="2958"/>
                  </a:lnTo>
                  <a:cubicBezTo>
                    <a:pt x="1598" y="2958"/>
                    <a:pt x="1819" y="2967"/>
                    <a:pt x="2039" y="2977"/>
                  </a:cubicBezTo>
                  <a:cubicBezTo>
                    <a:pt x="2527" y="2613"/>
                    <a:pt x="2776" y="2020"/>
                    <a:pt x="2689" y="1426"/>
                  </a:cubicBezTo>
                  <a:cubicBezTo>
                    <a:pt x="2594" y="747"/>
                    <a:pt x="2087" y="192"/>
                    <a:pt x="1417" y="39"/>
                  </a:cubicBezTo>
                  <a:cubicBezTo>
                    <a:pt x="1302" y="20"/>
                    <a:pt x="1177" y="0"/>
                    <a:pt x="10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49"/>
            <p:cNvSpPr/>
            <p:nvPr/>
          </p:nvSpPr>
          <p:spPr>
            <a:xfrm>
              <a:off x="4953914" y="2532660"/>
              <a:ext cx="74421" cy="61028"/>
            </a:xfrm>
            <a:custGeom>
              <a:avLst/>
              <a:gdLst/>
              <a:ahLst/>
              <a:cxnLst/>
              <a:rect l="l" t="t" r="r" b="b"/>
              <a:pathLst>
                <a:path w="2834" h="2324" extrusionOk="0">
                  <a:moveTo>
                    <a:pt x="1093" y="0"/>
                  </a:moveTo>
                  <a:cubicBezTo>
                    <a:pt x="1006" y="0"/>
                    <a:pt x="921" y="53"/>
                    <a:pt x="881" y="132"/>
                  </a:cubicBezTo>
                  <a:cubicBezTo>
                    <a:pt x="804" y="295"/>
                    <a:pt x="699" y="438"/>
                    <a:pt x="565" y="563"/>
                  </a:cubicBezTo>
                  <a:cubicBezTo>
                    <a:pt x="431" y="668"/>
                    <a:pt x="297" y="764"/>
                    <a:pt x="144" y="840"/>
                  </a:cubicBezTo>
                  <a:cubicBezTo>
                    <a:pt x="58" y="888"/>
                    <a:pt x="1" y="984"/>
                    <a:pt x="20" y="1089"/>
                  </a:cubicBezTo>
                  <a:cubicBezTo>
                    <a:pt x="106" y="1797"/>
                    <a:pt x="709" y="2324"/>
                    <a:pt x="1427" y="2324"/>
                  </a:cubicBezTo>
                  <a:cubicBezTo>
                    <a:pt x="2163" y="2324"/>
                    <a:pt x="2776" y="1750"/>
                    <a:pt x="2833" y="1013"/>
                  </a:cubicBezTo>
                  <a:cubicBezTo>
                    <a:pt x="2833" y="946"/>
                    <a:pt x="2805" y="879"/>
                    <a:pt x="2757" y="831"/>
                  </a:cubicBezTo>
                  <a:cubicBezTo>
                    <a:pt x="2288" y="438"/>
                    <a:pt x="1742" y="161"/>
                    <a:pt x="1149" y="8"/>
                  </a:cubicBezTo>
                  <a:cubicBezTo>
                    <a:pt x="1131" y="3"/>
                    <a:pt x="1112" y="0"/>
                    <a:pt x="109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49"/>
            <p:cNvSpPr/>
            <p:nvPr/>
          </p:nvSpPr>
          <p:spPr>
            <a:xfrm>
              <a:off x="4953914" y="2532660"/>
              <a:ext cx="74657" cy="60529"/>
            </a:xfrm>
            <a:custGeom>
              <a:avLst/>
              <a:gdLst/>
              <a:ahLst/>
              <a:cxnLst/>
              <a:rect l="l" t="t" r="r" b="b"/>
              <a:pathLst>
                <a:path w="2843" h="2305" extrusionOk="0">
                  <a:moveTo>
                    <a:pt x="1093" y="0"/>
                  </a:moveTo>
                  <a:cubicBezTo>
                    <a:pt x="1006" y="0"/>
                    <a:pt x="921" y="53"/>
                    <a:pt x="881" y="132"/>
                  </a:cubicBezTo>
                  <a:cubicBezTo>
                    <a:pt x="824" y="247"/>
                    <a:pt x="757" y="352"/>
                    <a:pt x="670" y="448"/>
                  </a:cubicBezTo>
                  <a:cubicBezTo>
                    <a:pt x="632" y="486"/>
                    <a:pt x="603" y="525"/>
                    <a:pt x="565" y="563"/>
                  </a:cubicBezTo>
                  <a:cubicBezTo>
                    <a:pt x="431" y="668"/>
                    <a:pt x="297" y="764"/>
                    <a:pt x="144" y="840"/>
                  </a:cubicBezTo>
                  <a:cubicBezTo>
                    <a:pt x="58" y="888"/>
                    <a:pt x="1" y="984"/>
                    <a:pt x="20" y="1089"/>
                  </a:cubicBezTo>
                  <a:cubicBezTo>
                    <a:pt x="106" y="1711"/>
                    <a:pt x="584" y="2209"/>
                    <a:pt x="1206" y="2305"/>
                  </a:cubicBezTo>
                  <a:cubicBezTo>
                    <a:pt x="891" y="2104"/>
                    <a:pt x="699" y="1750"/>
                    <a:pt x="718" y="1376"/>
                  </a:cubicBezTo>
                  <a:lnTo>
                    <a:pt x="718" y="1041"/>
                  </a:lnTo>
                  <a:cubicBezTo>
                    <a:pt x="766" y="1003"/>
                    <a:pt x="824" y="965"/>
                    <a:pt x="871" y="907"/>
                  </a:cubicBezTo>
                  <a:cubicBezTo>
                    <a:pt x="1005" y="793"/>
                    <a:pt x="1120" y="659"/>
                    <a:pt x="1216" y="515"/>
                  </a:cubicBezTo>
                  <a:cubicBezTo>
                    <a:pt x="1666" y="649"/>
                    <a:pt x="2087" y="879"/>
                    <a:pt x="2441" y="1185"/>
                  </a:cubicBezTo>
                  <a:cubicBezTo>
                    <a:pt x="2489" y="1223"/>
                    <a:pt x="2604" y="1328"/>
                    <a:pt x="2728" y="1443"/>
                  </a:cubicBezTo>
                  <a:cubicBezTo>
                    <a:pt x="2786" y="1309"/>
                    <a:pt x="2824" y="1166"/>
                    <a:pt x="2833" y="1013"/>
                  </a:cubicBezTo>
                  <a:cubicBezTo>
                    <a:pt x="2843" y="946"/>
                    <a:pt x="2805" y="869"/>
                    <a:pt x="2757" y="831"/>
                  </a:cubicBezTo>
                  <a:cubicBezTo>
                    <a:pt x="2288" y="438"/>
                    <a:pt x="1742" y="161"/>
                    <a:pt x="1149" y="8"/>
                  </a:cubicBezTo>
                  <a:cubicBezTo>
                    <a:pt x="1131" y="3"/>
                    <a:pt x="1112" y="0"/>
                    <a:pt x="109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49"/>
            <p:cNvSpPr/>
            <p:nvPr/>
          </p:nvSpPr>
          <p:spPr>
            <a:xfrm>
              <a:off x="4892098" y="2711543"/>
              <a:ext cx="12342" cy="18618"/>
            </a:xfrm>
            <a:custGeom>
              <a:avLst/>
              <a:gdLst/>
              <a:ahLst/>
              <a:cxnLst/>
              <a:rect l="l" t="t" r="r" b="b"/>
              <a:pathLst>
                <a:path w="470" h="709" extrusionOk="0">
                  <a:moveTo>
                    <a:pt x="0" y="0"/>
                  </a:moveTo>
                  <a:lnTo>
                    <a:pt x="0" y="708"/>
                  </a:lnTo>
                  <a:lnTo>
                    <a:pt x="469" y="7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49"/>
            <p:cNvSpPr/>
            <p:nvPr/>
          </p:nvSpPr>
          <p:spPr>
            <a:xfrm>
              <a:off x="5251728" y="2711543"/>
              <a:ext cx="12342" cy="18618"/>
            </a:xfrm>
            <a:custGeom>
              <a:avLst/>
              <a:gdLst/>
              <a:ahLst/>
              <a:cxnLst/>
              <a:rect l="l" t="t" r="r" b="b"/>
              <a:pathLst>
                <a:path w="470" h="709" extrusionOk="0">
                  <a:moveTo>
                    <a:pt x="0" y="0"/>
                  </a:moveTo>
                  <a:lnTo>
                    <a:pt x="0" y="708"/>
                  </a:lnTo>
                  <a:lnTo>
                    <a:pt x="469" y="7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49"/>
            <p:cNvSpPr/>
            <p:nvPr/>
          </p:nvSpPr>
          <p:spPr>
            <a:xfrm>
              <a:off x="4879047" y="2705188"/>
              <a:ext cx="398075" cy="12474"/>
            </a:xfrm>
            <a:custGeom>
              <a:avLst/>
              <a:gdLst/>
              <a:ahLst/>
              <a:cxnLst/>
              <a:rect l="l" t="t" r="r" b="b"/>
              <a:pathLst>
                <a:path w="15159" h="475" extrusionOk="0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7" y="474"/>
                    <a:pt x="258" y="472"/>
                  </a:cubicBezTo>
                  <a:lnTo>
                    <a:pt x="14901" y="472"/>
                  </a:lnTo>
                  <a:cubicBezTo>
                    <a:pt x="14911" y="474"/>
                    <a:pt x="14922" y="475"/>
                    <a:pt x="14932" y="475"/>
                  </a:cubicBezTo>
                  <a:cubicBezTo>
                    <a:pt x="15158" y="475"/>
                    <a:pt x="15158" y="0"/>
                    <a:pt x="14932" y="0"/>
                  </a:cubicBezTo>
                  <a:cubicBezTo>
                    <a:pt x="14922" y="0"/>
                    <a:pt x="14911" y="1"/>
                    <a:pt x="14901" y="3"/>
                  </a:cubicBezTo>
                  <a:lnTo>
                    <a:pt x="258" y="3"/>
                  </a:lnTo>
                  <a:cubicBezTo>
                    <a:pt x="247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49"/>
            <p:cNvSpPr/>
            <p:nvPr/>
          </p:nvSpPr>
          <p:spPr>
            <a:xfrm>
              <a:off x="4960190" y="2692688"/>
              <a:ext cx="37237" cy="12579"/>
            </a:xfrm>
            <a:custGeom>
              <a:avLst/>
              <a:gdLst/>
              <a:ahLst/>
              <a:cxnLst/>
              <a:rect l="l" t="t" r="r" b="b"/>
              <a:pathLst>
                <a:path w="1418" h="479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1417" y="47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49"/>
            <p:cNvSpPr/>
            <p:nvPr/>
          </p:nvSpPr>
          <p:spPr>
            <a:xfrm>
              <a:off x="4984822" y="2643188"/>
              <a:ext cx="86999" cy="62341"/>
            </a:xfrm>
            <a:custGeom>
              <a:avLst/>
              <a:gdLst/>
              <a:ahLst/>
              <a:cxnLst/>
              <a:rect l="l" t="t" r="r" b="b"/>
              <a:pathLst>
                <a:path w="3313" h="2374" extrusionOk="0">
                  <a:moveTo>
                    <a:pt x="250" y="0"/>
                  </a:moveTo>
                  <a:cubicBezTo>
                    <a:pt x="116" y="0"/>
                    <a:pt x="1" y="105"/>
                    <a:pt x="1" y="239"/>
                  </a:cubicBezTo>
                  <a:lnTo>
                    <a:pt x="1" y="2134"/>
                  </a:lnTo>
                  <a:cubicBezTo>
                    <a:pt x="1" y="2259"/>
                    <a:pt x="106" y="2374"/>
                    <a:pt x="240" y="2374"/>
                  </a:cubicBezTo>
                  <a:lnTo>
                    <a:pt x="3073" y="2374"/>
                  </a:lnTo>
                  <a:cubicBezTo>
                    <a:pt x="3207" y="2374"/>
                    <a:pt x="3312" y="2259"/>
                    <a:pt x="3312" y="2134"/>
                  </a:cubicBezTo>
                  <a:lnTo>
                    <a:pt x="3312" y="239"/>
                  </a:lnTo>
                  <a:cubicBezTo>
                    <a:pt x="3312" y="105"/>
                    <a:pt x="3207" y="0"/>
                    <a:pt x="3073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49"/>
            <p:cNvSpPr/>
            <p:nvPr/>
          </p:nvSpPr>
          <p:spPr>
            <a:xfrm>
              <a:off x="5015257" y="2667978"/>
              <a:ext cx="26365" cy="12500"/>
            </a:xfrm>
            <a:custGeom>
              <a:avLst/>
              <a:gdLst/>
              <a:ahLst/>
              <a:cxnLst/>
              <a:rect l="l" t="t" r="r" b="b"/>
              <a:pathLst>
                <a:path w="1004" h="476" extrusionOk="0">
                  <a:moveTo>
                    <a:pt x="235" y="1"/>
                  </a:moveTo>
                  <a:cubicBezTo>
                    <a:pt x="1" y="1"/>
                    <a:pt x="1" y="475"/>
                    <a:pt x="235" y="475"/>
                  </a:cubicBezTo>
                  <a:cubicBezTo>
                    <a:pt x="246" y="475"/>
                    <a:pt x="256" y="474"/>
                    <a:pt x="268" y="472"/>
                  </a:cubicBezTo>
                  <a:lnTo>
                    <a:pt x="737" y="472"/>
                  </a:lnTo>
                  <a:cubicBezTo>
                    <a:pt x="748" y="474"/>
                    <a:pt x="759" y="475"/>
                    <a:pt x="769" y="475"/>
                  </a:cubicBezTo>
                  <a:cubicBezTo>
                    <a:pt x="1003" y="475"/>
                    <a:pt x="1003" y="1"/>
                    <a:pt x="769" y="1"/>
                  </a:cubicBezTo>
                  <a:cubicBezTo>
                    <a:pt x="759" y="1"/>
                    <a:pt x="748" y="2"/>
                    <a:pt x="737" y="4"/>
                  </a:cubicBezTo>
                  <a:lnTo>
                    <a:pt x="268" y="4"/>
                  </a:lnTo>
                  <a:cubicBezTo>
                    <a:pt x="256" y="2"/>
                    <a:pt x="246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9" name="Google Shape;5339;p49"/>
          <p:cNvGrpSpPr/>
          <p:nvPr/>
        </p:nvGrpSpPr>
        <p:grpSpPr>
          <a:xfrm>
            <a:off x="5388701" y="2393823"/>
            <a:ext cx="280982" cy="395896"/>
            <a:chOff x="5388701" y="2393823"/>
            <a:chExt cx="280982" cy="395896"/>
          </a:xfrm>
        </p:grpSpPr>
        <p:sp>
          <p:nvSpPr>
            <p:cNvPr id="5340" name="Google Shape;5340;p49"/>
            <p:cNvSpPr/>
            <p:nvPr/>
          </p:nvSpPr>
          <p:spPr>
            <a:xfrm>
              <a:off x="5388701" y="2419243"/>
              <a:ext cx="280982" cy="370476"/>
            </a:xfrm>
            <a:custGeom>
              <a:avLst/>
              <a:gdLst/>
              <a:ahLst/>
              <a:cxnLst/>
              <a:rect l="l" t="t" r="r" b="b"/>
              <a:pathLst>
                <a:path w="10700" h="14108" extrusionOk="0">
                  <a:moveTo>
                    <a:pt x="737" y="1"/>
                  </a:moveTo>
                  <a:cubicBezTo>
                    <a:pt x="326" y="1"/>
                    <a:pt x="0" y="326"/>
                    <a:pt x="0" y="738"/>
                  </a:cubicBezTo>
                  <a:lnTo>
                    <a:pt x="0" y="13380"/>
                  </a:lnTo>
                  <a:cubicBezTo>
                    <a:pt x="0" y="13782"/>
                    <a:pt x="326" y="14108"/>
                    <a:pt x="737" y="14108"/>
                  </a:cubicBezTo>
                  <a:lnTo>
                    <a:pt x="9972" y="14108"/>
                  </a:lnTo>
                  <a:cubicBezTo>
                    <a:pt x="10374" y="14108"/>
                    <a:pt x="10700" y="13782"/>
                    <a:pt x="10700" y="13380"/>
                  </a:cubicBezTo>
                  <a:lnTo>
                    <a:pt x="10700" y="728"/>
                  </a:lnTo>
                  <a:cubicBezTo>
                    <a:pt x="10700" y="326"/>
                    <a:pt x="10374" y="1"/>
                    <a:pt x="9972" y="1"/>
                  </a:cubicBezTo>
                  <a:lnTo>
                    <a:pt x="6077" y="1"/>
                  </a:lnTo>
                  <a:cubicBezTo>
                    <a:pt x="6058" y="393"/>
                    <a:pt x="5742" y="700"/>
                    <a:pt x="5350" y="700"/>
                  </a:cubicBezTo>
                  <a:cubicBezTo>
                    <a:pt x="4958" y="700"/>
                    <a:pt x="4632" y="393"/>
                    <a:pt x="462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49"/>
            <p:cNvSpPr/>
            <p:nvPr/>
          </p:nvSpPr>
          <p:spPr>
            <a:xfrm>
              <a:off x="5401516" y="2419506"/>
              <a:ext cx="255352" cy="344584"/>
            </a:xfrm>
            <a:custGeom>
              <a:avLst/>
              <a:gdLst/>
              <a:ahLst/>
              <a:cxnLst/>
              <a:rect l="l" t="t" r="r" b="b"/>
              <a:pathLst>
                <a:path w="9724" h="13122" extrusionOk="0">
                  <a:moveTo>
                    <a:pt x="2192" y="1"/>
                  </a:moveTo>
                  <a:lnTo>
                    <a:pt x="2192" y="240"/>
                  </a:lnTo>
                  <a:cubicBezTo>
                    <a:pt x="2192" y="374"/>
                    <a:pt x="2087" y="479"/>
                    <a:pt x="1953" y="479"/>
                  </a:cubicBezTo>
                  <a:lnTo>
                    <a:pt x="488" y="479"/>
                  </a:lnTo>
                  <a:cubicBezTo>
                    <a:pt x="211" y="479"/>
                    <a:pt x="0" y="699"/>
                    <a:pt x="0" y="967"/>
                  </a:cubicBezTo>
                  <a:lnTo>
                    <a:pt x="0" y="12633"/>
                  </a:lnTo>
                  <a:cubicBezTo>
                    <a:pt x="0" y="12901"/>
                    <a:pt x="220" y="13121"/>
                    <a:pt x="488" y="13121"/>
                  </a:cubicBezTo>
                  <a:lnTo>
                    <a:pt x="9236" y="13121"/>
                  </a:lnTo>
                  <a:cubicBezTo>
                    <a:pt x="9504" y="13121"/>
                    <a:pt x="9724" y="12901"/>
                    <a:pt x="9724" y="12633"/>
                  </a:cubicBezTo>
                  <a:lnTo>
                    <a:pt x="9724" y="967"/>
                  </a:lnTo>
                  <a:cubicBezTo>
                    <a:pt x="9724" y="699"/>
                    <a:pt x="9504" y="479"/>
                    <a:pt x="9236" y="479"/>
                  </a:cubicBezTo>
                  <a:lnTo>
                    <a:pt x="7781" y="479"/>
                  </a:lnTo>
                  <a:cubicBezTo>
                    <a:pt x="7647" y="479"/>
                    <a:pt x="7542" y="374"/>
                    <a:pt x="7542" y="240"/>
                  </a:cubicBezTo>
                  <a:lnTo>
                    <a:pt x="7542" y="1"/>
                  </a:lnTo>
                  <a:lnTo>
                    <a:pt x="5599" y="1"/>
                  </a:lnTo>
                  <a:cubicBezTo>
                    <a:pt x="5580" y="393"/>
                    <a:pt x="5254" y="699"/>
                    <a:pt x="4872" y="699"/>
                  </a:cubicBezTo>
                  <a:cubicBezTo>
                    <a:pt x="4479" y="699"/>
                    <a:pt x="4154" y="393"/>
                    <a:pt x="413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49"/>
            <p:cNvSpPr/>
            <p:nvPr/>
          </p:nvSpPr>
          <p:spPr>
            <a:xfrm>
              <a:off x="5414330" y="2444899"/>
              <a:ext cx="229722" cy="306375"/>
            </a:xfrm>
            <a:custGeom>
              <a:avLst/>
              <a:gdLst/>
              <a:ahLst/>
              <a:cxnLst/>
              <a:rect l="l" t="t" r="r" b="b"/>
              <a:pathLst>
                <a:path w="8748" h="11667" extrusionOk="0">
                  <a:moveTo>
                    <a:pt x="240" y="0"/>
                  </a:moveTo>
                  <a:cubicBezTo>
                    <a:pt x="106" y="0"/>
                    <a:pt x="0" y="105"/>
                    <a:pt x="0" y="239"/>
                  </a:cubicBezTo>
                  <a:lnTo>
                    <a:pt x="0" y="11427"/>
                  </a:lnTo>
                  <a:cubicBezTo>
                    <a:pt x="0" y="11561"/>
                    <a:pt x="106" y="11666"/>
                    <a:pt x="240" y="11666"/>
                  </a:cubicBezTo>
                  <a:lnTo>
                    <a:pt x="8508" y="11666"/>
                  </a:lnTo>
                  <a:cubicBezTo>
                    <a:pt x="8642" y="11666"/>
                    <a:pt x="8748" y="11561"/>
                    <a:pt x="8738" y="11427"/>
                  </a:cubicBezTo>
                  <a:lnTo>
                    <a:pt x="8738" y="239"/>
                  </a:lnTo>
                  <a:cubicBezTo>
                    <a:pt x="8738" y="105"/>
                    <a:pt x="8633" y="0"/>
                    <a:pt x="8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49"/>
            <p:cNvSpPr/>
            <p:nvPr/>
          </p:nvSpPr>
          <p:spPr>
            <a:xfrm>
              <a:off x="5471866" y="2393823"/>
              <a:ext cx="114625" cy="57378"/>
            </a:xfrm>
            <a:custGeom>
              <a:avLst/>
              <a:gdLst/>
              <a:ahLst/>
              <a:cxnLst/>
              <a:rect l="l" t="t" r="r" b="b"/>
              <a:pathLst>
                <a:path w="4365" h="2185" extrusionOk="0">
                  <a:moveTo>
                    <a:pt x="2177" y="617"/>
                  </a:moveTo>
                  <a:cubicBezTo>
                    <a:pt x="2362" y="617"/>
                    <a:pt x="2537" y="758"/>
                    <a:pt x="2537" y="979"/>
                  </a:cubicBezTo>
                  <a:cubicBezTo>
                    <a:pt x="2537" y="1170"/>
                    <a:pt x="2384" y="1333"/>
                    <a:pt x="2183" y="1333"/>
                  </a:cubicBezTo>
                  <a:cubicBezTo>
                    <a:pt x="1858" y="1333"/>
                    <a:pt x="1704" y="950"/>
                    <a:pt x="1925" y="720"/>
                  </a:cubicBezTo>
                  <a:cubicBezTo>
                    <a:pt x="1999" y="649"/>
                    <a:pt x="2089" y="617"/>
                    <a:pt x="2177" y="617"/>
                  </a:cubicBezTo>
                  <a:close/>
                  <a:moveTo>
                    <a:pt x="2184" y="0"/>
                  </a:moveTo>
                  <a:cubicBezTo>
                    <a:pt x="1858" y="0"/>
                    <a:pt x="1532" y="160"/>
                    <a:pt x="1350" y="481"/>
                  </a:cubicBezTo>
                  <a:lnTo>
                    <a:pt x="479" y="481"/>
                  </a:lnTo>
                  <a:cubicBezTo>
                    <a:pt x="212" y="481"/>
                    <a:pt x="1" y="701"/>
                    <a:pt x="1" y="969"/>
                  </a:cubicBezTo>
                  <a:lnTo>
                    <a:pt x="1" y="1945"/>
                  </a:lnTo>
                  <a:cubicBezTo>
                    <a:pt x="1" y="2079"/>
                    <a:pt x="106" y="2184"/>
                    <a:pt x="240" y="2184"/>
                  </a:cubicBezTo>
                  <a:lnTo>
                    <a:pt x="4126" y="2184"/>
                  </a:lnTo>
                  <a:cubicBezTo>
                    <a:pt x="4260" y="2184"/>
                    <a:pt x="4365" y="2079"/>
                    <a:pt x="4365" y="1945"/>
                  </a:cubicBezTo>
                  <a:lnTo>
                    <a:pt x="4365" y="969"/>
                  </a:lnTo>
                  <a:cubicBezTo>
                    <a:pt x="4365" y="701"/>
                    <a:pt x="4154" y="490"/>
                    <a:pt x="3886" y="481"/>
                  </a:cubicBezTo>
                  <a:lnTo>
                    <a:pt x="3025" y="481"/>
                  </a:lnTo>
                  <a:cubicBezTo>
                    <a:pt x="2839" y="160"/>
                    <a:pt x="2511" y="0"/>
                    <a:pt x="218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49"/>
            <p:cNvSpPr/>
            <p:nvPr/>
          </p:nvSpPr>
          <p:spPr>
            <a:xfrm>
              <a:off x="5471866" y="2438597"/>
              <a:ext cx="114625" cy="12605"/>
            </a:xfrm>
            <a:custGeom>
              <a:avLst/>
              <a:gdLst/>
              <a:ahLst/>
              <a:cxnLst/>
              <a:rect l="l" t="t" r="r" b="b"/>
              <a:pathLst>
                <a:path w="4365" h="480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4126" y="479"/>
                  </a:lnTo>
                  <a:cubicBezTo>
                    <a:pt x="4260" y="479"/>
                    <a:pt x="4365" y="374"/>
                    <a:pt x="4365" y="240"/>
                  </a:cubicBezTo>
                  <a:cubicBezTo>
                    <a:pt x="4365" y="106"/>
                    <a:pt x="4260" y="1"/>
                    <a:pt x="412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49"/>
            <p:cNvSpPr/>
            <p:nvPr/>
          </p:nvSpPr>
          <p:spPr>
            <a:xfrm>
              <a:off x="5542007" y="2483344"/>
              <a:ext cx="76417" cy="25393"/>
            </a:xfrm>
            <a:custGeom>
              <a:avLst/>
              <a:gdLst/>
              <a:ahLst/>
              <a:cxnLst/>
              <a:rect l="l" t="t" r="r" b="b"/>
              <a:pathLst>
                <a:path w="2910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18"/>
                  </a:lnTo>
                  <a:cubicBezTo>
                    <a:pt x="0" y="852"/>
                    <a:pt x="105" y="967"/>
                    <a:pt x="239" y="967"/>
                  </a:cubicBezTo>
                  <a:lnTo>
                    <a:pt x="2670" y="967"/>
                  </a:lnTo>
                  <a:cubicBezTo>
                    <a:pt x="2804" y="967"/>
                    <a:pt x="2909" y="862"/>
                    <a:pt x="2909" y="728"/>
                  </a:cubicBezTo>
                  <a:lnTo>
                    <a:pt x="2909" y="240"/>
                  </a:lnTo>
                  <a:cubicBezTo>
                    <a:pt x="2909" y="106"/>
                    <a:pt x="2804" y="0"/>
                    <a:pt x="267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49"/>
            <p:cNvSpPr/>
            <p:nvPr/>
          </p:nvSpPr>
          <p:spPr>
            <a:xfrm>
              <a:off x="5539722" y="2527828"/>
              <a:ext cx="80960" cy="12841"/>
            </a:xfrm>
            <a:custGeom>
              <a:avLst/>
              <a:gdLst/>
              <a:ahLst/>
              <a:cxnLst/>
              <a:rect l="l" t="t" r="r" b="b"/>
              <a:pathLst>
                <a:path w="3083" h="489" extrusionOk="0">
                  <a:moveTo>
                    <a:pt x="326" y="0"/>
                  </a:moveTo>
                  <a:cubicBezTo>
                    <a:pt x="1" y="0"/>
                    <a:pt x="1" y="488"/>
                    <a:pt x="326" y="488"/>
                  </a:cubicBezTo>
                  <a:lnTo>
                    <a:pt x="2757" y="488"/>
                  </a:lnTo>
                  <a:cubicBezTo>
                    <a:pt x="3083" y="488"/>
                    <a:pt x="3083" y="0"/>
                    <a:pt x="2757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49"/>
            <p:cNvSpPr/>
            <p:nvPr/>
          </p:nvSpPr>
          <p:spPr>
            <a:xfrm>
              <a:off x="5539722" y="2553458"/>
              <a:ext cx="42751" cy="12841"/>
            </a:xfrm>
            <a:custGeom>
              <a:avLst/>
              <a:gdLst/>
              <a:ahLst/>
              <a:cxnLst/>
              <a:rect l="l" t="t" r="r" b="b"/>
              <a:pathLst>
                <a:path w="1628" h="489" extrusionOk="0">
                  <a:moveTo>
                    <a:pt x="326" y="1"/>
                  </a:moveTo>
                  <a:cubicBezTo>
                    <a:pt x="1" y="1"/>
                    <a:pt x="1" y="489"/>
                    <a:pt x="326" y="489"/>
                  </a:cubicBezTo>
                  <a:lnTo>
                    <a:pt x="1302" y="489"/>
                  </a:lnTo>
                  <a:cubicBezTo>
                    <a:pt x="1628" y="489"/>
                    <a:pt x="1628" y="1"/>
                    <a:pt x="130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49"/>
            <p:cNvSpPr/>
            <p:nvPr/>
          </p:nvSpPr>
          <p:spPr>
            <a:xfrm>
              <a:off x="5437702" y="2604481"/>
              <a:ext cx="182980" cy="12841"/>
            </a:xfrm>
            <a:custGeom>
              <a:avLst/>
              <a:gdLst/>
              <a:ahLst/>
              <a:cxnLst/>
              <a:rect l="l" t="t" r="r" b="b"/>
              <a:pathLst>
                <a:path w="6968" h="489" extrusionOk="0">
                  <a:moveTo>
                    <a:pt x="316" y="0"/>
                  </a:moveTo>
                  <a:cubicBezTo>
                    <a:pt x="0" y="0"/>
                    <a:pt x="0" y="488"/>
                    <a:pt x="316" y="488"/>
                  </a:cubicBezTo>
                  <a:lnTo>
                    <a:pt x="6642" y="488"/>
                  </a:lnTo>
                  <a:cubicBezTo>
                    <a:pt x="6968" y="488"/>
                    <a:pt x="6968" y="0"/>
                    <a:pt x="6642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49"/>
            <p:cNvSpPr/>
            <p:nvPr/>
          </p:nvSpPr>
          <p:spPr>
            <a:xfrm>
              <a:off x="5437702" y="2630111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49"/>
            <p:cNvSpPr/>
            <p:nvPr/>
          </p:nvSpPr>
          <p:spPr>
            <a:xfrm>
              <a:off x="5437702" y="2706764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49"/>
            <p:cNvSpPr/>
            <p:nvPr/>
          </p:nvSpPr>
          <p:spPr>
            <a:xfrm>
              <a:off x="5437702" y="2681134"/>
              <a:ext cx="29674" cy="12841"/>
            </a:xfrm>
            <a:custGeom>
              <a:avLst/>
              <a:gdLst/>
              <a:ahLst/>
              <a:cxnLst/>
              <a:rect l="l" t="t" r="r" b="b"/>
              <a:pathLst>
                <a:path w="1130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804" y="488"/>
                  </a:lnTo>
                  <a:cubicBezTo>
                    <a:pt x="1130" y="488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49"/>
            <p:cNvSpPr/>
            <p:nvPr/>
          </p:nvSpPr>
          <p:spPr>
            <a:xfrm>
              <a:off x="5437702" y="2655504"/>
              <a:ext cx="29674" cy="12841"/>
            </a:xfrm>
            <a:custGeom>
              <a:avLst/>
              <a:gdLst/>
              <a:ahLst/>
              <a:cxnLst/>
              <a:rect l="l" t="t" r="r" b="b"/>
              <a:pathLst>
                <a:path w="1130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804" y="488"/>
                  </a:lnTo>
                  <a:cubicBezTo>
                    <a:pt x="1130" y="488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49"/>
            <p:cNvSpPr/>
            <p:nvPr/>
          </p:nvSpPr>
          <p:spPr>
            <a:xfrm>
              <a:off x="5475910" y="2630111"/>
              <a:ext cx="55304" cy="12579"/>
            </a:xfrm>
            <a:custGeom>
              <a:avLst/>
              <a:gdLst/>
              <a:ahLst/>
              <a:cxnLst/>
              <a:rect l="l" t="t" r="r" b="b"/>
              <a:pathLst>
                <a:path w="2106" h="479" extrusionOk="0">
                  <a:moveTo>
                    <a:pt x="325" y="0"/>
                  </a:moveTo>
                  <a:cubicBezTo>
                    <a:pt x="0" y="0"/>
                    <a:pt x="0" y="479"/>
                    <a:pt x="325" y="479"/>
                  </a:cubicBezTo>
                  <a:lnTo>
                    <a:pt x="1790" y="479"/>
                  </a:lnTo>
                  <a:cubicBezTo>
                    <a:pt x="2106" y="479"/>
                    <a:pt x="2106" y="0"/>
                    <a:pt x="1790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49"/>
            <p:cNvSpPr/>
            <p:nvPr/>
          </p:nvSpPr>
          <p:spPr>
            <a:xfrm>
              <a:off x="5475910" y="2706764"/>
              <a:ext cx="80933" cy="12579"/>
            </a:xfrm>
            <a:custGeom>
              <a:avLst/>
              <a:gdLst/>
              <a:ahLst/>
              <a:cxnLst/>
              <a:rect l="l" t="t" r="r" b="b"/>
              <a:pathLst>
                <a:path w="3082" h="479" extrusionOk="0">
                  <a:moveTo>
                    <a:pt x="325" y="0"/>
                  </a:moveTo>
                  <a:cubicBezTo>
                    <a:pt x="0" y="0"/>
                    <a:pt x="0" y="479"/>
                    <a:pt x="325" y="479"/>
                  </a:cubicBezTo>
                  <a:lnTo>
                    <a:pt x="2756" y="479"/>
                  </a:lnTo>
                  <a:cubicBezTo>
                    <a:pt x="3082" y="479"/>
                    <a:pt x="3082" y="0"/>
                    <a:pt x="27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49"/>
            <p:cNvSpPr/>
            <p:nvPr/>
          </p:nvSpPr>
          <p:spPr>
            <a:xfrm>
              <a:off x="5475910" y="2681134"/>
              <a:ext cx="55304" cy="12841"/>
            </a:xfrm>
            <a:custGeom>
              <a:avLst/>
              <a:gdLst/>
              <a:ahLst/>
              <a:cxnLst/>
              <a:rect l="l" t="t" r="r" b="b"/>
              <a:pathLst>
                <a:path w="2106" h="489" extrusionOk="0">
                  <a:moveTo>
                    <a:pt x="325" y="0"/>
                  </a:moveTo>
                  <a:cubicBezTo>
                    <a:pt x="0" y="0"/>
                    <a:pt x="0" y="488"/>
                    <a:pt x="325" y="488"/>
                  </a:cubicBezTo>
                  <a:lnTo>
                    <a:pt x="1790" y="488"/>
                  </a:lnTo>
                  <a:cubicBezTo>
                    <a:pt x="2106" y="488"/>
                    <a:pt x="2106" y="0"/>
                    <a:pt x="1790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49"/>
            <p:cNvSpPr/>
            <p:nvPr/>
          </p:nvSpPr>
          <p:spPr>
            <a:xfrm>
              <a:off x="5475910" y="2655504"/>
              <a:ext cx="80933" cy="12841"/>
            </a:xfrm>
            <a:custGeom>
              <a:avLst/>
              <a:gdLst/>
              <a:ahLst/>
              <a:cxnLst/>
              <a:rect l="l" t="t" r="r" b="b"/>
              <a:pathLst>
                <a:path w="3082" h="489" extrusionOk="0">
                  <a:moveTo>
                    <a:pt x="325" y="0"/>
                  </a:moveTo>
                  <a:cubicBezTo>
                    <a:pt x="0" y="0"/>
                    <a:pt x="0" y="488"/>
                    <a:pt x="325" y="488"/>
                  </a:cubicBezTo>
                  <a:lnTo>
                    <a:pt x="2756" y="488"/>
                  </a:lnTo>
                  <a:cubicBezTo>
                    <a:pt x="3082" y="488"/>
                    <a:pt x="3082" y="0"/>
                    <a:pt x="27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49"/>
            <p:cNvSpPr/>
            <p:nvPr/>
          </p:nvSpPr>
          <p:spPr>
            <a:xfrm>
              <a:off x="5571654" y="2655504"/>
              <a:ext cx="49027" cy="12841"/>
            </a:xfrm>
            <a:custGeom>
              <a:avLst/>
              <a:gdLst/>
              <a:ahLst/>
              <a:cxnLst/>
              <a:rect l="l" t="t" r="r" b="b"/>
              <a:pathLst>
                <a:path w="1867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1541" y="488"/>
                  </a:lnTo>
                  <a:cubicBezTo>
                    <a:pt x="1867" y="488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49"/>
            <p:cNvSpPr/>
            <p:nvPr/>
          </p:nvSpPr>
          <p:spPr>
            <a:xfrm>
              <a:off x="5571654" y="2630111"/>
              <a:ext cx="49027" cy="12579"/>
            </a:xfrm>
            <a:custGeom>
              <a:avLst/>
              <a:gdLst/>
              <a:ahLst/>
              <a:cxnLst/>
              <a:rect l="l" t="t" r="r" b="b"/>
              <a:pathLst>
                <a:path w="1867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541" y="479"/>
                  </a:lnTo>
                  <a:cubicBezTo>
                    <a:pt x="1867" y="479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49"/>
            <p:cNvSpPr/>
            <p:nvPr/>
          </p:nvSpPr>
          <p:spPr>
            <a:xfrm>
              <a:off x="5571654" y="2681134"/>
              <a:ext cx="49027" cy="12841"/>
            </a:xfrm>
            <a:custGeom>
              <a:avLst/>
              <a:gdLst/>
              <a:ahLst/>
              <a:cxnLst/>
              <a:rect l="l" t="t" r="r" b="b"/>
              <a:pathLst>
                <a:path w="1867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1541" y="488"/>
                  </a:lnTo>
                  <a:cubicBezTo>
                    <a:pt x="1867" y="488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49"/>
            <p:cNvSpPr/>
            <p:nvPr/>
          </p:nvSpPr>
          <p:spPr>
            <a:xfrm>
              <a:off x="5571654" y="2706764"/>
              <a:ext cx="49027" cy="12579"/>
            </a:xfrm>
            <a:custGeom>
              <a:avLst/>
              <a:gdLst/>
              <a:ahLst/>
              <a:cxnLst/>
              <a:rect l="l" t="t" r="r" b="b"/>
              <a:pathLst>
                <a:path w="1867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541" y="479"/>
                  </a:lnTo>
                  <a:cubicBezTo>
                    <a:pt x="1867" y="479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49"/>
            <p:cNvSpPr/>
            <p:nvPr/>
          </p:nvSpPr>
          <p:spPr>
            <a:xfrm>
              <a:off x="5446236" y="2527828"/>
              <a:ext cx="76443" cy="57326"/>
            </a:xfrm>
            <a:custGeom>
              <a:avLst/>
              <a:gdLst/>
              <a:ahLst/>
              <a:cxnLst/>
              <a:rect l="l" t="t" r="r" b="b"/>
              <a:pathLst>
                <a:path w="2911" h="2183" extrusionOk="0">
                  <a:moveTo>
                    <a:pt x="967" y="0"/>
                  </a:moveTo>
                  <a:lnTo>
                    <a:pt x="967" y="488"/>
                  </a:lnTo>
                  <a:cubicBezTo>
                    <a:pt x="967" y="584"/>
                    <a:pt x="920" y="661"/>
                    <a:pt x="833" y="709"/>
                  </a:cubicBezTo>
                  <a:lnTo>
                    <a:pt x="269" y="986"/>
                  </a:lnTo>
                  <a:cubicBezTo>
                    <a:pt x="96" y="1072"/>
                    <a:pt x="1" y="1244"/>
                    <a:pt x="1" y="1426"/>
                  </a:cubicBezTo>
                  <a:lnTo>
                    <a:pt x="1" y="1943"/>
                  </a:lnTo>
                  <a:cubicBezTo>
                    <a:pt x="1" y="2077"/>
                    <a:pt x="106" y="2182"/>
                    <a:pt x="240" y="2182"/>
                  </a:cubicBezTo>
                  <a:lnTo>
                    <a:pt x="2671" y="2182"/>
                  </a:lnTo>
                  <a:cubicBezTo>
                    <a:pt x="2805" y="2182"/>
                    <a:pt x="2910" y="2077"/>
                    <a:pt x="2910" y="1943"/>
                  </a:cubicBezTo>
                  <a:lnTo>
                    <a:pt x="2910" y="1426"/>
                  </a:lnTo>
                  <a:cubicBezTo>
                    <a:pt x="2910" y="1244"/>
                    <a:pt x="2805" y="1072"/>
                    <a:pt x="2642" y="986"/>
                  </a:cubicBezTo>
                  <a:lnTo>
                    <a:pt x="2078" y="709"/>
                  </a:lnTo>
                  <a:cubicBezTo>
                    <a:pt x="1991" y="661"/>
                    <a:pt x="1944" y="584"/>
                    <a:pt x="1944" y="488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49"/>
            <p:cNvSpPr/>
            <p:nvPr/>
          </p:nvSpPr>
          <p:spPr>
            <a:xfrm>
              <a:off x="5470369" y="2527828"/>
              <a:ext cx="28177" cy="19249"/>
            </a:xfrm>
            <a:custGeom>
              <a:avLst/>
              <a:gdLst/>
              <a:ahLst/>
              <a:cxnLst/>
              <a:rect l="l" t="t" r="r" b="b"/>
              <a:pathLst>
                <a:path w="1073" h="733" extrusionOk="0">
                  <a:moveTo>
                    <a:pt x="48" y="0"/>
                  </a:moveTo>
                  <a:lnTo>
                    <a:pt x="48" y="488"/>
                  </a:lnTo>
                  <a:cubicBezTo>
                    <a:pt x="48" y="536"/>
                    <a:pt x="39" y="584"/>
                    <a:pt x="1" y="632"/>
                  </a:cubicBezTo>
                  <a:cubicBezTo>
                    <a:pt x="173" y="699"/>
                    <a:pt x="355" y="732"/>
                    <a:pt x="536" y="732"/>
                  </a:cubicBezTo>
                  <a:cubicBezTo>
                    <a:pt x="718" y="732"/>
                    <a:pt x="900" y="699"/>
                    <a:pt x="1072" y="632"/>
                  </a:cubicBezTo>
                  <a:cubicBezTo>
                    <a:pt x="1044" y="584"/>
                    <a:pt x="1025" y="536"/>
                    <a:pt x="1025" y="488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49"/>
            <p:cNvSpPr/>
            <p:nvPr/>
          </p:nvSpPr>
          <p:spPr>
            <a:xfrm>
              <a:off x="5446236" y="2547917"/>
              <a:ext cx="76443" cy="37237"/>
            </a:xfrm>
            <a:custGeom>
              <a:avLst/>
              <a:gdLst/>
              <a:ahLst/>
              <a:cxnLst/>
              <a:rect l="l" t="t" r="r" b="b"/>
              <a:pathLst>
                <a:path w="2911" h="1418" extrusionOk="0">
                  <a:moveTo>
                    <a:pt x="709" y="1"/>
                  </a:moveTo>
                  <a:lnTo>
                    <a:pt x="269" y="221"/>
                  </a:lnTo>
                  <a:cubicBezTo>
                    <a:pt x="96" y="307"/>
                    <a:pt x="1" y="479"/>
                    <a:pt x="1" y="661"/>
                  </a:cubicBezTo>
                  <a:lnTo>
                    <a:pt x="1" y="1178"/>
                  </a:lnTo>
                  <a:cubicBezTo>
                    <a:pt x="1" y="1312"/>
                    <a:pt x="106" y="1417"/>
                    <a:pt x="240" y="1417"/>
                  </a:cubicBezTo>
                  <a:lnTo>
                    <a:pt x="2671" y="1417"/>
                  </a:lnTo>
                  <a:cubicBezTo>
                    <a:pt x="2795" y="1417"/>
                    <a:pt x="2910" y="1312"/>
                    <a:pt x="2910" y="1178"/>
                  </a:cubicBezTo>
                  <a:lnTo>
                    <a:pt x="2910" y="661"/>
                  </a:lnTo>
                  <a:cubicBezTo>
                    <a:pt x="2910" y="479"/>
                    <a:pt x="2805" y="307"/>
                    <a:pt x="2642" y="221"/>
                  </a:cubicBezTo>
                  <a:lnTo>
                    <a:pt x="2202" y="1"/>
                  </a:lnTo>
                  <a:cubicBezTo>
                    <a:pt x="2011" y="240"/>
                    <a:pt x="1733" y="360"/>
                    <a:pt x="1455" y="360"/>
                  </a:cubicBezTo>
                  <a:cubicBezTo>
                    <a:pt x="1178" y="360"/>
                    <a:pt x="900" y="240"/>
                    <a:pt x="709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49"/>
            <p:cNvSpPr/>
            <p:nvPr/>
          </p:nvSpPr>
          <p:spPr>
            <a:xfrm>
              <a:off x="5446000" y="2559235"/>
              <a:ext cx="19380" cy="25919"/>
            </a:xfrm>
            <a:custGeom>
              <a:avLst/>
              <a:gdLst/>
              <a:ahLst/>
              <a:cxnLst/>
              <a:rect l="l" t="t" r="r" b="b"/>
              <a:pathLst>
                <a:path w="738" h="987" extrusionOk="0">
                  <a:moveTo>
                    <a:pt x="58" y="1"/>
                  </a:moveTo>
                  <a:cubicBezTo>
                    <a:pt x="19" y="68"/>
                    <a:pt x="0" y="154"/>
                    <a:pt x="0" y="230"/>
                  </a:cubicBezTo>
                  <a:lnTo>
                    <a:pt x="0" y="747"/>
                  </a:lnTo>
                  <a:cubicBezTo>
                    <a:pt x="0" y="881"/>
                    <a:pt x="105" y="986"/>
                    <a:pt x="239" y="986"/>
                  </a:cubicBezTo>
                  <a:lnTo>
                    <a:pt x="728" y="986"/>
                  </a:lnTo>
                  <a:lnTo>
                    <a:pt x="737" y="747"/>
                  </a:lnTo>
                  <a:cubicBezTo>
                    <a:pt x="737" y="594"/>
                    <a:pt x="661" y="450"/>
                    <a:pt x="536" y="364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49"/>
            <p:cNvSpPr/>
            <p:nvPr/>
          </p:nvSpPr>
          <p:spPr>
            <a:xfrm>
              <a:off x="5503536" y="2559235"/>
              <a:ext cx="19380" cy="25919"/>
            </a:xfrm>
            <a:custGeom>
              <a:avLst/>
              <a:gdLst/>
              <a:ahLst/>
              <a:cxnLst/>
              <a:rect l="l" t="t" r="r" b="b"/>
              <a:pathLst>
                <a:path w="738" h="987" extrusionOk="0">
                  <a:moveTo>
                    <a:pt x="680" y="1"/>
                  </a:moveTo>
                  <a:lnTo>
                    <a:pt x="202" y="364"/>
                  </a:lnTo>
                  <a:cubicBezTo>
                    <a:pt x="77" y="450"/>
                    <a:pt x="1" y="594"/>
                    <a:pt x="1" y="747"/>
                  </a:cubicBezTo>
                  <a:lnTo>
                    <a:pt x="10" y="747"/>
                  </a:lnTo>
                  <a:lnTo>
                    <a:pt x="10" y="986"/>
                  </a:lnTo>
                  <a:lnTo>
                    <a:pt x="498" y="986"/>
                  </a:lnTo>
                  <a:cubicBezTo>
                    <a:pt x="632" y="986"/>
                    <a:pt x="738" y="881"/>
                    <a:pt x="738" y="747"/>
                  </a:cubicBezTo>
                  <a:lnTo>
                    <a:pt x="738" y="230"/>
                  </a:lnTo>
                  <a:cubicBezTo>
                    <a:pt x="738" y="154"/>
                    <a:pt x="719" y="68"/>
                    <a:pt x="680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49"/>
            <p:cNvSpPr/>
            <p:nvPr/>
          </p:nvSpPr>
          <p:spPr>
            <a:xfrm>
              <a:off x="5458815" y="2476569"/>
              <a:ext cx="51286" cy="57825"/>
            </a:xfrm>
            <a:custGeom>
              <a:avLst/>
              <a:gdLst/>
              <a:ahLst/>
              <a:cxnLst/>
              <a:rect l="l" t="t" r="r" b="b"/>
              <a:pathLst>
                <a:path w="1953" h="2202" extrusionOk="0">
                  <a:moveTo>
                    <a:pt x="737" y="0"/>
                  </a:moveTo>
                  <a:cubicBezTo>
                    <a:pt x="335" y="0"/>
                    <a:pt x="0" y="325"/>
                    <a:pt x="0" y="737"/>
                  </a:cubicBezTo>
                  <a:lnTo>
                    <a:pt x="0" y="1225"/>
                  </a:lnTo>
                  <a:cubicBezTo>
                    <a:pt x="0" y="1761"/>
                    <a:pt x="441" y="2201"/>
                    <a:pt x="976" y="2201"/>
                  </a:cubicBezTo>
                  <a:cubicBezTo>
                    <a:pt x="1512" y="2201"/>
                    <a:pt x="1953" y="1761"/>
                    <a:pt x="1953" y="1215"/>
                  </a:cubicBezTo>
                  <a:lnTo>
                    <a:pt x="1953" y="737"/>
                  </a:lnTo>
                  <a:cubicBezTo>
                    <a:pt x="1953" y="325"/>
                    <a:pt x="1618" y="0"/>
                    <a:pt x="121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49"/>
            <p:cNvSpPr/>
            <p:nvPr/>
          </p:nvSpPr>
          <p:spPr>
            <a:xfrm>
              <a:off x="5458867" y="2476569"/>
              <a:ext cx="35162" cy="57536"/>
            </a:xfrm>
            <a:custGeom>
              <a:avLst/>
              <a:gdLst/>
              <a:ahLst/>
              <a:cxnLst/>
              <a:rect l="l" t="t" r="r" b="b"/>
              <a:pathLst>
                <a:path w="1339" h="2191" extrusionOk="0">
                  <a:moveTo>
                    <a:pt x="735" y="0"/>
                  </a:moveTo>
                  <a:cubicBezTo>
                    <a:pt x="333" y="0"/>
                    <a:pt x="8" y="325"/>
                    <a:pt x="8" y="737"/>
                  </a:cubicBezTo>
                  <a:lnTo>
                    <a:pt x="8" y="1215"/>
                  </a:lnTo>
                  <a:cubicBezTo>
                    <a:pt x="0" y="1772"/>
                    <a:pt x="460" y="2191"/>
                    <a:pt x="970" y="2191"/>
                  </a:cubicBezTo>
                  <a:cubicBezTo>
                    <a:pt x="1092" y="2191"/>
                    <a:pt x="1216" y="2167"/>
                    <a:pt x="1338" y="2115"/>
                  </a:cubicBezTo>
                  <a:cubicBezTo>
                    <a:pt x="974" y="1971"/>
                    <a:pt x="735" y="1617"/>
                    <a:pt x="735" y="1225"/>
                  </a:cubicBezTo>
                  <a:lnTo>
                    <a:pt x="735" y="737"/>
                  </a:lnTo>
                  <a:cubicBezTo>
                    <a:pt x="735" y="373"/>
                    <a:pt x="984" y="77"/>
                    <a:pt x="1338" y="19"/>
                  </a:cubicBezTo>
                  <a:cubicBezTo>
                    <a:pt x="1300" y="10"/>
                    <a:pt x="1262" y="0"/>
                    <a:pt x="122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49"/>
            <p:cNvSpPr/>
            <p:nvPr/>
          </p:nvSpPr>
          <p:spPr>
            <a:xfrm>
              <a:off x="5458815" y="2476569"/>
              <a:ext cx="51286" cy="25656"/>
            </a:xfrm>
            <a:custGeom>
              <a:avLst/>
              <a:gdLst/>
              <a:ahLst/>
              <a:cxnLst/>
              <a:rect l="l" t="t" r="r" b="b"/>
              <a:pathLst>
                <a:path w="1953" h="977" extrusionOk="0">
                  <a:moveTo>
                    <a:pt x="737" y="0"/>
                  </a:moveTo>
                  <a:cubicBezTo>
                    <a:pt x="335" y="0"/>
                    <a:pt x="0" y="325"/>
                    <a:pt x="0" y="737"/>
                  </a:cubicBezTo>
                  <a:cubicBezTo>
                    <a:pt x="0" y="737"/>
                    <a:pt x="737" y="976"/>
                    <a:pt x="1953" y="976"/>
                  </a:cubicBezTo>
                  <a:lnTo>
                    <a:pt x="1953" y="737"/>
                  </a:lnTo>
                  <a:cubicBezTo>
                    <a:pt x="1953" y="325"/>
                    <a:pt x="1618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49"/>
            <p:cNvSpPr/>
            <p:nvPr/>
          </p:nvSpPr>
          <p:spPr>
            <a:xfrm>
              <a:off x="5459051" y="2476569"/>
              <a:ext cx="34978" cy="23398"/>
            </a:xfrm>
            <a:custGeom>
              <a:avLst/>
              <a:gdLst/>
              <a:ahLst/>
              <a:cxnLst/>
              <a:rect l="l" t="t" r="r" b="b"/>
              <a:pathLst>
                <a:path w="1332" h="891" extrusionOk="0">
                  <a:moveTo>
                    <a:pt x="728" y="0"/>
                  </a:moveTo>
                  <a:cubicBezTo>
                    <a:pt x="326" y="0"/>
                    <a:pt x="1" y="325"/>
                    <a:pt x="1" y="737"/>
                  </a:cubicBezTo>
                  <a:cubicBezTo>
                    <a:pt x="240" y="804"/>
                    <a:pt x="479" y="852"/>
                    <a:pt x="728" y="890"/>
                  </a:cubicBezTo>
                  <a:lnTo>
                    <a:pt x="728" y="737"/>
                  </a:lnTo>
                  <a:cubicBezTo>
                    <a:pt x="728" y="373"/>
                    <a:pt x="977" y="77"/>
                    <a:pt x="1331" y="19"/>
                  </a:cubicBezTo>
                  <a:cubicBezTo>
                    <a:pt x="1293" y="10"/>
                    <a:pt x="1255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70" name="Google Shape;5370;p49"/>
          <p:cNvGrpSpPr/>
          <p:nvPr/>
        </p:nvGrpSpPr>
        <p:grpSpPr>
          <a:xfrm>
            <a:off x="5743289" y="2439122"/>
            <a:ext cx="444871" cy="316407"/>
            <a:chOff x="5743289" y="2439122"/>
            <a:chExt cx="444871" cy="316407"/>
          </a:xfrm>
        </p:grpSpPr>
        <p:sp>
          <p:nvSpPr>
            <p:cNvPr id="5371" name="Google Shape;5371;p49"/>
            <p:cNvSpPr/>
            <p:nvPr/>
          </p:nvSpPr>
          <p:spPr>
            <a:xfrm>
              <a:off x="5999902" y="2549177"/>
              <a:ext cx="137497" cy="130722"/>
            </a:xfrm>
            <a:custGeom>
              <a:avLst/>
              <a:gdLst/>
              <a:ahLst/>
              <a:cxnLst/>
              <a:rect l="l" t="t" r="r" b="b"/>
              <a:pathLst>
                <a:path w="5236" h="4978" extrusionOk="0">
                  <a:moveTo>
                    <a:pt x="1838" y="1"/>
                  </a:moveTo>
                  <a:lnTo>
                    <a:pt x="1838" y="441"/>
                  </a:lnTo>
                  <a:cubicBezTo>
                    <a:pt x="1838" y="556"/>
                    <a:pt x="1761" y="661"/>
                    <a:pt x="1646" y="690"/>
                  </a:cubicBezTo>
                  <a:lnTo>
                    <a:pt x="574" y="996"/>
                  </a:lnTo>
                  <a:cubicBezTo>
                    <a:pt x="239" y="1092"/>
                    <a:pt x="0" y="1398"/>
                    <a:pt x="0" y="1752"/>
                  </a:cubicBezTo>
                  <a:lnTo>
                    <a:pt x="0" y="4977"/>
                  </a:lnTo>
                  <a:lnTo>
                    <a:pt x="4192" y="4977"/>
                  </a:lnTo>
                  <a:cubicBezTo>
                    <a:pt x="4766" y="4977"/>
                    <a:pt x="5235" y="4508"/>
                    <a:pt x="5235" y="3934"/>
                  </a:cubicBezTo>
                  <a:lnTo>
                    <a:pt x="5235" y="1752"/>
                  </a:lnTo>
                  <a:cubicBezTo>
                    <a:pt x="5235" y="1408"/>
                    <a:pt x="5015" y="1101"/>
                    <a:pt x="4680" y="996"/>
                  </a:cubicBezTo>
                  <a:lnTo>
                    <a:pt x="3599" y="690"/>
                  </a:lnTo>
                  <a:cubicBezTo>
                    <a:pt x="3484" y="661"/>
                    <a:pt x="3407" y="556"/>
                    <a:pt x="3407" y="441"/>
                  </a:cubicBezTo>
                  <a:lnTo>
                    <a:pt x="340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49"/>
            <p:cNvSpPr/>
            <p:nvPr/>
          </p:nvSpPr>
          <p:spPr>
            <a:xfrm>
              <a:off x="6000138" y="2570054"/>
              <a:ext cx="137497" cy="110082"/>
            </a:xfrm>
            <a:custGeom>
              <a:avLst/>
              <a:gdLst/>
              <a:ahLst/>
              <a:cxnLst/>
              <a:rect l="l" t="t" r="r" b="b"/>
              <a:pathLst>
                <a:path w="5236" h="4192" extrusionOk="0">
                  <a:moveTo>
                    <a:pt x="1264" y="0"/>
                  </a:moveTo>
                  <a:lnTo>
                    <a:pt x="575" y="201"/>
                  </a:lnTo>
                  <a:cubicBezTo>
                    <a:pt x="230" y="297"/>
                    <a:pt x="1" y="603"/>
                    <a:pt x="1" y="957"/>
                  </a:cubicBezTo>
                  <a:lnTo>
                    <a:pt x="1" y="4192"/>
                  </a:lnTo>
                  <a:lnTo>
                    <a:pt x="4193" y="4192"/>
                  </a:lnTo>
                  <a:cubicBezTo>
                    <a:pt x="4767" y="4182"/>
                    <a:pt x="5236" y="3713"/>
                    <a:pt x="5236" y="3139"/>
                  </a:cubicBezTo>
                  <a:lnTo>
                    <a:pt x="5236" y="957"/>
                  </a:lnTo>
                  <a:cubicBezTo>
                    <a:pt x="5236" y="603"/>
                    <a:pt x="5006" y="297"/>
                    <a:pt x="4671" y="201"/>
                  </a:cubicBezTo>
                  <a:lnTo>
                    <a:pt x="3972" y="0"/>
                  </a:lnTo>
                  <a:cubicBezTo>
                    <a:pt x="3671" y="517"/>
                    <a:pt x="3147" y="775"/>
                    <a:pt x="2622" y="775"/>
                  </a:cubicBezTo>
                  <a:cubicBezTo>
                    <a:pt x="2097" y="775"/>
                    <a:pt x="1570" y="517"/>
                    <a:pt x="1264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49"/>
            <p:cNvSpPr/>
            <p:nvPr/>
          </p:nvSpPr>
          <p:spPr>
            <a:xfrm>
              <a:off x="6046645" y="2549177"/>
              <a:ext cx="44511" cy="20640"/>
            </a:xfrm>
            <a:custGeom>
              <a:avLst/>
              <a:gdLst/>
              <a:ahLst/>
              <a:cxnLst/>
              <a:rect l="l" t="t" r="r" b="b"/>
              <a:pathLst>
                <a:path w="1695" h="786" extrusionOk="0">
                  <a:moveTo>
                    <a:pt x="67" y="1"/>
                  </a:moveTo>
                  <a:lnTo>
                    <a:pt x="67" y="441"/>
                  </a:lnTo>
                  <a:cubicBezTo>
                    <a:pt x="58" y="498"/>
                    <a:pt x="39" y="556"/>
                    <a:pt x="0" y="604"/>
                  </a:cubicBezTo>
                  <a:cubicBezTo>
                    <a:pt x="268" y="728"/>
                    <a:pt x="555" y="786"/>
                    <a:pt x="852" y="786"/>
                  </a:cubicBezTo>
                  <a:cubicBezTo>
                    <a:pt x="1139" y="786"/>
                    <a:pt x="1426" y="728"/>
                    <a:pt x="1694" y="604"/>
                  </a:cubicBezTo>
                  <a:cubicBezTo>
                    <a:pt x="1656" y="556"/>
                    <a:pt x="1637" y="498"/>
                    <a:pt x="1637" y="441"/>
                  </a:cubicBezTo>
                  <a:lnTo>
                    <a:pt x="163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49"/>
            <p:cNvSpPr/>
            <p:nvPr/>
          </p:nvSpPr>
          <p:spPr>
            <a:xfrm>
              <a:off x="6020753" y="2452935"/>
              <a:ext cx="34453" cy="75681"/>
            </a:xfrm>
            <a:custGeom>
              <a:avLst/>
              <a:gdLst/>
              <a:ahLst/>
              <a:cxnLst/>
              <a:rect l="l" t="t" r="r" b="b"/>
              <a:pathLst>
                <a:path w="1312" h="2882" extrusionOk="0">
                  <a:moveTo>
                    <a:pt x="785" y="0"/>
                  </a:moveTo>
                  <a:cubicBezTo>
                    <a:pt x="355" y="0"/>
                    <a:pt x="0" y="355"/>
                    <a:pt x="0" y="785"/>
                  </a:cubicBezTo>
                  <a:lnTo>
                    <a:pt x="0" y="967"/>
                  </a:lnTo>
                  <a:cubicBezTo>
                    <a:pt x="0" y="1197"/>
                    <a:pt x="39" y="1417"/>
                    <a:pt x="106" y="1637"/>
                  </a:cubicBezTo>
                  <a:lnTo>
                    <a:pt x="527" y="2881"/>
                  </a:lnTo>
                  <a:lnTo>
                    <a:pt x="1312" y="288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5" name="Google Shape;5375;p49"/>
            <p:cNvSpPr/>
            <p:nvPr/>
          </p:nvSpPr>
          <p:spPr>
            <a:xfrm>
              <a:off x="6034565" y="2446159"/>
              <a:ext cx="82456" cy="82456"/>
            </a:xfrm>
            <a:custGeom>
              <a:avLst/>
              <a:gdLst/>
              <a:ahLst/>
              <a:cxnLst/>
              <a:rect l="l" t="t" r="r" b="b"/>
              <a:pathLst>
                <a:path w="3140" h="3140" extrusionOk="0">
                  <a:moveTo>
                    <a:pt x="786" y="0"/>
                  </a:moveTo>
                  <a:cubicBezTo>
                    <a:pt x="355" y="0"/>
                    <a:pt x="1" y="354"/>
                    <a:pt x="1" y="785"/>
                  </a:cubicBezTo>
                  <a:cubicBezTo>
                    <a:pt x="1" y="1072"/>
                    <a:pt x="231" y="1311"/>
                    <a:pt x="527" y="1311"/>
                  </a:cubicBezTo>
                  <a:lnTo>
                    <a:pt x="2623" y="3139"/>
                  </a:lnTo>
                  <a:lnTo>
                    <a:pt x="3063" y="1589"/>
                  </a:lnTo>
                  <a:cubicBezTo>
                    <a:pt x="3111" y="1397"/>
                    <a:pt x="3140" y="1206"/>
                    <a:pt x="3140" y="1014"/>
                  </a:cubicBezTo>
                  <a:lnTo>
                    <a:pt x="3140" y="526"/>
                  </a:lnTo>
                  <a:cubicBezTo>
                    <a:pt x="3140" y="239"/>
                    <a:pt x="2910" y="0"/>
                    <a:pt x="2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49"/>
            <p:cNvSpPr/>
            <p:nvPr/>
          </p:nvSpPr>
          <p:spPr>
            <a:xfrm>
              <a:off x="6027528" y="2480324"/>
              <a:ext cx="82982" cy="75681"/>
            </a:xfrm>
            <a:custGeom>
              <a:avLst/>
              <a:gdLst/>
              <a:ahLst/>
              <a:cxnLst/>
              <a:rect l="l" t="t" r="r" b="b"/>
              <a:pathLst>
                <a:path w="3160" h="2882" extrusionOk="0">
                  <a:moveTo>
                    <a:pt x="1015" y="1"/>
                  </a:moveTo>
                  <a:cubicBezTo>
                    <a:pt x="872" y="1"/>
                    <a:pt x="738" y="58"/>
                    <a:pt x="642" y="154"/>
                  </a:cubicBezTo>
                  <a:lnTo>
                    <a:pt x="164" y="632"/>
                  </a:lnTo>
                  <a:cubicBezTo>
                    <a:pt x="58" y="737"/>
                    <a:pt x="1" y="871"/>
                    <a:pt x="10" y="1005"/>
                  </a:cubicBezTo>
                  <a:lnTo>
                    <a:pt x="10" y="1312"/>
                  </a:lnTo>
                  <a:cubicBezTo>
                    <a:pt x="10" y="2183"/>
                    <a:pt x="709" y="2881"/>
                    <a:pt x="1580" y="2881"/>
                  </a:cubicBezTo>
                  <a:cubicBezTo>
                    <a:pt x="1586" y="2881"/>
                    <a:pt x="1592" y="2881"/>
                    <a:pt x="1597" y="2881"/>
                  </a:cubicBezTo>
                  <a:cubicBezTo>
                    <a:pt x="2460" y="2881"/>
                    <a:pt x="3159" y="2177"/>
                    <a:pt x="3150" y="1312"/>
                  </a:cubicBezTo>
                  <a:lnTo>
                    <a:pt x="3150" y="977"/>
                  </a:lnTo>
                  <a:cubicBezTo>
                    <a:pt x="3150" y="833"/>
                    <a:pt x="3102" y="699"/>
                    <a:pt x="3006" y="603"/>
                  </a:cubicBezTo>
                  <a:cubicBezTo>
                    <a:pt x="2594" y="211"/>
                    <a:pt x="1858" y="29"/>
                    <a:pt x="101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49"/>
            <p:cNvSpPr/>
            <p:nvPr/>
          </p:nvSpPr>
          <p:spPr>
            <a:xfrm>
              <a:off x="6027528" y="2480586"/>
              <a:ext cx="82456" cy="74158"/>
            </a:xfrm>
            <a:custGeom>
              <a:avLst/>
              <a:gdLst/>
              <a:ahLst/>
              <a:cxnLst/>
              <a:rect l="l" t="t" r="r" b="b"/>
              <a:pathLst>
                <a:path w="3140" h="2824" extrusionOk="0">
                  <a:moveTo>
                    <a:pt x="1015" y="0"/>
                  </a:moveTo>
                  <a:cubicBezTo>
                    <a:pt x="872" y="0"/>
                    <a:pt x="728" y="58"/>
                    <a:pt x="633" y="153"/>
                  </a:cubicBezTo>
                  <a:lnTo>
                    <a:pt x="154" y="632"/>
                  </a:lnTo>
                  <a:cubicBezTo>
                    <a:pt x="58" y="737"/>
                    <a:pt x="1" y="871"/>
                    <a:pt x="1" y="1005"/>
                  </a:cubicBezTo>
                  <a:lnTo>
                    <a:pt x="1" y="1311"/>
                  </a:lnTo>
                  <a:cubicBezTo>
                    <a:pt x="1" y="2010"/>
                    <a:pt x="460" y="2632"/>
                    <a:pt x="1140" y="2823"/>
                  </a:cubicBezTo>
                  <a:cubicBezTo>
                    <a:pt x="910" y="2546"/>
                    <a:pt x="786" y="2192"/>
                    <a:pt x="786" y="1838"/>
                  </a:cubicBezTo>
                  <a:lnTo>
                    <a:pt x="795" y="1062"/>
                  </a:lnTo>
                  <a:cubicBezTo>
                    <a:pt x="786" y="768"/>
                    <a:pt x="1025" y="535"/>
                    <a:pt x="1316" y="535"/>
                  </a:cubicBezTo>
                  <a:cubicBezTo>
                    <a:pt x="1327" y="535"/>
                    <a:pt x="1339" y="535"/>
                    <a:pt x="1350" y="536"/>
                  </a:cubicBezTo>
                  <a:cubicBezTo>
                    <a:pt x="1877" y="565"/>
                    <a:pt x="2661" y="651"/>
                    <a:pt x="3140" y="890"/>
                  </a:cubicBezTo>
                  <a:cubicBezTo>
                    <a:pt x="3130" y="785"/>
                    <a:pt x="3073" y="680"/>
                    <a:pt x="2996" y="603"/>
                  </a:cubicBezTo>
                  <a:cubicBezTo>
                    <a:pt x="2594" y="201"/>
                    <a:pt x="1848" y="29"/>
                    <a:pt x="101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49"/>
            <p:cNvSpPr/>
            <p:nvPr/>
          </p:nvSpPr>
          <p:spPr>
            <a:xfrm>
              <a:off x="6000138" y="2583368"/>
              <a:ext cx="27415" cy="96768"/>
            </a:xfrm>
            <a:custGeom>
              <a:avLst/>
              <a:gdLst/>
              <a:ahLst/>
              <a:cxnLst/>
              <a:rect l="l" t="t" r="r" b="b"/>
              <a:pathLst>
                <a:path w="1044" h="3685" extrusionOk="0">
                  <a:moveTo>
                    <a:pt x="144" y="0"/>
                  </a:moveTo>
                  <a:cubicBezTo>
                    <a:pt x="49" y="134"/>
                    <a:pt x="1" y="287"/>
                    <a:pt x="1" y="450"/>
                  </a:cubicBezTo>
                  <a:lnTo>
                    <a:pt x="1" y="3685"/>
                  </a:lnTo>
                  <a:lnTo>
                    <a:pt x="1044" y="3685"/>
                  </a:lnTo>
                  <a:lnTo>
                    <a:pt x="1044" y="1235"/>
                  </a:lnTo>
                  <a:cubicBezTo>
                    <a:pt x="1044" y="1024"/>
                    <a:pt x="967" y="823"/>
                    <a:pt x="814" y="68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49"/>
            <p:cNvSpPr/>
            <p:nvPr/>
          </p:nvSpPr>
          <p:spPr>
            <a:xfrm>
              <a:off x="6075794" y="2583368"/>
              <a:ext cx="61842" cy="96532"/>
            </a:xfrm>
            <a:custGeom>
              <a:avLst/>
              <a:gdLst/>
              <a:ahLst/>
              <a:cxnLst/>
              <a:rect l="l" t="t" r="r" b="b"/>
              <a:pathLst>
                <a:path w="2355" h="3676" extrusionOk="0">
                  <a:moveTo>
                    <a:pt x="2211" y="0"/>
                  </a:moveTo>
                  <a:lnTo>
                    <a:pt x="1541" y="680"/>
                  </a:lnTo>
                  <a:cubicBezTo>
                    <a:pt x="1388" y="823"/>
                    <a:pt x="1312" y="1024"/>
                    <a:pt x="1312" y="1235"/>
                  </a:cubicBezTo>
                  <a:lnTo>
                    <a:pt x="1312" y="2364"/>
                  </a:lnTo>
                  <a:cubicBezTo>
                    <a:pt x="1312" y="2508"/>
                    <a:pt x="1187" y="2632"/>
                    <a:pt x="1044" y="2632"/>
                  </a:cubicBezTo>
                  <a:lnTo>
                    <a:pt x="0" y="2632"/>
                  </a:lnTo>
                  <a:lnTo>
                    <a:pt x="0" y="3675"/>
                  </a:lnTo>
                  <a:lnTo>
                    <a:pt x="1312" y="3675"/>
                  </a:lnTo>
                  <a:cubicBezTo>
                    <a:pt x="1886" y="3675"/>
                    <a:pt x="2355" y="3206"/>
                    <a:pt x="2355" y="2632"/>
                  </a:cubicBezTo>
                  <a:lnTo>
                    <a:pt x="2355" y="450"/>
                  </a:lnTo>
                  <a:cubicBezTo>
                    <a:pt x="2355" y="287"/>
                    <a:pt x="2307" y="134"/>
                    <a:pt x="221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49"/>
            <p:cNvSpPr/>
            <p:nvPr/>
          </p:nvSpPr>
          <p:spPr>
            <a:xfrm>
              <a:off x="5766424" y="2686649"/>
              <a:ext cx="398863" cy="20903"/>
            </a:xfrm>
            <a:custGeom>
              <a:avLst/>
              <a:gdLst/>
              <a:ahLst/>
              <a:cxnLst/>
              <a:rect l="l" t="t" r="r" b="b"/>
              <a:pathLst>
                <a:path w="15189" h="796" extrusionOk="0">
                  <a:moveTo>
                    <a:pt x="0" y="1"/>
                  </a:moveTo>
                  <a:lnTo>
                    <a:pt x="0" y="795"/>
                  </a:lnTo>
                  <a:lnTo>
                    <a:pt x="15188" y="795"/>
                  </a:lnTo>
                  <a:lnTo>
                    <a:pt x="15188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49"/>
            <p:cNvSpPr/>
            <p:nvPr/>
          </p:nvSpPr>
          <p:spPr>
            <a:xfrm>
              <a:off x="5759387" y="2686649"/>
              <a:ext cx="13839" cy="68880"/>
            </a:xfrm>
            <a:custGeom>
              <a:avLst/>
              <a:gdLst/>
              <a:ahLst/>
              <a:cxnLst/>
              <a:rect l="l" t="t" r="r" b="b"/>
              <a:pathLst>
                <a:path w="527" h="2623" extrusionOk="0">
                  <a:moveTo>
                    <a:pt x="0" y="1"/>
                  </a:moveTo>
                  <a:lnTo>
                    <a:pt x="0" y="2365"/>
                  </a:lnTo>
                  <a:cubicBezTo>
                    <a:pt x="0" y="2537"/>
                    <a:pt x="132" y="2623"/>
                    <a:pt x="264" y="2623"/>
                  </a:cubicBezTo>
                  <a:cubicBezTo>
                    <a:pt x="395" y="2623"/>
                    <a:pt x="527" y="2537"/>
                    <a:pt x="527" y="2365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49"/>
            <p:cNvSpPr/>
            <p:nvPr/>
          </p:nvSpPr>
          <p:spPr>
            <a:xfrm>
              <a:off x="6158224" y="2686649"/>
              <a:ext cx="13839" cy="68880"/>
            </a:xfrm>
            <a:custGeom>
              <a:avLst/>
              <a:gdLst/>
              <a:ahLst/>
              <a:cxnLst/>
              <a:rect l="l" t="t" r="r" b="b"/>
              <a:pathLst>
                <a:path w="527" h="2623" extrusionOk="0">
                  <a:moveTo>
                    <a:pt x="0" y="1"/>
                  </a:moveTo>
                  <a:lnTo>
                    <a:pt x="0" y="2365"/>
                  </a:lnTo>
                  <a:cubicBezTo>
                    <a:pt x="0" y="2537"/>
                    <a:pt x="132" y="2623"/>
                    <a:pt x="264" y="2623"/>
                  </a:cubicBezTo>
                  <a:cubicBezTo>
                    <a:pt x="395" y="2623"/>
                    <a:pt x="527" y="2537"/>
                    <a:pt x="527" y="2365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49"/>
            <p:cNvSpPr/>
            <p:nvPr/>
          </p:nvSpPr>
          <p:spPr>
            <a:xfrm>
              <a:off x="5759387" y="2686649"/>
              <a:ext cx="13839" cy="20903"/>
            </a:xfrm>
            <a:custGeom>
              <a:avLst/>
              <a:gdLst/>
              <a:ahLst/>
              <a:cxnLst/>
              <a:rect l="l" t="t" r="r" b="b"/>
              <a:pathLst>
                <a:path w="527" h="796" extrusionOk="0">
                  <a:moveTo>
                    <a:pt x="0" y="1"/>
                  </a:moveTo>
                  <a:lnTo>
                    <a:pt x="0" y="795"/>
                  </a:lnTo>
                  <a:lnTo>
                    <a:pt x="527" y="79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49"/>
            <p:cNvSpPr/>
            <p:nvPr/>
          </p:nvSpPr>
          <p:spPr>
            <a:xfrm>
              <a:off x="6158224" y="2686649"/>
              <a:ext cx="13839" cy="20903"/>
            </a:xfrm>
            <a:custGeom>
              <a:avLst/>
              <a:gdLst/>
              <a:ahLst/>
              <a:cxnLst/>
              <a:rect l="l" t="t" r="r" b="b"/>
              <a:pathLst>
                <a:path w="527" h="796" extrusionOk="0">
                  <a:moveTo>
                    <a:pt x="0" y="1"/>
                  </a:moveTo>
                  <a:lnTo>
                    <a:pt x="0" y="795"/>
                  </a:lnTo>
                  <a:lnTo>
                    <a:pt x="527" y="79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49"/>
            <p:cNvSpPr/>
            <p:nvPr/>
          </p:nvSpPr>
          <p:spPr>
            <a:xfrm>
              <a:off x="5743289" y="2679873"/>
              <a:ext cx="444871" cy="13839"/>
            </a:xfrm>
            <a:custGeom>
              <a:avLst/>
              <a:gdLst/>
              <a:ahLst/>
              <a:cxnLst/>
              <a:rect l="l" t="t" r="r" b="b"/>
              <a:pathLst>
                <a:path w="16941" h="527" extrusionOk="0">
                  <a:moveTo>
                    <a:pt x="355" y="0"/>
                  </a:moveTo>
                  <a:cubicBezTo>
                    <a:pt x="1" y="0"/>
                    <a:pt x="1" y="527"/>
                    <a:pt x="355" y="527"/>
                  </a:cubicBezTo>
                  <a:lnTo>
                    <a:pt x="16586" y="527"/>
                  </a:lnTo>
                  <a:cubicBezTo>
                    <a:pt x="16940" y="527"/>
                    <a:pt x="16940" y="0"/>
                    <a:pt x="1658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49"/>
            <p:cNvSpPr/>
            <p:nvPr/>
          </p:nvSpPr>
          <p:spPr>
            <a:xfrm>
              <a:off x="6068992" y="2666034"/>
              <a:ext cx="41254" cy="13865"/>
            </a:xfrm>
            <a:custGeom>
              <a:avLst/>
              <a:gdLst/>
              <a:ahLst/>
              <a:cxnLst/>
              <a:rect l="l" t="t" r="r" b="b"/>
              <a:pathLst>
                <a:path w="1571" h="528" extrusionOk="0">
                  <a:moveTo>
                    <a:pt x="1" y="1"/>
                  </a:moveTo>
                  <a:lnTo>
                    <a:pt x="1" y="527"/>
                  </a:lnTo>
                  <a:lnTo>
                    <a:pt x="1312" y="527"/>
                  </a:lnTo>
                  <a:cubicBezTo>
                    <a:pt x="1456" y="527"/>
                    <a:pt x="1571" y="412"/>
                    <a:pt x="1571" y="269"/>
                  </a:cubicBezTo>
                  <a:cubicBezTo>
                    <a:pt x="1571" y="125"/>
                    <a:pt x="1456" y="1"/>
                    <a:pt x="131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49"/>
            <p:cNvSpPr/>
            <p:nvPr/>
          </p:nvSpPr>
          <p:spPr>
            <a:xfrm>
              <a:off x="5986326" y="2611020"/>
              <a:ext cx="96269" cy="68880"/>
            </a:xfrm>
            <a:custGeom>
              <a:avLst/>
              <a:gdLst/>
              <a:ahLst/>
              <a:cxnLst/>
              <a:rect l="l" t="t" r="r" b="b"/>
              <a:pathLst>
                <a:path w="3666" h="2623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lnTo>
                    <a:pt x="0" y="2364"/>
                  </a:lnTo>
                  <a:cubicBezTo>
                    <a:pt x="0" y="2507"/>
                    <a:pt x="125" y="2622"/>
                    <a:pt x="268" y="2622"/>
                  </a:cubicBezTo>
                  <a:lnTo>
                    <a:pt x="3407" y="2622"/>
                  </a:lnTo>
                  <a:cubicBezTo>
                    <a:pt x="3551" y="2622"/>
                    <a:pt x="3666" y="2507"/>
                    <a:pt x="3666" y="2364"/>
                  </a:cubicBezTo>
                  <a:lnTo>
                    <a:pt x="3666" y="268"/>
                  </a:lnTo>
                  <a:cubicBezTo>
                    <a:pt x="3666" y="125"/>
                    <a:pt x="3551" y="0"/>
                    <a:pt x="340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49"/>
            <p:cNvSpPr/>
            <p:nvPr/>
          </p:nvSpPr>
          <p:spPr>
            <a:xfrm>
              <a:off x="6025269" y="2638645"/>
              <a:ext cx="18382" cy="13865"/>
            </a:xfrm>
            <a:custGeom>
              <a:avLst/>
              <a:gdLst/>
              <a:ahLst/>
              <a:cxnLst/>
              <a:rect l="l" t="t" r="r" b="b"/>
              <a:pathLst>
                <a:path w="700" h="528" extrusionOk="0">
                  <a:moveTo>
                    <a:pt x="355" y="1"/>
                  </a:moveTo>
                  <a:cubicBezTo>
                    <a:pt x="1" y="1"/>
                    <a:pt x="1" y="518"/>
                    <a:pt x="355" y="527"/>
                  </a:cubicBezTo>
                  <a:cubicBezTo>
                    <a:pt x="699" y="518"/>
                    <a:pt x="699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49"/>
            <p:cNvSpPr/>
            <p:nvPr/>
          </p:nvSpPr>
          <p:spPr>
            <a:xfrm>
              <a:off x="5807390" y="2556215"/>
              <a:ext cx="137734" cy="123685"/>
            </a:xfrm>
            <a:custGeom>
              <a:avLst/>
              <a:gdLst/>
              <a:ahLst/>
              <a:cxnLst/>
              <a:rect l="l" t="t" r="r" b="b"/>
              <a:pathLst>
                <a:path w="5245" h="4710" extrusionOk="0">
                  <a:moveTo>
                    <a:pt x="1838" y="1"/>
                  </a:moveTo>
                  <a:lnTo>
                    <a:pt x="1838" y="125"/>
                  </a:lnTo>
                  <a:cubicBezTo>
                    <a:pt x="1838" y="364"/>
                    <a:pt x="1685" y="565"/>
                    <a:pt x="1455" y="632"/>
                  </a:cubicBezTo>
                  <a:lnTo>
                    <a:pt x="575" y="881"/>
                  </a:lnTo>
                  <a:cubicBezTo>
                    <a:pt x="240" y="977"/>
                    <a:pt x="0" y="1293"/>
                    <a:pt x="0" y="1637"/>
                  </a:cubicBezTo>
                  <a:lnTo>
                    <a:pt x="0" y="3925"/>
                  </a:lnTo>
                  <a:cubicBezTo>
                    <a:pt x="0" y="4355"/>
                    <a:pt x="354" y="4709"/>
                    <a:pt x="785" y="4709"/>
                  </a:cubicBezTo>
                  <a:lnTo>
                    <a:pt x="4460" y="4709"/>
                  </a:lnTo>
                  <a:cubicBezTo>
                    <a:pt x="4891" y="4709"/>
                    <a:pt x="5245" y="4355"/>
                    <a:pt x="5245" y="3925"/>
                  </a:cubicBezTo>
                  <a:lnTo>
                    <a:pt x="5245" y="1637"/>
                  </a:lnTo>
                  <a:cubicBezTo>
                    <a:pt x="5245" y="1283"/>
                    <a:pt x="5015" y="977"/>
                    <a:pt x="4680" y="881"/>
                  </a:cubicBezTo>
                  <a:lnTo>
                    <a:pt x="3800" y="632"/>
                  </a:lnTo>
                  <a:cubicBezTo>
                    <a:pt x="3570" y="565"/>
                    <a:pt x="3417" y="355"/>
                    <a:pt x="3417" y="116"/>
                  </a:cubicBezTo>
                  <a:lnTo>
                    <a:pt x="3417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49"/>
            <p:cNvSpPr/>
            <p:nvPr/>
          </p:nvSpPr>
          <p:spPr>
            <a:xfrm>
              <a:off x="5807626" y="2587386"/>
              <a:ext cx="27678" cy="92514"/>
            </a:xfrm>
            <a:custGeom>
              <a:avLst/>
              <a:gdLst/>
              <a:ahLst/>
              <a:cxnLst/>
              <a:rect l="l" t="t" r="r" b="b"/>
              <a:pathLst>
                <a:path w="1054" h="3523" extrusionOk="0">
                  <a:moveTo>
                    <a:pt x="144" y="0"/>
                  </a:moveTo>
                  <a:cubicBezTo>
                    <a:pt x="49" y="134"/>
                    <a:pt x="1" y="288"/>
                    <a:pt x="1" y="450"/>
                  </a:cubicBezTo>
                  <a:lnTo>
                    <a:pt x="1" y="2738"/>
                  </a:lnTo>
                  <a:cubicBezTo>
                    <a:pt x="1" y="3168"/>
                    <a:pt x="355" y="3522"/>
                    <a:pt x="786" y="3522"/>
                  </a:cubicBezTo>
                  <a:lnTo>
                    <a:pt x="1054" y="3522"/>
                  </a:lnTo>
                  <a:lnTo>
                    <a:pt x="1054" y="90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49"/>
            <p:cNvSpPr/>
            <p:nvPr/>
          </p:nvSpPr>
          <p:spPr>
            <a:xfrm>
              <a:off x="5917708" y="2587386"/>
              <a:ext cx="27415" cy="92514"/>
            </a:xfrm>
            <a:custGeom>
              <a:avLst/>
              <a:gdLst/>
              <a:ahLst/>
              <a:cxnLst/>
              <a:rect l="l" t="t" r="r" b="b"/>
              <a:pathLst>
                <a:path w="1044" h="3523" extrusionOk="0">
                  <a:moveTo>
                    <a:pt x="900" y="0"/>
                  </a:moveTo>
                  <a:lnTo>
                    <a:pt x="1" y="900"/>
                  </a:lnTo>
                  <a:lnTo>
                    <a:pt x="1" y="3522"/>
                  </a:lnTo>
                  <a:lnTo>
                    <a:pt x="259" y="3522"/>
                  </a:lnTo>
                  <a:cubicBezTo>
                    <a:pt x="690" y="3522"/>
                    <a:pt x="1044" y="3168"/>
                    <a:pt x="1044" y="2738"/>
                  </a:cubicBezTo>
                  <a:lnTo>
                    <a:pt x="1044" y="450"/>
                  </a:lnTo>
                  <a:cubicBezTo>
                    <a:pt x="1044" y="288"/>
                    <a:pt x="996" y="134"/>
                    <a:pt x="90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49"/>
            <p:cNvSpPr/>
            <p:nvPr/>
          </p:nvSpPr>
          <p:spPr>
            <a:xfrm>
              <a:off x="5843314" y="2556215"/>
              <a:ext cx="66123" cy="20640"/>
            </a:xfrm>
            <a:custGeom>
              <a:avLst/>
              <a:gdLst/>
              <a:ahLst/>
              <a:cxnLst/>
              <a:rect l="l" t="t" r="r" b="b"/>
              <a:pathLst>
                <a:path w="2518" h="786" extrusionOk="0">
                  <a:moveTo>
                    <a:pt x="470" y="1"/>
                  </a:moveTo>
                  <a:lnTo>
                    <a:pt x="470" y="125"/>
                  </a:lnTo>
                  <a:cubicBezTo>
                    <a:pt x="470" y="364"/>
                    <a:pt x="317" y="565"/>
                    <a:pt x="87" y="632"/>
                  </a:cubicBezTo>
                  <a:lnTo>
                    <a:pt x="1" y="661"/>
                  </a:lnTo>
                  <a:cubicBezTo>
                    <a:pt x="412" y="738"/>
                    <a:pt x="833" y="776"/>
                    <a:pt x="1255" y="786"/>
                  </a:cubicBezTo>
                  <a:cubicBezTo>
                    <a:pt x="1685" y="776"/>
                    <a:pt x="2106" y="738"/>
                    <a:pt x="2518" y="652"/>
                  </a:cubicBezTo>
                  <a:lnTo>
                    <a:pt x="2432" y="632"/>
                  </a:lnTo>
                  <a:cubicBezTo>
                    <a:pt x="2202" y="565"/>
                    <a:pt x="2049" y="355"/>
                    <a:pt x="2049" y="116"/>
                  </a:cubicBezTo>
                  <a:lnTo>
                    <a:pt x="204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49"/>
            <p:cNvSpPr/>
            <p:nvPr/>
          </p:nvSpPr>
          <p:spPr>
            <a:xfrm>
              <a:off x="5815688" y="2439122"/>
              <a:ext cx="121400" cy="123921"/>
            </a:xfrm>
            <a:custGeom>
              <a:avLst/>
              <a:gdLst/>
              <a:ahLst/>
              <a:cxnLst/>
              <a:rect l="l" t="t" r="r" b="b"/>
              <a:pathLst>
                <a:path w="4623" h="4719" extrusionOk="0">
                  <a:moveTo>
                    <a:pt x="2316" y="0"/>
                  </a:moveTo>
                  <a:cubicBezTo>
                    <a:pt x="1302" y="0"/>
                    <a:pt x="555" y="842"/>
                    <a:pt x="479" y="1857"/>
                  </a:cubicBezTo>
                  <a:cubicBezTo>
                    <a:pt x="421" y="2594"/>
                    <a:pt x="278" y="3311"/>
                    <a:pt x="48" y="4010"/>
                  </a:cubicBezTo>
                  <a:cubicBezTo>
                    <a:pt x="0" y="4144"/>
                    <a:pt x="77" y="4297"/>
                    <a:pt x="211" y="4345"/>
                  </a:cubicBezTo>
                  <a:cubicBezTo>
                    <a:pt x="881" y="4584"/>
                    <a:pt x="1598" y="4709"/>
                    <a:pt x="2307" y="4718"/>
                  </a:cubicBezTo>
                  <a:cubicBezTo>
                    <a:pt x="3024" y="4709"/>
                    <a:pt x="3742" y="4584"/>
                    <a:pt x="4412" y="4345"/>
                  </a:cubicBezTo>
                  <a:cubicBezTo>
                    <a:pt x="4546" y="4297"/>
                    <a:pt x="4623" y="4144"/>
                    <a:pt x="4575" y="4010"/>
                  </a:cubicBezTo>
                  <a:cubicBezTo>
                    <a:pt x="4345" y="3311"/>
                    <a:pt x="4201" y="2594"/>
                    <a:pt x="4144" y="1857"/>
                  </a:cubicBezTo>
                  <a:cubicBezTo>
                    <a:pt x="4077" y="833"/>
                    <a:pt x="3321" y="0"/>
                    <a:pt x="23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49"/>
            <p:cNvSpPr/>
            <p:nvPr/>
          </p:nvSpPr>
          <p:spPr>
            <a:xfrm>
              <a:off x="5828241" y="2714300"/>
              <a:ext cx="13839" cy="41228"/>
            </a:xfrm>
            <a:custGeom>
              <a:avLst/>
              <a:gdLst/>
              <a:ahLst/>
              <a:cxnLst/>
              <a:rect l="l" t="t" r="r" b="b"/>
              <a:pathLst>
                <a:path w="527" h="1570" extrusionOk="0">
                  <a:moveTo>
                    <a:pt x="1" y="0"/>
                  </a:moveTo>
                  <a:lnTo>
                    <a:pt x="1" y="1312"/>
                  </a:lnTo>
                  <a:cubicBezTo>
                    <a:pt x="1" y="1455"/>
                    <a:pt x="115" y="1570"/>
                    <a:pt x="269" y="1570"/>
                  </a:cubicBezTo>
                  <a:cubicBezTo>
                    <a:pt x="412" y="1570"/>
                    <a:pt x="527" y="1455"/>
                    <a:pt x="527" y="1312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49"/>
            <p:cNvSpPr/>
            <p:nvPr/>
          </p:nvSpPr>
          <p:spPr>
            <a:xfrm>
              <a:off x="5828241" y="2707263"/>
              <a:ext cx="13839" cy="27678"/>
            </a:xfrm>
            <a:custGeom>
              <a:avLst/>
              <a:gdLst/>
              <a:ahLst/>
              <a:cxnLst/>
              <a:rect l="l" t="t" r="r" b="b"/>
              <a:pathLst>
                <a:path w="527" h="1054" extrusionOk="0">
                  <a:moveTo>
                    <a:pt x="1" y="1"/>
                  </a:moveTo>
                  <a:lnTo>
                    <a:pt x="1" y="1053"/>
                  </a:lnTo>
                  <a:lnTo>
                    <a:pt x="527" y="105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49"/>
            <p:cNvSpPr/>
            <p:nvPr/>
          </p:nvSpPr>
          <p:spPr>
            <a:xfrm>
              <a:off x="5910671" y="2714300"/>
              <a:ext cx="13865" cy="41228"/>
            </a:xfrm>
            <a:custGeom>
              <a:avLst/>
              <a:gdLst/>
              <a:ahLst/>
              <a:cxnLst/>
              <a:rect l="l" t="t" r="r" b="b"/>
              <a:pathLst>
                <a:path w="528" h="1570" extrusionOk="0">
                  <a:moveTo>
                    <a:pt x="1" y="0"/>
                  </a:moveTo>
                  <a:lnTo>
                    <a:pt x="1" y="1312"/>
                  </a:lnTo>
                  <a:cubicBezTo>
                    <a:pt x="1" y="1455"/>
                    <a:pt x="125" y="1570"/>
                    <a:pt x="269" y="1570"/>
                  </a:cubicBezTo>
                  <a:cubicBezTo>
                    <a:pt x="412" y="1570"/>
                    <a:pt x="527" y="1455"/>
                    <a:pt x="527" y="1312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49"/>
            <p:cNvSpPr/>
            <p:nvPr/>
          </p:nvSpPr>
          <p:spPr>
            <a:xfrm>
              <a:off x="5910671" y="2707263"/>
              <a:ext cx="13865" cy="27678"/>
            </a:xfrm>
            <a:custGeom>
              <a:avLst/>
              <a:gdLst/>
              <a:ahLst/>
              <a:cxnLst/>
              <a:rect l="l" t="t" r="r" b="b"/>
              <a:pathLst>
                <a:path w="528" h="1054" extrusionOk="0">
                  <a:moveTo>
                    <a:pt x="1" y="1"/>
                  </a:moveTo>
                  <a:lnTo>
                    <a:pt x="1" y="1053"/>
                  </a:lnTo>
                  <a:lnTo>
                    <a:pt x="527" y="105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49"/>
            <p:cNvSpPr/>
            <p:nvPr/>
          </p:nvSpPr>
          <p:spPr>
            <a:xfrm>
              <a:off x="5828241" y="2604218"/>
              <a:ext cx="96295" cy="116883"/>
            </a:xfrm>
            <a:custGeom>
              <a:avLst/>
              <a:gdLst/>
              <a:ahLst/>
              <a:cxnLst/>
              <a:rect l="l" t="t" r="r" b="b"/>
              <a:pathLst>
                <a:path w="3667" h="4451" extrusionOk="0">
                  <a:moveTo>
                    <a:pt x="785" y="1"/>
                  </a:moveTo>
                  <a:cubicBezTo>
                    <a:pt x="355" y="1"/>
                    <a:pt x="1" y="355"/>
                    <a:pt x="1" y="785"/>
                  </a:cubicBezTo>
                  <a:lnTo>
                    <a:pt x="1" y="4192"/>
                  </a:lnTo>
                  <a:cubicBezTo>
                    <a:pt x="1" y="4336"/>
                    <a:pt x="115" y="4451"/>
                    <a:pt x="259" y="4451"/>
                  </a:cubicBezTo>
                  <a:lnTo>
                    <a:pt x="3408" y="4451"/>
                  </a:lnTo>
                  <a:cubicBezTo>
                    <a:pt x="3551" y="4451"/>
                    <a:pt x="3666" y="4336"/>
                    <a:pt x="3666" y="4192"/>
                  </a:cubicBezTo>
                  <a:lnTo>
                    <a:pt x="3666" y="785"/>
                  </a:lnTo>
                  <a:cubicBezTo>
                    <a:pt x="3666" y="355"/>
                    <a:pt x="3312" y="1"/>
                    <a:pt x="2881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49"/>
            <p:cNvSpPr/>
            <p:nvPr/>
          </p:nvSpPr>
          <p:spPr>
            <a:xfrm>
              <a:off x="5815688" y="2439306"/>
              <a:ext cx="73896" cy="121216"/>
            </a:xfrm>
            <a:custGeom>
              <a:avLst/>
              <a:gdLst/>
              <a:ahLst/>
              <a:cxnLst/>
              <a:rect l="l" t="t" r="r" b="b"/>
              <a:pathLst>
                <a:path w="2814" h="4616" extrusionOk="0">
                  <a:moveTo>
                    <a:pt x="2373" y="1"/>
                  </a:moveTo>
                  <a:cubicBezTo>
                    <a:pt x="2351" y="1"/>
                    <a:pt x="2329" y="1"/>
                    <a:pt x="2307" y="3"/>
                  </a:cubicBezTo>
                  <a:cubicBezTo>
                    <a:pt x="1302" y="3"/>
                    <a:pt x="546" y="835"/>
                    <a:pt x="479" y="1850"/>
                  </a:cubicBezTo>
                  <a:cubicBezTo>
                    <a:pt x="412" y="2587"/>
                    <a:pt x="268" y="3304"/>
                    <a:pt x="48" y="4003"/>
                  </a:cubicBezTo>
                  <a:cubicBezTo>
                    <a:pt x="0" y="4137"/>
                    <a:pt x="77" y="4290"/>
                    <a:pt x="211" y="4338"/>
                  </a:cubicBezTo>
                  <a:cubicBezTo>
                    <a:pt x="555" y="4462"/>
                    <a:pt x="909" y="4548"/>
                    <a:pt x="1273" y="4615"/>
                  </a:cubicBezTo>
                  <a:cubicBezTo>
                    <a:pt x="1263" y="4558"/>
                    <a:pt x="1263" y="4501"/>
                    <a:pt x="1273" y="4453"/>
                  </a:cubicBezTo>
                  <a:cubicBezTo>
                    <a:pt x="1464" y="3668"/>
                    <a:pt x="1589" y="2864"/>
                    <a:pt x="1646" y="2060"/>
                  </a:cubicBezTo>
                  <a:cubicBezTo>
                    <a:pt x="1694" y="1113"/>
                    <a:pt x="2153" y="309"/>
                    <a:pt x="2814" y="70"/>
                  </a:cubicBezTo>
                  <a:cubicBezTo>
                    <a:pt x="2672" y="28"/>
                    <a:pt x="2523" y="1"/>
                    <a:pt x="23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0" name="Google Shape;5400;p49"/>
          <p:cNvGrpSpPr/>
          <p:nvPr/>
        </p:nvGrpSpPr>
        <p:grpSpPr>
          <a:xfrm>
            <a:off x="6230360" y="2432583"/>
            <a:ext cx="351359" cy="363413"/>
            <a:chOff x="6230360" y="2432583"/>
            <a:chExt cx="351359" cy="363413"/>
          </a:xfrm>
        </p:grpSpPr>
        <p:sp>
          <p:nvSpPr>
            <p:cNvPr id="5401" name="Google Shape;5401;p49"/>
            <p:cNvSpPr/>
            <p:nvPr/>
          </p:nvSpPr>
          <p:spPr>
            <a:xfrm>
              <a:off x="6361791" y="2432583"/>
              <a:ext cx="219928" cy="325230"/>
            </a:xfrm>
            <a:custGeom>
              <a:avLst/>
              <a:gdLst/>
              <a:ahLst/>
              <a:cxnLst/>
              <a:rect l="l" t="t" r="r" b="b"/>
              <a:pathLst>
                <a:path w="8375" h="12385" extrusionOk="0">
                  <a:moveTo>
                    <a:pt x="354" y="0"/>
                  </a:moveTo>
                  <a:cubicBezTo>
                    <a:pt x="287" y="0"/>
                    <a:pt x="0" y="19"/>
                    <a:pt x="0" y="278"/>
                  </a:cubicBezTo>
                  <a:lnTo>
                    <a:pt x="0" y="1531"/>
                  </a:lnTo>
                  <a:lnTo>
                    <a:pt x="3608" y="1531"/>
                  </a:lnTo>
                  <a:lnTo>
                    <a:pt x="6231" y="4154"/>
                  </a:lnTo>
                  <a:lnTo>
                    <a:pt x="6231" y="12384"/>
                  </a:lnTo>
                  <a:lnTo>
                    <a:pt x="8039" y="12384"/>
                  </a:lnTo>
                  <a:cubicBezTo>
                    <a:pt x="8116" y="12384"/>
                    <a:pt x="8374" y="12346"/>
                    <a:pt x="8374" y="12107"/>
                  </a:cubicBezTo>
                  <a:lnTo>
                    <a:pt x="8374" y="12097"/>
                  </a:lnTo>
                  <a:lnTo>
                    <a:pt x="8374" y="2661"/>
                  </a:lnTo>
                  <a:lnTo>
                    <a:pt x="6891" y="147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49"/>
            <p:cNvSpPr/>
            <p:nvPr/>
          </p:nvSpPr>
          <p:spPr>
            <a:xfrm>
              <a:off x="6361791" y="2432583"/>
              <a:ext cx="9585" cy="40230"/>
            </a:xfrm>
            <a:custGeom>
              <a:avLst/>
              <a:gdLst/>
              <a:ahLst/>
              <a:cxnLst/>
              <a:rect l="l" t="t" r="r" b="b"/>
              <a:pathLst>
                <a:path w="365" h="1532" extrusionOk="0">
                  <a:moveTo>
                    <a:pt x="354" y="0"/>
                  </a:moveTo>
                  <a:cubicBezTo>
                    <a:pt x="287" y="0"/>
                    <a:pt x="0" y="19"/>
                    <a:pt x="0" y="278"/>
                  </a:cubicBezTo>
                  <a:lnTo>
                    <a:pt x="0" y="1531"/>
                  </a:lnTo>
                  <a:lnTo>
                    <a:pt x="364" y="1531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49"/>
            <p:cNvSpPr/>
            <p:nvPr/>
          </p:nvSpPr>
          <p:spPr>
            <a:xfrm>
              <a:off x="6510817" y="2432583"/>
              <a:ext cx="70403" cy="70377"/>
            </a:xfrm>
            <a:custGeom>
              <a:avLst/>
              <a:gdLst/>
              <a:ahLst/>
              <a:cxnLst/>
              <a:rect l="l" t="t" r="r" b="b"/>
              <a:pathLst>
                <a:path w="2681" h="2680" extrusionOk="0">
                  <a:moveTo>
                    <a:pt x="1" y="0"/>
                  </a:moveTo>
                  <a:lnTo>
                    <a:pt x="1" y="2192"/>
                  </a:lnTo>
                  <a:cubicBezTo>
                    <a:pt x="29" y="2364"/>
                    <a:pt x="135" y="2651"/>
                    <a:pt x="632" y="2680"/>
                  </a:cubicBezTo>
                  <a:lnTo>
                    <a:pt x="2680" y="26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49"/>
            <p:cNvSpPr/>
            <p:nvPr/>
          </p:nvSpPr>
          <p:spPr>
            <a:xfrm>
              <a:off x="6361791" y="2469006"/>
              <a:ext cx="107088" cy="16124"/>
            </a:xfrm>
            <a:custGeom>
              <a:avLst/>
              <a:gdLst/>
              <a:ahLst/>
              <a:cxnLst/>
              <a:rect l="l" t="t" r="r" b="b"/>
              <a:pathLst>
                <a:path w="4078" h="614" extrusionOk="0">
                  <a:moveTo>
                    <a:pt x="0" y="1"/>
                  </a:moveTo>
                  <a:lnTo>
                    <a:pt x="0" y="144"/>
                  </a:lnTo>
                  <a:lnTo>
                    <a:pt x="3608" y="144"/>
                  </a:lnTo>
                  <a:lnTo>
                    <a:pt x="4077" y="613"/>
                  </a:lnTo>
                  <a:lnTo>
                    <a:pt x="407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49"/>
            <p:cNvSpPr/>
            <p:nvPr/>
          </p:nvSpPr>
          <p:spPr>
            <a:xfrm>
              <a:off x="6465571" y="2469006"/>
              <a:ext cx="73160" cy="288807"/>
            </a:xfrm>
            <a:custGeom>
              <a:avLst/>
              <a:gdLst/>
              <a:ahLst/>
              <a:cxnLst/>
              <a:rect l="l" t="t" r="r" b="b"/>
              <a:pathLst>
                <a:path w="2786" h="10998" extrusionOk="0">
                  <a:moveTo>
                    <a:pt x="125" y="1"/>
                  </a:moveTo>
                  <a:lnTo>
                    <a:pt x="1" y="499"/>
                  </a:lnTo>
                  <a:lnTo>
                    <a:pt x="2279" y="2767"/>
                  </a:lnTo>
                  <a:lnTo>
                    <a:pt x="2279" y="10997"/>
                  </a:lnTo>
                  <a:lnTo>
                    <a:pt x="2786" y="10997"/>
                  </a:lnTo>
                  <a:lnTo>
                    <a:pt x="2786" y="2681"/>
                  </a:lnTo>
                  <a:lnTo>
                    <a:pt x="2786" y="2661"/>
                  </a:lnTo>
                  <a:lnTo>
                    <a:pt x="2767" y="2661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49"/>
            <p:cNvSpPr/>
            <p:nvPr/>
          </p:nvSpPr>
          <p:spPr>
            <a:xfrm>
              <a:off x="6309508" y="2469006"/>
              <a:ext cx="9585" cy="131983"/>
            </a:xfrm>
            <a:custGeom>
              <a:avLst/>
              <a:gdLst/>
              <a:ahLst/>
              <a:cxnLst/>
              <a:rect l="l" t="t" r="r" b="b"/>
              <a:pathLst>
                <a:path w="365" h="5026" extrusionOk="0">
                  <a:moveTo>
                    <a:pt x="345" y="1"/>
                  </a:moveTo>
                  <a:cubicBezTo>
                    <a:pt x="288" y="1"/>
                    <a:pt x="29" y="20"/>
                    <a:pt x="1" y="231"/>
                  </a:cubicBezTo>
                  <a:lnTo>
                    <a:pt x="1" y="5025"/>
                  </a:lnTo>
                  <a:lnTo>
                    <a:pt x="364" y="497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49"/>
            <p:cNvSpPr/>
            <p:nvPr/>
          </p:nvSpPr>
          <p:spPr>
            <a:xfrm>
              <a:off x="6309770" y="2591692"/>
              <a:ext cx="134477" cy="201283"/>
            </a:xfrm>
            <a:custGeom>
              <a:avLst/>
              <a:gdLst/>
              <a:ahLst/>
              <a:cxnLst/>
              <a:rect l="l" t="t" r="r" b="b"/>
              <a:pathLst>
                <a:path w="5121" h="7665" extrusionOk="0">
                  <a:moveTo>
                    <a:pt x="1228" y="1"/>
                  </a:moveTo>
                  <a:cubicBezTo>
                    <a:pt x="824" y="1"/>
                    <a:pt x="411" y="64"/>
                    <a:pt x="0" y="200"/>
                  </a:cubicBezTo>
                  <a:lnTo>
                    <a:pt x="0" y="353"/>
                  </a:lnTo>
                  <a:lnTo>
                    <a:pt x="393" y="296"/>
                  </a:lnTo>
                  <a:lnTo>
                    <a:pt x="450" y="286"/>
                  </a:lnTo>
                  <a:lnTo>
                    <a:pt x="1292" y="286"/>
                  </a:lnTo>
                  <a:lnTo>
                    <a:pt x="1350" y="296"/>
                  </a:lnTo>
                  <a:lnTo>
                    <a:pt x="1388" y="296"/>
                  </a:lnTo>
                  <a:lnTo>
                    <a:pt x="1436" y="305"/>
                  </a:lnTo>
                  <a:lnTo>
                    <a:pt x="1484" y="315"/>
                  </a:lnTo>
                  <a:lnTo>
                    <a:pt x="1532" y="325"/>
                  </a:lnTo>
                  <a:lnTo>
                    <a:pt x="1570" y="325"/>
                  </a:lnTo>
                  <a:lnTo>
                    <a:pt x="1627" y="334"/>
                  </a:lnTo>
                  <a:lnTo>
                    <a:pt x="1666" y="344"/>
                  </a:lnTo>
                  <a:lnTo>
                    <a:pt x="1713" y="363"/>
                  </a:lnTo>
                  <a:lnTo>
                    <a:pt x="1761" y="372"/>
                  </a:lnTo>
                  <a:lnTo>
                    <a:pt x="1809" y="382"/>
                  </a:lnTo>
                  <a:lnTo>
                    <a:pt x="1847" y="392"/>
                  </a:lnTo>
                  <a:lnTo>
                    <a:pt x="1895" y="401"/>
                  </a:lnTo>
                  <a:lnTo>
                    <a:pt x="1905" y="401"/>
                  </a:lnTo>
                  <a:lnTo>
                    <a:pt x="1934" y="411"/>
                  </a:lnTo>
                  <a:lnTo>
                    <a:pt x="1981" y="430"/>
                  </a:lnTo>
                  <a:lnTo>
                    <a:pt x="1991" y="430"/>
                  </a:lnTo>
                  <a:lnTo>
                    <a:pt x="2020" y="439"/>
                  </a:lnTo>
                  <a:lnTo>
                    <a:pt x="2068" y="459"/>
                  </a:lnTo>
                  <a:lnTo>
                    <a:pt x="2106" y="468"/>
                  </a:lnTo>
                  <a:lnTo>
                    <a:pt x="2154" y="487"/>
                  </a:lnTo>
                  <a:lnTo>
                    <a:pt x="2173" y="497"/>
                  </a:lnTo>
                  <a:lnTo>
                    <a:pt x="2192" y="497"/>
                  </a:lnTo>
                  <a:lnTo>
                    <a:pt x="2249" y="526"/>
                  </a:lnTo>
                  <a:lnTo>
                    <a:pt x="2259" y="526"/>
                  </a:lnTo>
                  <a:lnTo>
                    <a:pt x="2278" y="535"/>
                  </a:lnTo>
                  <a:lnTo>
                    <a:pt x="2335" y="554"/>
                  </a:lnTo>
                  <a:lnTo>
                    <a:pt x="2364" y="564"/>
                  </a:lnTo>
                  <a:lnTo>
                    <a:pt x="2450" y="602"/>
                  </a:lnTo>
                  <a:lnTo>
                    <a:pt x="2460" y="602"/>
                  </a:lnTo>
                  <a:lnTo>
                    <a:pt x="2527" y="640"/>
                  </a:lnTo>
                  <a:lnTo>
                    <a:pt x="2556" y="660"/>
                  </a:lnTo>
                  <a:lnTo>
                    <a:pt x="2613" y="688"/>
                  </a:lnTo>
                  <a:lnTo>
                    <a:pt x="2642" y="707"/>
                  </a:lnTo>
                  <a:lnTo>
                    <a:pt x="2690" y="727"/>
                  </a:lnTo>
                  <a:lnTo>
                    <a:pt x="2709" y="746"/>
                  </a:lnTo>
                  <a:lnTo>
                    <a:pt x="2728" y="755"/>
                  </a:lnTo>
                  <a:lnTo>
                    <a:pt x="2766" y="774"/>
                  </a:lnTo>
                  <a:lnTo>
                    <a:pt x="2795" y="794"/>
                  </a:lnTo>
                  <a:lnTo>
                    <a:pt x="2804" y="794"/>
                  </a:lnTo>
                  <a:lnTo>
                    <a:pt x="2843" y="822"/>
                  </a:lnTo>
                  <a:lnTo>
                    <a:pt x="2881" y="851"/>
                  </a:lnTo>
                  <a:lnTo>
                    <a:pt x="2919" y="880"/>
                  </a:lnTo>
                  <a:lnTo>
                    <a:pt x="2948" y="899"/>
                  </a:lnTo>
                  <a:lnTo>
                    <a:pt x="2996" y="927"/>
                  </a:lnTo>
                  <a:lnTo>
                    <a:pt x="3025" y="947"/>
                  </a:lnTo>
                  <a:lnTo>
                    <a:pt x="3063" y="975"/>
                  </a:lnTo>
                  <a:lnTo>
                    <a:pt x="3092" y="1004"/>
                  </a:lnTo>
                  <a:lnTo>
                    <a:pt x="3139" y="1033"/>
                  </a:lnTo>
                  <a:lnTo>
                    <a:pt x="3168" y="1061"/>
                  </a:lnTo>
                  <a:lnTo>
                    <a:pt x="3206" y="1090"/>
                  </a:lnTo>
                  <a:lnTo>
                    <a:pt x="3235" y="1119"/>
                  </a:lnTo>
                  <a:lnTo>
                    <a:pt x="3273" y="1148"/>
                  </a:lnTo>
                  <a:lnTo>
                    <a:pt x="3302" y="1176"/>
                  </a:lnTo>
                  <a:lnTo>
                    <a:pt x="3340" y="1205"/>
                  </a:lnTo>
                  <a:lnTo>
                    <a:pt x="3369" y="1234"/>
                  </a:lnTo>
                  <a:lnTo>
                    <a:pt x="3407" y="1272"/>
                  </a:lnTo>
                  <a:lnTo>
                    <a:pt x="3436" y="1301"/>
                  </a:lnTo>
                  <a:lnTo>
                    <a:pt x="3474" y="1339"/>
                  </a:lnTo>
                  <a:lnTo>
                    <a:pt x="3493" y="1368"/>
                  </a:lnTo>
                  <a:lnTo>
                    <a:pt x="3541" y="1406"/>
                  </a:lnTo>
                  <a:lnTo>
                    <a:pt x="3560" y="1444"/>
                  </a:lnTo>
                  <a:lnTo>
                    <a:pt x="3580" y="1454"/>
                  </a:lnTo>
                  <a:cubicBezTo>
                    <a:pt x="3809" y="1712"/>
                    <a:pt x="4001" y="1999"/>
                    <a:pt x="4154" y="2306"/>
                  </a:cubicBezTo>
                  <a:lnTo>
                    <a:pt x="4154" y="2325"/>
                  </a:lnTo>
                  <a:lnTo>
                    <a:pt x="4163" y="2344"/>
                  </a:lnTo>
                  <a:lnTo>
                    <a:pt x="4192" y="2401"/>
                  </a:lnTo>
                  <a:cubicBezTo>
                    <a:pt x="4403" y="2861"/>
                    <a:pt x="4508" y="3358"/>
                    <a:pt x="4508" y="3856"/>
                  </a:cubicBezTo>
                  <a:lnTo>
                    <a:pt x="4508" y="3885"/>
                  </a:lnTo>
                  <a:lnTo>
                    <a:pt x="4508" y="4000"/>
                  </a:lnTo>
                  <a:lnTo>
                    <a:pt x="4508" y="4038"/>
                  </a:lnTo>
                  <a:lnTo>
                    <a:pt x="4508" y="4134"/>
                  </a:lnTo>
                  <a:lnTo>
                    <a:pt x="4508" y="4153"/>
                  </a:lnTo>
                  <a:cubicBezTo>
                    <a:pt x="4508" y="4191"/>
                    <a:pt x="4498" y="4229"/>
                    <a:pt x="4498" y="4277"/>
                  </a:cubicBezTo>
                  <a:lnTo>
                    <a:pt x="4498" y="4296"/>
                  </a:lnTo>
                  <a:cubicBezTo>
                    <a:pt x="4498" y="4325"/>
                    <a:pt x="4489" y="4354"/>
                    <a:pt x="4489" y="4392"/>
                  </a:cubicBezTo>
                  <a:lnTo>
                    <a:pt x="4489" y="4421"/>
                  </a:lnTo>
                  <a:cubicBezTo>
                    <a:pt x="4470" y="4497"/>
                    <a:pt x="4460" y="4574"/>
                    <a:pt x="4441" y="4641"/>
                  </a:cubicBezTo>
                  <a:lnTo>
                    <a:pt x="4441" y="4669"/>
                  </a:lnTo>
                  <a:cubicBezTo>
                    <a:pt x="4441" y="4698"/>
                    <a:pt x="4431" y="4736"/>
                    <a:pt x="4422" y="4765"/>
                  </a:cubicBezTo>
                  <a:lnTo>
                    <a:pt x="4422" y="4784"/>
                  </a:lnTo>
                  <a:cubicBezTo>
                    <a:pt x="4412" y="4823"/>
                    <a:pt x="4403" y="4861"/>
                    <a:pt x="4393" y="4899"/>
                  </a:cubicBezTo>
                  <a:lnTo>
                    <a:pt x="4393" y="4909"/>
                  </a:lnTo>
                  <a:cubicBezTo>
                    <a:pt x="4384" y="4937"/>
                    <a:pt x="4374" y="4976"/>
                    <a:pt x="4364" y="5004"/>
                  </a:cubicBezTo>
                  <a:lnTo>
                    <a:pt x="4355" y="5033"/>
                  </a:lnTo>
                  <a:cubicBezTo>
                    <a:pt x="4336" y="5100"/>
                    <a:pt x="4307" y="5177"/>
                    <a:pt x="4278" y="5244"/>
                  </a:cubicBezTo>
                  <a:lnTo>
                    <a:pt x="4269" y="5263"/>
                  </a:lnTo>
                  <a:lnTo>
                    <a:pt x="4230" y="5359"/>
                  </a:lnTo>
                  <a:lnTo>
                    <a:pt x="4221" y="5368"/>
                  </a:lnTo>
                  <a:cubicBezTo>
                    <a:pt x="4202" y="5406"/>
                    <a:pt x="4192" y="5445"/>
                    <a:pt x="4173" y="5473"/>
                  </a:cubicBezTo>
                  <a:cubicBezTo>
                    <a:pt x="4154" y="5512"/>
                    <a:pt x="4144" y="5540"/>
                    <a:pt x="4125" y="5569"/>
                  </a:cubicBezTo>
                  <a:lnTo>
                    <a:pt x="4116" y="5588"/>
                  </a:lnTo>
                  <a:cubicBezTo>
                    <a:pt x="4077" y="5655"/>
                    <a:pt x="4039" y="5722"/>
                    <a:pt x="4001" y="5789"/>
                  </a:cubicBezTo>
                  <a:lnTo>
                    <a:pt x="3991" y="5799"/>
                  </a:lnTo>
                  <a:lnTo>
                    <a:pt x="3934" y="5894"/>
                  </a:lnTo>
                  <a:lnTo>
                    <a:pt x="3934" y="5904"/>
                  </a:lnTo>
                  <a:cubicBezTo>
                    <a:pt x="3886" y="5961"/>
                    <a:pt x="3838" y="6028"/>
                    <a:pt x="3790" y="6095"/>
                  </a:cubicBezTo>
                  <a:lnTo>
                    <a:pt x="3790" y="6105"/>
                  </a:lnTo>
                  <a:cubicBezTo>
                    <a:pt x="3742" y="6162"/>
                    <a:pt x="3685" y="6220"/>
                    <a:pt x="3637" y="6287"/>
                  </a:cubicBezTo>
                  <a:lnTo>
                    <a:pt x="3560" y="6373"/>
                  </a:lnTo>
                  <a:cubicBezTo>
                    <a:pt x="3503" y="6430"/>
                    <a:pt x="3446" y="6488"/>
                    <a:pt x="3388" y="6536"/>
                  </a:cubicBezTo>
                  <a:cubicBezTo>
                    <a:pt x="3245" y="6679"/>
                    <a:pt x="3082" y="6804"/>
                    <a:pt x="2910" y="6909"/>
                  </a:cubicBezTo>
                  <a:cubicBezTo>
                    <a:pt x="2814" y="6976"/>
                    <a:pt x="2709" y="7043"/>
                    <a:pt x="2594" y="7100"/>
                  </a:cubicBezTo>
                  <a:lnTo>
                    <a:pt x="1522" y="7665"/>
                  </a:lnTo>
                  <a:lnTo>
                    <a:pt x="2029" y="7665"/>
                  </a:lnTo>
                  <a:cubicBezTo>
                    <a:pt x="3819" y="7282"/>
                    <a:pt x="5101" y="5722"/>
                    <a:pt x="5120" y="3894"/>
                  </a:cubicBezTo>
                  <a:cubicBezTo>
                    <a:pt x="5120" y="1676"/>
                    <a:pt x="3298" y="1"/>
                    <a:pt x="1228" y="1"/>
                  </a:cubicBez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49"/>
            <p:cNvSpPr/>
            <p:nvPr/>
          </p:nvSpPr>
          <p:spPr>
            <a:xfrm>
              <a:off x="6310768" y="2468507"/>
              <a:ext cx="219691" cy="325230"/>
            </a:xfrm>
            <a:custGeom>
              <a:avLst/>
              <a:gdLst/>
              <a:ahLst/>
              <a:cxnLst/>
              <a:rect l="l" t="t" r="r" b="b"/>
              <a:pathLst>
                <a:path w="8366" h="12385" extrusionOk="0">
                  <a:moveTo>
                    <a:pt x="345" y="1"/>
                  </a:moveTo>
                  <a:cubicBezTo>
                    <a:pt x="278" y="1"/>
                    <a:pt x="10" y="20"/>
                    <a:pt x="1" y="259"/>
                  </a:cubicBezTo>
                  <a:lnTo>
                    <a:pt x="10" y="5025"/>
                  </a:lnTo>
                  <a:lnTo>
                    <a:pt x="403" y="4968"/>
                  </a:lnTo>
                  <a:lnTo>
                    <a:pt x="1398" y="4968"/>
                  </a:lnTo>
                  <a:lnTo>
                    <a:pt x="1446" y="4977"/>
                  </a:lnTo>
                  <a:lnTo>
                    <a:pt x="1494" y="4987"/>
                  </a:lnTo>
                  <a:lnTo>
                    <a:pt x="1541" y="4996"/>
                  </a:lnTo>
                  <a:lnTo>
                    <a:pt x="1580" y="5006"/>
                  </a:lnTo>
                  <a:lnTo>
                    <a:pt x="1637" y="5016"/>
                  </a:lnTo>
                  <a:lnTo>
                    <a:pt x="1675" y="5025"/>
                  </a:lnTo>
                  <a:lnTo>
                    <a:pt x="1723" y="5035"/>
                  </a:lnTo>
                  <a:lnTo>
                    <a:pt x="1771" y="5044"/>
                  </a:lnTo>
                  <a:lnTo>
                    <a:pt x="1819" y="5054"/>
                  </a:lnTo>
                  <a:lnTo>
                    <a:pt x="1857" y="5063"/>
                  </a:lnTo>
                  <a:lnTo>
                    <a:pt x="1905" y="5083"/>
                  </a:lnTo>
                  <a:lnTo>
                    <a:pt x="1915" y="5083"/>
                  </a:lnTo>
                  <a:lnTo>
                    <a:pt x="1943" y="5092"/>
                  </a:lnTo>
                  <a:lnTo>
                    <a:pt x="1991" y="5102"/>
                  </a:lnTo>
                  <a:lnTo>
                    <a:pt x="2001" y="5102"/>
                  </a:lnTo>
                  <a:lnTo>
                    <a:pt x="2030" y="5111"/>
                  </a:lnTo>
                  <a:lnTo>
                    <a:pt x="2077" y="5130"/>
                  </a:lnTo>
                  <a:lnTo>
                    <a:pt x="2116" y="5140"/>
                  </a:lnTo>
                  <a:lnTo>
                    <a:pt x="2164" y="5159"/>
                  </a:lnTo>
                  <a:lnTo>
                    <a:pt x="2183" y="5169"/>
                  </a:lnTo>
                  <a:lnTo>
                    <a:pt x="2202" y="5178"/>
                  </a:lnTo>
                  <a:lnTo>
                    <a:pt x="2259" y="5197"/>
                  </a:lnTo>
                  <a:lnTo>
                    <a:pt x="2269" y="5197"/>
                  </a:lnTo>
                  <a:lnTo>
                    <a:pt x="2288" y="5207"/>
                  </a:lnTo>
                  <a:lnTo>
                    <a:pt x="2345" y="5226"/>
                  </a:lnTo>
                  <a:lnTo>
                    <a:pt x="2374" y="5245"/>
                  </a:lnTo>
                  <a:lnTo>
                    <a:pt x="2460" y="5284"/>
                  </a:lnTo>
                  <a:lnTo>
                    <a:pt x="2470" y="5284"/>
                  </a:lnTo>
                  <a:lnTo>
                    <a:pt x="2537" y="5322"/>
                  </a:lnTo>
                  <a:lnTo>
                    <a:pt x="2565" y="5331"/>
                  </a:lnTo>
                  <a:lnTo>
                    <a:pt x="2623" y="5360"/>
                  </a:lnTo>
                  <a:lnTo>
                    <a:pt x="2652" y="5379"/>
                  </a:lnTo>
                  <a:lnTo>
                    <a:pt x="2699" y="5408"/>
                  </a:lnTo>
                  <a:lnTo>
                    <a:pt x="2719" y="5418"/>
                  </a:lnTo>
                  <a:lnTo>
                    <a:pt x="2738" y="5427"/>
                  </a:lnTo>
                  <a:lnTo>
                    <a:pt x="2776" y="5446"/>
                  </a:lnTo>
                  <a:lnTo>
                    <a:pt x="2805" y="5465"/>
                  </a:lnTo>
                  <a:lnTo>
                    <a:pt x="2814" y="5475"/>
                  </a:lnTo>
                  <a:lnTo>
                    <a:pt x="2853" y="5504"/>
                  </a:lnTo>
                  <a:lnTo>
                    <a:pt x="2891" y="5523"/>
                  </a:lnTo>
                  <a:lnTo>
                    <a:pt x="2929" y="5552"/>
                  </a:lnTo>
                  <a:lnTo>
                    <a:pt x="2958" y="5571"/>
                  </a:lnTo>
                  <a:lnTo>
                    <a:pt x="2996" y="5599"/>
                  </a:lnTo>
                  <a:lnTo>
                    <a:pt x="3034" y="5628"/>
                  </a:lnTo>
                  <a:lnTo>
                    <a:pt x="3073" y="5657"/>
                  </a:lnTo>
                  <a:lnTo>
                    <a:pt x="3101" y="5676"/>
                  </a:lnTo>
                  <a:lnTo>
                    <a:pt x="3149" y="5705"/>
                  </a:lnTo>
                  <a:lnTo>
                    <a:pt x="3178" y="5733"/>
                  </a:lnTo>
                  <a:lnTo>
                    <a:pt x="3216" y="5762"/>
                  </a:lnTo>
                  <a:lnTo>
                    <a:pt x="3245" y="5791"/>
                  </a:lnTo>
                  <a:lnTo>
                    <a:pt x="3283" y="5819"/>
                  </a:lnTo>
                  <a:lnTo>
                    <a:pt x="3312" y="5848"/>
                  </a:lnTo>
                  <a:lnTo>
                    <a:pt x="3350" y="5886"/>
                  </a:lnTo>
                  <a:lnTo>
                    <a:pt x="3379" y="5915"/>
                  </a:lnTo>
                  <a:lnTo>
                    <a:pt x="3417" y="5953"/>
                  </a:lnTo>
                  <a:lnTo>
                    <a:pt x="3446" y="5973"/>
                  </a:lnTo>
                  <a:lnTo>
                    <a:pt x="3484" y="6020"/>
                  </a:lnTo>
                  <a:lnTo>
                    <a:pt x="3503" y="6040"/>
                  </a:lnTo>
                  <a:lnTo>
                    <a:pt x="3551" y="6078"/>
                  </a:lnTo>
                  <a:lnTo>
                    <a:pt x="3570" y="6116"/>
                  </a:lnTo>
                  <a:lnTo>
                    <a:pt x="3589" y="6126"/>
                  </a:lnTo>
                  <a:cubicBezTo>
                    <a:pt x="3819" y="6384"/>
                    <a:pt x="4011" y="6671"/>
                    <a:pt x="4164" y="6987"/>
                  </a:cubicBezTo>
                  <a:lnTo>
                    <a:pt x="4164" y="7006"/>
                  </a:lnTo>
                  <a:lnTo>
                    <a:pt x="4173" y="7016"/>
                  </a:lnTo>
                  <a:lnTo>
                    <a:pt x="4202" y="7073"/>
                  </a:lnTo>
                  <a:cubicBezTo>
                    <a:pt x="4413" y="7533"/>
                    <a:pt x="4518" y="8030"/>
                    <a:pt x="4518" y="8528"/>
                  </a:cubicBezTo>
                  <a:lnTo>
                    <a:pt x="4518" y="8557"/>
                  </a:lnTo>
                  <a:lnTo>
                    <a:pt x="4518" y="8681"/>
                  </a:lnTo>
                  <a:lnTo>
                    <a:pt x="4480" y="8748"/>
                  </a:lnTo>
                  <a:lnTo>
                    <a:pt x="4480" y="8853"/>
                  </a:lnTo>
                  <a:lnTo>
                    <a:pt x="4480" y="8872"/>
                  </a:lnTo>
                  <a:cubicBezTo>
                    <a:pt x="4480" y="8911"/>
                    <a:pt x="4470" y="8949"/>
                    <a:pt x="4470" y="8987"/>
                  </a:cubicBezTo>
                  <a:lnTo>
                    <a:pt x="4470" y="9016"/>
                  </a:lnTo>
                  <a:cubicBezTo>
                    <a:pt x="4470" y="9045"/>
                    <a:pt x="4460" y="9073"/>
                    <a:pt x="4460" y="9112"/>
                  </a:cubicBezTo>
                  <a:lnTo>
                    <a:pt x="4460" y="9140"/>
                  </a:lnTo>
                  <a:cubicBezTo>
                    <a:pt x="4441" y="9207"/>
                    <a:pt x="4432" y="9284"/>
                    <a:pt x="4413" y="9360"/>
                  </a:cubicBezTo>
                  <a:lnTo>
                    <a:pt x="4413" y="9389"/>
                  </a:lnTo>
                  <a:cubicBezTo>
                    <a:pt x="4413" y="9418"/>
                    <a:pt x="4403" y="9447"/>
                    <a:pt x="4393" y="9485"/>
                  </a:cubicBezTo>
                  <a:lnTo>
                    <a:pt x="4393" y="9504"/>
                  </a:lnTo>
                  <a:cubicBezTo>
                    <a:pt x="4384" y="9542"/>
                    <a:pt x="4374" y="9581"/>
                    <a:pt x="4365" y="9609"/>
                  </a:cubicBezTo>
                  <a:lnTo>
                    <a:pt x="4365" y="9628"/>
                  </a:lnTo>
                  <a:cubicBezTo>
                    <a:pt x="4355" y="9657"/>
                    <a:pt x="4346" y="9695"/>
                    <a:pt x="4336" y="9724"/>
                  </a:cubicBezTo>
                  <a:lnTo>
                    <a:pt x="4326" y="9743"/>
                  </a:lnTo>
                  <a:cubicBezTo>
                    <a:pt x="4307" y="9820"/>
                    <a:pt x="4279" y="9896"/>
                    <a:pt x="4250" y="9963"/>
                  </a:cubicBezTo>
                  <a:lnTo>
                    <a:pt x="4240" y="9983"/>
                  </a:lnTo>
                  <a:lnTo>
                    <a:pt x="4202" y="10069"/>
                  </a:lnTo>
                  <a:lnTo>
                    <a:pt x="4192" y="10088"/>
                  </a:lnTo>
                  <a:cubicBezTo>
                    <a:pt x="4173" y="10126"/>
                    <a:pt x="4164" y="10164"/>
                    <a:pt x="4145" y="10193"/>
                  </a:cubicBezTo>
                  <a:cubicBezTo>
                    <a:pt x="4125" y="10222"/>
                    <a:pt x="4116" y="10260"/>
                    <a:pt x="4097" y="10289"/>
                  </a:cubicBezTo>
                  <a:lnTo>
                    <a:pt x="4087" y="10308"/>
                  </a:lnTo>
                  <a:cubicBezTo>
                    <a:pt x="4049" y="10375"/>
                    <a:pt x="4011" y="10442"/>
                    <a:pt x="3972" y="10509"/>
                  </a:cubicBezTo>
                  <a:lnTo>
                    <a:pt x="3963" y="10518"/>
                  </a:lnTo>
                  <a:lnTo>
                    <a:pt x="3905" y="10614"/>
                  </a:lnTo>
                  <a:cubicBezTo>
                    <a:pt x="3857" y="10681"/>
                    <a:pt x="3810" y="10748"/>
                    <a:pt x="3762" y="10815"/>
                  </a:cubicBezTo>
                  <a:cubicBezTo>
                    <a:pt x="3714" y="10882"/>
                    <a:pt x="3656" y="10940"/>
                    <a:pt x="3609" y="11007"/>
                  </a:cubicBezTo>
                  <a:lnTo>
                    <a:pt x="3532" y="11093"/>
                  </a:lnTo>
                  <a:cubicBezTo>
                    <a:pt x="3475" y="11150"/>
                    <a:pt x="3417" y="11208"/>
                    <a:pt x="3360" y="11255"/>
                  </a:cubicBezTo>
                  <a:cubicBezTo>
                    <a:pt x="3216" y="11389"/>
                    <a:pt x="3054" y="11523"/>
                    <a:pt x="2881" y="11629"/>
                  </a:cubicBezTo>
                  <a:cubicBezTo>
                    <a:pt x="2786" y="11696"/>
                    <a:pt x="2680" y="11763"/>
                    <a:pt x="2565" y="11820"/>
                  </a:cubicBezTo>
                  <a:lnTo>
                    <a:pt x="1494" y="12385"/>
                  </a:lnTo>
                  <a:lnTo>
                    <a:pt x="8030" y="12385"/>
                  </a:lnTo>
                  <a:cubicBezTo>
                    <a:pt x="8116" y="12385"/>
                    <a:pt x="8365" y="12346"/>
                    <a:pt x="8365" y="12107"/>
                  </a:cubicBezTo>
                  <a:lnTo>
                    <a:pt x="8365" y="2661"/>
                  </a:lnTo>
                  <a:lnTo>
                    <a:pt x="6968" y="1398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49"/>
            <p:cNvSpPr/>
            <p:nvPr/>
          </p:nvSpPr>
          <p:spPr>
            <a:xfrm>
              <a:off x="6230360" y="2591666"/>
              <a:ext cx="204329" cy="204329"/>
            </a:xfrm>
            <a:custGeom>
              <a:avLst/>
              <a:gdLst/>
              <a:ahLst/>
              <a:cxnLst/>
              <a:rect l="l" t="t" r="r" b="b"/>
              <a:pathLst>
                <a:path w="7781" h="7781" extrusionOk="0">
                  <a:moveTo>
                    <a:pt x="3895" y="0"/>
                  </a:moveTo>
                  <a:cubicBezTo>
                    <a:pt x="1742" y="0"/>
                    <a:pt x="0" y="1742"/>
                    <a:pt x="0" y="3895"/>
                  </a:cubicBezTo>
                  <a:cubicBezTo>
                    <a:pt x="0" y="6039"/>
                    <a:pt x="1742" y="7781"/>
                    <a:pt x="3895" y="7781"/>
                  </a:cubicBezTo>
                  <a:cubicBezTo>
                    <a:pt x="6049" y="7781"/>
                    <a:pt x="7781" y="6039"/>
                    <a:pt x="7781" y="3895"/>
                  </a:cubicBezTo>
                  <a:cubicBezTo>
                    <a:pt x="7781" y="1742"/>
                    <a:pt x="6049" y="0"/>
                    <a:pt x="3895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49"/>
            <p:cNvSpPr/>
            <p:nvPr/>
          </p:nvSpPr>
          <p:spPr>
            <a:xfrm>
              <a:off x="6234115" y="2591666"/>
              <a:ext cx="104331" cy="204329"/>
            </a:xfrm>
            <a:custGeom>
              <a:avLst/>
              <a:gdLst/>
              <a:ahLst/>
              <a:cxnLst/>
              <a:rect l="l" t="t" r="r" b="b"/>
              <a:pathLst>
                <a:path w="3973" h="7781" extrusionOk="0">
                  <a:moveTo>
                    <a:pt x="3752" y="0"/>
                  </a:moveTo>
                  <a:cubicBezTo>
                    <a:pt x="1656" y="77"/>
                    <a:pt x="1" y="1799"/>
                    <a:pt x="1" y="3895"/>
                  </a:cubicBezTo>
                  <a:cubicBezTo>
                    <a:pt x="1" y="5991"/>
                    <a:pt x="1656" y="7704"/>
                    <a:pt x="3752" y="7781"/>
                  </a:cubicBezTo>
                  <a:cubicBezTo>
                    <a:pt x="3829" y="7781"/>
                    <a:pt x="3896" y="7781"/>
                    <a:pt x="3972" y="7771"/>
                  </a:cubicBezTo>
                  <a:cubicBezTo>
                    <a:pt x="1915" y="7656"/>
                    <a:pt x="307" y="5953"/>
                    <a:pt x="297" y="3895"/>
                  </a:cubicBezTo>
                  <a:cubicBezTo>
                    <a:pt x="297" y="1828"/>
                    <a:pt x="1915" y="125"/>
                    <a:pt x="3972" y="10"/>
                  </a:cubicBezTo>
                  <a:cubicBezTo>
                    <a:pt x="3896" y="10"/>
                    <a:pt x="3829" y="0"/>
                    <a:pt x="375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49"/>
            <p:cNvSpPr/>
            <p:nvPr/>
          </p:nvSpPr>
          <p:spPr>
            <a:xfrm>
              <a:off x="6262528" y="2728875"/>
              <a:ext cx="140491" cy="67121"/>
            </a:xfrm>
            <a:custGeom>
              <a:avLst/>
              <a:gdLst/>
              <a:ahLst/>
              <a:cxnLst/>
              <a:rect l="l" t="t" r="r" b="b"/>
              <a:pathLst>
                <a:path w="5350" h="2556" extrusionOk="0">
                  <a:moveTo>
                    <a:pt x="3254" y="1"/>
                  </a:moveTo>
                  <a:lnTo>
                    <a:pt x="2680" y="594"/>
                  </a:lnTo>
                  <a:lnTo>
                    <a:pt x="2077" y="10"/>
                  </a:lnTo>
                  <a:lnTo>
                    <a:pt x="861" y="489"/>
                  </a:lnTo>
                  <a:cubicBezTo>
                    <a:pt x="517" y="623"/>
                    <a:pt x="249" y="891"/>
                    <a:pt x="105" y="1235"/>
                  </a:cubicBezTo>
                  <a:lnTo>
                    <a:pt x="0" y="1494"/>
                  </a:lnTo>
                  <a:lnTo>
                    <a:pt x="211" y="1666"/>
                  </a:lnTo>
                  <a:cubicBezTo>
                    <a:pt x="924" y="2259"/>
                    <a:pt x="1799" y="2556"/>
                    <a:pt x="2675" y="2556"/>
                  </a:cubicBezTo>
                  <a:cubicBezTo>
                    <a:pt x="3551" y="2556"/>
                    <a:pt x="4426" y="2259"/>
                    <a:pt x="5139" y="1666"/>
                  </a:cubicBezTo>
                  <a:lnTo>
                    <a:pt x="5350" y="1494"/>
                  </a:lnTo>
                  <a:lnTo>
                    <a:pt x="5245" y="1245"/>
                  </a:lnTo>
                  <a:cubicBezTo>
                    <a:pt x="5101" y="900"/>
                    <a:pt x="4833" y="632"/>
                    <a:pt x="4489" y="489"/>
                  </a:cubicBezTo>
                  <a:lnTo>
                    <a:pt x="3254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49"/>
            <p:cNvSpPr/>
            <p:nvPr/>
          </p:nvSpPr>
          <p:spPr>
            <a:xfrm>
              <a:off x="6262528" y="2729137"/>
              <a:ext cx="74920" cy="66858"/>
            </a:xfrm>
            <a:custGeom>
              <a:avLst/>
              <a:gdLst/>
              <a:ahLst/>
              <a:cxnLst/>
              <a:rect l="l" t="t" r="r" b="b"/>
              <a:pathLst>
                <a:path w="2853" h="2546" extrusionOk="0">
                  <a:moveTo>
                    <a:pt x="2077" y="0"/>
                  </a:moveTo>
                  <a:lnTo>
                    <a:pt x="852" y="479"/>
                  </a:lnTo>
                  <a:cubicBezTo>
                    <a:pt x="507" y="622"/>
                    <a:pt x="239" y="890"/>
                    <a:pt x="96" y="1225"/>
                  </a:cubicBezTo>
                  <a:lnTo>
                    <a:pt x="0" y="1493"/>
                  </a:lnTo>
                  <a:lnTo>
                    <a:pt x="201" y="1665"/>
                  </a:lnTo>
                  <a:cubicBezTo>
                    <a:pt x="900" y="2230"/>
                    <a:pt x="1771" y="2546"/>
                    <a:pt x="2670" y="2546"/>
                  </a:cubicBezTo>
                  <a:lnTo>
                    <a:pt x="2852" y="2546"/>
                  </a:lnTo>
                  <a:cubicBezTo>
                    <a:pt x="2010" y="2508"/>
                    <a:pt x="1206" y="2201"/>
                    <a:pt x="565" y="1665"/>
                  </a:cubicBezTo>
                  <a:lnTo>
                    <a:pt x="354" y="1493"/>
                  </a:lnTo>
                  <a:lnTo>
                    <a:pt x="459" y="1225"/>
                  </a:lnTo>
                  <a:cubicBezTo>
                    <a:pt x="593" y="890"/>
                    <a:pt x="871" y="622"/>
                    <a:pt x="1216" y="479"/>
                  </a:cubicBezTo>
                  <a:lnTo>
                    <a:pt x="2173" y="105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49"/>
            <p:cNvSpPr/>
            <p:nvPr/>
          </p:nvSpPr>
          <p:spPr>
            <a:xfrm>
              <a:off x="6283878" y="2609996"/>
              <a:ext cx="98029" cy="64862"/>
            </a:xfrm>
            <a:custGeom>
              <a:avLst/>
              <a:gdLst/>
              <a:ahLst/>
              <a:cxnLst/>
              <a:rect l="l" t="t" r="r" b="b"/>
              <a:pathLst>
                <a:path w="3733" h="2470" extrusionOk="0">
                  <a:moveTo>
                    <a:pt x="3283" y="2135"/>
                  </a:moveTo>
                  <a:lnTo>
                    <a:pt x="3274" y="2145"/>
                  </a:lnTo>
                  <a:lnTo>
                    <a:pt x="3235" y="2164"/>
                  </a:lnTo>
                  <a:lnTo>
                    <a:pt x="3283" y="2135"/>
                  </a:lnTo>
                  <a:close/>
                  <a:moveTo>
                    <a:pt x="1800" y="1"/>
                  </a:moveTo>
                  <a:cubicBezTo>
                    <a:pt x="814" y="1"/>
                    <a:pt x="1" y="757"/>
                    <a:pt x="1" y="1685"/>
                  </a:cubicBezTo>
                  <a:lnTo>
                    <a:pt x="1" y="2470"/>
                  </a:lnTo>
                  <a:cubicBezTo>
                    <a:pt x="1" y="2470"/>
                    <a:pt x="412" y="2432"/>
                    <a:pt x="460" y="2250"/>
                  </a:cubicBezTo>
                  <a:cubicBezTo>
                    <a:pt x="479" y="2231"/>
                    <a:pt x="489" y="2212"/>
                    <a:pt x="498" y="2183"/>
                  </a:cubicBezTo>
                  <a:cubicBezTo>
                    <a:pt x="728" y="2183"/>
                    <a:pt x="1819" y="2173"/>
                    <a:pt x="2431" y="1465"/>
                  </a:cubicBezTo>
                  <a:cubicBezTo>
                    <a:pt x="2575" y="1819"/>
                    <a:pt x="2872" y="2078"/>
                    <a:pt x="3235" y="2173"/>
                  </a:cubicBezTo>
                  <a:cubicBezTo>
                    <a:pt x="3245" y="2202"/>
                    <a:pt x="3254" y="2221"/>
                    <a:pt x="3274" y="2240"/>
                  </a:cubicBezTo>
                  <a:cubicBezTo>
                    <a:pt x="3321" y="2422"/>
                    <a:pt x="3733" y="2460"/>
                    <a:pt x="3733" y="2460"/>
                  </a:cubicBezTo>
                  <a:lnTo>
                    <a:pt x="3733" y="1676"/>
                  </a:lnTo>
                  <a:cubicBezTo>
                    <a:pt x="3733" y="757"/>
                    <a:pt x="2929" y="1"/>
                    <a:pt x="19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49"/>
            <p:cNvSpPr/>
            <p:nvPr/>
          </p:nvSpPr>
          <p:spPr>
            <a:xfrm>
              <a:off x="6283878" y="2610258"/>
              <a:ext cx="53308" cy="64600"/>
            </a:xfrm>
            <a:custGeom>
              <a:avLst/>
              <a:gdLst/>
              <a:ahLst/>
              <a:cxnLst/>
              <a:rect l="l" t="t" r="r" b="b"/>
              <a:pathLst>
                <a:path w="2030" h="2460" extrusionOk="0">
                  <a:moveTo>
                    <a:pt x="1800" y="0"/>
                  </a:moveTo>
                  <a:cubicBezTo>
                    <a:pt x="814" y="0"/>
                    <a:pt x="1" y="756"/>
                    <a:pt x="1" y="1685"/>
                  </a:cubicBezTo>
                  <a:lnTo>
                    <a:pt x="1" y="2460"/>
                  </a:lnTo>
                  <a:cubicBezTo>
                    <a:pt x="106" y="2450"/>
                    <a:pt x="221" y="2422"/>
                    <a:pt x="316" y="2374"/>
                  </a:cubicBezTo>
                  <a:lnTo>
                    <a:pt x="326" y="2106"/>
                  </a:lnTo>
                  <a:lnTo>
                    <a:pt x="326" y="1675"/>
                  </a:lnTo>
                  <a:cubicBezTo>
                    <a:pt x="326" y="776"/>
                    <a:pt x="1082" y="39"/>
                    <a:pt x="20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49"/>
            <p:cNvSpPr/>
            <p:nvPr/>
          </p:nvSpPr>
          <p:spPr>
            <a:xfrm>
              <a:off x="6368566" y="2668319"/>
              <a:ext cx="18119" cy="26917"/>
            </a:xfrm>
            <a:custGeom>
              <a:avLst/>
              <a:gdLst/>
              <a:ahLst/>
              <a:cxnLst/>
              <a:rect l="l" t="t" r="r" b="b"/>
              <a:pathLst>
                <a:path w="690" h="1025" extrusionOk="0">
                  <a:moveTo>
                    <a:pt x="221" y="0"/>
                  </a:moveTo>
                  <a:cubicBezTo>
                    <a:pt x="176" y="0"/>
                    <a:pt x="132" y="13"/>
                    <a:pt x="87" y="38"/>
                  </a:cubicBezTo>
                  <a:cubicBezTo>
                    <a:pt x="29" y="77"/>
                    <a:pt x="1" y="144"/>
                    <a:pt x="1" y="211"/>
                  </a:cubicBezTo>
                  <a:lnTo>
                    <a:pt x="1" y="814"/>
                  </a:lnTo>
                  <a:cubicBezTo>
                    <a:pt x="1" y="881"/>
                    <a:pt x="29" y="938"/>
                    <a:pt x="87" y="986"/>
                  </a:cubicBezTo>
                  <a:cubicBezTo>
                    <a:pt x="135" y="1005"/>
                    <a:pt x="173" y="1024"/>
                    <a:pt x="221" y="1024"/>
                  </a:cubicBezTo>
                  <a:cubicBezTo>
                    <a:pt x="250" y="1024"/>
                    <a:pt x="269" y="1015"/>
                    <a:pt x="288" y="1015"/>
                  </a:cubicBezTo>
                  <a:cubicBezTo>
                    <a:pt x="336" y="995"/>
                    <a:pt x="374" y="986"/>
                    <a:pt x="422" y="957"/>
                  </a:cubicBezTo>
                  <a:cubicBezTo>
                    <a:pt x="460" y="919"/>
                    <a:pt x="498" y="890"/>
                    <a:pt x="546" y="861"/>
                  </a:cubicBezTo>
                  <a:cubicBezTo>
                    <a:pt x="632" y="766"/>
                    <a:pt x="690" y="641"/>
                    <a:pt x="690" y="507"/>
                  </a:cubicBezTo>
                  <a:cubicBezTo>
                    <a:pt x="680" y="278"/>
                    <a:pt x="518" y="67"/>
                    <a:pt x="288" y="10"/>
                  </a:cubicBezTo>
                  <a:cubicBezTo>
                    <a:pt x="266" y="3"/>
                    <a:pt x="243" y="0"/>
                    <a:pt x="221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49"/>
            <p:cNvSpPr/>
            <p:nvPr/>
          </p:nvSpPr>
          <p:spPr>
            <a:xfrm>
              <a:off x="6276079" y="2668319"/>
              <a:ext cx="21402" cy="26917"/>
            </a:xfrm>
            <a:custGeom>
              <a:avLst/>
              <a:gdLst/>
              <a:ahLst/>
              <a:cxnLst/>
              <a:rect l="l" t="t" r="r" b="b"/>
              <a:pathLst>
                <a:path w="815" h="1025" extrusionOk="0">
                  <a:moveTo>
                    <a:pt x="594" y="0"/>
                  </a:moveTo>
                  <a:cubicBezTo>
                    <a:pt x="572" y="0"/>
                    <a:pt x="550" y="3"/>
                    <a:pt x="527" y="10"/>
                  </a:cubicBezTo>
                  <a:cubicBezTo>
                    <a:pt x="1" y="144"/>
                    <a:pt x="1" y="890"/>
                    <a:pt x="527" y="1015"/>
                  </a:cubicBezTo>
                  <a:cubicBezTo>
                    <a:pt x="546" y="1024"/>
                    <a:pt x="566" y="1024"/>
                    <a:pt x="594" y="1024"/>
                  </a:cubicBezTo>
                  <a:cubicBezTo>
                    <a:pt x="642" y="1024"/>
                    <a:pt x="680" y="1015"/>
                    <a:pt x="728" y="986"/>
                  </a:cubicBezTo>
                  <a:cubicBezTo>
                    <a:pt x="786" y="948"/>
                    <a:pt x="814" y="881"/>
                    <a:pt x="814" y="814"/>
                  </a:cubicBezTo>
                  <a:lnTo>
                    <a:pt x="814" y="220"/>
                  </a:lnTo>
                  <a:cubicBezTo>
                    <a:pt x="814" y="144"/>
                    <a:pt x="786" y="77"/>
                    <a:pt x="728" y="38"/>
                  </a:cubicBezTo>
                  <a:cubicBezTo>
                    <a:pt x="684" y="13"/>
                    <a:pt x="639" y="0"/>
                    <a:pt x="59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49"/>
            <p:cNvSpPr/>
            <p:nvPr/>
          </p:nvSpPr>
          <p:spPr>
            <a:xfrm>
              <a:off x="6315048" y="2715613"/>
              <a:ext cx="35950" cy="38917"/>
            </a:xfrm>
            <a:custGeom>
              <a:avLst/>
              <a:gdLst/>
              <a:ahLst/>
              <a:cxnLst/>
              <a:rect l="l" t="t" r="r" b="b"/>
              <a:pathLst>
                <a:path w="1369" h="1482" extrusionOk="0">
                  <a:moveTo>
                    <a:pt x="224" y="0"/>
                  </a:moveTo>
                  <a:cubicBezTo>
                    <a:pt x="176" y="0"/>
                    <a:pt x="128" y="18"/>
                    <a:pt x="86" y="46"/>
                  </a:cubicBezTo>
                  <a:cubicBezTo>
                    <a:pt x="29" y="84"/>
                    <a:pt x="0" y="151"/>
                    <a:pt x="0" y="209"/>
                  </a:cubicBezTo>
                  <a:lnTo>
                    <a:pt x="0" y="841"/>
                  </a:lnTo>
                  <a:cubicBezTo>
                    <a:pt x="0" y="898"/>
                    <a:pt x="19" y="965"/>
                    <a:pt x="67" y="1003"/>
                  </a:cubicBezTo>
                  <a:lnTo>
                    <a:pt x="527" y="1415"/>
                  </a:lnTo>
                  <a:cubicBezTo>
                    <a:pt x="565" y="1453"/>
                    <a:pt x="622" y="1482"/>
                    <a:pt x="680" y="1482"/>
                  </a:cubicBezTo>
                  <a:cubicBezTo>
                    <a:pt x="737" y="1482"/>
                    <a:pt x="795" y="1453"/>
                    <a:pt x="842" y="1415"/>
                  </a:cubicBezTo>
                  <a:lnTo>
                    <a:pt x="1302" y="955"/>
                  </a:lnTo>
                  <a:cubicBezTo>
                    <a:pt x="1350" y="917"/>
                    <a:pt x="1369" y="869"/>
                    <a:pt x="1369" y="812"/>
                  </a:cubicBezTo>
                  <a:lnTo>
                    <a:pt x="1369" y="218"/>
                  </a:lnTo>
                  <a:cubicBezTo>
                    <a:pt x="1369" y="161"/>
                    <a:pt x="1340" y="104"/>
                    <a:pt x="1302" y="65"/>
                  </a:cubicBezTo>
                  <a:cubicBezTo>
                    <a:pt x="1254" y="27"/>
                    <a:pt x="1197" y="8"/>
                    <a:pt x="1139" y="8"/>
                  </a:cubicBezTo>
                  <a:lnTo>
                    <a:pt x="1091" y="8"/>
                  </a:lnTo>
                  <a:cubicBezTo>
                    <a:pt x="1005" y="27"/>
                    <a:pt x="909" y="37"/>
                    <a:pt x="823" y="37"/>
                  </a:cubicBezTo>
                  <a:lnTo>
                    <a:pt x="546" y="37"/>
                  </a:lnTo>
                  <a:cubicBezTo>
                    <a:pt x="460" y="37"/>
                    <a:pt x="364" y="27"/>
                    <a:pt x="278" y="8"/>
                  </a:cubicBezTo>
                  <a:cubicBezTo>
                    <a:pt x="260" y="3"/>
                    <a:pt x="242" y="0"/>
                    <a:pt x="22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49"/>
            <p:cNvSpPr/>
            <p:nvPr/>
          </p:nvSpPr>
          <p:spPr>
            <a:xfrm>
              <a:off x="6315048" y="2715745"/>
              <a:ext cx="21875" cy="38786"/>
            </a:xfrm>
            <a:custGeom>
              <a:avLst/>
              <a:gdLst/>
              <a:ahLst/>
              <a:cxnLst/>
              <a:rect l="l" t="t" r="r" b="b"/>
              <a:pathLst>
                <a:path w="833" h="1477" extrusionOk="0">
                  <a:moveTo>
                    <a:pt x="234" y="0"/>
                  </a:moveTo>
                  <a:cubicBezTo>
                    <a:pt x="179" y="0"/>
                    <a:pt x="126" y="19"/>
                    <a:pt x="86" y="51"/>
                  </a:cubicBezTo>
                  <a:cubicBezTo>
                    <a:pt x="29" y="89"/>
                    <a:pt x="0" y="146"/>
                    <a:pt x="0" y="213"/>
                  </a:cubicBezTo>
                  <a:lnTo>
                    <a:pt x="0" y="836"/>
                  </a:lnTo>
                  <a:cubicBezTo>
                    <a:pt x="0" y="893"/>
                    <a:pt x="19" y="960"/>
                    <a:pt x="67" y="998"/>
                  </a:cubicBezTo>
                  <a:lnTo>
                    <a:pt x="517" y="1410"/>
                  </a:lnTo>
                  <a:cubicBezTo>
                    <a:pt x="565" y="1448"/>
                    <a:pt x="622" y="1477"/>
                    <a:pt x="680" y="1477"/>
                  </a:cubicBezTo>
                  <a:cubicBezTo>
                    <a:pt x="737" y="1477"/>
                    <a:pt x="795" y="1448"/>
                    <a:pt x="833" y="1410"/>
                  </a:cubicBezTo>
                  <a:cubicBezTo>
                    <a:pt x="795" y="1400"/>
                    <a:pt x="756" y="1381"/>
                    <a:pt x="728" y="1343"/>
                  </a:cubicBezTo>
                  <a:lnTo>
                    <a:pt x="268" y="931"/>
                  </a:lnTo>
                  <a:cubicBezTo>
                    <a:pt x="220" y="893"/>
                    <a:pt x="201" y="826"/>
                    <a:pt x="201" y="769"/>
                  </a:cubicBezTo>
                  <a:lnTo>
                    <a:pt x="201" y="146"/>
                  </a:lnTo>
                  <a:cubicBezTo>
                    <a:pt x="201" y="99"/>
                    <a:pt x="220" y="41"/>
                    <a:pt x="268" y="3"/>
                  </a:cubicBezTo>
                  <a:cubicBezTo>
                    <a:pt x="257" y="1"/>
                    <a:pt x="245" y="0"/>
                    <a:pt x="23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49"/>
            <p:cNvSpPr/>
            <p:nvPr/>
          </p:nvSpPr>
          <p:spPr>
            <a:xfrm>
              <a:off x="6294172" y="2648178"/>
              <a:ext cx="76942" cy="77467"/>
            </a:xfrm>
            <a:custGeom>
              <a:avLst/>
              <a:gdLst/>
              <a:ahLst/>
              <a:cxnLst/>
              <a:rect l="l" t="t" r="r" b="b"/>
              <a:pathLst>
                <a:path w="2930" h="2950" extrusionOk="0">
                  <a:moveTo>
                    <a:pt x="2039" y="0"/>
                  </a:moveTo>
                  <a:cubicBezTo>
                    <a:pt x="2022" y="0"/>
                    <a:pt x="2006" y="7"/>
                    <a:pt x="1992" y="21"/>
                  </a:cubicBezTo>
                  <a:cubicBezTo>
                    <a:pt x="1666" y="241"/>
                    <a:pt x="1312" y="403"/>
                    <a:pt x="929" y="509"/>
                  </a:cubicBezTo>
                  <a:cubicBezTo>
                    <a:pt x="814" y="537"/>
                    <a:pt x="690" y="566"/>
                    <a:pt x="575" y="585"/>
                  </a:cubicBezTo>
                  <a:cubicBezTo>
                    <a:pt x="451" y="604"/>
                    <a:pt x="336" y="624"/>
                    <a:pt x="212" y="624"/>
                  </a:cubicBezTo>
                  <a:cubicBezTo>
                    <a:pt x="97" y="633"/>
                    <a:pt x="1" y="719"/>
                    <a:pt x="1" y="834"/>
                  </a:cubicBezTo>
                  <a:lnTo>
                    <a:pt x="1" y="1705"/>
                  </a:lnTo>
                  <a:cubicBezTo>
                    <a:pt x="1" y="2384"/>
                    <a:pt x="604" y="2949"/>
                    <a:pt x="1331" y="2949"/>
                  </a:cubicBezTo>
                  <a:lnTo>
                    <a:pt x="1609" y="2949"/>
                  </a:lnTo>
                  <a:cubicBezTo>
                    <a:pt x="2336" y="2949"/>
                    <a:pt x="2929" y="2394"/>
                    <a:pt x="2929" y="1705"/>
                  </a:cubicBezTo>
                  <a:lnTo>
                    <a:pt x="2929" y="805"/>
                  </a:lnTo>
                  <a:cubicBezTo>
                    <a:pt x="2929" y="719"/>
                    <a:pt x="2882" y="633"/>
                    <a:pt x="2796" y="604"/>
                  </a:cubicBezTo>
                  <a:cubicBezTo>
                    <a:pt x="2767" y="595"/>
                    <a:pt x="2748" y="585"/>
                    <a:pt x="2719" y="576"/>
                  </a:cubicBezTo>
                  <a:cubicBezTo>
                    <a:pt x="2470" y="480"/>
                    <a:pt x="2250" y="298"/>
                    <a:pt x="2126" y="59"/>
                  </a:cubicBezTo>
                  <a:lnTo>
                    <a:pt x="2106" y="49"/>
                  </a:lnTo>
                  <a:cubicBezTo>
                    <a:pt x="2094" y="19"/>
                    <a:pt x="2067" y="0"/>
                    <a:pt x="203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49"/>
            <p:cNvSpPr/>
            <p:nvPr/>
          </p:nvSpPr>
          <p:spPr>
            <a:xfrm>
              <a:off x="6294434" y="2648099"/>
              <a:ext cx="56328" cy="77546"/>
            </a:xfrm>
            <a:custGeom>
              <a:avLst/>
              <a:gdLst/>
              <a:ahLst/>
              <a:cxnLst/>
              <a:rect l="l" t="t" r="r" b="b"/>
              <a:pathLst>
                <a:path w="2145" h="2953" extrusionOk="0">
                  <a:moveTo>
                    <a:pt x="2034" y="0"/>
                  </a:moveTo>
                  <a:cubicBezTo>
                    <a:pt x="2019" y="0"/>
                    <a:pt x="2004" y="4"/>
                    <a:pt x="1991" y="14"/>
                  </a:cubicBezTo>
                  <a:cubicBezTo>
                    <a:pt x="1666" y="244"/>
                    <a:pt x="1312" y="406"/>
                    <a:pt x="929" y="512"/>
                  </a:cubicBezTo>
                  <a:cubicBezTo>
                    <a:pt x="814" y="540"/>
                    <a:pt x="690" y="569"/>
                    <a:pt x="565" y="588"/>
                  </a:cubicBezTo>
                  <a:cubicBezTo>
                    <a:pt x="450" y="607"/>
                    <a:pt x="326" y="617"/>
                    <a:pt x="211" y="627"/>
                  </a:cubicBezTo>
                  <a:cubicBezTo>
                    <a:pt x="96" y="636"/>
                    <a:pt x="1" y="722"/>
                    <a:pt x="1" y="837"/>
                  </a:cubicBezTo>
                  <a:lnTo>
                    <a:pt x="1" y="1708"/>
                  </a:lnTo>
                  <a:cubicBezTo>
                    <a:pt x="1" y="2387"/>
                    <a:pt x="603" y="2952"/>
                    <a:pt x="1331" y="2952"/>
                  </a:cubicBezTo>
                  <a:lnTo>
                    <a:pt x="1599" y="2952"/>
                  </a:lnTo>
                  <a:cubicBezTo>
                    <a:pt x="871" y="2952"/>
                    <a:pt x="278" y="2387"/>
                    <a:pt x="278" y="1708"/>
                  </a:cubicBezTo>
                  <a:lnTo>
                    <a:pt x="278" y="837"/>
                  </a:lnTo>
                  <a:cubicBezTo>
                    <a:pt x="278" y="722"/>
                    <a:pt x="374" y="636"/>
                    <a:pt x="489" y="627"/>
                  </a:cubicBezTo>
                  <a:cubicBezTo>
                    <a:pt x="603" y="617"/>
                    <a:pt x="728" y="607"/>
                    <a:pt x="843" y="588"/>
                  </a:cubicBezTo>
                  <a:cubicBezTo>
                    <a:pt x="967" y="569"/>
                    <a:pt x="1082" y="540"/>
                    <a:pt x="1206" y="512"/>
                  </a:cubicBezTo>
                  <a:cubicBezTo>
                    <a:pt x="1532" y="426"/>
                    <a:pt x="1848" y="282"/>
                    <a:pt x="2144" y="100"/>
                  </a:cubicBezTo>
                  <a:lnTo>
                    <a:pt x="2116" y="62"/>
                  </a:lnTo>
                  <a:lnTo>
                    <a:pt x="2106" y="43"/>
                  </a:lnTo>
                  <a:cubicBezTo>
                    <a:pt x="2093" y="17"/>
                    <a:pt x="2063" y="0"/>
                    <a:pt x="203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49"/>
            <p:cNvSpPr/>
            <p:nvPr/>
          </p:nvSpPr>
          <p:spPr>
            <a:xfrm>
              <a:off x="6459557" y="2469268"/>
              <a:ext cx="69878" cy="70140"/>
            </a:xfrm>
            <a:custGeom>
              <a:avLst/>
              <a:gdLst/>
              <a:ahLst/>
              <a:cxnLst/>
              <a:rect l="l" t="t" r="r" b="b"/>
              <a:pathLst>
                <a:path w="2661" h="2671" extrusionOk="0">
                  <a:moveTo>
                    <a:pt x="0" y="0"/>
                  </a:moveTo>
                  <a:lnTo>
                    <a:pt x="0" y="2163"/>
                  </a:lnTo>
                  <a:cubicBezTo>
                    <a:pt x="10" y="2336"/>
                    <a:pt x="115" y="2671"/>
                    <a:pt x="689" y="2671"/>
                  </a:cubicBezTo>
                  <a:lnTo>
                    <a:pt x="2661" y="2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2" name="Google Shape;5422;p49"/>
          <p:cNvGrpSpPr/>
          <p:nvPr/>
        </p:nvGrpSpPr>
        <p:grpSpPr>
          <a:xfrm>
            <a:off x="6633976" y="2459552"/>
            <a:ext cx="387782" cy="286680"/>
            <a:chOff x="6633976" y="2459552"/>
            <a:chExt cx="387782" cy="286680"/>
          </a:xfrm>
        </p:grpSpPr>
        <p:sp>
          <p:nvSpPr>
            <p:cNvPr id="5423" name="Google Shape;5423;p49"/>
            <p:cNvSpPr/>
            <p:nvPr/>
          </p:nvSpPr>
          <p:spPr>
            <a:xfrm>
              <a:off x="6635473" y="2459552"/>
              <a:ext cx="386285" cy="205773"/>
            </a:xfrm>
            <a:custGeom>
              <a:avLst/>
              <a:gdLst/>
              <a:ahLst/>
              <a:cxnLst/>
              <a:rect l="l" t="t" r="r" b="b"/>
              <a:pathLst>
                <a:path w="14710" h="7836" extrusionOk="0">
                  <a:moveTo>
                    <a:pt x="5944" y="1"/>
                  </a:moveTo>
                  <a:cubicBezTo>
                    <a:pt x="4569" y="1"/>
                    <a:pt x="3205" y="834"/>
                    <a:pt x="2747" y="2380"/>
                  </a:cubicBezTo>
                  <a:lnTo>
                    <a:pt x="2728" y="2380"/>
                  </a:lnTo>
                  <a:cubicBezTo>
                    <a:pt x="1216" y="2380"/>
                    <a:pt x="0" y="3596"/>
                    <a:pt x="0" y="5108"/>
                  </a:cubicBezTo>
                  <a:cubicBezTo>
                    <a:pt x="0" y="6610"/>
                    <a:pt x="1216" y="7835"/>
                    <a:pt x="2728" y="7835"/>
                  </a:cubicBezTo>
                  <a:lnTo>
                    <a:pt x="12451" y="7835"/>
                  </a:lnTo>
                  <a:cubicBezTo>
                    <a:pt x="13696" y="7835"/>
                    <a:pt x="14710" y="6821"/>
                    <a:pt x="14710" y="5577"/>
                  </a:cubicBezTo>
                  <a:cubicBezTo>
                    <a:pt x="14710" y="4333"/>
                    <a:pt x="13696" y="3328"/>
                    <a:pt x="12451" y="3328"/>
                  </a:cubicBezTo>
                  <a:cubicBezTo>
                    <a:pt x="12375" y="3328"/>
                    <a:pt x="12298" y="3328"/>
                    <a:pt x="12212" y="3337"/>
                  </a:cubicBezTo>
                  <a:cubicBezTo>
                    <a:pt x="11852" y="2172"/>
                    <a:pt x="10772" y="1424"/>
                    <a:pt x="9614" y="1424"/>
                  </a:cubicBezTo>
                  <a:cubicBezTo>
                    <a:pt x="9327" y="1424"/>
                    <a:pt x="9035" y="1470"/>
                    <a:pt x="8748" y="1567"/>
                  </a:cubicBezTo>
                  <a:cubicBezTo>
                    <a:pt x="8087" y="504"/>
                    <a:pt x="7012" y="1"/>
                    <a:pt x="594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49"/>
            <p:cNvSpPr/>
            <p:nvPr/>
          </p:nvSpPr>
          <p:spPr>
            <a:xfrm>
              <a:off x="6633976" y="2522051"/>
              <a:ext cx="352856" cy="143012"/>
            </a:xfrm>
            <a:custGeom>
              <a:avLst/>
              <a:gdLst/>
              <a:ahLst/>
              <a:cxnLst/>
              <a:rect l="l" t="t" r="r" b="b"/>
              <a:pathLst>
                <a:path w="13437" h="5446" extrusionOk="0">
                  <a:moveTo>
                    <a:pt x="2661" y="0"/>
                  </a:moveTo>
                  <a:cubicBezTo>
                    <a:pt x="1168" y="67"/>
                    <a:pt x="0" y="1321"/>
                    <a:pt x="48" y="2814"/>
                  </a:cubicBezTo>
                  <a:cubicBezTo>
                    <a:pt x="96" y="4307"/>
                    <a:pt x="1378" y="5446"/>
                    <a:pt x="2862" y="5446"/>
                  </a:cubicBezTo>
                  <a:lnTo>
                    <a:pt x="12690" y="5446"/>
                  </a:lnTo>
                  <a:cubicBezTo>
                    <a:pt x="13437" y="5388"/>
                    <a:pt x="13370" y="4269"/>
                    <a:pt x="12623" y="4269"/>
                  </a:cubicBezTo>
                  <a:lnTo>
                    <a:pt x="10738" y="4269"/>
                  </a:lnTo>
                  <a:cubicBezTo>
                    <a:pt x="10604" y="4269"/>
                    <a:pt x="10499" y="4154"/>
                    <a:pt x="10499" y="4029"/>
                  </a:cubicBezTo>
                  <a:lnTo>
                    <a:pt x="10499" y="3273"/>
                  </a:lnTo>
                  <a:cubicBezTo>
                    <a:pt x="10499" y="3024"/>
                    <a:pt x="10393" y="2776"/>
                    <a:pt x="10221" y="2603"/>
                  </a:cubicBezTo>
                  <a:lnTo>
                    <a:pt x="8833" y="1216"/>
                  </a:lnTo>
                  <a:cubicBezTo>
                    <a:pt x="8652" y="1043"/>
                    <a:pt x="8412" y="938"/>
                    <a:pt x="8163" y="938"/>
                  </a:cubicBezTo>
                  <a:lnTo>
                    <a:pt x="5034" y="938"/>
                  </a:lnTo>
                  <a:cubicBezTo>
                    <a:pt x="4642" y="938"/>
                    <a:pt x="4316" y="1263"/>
                    <a:pt x="4316" y="1656"/>
                  </a:cubicBezTo>
                  <a:lnTo>
                    <a:pt x="4316" y="3867"/>
                  </a:lnTo>
                  <a:cubicBezTo>
                    <a:pt x="4316" y="4000"/>
                    <a:pt x="4206" y="4102"/>
                    <a:pt x="4082" y="4102"/>
                  </a:cubicBezTo>
                  <a:cubicBezTo>
                    <a:pt x="4055" y="4102"/>
                    <a:pt x="4028" y="4097"/>
                    <a:pt x="4000" y="4087"/>
                  </a:cubicBezTo>
                  <a:cubicBezTo>
                    <a:pt x="2316" y="3503"/>
                    <a:pt x="1646" y="1474"/>
                    <a:pt x="266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49"/>
            <p:cNvSpPr/>
            <p:nvPr/>
          </p:nvSpPr>
          <p:spPr>
            <a:xfrm>
              <a:off x="6759867" y="2559235"/>
              <a:ext cx="137261" cy="186997"/>
            </a:xfrm>
            <a:custGeom>
              <a:avLst/>
              <a:gdLst/>
              <a:ahLst/>
              <a:cxnLst/>
              <a:rect l="l" t="t" r="r" b="b"/>
              <a:pathLst>
                <a:path w="5227" h="7121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6882"/>
                  </a:lnTo>
                  <a:cubicBezTo>
                    <a:pt x="1" y="7016"/>
                    <a:pt x="106" y="7121"/>
                    <a:pt x="240" y="7121"/>
                  </a:cubicBezTo>
                  <a:lnTo>
                    <a:pt x="4987" y="7121"/>
                  </a:lnTo>
                  <a:cubicBezTo>
                    <a:pt x="5121" y="7121"/>
                    <a:pt x="5226" y="7016"/>
                    <a:pt x="5226" y="6882"/>
                  </a:cubicBezTo>
                  <a:lnTo>
                    <a:pt x="5226" y="1857"/>
                  </a:lnTo>
                  <a:cubicBezTo>
                    <a:pt x="5226" y="1733"/>
                    <a:pt x="5178" y="1608"/>
                    <a:pt x="5092" y="1522"/>
                  </a:cubicBezTo>
                  <a:lnTo>
                    <a:pt x="3704" y="144"/>
                  </a:lnTo>
                  <a:cubicBezTo>
                    <a:pt x="3618" y="48"/>
                    <a:pt x="3494" y="1"/>
                    <a:pt x="3369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49"/>
            <p:cNvSpPr/>
            <p:nvPr/>
          </p:nvSpPr>
          <p:spPr>
            <a:xfrm>
              <a:off x="6792613" y="2632553"/>
              <a:ext cx="72189" cy="84163"/>
            </a:xfrm>
            <a:custGeom>
              <a:avLst/>
              <a:gdLst/>
              <a:ahLst/>
              <a:cxnLst/>
              <a:rect l="l" t="t" r="r" b="b"/>
              <a:pathLst>
                <a:path w="2749" h="3205" extrusionOk="0">
                  <a:moveTo>
                    <a:pt x="1371" y="1"/>
                  </a:moveTo>
                  <a:cubicBezTo>
                    <a:pt x="1285" y="1"/>
                    <a:pt x="1199" y="37"/>
                    <a:pt x="1137" y="108"/>
                  </a:cubicBezTo>
                  <a:lnTo>
                    <a:pt x="189" y="1295"/>
                  </a:lnTo>
                  <a:cubicBezTo>
                    <a:pt x="1" y="1526"/>
                    <a:pt x="205" y="1792"/>
                    <a:pt x="422" y="1792"/>
                  </a:cubicBezTo>
                  <a:cubicBezTo>
                    <a:pt x="502" y="1792"/>
                    <a:pt x="584" y="1756"/>
                    <a:pt x="649" y="1668"/>
                  </a:cubicBezTo>
                  <a:lnTo>
                    <a:pt x="1070" y="1142"/>
                  </a:lnTo>
                  <a:lnTo>
                    <a:pt x="1070" y="2903"/>
                  </a:lnTo>
                  <a:cubicBezTo>
                    <a:pt x="1070" y="3104"/>
                    <a:pt x="1220" y="3204"/>
                    <a:pt x="1371" y="3204"/>
                  </a:cubicBezTo>
                  <a:cubicBezTo>
                    <a:pt x="1522" y="3204"/>
                    <a:pt x="1673" y="3104"/>
                    <a:pt x="1673" y="2903"/>
                  </a:cubicBezTo>
                  <a:lnTo>
                    <a:pt x="1673" y="1142"/>
                  </a:lnTo>
                  <a:lnTo>
                    <a:pt x="2094" y="1668"/>
                  </a:lnTo>
                  <a:cubicBezTo>
                    <a:pt x="2161" y="1756"/>
                    <a:pt x="2245" y="1792"/>
                    <a:pt x="2326" y="1792"/>
                  </a:cubicBezTo>
                  <a:cubicBezTo>
                    <a:pt x="2546" y="1792"/>
                    <a:pt x="2749" y="1526"/>
                    <a:pt x="2553" y="1295"/>
                  </a:cubicBezTo>
                  <a:lnTo>
                    <a:pt x="1606" y="108"/>
                  </a:lnTo>
                  <a:cubicBezTo>
                    <a:pt x="1543" y="37"/>
                    <a:pt x="1457" y="1"/>
                    <a:pt x="1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49"/>
            <p:cNvSpPr/>
            <p:nvPr/>
          </p:nvSpPr>
          <p:spPr>
            <a:xfrm>
              <a:off x="6792429" y="2477882"/>
              <a:ext cx="58875" cy="39416"/>
            </a:xfrm>
            <a:custGeom>
              <a:avLst/>
              <a:gdLst/>
              <a:ahLst/>
              <a:cxnLst/>
              <a:rect l="l" t="t" r="r" b="b"/>
              <a:pathLst>
                <a:path w="2242" h="1501" extrusionOk="0">
                  <a:moveTo>
                    <a:pt x="416" y="1"/>
                  </a:moveTo>
                  <a:cubicBezTo>
                    <a:pt x="87" y="1"/>
                    <a:pt x="0" y="519"/>
                    <a:pt x="369" y="591"/>
                  </a:cubicBezTo>
                  <a:cubicBezTo>
                    <a:pt x="866" y="687"/>
                    <a:pt x="1306" y="974"/>
                    <a:pt x="1613" y="1376"/>
                  </a:cubicBezTo>
                  <a:cubicBezTo>
                    <a:pt x="1670" y="1453"/>
                    <a:pt x="1756" y="1500"/>
                    <a:pt x="1852" y="1500"/>
                  </a:cubicBezTo>
                  <a:cubicBezTo>
                    <a:pt x="1856" y="1501"/>
                    <a:pt x="1860" y="1501"/>
                    <a:pt x="1864" y="1501"/>
                  </a:cubicBezTo>
                  <a:cubicBezTo>
                    <a:pt x="2105" y="1501"/>
                    <a:pt x="2242" y="1220"/>
                    <a:pt x="2091" y="1022"/>
                  </a:cubicBezTo>
                  <a:cubicBezTo>
                    <a:pt x="1699" y="496"/>
                    <a:pt x="1125" y="141"/>
                    <a:pt x="483" y="7"/>
                  </a:cubicBezTo>
                  <a:cubicBezTo>
                    <a:pt x="460" y="3"/>
                    <a:pt x="437" y="1"/>
                    <a:pt x="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49"/>
            <p:cNvSpPr/>
            <p:nvPr/>
          </p:nvSpPr>
          <p:spPr>
            <a:xfrm>
              <a:off x="6891823" y="2516720"/>
              <a:ext cx="47005" cy="38024"/>
            </a:xfrm>
            <a:custGeom>
              <a:avLst/>
              <a:gdLst/>
              <a:ahLst/>
              <a:cxnLst/>
              <a:rect l="l" t="t" r="r" b="b"/>
              <a:pathLst>
                <a:path w="1790" h="1448" extrusionOk="0">
                  <a:moveTo>
                    <a:pt x="425" y="1"/>
                  </a:moveTo>
                  <a:cubicBezTo>
                    <a:pt x="127" y="1"/>
                    <a:pt x="1" y="465"/>
                    <a:pt x="335" y="576"/>
                  </a:cubicBezTo>
                  <a:cubicBezTo>
                    <a:pt x="689" y="701"/>
                    <a:pt x="986" y="959"/>
                    <a:pt x="1158" y="1285"/>
                  </a:cubicBezTo>
                  <a:cubicBezTo>
                    <a:pt x="1206" y="1380"/>
                    <a:pt x="1311" y="1447"/>
                    <a:pt x="1417" y="1447"/>
                  </a:cubicBezTo>
                  <a:cubicBezTo>
                    <a:pt x="1646" y="1447"/>
                    <a:pt x="1790" y="1208"/>
                    <a:pt x="1685" y="1007"/>
                  </a:cubicBezTo>
                  <a:cubicBezTo>
                    <a:pt x="1436" y="548"/>
                    <a:pt x="1024" y="194"/>
                    <a:pt x="536" y="21"/>
                  </a:cubicBezTo>
                  <a:cubicBezTo>
                    <a:pt x="497" y="7"/>
                    <a:pt x="46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49"/>
            <p:cNvSpPr/>
            <p:nvPr/>
          </p:nvSpPr>
          <p:spPr>
            <a:xfrm>
              <a:off x="6841036" y="2559235"/>
              <a:ext cx="56091" cy="56328"/>
            </a:xfrm>
            <a:custGeom>
              <a:avLst/>
              <a:gdLst/>
              <a:ahLst/>
              <a:cxnLst/>
              <a:rect l="l" t="t" r="r" b="b"/>
              <a:pathLst>
                <a:path w="2136" h="2145" extrusionOk="0">
                  <a:moveTo>
                    <a:pt x="1" y="1"/>
                  </a:moveTo>
                  <a:lnTo>
                    <a:pt x="1" y="1666"/>
                  </a:lnTo>
                  <a:cubicBezTo>
                    <a:pt x="1" y="1924"/>
                    <a:pt x="211" y="2144"/>
                    <a:pt x="479" y="2144"/>
                  </a:cubicBezTo>
                  <a:lnTo>
                    <a:pt x="2135" y="2144"/>
                  </a:lnTo>
                  <a:lnTo>
                    <a:pt x="2135" y="1867"/>
                  </a:lnTo>
                  <a:cubicBezTo>
                    <a:pt x="2126" y="1800"/>
                    <a:pt x="2116" y="1733"/>
                    <a:pt x="2087" y="1666"/>
                  </a:cubicBezTo>
                  <a:lnTo>
                    <a:pt x="470" y="1666"/>
                  </a:lnTo>
                  <a:lnTo>
                    <a:pt x="470" y="48"/>
                  </a:lnTo>
                  <a:cubicBezTo>
                    <a:pt x="412" y="20"/>
                    <a:pt x="345" y="1"/>
                    <a:pt x="278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0" name="Google Shape;5430;p49"/>
          <p:cNvGrpSpPr/>
          <p:nvPr/>
        </p:nvGrpSpPr>
        <p:grpSpPr>
          <a:xfrm>
            <a:off x="7091110" y="2428565"/>
            <a:ext cx="376989" cy="348865"/>
            <a:chOff x="7091110" y="2428565"/>
            <a:chExt cx="376989" cy="348865"/>
          </a:xfrm>
        </p:grpSpPr>
        <p:sp>
          <p:nvSpPr>
            <p:cNvPr id="5431" name="Google Shape;5431;p49"/>
            <p:cNvSpPr/>
            <p:nvPr/>
          </p:nvSpPr>
          <p:spPr>
            <a:xfrm>
              <a:off x="7213692" y="2609759"/>
              <a:ext cx="124577" cy="104305"/>
            </a:xfrm>
            <a:custGeom>
              <a:avLst/>
              <a:gdLst/>
              <a:ahLst/>
              <a:cxnLst/>
              <a:rect l="l" t="t" r="r" b="b"/>
              <a:pathLst>
                <a:path w="4744" h="3972" extrusionOk="0">
                  <a:moveTo>
                    <a:pt x="2376" y="0"/>
                  </a:moveTo>
                  <a:cubicBezTo>
                    <a:pt x="2242" y="0"/>
                    <a:pt x="2137" y="106"/>
                    <a:pt x="2146" y="230"/>
                  </a:cubicBezTo>
                  <a:lnTo>
                    <a:pt x="2146" y="2431"/>
                  </a:lnTo>
                  <a:lnTo>
                    <a:pt x="242" y="3532"/>
                  </a:lnTo>
                  <a:cubicBezTo>
                    <a:pt x="1" y="3660"/>
                    <a:pt x="131" y="3971"/>
                    <a:pt x="343" y="3971"/>
                  </a:cubicBezTo>
                  <a:cubicBezTo>
                    <a:pt x="384" y="3971"/>
                    <a:pt x="427" y="3960"/>
                    <a:pt x="472" y="3934"/>
                  </a:cubicBezTo>
                  <a:lnTo>
                    <a:pt x="2376" y="2833"/>
                  </a:lnTo>
                  <a:lnTo>
                    <a:pt x="4281" y="3934"/>
                  </a:lnTo>
                  <a:cubicBezTo>
                    <a:pt x="4324" y="3960"/>
                    <a:pt x="4366" y="3971"/>
                    <a:pt x="4405" y="3971"/>
                  </a:cubicBezTo>
                  <a:cubicBezTo>
                    <a:pt x="4612" y="3971"/>
                    <a:pt x="4743" y="3660"/>
                    <a:pt x="4510" y="3532"/>
                  </a:cubicBezTo>
                  <a:lnTo>
                    <a:pt x="2606" y="2431"/>
                  </a:lnTo>
                  <a:lnTo>
                    <a:pt x="2606" y="230"/>
                  </a:lnTo>
                  <a:cubicBezTo>
                    <a:pt x="2606" y="106"/>
                    <a:pt x="2501" y="0"/>
                    <a:pt x="237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49"/>
            <p:cNvSpPr/>
            <p:nvPr/>
          </p:nvSpPr>
          <p:spPr>
            <a:xfrm>
              <a:off x="7346699" y="2713539"/>
              <a:ext cx="121400" cy="63891"/>
            </a:xfrm>
            <a:custGeom>
              <a:avLst/>
              <a:gdLst/>
              <a:ahLst/>
              <a:cxnLst/>
              <a:rect l="l" t="t" r="r" b="b"/>
              <a:pathLst>
                <a:path w="4623" h="2433" extrusionOk="0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21" y="585"/>
                  </a:cubicBezTo>
                  <a:lnTo>
                    <a:pt x="393" y="604"/>
                  </a:lnTo>
                  <a:lnTo>
                    <a:pt x="383" y="613"/>
                  </a:lnTo>
                  <a:lnTo>
                    <a:pt x="364" y="632"/>
                  </a:lnTo>
                  <a:lnTo>
                    <a:pt x="345" y="652"/>
                  </a:lnTo>
                  <a:cubicBezTo>
                    <a:pt x="154" y="833"/>
                    <a:pt x="29" y="1082"/>
                    <a:pt x="0" y="1350"/>
                  </a:cubicBezTo>
                  <a:lnTo>
                    <a:pt x="0" y="1388"/>
                  </a:lnTo>
                  <a:lnTo>
                    <a:pt x="0" y="1408"/>
                  </a:lnTo>
                  <a:lnTo>
                    <a:pt x="0" y="1446"/>
                  </a:lnTo>
                  <a:lnTo>
                    <a:pt x="0" y="1465"/>
                  </a:lnTo>
                  <a:lnTo>
                    <a:pt x="0" y="1475"/>
                  </a:lnTo>
                  <a:lnTo>
                    <a:pt x="0" y="1532"/>
                  </a:lnTo>
                  <a:lnTo>
                    <a:pt x="0" y="1695"/>
                  </a:lnTo>
                  <a:lnTo>
                    <a:pt x="0" y="2211"/>
                  </a:lnTo>
                  <a:cubicBezTo>
                    <a:pt x="0" y="2339"/>
                    <a:pt x="105" y="2432"/>
                    <a:pt x="231" y="2432"/>
                  </a:cubicBezTo>
                  <a:cubicBezTo>
                    <a:pt x="237" y="2432"/>
                    <a:pt x="243" y="2432"/>
                    <a:pt x="249" y="2432"/>
                  </a:cubicBezTo>
                  <a:lnTo>
                    <a:pt x="4364" y="2432"/>
                  </a:lnTo>
                  <a:cubicBezTo>
                    <a:pt x="4371" y="2432"/>
                    <a:pt x="4377" y="2432"/>
                    <a:pt x="4383" y="2432"/>
                  </a:cubicBezTo>
                  <a:cubicBezTo>
                    <a:pt x="4509" y="2432"/>
                    <a:pt x="4614" y="2339"/>
                    <a:pt x="4623" y="2211"/>
                  </a:cubicBezTo>
                  <a:lnTo>
                    <a:pt x="4623" y="1695"/>
                  </a:lnTo>
                  <a:lnTo>
                    <a:pt x="4623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6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88"/>
                  </a:lnTo>
                  <a:lnTo>
                    <a:pt x="4575" y="1350"/>
                  </a:lnTo>
                  <a:cubicBezTo>
                    <a:pt x="4546" y="1082"/>
                    <a:pt x="4422" y="833"/>
                    <a:pt x="4230" y="652"/>
                  </a:cubicBezTo>
                  <a:lnTo>
                    <a:pt x="4202" y="632"/>
                  </a:lnTo>
                  <a:lnTo>
                    <a:pt x="4192" y="61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76" y="422"/>
                  </a:cubicBezTo>
                  <a:lnTo>
                    <a:pt x="281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49"/>
            <p:cNvSpPr/>
            <p:nvPr/>
          </p:nvSpPr>
          <p:spPr>
            <a:xfrm>
              <a:off x="7345176" y="2713539"/>
              <a:ext cx="49290" cy="63891"/>
            </a:xfrm>
            <a:custGeom>
              <a:avLst/>
              <a:gdLst/>
              <a:ahLst/>
              <a:cxnLst/>
              <a:rect l="l" t="t" r="r" b="b"/>
              <a:pathLst>
                <a:path w="1877" h="2433" extrusionOk="0">
                  <a:moveTo>
                    <a:pt x="1781" y="1"/>
                  </a:moveTo>
                  <a:lnTo>
                    <a:pt x="738" y="412"/>
                  </a:lnTo>
                  <a:cubicBezTo>
                    <a:pt x="288" y="594"/>
                    <a:pt x="1" y="1044"/>
                    <a:pt x="20" y="1532"/>
                  </a:cubicBezTo>
                  <a:lnTo>
                    <a:pt x="20" y="2211"/>
                  </a:lnTo>
                  <a:cubicBezTo>
                    <a:pt x="20" y="2339"/>
                    <a:pt x="133" y="2432"/>
                    <a:pt x="260" y="2432"/>
                  </a:cubicBezTo>
                  <a:cubicBezTo>
                    <a:pt x="266" y="2432"/>
                    <a:pt x="272" y="2432"/>
                    <a:pt x="279" y="2432"/>
                  </a:cubicBezTo>
                  <a:lnTo>
                    <a:pt x="326" y="2432"/>
                  </a:lnTo>
                  <a:lnTo>
                    <a:pt x="326" y="1532"/>
                  </a:lnTo>
                  <a:cubicBezTo>
                    <a:pt x="307" y="1044"/>
                    <a:pt x="594" y="594"/>
                    <a:pt x="1044" y="412"/>
                  </a:cubicBezTo>
                  <a:lnTo>
                    <a:pt x="1877" y="87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49"/>
            <p:cNvSpPr/>
            <p:nvPr/>
          </p:nvSpPr>
          <p:spPr>
            <a:xfrm>
              <a:off x="7367549" y="2612753"/>
              <a:ext cx="76942" cy="54332"/>
            </a:xfrm>
            <a:custGeom>
              <a:avLst/>
              <a:gdLst/>
              <a:ahLst/>
              <a:cxnLst/>
              <a:rect l="l" t="t" r="r" b="b"/>
              <a:pathLst>
                <a:path w="2930" h="2069" extrusionOk="0">
                  <a:moveTo>
                    <a:pt x="2575" y="1781"/>
                  </a:moveTo>
                  <a:lnTo>
                    <a:pt x="2566" y="1791"/>
                  </a:lnTo>
                  <a:lnTo>
                    <a:pt x="2566" y="1791"/>
                  </a:lnTo>
                  <a:lnTo>
                    <a:pt x="2566" y="1791"/>
                  </a:lnTo>
                  <a:lnTo>
                    <a:pt x="2537" y="1810"/>
                  </a:lnTo>
                  <a:lnTo>
                    <a:pt x="2537" y="1800"/>
                  </a:lnTo>
                  <a:lnTo>
                    <a:pt x="2575" y="1781"/>
                  </a:lnTo>
                  <a:close/>
                  <a:moveTo>
                    <a:pt x="1540" y="1"/>
                  </a:moveTo>
                  <a:cubicBezTo>
                    <a:pt x="1534" y="1"/>
                    <a:pt x="1528" y="1"/>
                    <a:pt x="1522" y="1"/>
                  </a:cubicBezTo>
                  <a:lnTo>
                    <a:pt x="1408" y="1"/>
                  </a:lnTo>
                  <a:cubicBezTo>
                    <a:pt x="632" y="1"/>
                    <a:pt x="1" y="633"/>
                    <a:pt x="1" y="1408"/>
                  </a:cubicBezTo>
                  <a:lnTo>
                    <a:pt x="1" y="2068"/>
                  </a:lnTo>
                  <a:cubicBezTo>
                    <a:pt x="1" y="2068"/>
                    <a:pt x="326" y="2040"/>
                    <a:pt x="364" y="1877"/>
                  </a:cubicBezTo>
                  <a:cubicBezTo>
                    <a:pt x="374" y="1867"/>
                    <a:pt x="384" y="1848"/>
                    <a:pt x="393" y="1829"/>
                  </a:cubicBezTo>
                  <a:cubicBezTo>
                    <a:pt x="575" y="1829"/>
                    <a:pt x="1427" y="1819"/>
                    <a:pt x="1905" y="1236"/>
                  </a:cubicBezTo>
                  <a:cubicBezTo>
                    <a:pt x="2010" y="1513"/>
                    <a:pt x="2250" y="1733"/>
                    <a:pt x="2537" y="1819"/>
                  </a:cubicBezTo>
                  <a:cubicBezTo>
                    <a:pt x="2546" y="1839"/>
                    <a:pt x="2556" y="1858"/>
                    <a:pt x="2575" y="1877"/>
                  </a:cubicBezTo>
                  <a:cubicBezTo>
                    <a:pt x="2613" y="2030"/>
                    <a:pt x="2929" y="2059"/>
                    <a:pt x="2929" y="2059"/>
                  </a:cubicBezTo>
                  <a:lnTo>
                    <a:pt x="2929" y="1408"/>
                  </a:lnTo>
                  <a:cubicBezTo>
                    <a:pt x="2929" y="638"/>
                    <a:pt x="2316" y="1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49"/>
            <p:cNvSpPr/>
            <p:nvPr/>
          </p:nvSpPr>
          <p:spPr>
            <a:xfrm>
              <a:off x="7367549" y="2612779"/>
              <a:ext cx="41753" cy="54306"/>
            </a:xfrm>
            <a:custGeom>
              <a:avLst/>
              <a:gdLst/>
              <a:ahLst/>
              <a:cxnLst/>
              <a:rect l="l" t="t" r="r" b="b"/>
              <a:pathLst>
                <a:path w="1590" h="2068" extrusionOk="0">
                  <a:moveTo>
                    <a:pt x="1408" y="0"/>
                  </a:moveTo>
                  <a:cubicBezTo>
                    <a:pt x="632" y="0"/>
                    <a:pt x="10" y="632"/>
                    <a:pt x="1" y="1407"/>
                  </a:cubicBezTo>
                  <a:lnTo>
                    <a:pt x="1" y="2067"/>
                  </a:lnTo>
                  <a:cubicBezTo>
                    <a:pt x="87" y="2058"/>
                    <a:pt x="173" y="2029"/>
                    <a:pt x="250" y="2000"/>
                  </a:cubicBezTo>
                  <a:lnTo>
                    <a:pt x="250" y="1771"/>
                  </a:lnTo>
                  <a:lnTo>
                    <a:pt x="250" y="1407"/>
                  </a:lnTo>
                  <a:cubicBezTo>
                    <a:pt x="250" y="660"/>
                    <a:pt x="843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49"/>
            <p:cNvSpPr/>
            <p:nvPr/>
          </p:nvSpPr>
          <p:spPr>
            <a:xfrm>
              <a:off x="7434145" y="2661281"/>
              <a:ext cx="16885" cy="22636"/>
            </a:xfrm>
            <a:custGeom>
              <a:avLst/>
              <a:gdLst/>
              <a:ahLst/>
              <a:cxnLst/>
              <a:rect l="l" t="t" r="r" b="b"/>
              <a:pathLst>
                <a:path w="643" h="862" extrusionOk="0">
                  <a:moveTo>
                    <a:pt x="175" y="1"/>
                  </a:moveTo>
                  <a:cubicBezTo>
                    <a:pt x="81" y="1"/>
                    <a:pt x="1" y="78"/>
                    <a:pt x="1" y="182"/>
                  </a:cubicBezTo>
                  <a:lnTo>
                    <a:pt x="1" y="680"/>
                  </a:lnTo>
                  <a:cubicBezTo>
                    <a:pt x="1" y="784"/>
                    <a:pt x="81" y="861"/>
                    <a:pt x="175" y="861"/>
                  </a:cubicBezTo>
                  <a:cubicBezTo>
                    <a:pt x="193" y="861"/>
                    <a:pt x="212" y="858"/>
                    <a:pt x="231" y="852"/>
                  </a:cubicBezTo>
                  <a:cubicBezTo>
                    <a:pt x="259" y="842"/>
                    <a:pt x="298" y="823"/>
                    <a:pt x="326" y="804"/>
                  </a:cubicBezTo>
                  <a:cubicBezTo>
                    <a:pt x="355" y="775"/>
                    <a:pt x="393" y="747"/>
                    <a:pt x="422" y="727"/>
                  </a:cubicBezTo>
                  <a:cubicBezTo>
                    <a:pt x="642" y="479"/>
                    <a:pt x="537" y="96"/>
                    <a:pt x="231" y="10"/>
                  </a:cubicBezTo>
                  <a:cubicBezTo>
                    <a:pt x="212" y="3"/>
                    <a:pt x="193" y="1"/>
                    <a:pt x="175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49"/>
            <p:cNvSpPr/>
            <p:nvPr/>
          </p:nvSpPr>
          <p:spPr>
            <a:xfrm>
              <a:off x="7361772" y="2661334"/>
              <a:ext cx="16623" cy="22479"/>
            </a:xfrm>
            <a:custGeom>
              <a:avLst/>
              <a:gdLst/>
              <a:ahLst/>
              <a:cxnLst/>
              <a:rect l="l" t="t" r="r" b="b"/>
              <a:pathLst>
                <a:path w="633" h="856" extrusionOk="0">
                  <a:moveTo>
                    <a:pt x="444" y="0"/>
                  </a:moveTo>
                  <a:cubicBezTo>
                    <a:pt x="430" y="0"/>
                    <a:pt x="416" y="2"/>
                    <a:pt x="403" y="8"/>
                  </a:cubicBezTo>
                  <a:cubicBezTo>
                    <a:pt x="1" y="142"/>
                    <a:pt x="1" y="716"/>
                    <a:pt x="403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23" y="123"/>
                    <a:pt x="604" y="65"/>
                    <a:pt x="556" y="36"/>
                  </a:cubicBezTo>
                  <a:cubicBezTo>
                    <a:pt x="521" y="16"/>
                    <a:pt x="482" y="0"/>
                    <a:pt x="44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49"/>
            <p:cNvSpPr/>
            <p:nvPr/>
          </p:nvSpPr>
          <p:spPr>
            <a:xfrm>
              <a:off x="7391945" y="2700829"/>
              <a:ext cx="28151" cy="32352"/>
            </a:xfrm>
            <a:custGeom>
              <a:avLst/>
              <a:gdLst/>
              <a:ahLst/>
              <a:cxnLst/>
              <a:rect l="l" t="t" r="r" b="b"/>
              <a:pathLst>
                <a:path w="1072" h="1232" extrusionOk="0">
                  <a:moveTo>
                    <a:pt x="179" y="1"/>
                  </a:moveTo>
                  <a:cubicBezTo>
                    <a:pt x="89" y="1"/>
                    <a:pt x="10" y="79"/>
                    <a:pt x="10" y="179"/>
                  </a:cubicBezTo>
                  <a:lnTo>
                    <a:pt x="10" y="695"/>
                  </a:lnTo>
                  <a:cubicBezTo>
                    <a:pt x="0" y="743"/>
                    <a:pt x="19" y="791"/>
                    <a:pt x="57" y="829"/>
                  </a:cubicBezTo>
                  <a:lnTo>
                    <a:pt x="421" y="1174"/>
                  </a:lnTo>
                  <a:cubicBezTo>
                    <a:pt x="450" y="1212"/>
                    <a:pt x="488" y="1222"/>
                    <a:pt x="536" y="1231"/>
                  </a:cubicBezTo>
                  <a:cubicBezTo>
                    <a:pt x="584" y="1222"/>
                    <a:pt x="622" y="1203"/>
                    <a:pt x="660" y="1174"/>
                  </a:cubicBezTo>
                  <a:lnTo>
                    <a:pt x="1024" y="791"/>
                  </a:lnTo>
                  <a:cubicBezTo>
                    <a:pt x="1053" y="762"/>
                    <a:pt x="1072" y="714"/>
                    <a:pt x="1072" y="676"/>
                  </a:cubicBezTo>
                  <a:lnTo>
                    <a:pt x="1072" y="179"/>
                  </a:lnTo>
                  <a:cubicBezTo>
                    <a:pt x="1072" y="131"/>
                    <a:pt x="1053" y="92"/>
                    <a:pt x="1024" y="54"/>
                  </a:cubicBezTo>
                  <a:cubicBezTo>
                    <a:pt x="986" y="25"/>
                    <a:pt x="938" y="6"/>
                    <a:pt x="890" y="6"/>
                  </a:cubicBezTo>
                  <a:lnTo>
                    <a:pt x="861" y="6"/>
                  </a:lnTo>
                  <a:cubicBezTo>
                    <a:pt x="794" y="25"/>
                    <a:pt x="718" y="25"/>
                    <a:pt x="651" y="35"/>
                  </a:cubicBezTo>
                  <a:lnTo>
                    <a:pt x="431" y="35"/>
                  </a:lnTo>
                  <a:cubicBezTo>
                    <a:pt x="364" y="35"/>
                    <a:pt x="287" y="25"/>
                    <a:pt x="220" y="6"/>
                  </a:cubicBezTo>
                  <a:cubicBezTo>
                    <a:pt x="206" y="2"/>
                    <a:pt x="192" y="1"/>
                    <a:pt x="179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49"/>
            <p:cNvSpPr/>
            <p:nvPr/>
          </p:nvSpPr>
          <p:spPr>
            <a:xfrm>
              <a:off x="7391945" y="2701144"/>
              <a:ext cx="17095" cy="32037"/>
            </a:xfrm>
            <a:custGeom>
              <a:avLst/>
              <a:gdLst/>
              <a:ahLst/>
              <a:cxnLst/>
              <a:rect l="l" t="t" r="r" b="b"/>
              <a:pathLst>
                <a:path w="651" h="1220" extrusionOk="0">
                  <a:moveTo>
                    <a:pt x="176" y="1"/>
                  </a:moveTo>
                  <a:cubicBezTo>
                    <a:pt x="77" y="1"/>
                    <a:pt x="0" y="73"/>
                    <a:pt x="0" y="176"/>
                  </a:cubicBezTo>
                  <a:lnTo>
                    <a:pt x="0" y="693"/>
                  </a:lnTo>
                  <a:cubicBezTo>
                    <a:pt x="0" y="741"/>
                    <a:pt x="19" y="789"/>
                    <a:pt x="48" y="827"/>
                  </a:cubicBezTo>
                  <a:lnTo>
                    <a:pt x="412" y="1171"/>
                  </a:lnTo>
                  <a:cubicBezTo>
                    <a:pt x="440" y="1200"/>
                    <a:pt x="488" y="1219"/>
                    <a:pt x="526" y="1219"/>
                  </a:cubicBezTo>
                  <a:cubicBezTo>
                    <a:pt x="574" y="1219"/>
                    <a:pt x="622" y="1200"/>
                    <a:pt x="651" y="1171"/>
                  </a:cubicBezTo>
                  <a:cubicBezTo>
                    <a:pt x="622" y="1162"/>
                    <a:pt x="593" y="1143"/>
                    <a:pt x="574" y="1114"/>
                  </a:cubicBezTo>
                  <a:lnTo>
                    <a:pt x="211" y="769"/>
                  </a:lnTo>
                  <a:cubicBezTo>
                    <a:pt x="172" y="731"/>
                    <a:pt x="153" y="683"/>
                    <a:pt x="163" y="635"/>
                  </a:cubicBezTo>
                  <a:lnTo>
                    <a:pt x="163" y="119"/>
                  </a:lnTo>
                  <a:cubicBezTo>
                    <a:pt x="163" y="71"/>
                    <a:pt x="172" y="33"/>
                    <a:pt x="211" y="4"/>
                  </a:cubicBezTo>
                  <a:cubicBezTo>
                    <a:pt x="199" y="2"/>
                    <a:pt x="187" y="1"/>
                    <a:pt x="176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49"/>
            <p:cNvSpPr/>
            <p:nvPr/>
          </p:nvSpPr>
          <p:spPr>
            <a:xfrm>
              <a:off x="7375847" y="2644422"/>
              <a:ext cx="60582" cy="64626"/>
            </a:xfrm>
            <a:custGeom>
              <a:avLst/>
              <a:gdLst/>
              <a:ahLst/>
              <a:cxnLst/>
              <a:rect l="l" t="t" r="r" b="b"/>
              <a:pathLst>
                <a:path w="2307" h="2461" extrusionOk="0">
                  <a:moveTo>
                    <a:pt x="1593" y="1"/>
                  </a:moveTo>
                  <a:cubicBezTo>
                    <a:pt x="1582" y="1"/>
                    <a:pt x="1570" y="4"/>
                    <a:pt x="1561" y="11"/>
                  </a:cubicBezTo>
                  <a:cubicBezTo>
                    <a:pt x="1312" y="202"/>
                    <a:pt x="1025" y="345"/>
                    <a:pt x="718" y="422"/>
                  </a:cubicBezTo>
                  <a:cubicBezTo>
                    <a:pt x="632" y="451"/>
                    <a:pt x="536" y="470"/>
                    <a:pt x="441" y="489"/>
                  </a:cubicBezTo>
                  <a:cubicBezTo>
                    <a:pt x="355" y="508"/>
                    <a:pt x="259" y="518"/>
                    <a:pt x="163" y="527"/>
                  </a:cubicBezTo>
                  <a:cubicBezTo>
                    <a:pt x="77" y="527"/>
                    <a:pt x="1" y="613"/>
                    <a:pt x="1" y="700"/>
                  </a:cubicBezTo>
                  <a:lnTo>
                    <a:pt x="1" y="1417"/>
                  </a:lnTo>
                  <a:cubicBezTo>
                    <a:pt x="1" y="1992"/>
                    <a:pt x="469" y="2460"/>
                    <a:pt x="1044" y="2460"/>
                  </a:cubicBezTo>
                  <a:lnTo>
                    <a:pt x="1264" y="2460"/>
                  </a:lnTo>
                  <a:cubicBezTo>
                    <a:pt x="1838" y="2460"/>
                    <a:pt x="2307" y="1992"/>
                    <a:pt x="2307" y="1417"/>
                  </a:cubicBezTo>
                  <a:lnTo>
                    <a:pt x="2307" y="671"/>
                  </a:lnTo>
                  <a:cubicBezTo>
                    <a:pt x="2307" y="594"/>
                    <a:pt x="2259" y="527"/>
                    <a:pt x="2192" y="508"/>
                  </a:cubicBezTo>
                  <a:cubicBezTo>
                    <a:pt x="2163" y="499"/>
                    <a:pt x="2144" y="489"/>
                    <a:pt x="2125" y="479"/>
                  </a:cubicBezTo>
                  <a:cubicBezTo>
                    <a:pt x="1924" y="393"/>
                    <a:pt x="1761" y="250"/>
                    <a:pt x="1656" y="49"/>
                  </a:cubicBezTo>
                  <a:lnTo>
                    <a:pt x="1647" y="39"/>
                  </a:lnTo>
                  <a:cubicBezTo>
                    <a:pt x="1640" y="14"/>
                    <a:pt x="1617" y="1"/>
                    <a:pt x="15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49"/>
            <p:cNvSpPr/>
            <p:nvPr/>
          </p:nvSpPr>
          <p:spPr>
            <a:xfrm>
              <a:off x="7375847" y="2644580"/>
              <a:ext cx="44012" cy="64731"/>
            </a:xfrm>
            <a:custGeom>
              <a:avLst/>
              <a:gdLst/>
              <a:ahLst/>
              <a:cxnLst/>
              <a:rect l="l" t="t" r="r" b="b"/>
              <a:pathLst>
                <a:path w="1676" h="2465" extrusionOk="0">
                  <a:moveTo>
                    <a:pt x="1593" y="0"/>
                  </a:moveTo>
                  <a:cubicBezTo>
                    <a:pt x="1582" y="0"/>
                    <a:pt x="1570" y="5"/>
                    <a:pt x="1561" y="14"/>
                  </a:cubicBezTo>
                  <a:cubicBezTo>
                    <a:pt x="1302" y="205"/>
                    <a:pt x="1025" y="339"/>
                    <a:pt x="718" y="426"/>
                  </a:cubicBezTo>
                  <a:cubicBezTo>
                    <a:pt x="632" y="454"/>
                    <a:pt x="536" y="473"/>
                    <a:pt x="441" y="493"/>
                  </a:cubicBezTo>
                  <a:cubicBezTo>
                    <a:pt x="355" y="512"/>
                    <a:pt x="259" y="521"/>
                    <a:pt x="163" y="521"/>
                  </a:cubicBezTo>
                  <a:cubicBezTo>
                    <a:pt x="68" y="531"/>
                    <a:pt x="1" y="607"/>
                    <a:pt x="1" y="703"/>
                  </a:cubicBezTo>
                  <a:lnTo>
                    <a:pt x="1" y="1421"/>
                  </a:lnTo>
                  <a:cubicBezTo>
                    <a:pt x="1" y="1995"/>
                    <a:pt x="469" y="2464"/>
                    <a:pt x="1044" y="2464"/>
                  </a:cubicBezTo>
                  <a:lnTo>
                    <a:pt x="1264" y="2464"/>
                  </a:lnTo>
                  <a:cubicBezTo>
                    <a:pt x="690" y="2464"/>
                    <a:pt x="211" y="1995"/>
                    <a:pt x="211" y="1421"/>
                  </a:cubicBezTo>
                  <a:lnTo>
                    <a:pt x="211" y="703"/>
                  </a:lnTo>
                  <a:cubicBezTo>
                    <a:pt x="211" y="607"/>
                    <a:pt x="288" y="531"/>
                    <a:pt x="383" y="521"/>
                  </a:cubicBezTo>
                  <a:cubicBezTo>
                    <a:pt x="469" y="521"/>
                    <a:pt x="565" y="502"/>
                    <a:pt x="661" y="493"/>
                  </a:cubicBezTo>
                  <a:cubicBezTo>
                    <a:pt x="747" y="473"/>
                    <a:pt x="843" y="454"/>
                    <a:pt x="938" y="426"/>
                  </a:cubicBezTo>
                  <a:cubicBezTo>
                    <a:pt x="1197" y="349"/>
                    <a:pt x="1446" y="234"/>
                    <a:pt x="1675" y="81"/>
                  </a:cubicBezTo>
                  <a:lnTo>
                    <a:pt x="1656" y="52"/>
                  </a:lnTo>
                  <a:lnTo>
                    <a:pt x="1647" y="43"/>
                  </a:lnTo>
                  <a:cubicBezTo>
                    <a:pt x="1640" y="17"/>
                    <a:pt x="1617" y="0"/>
                    <a:pt x="159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49"/>
            <p:cNvSpPr/>
            <p:nvPr/>
          </p:nvSpPr>
          <p:spPr>
            <a:xfrm>
              <a:off x="7219784" y="2529325"/>
              <a:ext cx="121400" cy="63917"/>
            </a:xfrm>
            <a:custGeom>
              <a:avLst/>
              <a:gdLst/>
              <a:ahLst/>
              <a:cxnLst/>
              <a:rect l="l" t="t" r="r" b="b"/>
              <a:pathLst>
                <a:path w="4623" h="2434" extrusionOk="0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21" y="585"/>
                  </a:cubicBezTo>
                  <a:lnTo>
                    <a:pt x="393" y="604"/>
                  </a:lnTo>
                  <a:lnTo>
                    <a:pt x="383" y="623"/>
                  </a:lnTo>
                  <a:lnTo>
                    <a:pt x="364" y="632"/>
                  </a:lnTo>
                  <a:lnTo>
                    <a:pt x="345" y="652"/>
                  </a:lnTo>
                  <a:cubicBezTo>
                    <a:pt x="154" y="843"/>
                    <a:pt x="29" y="1082"/>
                    <a:pt x="0" y="1350"/>
                  </a:cubicBezTo>
                  <a:lnTo>
                    <a:pt x="0" y="1398"/>
                  </a:lnTo>
                  <a:lnTo>
                    <a:pt x="0" y="1408"/>
                  </a:lnTo>
                  <a:lnTo>
                    <a:pt x="0" y="1446"/>
                  </a:lnTo>
                  <a:lnTo>
                    <a:pt x="0" y="1475"/>
                  </a:lnTo>
                  <a:lnTo>
                    <a:pt x="0" y="1532"/>
                  </a:lnTo>
                  <a:lnTo>
                    <a:pt x="0" y="1704"/>
                  </a:lnTo>
                  <a:lnTo>
                    <a:pt x="0" y="2211"/>
                  </a:lnTo>
                  <a:cubicBezTo>
                    <a:pt x="0" y="2335"/>
                    <a:pt x="98" y="2434"/>
                    <a:pt x="218" y="2434"/>
                  </a:cubicBezTo>
                  <a:cubicBezTo>
                    <a:pt x="228" y="2434"/>
                    <a:pt x="239" y="2433"/>
                    <a:pt x="249" y="2432"/>
                  </a:cubicBezTo>
                  <a:lnTo>
                    <a:pt x="4364" y="2432"/>
                  </a:lnTo>
                  <a:cubicBezTo>
                    <a:pt x="4375" y="2433"/>
                    <a:pt x="4386" y="2434"/>
                    <a:pt x="4396" y="2434"/>
                  </a:cubicBezTo>
                  <a:cubicBezTo>
                    <a:pt x="4516" y="2434"/>
                    <a:pt x="4614" y="2335"/>
                    <a:pt x="4623" y="2211"/>
                  </a:cubicBezTo>
                  <a:lnTo>
                    <a:pt x="4623" y="1704"/>
                  </a:lnTo>
                  <a:lnTo>
                    <a:pt x="4623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98"/>
                  </a:lnTo>
                  <a:lnTo>
                    <a:pt x="4575" y="1350"/>
                  </a:lnTo>
                  <a:cubicBezTo>
                    <a:pt x="4546" y="1082"/>
                    <a:pt x="4422" y="843"/>
                    <a:pt x="4230" y="652"/>
                  </a:cubicBezTo>
                  <a:lnTo>
                    <a:pt x="4211" y="632"/>
                  </a:lnTo>
                  <a:lnTo>
                    <a:pt x="4192" y="62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76" y="422"/>
                  </a:cubicBezTo>
                  <a:lnTo>
                    <a:pt x="282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49"/>
            <p:cNvSpPr/>
            <p:nvPr/>
          </p:nvSpPr>
          <p:spPr>
            <a:xfrm>
              <a:off x="7218261" y="2529325"/>
              <a:ext cx="49290" cy="63917"/>
            </a:xfrm>
            <a:custGeom>
              <a:avLst/>
              <a:gdLst/>
              <a:ahLst/>
              <a:cxnLst/>
              <a:rect l="l" t="t" r="r" b="b"/>
              <a:pathLst>
                <a:path w="1877" h="2434" extrusionOk="0">
                  <a:moveTo>
                    <a:pt x="1791" y="1"/>
                  </a:moveTo>
                  <a:lnTo>
                    <a:pt x="738" y="412"/>
                  </a:lnTo>
                  <a:cubicBezTo>
                    <a:pt x="288" y="594"/>
                    <a:pt x="1" y="1044"/>
                    <a:pt x="20" y="1532"/>
                  </a:cubicBezTo>
                  <a:lnTo>
                    <a:pt x="20" y="2211"/>
                  </a:lnTo>
                  <a:cubicBezTo>
                    <a:pt x="29" y="2335"/>
                    <a:pt x="127" y="2434"/>
                    <a:pt x="247" y="2434"/>
                  </a:cubicBezTo>
                  <a:cubicBezTo>
                    <a:pt x="257" y="2434"/>
                    <a:pt x="268" y="2433"/>
                    <a:pt x="279" y="2432"/>
                  </a:cubicBezTo>
                  <a:lnTo>
                    <a:pt x="336" y="2432"/>
                  </a:lnTo>
                  <a:lnTo>
                    <a:pt x="336" y="1532"/>
                  </a:lnTo>
                  <a:cubicBezTo>
                    <a:pt x="307" y="1044"/>
                    <a:pt x="594" y="594"/>
                    <a:pt x="1054" y="412"/>
                  </a:cubicBezTo>
                  <a:lnTo>
                    <a:pt x="1877" y="87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49"/>
            <p:cNvSpPr/>
            <p:nvPr/>
          </p:nvSpPr>
          <p:spPr>
            <a:xfrm>
              <a:off x="7240897" y="2428565"/>
              <a:ext cx="76916" cy="54043"/>
            </a:xfrm>
            <a:custGeom>
              <a:avLst/>
              <a:gdLst/>
              <a:ahLst/>
              <a:cxnLst/>
              <a:rect l="l" t="t" r="r" b="b"/>
              <a:pathLst>
                <a:path w="2929" h="2058" extrusionOk="0">
                  <a:moveTo>
                    <a:pt x="2575" y="1780"/>
                  </a:moveTo>
                  <a:lnTo>
                    <a:pt x="2565" y="1790"/>
                  </a:lnTo>
                  <a:lnTo>
                    <a:pt x="2536" y="1809"/>
                  </a:lnTo>
                  <a:lnTo>
                    <a:pt x="2575" y="1780"/>
                  </a:lnTo>
                  <a:close/>
                  <a:moveTo>
                    <a:pt x="1407" y="0"/>
                  </a:moveTo>
                  <a:cubicBezTo>
                    <a:pt x="632" y="0"/>
                    <a:pt x="0" y="632"/>
                    <a:pt x="0" y="1407"/>
                  </a:cubicBezTo>
                  <a:lnTo>
                    <a:pt x="0" y="2058"/>
                  </a:lnTo>
                  <a:cubicBezTo>
                    <a:pt x="0" y="2058"/>
                    <a:pt x="326" y="2029"/>
                    <a:pt x="364" y="1876"/>
                  </a:cubicBezTo>
                  <a:cubicBezTo>
                    <a:pt x="374" y="1857"/>
                    <a:pt x="383" y="1847"/>
                    <a:pt x="393" y="1828"/>
                  </a:cubicBezTo>
                  <a:cubicBezTo>
                    <a:pt x="575" y="1828"/>
                    <a:pt x="1426" y="1809"/>
                    <a:pt x="1905" y="1225"/>
                  </a:cubicBezTo>
                  <a:cubicBezTo>
                    <a:pt x="2010" y="1512"/>
                    <a:pt x="2240" y="1732"/>
                    <a:pt x="2536" y="1818"/>
                  </a:cubicBezTo>
                  <a:cubicBezTo>
                    <a:pt x="2546" y="1838"/>
                    <a:pt x="2556" y="1857"/>
                    <a:pt x="2565" y="1876"/>
                  </a:cubicBezTo>
                  <a:cubicBezTo>
                    <a:pt x="2613" y="2029"/>
                    <a:pt x="2929" y="2058"/>
                    <a:pt x="2929" y="2058"/>
                  </a:cubicBezTo>
                  <a:lnTo>
                    <a:pt x="2929" y="1397"/>
                  </a:lnTo>
                  <a:cubicBezTo>
                    <a:pt x="2929" y="622"/>
                    <a:pt x="2297" y="0"/>
                    <a:pt x="15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49"/>
            <p:cNvSpPr/>
            <p:nvPr/>
          </p:nvSpPr>
          <p:spPr>
            <a:xfrm>
              <a:off x="7240897" y="2428565"/>
              <a:ext cx="41727" cy="54306"/>
            </a:xfrm>
            <a:custGeom>
              <a:avLst/>
              <a:gdLst/>
              <a:ahLst/>
              <a:cxnLst/>
              <a:rect l="l" t="t" r="r" b="b"/>
              <a:pathLst>
                <a:path w="1589" h="2068" extrusionOk="0">
                  <a:moveTo>
                    <a:pt x="1407" y="0"/>
                  </a:moveTo>
                  <a:cubicBezTo>
                    <a:pt x="632" y="10"/>
                    <a:pt x="0" y="632"/>
                    <a:pt x="0" y="1407"/>
                  </a:cubicBezTo>
                  <a:lnTo>
                    <a:pt x="0" y="2067"/>
                  </a:lnTo>
                  <a:cubicBezTo>
                    <a:pt x="86" y="2058"/>
                    <a:pt x="173" y="2039"/>
                    <a:pt x="249" y="2000"/>
                  </a:cubicBezTo>
                  <a:lnTo>
                    <a:pt x="249" y="1771"/>
                  </a:lnTo>
                  <a:lnTo>
                    <a:pt x="249" y="1407"/>
                  </a:lnTo>
                  <a:cubicBezTo>
                    <a:pt x="249" y="660"/>
                    <a:pt x="833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49"/>
            <p:cNvSpPr/>
            <p:nvPr/>
          </p:nvSpPr>
          <p:spPr>
            <a:xfrm>
              <a:off x="7307230" y="2477146"/>
              <a:ext cx="17122" cy="22557"/>
            </a:xfrm>
            <a:custGeom>
              <a:avLst/>
              <a:gdLst/>
              <a:ahLst/>
              <a:cxnLst/>
              <a:rect l="l" t="t" r="r" b="b"/>
              <a:pathLst>
                <a:path w="652" h="859" extrusionOk="0">
                  <a:moveTo>
                    <a:pt x="182" y="1"/>
                  </a:moveTo>
                  <a:cubicBezTo>
                    <a:pt x="85" y="1"/>
                    <a:pt x="1" y="72"/>
                    <a:pt x="1" y="179"/>
                  </a:cubicBezTo>
                  <a:lnTo>
                    <a:pt x="1" y="686"/>
                  </a:lnTo>
                  <a:cubicBezTo>
                    <a:pt x="1" y="782"/>
                    <a:pt x="81" y="858"/>
                    <a:pt x="174" y="858"/>
                  </a:cubicBezTo>
                  <a:cubicBezTo>
                    <a:pt x="193" y="858"/>
                    <a:pt x="212" y="855"/>
                    <a:pt x="231" y="849"/>
                  </a:cubicBezTo>
                  <a:cubicBezTo>
                    <a:pt x="269" y="839"/>
                    <a:pt x="298" y="830"/>
                    <a:pt x="326" y="811"/>
                  </a:cubicBezTo>
                  <a:cubicBezTo>
                    <a:pt x="365" y="772"/>
                    <a:pt x="393" y="744"/>
                    <a:pt x="432" y="724"/>
                  </a:cubicBezTo>
                  <a:cubicBezTo>
                    <a:pt x="652" y="485"/>
                    <a:pt x="546" y="102"/>
                    <a:pt x="231" y="7"/>
                  </a:cubicBezTo>
                  <a:cubicBezTo>
                    <a:pt x="214" y="3"/>
                    <a:pt x="198" y="1"/>
                    <a:pt x="18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49"/>
            <p:cNvSpPr/>
            <p:nvPr/>
          </p:nvSpPr>
          <p:spPr>
            <a:xfrm>
              <a:off x="7234857" y="2477120"/>
              <a:ext cx="16623" cy="22479"/>
            </a:xfrm>
            <a:custGeom>
              <a:avLst/>
              <a:gdLst/>
              <a:ahLst/>
              <a:cxnLst/>
              <a:rect l="l" t="t" r="r" b="b"/>
              <a:pathLst>
                <a:path w="633" h="856" extrusionOk="0">
                  <a:moveTo>
                    <a:pt x="450" y="0"/>
                  </a:moveTo>
                  <a:cubicBezTo>
                    <a:pt x="435" y="0"/>
                    <a:pt x="419" y="2"/>
                    <a:pt x="403" y="8"/>
                  </a:cubicBezTo>
                  <a:cubicBezTo>
                    <a:pt x="1" y="142"/>
                    <a:pt x="1" y="716"/>
                    <a:pt x="403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32" y="123"/>
                    <a:pt x="604" y="65"/>
                    <a:pt x="565" y="36"/>
                  </a:cubicBezTo>
                  <a:cubicBezTo>
                    <a:pt x="531" y="16"/>
                    <a:pt x="491" y="0"/>
                    <a:pt x="450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49"/>
            <p:cNvSpPr/>
            <p:nvPr/>
          </p:nvSpPr>
          <p:spPr>
            <a:xfrm>
              <a:off x="7265266" y="2516694"/>
              <a:ext cx="27914" cy="32274"/>
            </a:xfrm>
            <a:custGeom>
              <a:avLst/>
              <a:gdLst/>
              <a:ahLst/>
              <a:cxnLst/>
              <a:rect l="l" t="t" r="r" b="b"/>
              <a:pathLst>
                <a:path w="1063" h="1229" extrusionOk="0">
                  <a:moveTo>
                    <a:pt x="179" y="0"/>
                  </a:moveTo>
                  <a:cubicBezTo>
                    <a:pt x="85" y="0"/>
                    <a:pt x="1" y="73"/>
                    <a:pt x="1" y="176"/>
                  </a:cubicBezTo>
                  <a:lnTo>
                    <a:pt x="1" y="692"/>
                  </a:lnTo>
                  <a:cubicBezTo>
                    <a:pt x="1" y="740"/>
                    <a:pt x="20" y="798"/>
                    <a:pt x="48" y="826"/>
                  </a:cubicBezTo>
                  <a:lnTo>
                    <a:pt x="412" y="1171"/>
                  </a:lnTo>
                  <a:cubicBezTo>
                    <a:pt x="441" y="1209"/>
                    <a:pt x="489" y="1228"/>
                    <a:pt x="527" y="1228"/>
                  </a:cubicBezTo>
                  <a:cubicBezTo>
                    <a:pt x="575" y="1228"/>
                    <a:pt x="623" y="1209"/>
                    <a:pt x="651" y="1171"/>
                  </a:cubicBezTo>
                  <a:lnTo>
                    <a:pt x="1015" y="788"/>
                  </a:lnTo>
                  <a:cubicBezTo>
                    <a:pt x="1044" y="759"/>
                    <a:pt x="1063" y="721"/>
                    <a:pt x="1063" y="673"/>
                  </a:cubicBezTo>
                  <a:lnTo>
                    <a:pt x="1063" y="176"/>
                  </a:lnTo>
                  <a:cubicBezTo>
                    <a:pt x="1063" y="137"/>
                    <a:pt x="1053" y="89"/>
                    <a:pt x="1025" y="61"/>
                  </a:cubicBezTo>
                  <a:cubicBezTo>
                    <a:pt x="986" y="22"/>
                    <a:pt x="939" y="3"/>
                    <a:pt x="891" y="3"/>
                  </a:cubicBezTo>
                  <a:lnTo>
                    <a:pt x="852" y="3"/>
                  </a:lnTo>
                  <a:cubicBezTo>
                    <a:pt x="785" y="22"/>
                    <a:pt x="718" y="32"/>
                    <a:pt x="642" y="32"/>
                  </a:cubicBezTo>
                  <a:lnTo>
                    <a:pt x="431" y="32"/>
                  </a:lnTo>
                  <a:cubicBezTo>
                    <a:pt x="355" y="32"/>
                    <a:pt x="288" y="22"/>
                    <a:pt x="211" y="3"/>
                  </a:cubicBezTo>
                  <a:cubicBezTo>
                    <a:pt x="200" y="1"/>
                    <a:pt x="189" y="0"/>
                    <a:pt x="17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49"/>
            <p:cNvSpPr/>
            <p:nvPr/>
          </p:nvSpPr>
          <p:spPr>
            <a:xfrm>
              <a:off x="7265266" y="2516956"/>
              <a:ext cx="17122" cy="32247"/>
            </a:xfrm>
            <a:custGeom>
              <a:avLst/>
              <a:gdLst/>
              <a:ahLst/>
              <a:cxnLst/>
              <a:rect l="l" t="t" r="r" b="b"/>
              <a:pathLst>
                <a:path w="652" h="1228" extrusionOk="0">
                  <a:moveTo>
                    <a:pt x="179" y="0"/>
                  </a:moveTo>
                  <a:cubicBezTo>
                    <a:pt x="79" y="0"/>
                    <a:pt x="1" y="80"/>
                    <a:pt x="1" y="175"/>
                  </a:cubicBezTo>
                  <a:lnTo>
                    <a:pt x="1" y="692"/>
                  </a:lnTo>
                  <a:cubicBezTo>
                    <a:pt x="1" y="740"/>
                    <a:pt x="20" y="788"/>
                    <a:pt x="48" y="826"/>
                  </a:cubicBezTo>
                  <a:lnTo>
                    <a:pt x="412" y="1170"/>
                  </a:lnTo>
                  <a:cubicBezTo>
                    <a:pt x="441" y="1209"/>
                    <a:pt x="489" y="1228"/>
                    <a:pt x="527" y="1228"/>
                  </a:cubicBezTo>
                  <a:cubicBezTo>
                    <a:pt x="575" y="1218"/>
                    <a:pt x="623" y="1199"/>
                    <a:pt x="651" y="1170"/>
                  </a:cubicBezTo>
                  <a:cubicBezTo>
                    <a:pt x="623" y="1161"/>
                    <a:pt x="594" y="1142"/>
                    <a:pt x="575" y="1123"/>
                  </a:cubicBezTo>
                  <a:lnTo>
                    <a:pt x="211" y="768"/>
                  </a:lnTo>
                  <a:cubicBezTo>
                    <a:pt x="173" y="740"/>
                    <a:pt x="154" y="682"/>
                    <a:pt x="163" y="634"/>
                  </a:cubicBezTo>
                  <a:lnTo>
                    <a:pt x="163" y="118"/>
                  </a:lnTo>
                  <a:cubicBezTo>
                    <a:pt x="163" y="79"/>
                    <a:pt x="173" y="32"/>
                    <a:pt x="211" y="3"/>
                  </a:cubicBezTo>
                  <a:cubicBezTo>
                    <a:pt x="200" y="1"/>
                    <a:pt x="190" y="0"/>
                    <a:pt x="17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49"/>
            <p:cNvSpPr/>
            <p:nvPr/>
          </p:nvSpPr>
          <p:spPr>
            <a:xfrm>
              <a:off x="7249195" y="2460287"/>
              <a:ext cx="60319" cy="64810"/>
            </a:xfrm>
            <a:custGeom>
              <a:avLst/>
              <a:gdLst/>
              <a:ahLst/>
              <a:cxnLst/>
              <a:rect l="l" t="t" r="r" b="b"/>
              <a:pathLst>
                <a:path w="2297" h="2468" extrusionOk="0">
                  <a:moveTo>
                    <a:pt x="1595" y="0"/>
                  </a:moveTo>
                  <a:cubicBezTo>
                    <a:pt x="1581" y="0"/>
                    <a:pt x="1566" y="6"/>
                    <a:pt x="1551" y="17"/>
                  </a:cubicBezTo>
                  <a:cubicBezTo>
                    <a:pt x="1302" y="199"/>
                    <a:pt x="1015" y="342"/>
                    <a:pt x="718" y="429"/>
                  </a:cubicBezTo>
                  <a:cubicBezTo>
                    <a:pt x="622" y="448"/>
                    <a:pt x="536" y="476"/>
                    <a:pt x="440" y="496"/>
                  </a:cubicBezTo>
                  <a:cubicBezTo>
                    <a:pt x="345" y="505"/>
                    <a:pt x="259" y="524"/>
                    <a:pt x="163" y="524"/>
                  </a:cubicBezTo>
                  <a:cubicBezTo>
                    <a:pt x="67" y="534"/>
                    <a:pt x="0" y="610"/>
                    <a:pt x="0" y="706"/>
                  </a:cubicBezTo>
                  <a:lnTo>
                    <a:pt x="0" y="1424"/>
                  </a:lnTo>
                  <a:cubicBezTo>
                    <a:pt x="0" y="1998"/>
                    <a:pt x="469" y="2457"/>
                    <a:pt x="1043" y="2467"/>
                  </a:cubicBezTo>
                  <a:lnTo>
                    <a:pt x="1254" y="2467"/>
                  </a:lnTo>
                  <a:cubicBezTo>
                    <a:pt x="1828" y="2457"/>
                    <a:pt x="2297" y="1998"/>
                    <a:pt x="2297" y="1424"/>
                  </a:cubicBezTo>
                  <a:lnTo>
                    <a:pt x="2297" y="668"/>
                  </a:lnTo>
                  <a:cubicBezTo>
                    <a:pt x="2297" y="601"/>
                    <a:pt x="2249" y="534"/>
                    <a:pt x="2182" y="505"/>
                  </a:cubicBezTo>
                  <a:cubicBezTo>
                    <a:pt x="2163" y="496"/>
                    <a:pt x="2144" y="486"/>
                    <a:pt x="2125" y="476"/>
                  </a:cubicBezTo>
                  <a:cubicBezTo>
                    <a:pt x="1924" y="400"/>
                    <a:pt x="1751" y="247"/>
                    <a:pt x="1656" y="55"/>
                  </a:cubicBezTo>
                  <a:lnTo>
                    <a:pt x="1646" y="36"/>
                  </a:lnTo>
                  <a:cubicBezTo>
                    <a:pt x="1635" y="13"/>
                    <a:pt x="1616" y="0"/>
                    <a:pt x="159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49"/>
            <p:cNvSpPr/>
            <p:nvPr/>
          </p:nvSpPr>
          <p:spPr>
            <a:xfrm>
              <a:off x="7249195" y="2460471"/>
              <a:ext cx="43749" cy="64626"/>
            </a:xfrm>
            <a:custGeom>
              <a:avLst/>
              <a:gdLst/>
              <a:ahLst/>
              <a:cxnLst/>
              <a:rect l="l" t="t" r="r" b="b"/>
              <a:pathLst>
                <a:path w="1666" h="2461" extrusionOk="0">
                  <a:moveTo>
                    <a:pt x="1584" y="1"/>
                  </a:moveTo>
                  <a:cubicBezTo>
                    <a:pt x="1572" y="1"/>
                    <a:pt x="1560" y="4"/>
                    <a:pt x="1551" y="10"/>
                  </a:cubicBezTo>
                  <a:cubicBezTo>
                    <a:pt x="1302" y="201"/>
                    <a:pt x="1015" y="335"/>
                    <a:pt x="718" y="422"/>
                  </a:cubicBezTo>
                  <a:cubicBezTo>
                    <a:pt x="622" y="450"/>
                    <a:pt x="536" y="469"/>
                    <a:pt x="440" y="489"/>
                  </a:cubicBezTo>
                  <a:cubicBezTo>
                    <a:pt x="345" y="508"/>
                    <a:pt x="249" y="517"/>
                    <a:pt x="163" y="527"/>
                  </a:cubicBezTo>
                  <a:cubicBezTo>
                    <a:pt x="67" y="527"/>
                    <a:pt x="0" y="603"/>
                    <a:pt x="0" y="699"/>
                  </a:cubicBezTo>
                  <a:lnTo>
                    <a:pt x="0" y="1417"/>
                  </a:lnTo>
                  <a:cubicBezTo>
                    <a:pt x="0" y="1991"/>
                    <a:pt x="459" y="2460"/>
                    <a:pt x="1034" y="2460"/>
                  </a:cubicBezTo>
                  <a:lnTo>
                    <a:pt x="1254" y="2460"/>
                  </a:lnTo>
                  <a:cubicBezTo>
                    <a:pt x="680" y="2460"/>
                    <a:pt x="211" y="1991"/>
                    <a:pt x="211" y="1417"/>
                  </a:cubicBezTo>
                  <a:lnTo>
                    <a:pt x="211" y="699"/>
                  </a:lnTo>
                  <a:cubicBezTo>
                    <a:pt x="211" y="603"/>
                    <a:pt x="287" y="527"/>
                    <a:pt x="373" y="527"/>
                  </a:cubicBezTo>
                  <a:cubicBezTo>
                    <a:pt x="469" y="517"/>
                    <a:pt x="565" y="508"/>
                    <a:pt x="651" y="489"/>
                  </a:cubicBezTo>
                  <a:cubicBezTo>
                    <a:pt x="747" y="469"/>
                    <a:pt x="842" y="450"/>
                    <a:pt x="928" y="422"/>
                  </a:cubicBezTo>
                  <a:cubicBezTo>
                    <a:pt x="1196" y="345"/>
                    <a:pt x="1445" y="230"/>
                    <a:pt x="1665" y="87"/>
                  </a:cubicBezTo>
                  <a:lnTo>
                    <a:pt x="1656" y="48"/>
                  </a:lnTo>
                  <a:lnTo>
                    <a:pt x="1646" y="39"/>
                  </a:lnTo>
                  <a:cubicBezTo>
                    <a:pt x="1633" y="13"/>
                    <a:pt x="1608" y="1"/>
                    <a:pt x="15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49"/>
            <p:cNvSpPr/>
            <p:nvPr/>
          </p:nvSpPr>
          <p:spPr>
            <a:xfrm>
              <a:off x="7092607" y="2713539"/>
              <a:ext cx="121164" cy="63891"/>
            </a:xfrm>
            <a:custGeom>
              <a:avLst/>
              <a:gdLst/>
              <a:ahLst/>
              <a:cxnLst/>
              <a:rect l="l" t="t" r="r" b="b"/>
              <a:pathLst>
                <a:path w="4614" h="2433" extrusionOk="0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12" y="585"/>
                  </a:cubicBezTo>
                  <a:lnTo>
                    <a:pt x="393" y="604"/>
                  </a:lnTo>
                  <a:lnTo>
                    <a:pt x="374" y="613"/>
                  </a:lnTo>
                  <a:lnTo>
                    <a:pt x="364" y="632"/>
                  </a:lnTo>
                  <a:lnTo>
                    <a:pt x="336" y="652"/>
                  </a:lnTo>
                  <a:cubicBezTo>
                    <a:pt x="154" y="833"/>
                    <a:pt x="30" y="1082"/>
                    <a:pt x="1" y="1350"/>
                  </a:cubicBezTo>
                  <a:lnTo>
                    <a:pt x="1" y="1388"/>
                  </a:lnTo>
                  <a:lnTo>
                    <a:pt x="1" y="1408"/>
                  </a:lnTo>
                  <a:lnTo>
                    <a:pt x="1" y="1446"/>
                  </a:lnTo>
                  <a:lnTo>
                    <a:pt x="1" y="1465"/>
                  </a:lnTo>
                  <a:lnTo>
                    <a:pt x="1" y="1475"/>
                  </a:lnTo>
                  <a:lnTo>
                    <a:pt x="1" y="1532"/>
                  </a:lnTo>
                  <a:lnTo>
                    <a:pt x="1" y="1695"/>
                  </a:lnTo>
                  <a:lnTo>
                    <a:pt x="1" y="2211"/>
                  </a:lnTo>
                  <a:cubicBezTo>
                    <a:pt x="1" y="2339"/>
                    <a:pt x="105" y="2432"/>
                    <a:pt x="231" y="2432"/>
                  </a:cubicBezTo>
                  <a:cubicBezTo>
                    <a:pt x="237" y="2432"/>
                    <a:pt x="243" y="2432"/>
                    <a:pt x="250" y="2432"/>
                  </a:cubicBezTo>
                  <a:lnTo>
                    <a:pt x="4365" y="2432"/>
                  </a:lnTo>
                  <a:cubicBezTo>
                    <a:pt x="4371" y="2432"/>
                    <a:pt x="4377" y="2432"/>
                    <a:pt x="4383" y="2432"/>
                  </a:cubicBezTo>
                  <a:cubicBezTo>
                    <a:pt x="4509" y="2432"/>
                    <a:pt x="4614" y="2339"/>
                    <a:pt x="4614" y="2211"/>
                  </a:cubicBezTo>
                  <a:lnTo>
                    <a:pt x="4614" y="1695"/>
                  </a:lnTo>
                  <a:lnTo>
                    <a:pt x="4614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6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88"/>
                  </a:lnTo>
                  <a:lnTo>
                    <a:pt x="4575" y="1350"/>
                  </a:lnTo>
                  <a:cubicBezTo>
                    <a:pt x="4537" y="1082"/>
                    <a:pt x="4422" y="833"/>
                    <a:pt x="4231" y="652"/>
                  </a:cubicBezTo>
                  <a:lnTo>
                    <a:pt x="4202" y="632"/>
                  </a:lnTo>
                  <a:lnTo>
                    <a:pt x="4193" y="61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67" y="422"/>
                  </a:cubicBezTo>
                  <a:lnTo>
                    <a:pt x="281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49"/>
            <p:cNvSpPr/>
            <p:nvPr/>
          </p:nvSpPr>
          <p:spPr>
            <a:xfrm>
              <a:off x="7091110" y="2713539"/>
              <a:ext cx="49027" cy="63891"/>
            </a:xfrm>
            <a:custGeom>
              <a:avLst/>
              <a:gdLst/>
              <a:ahLst/>
              <a:cxnLst/>
              <a:rect l="l" t="t" r="r" b="b"/>
              <a:pathLst>
                <a:path w="1867" h="2433" extrusionOk="0">
                  <a:moveTo>
                    <a:pt x="1780" y="1"/>
                  </a:moveTo>
                  <a:lnTo>
                    <a:pt x="737" y="412"/>
                  </a:lnTo>
                  <a:cubicBezTo>
                    <a:pt x="288" y="594"/>
                    <a:pt x="0" y="1044"/>
                    <a:pt x="20" y="1532"/>
                  </a:cubicBezTo>
                  <a:lnTo>
                    <a:pt x="20" y="2211"/>
                  </a:lnTo>
                  <a:cubicBezTo>
                    <a:pt x="20" y="2339"/>
                    <a:pt x="124" y="2432"/>
                    <a:pt x="250" y="2432"/>
                  </a:cubicBezTo>
                  <a:cubicBezTo>
                    <a:pt x="256" y="2432"/>
                    <a:pt x="262" y="2432"/>
                    <a:pt x="268" y="2432"/>
                  </a:cubicBezTo>
                  <a:lnTo>
                    <a:pt x="326" y="2432"/>
                  </a:lnTo>
                  <a:lnTo>
                    <a:pt x="326" y="1532"/>
                  </a:lnTo>
                  <a:cubicBezTo>
                    <a:pt x="307" y="1044"/>
                    <a:pt x="594" y="594"/>
                    <a:pt x="1044" y="412"/>
                  </a:cubicBezTo>
                  <a:lnTo>
                    <a:pt x="1867" y="87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49"/>
            <p:cNvSpPr/>
            <p:nvPr/>
          </p:nvSpPr>
          <p:spPr>
            <a:xfrm>
              <a:off x="7113484" y="2612753"/>
              <a:ext cx="76916" cy="54332"/>
            </a:xfrm>
            <a:custGeom>
              <a:avLst/>
              <a:gdLst/>
              <a:ahLst/>
              <a:cxnLst/>
              <a:rect l="l" t="t" r="r" b="b"/>
              <a:pathLst>
                <a:path w="2929" h="2069" extrusionOk="0">
                  <a:moveTo>
                    <a:pt x="2575" y="1781"/>
                  </a:moveTo>
                  <a:lnTo>
                    <a:pt x="2565" y="1791"/>
                  </a:lnTo>
                  <a:lnTo>
                    <a:pt x="2565" y="1791"/>
                  </a:lnTo>
                  <a:lnTo>
                    <a:pt x="2565" y="1791"/>
                  </a:lnTo>
                  <a:lnTo>
                    <a:pt x="2536" y="1810"/>
                  </a:lnTo>
                  <a:lnTo>
                    <a:pt x="2536" y="1800"/>
                  </a:lnTo>
                  <a:lnTo>
                    <a:pt x="2575" y="1781"/>
                  </a:lnTo>
                  <a:close/>
                  <a:moveTo>
                    <a:pt x="1539" y="1"/>
                  </a:moveTo>
                  <a:cubicBezTo>
                    <a:pt x="1533" y="1"/>
                    <a:pt x="1528" y="1"/>
                    <a:pt x="1522" y="1"/>
                  </a:cubicBezTo>
                  <a:lnTo>
                    <a:pt x="1407" y="1"/>
                  </a:lnTo>
                  <a:cubicBezTo>
                    <a:pt x="632" y="1"/>
                    <a:pt x="0" y="633"/>
                    <a:pt x="0" y="1408"/>
                  </a:cubicBezTo>
                  <a:lnTo>
                    <a:pt x="0" y="2068"/>
                  </a:lnTo>
                  <a:cubicBezTo>
                    <a:pt x="0" y="2068"/>
                    <a:pt x="326" y="2040"/>
                    <a:pt x="364" y="1877"/>
                  </a:cubicBezTo>
                  <a:cubicBezTo>
                    <a:pt x="373" y="1867"/>
                    <a:pt x="383" y="1848"/>
                    <a:pt x="393" y="1829"/>
                  </a:cubicBezTo>
                  <a:cubicBezTo>
                    <a:pt x="574" y="1829"/>
                    <a:pt x="1426" y="1819"/>
                    <a:pt x="1905" y="1236"/>
                  </a:cubicBezTo>
                  <a:cubicBezTo>
                    <a:pt x="2010" y="1513"/>
                    <a:pt x="2249" y="1733"/>
                    <a:pt x="2536" y="1819"/>
                  </a:cubicBezTo>
                  <a:cubicBezTo>
                    <a:pt x="2546" y="1839"/>
                    <a:pt x="2555" y="1858"/>
                    <a:pt x="2575" y="1877"/>
                  </a:cubicBezTo>
                  <a:cubicBezTo>
                    <a:pt x="2613" y="2030"/>
                    <a:pt x="2929" y="2059"/>
                    <a:pt x="2929" y="2059"/>
                  </a:cubicBezTo>
                  <a:lnTo>
                    <a:pt x="2929" y="1408"/>
                  </a:lnTo>
                  <a:cubicBezTo>
                    <a:pt x="2929" y="638"/>
                    <a:pt x="2306" y="1"/>
                    <a:pt x="15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49"/>
            <p:cNvSpPr/>
            <p:nvPr/>
          </p:nvSpPr>
          <p:spPr>
            <a:xfrm>
              <a:off x="7113484" y="2612779"/>
              <a:ext cx="41727" cy="54306"/>
            </a:xfrm>
            <a:custGeom>
              <a:avLst/>
              <a:gdLst/>
              <a:ahLst/>
              <a:cxnLst/>
              <a:rect l="l" t="t" r="r" b="b"/>
              <a:pathLst>
                <a:path w="1589" h="2068" extrusionOk="0">
                  <a:moveTo>
                    <a:pt x="1407" y="0"/>
                  </a:moveTo>
                  <a:cubicBezTo>
                    <a:pt x="632" y="0"/>
                    <a:pt x="0" y="632"/>
                    <a:pt x="0" y="1407"/>
                  </a:cubicBezTo>
                  <a:lnTo>
                    <a:pt x="0" y="2067"/>
                  </a:lnTo>
                  <a:cubicBezTo>
                    <a:pt x="86" y="2058"/>
                    <a:pt x="172" y="2029"/>
                    <a:pt x="249" y="2000"/>
                  </a:cubicBezTo>
                  <a:lnTo>
                    <a:pt x="249" y="1771"/>
                  </a:lnTo>
                  <a:lnTo>
                    <a:pt x="249" y="1407"/>
                  </a:lnTo>
                  <a:cubicBezTo>
                    <a:pt x="249" y="660"/>
                    <a:pt x="842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49"/>
            <p:cNvSpPr/>
            <p:nvPr/>
          </p:nvSpPr>
          <p:spPr>
            <a:xfrm>
              <a:off x="7180079" y="2661281"/>
              <a:ext cx="16859" cy="22636"/>
            </a:xfrm>
            <a:custGeom>
              <a:avLst/>
              <a:gdLst/>
              <a:ahLst/>
              <a:cxnLst/>
              <a:rect l="l" t="t" r="r" b="b"/>
              <a:pathLst>
                <a:path w="642" h="862" extrusionOk="0">
                  <a:moveTo>
                    <a:pt x="174" y="1"/>
                  </a:moveTo>
                  <a:cubicBezTo>
                    <a:pt x="81" y="1"/>
                    <a:pt x="0" y="78"/>
                    <a:pt x="0" y="182"/>
                  </a:cubicBezTo>
                  <a:lnTo>
                    <a:pt x="0" y="680"/>
                  </a:lnTo>
                  <a:cubicBezTo>
                    <a:pt x="0" y="784"/>
                    <a:pt x="81" y="861"/>
                    <a:pt x="174" y="861"/>
                  </a:cubicBezTo>
                  <a:cubicBezTo>
                    <a:pt x="193" y="861"/>
                    <a:pt x="211" y="858"/>
                    <a:pt x="230" y="852"/>
                  </a:cubicBezTo>
                  <a:cubicBezTo>
                    <a:pt x="259" y="842"/>
                    <a:pt x="297" y="823"/>
                    <a:pt x="326" y="804"/>
                  </a:cubicBezTo>
                  <a:cubicBezTo>
                    <a:pt x="354" y="775"/>
                    <a:pt x="393" y="747"/>
                    <a:pt x="421" y="727"/>
                  </a:cubicBezTo>
                  <a:cubicBezTo>
                    <a:pt x="641" y="479"/>
                    <a:pt x="536" y="96"/>
                    <a:pt x="230" y="10"/>
                  </a:cubicBezTo>
                  <a:cubicBezTo>
                    <a:pt x="211" y="3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49"/>
            <p:cNvSpPr/>
            <p:nvPr/>
          </p:nvSpPr>
          <p:spPr>
            <a:xfrm>
              <a:off x="7107444" y="2661334"/>
              <a:ext cx="16623" cy="22479"/>
            </a:xfrm>
            <a:custGeom>
              <a:avLst/>
              <a:gdLst/>
              <a:ahLst/>
              <a:cxnLst/>
              <a:rect l="l" t="t" r="r" b="b"/>
              <a:pathLst>
                <a:path w="633" h="856" extrusionOk="0">
                  <a:moveTo>
                    <a:pt x="450" y="0"/>
                  </a:moveTo>
                  <a:cubicBezTo>
                    <a:pt x="434" y="0"/>
                    <a:pt x="418" y="2"/>
                    <a:pt x="402" y="8"/>
                  </a:cubicBezTo>
                  <a:cubicBezTo>
                    <a:pt x="0" y="142"/>
                    <a:pt x="0" y="716"/>
                    <a:pt x="402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32" y="123"/>
                    <a:pt x="603" y="65"/>
                    <a:pt x="565" y="36"/>
                  </a:cubicBezTo>
                  <a:cubicBezTo>
                    <a:pt x="531" y="16"/>
                    <a:pt x="491" y="0"/>
                    <a:pt x="450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49"/>
            <p:cNvSpPr/>
            <p:nvPr/>
          </p:nvSpPr>
          <p:spPr>
            <a:xfrm>
              <a:off x="7137853" y="2700829"/>
              <a:ext cx="28177" cy="32352"/>
            </a:xfrm>
            <a:custGeom>
              <a:avLst/>
              <a:gdLst/>
              <a:ahLst/>
              <a:cxnLst/>
              <a:rect l="l" t="t" r="r" b="b"/>
              <a:pathLst>
                <a:path w="1073" h="1232" extrusionOk="0">
                  <a:moveTo>
                    <a:pt x="176" y="1"/>
                  </a:moveTo>
                  <a:cubicBezTo>
                    <a:pt x="80" y="1"/>
                    <a:pt x="0" y="79"/>
                    <a:pt x="0" y="179"/>
                  </a:cubicBezTo>
                  <a:lnTo>
                    <a:pt x="0" y="695"/>
                  </a:lnTo>
                  <a:cubicBezTo>
                    <a:pt x="0" y="743"/>
                    <a:pt x="20" y="791"/>
                    <a:pt x="58" y="829"/>
                  </a:cubicBezTo>
                  <a:lnTo>
                    <a:pt x="412" y="1174"/>
                  </a:lnTo>
                  <a:cubicBezTo>
                    <a:pt x="441" y="1212"/>
                    <a:pt x="489" y="1222"/>
                    <a:pt x="536" y="1231"/>
                  </a:cubicBezTo>
                  <a:cubicBezTo>
                    <a:pt x="575" y="1222"/>
                    <a:pt x="623" y="1203"/>
                    <a:pt x="651" y="1174"/>
                  </a:cubicBezTo>
                  <a:lnTo>
                    <a:pt x="1015" y="791"/>
                  </a:lnTo>
                  <a:cubicBezTo>
                    <a:pt x="1044" y="762"/>
                    <a:pt x="1063" y="714"/>
                    <a:pt x="1063" y="676"/>
                  </a:cubicBezTo>
                  <a:lnTo>
                    <a:pt x="1063" y="179"/>
                  </a:lnTo>
                  <a:cubicBezTo>
                    <a:pt x="1072" y="131"/>
                    <a:pt x="1053" y="92"/>
                    <a:pt x="1024" y="54"/>
                  </a:cubicBezTo>
                  <a:cubicBezTo>
                    <a:pt x="986" y="25"/>
                    <a:pt x="938" y="6"/>
                    <a:pt x="891" y="6"/>
                  </a:cubicBezTo>
                  <a:lnTo>
                    <a:pt x="852" y="6"/>
                  </a:lnTo>
                  <a:cubicBezTo>
                    <a:pt x="785" y="25"/>
                    <a:pt x="718" y="25"/>
                    <a:pt x="651" y="35"/>
                  </a:cubicBezTo>
                  <a:lnTo>
                    <a:pt x="431" y="35"/>
                  </a:lnTo>
                  <a:cubicBezTo>
                    <a:pt x="355" y="35"/>
                    <a:pt x="288" y="25"/>
                    <a:pt x="221" y="6"/>
                  </a:cubicBezTo>
                  <a:cubicBezTo>
                    <a:pt x="205" y="2"/>
                    <a:pt x="191" y="1"/>
                    <a:pt x="17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49"/>
            <p:cNvSpPr/>
            <p:nvPr/>
          </p:nvSpPr>
          <p:spPr>
            <a:xfrm>
              <a:off x="7137590" y="2701144"/>
              <a:ext cx="17384" cy="32037"/>
            </a:xfrm>
            <a:custGeom>
              <a:avLst/>
              <a:gdLst/>
              <a:ahLst/>
              <a:cxnLst/>
              <a:rect l="l" t="t" r="r" b="b"/>
              <a:pathLst>
                <a:path w="662" h="1220" extrusionOk="0">
                  <a:moveTo>
                    <a:pt x="179" y="1"/>
                  </a:moveTo>
                  <a:cubicBezTo>
                    <a:pt x="87" y="1"/>
                    <a:pt x="10" y="73"/>
                    <a:pt x="10" y="176"/>
                  </a:cubicBezTo>
                  <a:lnTo>
                    <a:pt x="10" y="693"/>
                  </a:lnTo>
                  <a:cubicBezTo>
                    <a:pt x="1" y="741"/>
                    <a:pt x="20" y="789"/>
                    <a:pt x="58" y="827"/>
                  </a:cubicBezTo>
                  <a:lnTo>
                    <a:pt x="422" y="1171"/>
                  </a:lnTo>
                  <a:cubicBezTo>
                    <a:pt x="451" y="1200"/>
                    <a:pt x="499" y="1219"/>
                    <a:pt x="537" y="1219"/>
                  </a:cubicBezTo>
                  <a:cubicBezTo>
                    <a:pt x="585" y="1219"/>
                    <a:pt x="623" y="1200"/>
                    <a:pt x="661" y="1171"/>
                  </a:cubicBezTo>
                  <a:cubicBezTo>
                    <a:pt x="633" y="1162"/>
                    <a:pt x="604" y="1143"/>
                    <a:pt x="575" y="1114"/>
                  </a:cubicBezTo>
                  <a:lnTo>
                    <a:pt x="221" y="769"/>
                  </a:lnTo>
                  <a:cubicBezTo>
                    <a:pt x="183" y="731"/>
                    <a:pt x="164" y="683"/>
                    <a:pt x="164" y="635"/>
                  </a:cubicBezTo>
                  <a:lnTo>
                    <a:pt x="164" y="119"/>
                  </a:lnTo>
                  <a:cubicBezTo>
                    <a:pt x="164" y="71"/>
                    <a:pt x="183" y="33"/>
                    <a:pt x="211" y="4"/>
                  </a:cubicBezTo>
                  <a:cubicBezTo>
                    <a:pt x="201" y="2"/>
                    <a:pt x="190" y="1"/>
                    <a:pt x="179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49"/>
            <p:cNvSpPr/>
            <p:nvPr/>
          </p:nvSpPr>
          <p:spPr>
            <a:xfrm>
              <a:off x="7121756" y="2644422"/>
              <a:ext cx="60345" cy="64626"/>
            </a:xfrm>
            <a:custGeom>
              <a:avLst/>
              <a:gdLst/>
              <a:ahLst/>
              <a:cxnLst/>
              <a:rect l="l" t="t" r="r" b="b"/>
              <a:pathLst>
                <a:path w="2298" h="2461" extrusionOk="0">
                  <a:moveTo>
                    <a:pt x="1592" y="1"/>
                  </a:moveTo>
                  <a:cubicBezTo>
                    <a:pt x="1581" y="1"/>
                    <a:pt x="1570" y="4"/>
                    <a:pt x="1561" y="11"/>
                  </a:cubicBezTo>
                  <a:cubicBezTo>
                    <a:pt x="1303" y="202"/>
                    <a:pt x="1025" y="345"/>
                    <a:pt x="719" y="422"/>
                  </a:cubicBezTo>
                  <a:cubicBezTo>
                    <a:pt x="623" y="451"/>
                    <a:pt x="537" y="470"/>
                    <a:pt x="441" y="489"/>
                  </a:cubicBezTo>
                  <a:cubicBezTo>
                    <a:pt x="346" y="508"/>
                    <a:pt x="259" y="518"/>
                    <a:pt x="164" y="527"/>
                  </a:cubicBezTo>
                  <a:cubicBezTo>
                    <a:pt x="68" y="527"/>
                    <a:pt x="1" y="613"/>
                    <a:pt x="1" y="700"/>
                  </a:cubicBezTo>
                  <a:lnTo>
                    <a:pt x="1" y="1417"/>
                  </a:lnTo>
                  <a:cubicBezTo>
                    <a:pt x="1" y="1992"/>
                    <a:pt x="470" y="2460"/>
                    <a:pt x="1044" y="2460"/>
                  </a:cubicBezTo>
                  <a:lnTo>
                    <a:pt x="1255" y="2460"/>
                  </a:lnTo>
                  <a:cubicBezTo>
                    <a:pt x="1829" y="2460"/>
                    <a:pt x="2298" y="1992"/>
                    <a:pt x="2298" y="1417"/>
                  </a:cubicBezTo>
                  <a:lnTo>
                    <a:pt x="2298" y="671"/>
                  </a:lnTo>
                  <a:cubicBezTo>
                    <a:pt x="2298" y="594"/>
                    <a:pt x="2250" y="537"/>
                    <a:pt x="2183" y="508"/>
                  </a:cubicBezTo>
                  <a:cubicBezTo>
                    <a:pt x="2164" y="499"/>
                    <a:pt x="2145" y="489"/>
                    <a:pt x="2126" y="479"/>
                  </a:cubicBezTo>
                  <a:cubicBezTo>
                    <a:pt x="1925" y="393"/>
                    <a:pt x="1752" y="250"/>
                    <a:pt x="1657" y="49"/>
                  </a:cubicBezTo>
                  <a:lnTo>
                    <a:pt x="1647" y="39"/>
                  </a:lnTo>
                  <a:cubicBezTo>
                    <a:pt x="1634" y="14"/>
                    <a:pt x="1613" y="1"/>
                    <a:pt x="159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49"/>
            <p:cNvSpPr/>
            <p:nvPr/>
          </p:nvSpPr>
          <p:spPr>
            <a:xfrm>
              <a:off x="7121756" y="2644580"/>
              <a:ext cx="43775" cy="64731"/>
            </a:xfrm>
            <a:custGeom>
              <a:avLst/>
              <a:gdLst/>
              <a:ahLst/>
              <a:cxnLst/>
              <a:rect l="l" t="t" r="r" b="b"/>
              <a:pathLst>
                <a:path w="1667" h="2465" extrusionOk="0">
                  <a:moveTo>
                    <a:pt x="1589" y="0"/>
                  </a:moveTo>
                  <a:cubicBezTo>
                    <a:pt x="1577" y="0"/>
                    <a:pt x="1564" y="5"/>
                    <a:pt x="1551" y="14"/>
                  </a:cubicBezTo>
                  <a:cubicBezTo>
                    <a:pt x="1303" y="205"/>
                    <a:pt x="1015" y="339"/>
                    <a:pt x="719" y="426"/>
                  </a:cubicBezTo>
                  <a:cubicBezTo>
                    <a:pt x="623" y="454"/>
                    <a:pt x="537" y="473"/>
                    <a:pt x="441" y="493"/>
                  </a:cubicBezTo>
                  <a:cubicBezTo>
                    <a:pt x="346" y="512"/>
                    <a:pt x="259" y="521"/>
                    <a:pt x="164" y="521"/>
                  </a:cubicBezTo>
                  <a:cubicBezTo>
                    <a:pt x="68" y="531"/>
                    <a:pt x="1" y="607"/>
                    <a:pt x="1" y="703"/>
                  </a:cubicBezTo>
                  <a:lnTo>
                    <a:pt x="1" y="1421"/>
                  </a:lnTo>
                  <a:cubicBezTo>
                    <a:pt x="1" y="1995"/>
                    <a:pt x="470" y="2464"/>
                    <a:pt x="1044" y="2464"/>
                  </a:cubicBezTo>
                  <a:lnTo>
                    <a:pt x="1255" y="2464"/>
                  </a:lnTo>
                  <a:cubicBezTo>
                    <a:pt x="680" y="2454"/>
                    <a:pt x="212" y="1995"/>
                    <a:pt x="212" y="1421"/>
                  </a:cubicBezTo>
                  <a:lnTo>
                    <a:pt x="212" y="703"/>
                  </a:lnTo>
                  <a:cubicBezTo>
                    <a:pt x="212" y="607"/>
                    <a:pt x="288" y="531"/>
                    <a:pt x="374" y="521"/>
                  </a:cubicBezTo>
                  <a:cubicBezTo>
                    <a:pt x="470" y="521"/>
                    <a:pt x="566" y="502"/>
                    <a:pt x="652" y="493"/>
                  </a:cubicBezTo>
                  <a:cubicBezTo>
                    <a:pt x="747" y="473"/>
                    <a:pt x="843" y="454"/>
                    <a:pt x="929" y="426"/>
                  </a:cubicBezTo>
                  <a:cubicBezTo>
                    <a:pt x="1197" y="349"/>
                    <a:pt x="1446" y="234"/>
                    <a:pt x="1666" y="81"/>
                  </a:cubicBezTo>
                  <a:lnTo>
                    <a:pt x="1657" y="52"/>
                  </a:lnTo>
                  <a:lnTo>
                    <a:pt x="1647" y="43"/>
                  </a:lnTo>
                  <a:cubicBezTo>
                    <a:pt x="1634" y="17"/>
                    <a:pt x="1613" y="0"/>
                    <a:pt x="15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2" name="Google Shape;5462;p49"/>
          <p:cNvGrpSpPr/>
          <p:nvPr/>
        </p:nvGrpSpPr>
        <p:grpSpPr>
          <a:xfrm>
            <a:off x="7536427" y="2415225"/>
            <a:ext cx="369714" cy="375492"/>
            <a:chOff x="7536427" y="2415225"/>
            <a:chExt cx="369714" cy="375492"/>
          </a:xfrm>
        </p:grpSpPr>
        <p:sp>
          <p:nvSpPr>
            <p:cNvPr id="5463" name="Google Shape;5463;p49"/>
            <p:cNvSpPr/>
            <p:nvPr/>
          </p:nvSpPr>
          <p:spPr>
            <a:xfrm>
              <a:off x="7648978" y="2602774"/>
              <a:ext cx="150417" cy="121137"/>
            </a:xfrm>
            <a:custGeom>
              <a:avLst/>
              <a:gdLst/>
              <a:ahLst/>
              <a:cxnLst/>
              <a:rect l="l" t="t" r="r" b="b"/>
              <a:pathLst>
                <a:path w="5728" h="4613" extrusionOk="0">
                  <a:moveTo>
                    <a:pt x="2864" y="1"/>
                  </a:moveTo>
                  <a:cubicBezTo>
                    <a:pt x="2749" y="1"/>
                    <a:pt x="2634" y="80"/>
                    <a:pt x="2634" y="238"/>
                  </a:cubicBezTo>
                  <a:lnTo>
                    <a:pt x="2634" y="2640"/>
                  </a:lnTo>
                  <a:lnTo>
                    <a:pt x="203" y="4190"/>
                  </a:lnTo>
                  <a:cubicBezTo>
                    <a:pt x="1" y="4336"/>
                    <a:pt x="134" y="4612"/>
                    <a:pt x="337" y="4612"/>
                  </a:cubicBezTo>
                  <a:cubicBezTo>
                    <a:pt x="374" y="4612"/>
                    <a:pt x="413" y="4603"/>
                    <a:pt x="452" y="4582"/>
                  </a:cubicBezTo>
                  <a:lnTo>
                    <a:pt x="2864" y="3042"/>
                  </a:lnTo>
                  <a:lnTo>
                    <a:pt x="5276" y="4582"/>
                  </a:lnTo>
                  <a:cubicBezTo>
                    <a:pt x="5315" y="4603"/>
                    <a:pt x="5354" y="4612"/>
                    <a:pt x="5391" y="4612"/>
                  </a:cubicBezTo>
                  <a:cubicBezTo>
                    <a:pt x="5594" y="4612"/>
                    <a:pt x="5727" y="4336"/>
                    <a:pt x="5525" y="4190"/>
                  </a:cubicBezTo>
                  <a:lnTo>
                    <a:pt x="3094" y="2649"/>
                  </a:lnTo>
                  <a:lnTo>
                    <a:pt x="3094" y="238"/>
                  </a:lnTo>
                  <a:cubicBezTo>
                    <a:pt x="3094" y="80"/>
                    <a:pt x="2979" y="1"/>
                    <a:pt x="286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49"/>
            <p:cNvSpPr/>
            <p:nvPr/>
          </p:nvSpPr>
          <p:spPr>
            <a:xfrm>
              <a:off x="7681698" y="2421265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99" y="1"/>
                  </a:moveTo>
                  <a:cubicBezTo>
                    <a:pt x="316" y="1"/>
                    <a:pt x="1" y="307"/>
                    <a:pt x="1" y="690"/>
                  </a:cubicBezTo>
                  <a:lnTo>
                    <a:pt x="1" y="852"/>
                  </a:lnTo>
                  <a:cubicBezTo>
                    <a:pt x="1" y="1053"/>
                    <a:pt x="39" y="1245"/>
                    <a:pt x="96" y="1436"/>
                  </a:cubicBezTo>
                  <a:lnTo>
                    <a:pt x="460" y="2537"/>
                  </a:lnTo>
                  <a:lnTo>
                    <a:pt x="1159" y="2537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49"/>
            <p:cNvSpPr/>
            <p:nvPr/>
          </p:nvSpPr>
          <p:spPr>
            <a:xfrm>
              <a:off x="7693751" y="2415225"/>
              <a:ext cx="72924" cy="72661"/>
            </a:xfrm>
            <a:custGeom>
              <a:avLst/>
              <a:gdLst/>
              <a:ahLst/>
              <a:cxnLst/>
              <a:rect l="l" t="t" r="r" b="b"/>
              <a:pathLst>
                <a:path w="2777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cubicBezTo>
                    <a:pt x="1" y="948"/>
                    <a:pt x="212" y="1159"/>
                    <a:pt x="470" y="1159"/>
                  </a:cubicBezTo>
                  <a:lnTo>
                    <a:pt x="2317" y="2767"/>
                  </a:lnTo>
                  <a:lnTo>
                    <a:pt x="2700" y="1398"/>
                  </a:lnTo>
                  <a:cubicBezTo>
                    <a:pt x="2748" y="1235"/>
                    <a:pt x="2776" y="1063"/>
                    <a:pt x="2776" y="900"/>
                  </a:cubicBezTo>
                  <a:lnTo>
                    <a:pt x="2776" y="460"/>
                  </a:lnTo>
                  <a:cubicBezTo>
                    <a:pt x="2776" y="211"/>
                    <a:pt x="2575" y="1"/>
                    <a:pt x="23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49"/>
            <p:cNvSpPr/>
            <p:nvPr/>
          </p:nvSpPr>
          <p:spPr>
            <a:xfrm>
              <a:off x="7706067" y="2505953"/>
              <a:ext cx="36239" cy="26917"/>
            </a:xfrm>
            <a:custGeom>
              <a:avLst/>
              <a:gdLst/>
              <a:ahLst/>
              <a:cxnLst/>
              <a:rect l="l" t="t" r="r" b="b"/>
              <a:pathLst>
                <a:path w="1380" h="1025" extrusionOk="0">
                  <a:moveTo>
                    <a:pt x="1" y="1"/>
                  </a:moveTo>
                  <a:lnTo>
                    <a:pt x="1" y="1025"/>
                  </a:lnTo>
                  <a:lnTo>
                    <a:pt x="1379" y="1025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49"/>
            <p:cNvSpPr/>
            <p:nvPr/>
          </p:nvSpPr>
          <p:spPr>
            <a:xfrm>
              <a:off x="7706067" y="2505953"/>
              <a:ext cx="36239" cy="14732"/>
            </a:xfrm>
            <a:custGeom>
              <a:avLst/>
              <a:gdLst/>
              <a:ahLst/>
              <a:cxnLst/>
              <a:rect l="l" t="t" r="r" b="b"/>
              <a:pathLst>
                <a:path w="1380" h="561" extrusionOk="0">
                  <a:moveTo>
                    <a:pt x="1" y="1"/>
                  </a:moveTo>
                  <a:lnTo>
                    <a:pt x="1" y="431"/>
                  </a:lnTo>
                  <a:cubicBezTo>
                    <a:pt x="221" y="518"/>
                    <a:pt x="456" y="561"/>
                    <a:pt x="690" y="561"/>
                  </a:cubicBezTo>
                  <a:cubicBezTo>
                    <a:pt x="924" y="561"/>
                    <a:pt x="1159" y="518"/>
                    <a:pt x="1379" y="431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49"/>
            <p:cNvSpPr/>
            <p:nvPr/>
          </p:nvSpPr>
          <p:spPr>
            <a:xfrm>
              <a:off x="7663604" y="2520790"/>
              <a:ext cx="121164" cy="64101"/>
            </a:xfrm>
            <a:custGeom>
              <a:avLst/>
              <a:gdLst/>
              <a:ahLst/>
              <a:cxnLst/>
              <a:rect l="l" t="t" r="r" b="b"/>
              <a:pathLst>
                <a:path w="4614" h="2441" extrusionOk="0">
                  <a:moveTo>
                    <a:pt x="1618" y="0"/>
                  </a:moveTo>
                  <a:lnTo>
                    <a:pt x="498" y="316"/>
                  </a:lnTo>
                  <a:cubicBezTo>
                    <a:pt x="202" y="402"/>
                    <a:pt x="1" y="670"/>
                    <a:pt x="1" y="977"/>
                  </a:cubicBezTo>
                  <a:lnTo>
                    <a:pt x="1" y="2202"/>
                  </a:lnTo>
                  <a:cubicBezTo>
                    <a:pt x="1" y="2336"/>
                    <a:pt x="106" y="2441"/>
                    <a:pt x="230" y="2441"/>
                  </a:cubicBezTo>
                  <a:lnTo>
                    <a:pt x="4384" y="2441"/>
                  </a:lnTo>
                  <a:cubicBezTo>
                    <a:pt x="4508" y="2431"/>
                    <a:pt x="4613" y="2336"/>
                    <a:pt x="4613" y="2202"/>
                  </a:cubicBezTo>
                  <a:lnTo>
                    <a:pt x="4613" y="977"/>
                  </a:lnTo>
                  <a:cubicBezTo>
                    <a:pt x="4613" y="670"/>
                    <a:pt x="4412" y="402"/>
                    <a:pt x="4116" y="316"/>
                  </a:cubicBezTo>
                  <a:lnTo>
                    <a:pt x="2996" y="0"/>
                  </a:lnTo>
                  <a:lnTo>
                    <a:pt x="2307" y="46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49"/>
            <p:cNvSpPr/>
            <p:nvPr/>
          </p:nvSpPr>
          <p:spPr>
            <a:xfrm>
              <a:off x="7718146" y="2532844"/>
              <a:ext cx="12080" cy="52047"/>
            </a:xfrm>
            <a:custGeom>
              <a:avLst/>
              <a:gdLst/>
              <a:ahLst/>
              <a:cxnLst/>
              <a:rect l="l" t="t" r="r" b="b"/>
              <a:pathLst>
                <a:path w="460" h="1982" extrusionOk="0">
                  <a:moveTo>
                    <a:pt x="115" y="1"/>
                  </a:moveTo>
                  <a:lnTo>
                    <a:pt x="0" y="1982"/>
                  </a:lnTo>
                  <a:lnTo>
                    <a:pt x="460" y="198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49"/>
            <p:cNvSpPr/>
            <p:nvPr/>
          </p:nvSpPr>
          <p:spPr>
            <a:xfrm>
              <a:off x="7687737" y="2445398"/>
              <a:ext cx="72898" cy="66622"/>
            </a:xfrm>
            <a:custGeom>
              <a:avLst/>
              <a:gdLst/>
              <a:ahLst/>
              <a:cxnLst/>
              <a:rect l="l" t="t" r="r" b="b"/>
              <a:pathLst>
                <a:path w="2776" h="2537" extrusionOk="0">
                  <a:moveTo>
                    <a:pt x="890" y="0"/>
                  </a:moveTo>
                  <a:cubicBezTo>
                    <a:pt x="766" y="0"/>
                    <a:pt x="642" y="48"/>
                    <a:pt x="555" y="144"/>
                  </a:cubicBezTo>
                  <a:lnTo>
                    <a:pt x="144" y="555"/>
                  </a:lnTo>
                  <a:cubicBezTo>
                    <a:pt x="48" y="642"/>
                    <a:pt x="0" y="766"/>
                    <a:pt x="0" y="881"/>
                  </a:cubicBezTo>
                  <a:lnTo>
                    <a:pt x="0" y="1158"/>
                  </a:lnTo>
                  <a:cubicBezTo>
                    <a:pt x="0" y="1914"/>
                    <a:pt x="622" y="2536"/>
                    <a:pt x="1388" y="2536"/>
                  </a:cubicBezTo>
                  <a:cubicBezTo>
                    <a:pt x="2154" y="2536"/>
                    <a:pt x="2776" y="1914"/>
                    <a:pt x="2776" y="1158"/>
                  </a:cubicBezTo>
                  <a:lnTo>
                    <a:pt x="2776" y="862"/>
                  </a:lnTo>
                  <a:cubicBezTo>
                    <a:pt x="2776" y="737"/>
                    <a:pt x="2728" y="622"/>
                    <a:pt x="2642" y="536"/>
                  </a:cubicBezTo>
                  <a:cubicBezTo>
                    <a:pt x="228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49"/>
            <p:cNvSpPr/>
            <p:nvPr/>
          </p:nvSpPr>
          <p:spPr>
            <a:xfrm>
              <a:off x="7687737" y="2445398"/>
              <a:ext cx="72661" cy="65361"/>
            </a:xfrm>
            <a:custGeom>
              <a:avLst/>
              <a:gdLst/>
              <a:ahLst/>
              <a:cxnLst/>
              <a:rect l="l" t="t" r="r" b="b"/>
              <a:pathLst>
                <a:path w="2767" h="2489" extrusionOk="0">
                  <a:moveTo>
                    <a:pt x="890" y="0"/>
                  </a:moveTo>
                  <a:cubicBezTo>
                    <a:pt x="766" y="0"/>
                    <a:pt x="642" y="48"/>
                    <a:pt x="555" y="144"/>
                  </a:cubicBezTo>
                  <a:lnTo>
                    <a:pt x="144" y="555"/>
                  </a:lnTo>
                  <a:cubicBezTo>
                    <a:pt x="48" y="642"/>
                    <a:pt x="0" y="766"/>
                    <a:pt x="0" y="881"/>
                  </a:cubicBezTo>
                  <a:lnTo>
                    <a:pt x="0" y="1158"/>
                  </a:lnTo>
                  <a:cubicBezTo>
                    <a:pt x="0" y="1771"/>
                    <a:pt x="412" y="2316"/>
                    <a:pt x="1005" y="2489"/>
                  </a:cubicBezTo>
                  <a:cubicBezTo>
                    <a:pt x="804" y="2240"/>
                    <a:pt x="699" y="1933"/>
                    <a:pt x="699" y="1618"/>
                  </a:cubicBezTo>
                  <a:lnTo>
                    <a:pt x="699" y="938"/>
                  </a:lnTo>
                  <a:cubicBezTo>
                    <a:pt x="699" y="685"/>
                    <a:pt x="909" y="478"/>
                    <a:pt x="1169" y="478"/>
                  </a:cubicBezTo>
                  <a:cubicBezTo>
                    <a:pt x="1175" y="478"/>
                    <a:pt x="1181" y="479"/>
                    <a:pt x="1187" y="479"/>
                  </a:cubicBezTo>
                  <a:cubicBezTo>
                    <a:pt x="1656" y="508"/>
                    <a:pt x="2345" y="594"/>
                    <a:pt x="2766" y="795"/>
                  </a:cubicBezTo>
                  <a:cubicBezTo>
                    <a:pt x="2757" y="699"/>
                    <a:pt x="2709" y="603"/>
                    <a:pt x="2642" y="536"/>
                  </a:cubicBezTo>
                  <a:cubicBezTo>
                    <a:pt x="227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49"/>
            <p:cNvSpPr/>
            <p:nvPr/>
          </p:nvSpPr>
          <p:spPr>
            <a:xfrm>
              <a:off x="7663604" y="2536126"/>
              <a:ext cx="24159" cy="48528"/>
            </a:xfrm>
            <a:custGeom>
              <a:avLst/>
              <a:gdLst/>
              <a:ahLst/>
              <a:cxnLst/>
              <a:rect l="l" t="t" r="r" b="b"/>
              <a:pathLst>
                <a:path w="920" h="1848" extrusionOk="0">
                  <a:moveTo>
                    <a:pt x="125" y="0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96" y="1847"/>
                    <a:pt x="230" y="1847"/>
                  </a:cubicBezTo>
                  <a:lnTo>
                    <a:pt x="919" y="1847"/>
                  </a:lnTo>
                  <a:lnTo>
                    <a:pt x="919" y="1082"/>
                  </a:lnTo>
                  <a:cubicBezTo>
                    <a:pt x="919" y="900"/>
                    <a:pt x="852" y="727"/>
                    <a:pt x="718" y="594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49"/>
            <p:cNvSpPr/>
            <p:nvPr/>
          </p:nvSpPr>
          <p:spPr>
            <a:xfrm>
              <a:off x="7760609" y="2536126"/>
              <a:ext cx="24159" cy="48528"/>
            </a:xfrm>
            <a:custGeom>
              <a:avLst/>
              <a:gdLst/>
              <a:ahLst/>
              <a:cxnLst/>
              <a:rect l="l" t="t" r="r" b="b"/>
              <a:pathLst>
                <a:path w="920" h="1848" extrusionOk="0">
                  <a:moveTo>
                    <a:pt x="795" y="0"/>
                  </a:moveTo>
                  <a:lnTo>
                    <a:pt x="202" y="594"/>
                  </a:lnTo>
                  <a:cubicBezTo>
                    <a:pt x="68" y="727"/>
                    <a:pt x="1" y="900"/>
                    <a:pt x="1" y="1082"/>
                  </a:cubicBezTo>
                  <a:lnTo>
                    <a:pt x="1" y="1847"/>
                  </a:lnTo>
                  <a:lnTo>
                    <a:pt x="690" y="1847"/>
                  </a:lnTo>
                  <a:cubicBezTo>
                    <a:pt x="824" y="1847"/>
                    <a:pt x="919" y="1742"/>
                    <a:pt x="919" y="1618"/>
                  </a:cubicBezTo>
                  <a:lnTo>
                    <a:pt x="919" y="393"/>
                  </a:lnTo>
                  <a:cubicBezTo>
                    <a:pt x="919" y="249"/>
                    <a:pt x="881" y="115"/>
                    <a:pt x="795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49"/>
            <p:cNvSpPr/>
            <p:nvPr/>
          </p:nvSpPr>
          <p:spPr>
            <a:xfrm>
              <a:off x="7717884" y="2532607"/>
              <a:ext cx="12342" cy="12342"/>
            </a:xfrm>
            <a:custGeom>
              <a:avLst/>
              <a:gdLst/>
              <a:ahLst/>
              <a:cxnLst/>
              <a:rect l="l" t="t" r="r" b="b"/>
              <a:pathLst>
                <a:path w="470" h="470" extrusionOk="0">
                  <a:moveTo>
                    <a:pt x="1" y="0"/>
                  </a:moveTo>
                  <a:lnTo>
                    <a:pt x="1" y="354"/>
                  </a:lnTo>
                  <a:cubicBezTo>
                    <a:pt x="1" y="412"/>
                    <a:pt x="58" y="469"/>
                    <a:pt x="125" y="469"/>
                  </a:cubicBezTo>
                  <a:lnTo>
                    <a:pt x="355" y="469"/>
                  </a:lnTo>
                  <a:cubicBezTo>
                    <a:pt x="422" y="469"/>
                    <a:pt x="470" y="412"/>
                    <a:pt x="470" y="354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49"/>
            <p:cNvSpPr/>
            <p:nvPr/>
          </p:nvSpPr>
          <p:spPr>
            <a:xfrm>
              <a:off x="7699292" y="2515906"/>
              <a:ext cx="24894" cy="25446"/>
            </a:xfrm>
            <a:custGeom>
              <a:avLst/>
              <a:gdLst/>
              <a:ahLst/>
              <a:cxnLst/>
              <a:rect l="l" t="t" r="r" b="b"/>
              <a:pathLst>
                <a:path w="948" h="969" extrusionOk="0">
                  <a:moveTo>
                    <a:pt x="220" y="0"/>
                  </a:moveTo>
                  <a:cubicBezTo>
                    <a:pt x="191" y="0"/>
                    <a:pt x="161" y="15"/>
                    <a:pt x="144" y="43"/>
                  </a:cubicBezTo>
                  <a:lnTo>
                    <a:pt x="1" y="253"/>
                  </a:lnTo>
                  <a:lnTo>
                    <a:pt x="355" y="895"/>
                  </a:lnTo>
                  <a:cubicBezTo>
                    <a:pt x="379" y="943"/>
                    <a:pt x="426" y="969"/>
                    <a:pt x="475" y="969"/>
                  </a:cubicBezTo>
                  <a:cubicBezTo>
                    <a:pt x="503" y="969"/>
                    <a:pt x="531" y="960"/>
                    <a:pt x="556" y="942"/>
                  </a:cubicBezTo>
                  <a:lnTo>
                    <a:pt x="948" y="646"/>
                  </a:lnTo>
                  <a:lnTo>
                    <a:pt x="278" y="24"/>
                  </a:lnTo>
                  <a:cubicBezTo>
                    <a:pt x="262" y="8"/>
                    <a:pt x="241" y="0"/>
                    <a:pt x="22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49"/>
            <p:cNvSpPr/>
            <p:nvPr/>
          </p:nvSpPr>
          <p:spPr>
            <a:xfrm>
              <a:off x="7724160" y="2515906"/>
              <a:ext cx="24921" cy="25446"/>
            </a:xfrm>
            <a:custGeom>
              <a:avLst/>
              <a:gdLst/>
              <a:ahLst/>
              <a:cxnLst/>
              <a:rect l="l" t="t" r="r" b="b"/>
              <a:pathLst>
                <a:path w="949" h="969" extrusionOk="0">
                  <a:moveTo>
                    <a:pt x="729" y="0"/>
                  </a:moveTo>
                  <a:cubicBezTo>
                    <a:pt x="708" y="0"/>
                    <a:pt x="687" y="8"/>
                    <a:pt x="671" y="24"/>
                  </a:cubicBezTo>
                  <a:lnTo>
                    <a:pt x="1" y="646"/>
                  </a:lnTo>
                  <a:lnTo>
                    <a:pt x="393" y="942"/>
                  </a:lnTo>
                  <a:cubicBezTo>
                    <a:pt x="418" y="960"/>
                    <a:pt x="446" y="969"/>
                    <a:pt x="474" y="969"/>
                  </a:cubicBezTo>
                  <a:cubicBezTo>
                    <a:pt x="523" y="969"/>
                    <a:pt x="570" y="943"/>
                    <a:pt x="594" y="895"/>
                  </a:cubicBezTo>
                  <a:lnTo>
                    <a:pt x="948" y="253"/>
                  </a:lnTo>
                  <a:lnTo>
                    <a:pt x="805" y="43"/>
                  </a:lnTo>
                  <a:cubicBezTo>
                    <a:pt x="788" y="15"/>
                    <a:pt x="758" y="0"/>
                    <a:pt x="72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49"/>
            <p:cNvSpPr/>
            <p:nvPr/>
          </p:nvSpPr>
          <p:spPr>
            <a:xfrm>
              <a:off x="7554547" y="2627091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99" y="1"/>
                  </a:moveTo>
                  <a:cubicBezTo>
                    <a:pt x="316" y="1"/>
                    <a:pt x="0" y="307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38" y="1254"/>
                    <a:pt x="96" y="1436"/>
                  </a:cubicBezTo>
                  <a:lnTo>
                    <a:pt x="459" y="2537"/>
                  </a:lnTo>
                  <a:lnTo>
                    <a:pt x="1158" y="2537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49"/>
            <p:cNvSpPr/>
            <p:nvPr/>
          </p:nvSpPr>
          <p:spPr>
            <a:xfrm>
              <a:off x="7566600" y="2621051"/>
              <a:ext cx="72898" cy="72661"/>
            </a:xfrm>
            <a:custGeom>
              <a:avLst/>
              <a:gdLst/>
              <a:ahLst/>
              <a:cxnLst/>
              <a:rect l="l" t="t" r="r" b="b"/>
              <a:pathLst>
                <a:path w="2776" h="2767" extrusionOk="0">
                  <a:moveTo>
                    <a:pt x="699" y="1"/>
                  </a:moveTo>
                  <a:cubicBezTo>
                    <a:pt x="316" y="1"/>
                    <a:pt x="0" y="307"/>
                    <a:pt x="0" y="690"/>
                  </a:cubicBezTo>
                  <a:cubicBezTo>
                    <a:pt x="0" y="948"/>
                    <a:pt x="211" y="1149"/>
                    <a:pt x="469" y="1149"/>
                  </a:cubicBezTo>
                  <a:lnTo>
                    <a:pt x="2316" y="2767"/>
                  </a:lnTo>
                  <a:lnTo>
                    <a:pt x="2699" y="1408"/>
                  </a:lnTo>
                  <a:cubicBezTo>
                    <a:pt x="2747" y="1235"/>
                    <a:pt x="2776" y="1063"/>
                    <a:pt x="2776" y="891"/>
                  </a:cubicBezTo>
                  <a:lnTo>
                    <a:pt x="2776" y="460"/>
                  </a:lnTo>
                  <a:cubicBezTo>
                    <a:pt x="2776" y="202"/>
                    <a:pt x="2565" y="1"/>
                    <a:pt x="2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49"/>
            <p:cNvSpPr/>
            <p:nvPr/>
          </p:nvSpPr>
          <p:spPr>
            <a:xfrm>
              <a:off x="7578916" y="2711779"/>
              <a:ext cx="36213" cy="26917"/>
            </a:xfrm>
            <a:custGeom>
              <a:avLst/>
              <a:gdLst/>
              <a:ahLst/>
              <a:cxnLst/>
              <a:rect l="l" t="t" r="r" b="b"/>
              <a:pathLst>
                <a:path w="1379" h="1025" extrusionOk="0">
                  <a:moveTo>
                    <a:pt x="0" y="1"/>
                  </a:moveTo>
                  <a:lnTo>
                    <a:pt x="0" y="1025"/>
                  </a:lnTo>
                  <a:lnTo>
                    <a:pt x="1378" y="1025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49"/>
            <p:cNvSpPr/>
            <p:nvPr/>
          </p:nvSpPr>
          <p:spPr>
            <a:xfrm>
              <a:off x="7578916" y="2712042"/>
              <a:ext cx="36213" cy="14653"/>
            </a:xfrm>
            <a:custGeom>
              <a:avLst/>
              <a:gdLst/>
              <a:ahLst/>
              <a:cxnLst/>
              <a:rect l="l" t="t" r="r" b="b"/>
              <a:pathLst>
                <a:path w="1379" h="558" extrusionOk="0">
                  <a:moveTo>
                    <a:pt x="0" y="0"/>
                  </a:moveTo>
                  <a:lnTo>
                    <a:pt x="0" y="421"/>
                  </a:lnTo>
                  <a:cubicBezTo>
                    <a:pt x="220" y="512"/>
                    <a:pt x="455" y="558"/>
                    <a:pt x="689" y="558"/>
                  </a:cubicBezTo>
                  <a:cubicBezTo>
                    <a:pt x="924" y="558"/>
                    <a:pt x="1158" y="512"/>
                    <a:pt x="1378" y="421"/>
                  </a:cubicBezTo>
                  <a:lnTo>
                    <a:pt x="137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49"/>
            <p:cNvSpPr/>
            <p:nvPr/>
          </p:nvSpPr>
          <p:spPr>
            <a:xfrm>
              <a:off x="7536427" y="2726616"/>
              <a:ext cx="121164" cy="64101"/>
            </a:xfrm>
            <a:custGeom>
              <a:avLst/>
              <a:gdLst/>
              <a:ahLst/>
              <a:cxnLst/>
              <a:rect l="l" t="t" r="r" b="b"/>
              <a:pathLst>
                <a:path w="4614" h="2441" extrusionOk="0">
                  <a:moveTo>
                    <a:pt x="1618" y="0"/>
                  </a:moveTo>
                  <a:lnTo>
                    <a:pt x="499" y="316"/>
                  </a:lnTo>
                  <a:cubicBezTo>
                    <a:pt x="202" y="402"/>
                    <a:pt x="1" y="670"/>
                    <a:pt x="1" y="986"/>
                  </a:cubicBezTo>
                  <a:lnTo>
                    <a:pt x="1" y="2211"/>
                  </a:lnTo>
                  <a:cubicBezTo>
                    <a:pt x="1" y="2336"/>
                    <a:pt x="106" y="2441"/>
                    <a:pt x="231" y="2441"/>
                  </a:cubicBezTo>
                  <a:lnTo>
                    <a:pt x="4384" y="2441"/>
                  </a:lnTo>
                  <a:cubicBezTo>
                    <a:pt x="4509" y="2441"/>
                    <a:pt x="4614" y="2336"/>
                    <a:pt x="4614" y="2211"/>
                  </a:cubicBezTo>
                  <a:lnTo>
                    <a:pt x="4614" y="986"/>
                  </a:lnTo>
                  <a:cubicBezTo>
                    <a:pt x="4614" y="670"/>
                    <a:pt x="4413" y="402"/>
                    <a:pt x="4116" y="316"/>
                  </a:cubicBezTo>
                  <a:lnTo>
                    <a:pt x="2996" y="0"/>
                  </a:lnTo>
                  <a:lnTo>
                    <a:pt x="2307" y="46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49"/>
            <p:cNvSpPr/>
            <p:nvPr/>
          </p:nvSpPr>
          <p:spPr>
            <a:xfrm>
              <a:off x="7590969" y="2738670"/>
              <a:ext cx="12106" cy="52047"/>
            </a:xfrm>
            <a:custGeom>
              <a:avLst/>
              <a:gdLst/>
              <a:ahLst/>
              <a:cxnLst/>
              <a:rect l="l" t="t" r="r" b="b"/>
              <a:pathLst>
                <a:path w="461" h="1982" extrusionOk="0">
                  <a:moveTo>
                    <a:pt x="116" y="1"/>
                  </a:moveTo>
                  <a:lnTo>
                    <a:pt x="1" y="1982"/>
                  </a:lnTo>
                  <a:lnTo>
                    <a:pt x="460" y="198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49"/>
            <p:cNvSpPr/>
            <p:nvPr/>
          </p:nvSpPr>
          <p:spPr>
            <a:xfrm>
              <a:off x="7560560" y="2651434"/>
              <a:ext cx="72924" cy="66674"/>
            </a:xfrm>
            <a:custGeom>
              <a:avLst/>
              <a:gdLst/>
              <a:ahLst/>
              <a:cxnLst/>
              <a:rect l="l" t="t" r="r" b="b"/>
              <a:pathLst>
                <a:path w="2777" h="2539" extrusionOk="0">
                  <a:moveTo>
                    <a:pt x="864" y="1"/>
                  </a:moveTo>
                  <a:cubicBezTo>
                    <a:pt x="748" y="1"/>
                    <a:pt x="636" y="56"/>
                    <a:pt x="556" y="136"/>
                  </a:cubicBezTo>
                  <a:lnTo>
                    <a:pt x="144" y="557"/>
                  </a:lnTo>
                  <a:cubicBezTo>
                    <a:pt x="49" y="643"/>
                    <a:pt x="1" y="758"/>
                    <a:pt x="1" y="882"/>
                  </a:cubicBezTo>
                  <a:lnTo>
                    <a:pt x="1" y="1150"/>
                  </a:lnTo>
                  <a:cubicBezTo>
                    <a:pt x="1" y="1916"/>
                    <a:pt x="623" y="2538"/>
                    <a:pt x="1388" y="2538"/>
                  </a:cubicBezTo>
                  <a:cubicBezTo>
                    <a:pt x="2154" y="2538"/>
                    <a:pt x="2776" y="1916"/>
                    <a:pt x="2776" y="1150"/>
                  </a:cubicBezTo>
                  <a:lnTo>
                    <a:pt x="2776" y="854"/>
                  </a:lnTo>
                  <a:cubicBezTo>
                    <a:pt x="2776" y="729"/>
                    <a:pt x="2728" y="614"/>
                    <a:pt x="2642" y="528"/>
                  </a:cubicBezTo>
                  <a:cubicBezTo>
                    <a:pt x="2288" y="184"/>
                    <a:pt x="1628" y="21"/>
                    <a:pt x="891" y="2"/>
                  </a:cubicBezTo>
                  <a:cubicBezTo>
                    <a:pt x="882" y="1"/>
                    <a:pt x="873" y="1"/>
                    <a:pt x="86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49"/>
            <p:cNvSpPr/>
            <p:nvPr/>
          </p:nvSpPr>
          <p:spPr>
            <a:xfrm>
              <a:off x="7560560" y="2651434"/>
              <a:ext cx="72661" cy="65151"/>
            </a:xfrm>
            <a:custGeom>
              <a:avLst/>
              <a:gdLst/>
              <a:ahLst/>
              <a:cxnLst/>
              <a:rect l="l" t="t" r="r" b="b"/>
              <a:pathLst>
                <a:path w="2767" h="2481" extrusionOk="0">
                  <a:moveTo>
                    <a:pt x="864" y="1"/>
                  </a:moveTo>
                  <a:cubicBezTo>
                    <a:pt x="748" y="1"/>
                    <a:pt x="636" y="56"/>
                    <a:pt x="556" y="136"/>
                  </a:cubicBezTo>
                  <a:lnTo>
                    <a:pt x="135" y="557"/>
                  </a:lnTo>
                  <a:cubicBezTo>
                    <a:pt x="49" y="643"/>
                    <a:pt x="1" y="758"/>
                    <a:pt x="1" y="882"/>
                  </a:cubicBezTo>
                  <a:lnTo>
                    <a:pt x="1" y="1150"/>
                  </a:lnTo>
                  <a:cubicBezTo>
                    <a:pt x="1" y="1763"/>
                    <a:pt x="412" y="2308"/>
                    <a:pt x="1006" y="2481"/>
                  </a:cubicBezTo>
                  <a:cubicBezTo>
                    <a:pt x="805" y="2232"/>
                    <a:pt x="690" y="1926"/>
                    <a:pt x="699" y="1610"/>
                  </a:cubicBezTo>
                  <a:lnTo>
                    <a:pt x="699" y="940"/>
                  </a:lnTo>
                  <a:cubicBezTo>
                    <a:pt x="699" y="683"/>
                    <a:pt x="901" y="479"/>
                    <a:pt x="1154" y="479"/>
                  </a:cubicBezTo>
                  <a:cubicBezTo>
                    <a:pt x="1165" y="479"/>
                    <a:pt x="1176" y="480"/>
                    <a:pt x="1187" y="480"/>
                  </a:cubicBezTo>
                  <a:cubicBezTo>
                    <a:pt x="1647" y="509"/>
                    <a:pt x="2345" y="586"/>
                    <a:pt x="2767" y="787"/>
                  </a:cubicBezTo>
                  <a:cubicBezTo>
                    <a:pt x="2757" y="691"/>
                    <a:pt x="2709" y="595"/>
                    <a:pt x="2642" y="528"/>
                  </a:cubicBezTo>
                  <a:cubicBezTo>
                    <a:pt x="2278" y="184"/>
                    <a:pt x="1628" y="21"/>
                    <a:pt x="891" y="2"/>
                  </a:cubicBezTo>
                  <a:cubicBezTo>
                    <a:pt x="882" y="1"/>
                    <a:pt x="873" y="1"/>
                    <a:pt x="864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49"/>
            <p:cNvSpPr/>
            <p:nvPr/>
          </p:nvSpPr>
          <p:spPr>
            <a:xfrm>
              <a:off x="7536427" y="2741952"/>
              <a:ext cx="24159" cy="48528"/>
            </a:xfrm>
            <a:custGeom>
              <a:avLst/>
              <a:gdLst/>
              <a:ahLst/>
              <a:cxnLst/>
              <a:rect l="l" t="t" r="r" b="b"/>
              <a:pathLst>
                <a:path w="920" h="1848" extrusionOk="0">
                  <a:moveTo>
                    <a:pt x="125" y="0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52"/>
                    <a:pt x="97" y="1847"/>
                    <a:pt x="231" y="1847"/>
                  </a:cubicBezTo>
                  <a:lnTo>
                    <a:pt x="920" y="1847"/>
                  </a:lnTo>
                  <a:lnTo>
                    <a:pt x="920" y="1091"/>
                  </a:lnTo>
                  <a:cubicBezTo>
                    <a:pt x="920" y="900"/>
                    <a:pt x="853" y="728"/>
                    <a:pt x="719" y="594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49"/>
            <p:cNvSpPr/>
            <p:nvPr/>
          </p:nvSpPr>
          <p:spPr>
            <a:xfrm>
              <a:off x="7633195" y="2741952"/>
              <a:ext cx="24396" cy="48528"/>
            </a:xfrm>
            <a:custGeom>
              <a:avLst/>
              <a:gdLst/>
              <a:ahLst/>
              <a:cxnLst/>
              <a:rect l="l" t="t" r="r" b="b"/>
              <a:pathLst>
                <a:path w="929" h="1848" extrusionOk="0">
                  <a:moveTo>
                    <a:pt x="804" y="0"/>
                  </a:moveTo>
                  <a:lnTo>
                    <a:pt x="211" y="594"/>
                  </a:lnTo>
                  <a:cubicBezTo>
                    <a:pt x="77" y="728"/>
                    <a:pt x="1" y="900"/>
                    <a:pt x="10" y="1091"/>
                  </a:cubicBezTo>
                  <a:lnTo>
                    <a:pt x="10" y="1847"/>
                  </a:lnTo>
                  <a:lnTo>
                    <a:pt x="699" y="1847"/>
                  </a:lnTo>
                  <a:cubicBezTo>
                    <a:pt x="824" y="1847"/>
                    <a:pt x="929" y="175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1" y="115"/>
                    <a:pt x="80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49"/>
            <p:cNvSpPr/>
            <p:nvPr/>
          </p:nvSpPr>
          <p:spPr>
            <a:xfrm>
              <a:off x="7590733" y="2738670"/>
              <a:ext cx="12342" cy="12106"/>
            </a:xfrm>
            <a:custGeom>
              <a:avLst/>
              <a:gdLst/>
              <a:ahLst/>
              <a:cxnLst/>
              <a:rect l="l" t="t" r="r" b="b"/>
              <a:pathLst>
                <a:path w="470" h="461" extrusionOk="0">
                  <a:moveTo>
                    <a:pt x="0" y="1"/>
                  </a:moveTo>
                  <a:lnTo>
                    <a:pt x="0" y="345"/>
                  </a:lnTo>
                  <a:cubicBezTo>
                    <a:pt x="0" y="412"/>
                    <a:pt x="58" y="460"/>
                    <a:pt x="125" y="460"/>
                  </a:cubicBezTo>
                  <a:lnTo>
                    <a:pt x="354" y="460"/>
                  </a:lnTo>
                  <a:cubicBezTo>
                    <a:pt x="421" y="460"/>
                    <a:pt x="469" y="403"/>
                    <a:pt x="469" y="345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49"/>
            <p:cNvSpPr/>
            <p:nvPr/>
          </p:nvSpPr>
          <p:spPr>
            <a:xfrm>
              <a:off x="7572115" y="2721863"/>
              <a:ext cx="24921" cy="25498"/>
            </a:xfrm>
            <a:custGeom>
              <a:avLst/>
              <a:gdLst/>
              <a:ahLst/>
              <a:cxnLst/>
              <a:rect l="l" t="t" r="r" b="b"/>
              <a:pathLst>
                <a:path w="949" h="971" extrusionOk="0">
                  <a:moveTo>
                    <a:pt x="212" y="1"/>
                  </a:moveTo>
                  <a:cubicBezTo>
                    <a:pt x="185" y="1"/>
                    <a:pt x="160" y="13"/>
                    <a:pt x="145" y="38"/>
                  </a:cubicBezTo>
                  <a:lnTo>
                    <a:pt x="1" y="258"/>
                  </a:lnTo>
                  <a:lnTo>
                    <a:pt x="355" y="899"/>
                  </a:lnTo>
                  <a:cubicBezTo>
                    <a:pt x="378" y="946"/>
                    <a:pt x="422" y="971"/>
                    <a:pt x="469" y="971"/>
                  </a:cubicBezTo>
                  <a:cubicBezTo>
                    <a:pt x="499" y="971"/>
                    <a:pt x="530" y="960"/>
                    <a:pt x="556" y="937"/>
                  </a:cubicBezTo>
                  <a:lnTo>
                    <a:pt x="948" y="641"/>
                  </a:lnTo>
                  <a:lnTo>
                    <a:pt x="278" y="28"/>
                  </a:lnTo>
                  <a:cubicBezTo>
                    <a:pt x="260" y="10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49"/>
            <p:cNvSpPr/>
            <p:nvPr/>
          </p:nvSpPr>
          <p:spPr>
            <a:xfrm>
              <a:off x="7597009" y="2721863"/>
              <a:ext cx="24894" cy="25498"/>
            </a:xfrm>
            <a:custGeom>
              <a:avLst/>
              <a:gdLst/>
              <a:ahLst/>
              <a:cxnLst/>
              <a:rect l="l" t="t" r="r" b="b"/>
              <a:pathLst>
                <a:path w="948" h="971" extrusionOk="0">
                  <a:moveTo>
                    <a:pt x="737" y="1"/>
                  </a:moveTo>
                  <a:cubicBezTo>
                    <a:pt x="713" y="1"/>
                    <a:pt x="688" y="10"/>
                    <a:pt x="670" y="28"/>
                  </a:cubicBezTo>
                  <a:lnTo>
                    <a:pt x="0" y="641"/>
                  </a:lnTo>
                  <a:lnTo>
                    <a:pt x="393" y="937"/>
                  </a:lnTo>
                  <a:cubicBezTo>
                    <a:pt x="419" y="960"/>
                    <a:pt x="450" y="971"/>
                    <a:pt x="480" y="971"/>
                  </a:cubicBezTo>
                  <a:cubicBezTo>
                    <a:pt x="526" y="971"/>
                    <a:pt x="571" y="946"/>
                    <a:pt x="594" y="899"/>
                  </a:cubicBezTo>
                  <a:lnTo>
                    <a:pt x="948" y="258"/>
                  </a:lnTo>
                  <a:lnTo>
                    <a:pt x="804" y="38"/>
                  </a:lnTo>
                  <a:cubicBezTo>
                    <a:pt x="789" y="13"/>
                    <a:pt x="763" y="1"/>
                    <a:pt x="73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49"/>
            <p:cNvSpPr/>
            <p:nvPr/>
          </p:nvSpPr>
          <p:spPr>
            <a:xfrm>
              <a:off x="7827204" y="2602958"/>
              <a:ext cx="48528" cy="42515"/>
            </a:xfrm>
            <a:custGeom>
              <a:avLst/>
              <a:gdLst/>
              <a:ahLst/>
              <a:cxnLst/>
              <a:rect l="l" t="t" r="r" b="b"/>
              <a:pathLst>
                <a:path w="1848" h="1619" extrusionOk="0">
                  <a:moveTo>
                    <a:pt x="920" y="1"/>
                  </a:moveTo>
                  <a:cubicBezTo>
                    <a:pt x="412" y="1"/>
                    <a:pt x="1" y="365"/>
                    <a:pt x="1" y="805"/>
                  </a:cubicBezTo>
                  <a:cubicBezTo>
                    <a:pt x="1" y="1255"/>
                    <a:pt x="412" y="1618"/>
                    <a:pt x="920" y="1618"/>
                  </a:cubicBezTo>
                  <a:cubicBezTo>
                    <a:pt x="1427" y="1618"/>
                    <a:pt x="1848" y="1255"/>
                    <a:pt x="1848" y="805"/>
                  </a:cubicBezTo>
                  <a:cubicBezTo>
                    <a:pt x="1848" y="365"/>
                    <a:pt x="1427" y="1"/>
                    <a:pt x="9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49"/>
            <p:cNvSpPr/>
            <p:nvPr/>
          </p:nvSpPr>
          <p:spPr>
            <a:xfrm>
              <a:off x="7827204" y="2602958"/>
              <a:ext cx="33219" cy="42515"/>
            </a:xfrm>
            <a:custGeom>
              <a:avLst/>
              <a:gdLst/>
              <a:ahLst/>
              <a:cxnLst/>
              <a:rect l="l" t="t" r="r" b="b"/>
              <a:pathLst>
                <a:path w="1265" h="1619" extrusionOk="0">
                  <a:moveTo>
                    <a:pt x="920" y="1"/>
                  </a:moveTo>
                  <a:cubicBezTo>
                    <a:pt x="412" y="1"/>
                    <a:pt x="1" y="355"/>
                    <a:pt x="1" y="805"/>
                  </a:cubicBezTo>
                  <a:cubicBezTo>
                    <a:pt x="1" y="1255"/>
                    <a:pt x="412" y="1618"/>
                    <a:pt x="920" y="1618"/>
                  </a:cubicBezTo>
                  <a:cubicBezTo>
                    <a:pt x="1034" y="1609"/>
                    <a:pt x="1159" y="1590"/>
                    <a:pt x="1264" y="1551"/>
                  </a:cubicBezTo>
                  <a:cubicBezTo>
                    <a:pt x="939" y="1456"/>
                    <a:pt x="699" y="1149"/>
                    <a:pt x="690" y="805"/>
                  </a:cubicBezTo>
                  <a:cubicBezTo>
                    <a:pt x="699" y="460"/>
                    <a:pt x="939" y="164"/>
                    <a:pt x="1264" y="58"/>
                  </a:cubicBezTo>
                  <a:cubicBezTo>
                    <a:pt x="1159" y="20"/>
                    <a:pt x="1034" y="1"/>
                    <a:pt x="9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49"/>
            <p:cNvSpPr/>
            <p:nvPr/>
          </p:nvSpPr>
          <p:spPr>
            <a:xfrm>
              <a:off x="7796795" y="2706002"/>
              <a:ext cx="109110" cy="84715"/>
            </a:xfrm>
            <a:custGeom>
              <a:avLst/>
              <a:gdLst/>
              <a:ahLst/>
              <a:cxnLst/>
              <a:rect l="l" t="t" r="r" b="b"/>
              <a:pathLst>
                <a:path w="4155" h="3226" extrusionOk="0">
                  <a:moveTo>
                    <a:pt x="1388" y="1"/>
                  </a:moveTo>
                  <a:lnTo>
                    <a:pt x="1388" y="690"/>
                  </a:lnTo>
                  <a:cubicBezTo>
                    <a:pt x="1379" y="862"/>
                    <a:pt x="1283" y="1025"/>
                    <a:pt x="1130" y="1101"/>
                  </a:cubicBezTo>
                  <a:lnTo>
                    <a:pt x="384" y="1474"/>
                  </a:lnTo>
                  <a:cubicBezTo>
                    <a:pt x="144" y="1589"/>
                    <a:pt x="1" y="1829"/>
                    <a:pt x="1" y="2097"/>
                  </a:cubicBezTo>
                  <a:lnTo>
                    <a:pt x="1" y="2996"/>
                  </a:lnTo>
                  <a:cubicBezTo>
                    <a:pt x="1" y="3121"/>
                    <a:pt x="106" y="3226"/>
                    <a:pt x="230" y="3226"/>
                  </a:cubicBezTo>
                  <a:lnTo>
                    <a:pt x="3925" y="3226"/>
                  </a:lnTo>
                  <a:cubicBezTo>
                    <a:pt x="4049" y="3226"/>
                    <a:pt x="4154" y="3121"/>
                    <a:pt x="4154" y="2996"/>
                  </a:cubicBezTo>
                  <a:lnTo>
                    <a:pt x="4154" y="2097"/>
                  </a:lnTo>
                  <a:cubicBezTo>
                    <a:pt x="4154" y="1829"/>
                    <a:pt x="4011" y="1589"/>
                    <a:pt x="3781" y="1474"/>
                  </a:cubicBezTo>
                  <a:lnTo>
                    <a:pt x="3035" y="1101"/>
                  </a:lnTo>
                  <a:cubicBezTo>
                    <a:pt x="2872" y="1025"/>
                    <a:pt x="2776" y="862"/>
                    <a:pt x="2776" y="690"/>
                  </a:cubicBezTo>
                  <a:lnTo>
                    <a:pt x="277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49"/>
            <p:cNvSpPr/>
            <p:nvPr/>
          </p:nvSpPr>
          <p:spPr>
            <a:xfrm>
              <a:off x="7832745" y="2706002"/>
              <a:ext cx="37210" cy="24159"/>
            </a:xfrm>
            <a:custGeom>
              <a:avLst/>
              <a:gdLst/>
              <a:ahLst/>
              <a:cxnLst/>
              <a:rect l="l" t="t" r="r" b="b"/>
              <a:pathLst>
                <a:path w="1417" h="920" extrusionOk="0">
                  <a:moveTo>
                    <a:pt x="19" y="1"/>
                  </a:moveTo>
                  <a:lnTo>
                    <a:pt x="19" y="690"/>
                  </a:lnTo>
                  <a:cubicBezTo>
                    <a:pt x="10" y="718"/>
                    <a:pt x="10" y="747"/>
                    <a:pt x="0" y="776"/>
                  </a:cubicBezTo>
                  <a:cubicBezTo>
                    <a:pt x="230" y="872"/>
                    <a:pt x="469" y="919"/>
                    <a:pt x="709" y="919"/>
                  </a:cubicBezTo>
                  <a:cubicBezTo>
                    <a:pt x="948" y="919"/>
                    <a:pt x="1187" y="872"/>
                    <a:pt x="1417" y="776"/>
                  </a:cubicBezTo>
                  <a:cubicBezTo>
                    <a:pt x="1407" y="747"/>
                    <a:pt x="1407" y="718"/>
                    <a:pt x="1407" y="690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49"/>
            <p:cNvSpPr/>
            <p:nvPr/>
          </p:nvSpPr>
          <p:spPr>
            <a:xfrm>
              <a:off x="7797058" y="2737672"/>
              <a:ext cx="109084" cy="53045"/>
            </a:xfrm>
            <a:custGeom>
              <a:avLst/>
              <a:gdLst/>
              <a:ahLst/>
              <a:cxnLst/>
              <a:rect l="l" t="t" r="r" b="b"/>
              <a:pathLst>
                <a:path w="4154" h="2020" extrusionOk="0">
                  <a:moveTo>
                    <a:pt x="910" y="1"/>
                  </a:moveTo>
                  <a:lnTo>
                    <a:pt x="383" y="268"/>
                  </a:lnTo>
                  <a:cubicBezTo>
                    <a:pt x="144" y="383"/>
                    <a:pt x="0" y="623"/>
                    <a:pt x="0" y="891"/>
                  </a:cubicBezTo>
                  <a:lnTo>
                    <a:pt x="0" y="1790"/>
                  </a:lnTo>
                  <a:cubicBezTo>
                    <a:pt x="0" y="1915"/>
                    <a:pt x="106" y="2020"/>
                    <a:pt x="230" y="2020"/>
                  </a:cubicBezTo>
                  <a:lnTo>
                    <a:pt x="3915" y="2020"/>
                  </a:lnTo>
                  <a:cubicBezTo>
                    <a:pt x="4049" y="2020"/>
                    <a:pt x="4154" y="1915"/>
                    <a:pt x="4154" y="1790"/>
                  </a:cubicBezTo>
                  <a:lnTo>
                    <a:pt x="4154" y="891"/>
                  </a:lnTo>
                  <a:cubicBezTo>
                    <a:pt x="4154" y="623"/>
                    <a:pt x="4001" y="383"/>
                    <a:pt x="3771" y="268"/>
                  </a:cubicBezTo>
                  <a:lnTo>
                    <a:pt x="3235" y="1"/>
                  </a:lnTo>
                  <a:cubicBezTo>
                    <a:pt x="2962" y="422"/>
                    <a:pt x="2517" y="632"/>
                    <a:pt x="2072" y="632"/>
                  </a:cubicBezTo>
                  <a:cubicBezTo>
                    <a:pt x="1627" y="632"/>
                    <a:pt x="1182" y="422"/>
                    <a:pt x="910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49"/>
            <p:cNvSpPr/>
            <p:nvPr/>
          </p:nvSpPr>
          <p:spPr>
            <a:xfrm>
              <a:off x="7809111" y="2621051"/>
              <a:ext cx="84715" cy="84741"/>
            </a:xfrm>
            <a:custGeom>
              <a:avLst/>
              <a:gdLst/>
              <a:ahLst/>
              <a:cxnLst/>
              <a:rect l="l" t="t" r="r" b="b"/>
              <a:pathLst>
                <a:path w="3226" h="3227" extrusionOk="0">
                  <a:moveTo>
                    <a:pt x="1609" y="1"/>
                  </a:moveTo>
                  <a:cubicBezTo>
                    <a:pt x="719" y="1"/>
                    <a:pt x="1" y="728"/>
                    <a:pt x="1" y="1618"/>
                  </a:cubicBezTo>
                  <a:cubicBezTo>
                    <a:pt x="1" y="2508"/>
                    <a:pt x="719" y="3226"/>
                    <a:pt x="1609" y="3226"/>
                  </a:cubicBezTo>
                  <a:cubicBezTo>
                    <a:pt x="2499" y="3226"/>
                    <a:pt x="3226" y="2508"/>
                    <a:pt x="3226" y="1618"/>
                  </a:cubicBezTo>
                  <a:cubicBezTo>
                    <a:pt x="3226" y="728"/>
                    <a:pt x="2499" y="1"/>
                    <a:pt x="16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49"/>
            <p:cNvSpPr/>
            <p:nvPr/>
          </p:nvSpPr>
          <p:spPr>
            <a:xfrm>
              <a:off x="7824447" y="2621051"/>
              <a:ext cx="71138" cy="76443"/>
            </a:xfrm>
            <a:custGeom>
              <a:avLst/>
              <a:gdLst/>
              <a:ahLst/>
              <a:cxnLst/>
              <a:rect l="l" t="t" r="r" b="b"/>
              <a:pathLst>
                <a:path w="2709" h="2911" extrusionOk="0">
                  <a:moveTo>
                    <a:pt x="1034" y="1"/>
                  </a:moveTo>
                  <a:cubicBezTo>
                    <a:pt x="259" y="1"/>
                    <a:pt x="1" y="1063"/>
                    <a:pt x="699" y="1408"/>
                  </a:cubicBezTo>
                  <a:cubicBezTo>
                    <a:pt x="718" y="1417"/>
                    <a:pt x="737" y="1427"/>
                    <a:pt x="757" y="1427"/>
                  </a:cubicBezTo>
                  <a:lnTo>
                    <a:pt x="1560" y="2891"/>
                  </a:lnTo>
                  <a:cubicBezTo>
                    <a:pt x="1560" y="2891"/>
                    <a:pt x="1781" y="2901"/>
                    <a:pt x="1991" y="2910"/>
                  </a:cubicBezTo>
                  <a:cubicBezTo>
                    <a:pt x="2460" y="2556"/>
                    <a:pt x="2709" y="1972"/>
                    <a:pt x="2623" y="1389"/>
                  </a:cubicBezTo>
                  <a:cubicBezTo>
                    <a:pt x="2527" y="728"/>
                    <a:pt x="2039" y="192"/>
                    <a:pt x="1388" y="39"/>
                  </a:cubicBezTo>
                  <a:cubicBezTo>
                    <a:pt x="1273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49"/>
            <p:cNvSpPr/>
            <p:nvPr/>
          </p:nvSpPr>
          <p:spPr>
            <a:xfrm>
              <a:off x="7814888" y="2658393"/>
              <a:ext cx="72661" cy="59715"/>
            </a:xfrm>
            <a:custGeom>
              <a:avLst/>
              <a:gdLst/>
              <a:ahLst/>
              <a:cxnLst/>
              <a:rect l="l" t="t" r="r" b="b"/>
              <a:pathLst>
                <a:path w="2767" h="2274" extrusionOk="0">
                  <a:moveTo>
                    <a:pt x="1075" y="1"/>
                  </a:moveTo>
                  <a:cubicBezTo>
                    <a:pt x="986" y="1"/>
                    <a:pt x="903" y="49"/>
                    <a:pt x="862" y="139"/>
                  </a:cubicBezTo>
                  <a:cubicBezTo>
                    <a:pt x="786" y="292"/>
                    <a:pt x="680" y="436"/>
                    <a:pt x="546" y="550"/>
                  </a:cubicBezTo>
                  <a:cubicBezTo>
                    <a:pt x="422" y="656"/>
                    <a:pt x="288" y="751"/>
                    <a:pt x="135" y="828"/>
                  </a:cubicBezTo>
                  <a:cubicBezTo>
                    <a:pt x="49" y="876"/>
                    <a:pt x="1" y="971"/>
                    <a:pt x="20" y="1067"/>
                  </a:cubicBezTo>
                  <a:cubicBezTo>
                    <a:pt x="106" y="1756"/>
                    <a:pt x="699" y="2273"/>
                    <a:pt x="1389" y="2273"/>
                  </a:cubicBezTo>
                  <a:cubicBezTo>
                    <a:pt x="2106" y="2263"/>
                    <a:pt x="2709" y="1718"/>
                    <a:pt x="2767" y="1000"/>
                  </a:cubicBezTo>
                  <a:cubicBezTo>
                    <a:pt x="2767" y="924"/>
                    <a:pt x="2738" y="857"/>
                    <a:pt x="2690" y="809"/>
                  </a:cubicBezTo>
                  <a:cubicBezTo>
                    <a:pt x="2231" y="426"/>
                    <a:pt x="1695" y="158"/>
                    <a:pt x="1121" y="5"/>
                  </a:cubicBezTo>
                  <a:cubicBezTo>
                    <a:pt x="1105" y="2"/>
                    <a:pt x="1090" y="1"/>
                    <a:pt x="107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8" name="Google Shape;5498;p49"/>
            <p:cNvSpPr/>
            <p:nvPr/>
          </p:nvSpPr>
          <p:spPr>
            <a:xfrm>
              <a:off x="7815151" y="2658393"/>
              <a:ext cx="72661" cy="59190"/>
            </a:xfrm>
            <a:custGeom>
              <a:avLst/>
              <a:gdLst/>
              <a:ahLst/>
              <a:cxnLst/>
              <a:rect l="l" t="t" r="r" b="b"/>
              <a:pathLst>
                <a:path w="2767" h="2254" extrusionOk="0">
                  <a:moveTo>
                    <a:pt x="1065" y="1"/>
                  </a:moveTo>
                  <a:cubicBezTo>
                    <a:pt x="976" y="1"/>
                    <a:pt x="893" y="49"/>
                    <a:pt x="852" y="139"/>
                  </a:cubicBezTo>
                  <a:cubicBezTo>
                    <a:pt x="795" y="244"/>
                    <a:pt x="728" y="349"/>
                    <a:pt x="642" y="445"/>
                  </a:cubicBezTo>
                  <a:cubicBezTo>
                    <a:pt x="613" y="483"/>
                    <a:pt x="575" y="512"/>
                    <a:pt x="536" y="550"/>
                  </a:cubicBezTo>
                  <a:cubicBezTo>
                    <a:pt x="412" y="656"/>
                    <a:pt x="278" y="751"/>
                    <a:pt x="134" y="828"/>
                  </a:cubicBezTo>
                  <a:cubicBezTo>
                    <a:pt x="48" y="866"/>
                    <a:pt x="0" y="962"/>
                    <a:pt x="10" y="1067"/>
                  </a:cubicBezTo>
                  <a:cubicBezTo>
                    <a:pt x="96" y="1670"/>
                    <a:pt x="565" y="2158"/>
                    <a:pt x="1178" y="2254"/>
                  </a:cubicBezTo>
                  <a:cubicBezTo>
                    <a:pt x="862" y="2062"/>
                    <a:pt x="680" y="1708"/>
                    <a:pt x="699" y="1345"/>
                  </a:cubicBezTo>
                  <a:lnTo>
                    <a:pt x="699" y="1019"/>
                  </a:lnTo>
                  <a:cubicBezTo>
                    <a:pt x="747" y="981"/>
                    <a:pt x="804" y="943"/>
                    <a:pt x="852" y="895"/>
                  </a:cubicBezTo>
                  <a:cubicBezTo>
                    <a:pt x="977" y="780"/>
                    <a:pt x="1091" y="656"/>
                    <a:pt x="1187" y="512"/>
                  </a:cubicBezTo>
                  <a:cubicBezTo>
                    <a:pt x="1618" y="646"/>
                    <a:pt x="2029" y="866"/>
                    <a:pt x="2383" y="1163"/>
                  </a:cubicBezTo>
                  <a:cubicBezTo>
                    <a:pt x="2422" y="1201"/>
                    <a:pt x="2537" y="1306"/>
                    <a:pt x="2661" y="1421"/>
                  </a:cubicBezTo>
                  <a:cubicBezTo>
                    <a:pt x="2718" y="1287"/>
                    <a:pt x="2747" y="1144"/>
                    <a:pt x="2766" y="1000"/>
                  </a:cubicBezTo>
                  <a:cubicBezTo>
                    <a:pt x="2766" y="924"/>
                    <a:pt x="2738" y="857"/>
                    <a:pt x="2680" y="809"/>
                  </a:cubicBezTo>
                  <a:cubicBezTo>
                    <a:pt x="2221" y="426"/>
                    <a:pt x="1685" y="158"/>
                    <a:pt x="1111" y="5"/>
                  </a:cubicBezTo>
                  <a:cubicBezTo>
                    <a:pt x="1095" y="2"/>
                    <a:pt x="1080" y="1"/>
                    <a:pt x="106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9" name="Google Shape;5499;p49"/>
            <p:cNvSpPr/>
            <p:nvPr/>
          </p:nvSpPr>
          <p:spPr>
            <a:xfrm>
              <a:off x="7796795" y="2749988"/>
              <a:ext cx="24422" cy="40729"/>
            </a:xfrm>
            <a:custGeom>
              <a:avLst/>
              <a:gdLst/>
              <a:ahLst/>
              <a:cxnLst/>
              <a:rect l="l" t="t" r="r" b="b"/>
              <a:pathLst>
                <a:path w="930" h="1551" extrusionOk="0">
                  <a:moveTo>
                    <a:pt x="144" y="0"/>
                  </a:moveTo>
                  <a:cubicBezTo>
                    <a:pt x="49" y="125"/>
                    <a:pt x="1" y="268"/>
                    <a:pt x="1" y="422"/>
                  </a:cubicBezTo>
                  <a:lnTo>
                    <a:pt x="1" y="1321"/>
                  </a:lnTo>
                  <a:cubicBezTo>
                    <a:pt x="1" y="1446"/>
                    <a:pt x="106" y="1551"/>
                    <a:pt x="230" y="1551"/>
                  </a:cubicBezTo>
                  <a:lnTo>
                    <a:pt x="929" y="1551"/>
                  </a:lnTo>
                  <a:lnTo>
                    <a:pt x="929" y="852"/>
                  </a:lnTo>
                  <a:cubicBezTo>
                    <a:pt x="920" y="709"/>
                    <a:pt x="862" y="575"/>
                    <a:pt x="747" y="489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0" name="Google Shape;5500;p49"/>
            <p:cNvSpPr/>
            <p:nvPr/>
          </p:nvSpPr>
          <p:spPr>
            <a:xfrm>
              <a:off x="7881746" y="2749988"/>
              <a:ext cx="24159" cy="40729"/>
            </a:xfrm>
            <a:custGeom>
              <a:avLst/>
              <a:gdLst/>
              <a:ahLst/>
              <a:cxnLst/>
              <a:rect l="l" t="t" r="r" b="b"/>
              <a:pathLst>
                <a:path w="920" h="1551" extrusionOk="0">
                  <a:moveTo>
                    <a:pt x="785" y="0"/>
                  </a:moveTo>
                  <a:lnTo>
                    <a:pt x="173" y="489"/>
                  </a:lnTo>
                  <a:cubicBezTo>
                    <a:pt x="68" y="575"/>
                    <a:pt x="1" y="709"/>
                    <a:pt x="1" y="852"/>
                  </a:cubicBezTo>
                  <a:lnTo>
                    <a:pt x="1" y="1551"/>
                  </a:lnTo>
                  <a:lnTo>
                    <a:pt x="690" y="1551"/>
                  </a:lnTo>
                  <a:cubicBezTo>
                    <a:pt x="814" y="1551"/>
                    <a:pt x="919" y="1446"/>
                    <a:pt x="919" y="1321"/>
                  </a:cubicBezTo>
                  <a:lnTo>
                    <a:pt x="919" y="422"/>
                  </a:lnTo>
                  <a:cubicBezTo>
                    <a:pt x="919" y="268"/>
                    <a:pt x="871" y="125"/>
                    <a:pt x="785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1" name="Google Shape;5501;p49"/>
          <p:cNvGrpSpPr/>
          <p:nvPr/>
        </p:nvGrpSpPr>
        <p:grpSpPr>
          <a:xfrm>
            <a:off x="7980773" y="2428802"/>
            <a:ext cx="353380" cy="358160"/>
            <a:chOff x="7980773" y="2428802"/>
            <a:chExt cx="353380" cy="358160"/>
          </a:xfrm>
        </p:grpSpPr>
        <p:sp>
          <p:nvSpPr>
            <p:cNvPr id="5502" name="Google Shape;5502;p49"/>
            <p:cNvSpPr/>
            <p:nvPr/>
          </p:nvSpPr>
          <p:spPr>
            <a:xfrm>
              <a:off x="8218504" y="2711779"/>
              <a:ext cx="115649" cy="75182"/>
            </a:xfrm>
            <a:custGeom>
              <a:avLst/>
              <a:gdLst/>
              <a:ahLst/>
              <a:cxnLst/>
              <a:rect l="l" t="t" r="r" b="b"/>
              <a:pathLst>
                <a:path w="4404" h="2863" extrusionOk="0">
                  <a:moveTo>
                    <a:pt x="1542" y="1"/>
                  </a:moveTo>
                  <a:lnTo>
                    <a:pt x="1542" y="374"/>
                  </a:lnTo>
                  <a:cubicBezTo>
                    <a:pt x="1542" y="470"/>
                    <a:pt x="1475" y="556"/>
                    <a:pt x="1379" y="585"/>
                  </a:cubicBezTo>
                  <a:lnTo>
                    <a:pt x="479" y="843"/>
                  </a:lnTo>
                  <a:cubicBezTo>
                    <a:pt x="202" y="920"/>
                    <a:pt x="1" y="1178"/>
                    <a:pt x="1" y="1475"/>
                  </a:cubicBezTo>
                  <a:lnTo>
                    <a:pt x="1" y="2642"/>
                  </a:lnTo>
                  <a:cubicBezTo>
                    <a:pt x="1" y="2767"/>
                    <a:pt x="96" y="2862"/>
                    <a:pt x="221" y="2862"/>
                  </a:cubicBezTo>
                  <a:lnTo>
                    <a:pt x="4183" y="2862"/>
                  </a:lnTo>
                  <a:cubicBezTo>
                    <a:pt x="4307" y="2862"/>
                    <a:pt x="4403" y="2767"/>
                    <a:pt x="4403" y="2642"/>
                  </a:cubicBezTo>
                  <a:lnTo>
                    <a:pt x="4403" y="1475"/>
                  </a:lnTo>
                  <a:cubicBezTo>
                    <a:pt x="4403" y="1178"/>
                    <a:pt x="4202" y="920"/>
                    <a:pt x="3915" y="843"/>
                  </a:cubicBezTo>
                  <a:lnTo>
                    <a:pt x="3015" y="585"/>
                  </a:lnTo>
                  <a:cubicBezTo>
                    <a:pt x="2920" y="556"/>
                    <a:pt x="2853" y="470"/>
                    <a:pt x="2862" y="374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49"/>
            <p:cNvSpPr/>
            <p:nvPr/>
          </p:nvSpPr>
          <p:spPr>
            <a:xfrm>
              <a:off x="8218268" y="2727614"/>
              <a:ext cx="115623" cy="59348"/>
            </a:xfrm>
            <a:custGeom>
              <a:avLst/>
              <a:gdLst/>
              <a:ahLst/>
              <a:cxnLst/>
              <a:rect l="l" t="t" r="r" b="b"/>
              <a:pathLst>
                <a:path w="4403" h="2260" extrusionOk="0">
                  <a:moveTo>
                    <a:pt x="3101" y="1"/>
                  </a:moveTo>
                  <a:cubicBezTo>
                    <a:pt x="2961" y="453"/>
                    <a:pt x="2570" y="680"/>
                    <a:pt x="2180" y="680"/>
                  </a:cubicBezTo>
                  <a:cubicBezTo>
                    <a:pt x="1793" y="680"/>
                    <a:pt x="1406" y="458"/>
                    <a:pt x="1263" y="10"/>
                  </a:cubicBezTo>
                  <a:lnTo>
                    <a:pt x="479" y="230"/>
                  </a:lnTo>
                  <a:cubicBezTo>
                    <a:pt x="201" y="317"/>
                    <a:pt x="0" y="575"/>
                    <a:pt x="0" y="872"/>
                  </a:cubicBezTo>
                  <a:lnTo>
                    <a:pt x="0" y="2039"/>
                  </a:lnTo>
                  <a:cubicBezTo>
                    <a:pt x="0" y="2164"/>
                    <a:pt x="105" y="2259"/>
                    <a:pt x="220" y="2259"/>
                  </a:cubicBezTo>
                  <a:lnTo>
                    <a:pt x="4182" y="2259"/>
                  </a:lnTo>
                  <a:cubicBezTo>
                    <a:pt x="4307" y="2259"/>
                    <a:pt x="4403" y="2164"/>
                    <a:pt x="4403" y="2039"/>
                  </a:cubicBezTo>
                  <a:lnTo>
                    <a:pt x="4403" y="872"/>
                  </a:lnTo>
                  <a:cubicBezTo>
                    <a:pt x="4403" y="575"/>
                    <a:pt x="4211" y="317"/>
                    <a:pt x="3924" y="240"/>
                  </a:cubicBezTo>
                  <a:lnTo>
                    <a:pt x="3101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49"/>
            <p:cNvSpPr/>
            <p:nvPr/>
          </p:nvSpPr>
          <p:spPr>
            <a:xfrm>
              <a:off x="8235600" y="2630872"/>
              <a:ext cx="29175" cy="63602"/>
            </a:xfrm>
            <a:custGeom>
              <a:avLst/>
              <a:gdLst/>
              <a:ahLst/>
              <a:cxnLst/>
              <a:rect l="l" t="t" r="r" b="b"/>
              <a:pathLst>
                <a:path w="1111" h="2422" extrusionOk="0">
                  <a:moveTo>
                    <a:pt x="670" y="0"/>
                  </a:moveTo>
                  <a:cubicBezTo>
                    <a:pt x="297" y="0"/>
                    <a:pt x="1" y="297"/>
                    <a:pt x="10" y="660"/>
                  </a:cubicBezTo>
                  <a:lnTo>
                    <a:pt x="10" y="814"/>
                  </a:lnTo>
                  <a:cubicBezTo>
                    <a:pt x="10" y="1005"/>
                    <a:pt x="39" y="1196"/>
                    <a:pt x="96" y="1378"/>
                  </a:cubicBezTo>
                  <a:lnTo>
                    <a:pt x="450" y="2421"/>
                  </a:lnTo>
                  <a:lnTo>
                    <a:pt x="1111" y="2421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49"/>
            <p:cNvSpPr/>
            <p:nvPr/>
          </p:nvSpPr>
          <p:spPr>
            <a:xfrm>
              <a:off x="8247417" y="2625095"/>
              <a:ext cx="69379" cy="69379"/>
            </a:xfrm>
            <a:custGeom>
              <a:avLst/>
              <a:gdLst/>
              <a:ahLst/>
              <a:cxnLst/>
              <a:rect l="l" t="t" r="r" b="b"/>
              <a:pathLst>
                <a:path w="2642" h="2642" extrusionOk="0">
                  <a:moveTo>
                    <a:pt x="661" y="0"/>
                  </a:moveTo>
                  <a:cubicBezTo>
                    <a:pt x="287" y="0"/>
                    <a:pt x="0" y="297"/>
                    <a:pt x="0" y="660"/>
                  </a:cubicBezTo>
                  <a:cubicBezTo>
                    <a:pt x="0" y="909"/>
                    <a:pt x="192" y="1101"/>
                    <a:pt x="441" y="1101"/>
                  </a:cubicBezTo>
                  <a:lnTo>
                    <a:pt x="2192" y="2641"/>
                  </a:lnTo>
                  <a:lnTo>
                    <a:pt x="2565" y="1340"/>
                  </a:lnTo>
                  <a:cubicBezTo>
                    <a:pt x="2613" y="1187"/>
                    <a:pt x="2632" y="1024"/>
                    <a:pt x="2642" y="861"/>
                  </a:cubicBezTo>
                  <a:lnTo>
                    <a:pt x="2642" y="440"/>
                  </a:lnTo>
                  <a:cubicBezTo>
                    <a:pt x="2642" y="201"/>
                    <a:pt x="2441" y="0"/>
                    <a:pt x="2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49"/>
            <p:cNvSpPr/>
            <p:nvPr/>
          </p:nvSpPr>
          <p:spPr>
            <a:xfrm>
              <a:off x="8258971" y="2711779"/>
              <a:ext cx="34453" cy="14049"/>
            </a:xfrm>
            <a:custGeom>
              <a:avLst/>
              <a:gdLst/>
              <a:ahLst/>
              <a:cxnLst/>
              <a:rect l="l" t="t" r="r" b="b"/>
              <a:pathLst>
                <a:path w="1312" h="535" extrusionOk="0">
                  <a:moveTo>
                    <a:pt x="1" y="1"/>
                  </a:moveTo>
                  <a:lnTo>
                    <a:pt x="1" y="412"/>
                  </a:lnTo>
                  <a:cubicBezTo>
                    <a:pt x="211" y="494"/>
                    <a:pt x="434" y="534"/>
                    <a:pt x="656" y="534"/>
                  </a:cubicBezTo>
                  <a:cubicBezTo>
                    <a:pt x="879" y="534"/>
                    <a:pt x="1101" y="494"/>
                    <a:pt x="1312" y="412"/>
                  </a:cubicBezTo>
                  <a:lnTo>
                    <a:pt x="131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49"/>
            <p:cNvSpPr/>
            <p:nvPr/>
          </p:nvSpPr>
          <p:spPr>
            <a:xfrm>
              <a:off x="8241640" y="2654244"/>
              <a:ext cx="69379" cy="63339"/>
            </a:xfrm>
            <a:custGeom>
              <a:avLst/>
              <a:gdLst/>
              <a:ahLst/>
              <a:cxnLst/>
              <a:rect l="l" t="t" r="r" b="b"/>
              <a:pathLst>
                <a:path w="2642" h="2412" extrusionOk="0">
                  <a:moveTo>
                    <a:pt x="842" y="0"/>
                  </a:moveTo>
                  <a:cubicBezTo>
                    <a:pt x="728" y="0"/>
                    <a:pt x="613" y="48"/>
                    <a:pt x="527" y="134"/>
                  </a:cubicBezTo>
                  <a:lnTo>
                    <a:pt x="125" y="527"/>
                  </a:lnTo>
                  <a:cubicBezTo>
                    <a:pt x="39" y="613"/>
                    <a:pt x="0" y="728"/>
                    <a:pt x="0" y="842"/>
                  </a:cubicBezTo>
                  <a:lnTo>
                    <a:pt x="0" y="1101"/>
                  </a:lnTo>
                  <a:cubicBezTo>
                    <a:pt x="0" y="1828"/>
                    <a:pt x="584" y="2412"/>
                    <a:pt x="1311" y="2412"/>
                  </a:cubicBezTo>
                  <a:cubicBezTo>
                    <a:pt x="1317" y="2412"/>
                    <a:pt x="1323" y="2412"/>
                    <a:pt x="1329" y="2412"/>
                  </a:cubicBezTo>
                  <a:cubicBezTo>
                    <a:pt x="2048" y="2412"/>
                    <a:pt x="2642" y="1822"/>
                    <a:pt x="2642" y="1101"/>
                  </a:cubicBezTo>
                  <a:lnTo>
                    <a:pt x="2642" y="814"/>
                  </a:lnTo>
                  <a:cubicBezTo>
                    <a:pt x="2642" y="699"/>
                    <a:pt x="2594" y="584"/>
                    <a:pt x="2508" y="507"/>
                  </a:cubicBezTo>
                  <a:cubicBezTo>
                    <a:pt x="2173" y="172"/>
                    <a:pt x="1551" y="19"/>
                    <a:pt x="8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49"/>
            <p:cNvSpPr/>
            <p:nvPr/>
          </p:nvSpPr>
          <p:spPr>
            <a:xfrm>
              <a:off x="8241640" y="2654191"/>
              <a:ext cx="69143" cy="62157"/>
            </a:xfrm>
            <a:custGeom>
              <a:avLst/>
              <a:gdLst/>
              <a:ahLst/>
              <a:cxnLst/>
              <a:rect l="l" t="t" r="r" b="b"/>
              <a:pathLst>
                <a:path w="2633" h="2367" extrusionOk="0">
                  <a:moveTo>
                    <a:pt x="813" y="1"/>
                  </a:moveTo>
                  <a:cubicBezTo>
                    <a:pt x="708" y="1"/>
                    <a:pt x="605" y="48"/>
                    <a:pt x="527" y="127"/>
                  </a:cubicBezTo>
                  <a:lnTo>
                    <a:pt x="125" y="529"/>
                  </a:lnTo>
                  <a:cubicBezTo>
                    <a:pt x="39" y="605"/>
                    <a:pt x="0" y="720"/>
                    <a:pt x="0" y="835"/>
                  </a:cubicBezTo>
                  <a:lnTo>
                    <a:pt x="0" y="1093"/>
                  </a:lnTo>
                  <a:cubicBezTo>
                    <a:pt x="0" y="1687"/>
                    <a:pt x="383" y="2203"/>
                    <a:pt x="957" y="2366"/>
                  </a:cubicBezTo>
                  <a:cubicBezTo>
                    <a:pt x="766" y="2127"/>
                    <a:pt x="661" y="1840"/>
                    <a:pt x="661" y="1533"/>
                  </a:cubicBezTo>
                  <a:lnTo>
                    <a:pt x="661" y="892"/>
                  </a:lnTo>
                  <a:cubicBezTo>
                    <a:pt x="651" y="645"/>
                    <a:pt x="852" y="451"/>
                    <a:pt x="1087" y="451"/>
                  </a:cubicBezTo>
                  <a:cubicBezTo>
                    <a:pt x="1098" y="451"/>
                    <a:pt x="1109" y="451"/>
                    <a:pt x="1120" y="452"/>
                  </a:cubicBezTo>
                  <a:cubicBezTo>
                    <a:pt x="1570" y="481"/>
                    <a:pt x="2230" y="557"/>
                    <a:pt x="2632" y="749"/>
                  </a:cubicBezTo>
                  <a:cubicBezTo>
                    <a:pt x="2622" y="653"/>
                    <a:pt x="2575" y="567"/>
                    <a:pt x="2508" y="500"/>
                  </a:cubicBezTo>
                  <a:cubicBezTo>
                    <a:pt x="2173" y="174"/>
                    <a:pt x="1551" y="21"/>
                    <a:pt x="842" y="2"/>
                  </a:cubicBezTo>
                  <a:cubicBezTo>
                    <a:pt x="833" y="1"/>
                    <a:pt x="823" y="1"/>
                    <a:pt x="813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49"/>
            <p:cNvSpPr/>
            <p:nvPr/>
          </p:nvSpPr>
          <p:spPr>
            <a:xfrm>
              <a:off x="8218504" y="2740692"/>
              <a:ext cx="23161" cy="46270"/>
            </a:xfrm>
            <a:custGeom>
              <a:avLst/>
              <a:gdLst/>
              <a:ahLst/>
              <a:cxnLst/>
              <a:rect l="l" t="t" r="r" b="b"/>
              <a:pathLst>
                <a:path w="882" h="1762" extrusionOk="0">
                  <a:moveTo>
                    <a:pt x="116" y="0"/>
                  </a:moveTo>
                  <a:cubicBezTo>
                    <a:pt x="39" y="106"/>
                    <a:pt x="1" y="240"/>
                    <a:pt x="1" y="374"/>
                  </a:cubicBezTo>
                  <a:lnTo>
                    <a:pt x="1" y="1541"/>
                  </a:lnTo>
                  <a:cubicBezTo>
                    <a:pt x="1" y="1666"/>
                    <a:pt x="96" y="1761"/>
                    <a:pt x="221" y="1761"/>
                  </a:cubicBezTo>
                  <a:lnTo>
                    <a:pt x="881" y="1761"/>
                  </a:lnTo>
                  <a:lnTo>
                    <a:pt x="881" y="1034"/>
                  </a:lnTo>
                  <a:cubicBezTo>
                    <a:pt x="872" y="852"/>
                    <a:pt x="805" y="689"/>
                    <a:pt x="680" y="565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49"/>
            <p:cNvSpPr/>
            <p:nvPr/>
          </p:nvSpPr>
          <p:spPr>
            <a:xfrm>
              <a:off x="8310756" y="2740692"/>
              <a:ext cx="23135" cy="46270"/>
            </a:xfrm>
            <a:custGeom>
              <a:avLst/>
              <a:gdLst/>
              <a:ahLst/>
              <a:cxnLst/>
              <a:rect l="l" t="t" r="r" b="b"/>
              <a:pathLst>
                <a:path w="881" h="1762" extrusionOk="0">
                  <a:moveTo>
                    <a:pt x="766" y="0"/>
                  </a:moveTo>
                  <a:lnTo>
                    <a:pt x="201" y="565"/>
                  </a:lnTo>
                  <a:cubicBezTo>
                    <a:pt x="77" y="689"/>
                    <a:pt x="0" y="852"/>
                    <a:pt x="0" y="1034"/>
                  </a:cubicBezTo>
                  <a:lnTo>
                    <a:pt x="0" y="1761"/>
                  </a:lnTo>
                  <a:lnTo>
                    <a:pt x="660" y="1761"/>
                  </a:lnTo>
                  <a:cubicBezTo>
                    <a:pt x="785" y="1761"/>
                    <a:pt x="881" y="1666"/>
                    <a:pt x="881" y="1541"/>
                  </a:cubicBezTo>
                  <a:lnTo>
                    <a:pt x="881" y="374"/>
                  </a:lnTo>
                  <a:cubicBezTo>
                    <a:pt x="881" y="240"/>
                    <a:pt x="842" y="106"/>
                    <a:pt x="76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49"/>
            <p:cNvSpPr/>
            <p:nvPr/>
          </p:nvSpPr>
          <p:spPr>
            <a:xfrm>
              <a:off x="8009659" y="2607737"/>
              <a:ext cx="46270" cy="40493"/>
            </a:xfrm>
            <a:custGeom>
              <a:avLst/>
              <a:gdLst/>
              <a:ahLst/>
              <a:cxnLst/>
              <a:rect l="l" t="t" r="r" b="b"/>
              <a:pathLst>
                <a:path w="1762" h="1542" extrusionOk="0">
                  <a:moveTo>
                    <a:pt x="881" y="1"/>
                  </a:moveTo>
                  <a:cubicBezTo>
                    <a:pt x="393" y="1"/>
                    <a:pt x="1" y="345"/>
                    <a:pt x="1" y="776"/>
                  </a:cubicBezTo>
                  <a:cubicBezTo>
                    <a:pt x="1" y="1197"/>
                    <a:pt x="393" y="1541"/>
                    <a:pt x="881" y="1541"/>
                  </a:cubicBezTo>
                  <a:cubicBezTo>
                    <a:pt x="1369" y="1541"/>
                    <a:pt x="1762" y="1197"/>
                    <a:pt x="1762" y="776"/>
                  </a:cubicBezTo>
                  <a:cubicBezTo>
                    <a:pt x="1762" y="345"/>
                    <a:pt x="1369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49"/>
            <p:cNvSpPr/>
            <p:nvPr/>
          </p:nvSpPr>
          <p:spPr>
            <a:xfrm>
              <a:off x="8009659" y="2607737"/>
              <a:ext cx="31696" cy="40493"/>
            </a:xfrm>
            <a:custGeom>
              <a:avLst/>
              <a:gdLst/>
              <a:ahLst/>
              <a:cxnLst/>
              <a:rect l="l" t="t" r="r" b="b"/>
              <a:pathLst>
                <a:path w="1207" h="1542" extrusionOk="0">
                  <a:moveTo>
                    <a:pt x="881" y="1"/>
                  </a:moveTo>
                  <a:cubicBezTo>
                    <a:pt x="393" y="1"/>
                    <a:pt x="1" y="345"/>
                    <a:pt x="1" y="766"/>
                  </a:cubicBezTo>
                  <a:cubicBezTo>
                    <a:pt x="1" y="1197"/>
                    <a:pt x="393" y="1541"/>
                    <a:pt x="881" y="1541"/>
                  </a:cubicBezTo>
                  <a:cubicBezTo>
                    <a:pt x="996" y="1541"/>
                    <a:pt x="1101" y="1522"/>
                    <a:pt x="1207" y="1484"/>
                  </a:cubicBezTo>
                  <a:cubicBezTo>
                    <a:pt x="891" y="1388"/>
                    <a:pt x="671" y="1101"/>
                    <a:pt x="661" y="776"/>
                  </a:cubicBezTo>
                  <a:cubicBezTo>
                    <a:pt x="671" y="441"/>
                    <a:pt x="891" y="154"/>
                    <a:pt x="1207" y="58"/>
                  </a:cubicBezTo>
                  <a:cubicBezTo>
                    <a:pt x="1101" y="20"/>
                    <a:pt x="996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49"/>
            <p:cNvSpPr/>
            <p:nvPr/>
          </p:nvSpPr>
          <p:spPr>
            <a:xfrm>
              <a:off x="7980773" y="2706002"/>
              <a:ext cx="104068" cy="80960"/>
            </a:xfrm>
            <a:custGeom>
              <a:avLst/>
              <a:gdLst/>
              <a:ahLst/>
              <a:cxnLst/>
              <a:rect l="l" t="t" r="r" b="b"/>
              <a:pathLst>
                <a:path w="3963" h="3083" extrusionOk="0">
                  <a:moveTo>
                    <a:pt x="1321" y="1"/>
                  </a:moveTo>
                  <a:lnTo>
                    <a:pt x="1321" y="661"/>
                  </a:lnTo>
                  <a:cubicBezTo>
                    <a:pt x="1321" y="824"/>
                    <a:pt x="1235" y="977"/>
                    <a:pt x="1082" y="1053"/>
                  </a:cubicBezTo>
                  <a:lnTo>
                    <a:pt x="364" y="1417"/>
                  </a:lnTo>
                  <a:cubicBezTo>
                    <a:pt x="144" y="1522"/>
                    <a:pt x="0" y="1752"/>
                    <a:pt x="0" y="2001"/>
                  </a:cubicBezTo>
                  <a:lnTo>
                    <a:pt x="0" y="2862"/>
                  </a:lnTo>
                  <a:cubicBezTo>
                    <a:pt x="0" y="2987"/>
                    <a:pt x="96" y="3082"/>
                    <a:pt x="220" y="3082"/>
                  </a:cubicBezTo>
                  <a:lnTo>
                    <a:pt x="3742" y="3082"/>
                  </a:lnTo>
                  <a:cubicBezTo>
                    <a:pt x="3867" y="3082"/>
                    <a:pt x="3962" y="2987"/>
                    <a:pt x="3962" y="2862"/>
                  </a:cubicBezTo>
                  <a:lnTo>
                    <a:pt x="3962" y="2001"/>
                  </a:lnTo>
                  <a:cubicBezTo>
                    <a:pt x="3962" y="1752"/>
                    <a:pt x="3819" y="1522"/>
                    <a:pt x="3599" y="1417"/>
                  </a:cubicBezTo>
                  <a:lnTo>
                    <a:pt x="2881" y="1053"/>
                  </a:lnTo>
                  <a:cubicBezTo>
                    <a:pt x="2728" y="977"/>
                    <a:pt x="2642" y="824"/>
                    <a:pt x="2642" y="661"/>
                  </a:cubicBezTo>
                  <a:lnTo>
                    <a:pt x="26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49"/>
            <p:cNvSpPr/>
            <p:nvPr/>
          </p:nvSpPr>
          <p:spPr>
            <a:xfrm>
              <a:off x="8015200" y="2706002"/>
              <a:ext cx="35215" cy="23161"/>
            </a:xfrm>
            <a:custGeom>
              <a:avLst/>
              <a:gdLst/>
              <a:ahLst/>
              <a:cxnLst/>
              <a:rect l="l" t="t" r="r" b="b"/>
              <a:pathLst>
                <a:path w="1341" h="882" extrusionOk="0">
                  <a:moveTo>
                    <a:pt x="10" y="1"/>
                  </a:moveTo>
                  <a:lnTo>
                    <a:pt x="10" y="661"/>
                  </a:lnTo>
                  <a:cubicBezTo>
                    <a:pt x="10" y="690"/>
                    <a:pt x="10" y="718"/>
                    <a:pt x="0" y="747"/>
                  </a:cubicBezTo>
                  <a:cubicBezTo>
                    <a:pt x="211" y="833"/>
                    <a:pt x="441" y="881"/>
                    <a:pt x="670" y="881"/>
                  </a:cubicBezTo>
                  <a:cubicBezTo>
                    <a:pt x="900" y="881"/>
                    <a:pt x="1130" y="833"/>
                    <a:pt x="1340" y="747"/>
                  </a:cubicBezTo>
                  <a:cubicBezTo>
                    <a:pt x="1331" y="718"/>
                    <a:pt x="1331" y="690"/>
                    <a:pt x="1331" y="661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49"/>
            <p:cNvSpPr/>
            <p:nvPr/>
          </p:nvSpPr>
          <p:spPr>
            <a:xfrm>
              <a:off x="7980773" y="2736411"/>
              <a:ext cx="104068" cy="50551"/>
            </a:xfrm>
            <a:custGeom>
              <a:avLst/>
              <a:gdLst/>
              <a:ahLst/>
              <a:cxnLst/>
              <a:rect l="l" t="t" r="r" b="b"/>
              <a:pathLst>
                <a:path w="3963" h="1925" extrusionOk="0">
                  <a:moveTo>
                    <a:pt x="871" y="1"/>
                  </a:moveTo>
                  <a:lnTo>
                    <a:pt x="364" y="259"/>
                  </a:lnTo>
                  <a:cubicBezTo>
                    <a:pt x="144" y="364"/>
                    <a:pt x="0" y="594"/>
                    <a:pt x="0" y="843"/>
                  </a:cubicBezTo>
                  <a:lnTo>
                    <a:pt x="0" y="1704"/>
                  </a:lnTo>
                  <a:cubicBezTo>
                    <a:pt x="0" y="1829"/>
                    <a:pt x="96" y="1924"/>
                    <a:pt x="220" y="1924"/>
                  </a:cubicBezTo>
                  <a:lnTo>
                    <a:pt x="3742" y="1924"/>
                  </a:lnTo>
                  <a:cubicBezTo>
                    <a:pt x="3857" y="1924"/>
                    <a:pt x="3962" y="1829"/>
                    <a:pt x="3962" y="1704"/>
                  </a:cubicBezTo>
                  <a:lnTo>
                    <a:pt x="3962" y="843"/>
                  </a:lnTo>
                  <a:cubicBezTo>
                    <a:pt x="3962" y="594"/>
                    <a:pt x="3819" y="364"/>
                    <a:pt x="3599" y="259"/>
                  </a:cubicBezTo>
                  <a:lnTo>
                    <a:pt x="3091" y="1"/>
                  </a:lnTo>
                  <a:cubicBezTo>
                    <a:pt x="2833" y="407"/>
                    <a:pt x="2407" y="611"/>
                    <a:pt x="1981" y="611"/>
                  </a:cubicBezTo>
                  <a:cubicBezTo>
                    <a:pt x="1555" y="611"/>
                    <a:pt x="1130" y="407"/>
                    <a:pt x="87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49"/>
            <p:cNvSpPr/>
            <p:nvPr/>
          </p:nvSpPr>
          <p:spPr>
            <a:xfrm>
              <a:off x="7992327" y="2625095"/>
              <a:ext cx="80960" cy="80933"/>
            </a:xfrm>
            <a:custGeom>
              <a:avLst/>
              <a:gdLst/>
              <a:ahLst/>
              <a:cxnLst/>
              <a:rect l="l" t="t" r="r" b="b"/>
              <a:pathLst>
                <a:path w="3083" h="3082" extrusionOk="0">
                  <a:moveTo>
                    <a:pt x="1541" y="0"/>
                  </a:moveTo>
                  <a:cubicBezTo>
                    <a:pt x="690" y="0"/>
                    <a:pt x="0" y="689"/>
                    <a:pt x="0" y="1541"/>
                  </a:cubicBezTo>
                  <a:cubicBezTo>
                    <a:pt x="0" y="2393"/>
                    <a:pt x="690" y="3082"/>
                    <a:pt x="1541" y="3082"/>
                  </a:cubicBezTo>
                  <a:cubicBezTo>
                    <a:pt x="2393" y="3082"/>
                    <a:pt x="3082" y="2393"/>
                    <a:pt x="3082" y="1541"/>
                  </a:cubicBezTo>
                  <a:cubicBezTo>
                    <a:pt x="3082" y="689"/>
                    <a:pt x="2393" y="0"/>
                    <a:pt x="15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49"/>
            <p:cNvSpPr/>
            <p:nvPr/>
          </p:nvSpPr>
          <p:spPr>
            <a:xfrm>
              <a:off x="8007164" y="2625095"/>
              <a:ext cx="67620" cy="72898"/>
            </a:xfrm>
            <a:custGeom>
              <a:avLst/>
              <a:gdLst/>
              <a:ahLst/>
              <a:cxnLst/>
              <a:rect l="l" t="t" r="r" b="b"/>
              <a:pathLst>
                <a:path w="2575" h="2776" extrusionOk="0">
                  <a:moveTo>
                    <a:pt x="986" y="0"/>
                  </a:moveTo>
                  <a:cubicBezTo>
                    <a:pt x="249" y="0"/>
                    <a:pt x="0" y="1014"/>
                    <a:pt x="660" y="1340"/>
                  </a:cubicBezTo>
                  <a:cubicBezTo>
                    <a:pt x="680" y="1349"/>
                    <a:pt x="699" y="1359"/>
                    <a:pt x="718" y="1369"/>
                  </a:cubicBezTo>
                  <a:lnTo>
                    <a:pt x="1484" y="2756"/>
                  </a:lnTo>
                  <a:cubicBezTo>
                    <a:pt x="1484" y="2756"/>
                    <a:pt x="1694" y="2766"/>
                    <a:pt x="1895" y="2775"/>
                  </a:cubicBezTo>
                  <a:cubicBezTo>
                    <a:pt x="2345" y="2440"/>
                    <a:pt x="2575" y="1885"/>
                    <a:pt x="2498" y="1330"/>
                  </a:cubicBezTo>
                  <a:cubicBezTo>
                    <a:pt x="2412" y="699"/>
                    <a:pt x="1943" y="182"/>
                    <a:pt x="1321" y="38"/>
                  </a:cubicBezTo>
                  <a:cubicBezTo>
                    <a:pt x="1206" y="19"/>
                    <a:pt x="1091" y="0"/>
                    <a:pt x="9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49"/>
            <p:cNvSpPr/>
            <p:nvPr/>
          </p:nvSpPr>
          <p:spPr>
            <a:xfrm>
              <a:off x="7998104" y="2660809"/>
              <a:ext cx="69379" cy="56774"/>
            </a:xfrm>
            <a:custGeom>
              <a:avLst/>
              <a:gdLst/>
              <a:ahLst/>
              <a:cxnLst/>
              <a:rect l="l" t="t" r="r" b="b"/>
              <a:pathLst>
                <a:path w="2642" h="2162" extrusionOk="0">
                  <a:moveTo>
                    <a:pt x="1012" y="0"/>
                  </a:moveTo>
                  <a:cubicBezTo>
                    <a:pt x="929" y="0"/>
                    <a:pt x="854" y="46"/>
                    <a:pt x="824" y="123"/>
                  </a:cubicBezTo>
                  <a:cubicBezTo>
                    <a:pt x="747" y="277"/>
                    <a:pt x="642" y="411"/>
                    <a:pt x="517" y="525"/>
                  </a:cubicBezTo>
                  <a:cubicBezTo>
                    <a:pt x="403" y="621"/>
                    <a:pt x="269" y="717"/>
                    <a:pt x="135" y="784"/>
                  </a:cubicBezTo>
                  <a:cubicBezTo>
                    <a:pt x="48" y="832"/>
                    <a:pt x="1" y="918"/>
                    <a:pt x="10" y="1013"/>
                  </a:cubicBezTo>
                  <a:cubicBezTo>
                    <a:pt x="96" y="1674"/>
                    <a:pt x="651" y="2162"/>
                    <a:pt x="1321" y="2162"/>
                  </a:cubicBezTo>
                  <a:cubicBezTo>
                    <a:pt x="1327" y="2162"/>
                    <a:pt x="1333" y="2162"/>
                    <a:pt x="1339" y="2162"/>
                  </a:cubicBezTo>
                  <a:cubicBezTo>
                    <a:pt x="2020" y="2162"/>
                    <a:pt x="2585" y="1629"/>
                    <a:pt x="2642" y="946"/>
                  </a:cubicBezTo>
                  <a:cubicBezTo>
                    <a:pt x="2642" y="879"/>
                    <a:pt x="2613" y="812"/>
                    <a:pt x="2565" y="774"/>
                  </a:cubicBezTo>
                  <a:cubicBezTo>
                    <a:pt x="2125" y="411"/>
                    <a:pt x="1618" y="143"/>
                    <a:pt x="1072" y="9"/>
                  </a:cubicBezTo>
                  <a:cubicBezTo>
                    <a:pt x="1052" y="3"/>
                    <a:pt x="1032" y="0"/>
                    <a:pt x="101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49"/>
            <p:cNvSpPr/>
            <p:nvPr/>
          </p:nvSpPr>
          <p:spPr>
            <a:xfrm>
              <a:off x="7998104" y="2660914"/>
              <a:ext cx="69379" cy="56170"/>
            </a:xfrm>
            <a:custGeom>
              <a:avLst/>
              <a:gdLst/>
              <a:ahLst/>
              <a:cxnLst/>
              <a:rect l="l" t="t" r="r" b="b"/>
              <a:pathLst>
                <a:path w="2642" h="2139" extrusionOk="0">
                  <a:moveTo>
                    <a:pt x="1021" y="0"/>
                  </a:moveTo>
                  <a:cubicBezTo>
                    <a:pt x="938" y="0"/>
                    <a:pt x="856" y="47"/>
                    <a:pt x="824" y="129"/>
                  </a:cubicBezTo>
                  <a:cubicBezTo>
                    <a:pt x="766" y="234"/>
                    <a:pt x="699" y="330"/>
                    <a:pt x="623" y="416"/>
                  </a:cubicBezTo>
                  <a:cubicBezTo>
                    <a:pt x="584" y="454"/>
                    <a:pt x="556" y="483"/>
                    <a:pt x="517" y="521"/>
                  </a:cubicBezTo>
                  <a:cubicBezTo>
                    <a:pt x="403" y="627"/>
                    <a:pt x="269" y="713"/>
                    <a:pt x="125" y="780"/>
                  </a:cubicBezTo>
                  <a:cubicBezTo>
                    <a:pt x="48" y="828"/>
                    <a:pt x="1" y="914"/>
                    <a:pt x="10" y="1009"/>
                  </a:cubicBezTo>
                  <a:cubicBezTo>
                    <a:pt x="87" y="1593"/>
                    <a:pt x="537" y="2053"/>
                    <a:pt x="1120" y="2139"/>
                  </a:cubicBezTo>
                  <a:cubicBezTo>
                    <a:pt x="814" y="1957"/>
                    <a:pt x="642" y="1632"/>
                    <a:pt x="661" y="1277"/>
                  </a:cubicBezTo>
                  <a:lnTo>
                    <a:pt x="661" y="971"/>
                  </a:lnTo>
                  <a:cubicBezTo>
                    <a:pt x="709" y="933"/>
                    <a:pt x="757" y="895"/>
                    <a:pt x="805" y="847"/>
                  </a:cubicBezTo>
                  <a:cubicBezTo>
                    <a:pt x="929" y="741"/>
                    <a:pt x="1034" y="617"/>
                    <a:pt x="1120" y="474"/>
                  </a:cubicBezTo>
                  <a:cubicBezTo>
                    <a:pt x="1541" y="607"/>
                    <a:pt x="1934" y="818"/>
                    <a:pt x="2269" y="1105"/>
                  </a:cubicBezTo>
                  <a:cubicBezTo>
                    <a:pt x="2317" y="1134"/>
                    <a:pt x="2412" y="1230"/>
                    <a:pt x="2537" y="1344"/>
                  </a:cubicBezTo>
                  <a:cubicBezTo>
                    <a:pt x="2594" y="1220"/>
                    <a:pt x="2623" y="1086"/>
                    <a:pt x="2632" y="942"/>
                  </a:cubicBezTo>
                  <a:cubicBezTo>
                    <a:pt x="2642" y="875"/>
                    <a:pt x="2613" y="818"/>
                    <a:pt x="2565" y="770"/>
                  </a:cubicBezTo>
                  <a:cubicBezTo>
                    <a:pt x="2125" y="407"/>
                    <a:pt x="1618" y="148"/>
                    <a:pt x="1063" y="5"/>
                  </a:cubicBezTo>
                  <a:cubicBezTo>
                    <a:pt x="1049" y="2"/>
                    <a:pt x="1035" y="0"/>
                    <a:pt x="102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0" name="Google Shape;5520;p49"/>
            <p:cNvSpPr/>
            <p:nvPr/>
          </p:nvSpPr>
          <p:spPr>
            <a:xfrm>
              <a:off x="7980773" y="2748228"/>
              <a:ext cx="23135" cy="38733"/>
            </a:xfrm>
            <a:custGeom>
              <a:avLst/>
              <a:gdLst/>
              <a:ahLst/>
              <a:cxnLst/>
              <a:rect l="l" t="t" r="r" b="b"/>
              <a:pathLst>
                <a:path w="881" h="1475" extrusionOk="0">
                  <a:moveTo>
                    <a:pt x="134" y="0"/>
                  </a:moveTo>
                  <a:cubicBezTo>
                    <a:pt x="48" y="115"/>
                    <a:pt x="0" y="249"/>
                    <a:pt x="0" y="393"/>
                  </a:cubicBezTo>
                  <a:lnTo>
                    <a:pt x="0" y="1254"/>
                  </a:lnTo>
                  <a:cubicBezTo>
                    <a:pt x="0" y="1379"/>
                    <a:pt x="96" y="1474"/>
                    <a:pt x="220" y="1474"/>
                  </a:cubicBezTo>
                  <a:lnTo>
                    <a:pt x="881" y="1474"/>
                  </a:lnTo>
                  <a:lnTo>
                    <a:pt x="881" y="804"/>
                  </a:lnTo>
                  <a:cubicBezTo>
                    <a:pt x="881" y="670"/>
                    <a:pt x="823" y="546"/>
                    <a:pt x="718" y="469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1" name="Google Shape;5521;p49"/>
            <p:cNvSpPr/>
            <p:nvPr/>
          </p:nvSpPr>
          <p:spPr>
            <a:xfrm>
              <a:off x="8061680" y="2748228"/>
              <a:ext cx="23161" cy="38733"/>
            </a:xfrm>
            <a:custGeom>
              <a:avLst/>
              <a:gdLst/>
              <a:ahLst/>
              <a:cxnLst/>
              <a:rect l="l" t="t" r="r" b="b"/>
              <a:pathLst>
                <a:path w="882" h="1475" extrusionOk="0">
                  <a:moveTo>
                    <a:pt x="747" y="0"/>
                  </a:moveTo>
                  <a:lnTo>
                    <a:pt x="164" y="469"/>
                  </a:lnTo>
                  <a:cubicBezTo>
                    <a:pt x="58" y="546"/>
                    <a:pt x="1" y="670"/>
                    <a:pt x="1" y="804"/>
                  </a:cubicBezTo>
                  <a:lnTo>
                    <a:pt x="1" y="1474"/>
                  </a:lnTo>
                  <a:lnTo>
                    <a:pt x="661" y="1474"/>
                  </a:lnTo>
                  <a:cubicBezTo>
                    <a:pt x="786" y="1474"/>
                    <a:pt x="881" y="1379"/>
                    <a:pt x="881" y="1254"/>
                  </a:cubicBezTo>
                  <a:lnTo>
                    <a:pt x="881" y="393"/>
                  </a:lnTo>
                  <a:cubicBezTo>
                    <a:pt x="881" y="249"/>
                    <a:pt x="834" y="115"/>
                    <a:pt x="74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2" name="Google Shape;5522;p49"/>
            <p:cNvSpPr/>
            <p:nvPr/>
          </p:nvSpPr>
          <p:spPr>
            <a:xfrm>
              <a:off x="8101411" y="2428802"/>
              <a:ext cx="103806" cy="103832"/>
            </a:xfrm>
            <a:custGeom>
              <a:avLst/>
              <a:gdLst/>
              <a:ahLst/>
              <a:cxnLst/>
              <a:rect l="l" t="t" r="r" b="b"/>
              <a:pathLst>
                <a:path w="3953" h="3954" extrusionOk="0">
                  <a:moveTo>
                    <a:pt x="1971" y="1"/>
                  </a:moveTo>
                  <a:cubicBezTo>
                    <a:pt x="1110" y="1"/>
                    <a:pt x="469" y="690"/>
                    <a:pt x="412" y="1541"/>
                  </a:cubicBezTo>
                  <a:cubicBezTo>
                    <a:pt x="354" y="2144"/>
                    <a:pt x="230" y="2757"/>
                    <a:pt x="38" y="3341"/>
                  </a:cubicBezTo>
                  <a:cubicBezTo>
                    <a:pt x="0" y="3446"/>
                    <a:pt x="48" y="3570"/>
                    <a:pt x="163" y="3618"/>
                  </a:cubicBezTo>
                  <a:cubicBezTo>
                    <a:pt x="526" y="3781"/>
                    <a:pt x="909" y="3896"/>
                    <a:pt x="1311" y="3953"/>
                  </a:cubicBezTo>
                  <a:lnTo>
                    <a:pt x="2651" y="3953"/>
                  </a:lnTo>
                  <a:cubicBezTo>
                    <a:pt x="3053" y="3896"/>
                    <a:pt x="3436" y="3781"/>
                    <a:pt x="3799" y="3618"/>
                  </a:cubicBezTo>
                  <a:cubicBezTo>
                    <a:pt x="3905" y="3570"/>
                    <a:pt x="3953" y="3446"/>
                    <a:pt x="3914" y="3341"/>
                  </a:cubicBezTo>
                  <a:cubicBezTo>
                    <a:pt x="3723" y="2757"/>
                    <a:pt x="3598" y="2144"/>
                    <a:pt x="3541" y="1541"/>
                  </a:cubicBezTo>
                  <a:cubicBezTo>
                    <a:pt x="3484" y="690"/>
                    <a:pt x="2842" y="1"/>
                    <a:pt x="1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3" name="Google Shape;5523;p49"/>
            <p:cNvSpPr/>
            <p:nvPr/>
          </p:nvSpPr>
          <p:spPr>
            <a:xfrm>
              <a:off x="8129536" y="2428802"/>
              <a:ext cx="75944" cy="103832"/>
            </a:xfrm>
            <a:custGeom>
              <a:avLst/>
              <a:gdLst/>
              <a:ahLst/>
              <a:cxnLst/>
              <a:rect l="l" t="t" r="r" b="b"/>
              <a:pathLst>
                <a:path w="2892" h="3954" extrusionOk="0">
                  <a:moveTo>
                    <a:pt x="900" y="1"/>
                  </a:moveTo>
                  <a:cubicBezTo>
                    <a:pt x="240" y="1"/>
                    <a:pt x="1" y="900"/>
                    <a:pt x="575" y="1245"/>
                  </a:cubicBezTo>
                  <a:cubicBezTo>
                    <a:pt x="594" y="1254"/>
                    <a:pt x="613" y="1264"/>
                    <a:pt x="633" y="1274"/>
                  </a:cubicBezTo>
                  <a:lnTo>
                    <a:pt x="1130" y="3953"/>
                  </a:lnTo>
                  <a:lnTo>
                    <a:pt x="1580" y="3953"/>
                  </a:lnTo>
                  <a:cubicBezTo>
                    <a:pt x="1972" y="3896"/>
                    <a:pt x="2365" y="3781"/>
                    <a:pt x="2728" y="3618"/>
                  </a:cubicBezTo>
                  <a:cubicBezTo>
                    <a:pt x="2834" y="3570"/>
                    <a:pt x="2891" y="3446"/>
                    <a:pt x="2843" y="3341"/>
                  </a:cubicBezTo>
                  <a:cubicBezTo>
                    <a:pt x="2652" y="2757"/>
                    <a:pt x="2527" y="2144"/>
                    <a:pt x="2480" y="1541"/>
                  </a:cubicBezTo>
                  <a:cubicBezTo>
                    <a:pt x="2413" y="690"/>
                    <a:pt x="1771" y="1"/>
                    <a:pt x="9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4" name="Google Shape;5524;p49"/>
            <p:cNvSpPr/>
            <p:nvPr/>
          </p:nvSpPr>
          <p:spPr>
            <a:xfrm>
              <a:off x="8100650" y="2507214"/>
              <a:ext cx="104068" cy="80960"/>
            </a:xfrm>
            <a:custGeom>
              <a:avLst/>
              <a:gdLst/>
              <a:ahLst/>
              <a:cxnLst/>
              <a:rect l="l" t="t" r="r" b="b"/>
              <a:pathLst>
                <a:path w="3963" h="3083" extrusionOk="0">
                  <a:moveTo>
                    <a:pt x="1321" y="1"/>
                  </a:moveTo>
                  <a:lnTo>
                    <a:pt x="1321" y="661"/>
                  </a:lnTo>
                  <a:cubicBezTo>
                    <a:pt x="1321" y="824"/>
                    <a:pt x="1235" y="977"/>
                    <a:pt x="1082" y="1053"/>
                  </a:cubicBezTo>
                  <a:lnTo>
                    <a:pt x="364" y="1417"/>
                  </a:lnTo>
                  <a:cubicBezTo>
                    <a:pt x="144" y="1522"/>
                    <a:pt x="0" y="1752"/>
                    <a:pt x="0" y="2001"/>
                  </a:cubicBezTo>
                  <a:lnTo>
                    <a:pt x="0" y="2862"/>
                  </a:lnTo>
                  <a:cubicBezTo>
                    <a:pt x="0" y="2986"/>
                    <a:pt x="106" y="3082"/>
                    <a:pt x="220" y="3082"/>
                  </a:cubicBezTo>
                  <a:lnTo>
                    <a:pt x="3742" y="3082"/>
                  </a:lnTo>
                  <a:cubicBezTo>
                    <a:pt x="3867" y="3082"/>
                    <a:pt x="3962" y="2986"/>
                    <a:pt x="3962" y="2862"/>
                  </a:cubicBezTo>
                  <a:lnTo>
                    <a:pt x="3962" y="2001"/>
                  </a:lnTo>
                  <a:cubicBezTo>
                    <a:pt x="3962" y="1752"/>
                    <a:pt x="3819" y="1522"/>
                    <a:pt x="3599" y="1417"/>
                  </a:cubicBezTo>
                  <a:lnTo>
                    <a:pt x="2881" y="1053"/>
                  </a:lnTo>
                  <a:cubicBezTo>
                    <a:pt x="2728" y="977"/>
                    <a:pt x="2642" y="824"/>
                    <a:pt x="2642" y="661"/>
                  </a:cubicBezTo>
                  <a:lnTo>
                    <a:pt x="26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5" name="Google Shape;5525;p49"/>
            <p:cNvSpPr/>
            <p:nvPr/>
          </p:nvSpPr>
          <p:spPr>
            <a:xfrm>
              <a:off x="8135076" y="2507214"/>
              <a:ext cx="35215" cy="23161"/>
            </a:xfrm>
            <a:custGeom>
              <a:avLst/>
              <a:gdLst/>
              <a:ahLst/>
              <a:cxnLst/>
              <a:rect l="l" t="t" r="r" b="b"/>
              <a:pathLst>
                <a:path w="1341" h="882" extrusionOk="0">
                  <a:moveTo>
                    <a:pt x="10" y="1"/>
                  </a:moveTo>
                  <a:lnTo>
                    <a:pt x="10" y="661"/>
                  </a:lnTo>
                  <a:cubicBezTo>
                    <a:pt x="10" y="690"/>
                    <a:pt x="10" y="718"/>
                    <a:pt x="0" y="747"/>
                  </a:cubicBezTo>
                  <a:cubicBezTo>
                    <a:pt x="211" y="833"/>
                    <a:pt x="441" y="881"/>
                    <a:pt x="670" y="881"/>
                  </a:cubicBezTo>
                  <a:cubicBezTo>
                    <a:pt x="900" y="881"/>
                    <a:pt x="1130" y="833"/>
                    <a:pt x="1340" y="747"/>
                  </a:cubicBezTo>
                  <a:cubicBezTo>
                    <a:pt x="1340" y="718"/>
                    <a:pt x="1331" y="690"/>
                    <a:pt x="1331" y="661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6" name="Google Shape;5526;p49"/>
            <p:cNvSpPr/>
            <p:nvPr/>
          </p:nvSpPr>
          <p:spPr>
            <a:xfrm>
              <a:off x="8100650" y="2537623"/>
              <a:ext cx="104068" cy="50551"/>
            </a:xfrm>
            <a:custGeom>
              <a:avLst/>
              <a:gdLst/>
              <a:ahLst/>
              <a:cxnLst/>
              <a:rect l="l" t="t" r="r" b="b"/>
              <a:pathLst>
                <a:path w="3963" h="1925" extrusionOk="0">
                  <a:moveTo>
                    <a:pt x="871" y="1"/>
                  </a:moveTo>
                  <a:lnTo>
                    <a:pt x="364" y="259"/>
                  </a:lnTo>
                  <a:cubicBezTo>
                    <a:pt x="144" y="364"/>
                    <a:pt x="0" y="594"/>
                    <a:pt x="0" y="843"/>
                  </a:cubicBezTo>
                  <a:lnTo>
                    <a:pt x="0" y="1704"/>
                  </a:lnTo>
                  <a:cubicBezTo>
                    <a:pt x="0" y="1828"/>
                    <a:pt x="96" y="1924"/>
                    <a:pt x="220" y="1924"/>
                  </a:cubicBezTo>
                  <a:lnTo>
                    <a:pt x="3742" y="1924"/>
                  </a:lnTo>
                  <a:cubicBezTo>
                    <a:pt x="3867" y="1924"/>
                    <a:pt x="3962" y="1828"/>
                    <a:pt x="3962" y="1704"/>
                  </a:cubicBezTo>
                  <a:lnTo>
                    <a:pt x="3962" y="843"/>
                  </a:lnTo>
                  <a:cubicBezTo>
                    <a:pt x="3962" y="594"/>
                    <a:pt x="3819" y="364"/>
                    <a:pt x="3599" y="259"/>
                  </a:cubicBezTo>
                  <a:lnTo>
                    <a:pt x="3092" y="1"/>
                  </a:lnTo>
                  <a:cubicBezTo>
                    <a:pt x="2833" y="407"/>
                    <a:pt x="2407" y="611"/>
                    <a:pt x="1981" y="611"/>
                  </a:cubicBezTo>
                  <a:cubicBezTo>
                    <a:pt x="1555" y="611"/>
                    <a:pt x="1130" y="407"/>
                    <a:pt x="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7" name="Google Shape;5527;p49"/>
            <p:cNvSpPr/>
            <p:nvPr/>
          </p:nvSpPr>
          <p:spPr>
            <a:xfrm>
              <a:off x="8117981" y="2462047"/>
              <a:ext cx="69405" cy="56748"/>
            </a:xfrm>
            <a:custGeom>
              <a:avLst/>
              <a:gdLst/>
              <a:ahLst/>
              <a:cxnLst/>
              <a:rect l="l" t="t" r="r" b="b"/>
              <a:pathLst>
                <a:path w="2643" h="2161" extrusionOk="0">
                  <a:moveTo>
                    <a:pt x="1017" y="0"/>
                  </a:moveTo>
                  <a:cubicBezTo>
                    <a:pt x="932" y="0"/>
                    <a:pt x="855" y="51"/>
                    <a:pt x="824" y="122"/>
                  </a:cubicBezTo>
                  <a:cubicBezTo>
                    <a:pt x="747" y="275"/>
                    <a:pt x="642" y="409"/>
                    <a:pt x="517" y="524"/>
                  </a:cubicBezTo>
                  <a:cubicBezTo>
                    <a:pt x="403" y="630"/>
                    <a:pt x="269" y="716"/>
                    <a:pt x="135" y="783"/>
                  </a:cubicBezTo>
                  <a:cubicBezTo>
                    <a:pt x="48" y="831"/>
                    <a:pt x="1" y="917"/>
                    <a:pt x="10" y="1012"/>
                  </a:cubicBezTo>
                  <a:cubicBezTo>
                    <a:pt x="96" y="1673"/>
                    <a:pt x="661" y="2161"/>
                    <a:pt x="1321" y="2161"/>
                  </a:cubicBezTo>
                  <a:cubicBezTo>
                    <a:pt x="1327" y="2161"/>
                    <a:pt x="1333" y="2161"/>
                    <a:pt x="1340" y="2161"/>
                  </a:cubicBezTo>
                  <a:cubicBezTo>
                    <a:pt x="2020" y="2161"/>
                    <a:pt x="2585" y="1628"/>
                    <a:pt x="2642" y="945"/>
                  </a:cubicBezTo>
                  <a:cubicBezTo>
                    <a:pt x="2642" y="878"/>
                    <a:pt x="2613" y="811"/>
                    <a:pt x="2565" y="773"/>
                  </a:cubicBezTo>
                  <a:cubicBezTo>
                    <a:pt x="2125" y="409"/>
                    <a:pt x="1618" y="151"/>
                    <a:pt x="1073" y="8"/>
                  </a:cubicBezTo>
                  <a:cubicBezTo>
                    <a:pt x="1054" y="2"/>
                    <a:pt x="1035" y="0"/>
                    <a:pt x="101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8" name="Google Shape;5528;p49"/>
            <p:cNvSpPr/>
            <p:nvPr/>
          </p:nvSpPr>
          <p:spPr>
            <a:xfrm>
              <a:off x="8117981" y="2462020"/>
              <a:ext cx="69405" cy="56275"/>
            </a:xfrm>
            <a:custGeom>
              <a:avLst/>
              <a:gdLst/>
              <a:ahLst/>
              <a:cxnLst/>
              <a:rect l="l" t="t" r="r" b="b"/>
              <a:pathLst>
                <a:path w="2643" h="2143" extrusionOk="0">
                  <a:moveTo>
                    <a:pt x="1012" y="0"/>
                  </a:moveTo>
                  <a:cubicBezTo>
                    <a:pt x="929" y="0"/>
                    <a:pt x="855" y="46"/>
                    <a:pt x="824" y="123"/>
                  </a:cubicBezTo>
                  <a:cubicBezTo>
                    <a:pt x="766" y="229"/>
                    <a:pt x="699" y="334"/>
                    <a:pt x="623" y="420"/>
                  </a:cubicBezTo>
                  <a:cubicBezTo>
                    <a:pt x="584" y="449"/>
                    <a:pt x="556" y="487"/>
                    <a:pt x="517" y="516"/>
                  </a:cubicBezTo>
                  <a:cubicBezTo>
                    <a:pt x="403" y="621"/>
                    <a:pt x="269" y="707"/>
                    <a:pt x="135" y="784"/>
                  </a:cubicBezTo>
                  <a:cubicBezTo>
                    <a:pt x="48" y="822"/>
                    <a:pt x="1" y="918"/>
                    <a:pt x="10" y="1013"/>
                  </a:cubicBezTo>
                  <a:cubicBezTo>
                    <a:pt x="87" y="1597"/>
                    <a:pt x="537" y="2057"/>
                    <a:pt x="1120" y="2143"/>
                  </a:cubicBezTo>
                  <a:cubicBezTo>
                    <a:pt x="824" y="1961"/>
                    <a:pt x="642" y="1626"/>
                    <a:pt x="661" y="1281"/>
                  </a:cubicBezTo>
                  <a:lnTo>
                    <a:pt x="661" y="966"/>
                  </a:lnTo>
                  <a:cubicBezTo>
                    <a:pt x="709" y="927"/>
                    <a:pt x="757" y="889"/>
                    <a:pt x="814" y="851"/>
                  </a:cubicBezTo>
                  <a:cubicBezTo>
                    <a:pt x="929" y="736"/>
                    <a:pt x="1034" y="611"/>
                    <a:pt x="1120" y="477"/>
                  </a:cubicBezTo>
                  <a:cubicBezTo>
                    <a:pt x="1541" y="602"/>
                    <a:pt x="1934" y="822"/>
                    <a:pt x="2269" y="1100"/>
                  </a:cubicBezTo>
                  <a:cubicBezTo>
                    <a:pt x="2317" y="1138"/>
                    <a:pt x="2412" y="1233"/>
                    <a:pt x="2537" y="1348"/>
                  </a:cubicBezTo>
                  <a:cubicBezTo>
                    <a:pt x="2594" y="1214"/>
                    <a:pt x="2623" y="1080"/>
                    <a:pt x="2632" y="946"/>
                  </a:cubicBezTo>
                  <a:cubicBezTo>
                    <a:pt x="2642" y="879"/>
                    <a:pt x="2613" y="812"/>
                    <a:pt x="2565" y="774"/>
                  </a:cubicBezTo>
                  <a:cubicBezTo>
                    <a:pt x="2125" y="410"/>
                    <a:pt x="1618" y="142"/>
                    <a:pt x="1073" y="9"/>
                  </a:cubicBezTo>
                  <a:cubicBezTo>
                    <a:pt x="1052" y="3"/>
                    <a:pt x="1032" y="0"/>
                    <a:pt x="101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49"/>
            <p:cNvSpPr/>
            <p:nvPr/>
          </p:nvSpPr>
          <p:spPr>
            <a:xfrm>
              <a:off x="8100650" y="2549440"/>
              <a:ext cx="23135" cy="38733"/>
            </a:xfrm>
            <a:custGeom>
              <a:avLst/>
              <a:gdLst/>
              <a:ahLst/>
              <a:cxnLst/>
              <a:rect l="l" t="t" r="r" b="b"/>
              <a:pathLst>
                <a:path w="881" h="1475" extrusionOk="0">
                  <a:moveTo>
                    <a:pt x="134" y="0"/>
                  </a:moveTo>
                  <a:cubicBezTo>
                    <a:pt x="48" y="115"/>
                    <a:pt x="0" y="249"/>
                    <a:pt x="0" y="393"/>
                  </a:cubicBezTo>
                  <a:lnTo>
                    <a:pt x="0" y="1254"/>
                  </a:lnTo>
                  <a:cubicBezTo>
                    <a:pt x="0" y="1378"/>
                    <a:pt x="96" y="1474"/>
                    <a:pt x="220" y="1474"/>
                  </a:cubicBezTo>
                  <a:lnTo>
                    <a:pt x="881" y="1474"/>
                  </a:lnTo>
                  <a:lnTo>
                    <a:pt x="881" y="804"/>
                  </a:lnTo>
                  <a:cubicBezTo>
                    <a:pt x="881" y="670"/>
                    <a:pt x="823" y="546"/>
                    <a:pt x="718" y="469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49"/>
            <p:cNvSpPr/>
            <p:nvPr/>
          </p:nvSpPr>
          <p:spPr>
            <a:xfrm>
              <a:off x="8181557" y="2549440"/>
              <a:ext cx="23161" cy="38733"/>
            </a:xfrm>
            <a:custGeom>
              <a:avLst/>
              <a:gdLst/>
              <a:ahLst/>
              <a:cxnLst/>
              <a:rect l="l" t="t" r="r" b="b"/>
              <a:pathLst>
                <a:path w="882" h="1475" extrusionOk="0">
                  <a:moveTo>
                    <a:pt x="747" y="0"/>
                  </a:moveTo>
                  <a:lnTo>
                    <a:pt x="164" y="469"/>
                  </a:lnTo>
                  <a:cubicBezTo>
                    <a:pt x="58" y="546"/>
                    <a:pt x="1" y="670"/>
                    <a:pt x="1" y="804"/>
                  </a:cubicBezTo>
                  <a:lnTo>
                    <a:pt x="1" y="1474"/>
                  </a:lnTo>
                  <a:lnTo>
                    <a:pt x="661" y="1474"/>
                  </a:lnTo>
                  <a:cubicBezTo>
                    <a:pt x="786" y="1474"/>
                    <a:pt x="881" y="1378"/>
                    <a:pt x="881" y="1254"/>
                  </a:cubicBezTo>
                  <a:lnTo>
                    <a:pt x="881" y="393"/>
                  </a:lnTo>
                  <a:cubicBezTo>
                    <a:pt x="881" y="249"/>
                    <a:pt x="834" y="115"/>
                    <a:pt x="7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1" name="Google Shape;5531;p49"/>
            <p:cNvSpPr/>
            <p:nvPr/>
          </p:nvSpPr>
          <p:spPr>
            <a:xfrm>
              <a:off x="8082136" y="2607869"/>
              <a:ext cx="144351" cy="115728"/>
            </a:xfrm>
            <a:custGeom>
              <a:avLst/>
              <a:gdLst/>
              <a:ahLst/>
              <a:cxnLst/>
              <a:rect l="l" t="t" r="r" b="b"/>
              <a:pathLst>
                <a:path w="5497" h="4407" extrusionOk="0">
                  <a:moveTo>
                    <a:pt x="2744" y="0"/>
                  </a:moveTo>
                  <a:cubicBezTo>
                    <a:pt x="2634" y="0"/>
                    <a:pt x="2524" y="72"/>
                    <a:pt x="2524" y="216"/>
                  </a:cubicBezTo>
                  <a:lnTo>
                    <a:pt x="2524" y="2522"/>
                  </a:lnTo>
                  <a:lnTo>
                    <a:pt x="208" y="3996"/>
                  </a:lnTo>
                  <a:cubicBezTo>
                    <a:pt x="1" y="4131"/>
                    <a:pt x="132" y="4406"/>
                    <a:pt x="325" y="4406"/>
                  </a:cubicBezTo>
                  <a:cubicBezTo>
                    <a:pt x="364" y="4406"/>
                    <a:pt x="405" y="4395"/>
                    <a:pt x="447" y="4369"/>
                  </a:cubicBezTo>
                  <a:lnTo>
                    <a:pt x="2753" y="2905"/>
                  </a:lnTo>
                  <a:lnTo>
                    <a:pt x="5050" y="4369"/>
                  </a:lnTo>
                  <a:cubicBezTo>
                    <a:pt x="5092" y="4395"/>
                    <a:pt x="5133" y="4406"/>
                    <a:pt x="5172" y="4406"/>
                  </a:cubicBezTo>
                  <a:cubicBezTo>
                    <a:pt x="5366" y="4406"/>
                    <a:pt x="5497" y="4131"/>
                    <a:pt x="5289" y="3996"/>
                  </a:cubicBezTo>
                  <a:lnTo>
                    <a:pt x="5280" y="3996"/>
                  </a:lnTo>
                  <a:lnTo>
                    <a:pt x="2964" y="2522"/>
                  </a:lnTo>
                  <a:lnTo>
                    <a:pt x="2964" y="216"/>
                  </a:lnTo>
                  <a:cubicBezTo>
                    <a:pt x="2964" y="72"/>
                    <a:pt x="2854" y="0"/>
                    <a:pt x="274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2" name="Google Shape;5532;p49"/>
          <p:cNvGrpSpPr/>
          <p:nvPr/>
        </p:nvGrpSpPr>
        <p:grpSpPr>
          <a:xfrm>
            <a:off x="4886058" y="4291240"/>
            <a:ext cx="346343" cy="343953"/>
            <a:chOff x="4886058" y="4291240"/>
            <a:chExt cx="346343" cy="343953"/>
          </a:xfrm>
        </p:grpSpPr>
        <p:sp>
          <p:nvSpPr>
            <p:cNvPr id="5533" name="Google Shape;5533;p49"/>
            <p:cNvSpPr/>
            <p:nvPr/>
          </p:nvSpPr>
          <p:spPr>
            <a:xfrm>
              <a:off x="5133611" y="4474508"/>
              <a:ext cx="40493" cy="39994"/>
            </a:xfrm>
            <a:custGeom>
              <a:avLst/>
              <a:gdLst/>
              <a:ahLst/>
              <a:cxnLst/>
              <a:rect l="l" t="t" r="r" b="b"/>
              <a:pathLst>
                <a:path w="1542" h="1523" extrusionOk="0">
                  <a:moveTo>
                    <a:pt x="0" y="1"/>
                  </a:moveTo>
                  <a:lnTo>
                    <a:pt x="977" y="1522"/>
                  </a:lnTo>
                  <a:lnTo>
                    <a:pt x="1541" y="1522"/>
                  </a:lnTo>
                  <a:cubicBezTo>
                    <a:pt x="1532" y="680"/>
                    <a:pt x="843" y="1"/>
                    <a:pt x="0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" name="Google Shape;5534;p49"/>
            <p:cNvSpPr/>
            <p:nvPr/>
          </p:nvSpPr>
          <p:spPr>
            <a:xfrm>
              <a:off x="5093407" y="4474508"/>
              <a:ext cx="66123" cy="39994"/>
            </a:xfrm>
            <a:custGeom>
              <a:avLst/>
              <a:gdLst/>
              <a:ahLst/>
              <a:cxnLst/>
              <a:rect l="l" t="t" r="r" b="b"/>
              <a:pathLst>
                <a:path w="2518" h="1523" extrusionOk="0">
                  <a:moveTo>
                    <a:pt x="1531" y="1"/>
                  </a:moveTo>
                  <a:cubicBezTo>
                    <a:pt x="689" y="1"/>
                    <a:pt x="10" y="680"/>
                    <a:pt x="0" y="1522"/>
                  </a:cubicBezTo>
                  <a:lnTo>
                    <a:pt x="2517" y="1522"/>
                  </a:lnTo>
                  <a:cubicBezTo>
                    <a:pt x="2508" y="680"/>
                    <a:pt x="2067" y="1"/>
                    <a:pt x="153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49"/>
            <p:cNvSpPr/>
            <p:nvPr/>
          </p:nvSpPr>
          <p:spPr>
            <a:xfrm>
              <a:off x="5133112" y="4408674"/>
              <a:ext cx="22137" cy="43986"/>
            </a:xfrm>
            <a:custGeom>
              <a:avLst/>
              <a:gdLst/>
              <a:ahLst/>
              <a:cxnLst/>
              <a:rect l="l" t="t" r="r" b="b"/>
              <a:pathLst>
                <a:path w="843" h="1675" extrusionOk="0">
                  <a:moveTo>
                    <a:pt x="0" y="0"/>
                  </a:moveTo>
                  <a:lnTo>
                    <a:pt x="0" y="1675"/>
                  </a:lnTo>
                  <a:cubicBezTo>
                    <a:pt x="469" y="1675"/>
                    <a:pt x="842" y="1302"/>
                    <a:pt x="842" y="842"/>
                  </a:cubicBezTo>
                  <a:cubicBezTo>
                    <a:pt x="842" y="373"/>
                    <a:pt x="469" y="0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49"/>
            <p:cNvSpPr/>
            <p:nvPr/>
          </p:nvSpPr>
          <p:spPr>
            <a:xfrm>
              <a:off x="4985084" y="4474508"/>
              <a:ext cx="40493" cy="39994"/>
            </a:xfrm>
            <a:custGeom>
              <a:avLst/>
              <a:gdLst/>
              <a:ahLst/>
              <a:cxnLst/>
              <a:rect l="l" t="t" r="r" b="b"/>
              <a:pathLst>
                <a:path w="1542" h="1523" extrusionOk="0">
                  <a:moveTo>
                    <a:pt x="0" y="1"/>
                  </a:moveTo>
                  <a:lnTo>
                    <a:pt x="976" y="1522"/>
                  </a:lnTo>
                  <a:lnTo>
                    <a:pt x="1541" y="1522"/>
                  </a:lnTo>
                  <a:cubicBezTo>
                    <a:pt x="1532" y="680"/>
                    <a:pt x="842" y="1"/>
                    <a:pt x="0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49"/>
            <p:cNvSpPr/>
            <p:nvPr/>
          </p:nvSpPr>
          <p:spPr>
            <a:xfrm>
              <a:off x="4944880" y="4474508"/>
              <a:ext cx="66123" cy="39994"/>
            </a:xfrm>
            <a:custGeom>
              <a:avLst/>
              <a:gdLst/>
              <a:ahLst/>
              <a:cxnLst/>
              <a:rect l="l" t="t" r="r" b="b"/>
              <a:pathLst>
                <a:path w="2518" h="1523" extrusionOk="0">
                  <a:moveTo>
                    <a:pt x="1531" y="1"/>
                  </a:moveTo>
                  <a:cubicBezTo>
                    <a:pt x="689" y="1"/>
                    <a:pt x="10" y="680"/>
                    <a:pt x="0" y="1522"/>
                  </a:cubicBezTo>
                  <a:lnTo>
                    <a:pt x="2517" y="1522"/>
                  </a:lnTo>
                  <a:cubicBezTo>
                    <a:pt x="2507" y="680"/>
                    <a:pt x="2067" y="1"/>
                    <a:pt x="153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49"/>
            <p:cNvSpPr/>
            <p:nvPr/>
          </p:nvSpPr>
          <p:spPr>
            <a:xfrm>
              <a:off x="4984585" y="4408674"/>
              <a:ext cx="22137" cy="43986"/>
            </a:xfrm>
            <a:custGeom>
              <a:avLst/>
              <a:gdLst/>
              <a:ahLst/>
              <a:cxnLst/>
              <a:rect l="l" t="t" r="r" b="b"/>
              <a:pathLst>
                <a:path w="843" h="1675" extrusionOk="0">
                  <a:moveTo>
                    <a:pt x="0" y="0"/>
                  </a:moveTo>
                  <a:lnTo>
                    <a:pt x="0" y="1675"/>
                  </a:lnTo>
                  <a:cubicBezTo>
                    <a:pt x="469" y="1675"/>
                    <a:pt x="842" y="1302"/>
                    <a:pt x="842" y="842"/>
                  </a:cubicBezTo>
                  <a:cubicBezTo>
                    <a:pt x="842" y="373"/>
                    <a:pt x="469" y="0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49"/>
            <p:cNvSpPr/>
            <p:nvPr/>
          </p:nvSpPr>
          <p:spPr>
            <a:xfrm>
              <a:off x="5059479" y="4476530"/>
              <a:ext cx="54043" cy="54043"/>
            </a:xfrm>
            <a:custGeom>
              <a:avLst/>
              <a:gdLst/>
              <a:ahLst/>
              <a:cxnLst/>
              <a:rect l="l" t="t" r="r" b="b"/>
              <a:pathLst>
                <a:path w="2058" h="2058" extrusionOk="0">
                  <a:moveTo>
                    <a:pt x="0" y="0"/>
                  </a:moveTo>
                  <a:lnTo>
                    <a:pt x="1225" y="2058"/>
                  </a:lnTo>
                  <a:lnTo>
                    <a:pt x="2058" y="2058"/>
                  </a:lnTo>
                  <a:cubicBezTo>
                    <a:pt x="2058" y="919"/>
                    <a:pt x="1139" y="0"/>
                    <a:pt x="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49"/>
            <p:cNvSpPr/>
            <p:nvPr/>
          </p:nvSpPr>
          <p:spPr>
            <a:xfrm>
              <a:off x="5005436" y="4476530"/>
              <a:ext cx="86238" cy="54043"/>
            </a:xfrm>
            <a:custGeom>
              <a:avLst/>
              <a:gdLst/>
              <a:ahLst/>
              <a:cxnLst/>
              <a:rect l="l" t="t" r="r" b="b"/>
              <a:pathLst>
                <a:path w="3284" h="2058" extrusionOk="0">
                  <a:moveTo>
                    <a:pt x="2058" y="0"/>
                  </a:moveTo>
                  <a:cubicBezTo>
                    <a:pt x="919" y="0"/>
                    <a:pt x="0" y="919"/>
                    <a:pt x="0" y="2058"/>
                  </a:cubicBezTo>
                  <a:lnTo>
                    <a:pt x="3283" y="2058"/>
                  </a:lnTo>
                  <a:cubicBezTo>
                    <a:pt x="3283" y="928"/>
                    <a:pt x="2728" y="0"/>
                    <a:pt x="20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49"/>
            <p:cNvSpPr/>
            <p:nvPr/>
          </p:nvSpPr>
          <p:spPr>
            <a:xfrm>
              <a:off x="5059715" y="4394835"/>
              <a:ext cx="29936" cy="59847"/>
            </a:xfrm>
            <a:custGeom>
              <a:avLst/>
              <a:gdLst/>
              <a:ahLst/>
              <a:cxnLst/>
              <a:rect l="l" t="t" r="r" b="b"/>
              <a:pathLst>
                <a:path w="1140" h="2279" extrusionOk="0">
                  <a:moveTo>
                    <a:pt x="1" y="1"/>
                  </a:moveTo>
                  <a:lnTo>
                    <a:pt x="1" y="2278"/>
                  </a:lnTo>
                  <a:cubicBezTo>
                    <a:pt x="632" y="2278"/>
                    <a:pt x="1140" y="1771"/>
                    <a:pt x="1140" y="1140"/>
                  </a:cubicBezTo>
                  <a:cubicBezTo>
                    <a:pt x="1140" y="518"/>
                    <a:pt x="632" y="1"/>
                    <a:pt x="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49"/>
            <p:cNvSpPr/>
            <p:nvPr/>
          </p:nvSpPr>
          <p:spPr>
            <a:xfrm>
              <a:off x="5029070" y="4394835"/>
              <a:ext cx="45509" cy="59847"/>
            </a:xfrm>
            <a:custGeom>
              <a:avLst/>
              <a:gdLst/>
              <a:ahLst/>
              <a:cxnLst/>
              <a:rect l="l" t="t" r="r" b="b"/>
              <a:pathLst>
                <a:path w="1733" h="2279" extrusionOk="0">
                  <a:moveTo>
                    <a:pt x="1139" y="1"/>
                  </a:moveTo>
                  <a:cubicBezTo>
                    <a:pt x="517" y="1"/>
                    <a:pt x="0" y="518"/>
                    <a:pt x="0" y="1140"/>
                  </a:cubicBezTo>
                  <a:cubicBezTo>
                    <a:pt x="0" y="1771"/>
                    <a:pt x="517" y="2278"/>
                    <a:pt x="1139" y="2278"/>
                  </a:cubicBezTo>
                  <a:lnTo>
                    <a:pt x="1168" y="2278"/>
                  </a:lnTo>
                  <a:cubicBezTo>
                    <a:pt x="1483" y="2259"/>
                    <a:pt x="1732" y="1762"/>
                    <a:pt x="1732" y="1140"/>
                  </a:cubicBezTo>
                  <a:cubicBezTo>
                    <a:pt x="1732" y="527"/>
                    <a:pt x="1483" y="20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49"/>
            <p:cNvSpPr/>
            <p:nvPr/>
          </p:nvSpPr>
          <p:spPr>
            <a:xfrm>
              <a:off x="4962711" y="4408674"/>
              <a:ext cx="29175" cy="43986"/>
            </a:xfrm>
            <a:custGeom>
              <a:avLst/>
              <a:gdLst/>
              <a:ahLst/>
              <a:cxnLst/>
              <a:rect l="l" t="t" r="r" b="b"/>
              <a:pathLst>
                <a:path w="1111" h="1675" extrusionOk="0">
                  <a:moveTo>
                    <a:pt x="833" y="0"/>
                  </a:moveTo>
                  <a:cubicBezTo>
                    <a:pt x="374" y="0"/>
                    <a:pt x="1" y="373"/>
                    <a:pt x="1" y="842"/>
                  </a:cubicBezTo>
                  <a:cubicBezTo>
                    <a:pt x="1" y="1302"/>
                    <a:pt x="374" y="1675"/>
                    <a:pt x="833" y="1675"/>
                  </a:cubicBezTo>
                  <a:cubicBezTo>
                    <a:pt x="996" y="1675"/>
                    <a:pt x="1111" y="1302"/>
                    <a:pt x="1111" y="842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49"/>
            <p:cNvSpPr/>
            <p:nvPr/>
          </p:nvSpPr>
          <p:spPr>
            <a:xfrm>
              <a:off x="5111237" y="4408674"/>
              <a:ext cx="29175" cy="43986"/>
            </a:xfrm>
            <a:custGeom>
              <a:avLst/>
              <a:gdLst/>
              <a:ahLst/>
              <a:cxnLst/>
              <a:rect l="l" t="t" r="r" b="b"/>
              <a:pathLst>
                <a:path w="1111" h="1675" extrusionOk="0">
                  <a:moveTo>
                    <a:pt x="833" y="0"/>
                  </a:moveTo>
                  <a:cubicBezTo>
                    <a:pt x="374" y="0"/>
                    <a:pt x="1" y="373"/>
                    <a:pt x="1" y="842"/>
                  </a:cubicBezTo>
                  <a:cubicBezTo>
                    <a:pt x="1" y="1302"/>
                    <a:pt x="374" y="1675"/>
                    <a:pt x="833" y="1675"/>
                  </a:cubicBezTo>
                  <a:cubicBezTo>
                    <a:pt x="996" y="1675"/>
                    <a:pt x="1111" y="1302"/>
                    <a:pt x="1111" y="842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49"/>
            <p:cNvSpPr/>
            <p:nvPr/>
          </p:nvSpPr>
          <p:spPr>
            <a:xfrm>
              <a:off x="4886058" y="4291240"/>
              <a:ext cx="346343" cy="343953"/>
            </a:xfrm>
            <a:custGeom>
              <a:avLst/>
              <a:gdLst/>
              <a:ahLst/>
              <a:cxnLst/>
              <a:rect l="l" t="t" r="r" b="b"/>
              <a:pathLst>
                <a:path w="13189" h="13098" extrusionOk="0">
                  <a:moveTo>
                    <a:pt x="6815" y="1123"/>
                  </a:moveTo>
                  <a:cubicBezTo>
                    <a:pt x="9638" y="1237"/>
                    <a:pt x="11896" y="3506"/>
                    <a:pt x="12011" y="6329"/>
                  </a:cubicBezTo>
                  <a:lnTo>
                    <a:pt x="11514" y="6329"/>
                  </a:lnTo>
                  <a:cubicBezTo>
                    <a:pt x="11505" y="6328"/>
                    <a:pt x="11496" y="6327"/>
                    <a:pt x="11488" y="6327"/>
                  </a:cubicBezTo>
                  <a:cubicBezTo>
                    <a:pt x="11223" y="6327"/>
                    <a:pt x="11226" y="6750"/>
                    <a:pt x="11496" y="6750"/>
                  </a:cubicBezTo>
                  <a:cubicBezTo>
                    <a:pt x="11502" y="6750"/>
                    <a:pt x="11508" y="6750"/>
                    <a:pt x="11514" y="6750"/>
                  </a:cubicBezTo>
                  <a:lnTo>
                    <a:pt x="12011" y="6750"/>
                  </a:lnTo>
                  <a:cubicBezTo>
                    <a:pt x="11896" y="9573"/>
                    <a:pt x="9638" y="11832"/>
                    <a:pt x="6815" y="11946"/>
                  </a:cubicBezTo>
                  <a:lnTo>
                    <a:pt x="6805" y="11946"/>
                  </a:lnTo>
                  <a:lnTo>
                    <a:pt x="6805" y="11449"/>
                  </a:lnTo>
                  <a:cubicBezTo>
                    <a:pt x="6819" y="11300"/>
                    <a:pt x="6709" y="11226"/>
                    <a:pt x="6599" y="11226"/>
                  </a:cubicBezTo>
                  <a:cubicBezTo>
                    <a:pt x="6489" y="11226"/>
                    <a:pt x="6379" y="11300"/>
                    <a:pt x="6394" y="11449"/>
                  </a:cubicBezTo>
                  <a:lnTo>
                    <a:pt x="6394" y="11946"/>
                  </a:lnTo>
                  <a:cubicBezTo>
                    <a:pt x="3561" y="11832"/>
                    <a:pt x="1302" y="9573"/>
                    <a:pt x="1187" y="6750"/>
                  </a:cubicBezTo>
                  <a:lnTo>
                    <a:pt x="1695" y="6750"/>
                  </a:lnTo>
                  <a:cubicBezTo>
                    <a:pt x="1943" y="6721"/>
                    <a:pt x="1943" y="6348"/>
                    <a:pt x="1695" y="6329"/>
                  </a:cubicBezTo>
                  <a:lnTo>
                    <a:pt x="1187" y="6329"/>
                  </a:lnTo>
                  <a:cubicBezTo>
                    <a:pt x="1302" y="3506"/>
                    <a:pt x="3570" y="1237"/>
                    <a:pt x="6394" y="1123"/>
                  </a:cubicBezTo>
                  <a:lnTo>
                    <a:pt x="6394" y="1620"/>
                  </a:lnTo>
                  <a:cubicBezTo>
                    <a:pt x="6403" y="1749"/>
                    <a:pt x="6501" y="1814"/>
                    <a:pt x="6601" y="1814"/>
                  </a:cubicBezTo>
                  <a:cubicBezTo>
                    <a:pt x="6700" y="1814"/>
                    <a:pt x="6800" y="1749"/>
                    <a:pt x="6815" y="1620"/>
                  </a:cubicBezTo>
                  <a:lnTo>
                    <a:pt x="6815" y="1123"/>
                  </a:lnTo>
                  <a:close/>
                  <a:moveTo>
                    <a:pt x="6595" y="0"/>
                  </a:moveTo>
                  <a:cubicBezTo>
                    <a:pt x="6494" y="0"/>
                    <a:pt x="6394" y="65"/>
                    <a:pt x="6384" y="194"/>
                  </a:cubicBezTo>
                  <a:lnTo>
                    <a:pt x="6384" y="701"/>
                  </a:lnTo>
                  <a:cubicBezTo>
                    <a:pt x="3331" y="816"/>
                    <a:pt x="881" y="3266"/>
                    <a:pt x="766" y="6329"/>
                  </a:cubicBezTo>
                  <a:lnTo>
                    <a:pt x="259" y="6329"/>
                  </a:lnTo>
                  <a:cubicBezTo>
                    <a:pt x="1" y="6348"/>
                    <a:pt x="1" y="6721"/>
                    <a:pt x="259" y="6740"/>
                  </a:cubicBezTo>
                  <a:lnTo>
                    <a:pt x="766" y="6740"/>
                  </a:lnTo>
                  <a:cubicBezTo>
                    <a:pt x="881" y="9803"/>
                    <a:pt x="3331" y="12253"/>
                    <a:pt x="6384" y="12368"/>
                  </a:cubicBezTo>
                  <a:lnTo>
                    <a:pt x="6384" y="12875"/>
                  </a:lnTo>
                  <a:cubicBezTo>
                    <a:pt x="6374" y="13023"/>
                    <a:pt x="6484" y="13097"/>
                    <a:pt x="6595" y="13097"/>
                  </a:cubicBezTo>
                  <a:cubicBezTo>
                    <a:pt x="6705" y="13097"/>
                    <a:pt x="6815" y="13023"/>
                    <a:pt x="6805" y="12875"/>
                  </a:cubicBezTo>
                  <a:lnTo>
                    <a:pt x="6805" y="12368"/>
                  </a:lnTo>
                  <a:cubicBezTo>
                    <a:pt x="9858" y="12253"/>
                    <a:pt x="12318" y="9803"/>
                    <a:pt x="12432" y="6740"/>
                  </a:cubicBezTo>
                  <a:lnTo>
                    <a:pt x="12940" y="6740"/>
                  </a:lnTo>
                  <a:cubicBezTo>
                    <a:pt x="13188" y="6721"/>
                    <a:pt x="13188" y="6348"/>
                    <a:pt x="12940" y="6329"/>
                  </a:cubicBezTo>
                  <a:lnTo>
                    <a:pt x="12432" y="6329"/>
                  </a:lnTo>
                  <a:cubicBezTo>
                    <a:pt x="12318" y="3266"/>
                    <a:pt x="9858" y="816"/>
                    <a:pt x="6805" y="701"/>
                  </a:cubicBezTo>
                  <a:lnTo>
                    <a:pt x="6805" y="194"/>
                  </a:lnTo>
                  <a:cubicBezTo>
                    <a:pt x="6795" y="65"/>
                    <a:pt x="6695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6" name="Google Shape;5546;p49"/>
          <p:cNvGrpSpPr/>
          <p:nvPr/>
        </p:nvGrpSpPr>
        <p:grpSpPr>
          <a:xfrm>
            <a:off x="5344216" y="4291056"/>
            <a:ext cx="304616" cy="343560"/>
            <a:chOff x="5344216" y="4291056"/>
            <a:chExt cx="304616" cy="343560"/>
          </a:xfrm>
        </p:grpSpPr>
        <p:sp>
          <p:nvSpPr>
            <p:cNvPr id="5547" name="Google Shape;5547;p49"/>
            <p:cNvSpPr/>
            <p:nvPr/>
          </p:nvSpPr>
          <p:spPr>
            <a:xfrm>
              <a:off x="5344216" y="4297148"/>
              <a:ext cx="251334" cy="247264"/>
            </a:xfrm>
            <a:custGeom>
              <a:avLst/>
              <a:gdLst/>
              <a:ahLst/>
              <a:cxnLst/>
              <a:rect l="l" t="t" r="r" b="b"/>
              <a:pathLst>
                <a:path w="9571" h="9416" extrusionOk="0">
                  <a:moveTo>
                    <a:pt x="9280" y="0"/>
                  </a:moveTo>
                  <a:cubicBezTo>
                    <a:pt x="9234" y="0"/>
                    <a:pt x="9185" y="17"/>
                    <a:pt x="9140" y="55"/>
                  </a:cubicBezTo>
                  <a:lnTo>
                    <a:pt x="144" y="9051"/>
                  </a:lnTo>
                  <a:cubicBezTo>
                    <a:pt x="0" y="9185"/>
                    <a:pt x="96" y="9415"/>
                    <a:pt x="287" y="9415"/>
                  </a:cubicBezTo>
                  <a:cubicBezTo>
                    <a:pt x="345" y="9415"/>
                    <a:pt x="393" y="9386"/>
                    <a:pt x="431" y="9348"/>
                  </a:cubicBezTo>
                  <a:lnTo>
                    <a:pt x="9437" y="352"/>
                  </a:lnTo>
                  <a:cubicBezTo>
                    <a:pt x="9570" y="196"/>
                    <a:pt x="9439" y="0"/>
                    <a:pt x="92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49"/>
            <p:cNvSpPr/>
            <p:nvPr/>
          </p:nvSpPr>
          <p:spPr>
            <a:xfrm>
              <a:off x="5544501" y="4291056"/>
              <a:ext cx="55330" cy="53807"/>
            </a:xfrm>
            <a:custGeom>
              <a:avLst/>
              <a:gdLst/>
              <a:ahLst/>
              <a:cxnLst/>
              <a:rect l="l" t="t" r="r" b="b"/>
              <a:pathLst>
                <a:path w="2107" h="2049" extrusionOk="0">
                  <a:moveTo>
                    <a:pt x="259" y="0"/>
                  </a:moveTo>
                  <a:cubicBezTo>
                    <a:pt x="1" y="19"/>
                    <a:pt x="1" y="393"/>
                    <a:pt x="259" y="412"/>
                  </a:cubicBezTo>
                  <a:lnTo>
                    <a:pt x="1685" y="412"/>
                  </a:lnTo>
                  <a:lnTo>
                    <a:pt x="1685" y="1838"/>
                  </a:lnTo>
                  <a:cubicBezTo>
                    <a:pt x="1685" y="1953"/>
                    <a:pt x="1781" y="2048"/>
                    <a:pt x="1896" y="2048"/>
                  </a:cubicBezTo>
                  <a:cubicBezTo>
                    <a:pt x="2011" y="2048"/>
                    <a:pt x="2097" y="1953"/>
                    <a:pt x="2106" y="1838"/>
                  </a:cubicBezTo>
                  <a:lnTo>
                    <a:pt x="2106" y="201"/>
                  </a:lnTo>
                  <a:cubicBezTo>
                    <a:pt x="2106" y="86"/>
                    <a:pt x="2011" y="0"/>
                    <a:pt x="189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49"/>
            <p:cNvSpPr/>
            <p:nvPr/>
          </p:nvSpPr>
          <p:spPr>
            <a:xfrm>
              <a:off x="5349494" y="4566497"/>
              <a:ext cx="102309" cy="68118"/>
            </a:xfrm>
            <a:custGeom>
              <a:avLst/>
              <a:gdLst/>
              <a:ahLst/>
              <a:cxnLst/>
              <a:rect l="l" t="t" r="r" b="b"/>
              <a:pathLst>
                <a:path w="3896" h="2594" extrusionOk="0">
                  <a:moveTo>
                    <a:pt x="316" y="0"/>
                  </a:moveTo>
                  <a:cubicBezTo>
                    <a:pt x="48" y="10"/>
                    <a:pt x="10" y="144"/>
                    <a:pt x="0" y="201"/>
                  </a:cubicBezTo>
                  <a:lnTo>
                    <a:pt x="0" y="2594"/>
                  </a:lnTo>
                  <a:lnTo>
                    <a:pt x="3895" y="2594"/>
                  </a:lnTo>
                  <a:lnTo>
                    <a:pt x="3895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49"/>
            <p:cNvSpPr/>
            <p:nvPr/>
          </p:nvSpPr>
          <p:spPr>
            <a:xfrm>
              <a:off x="5447996" y="4480784"/>
              <a:ext cx="102309" cy="153831"/>
            </a:xfrm>
            <a:custGeom>
              <a:avLst/>
              <a:gdLst/>
              <a:ahLst/>
              <a:cxnLst/>
              <a:rect l="l" t="t" r="r" b="b"/>
              <a:pathLst>
                <a:path w="3896" h="5858" extrusionOk="0">
                  <a:moveTo>
                    <a:pt x="297" y="1"/>
                  </a:moveTo>
                  <a:cubicBezTo>
                    <a:pt x="58" y="10"/>
                    <a:pt x="10" y="125"/>
                    <a:pt x="1" y="183"/>
                  </a:cubicBezTo>
                  <a:lnTo>
                    <a:pt x="1" y="5858"/>
                  </a:lnTo>
                  <a:lnTo>
                    <a:pt x="3896" y="5858"/>
                  </a:lnTo>
                  <a:lnTo>
                    <a:pt x="389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49"/>
            <p:cNvSpPr/>
            <p:nvPr/>
          </p:nvSpPr>
          <p:spPr>
            <a:xfrm>
              <a:off x="5546523" y="4388297"/>
              <a:ext cx="102309" cy="246319"/>
            </a:xfrm>
            <a:custGeom>
              <a:avLst/>
              <a:gdLst/>
              <a:ahLst/>
              <a:cxnLst/>
              <a:rect l="l" t="t" r="r" b="b"/>
              <a:pathLst>
                <a:path w="3896" h="9380" extrusionOk="0">
                  <a:moveTo>
                    <a:pt x="335" y="1"/>
                  </a:moveTo>
                  <a:cubicBezTo>
                    <a:pt x="39" y="1"/>
                    <a:pt x="10" y="154"/>
                    <a:pt x="0" y="211"/>
                  </a:cubicBezTo>
                  <a:lnTo>
                    <a:pt x="0" y="9380"/>
                  </a:lnTo>
                  <a:lnTo>
                    <a:pt x="3895" y="9380"/>
                  </a:lnTo>
                  <a:lnTo>
                    <a:pt x="3895" y="192"/>
                  </a:lnTo>
                  <a:cubicBezTo>
                    <a:pt x="3886" y="125"/>
                    <a:pt x="3828" y="1"/>
                    <a:pt x="3560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49"/>
            <p:cNvSpPr/>
            <p:nvPr/>
          </p:nvSpPr>
          <p:spPr>
            <a:xfrm>
              <a:off x="5349731" y="4566497"/>
              <a:ext cx="8587" cy="68118"/>
            </a:xfrm>
            <a:custGeom>
              <a:avLst/>
              <a:gdLst/>
              <a:ahLst/>
              <a:cxnLst/>
              <a:rect l="l" t="t" r="r" b="b"/>
              <a:pathLst>
                <a:path w="327" h="2594" extrusionOk="0">
                  <a:moveTo>
                    <a:pt x="307" y="0"/>
                  </a:moveTo>
                  <a:cubicBezTo>
                    <a:pt x="39" y="10"/>
                    <a:pt x="1" y="144"/>
                    <a:pt x="1" y="201"/>
                  </a:cubicBezTo>
                  <a:lnTo>
                    <a:pt x="1" y="2594"/>
                  </a:lnTo>
                  <a:lnTo>
                    <a:pt x="326" y="259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49"/>
            <p:cNvSpPr/>
            <p:nvPr/>
          </p:nvSpPr>
          <p:spPr>
            <a:xfrm>
              <a:off x="5447996" y="4480784"/>
              <a:ext cx="8823" cy="153831"/>
            </a:xfrm>
            <a:custGeom>
              <a:avLst/>
              <a:gdLst/>
              <a:ahLst/>
              <a:cxnLst/>
              <a:rect l="l" t="t" r="r" b="b"/>
              <a:pathLst>
                <a:path w="336" h="5858" extrusionOk="0">
                  <a:moveTo>
                    <a:pt x="297" y="1"/>
                  </a:moveTo>
                  <a:cubicBezTo>
                    <a:pt x="58" y="20"/>
                    <a:pt x="10" y="135"/>
                    <a:pt x="1" y="183"/>
                  </a:cubicBezTo>
                  <a:lnTo>
                    <a:pt x="1" y="5858"/>
                  </a:lnTo>
                  <a:lnTo>
                    <a:pt x="336" y="585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49"/>
            <p:cNvSpPr/>
            <p:nvPr/>
          </p:nvSpPr>
          <p:spPr>
            <a:xfrm>
              <a:off x="5546523" y="4388297"/>
              <a:ext cx="8823" cy="246319"/>
            </a:xfrm>
            <a:custGeom>
              <a:avLst/>
              <a:gdLst/>
              <a:ahLst/>
              <a:cxnLst/>
              <a:rect l="l" t="t" r="r" b="b"/>
              <a:pathLst>
                <a:path w="336" h="9380" extrusionOk="0">
                  <a:moveTo>
                    <a:pt x="335" y="1"/>
                  </a:moveTo>
                  <a:cubicBezTo>
                    <a:pt x="39" y="1"/>
                    <a:pt x="10" y="154"/>
                    <a:pt x="0" y="211"/>
                  </a:cubicBezTo>
                  <a:lnTo>
                    <a:pt x="0" y="9380"/>
                  </a:lnTo>
                  <a:lnTo>
                    <a:pt x="335" y="9380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49"/>
            <p:cNvSpPr/>
            <p:nvPr/>
          </p:nvSpPr>
          <p:spPr>
            <a:xfrm>
              <a:off x="5365828" y="4585089"/>
              <a:ext cx="68381" cy="11082"/>
            </a:xfrm>
            <a:custGeom>
              <a:avLst/>
              <a:gdLst/>
              <a:ahLst/>
              <a:cxnLst/>
              <a:rect l="l" t="t" r="r" b="b"/>
              <a:pathLst>
                <a:path w="2604" h="422" extrusionOk="0">
                  <a:moveTo>
                    <a:pt x="259" y="0"/>
                  </a:moveTo>
                  <a:cubicBezTo>
                    <a:pt x="0" y="20"/>
                    <a:pt x="0" y="402"/>
                    <a:pt x="259" y="422"/>
                  </a:cubicBezTo>
                  <a:lnTo>
                    <a:pt x="2345" y="422"/>
                  </a:lnTo>
                  <a:cubicBezTo>
                    <a:pt x="2603" y="402"/>
                    <a:pt x="2603" y="20"/>
                    <a:pt x="2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49"/>
            <p:cNvSpPr/>
            <p:nvPr/>
          </p:nvSpPr>
          <p:spPr>
            <a:xfrm>
              <a:off x="5464592" y="4499376"/>
              <a:ext cx="68381" cy="11108"/>
            </a:xfrm>
            <a:custGeom>
              <a:avLst/>
              <a:gdLst/>
              <a:ahLst/>
              <a:cxnLst/>
              <a:rect l="l" t="t" r="r" b="b"/>
              <a:pathLst>
                <a:path w="2604" h="423" extrusionOk="0">
                  <a:moveTo>
                    <a:pt x="259" y="1"/>
                  </a:moveTo>
                  <a:cubicBezTo>
                    <a:pt x="0" y="20"/>
                    <a:pt x="0" y="393"/>
                    <a:pt x="259" y="422"/>
                  </a:cubicBezTo>
                  <a:lnTo>
                    <a:pt x="2355" y="422"/>
                  </a:lnTo>
                  <a:cubicBezTo>
                    <a:pt x="2604" y="393"/>
                    <a:pt x="2604" y="20"/>
                    <a:pt x="2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49"/>
            <p:cNvSpPr/>
            <p:nvPr/>
          </p:nvSpPr>
          <p:spPr>
            <a:xfrm>
              <a:off x="5562516" y="4406889"/>
              <a:ext cx="70324" cy="11108"/>
            </a:xfrm>
            <a:custGeom>
              <a:avLst/>
              <a:gdLst/>
              <a:ahLst/>
              <a:cxnLst/>
              <a:rect l="l" t="t" r="r" b="b"/>
              <a:pathLst>
                <a:path w="2678" h="423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279" y="423"/>
                    <a:pt x="285" y="423"/>
                    <a:pt x="291" y="422"/>
                  </a:cubicBezTo>
                  <a:lnTo>
                    <a:pt x="2387" y="422"/>
                  </a:lnTo>
                  <a:cubicBezTo>
                    <a:pt x="2393" y="423"/>
                    <a:pt x="2399" y="423"/>
                    <a:pt x="2405" y="423"/>
                  </a:cubicBezTo>
                  <a:cubicBezTo>
                    <a:pt x="2678" y="423"/>
                    <a:pt x="2678" y="1"/>
                    <a:pt x="2405" y="1"/>
                  </a:cubicBezTo>
                  <a:cubicBezTo>
                    <a:pt x="2399" y="1"/>
                    <a:pt x="2393" y="1"/>
                    <a:pt x="2387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8" name="Google Shape;5558;p49"/>
          <p:cNvGrpSpPr/>
          <p:nvPr/>
        </p:nvGrpSpPr>
        <p:grpSpPr>
          <a:xfrm>
            <a:off x="6279999" y="4264422"/>
            <a:ext cx="204093" cy="343743"/>
            <a:chOff x="6271562" y="4290872"/>
            <a:chExt cx="204093" cy="343743"/>
          </a:xfrm>
        </p:grpSpPr>
        <p:sp>
          <p:nvSpPr>
            <p:cNvPr id="5559" name="Google Shape;5559;p49"/>
            <p:cNvSpPr/>
            <p:nvPr/>
          </p:nvSpPr>
          <p:spPr>
            <a:xfrm>
              <a:off x="6298452" y="4602421"/>
              <a:ext cx="150312" cy="10845"/>
            </a:xfrm>
            <a:custGeom>
              <a:avLst/>
              <a:gdLst/>
              <a:ahLst/>
              <a:cxnLst/>
              <a:rect l="l" t="t" r="r" b="b"/>
              <a:pathLst>
                <a:path w="5724" h="413" extrusionOk="0">
                  <a:moveTo>
                    <a:pt x="1" y="1"/>
                  </a:moveTo>
                  <a:lnTo>
                    <a:pt x="1" y="412"/>
                  </a:lnTo>
                  <a:lnTo>
                    <a:pt x="5724" y="412"/>
                  </a:lnTo>
                  <a:lnTo>
                    <a:pt x="572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49"/>
            <p:cNvSpPr/>
            <p:nvPr/>
          </p:nvSpPr>
          <p:spPr>
            <a:xfrm>
              <a:off x="6368330" y="4290872"/>
              <a:ext cx="10583" cy="343743"/>
            </a:xfrm>
            <a:custGeom>
              <a:avLst/>
              <a:gdLst/>
              <a:ahLst/>
              <a:cxnLst/>
              <a:rect l="l" t="t" r="r" b="b"/>
              <a:pathLst>
                <a:path w="403" h="13090" extrusionOk="0">
                  <a:moveTo>
                    <a:pt x="201" y="0"/>
                  </a:moveTo>
                  <a:cubicBezTo>
                    <a:pt x="101" y="0"/>
                    <a:pt x="0" y="69"/>
                    <a:pt x="0" y="208"/>
                  </a:cubicBezTo>
                  <a:lnTo>
                    <a:pt x="0" y="12889"/>
                  </a:lnTo>
                  <a:cubicBezTo>
                    <a:pt x="0" y="13004"/>
                    <a:pt x="86" y="13090"/>
                    <a:pt x="201" y="13090"/>
                  </a:cubicBezTo>
                  <a:cubicBezTo>
                    <a:pt x="316" y="13090"/>
                    <a:pt x="402" y="13004"/>
                    <a:pt x="402" y="12889"/>
                  </a:cubicBezTo>
                  <a:lnTo>
                    <a:pt x="402" y="208"/>
                  </a:lnTo>
                  <a:cubicBezTo>
                    <a:pt x="402" y="69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49"/>
            <p:cNvSpPr/>
            <p:nvPr/>
          </p:nvSpPr>
          <p:spPr>
            <a:xfrm>
              <a:off x="6287160" y="4511351"/>
              <a:ext cx="33403" cy="123264"/>
            </a:xfrm>
            <a:custGeom>
              <a:avLst/>
              <a:gdLst/>
              <a:ahLst/>
              <a:cxnLst/>
              <a:rect l="l" t="t" r="r" b="b"/>
              <a:pathLst>
                <a:path w="1272" h="4694" extrusionOk="0">
                  <a:moveTo>
                    <a:pt x="1036" y="0"/>
                  </a:moveTo>
                  <a:cubicBezTo>
                    <a:pt x="949" y="0"/>
                    <a:pt x="863" y="52"/>
                    <a:pt x="842" y="167"/>
                  </a:cubicBezTo>
                  <a:lnTo>
                    <a:pt x="29" y="4455"/>
                  </a:lnTo>
                  <a:cubicBezTo>
                    <a:pt x="0" y="4569"/>
                    <a:pt x="77" y="4675"/>
                    <a:pt x="191" y="4694"/>
                  </a:cubicBezTo>
                  <a:lnTo>
                    <a:pt x="230" y="4694"/>
                  </a:lnTo>
                  <a:cubicBezTo>
                    <a:pt x="325" y="4694"/>
                    <a:pt x="402" y="4627"/>
                    <a:pt x="431" y="4531"/>
                  </a:cubicBezTo>
                  <a:lnTo>
                    <a:pt x="1244" y="244"/>
                  </a:lnTo>
                  <a:cubicBezTo>
                    <a:pt x="1271" y="91"/>
                    <a:pt x="1153" y="0"/>
                    <a:pt x="103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49"/>
            <p:cNvSpPr/>
            <p:nvPr/>
          </p:nvSpPr>
          <p:spPr>
            <a:xfrm>
              <a:off x="6426522" y="4511088"/>
              <a:ext cx="33298" cy="123527"/>
            </a:xfrm>
            <a:custGeom>
              <a:avLst/>
              <a:gdLst/>
              <a:ahLst/>
              <a:cxnLst/>
              <a:rect l="l" t="t" r="r" b="b"/>
              <a:pathLst>
                <a:path w="1268" h="4704" extrusionOk="0">
                  <a:moveTo>
                    <a:pt x="234" y="1"/>
                  </a:moveTo>
                  <a:cubicBezTo>
                    <a:pt x="117" y="1"/>
                    <a:pt x="1" y="91"/>
                    <a:pt x="33" y="244"/>
                  </a:cubicBezTo>
                  <a:lnTo>
                    <a:pt x="847" y="4541"/>
                  </a:lnTo>
                  <a:cubicBezTo>
                    <a:pt x="866" y="4637"/>
                    <a:pt x="952" y="4704"/>
                    <a:pt x="1048" y="4704"/>
                  </a:cubicBezTo>
                  <a:lnTo>
                    <a:pt x="1086" y="4704"/>
                  </a:lnTo>
                  <a:cubicBezTo>
                    <a:pt x="1201" y="4685"/>
                    <a:pt x="1268" y="4570"/>
                    <a:pt x="1249" y="4465"/>
                  </a:cubicBezTo>
                  <a:lnTo>
                    <a:pt x="435" y="167"/>
                  </a:lnTo>
                  <a:cubicBezTo>
                    <a:pt x="410" y="52"/>
                    <a:pt x="322" y="1"/>
                    <a:pt x="234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49"/>
            <p:cNvSpPr/>
            <p:nvPr/>
          </p:nvSpPr>
          <p:spPr>
            <a:xfrm>
              <a:off x="6368330" y="4511193"/>
              <a:ext cx="10583" cy="21402"/>
            </a:xfrm>
            <a:custGeom>
              <a:avLst/>
              <a:gdLst/>
              <a:ahLst/>
              <a:cxnLst/>
              <a:rect l="l" t="t" r="r" b="b"/>
              <a:pathLst>
                <a:path w="403" h="815" extrusionOk="0">
                  <a:moveTo>
                    <a:pt x="0" y="1"/>
                  </a:moveTo>
                  <a:lnTo>
                    <a:pt x="0" y="814"/>
                  </a:lnTo>
                  <a:lnTo>
                    <a:pt x="402" y="81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49"/>
            <p:cNvSpPr/>
            <p:nvPr/>
          </p:nvSpPr>
          <p:spPr>
            <a:xfrm>
              <a:off x="6306251" y="4511115"/>
              <a:ext cx="14338" cy="21481"/>
            </a:xfrm>
            <a:custGeom>
              <a:avLst/>
              <a:gdLst/>
              <a:ahLst/>
              <a:cxnLst/>
              <a:rect l="l" t="t" r="r" b="b"/>
              <a:pathLst>
                <a:path w="546" h="818" extrusionOk="0">
                  <a:moveTo>
                    <a:pt x="319" y="1"/>
                  </a:moveTo>
                  <a:cubicBezTo>
                    <a:pt x="219" y="1"/>
                    <a:pt x="132" y="72"/>
                    <a:pt x="115" y="166"/>
                  </a:cubicBezTo>
                  <a:lnTo>
                    <a:pt x="0" y="817"/>
                  </a:lnTo>
                  <a:lnTo>
                    <a:pt x="412" y="817"/>
                  </a:lnTo>
                  <a:lnTo>
                    <a:pt x="527" y="243"/>
                  </a:lnTo>
                  <a:cubicBezTo>
                    <a:pt x="546" y="128"/>
                    <a:pt x="469" y="23"/>
                    <a:pt x="354" y="4"/>
                  </a:cubicBezTo>
                  <a:cubicBezTo>
                    <a:pt x="343" y="2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49"/>
            <p:cNvSpPr/>
            <p:nvPr/>
          </p:nvSpPr>
          <p:spPr>
            <a:xfrm>
              <a:off x="6426653" y="4511088"/>
              <a:ext cx="14574" cy="21507"/>
            </a:xfrm>
            <a:custGeom>
              <a:avLst/>
              <a:gdLst/>
              <a:ahLst/>
              <a:cxnLst/>
              <a:rect l="l" t="t" r="r" b="b"/>
              <a:pathLst>
                <a:path w="555" h="819" extrusionOk="0">
                  <a:moveTo>
                    <a:pt x="236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18"/>
                  </a:lnTo>
                  <a:lnTo>
                    <a:pt x="555" y="818"/>
                  </a:lnTo>
                  <a:lnTo>
                    <a:pt x="430" y="167"/>
                  </a:lnTo>
                  <a:cubicBezTo>
                    <a:pt x="410" y="52"/>
                    <a:pt x="324" y="1"/>
                    <a:pt x="236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49"/>
            <p:cNvSpPr/>
            <p:nvPr/>
          </p:nvSpPr>
          <p:spPr>
            <a:xfrm>
              <a:off x="6282118" y="4328502"/>
              <a:ext cx="182743" cy="193536"/>
            </a:xfrm>
            <a:custGeom>
              <a:avLst/>
              <a:gdLst/>
              <a:ahLst/>
              <a:cxnLst/>
              <a:rect l="l" t="t" r="r" b="b"/>
              <a:pathLst>
                <a:path w="6959" h="7370" extrusionOk="0">
                  <a:moveTo>
                    <a:pt x="10" y="0"/>
                  </a:moveTo>
                  <a:lnTo>
                    <a:pt x="10" y="7159"/>
                  </a:lnTo>
                  <a:cubicBezTo>
                    <a:pt x="1" y="7274"/>
                    <a:pt x="96" y="7369"/>
                    <a:pt x="211" y="7369"/>
                  </a:cubicBezTo>
                  <a:lnTo>
                    <a:pt x="6748" y="7369"/>
                  </a:lnTo>
                  <a:cubicBezTo>
                    <a:pt x="6863" y="7369"/>
                    <a:pt x="6958" y="7274"/>
                    <a:pt x="6958" y="7168"/>
                  </a:cubicBezTo>
                  <a:lnTo>
                    <a:pt x="695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49"/>
            <p:cNvSpPr/>
            <p:nvPr/>
          </p:nvSpPr>
          <p:spPr>
            <a:xfrm>
              <a:off x="6282381" y="4328503"/>
              <a:ext cx="182481" cy="16097"/>
            </a:xfrm>
            <a:custGeom>
              <a:avLst/>
              <a:gdLst/>
              <a:ahLst/>
              <a:cxnLst/>
              <a:rect l="l" t="t" r="r" b="b"/>
              <a:pathLst>
                <a:path w="6949" h="613" extrusionOk="0">
                  <a:moveTo>
                    <a:pt x="0" y="0"/>
                  </a:moveTo>
                  <a:lnTo>
                    <a:pt x="0" y="613"/>
                  </a:lnTo>
                  <a:lnTo>
                    <a:pt x="6948" y="613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49"/>
            <p:cNvSpPr/>
            <p:nvPr/>
          </p:nvSpPr>
          <p:spPr>
            <a:xfrm>
              <a:off x="6271562" y="4312405"/>
              <a:ext cx="204093" cy="21638"/>
            </a:xfrm>
            <a:custGeom>
              <a:avLst/>
              <a:gdLst/>
              <a:ahLst/>
              <a:cxnLst/>
              <a:rect l="l" t="t" r="r" b="b"/>
              <a:pathLst>
                <a:path w="7772" h="824" extrusionOk="0">
                  <a:moveTo>
                    <a:pt x="202" y="1"/>
                  </a:moveTo>
                  <a:cubicBezTo>
                    <a:pt x="96" y="1"/>
                    <a:pt x="1" y="96"/>
                    <a:pt x="1" y="202"/>
                  </a:cubicBezTo>
                  <a:lnTo>
                    <a:pt x="1" y="613"/>
                  </a:lnTo>
                  <a:cubicBezTo>
                    <a:pt x="1" y="728"/>
                    <a:pt x="96" y="824"/>
                    <a:pt x="202" y="824"/>
                  </a:cubicBezTo>
                  <a:lnTo>
                    <a:pt x="7571" y="824"/>
                  </a:lnTo>
                  <a:cubicBezTo>
                    <a:pt x="7686" y="824"/>
                    <a:pt x="7772" y="728"/>
                    <a:pt x="7772" y="613"/>
                  </a:cubicBezTo>
                  <a:lnTo>
                    <a:pt x="7772" y="211"/>
                  </a:lnTo>
                  <a:cubicBezTo>
                    <a:pt x="7772" y="96"/>
                    <a:pt x="7686" y="1"/>
                    <a:pt x="757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49"/>
            <p:cNvSpPr/>
            <p:nvPr/>
          </p:nvSpPr>
          <p:spPr>
            <a:xfrm>
              <a:off x="6299713" y="4375482"/>
              <a:ext cx="145034" cy="104620"/>
            </a:xfrm>
            <a:custGeom>
              <a:avLst/>
              <a:gdLst/>
              <a:ahLst/>
              <a:cxnLst/>
              <a:rect l="l" t="t" r="r" b="b"/>
              <a:pathLst>
                <a:path w="5523" h="3984" extrusionOk="0">
                  <a:moveTo>
                    <a:pt x="4250" y="1"/>
                  </a:moveTo>
                  <a:cubicBezTo>
                    <a:pt x="3924" y="20"/>
                    <a:pt x="3924" y="489"/>
                    <a:pt x="4250" y="518"/>
                  </a:cubicBezTo>
                  <a:lnTo>
                    <a:pt x="4652" y="518"/>
                  </a:lnTo>
                  <a:lnTo>
                    <a:pt x="2919" y="2250"/>
                  </a:lnTo>
                  <a:lnTo>
                    <a:pt x="2527" y="1857"/>
                  </a:lnTo>
                  <a:cubicBezTo>
                    <a:pt x="2436" y="1767"/>
                    <a:pt x="2319" y="1721"/>
                    <a:pt x="2202" y="1721"/>
                  </a:cubicBezTo>
                  <a:cubicBezTo>
                    <a:pt x="2084" y="1721"/>
                    <a:pt x="1967" y="1767"/>
                    <a:pt x="1876" y="1857"/>
                  </a:cubicBezTo>
                  <a:lnTo>
                    <a:pt x="182" y="3551"/>
                  </a:lnTo>
                  <a:cubicBezTo>
                    <a:pt x="1" y="3695"/>
                    <a:pt x="220" y="3983"/>
                    <a:pt x="405" y="3983"/>
                  </a:cubicBezTo>
                  <a:cubicBezTo>
                    <a:pt x="454" y="3983"/>
                    <a:pt x="501" y="3963"/>
                    <a:pt x="536" y="3915"/>
                  </a:cubicBezTo>
                  <a:lnTo>
                    <a:pt x="2202" y="2250"/>
                  </a:lnTo>
                  <a:lnTo>
                    <a:pt x="2594" y="2642"/>
                  </a:lnTo>
                  <a:cubicBezTo>
                    <a:pt x="2680" y="2733"/>
                    <a:pt x="2797" y="2779"/>
                    <a:pt x="2916" y="2779"/>
                  </a:cubicBezTo>
                  <a:cubicBezTo>
                    <a:pt x="3034" y="2779"/>
                    <a:pt x="3154" y="2733"/>
                    <a:pt x="3245" y="2642"/>
                  </a:cubicBezTo>
                  <a:lnTo>
                    <a:pt x="5015" y="872"/>
                  </a:lnTo>
                  <a:lnTo>
                    <a:pt x="5015" y="1274"/>
                  </a:lnTo>
                  <a:cubicBezTo>
                    <a:pt x="5025" y="1436"/>
                    <a:pt x="5147" y="1518"/>
                    <a:pt x="5269" y="1518"/>
                  </a:cubicBezTo>
                  <a:cubicBezTo>
                    <a:pt x="5391" y="1518"/>
                    <a:pt x="5513" y="1436"/>
                    <a:pt x="5523" y="1274"/>
                  </a:cubicBezTo>
                  <a:lnTo>
                    <a:pt x="5523" y="259"/>
                  </a:lnTo>
                  <a:cubicBezTo>
                    <a:pt x="5523" y="116"/>
                    <a:pt x="5408" y="1"/>
                    <a:pt x="5274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49"/>
            <p:cNvSpPr/>
            <p:nvPr/>
          </p:nvSpPr>
          <p:spPr>
            <a:xfrm>
              <a:off x="6271562" y="4323224"/>
              <a:ext cx="204093" cy="10819"/>
            </a:xfrm>
            <a:custGeom>
              <a:avLst/>
              <a:gdLst/>
              <a:ahLst/>
              <a:cxnLst/>
              <a:rect l="l" t="t" r="r" b="b"/>
              <a:pathLst>
                <a:path w="7772" h="412" extrusionOk="0">
                  <a:moveTo>
                    <a:pt x="202" y="0"/>
                  </a:moveTo>
                  <a:cubicBezTo>
                    <a:pt x="96" y="0"/>
                    <a:pt x="1" y="86"/>
                    <a:pt x="1" y="201"/>
                  </a:cubicBezTo>
                  <a:cubicBezTo>
                    <a:pt x="1" y="316"/>
                    <a:pt x="96" y="412"/>
                    <a:pt x="202" y="412"/>
                  </a:cubicBezTo>
                  <a:lnTo>
                    <a:pt x="7571" y="412"/>
                  </a:lnTo>
                  <a:cubicBezTo>
                    <a:pt x="7686" y="412"/>
                    <a:pt x="7772" y="316"/>
                    <a:pt x="7772" y="201"/>
                  </a:cubicBezTo>
                  <a:cubicBezTo>
                    <a:pt x="7772" y="86"/>
                    <a:pt x="7686" y="0"/>
                    <a:pt x="757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1" name="Google Shape;5571;p49"/>
          <p:cNvGrpSpPr/>
          <p:nvPr/>
        </p:nvGrpSpPr>
        <p:grpSpPr>
          <a:xfrm>
            <a:off x="6639491" y="4329238"/>
            <a:ext cx="344085" cy="267195"/>
            <a:chOff x="6639491" y="4329238"/>
            <a:chExt cx="344085" cy="267195"/>
          </a:xfrm>
        </p:grpSpPr>
        <p:sp>
          <p:nvSpPr>
            <p:cNvPr id="5572" name="Google Shape;5572;p49"/>
            <p:cNvSpPr/>
            <p:nvPr/>
          </p:nvSpPr>
          <p:spPr>
            <a:xfrm>
              <a:off x="6697788" y="4352609"/>
              <a:ext cx="275467" cy="177465"/>
            </a:xfrm>
            <a:custGeom>
              <a:avLst/>
              <a:gdLst/>
              <a:ahLst/>
              <a:cxnLst/>
              <a:rect l="l" t="t" r="r" b="b"/>
              <a:pathLst>
                <a:path w="10490" h="6758" extrusionOk="0">
                  <a:moveTo>
                    <a:pt x="1" y="1"/>
                  </a:moveTo>
                  <a:lnTo>
                    <a:pt x="1" y="4317"/>
                  </a:lnTo>
                  <a:lnTo>
                    <a:pt x="728" y="4317"/>
                  </a:lnTo>
                  <a:lnTo>
                    <a:pt x="728" y="4796"/>
                  </a:lnTo>
                  <a:lnTo>
                    <a:pt x="929" y="4853"/>
                  </a:lnTo>
                  <a:cubicBezTo>
                    <a:pt x="1044" y="4891"/>
                    <a:pt x="1159" y="4939"/>
                    <a:pt x="1264" y="4997"/>
                  </a:cubicBezTo>
                  <a:lnTo>
                    <a:pt x="1446" y="5092"/>
                  </a:lnTo>
                  <a:lnTo>
                    <a:pt x="1791" y="4748"/>
                  </a:lnTo>
                  <a:lnTo>
                    <a:pt x="2326" y="5293"/>
                  </a:lnTo>
                  <a:lnTo>
                    <a:pt x="1991" y="5628"/>
                  </a:lnTo>
                  <a:lnTo>
                    <a:pt x="2087" y="5810"/>
                  </a:lnTo>
                  <a:cubicBezTo>
                    <a:pt x="2145" y="5925"/>
                    <a:pt x="2192" y="6030"/>
                    <a:pt x="2221" y="6145"/>
                  </a:cubicBezTo>
                  <a:lnTo>
                    <a:pt x="2288" y="6346"/>
                  </a:lnTo>
                  <a:lnTo>
                    <a:pt x="2767" y="6346"/>
                  </a:lnTo>
                  <a:lnTo>
                    <a:pt x="2767" y="6758"/>
                  </a:lnTo>
                  <a:lnTo>
                    <a:pt x="10490" y="6758"/>
                  </a:lnTo>
                  <a:lnTo>
                    <a:pt x="10490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49"/>
            <p:cNvSpPr/>
            <p:nvPr/>
          </p:nvSpPr>
          <p:spPr>
            <a:xfrm>
              <a:off x="6735734" y="4530311"/>
              <a:ext cx="46533" cy="22137"/>
            </a:xfrm>
            <a:custGeom>
              <a:avLst/>
              <a:gdLst/>
              <a:ahLst/>
              <a:cxnLst/>
              <a:rect l="l" t="t" r="r" b="b"/>
              <a:pathLst>
                <a:path w="1772" h="843" extrusionOk="0">
                  <a:moveTo>
                    <a:pt x="1006" y="0"/>
                  </a:moveTo>
                  <a:lnTo>
                    <a:pt x="1006" y="29"/>
                  </a:lnTo>
                  <a:lnTo>
                    <a:pt x="393" y="29"/>
                  </a:lnTo>
                  <a:lnTo>
                    <a:pt x="393" y="38"/>
                  </a:lnTo>
                  <a:cubicBezTo>
                    <a:pt x="365" y="345"/>
                    <a:pt x="231" y="641"/>
                    <a:pt x="1" y="842"/>
                  </a:cubicBezTo>
                  <a:lnTo>
                    <a:pt x="1130" y="842"/>
                  </a:lnTo>
                  <a:cubicBezTo>
                    <a:pt x="1178" y="727"/>
                    <a:pt x="1216" y="603"/>
                    <a:pt x="1255" y="488"/>
                  </a:cubicBezTo>
                  <a:lnTo>
                    <a:pt x="1771" y="48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49"/>
            <p:cNvSpPr/>
            <p:nvPr/>
          </p:nvSpPr>
          <p:spPr>
            <a:xfrm>
              <a:off x="6746290" y="4472250"/>
              <a:ext cx="35976" cy="58087"/>
            </a:xfrm>
            <a:custGeom>
              <a:avLst/>
              <a:gdLst/>
              <a:ahLst/>
              <a:cxnLst/>
              <a:rect l="l" t="t" r="r" b="b"/>
              <a:pathLst>
                <a:path w="1370" h="2212" extrusionOk="0">
                  <a:moveTo>
                    <a:pt x="250" y="0"/>
                  </a:moveTo>
                  <a:lnTo>
                    <a:pt x="1" y="249"/>
                  </a:lnTo>
                  <a:lnTo>
                    <a:pt x="479" y="737"/>
                  </a:lnTo>
                  <a:lnTo>
                    <a:pt x="144" y="1082"/>
                  </a:lnTo>
                  <a:lnTo>
                    <a:pt x="240" y="1264"/>
                  </a:lnTo>
                  <a:cubicBezTo>
                    <a:pt x="298" y="1369"/>
                    <a:pt x="345" y="1484"/>
                    <a:pt x="374" y="1599"/>
                  </a:cubicBezTo>
                  <a:lnTo>
                    <a:pt x="441" y="1790"/>
                  </a:lnTo>
                  <a:lnTo>
                    <a:pt x="920" y="1790"/>
                  </a:lnTo>
                  <a:lnTo>
                    <a:pt x="920" y="2211"/>
                  </a:lnTo>
                  <a:lnTo>
                    <a:pt x="1369" y="2211"/>
                  </a:lnTo>
                  <a:lnTo>
                    <a:pt x="1369" y="1656"/>
                  </a:lnTo>
                  <a:lnTo>
                    <a:pt x="843" y="1656"/>
                  </a:lnTo>
                  <a:cubicBezTo>
                    <a:pt x="795" y="1465"/>
                    <a:pt x="719" y="1273"/>
                    <a:pt x="623" y="1111"/>
                  </a:cubicBezTo>
                  <a:lnTo>
                    <a:pt x="987" y="73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49"/>
            <p:cNvSpPr/>
            <p:nvPr/>
          </p:nvSpPr>
          <p:spPr>
            <a:xfrm>
              <a:off x="6701307" y="4462455"/>
              <a:ext cx="39994" cy="23897"/>
            </a:xfrm>
            <a:custGeom>
              <a:avLst/>
              <a:gdLst/>
              <a:ahLst/>
              <a:cxnLst/>
              <a:rect l="l" t="t" r="r" b="b"/>
              <a:pathLst>
                <a:path w="1523" h="910" extrusionOk="0">
                  <a:moveTo>
                    <a:pt x="1" y="0"/>
                  </a:moveTo>
                  <a:lnTo>
                    <a:pt x="1" y="134"/>
                  </a:lnTo>
                  <a:lnTo>
                    <a:pt x="604" y="134"/>
                  </a:lnTo>
                  <a:lnTo>
                    <a:pt x="604" y="613"/>
                  </a:lnTo>
                  <a:lnTo>
                    <a:pt x="795" y="680"/>
                  </a:lnTo>
                  <a:cubicBezTo>
                    <a:pt x="910" y="708"/>
                    <a:pt x="1025" y="756"/>
                    <a:pt x="1130" y="814"/>
                  </a:cubicBezTo>
                  <a:lnTo>
                    <a:pt x="1312" y="909"/>
                  </a:lnTo>
                  <a:lnTo>
                    <a:pt x="1523" y="699"/>
                  </a:lnTo>
                  <a:cubicBezTo>
                    <a:pt x="1379" y="622"/>
                    <a:pt x="1216" y="555"/>
                    <a:pt x="1044" y="517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49"/>
            <p:cNvSpPr/>
            <p:nvPr/>
          </p:nvSpPr>
          <p:spPr>
            <a:xfrm>
              <a:off x="6697788" y="4352609"/>
              <a:ext cx="9086" cy="109609"/>
            </a:xfrm>
            <a:custGeom>
              <a:avLst/>
              <a:gdLst/>
              <a:ahLst/>
              <a:cxnLst/>
              <a:rect l="l" t="t" r="r" b="b"/>
              <a:pathLst>
                <a:path w="346" h="4174" extrusionOk="0">
                  <a:moveTo>
                    <a:pt x="1" y="1"/>
                  </a:moveTo>
                  <a:lnTo>
                    <a:pt x="1" y="4174"/>
                  </a:lnTo>
                  <a:lnTo>
                    <a:pt x="345" y="4174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49"/>
            <p:cNvSpPr/>
            <p:nvPr/>
          </p:nvSpPr>
          <p:spPr>
            <a:xfrm>
              <a:off x="6697788" y="4351874"/>
              <a:ext cx="275467" cy="9060"/>
            </a:xfrm>
            <a:custGeom>
              <a:avLst/>
              <a:gdLst/>
              <a:ahLst/>
              <a:cxnLst/>
              <a:rect l="l" t="t" r="r" b="b"/>
              <a:pathLst>
                <a:path w="10490" h="345" extrusionOk="0">
                  <a:moveTo>
                    <a:pt x="1" y="0"/>
                  </a:moveTo>
                  <a:lnTo>
                    <a:pt x="1" y="345"/>
                  </a:lnTo>
                  <a:lnTo>
                    <a:pt x="10490" y="345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49"/>
            <p:cNvSpPr/>
            <p:nvPr/>
          </p:nvSpPr>
          <p:spPr>
            <a:xfrm>
              <a:off x="6726201" y="4529050"/>
              <a:ext cx="257374" cy="24658"/>
            </a:xfrm>
            <a:custGeom>
              <a:avLst/>
              <a:gdLst/>
              <a:ahLst/>
              <a:cxnLst/>
              <a:rect l="l" t="t" r="r" b="b"/>
              <a:pathLst>
                <a:path w="9801" h="939" extrusionOk="0">
                  <a:moveTo>
                    <a:pt x="1369" y="0"/>
                  </a:moveTo>
                  <a:cubicBezTo>
                    <a:pt x="1350" y="0"/>
                    <a:pt x="1331" y="19"/>
                    <a:pt x="1331" y="39"/>
                  </a:cubicBezTo>
                  <a:lnTo>
                    <a:pt x="441" y="39"/>
                  </a:lnTo>
                  <a:cubicBezTo>
                    <a:pt x="421" y="39"/>
                    <a:pt x="402" y="58"/>
                    <a:pt x="402" y="86"/>
                  </a:cubicBezTo>
                  <a:lnTo>
                    <a:pt x="402" y="144"/>
                  </a:lnTo>
                  <a:lnTo>
                    <a:pt x="402" y="173"/>
                  </a:lnTo>
                  <a:lnTo>
                    <a:pt x="402" y="192"/>
                  </a:lnTo>
                  <a:lnTo>
                    <a:pt x="402" y="201"/>
                  </a:lnTo>
                  <a:cubicBezTo>
                    <a:pt x="374" y="460"/>
                    <a:pt x="240" y="699"/>
                    <a:pt x="29" y="862"/>
                  </a:cubicBezTo>
                  <a:cubicBezTo>
                    <a:pt x="0" y="881"/>
                    <a:pt x="10" y="929"/>
                    <a:pt x="58" y="938"/>
                  </a:cubicBezTo>
                  <a:lnTo>
                    <a:pt x="9762" y="938"/>
                  </a:lnTo>
                  <a:cubicBezTo>
                    <a:pt x="9781" y="938"/>
                    <a:pt x="9800" y="919"/>
                    <a:pt x="9800" y="890"/>
                  </a:cubicBezTo>
                  <a:lnTo>
                    <a:pt x="9800" y="48"/>
                  </a:lnTo>
                  <a:cubicBezTo>
                    <a:pt x="9800" y="19"/>
                    <a:pt x="9781" y="0"/>
                    <a:pt x="976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49"/>
            <p:cNvSpPr/>
            <p:nvPr/>
          </p:nvSpPr>
          <p:spPr>
            <a:xfrm>
              <a:off x="6687757" y="4329238"/>
              <a:ext cx="295819" cy="24422"/>
            </a:xfrm>
            <a:custGeom>
              <a:avLst/>
              <a:gdLst/>
              <a:ahLst/>
              <a:cxnLst/>
              <a:rect l="l" t="t" r="r" b="b"/>
              <a:pathLst>
                <a:path w="11265" h="930" extrusionOk="0">
                  <a:moveTo>
                    <a:pt x="38" y="1"/>
                  </a:moveTo>
                  <a:cubicBezTo>
                    <a:pt x="19" y="1"/>
                    <a:pt x="0" y="20"/>
                    <a:pt x="0" y="49"/>
                  </a:cubicBezTo>
                  <a:lnTo>
                    <a:pt x="0" y="891"/>
                  </a:lnTo>
                  <a:cubicBezTo>
                    <a:pt x="0" y="910"/>
                    <a:pt x="19" y="929"/>
                    <a:pt x="38" y="929"/>
                  </a:cubicBezTo>
                  <a:lnTo>
                    <a:pt x="11226" y="929"/>
                  </a:lnTo>
                  <a:cubicBezTo>
                    <a:pt x="11245" y="929"/>
                    <a:pt x="11264" y="910"/>
                    <a:pt x="11264" y="891"/>
                  </a:cubicBezTo>
                  <a:lnTo>
                    <a:pt x="11264" y="49"/>
                  </a:lnTo>
                  <a:cubicBezTo>
                    <a:pt x="11264" y="20"/>
                    <a:pt x="11245" y="1"/>
                    <a:pt x="1122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49"/>
            <p:cNvSpPr/>
            <p:nvPr/>
          </p:nvSpPr>
          <p:spPr>
            <a:xfrm>
              <a:off x="6799073" y="4445097"/>
              <a:ext cx="23398" cy="54306"/>
            </a:xfrm>
            <a:custGeom>
              <a:avLst/>
              <a:gdLst/>
              <a:ahLst/>
              <a:cxnLst/>
              <a:rect l="l" t="t" r="r" b="b"/>
              <a:pathLst>
                <a:path w="891" h="2068" extrusionOk="0">
                  <a:moveTo>
                    <a:pt x="1" y="1"/>
                  </a:moveTo>
                  <a:lnTo>
                    <a:pt x="1" y="2068"/>
                  </a:lnTo>
                  <a:lnTo>
                    <a:pt x="891" y="206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49"/>
            <p:cNvSpPr/>
            <p:nvPr/>
          </p:nvSpPr>
          <p:spPr>
            <a:xfrm>
              <a:off x="6838778" y="4421988"/>
              <a:ext cx="23398" cy="77414"/>
            </a:xfrm>
            <a:custGeom>
              <a:avLst/>
              <a:gdLst/>
              <a:ahLst/>
              <a:cxnLst/>
              <a:rect l="l" t="t" r="r" b="b"/>
              <a:pathLst>
                <a:path w="891" h="2948" extrusionOk="0">
                  <a:moveTo>
                    <a:pt x="1" y="0"/>
                  </a:moveTo>
                  <a:lnTo>
                    <a:pt x="1" y="2948"/>
                  </a:lnTo>
                  <a:lnTo>
                    <a:pt x="891" y="29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49"/>
            <p:cNvSpPr/>
            <p:nvPr/>
          </p:nvSpPr>
          <p:spPr>
            <a:xfrm>
              <a:off x="6877485" y="4435801"/>
              <a:ext cx="23161" cy="63365"/>
            </a:xfrm>
            <a:custGeom>
              <a:avLst/>
              <a:gdLst/>
              <a:ahLst/>
              <a:cxnLst/>
              <a:rect l="l" t="t" r="r" b="b"/>
              <a:pathLst>
                <a:path w="882" h="2413" extrusionOk="0">
                  <a:moveTo>
                    <a:pt x="1" y="1"/>
                  </a:moveTo>
                  <a:lnTo>
                    <a:pt x="1" y="2412"/>
                  </a:lnTo>
                  <a:lnTo>
                    <a:pt x="881" y="241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49"/>
            <p:cNvSpPr/>
            <p:nvPr/>
          </p:nvSpPr>
          <p:spPr>
            <a:xfrm>
              <a:off x="6918214" y="4390319"/>
              <a:ext cx="23398" cy="108848"/>
            </a:xfrm>
            <a:custGeom>
              <a:avLst/>
              <a:gdLst/>
              <a:ahLst/>
              <a:cxnLst/>
              <a:rect l="l" t="t" r="r" b="b"/>
              <a:pathLst>
                <a:path w="891" h="4145" extrusionOk="0">
                  <a:moveTo>
                    <a:pt x="0" y="0"/>
                  </a:moveTo>
                  <a:lnTo>
                    <a:pt x="0" y="4144"/>
                  </a:lnTo>
                  <a:lnTo>
                    <a:pt x="890" y="4144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49"/>
            <p:cNvSpPr/>
            <p:nvPr/>
          </p:nvSpPr>
          <p:spPr>
            <a:xfrm>
              <a:off x="6720923" y="4382283"/>
              <a:ext cx="44248" cy="11082"/>
            </a:xfrm>
            <a:custGeom>
              <a:avLst/>
              <a:gdLst/>
              <a:ahLst/>
              <a:cxnLst/>
              <a:rect l="l" t="t" r="r" b="b"/>
              <a:pathLst>
                <a:path w="1685" h="422" extrusionOk="0">
                  <a:moveTo>
                    <a:pt x="278" y="0"/>
                  </a:moveTo>
                  <a:cubicBezTo>
                    <a:pt x="0" y="0"/>
                    <a:pt x="0" y="421"/>
                    <a:pt x="278" y="421"/>
                  </a:cubicBezTo>
                  <a:lnTo>
                    <a:pt x="1398" y="421"/>
                  </a:lnTo>
                  <a:cubicBezTo>
                    <a:pt x="1685" y="421"/>
                    <a:pt x="1685" y="0"/>
                    <a:pt x="1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49"/>
            <p:cNvSpPr/>
            <p:nvPr/>
          </p:nvSpPr>
          <p:spPr>
            <a:xfrm>
              <a:off x="6720923" y="4400875"/>
              <a:ext cx="60345" cy="11082"/>
            </a:xfrm>
            <a:custGeom>
              <a:avLst/>
              <a:gdLst/>
              <a:ahLst/>
              <a:cxnLst/>
              <a:rect l="l" t="t" r="r" b="b"/>
              <a:pathLst>
                <a:path w="2298" h="422" extrusionOk="0">
                  <a:moveTo>
                    <a:pt x="278" y="0"/>
                  </a:moveTo>
                  <a:cubicBezTo>
                    <a:pt x="0" y="0"/>
                    <a:pt x="0" y="422"/>
                    <a:pt x="278" y="422"/>
                  </a:cubicBezTo>
                  <a:lnTo>
                    <a:pt x="2010" y="422"/>
                  </a:lnTo>
                  <a:cubicBezTo>
                    <a:pt x="2297" y="422"/>
                    <a:pt x="2297" y="0"/>
                    <a:pt x="2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49"/>
            <p:cNvSpPr/>
            <p:nvPr/>
          </p:nvSpPr>
          <p:spPr>
            <a:xfrm>
              <a:off x="6720923" y="4419231"/>
              <a:ext cx="60345" cy="11082"/>
            </a:xfrm>
            <a:custGeom>
              <a:avLst/>
              <a:gdLst/>
              <a:ahLst/>
              <a:cxnLst/>
              <a:rect l="l" t="t" r="r" b="b"/>
              <a:pathLst>
                <a:path w="2298" h="422" extrusionOk="0">
                  <a:moveTo>
                    <a:pt x="278" y="0"/>
                  </a:moveTo>
                  <a:cubicBezTo>
                    <a:pt x="0" y="0"/>
                    <a:pt x="0" y="421"/>
                    <a:pt x="278" y="421"/>
                  </a:cubicBezTo>
                  <a:lnTo>
                    <a:pt x="2010" y="421"/>
                  </a:lnTo>
                  <a:cubicBezTo>
                    <a:pt x="2297" y="421"/>
                    <a:pt x="2297" y="0"/>
                    <a:pt x="2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49"/>
            <p:cNvSpPr/>
            <p:nvPr/>
          </p:nvSpPr>
          <p:spPr>
            <a:xfrm>
              <a:off x="6720923" y="4437560"/>
              <a:ext cx="60345" cy="11082"/>
            </a:xfrm>
            <a:custGeom>
              <a:avLst/>
              <a:gdLst/>
              <a:ahLst/>
              <a:cxnLst/>
              <a:rect l="l" t="t" r="r" b="b"/>
              <a:pathLst>
                <a:path w="2298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2010" y="422"/>
                  </a:lnTo>
                  <a:cubicBezTo>
                    <a:pt x="2297" y="422"/>
                    <a:pt x="2297" y="1"/>
                    <a:pt x="2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49"/>
            <p:cNvSpPr/>
            <p:nvPr/>
          </p:nvSpPr>
          <p:spPr>
            <a:xfrm>
              <a:off x="6639491" y="4461956"/>
              <a:ext cx="134740" cy="134477"/>
            </a:xfrm>
            <a:custGeom>
              <a:avLst/>
              <a:gdLst/>
              <a:ahLst/>
              <a:cxnLst/>
              <a:rect l="l" t="t" r="r" b="b"/>
              <a:pathLst>
                <a:path w="5131" h="5121" extrusionOk="0">
                  <a:moveTo>
                    <a:pt x="2805" y="1570"/>
                  </a:moveTo>
                  <a:lnTo>
                    <a:pt x="2833" y="1579"/>
                  </a:lnTo>
                  <a:lnTo>
                    <a:pt x="2881" y="1579"/>
                  </a:lnTo>
                  <a:lnTo>
                    <a:pt x="2900" y="1589"/>
                  </a:lnTo>
                  <a:lnTo>
                    <a:pt x="2929" y="1598"/>
                  </a:lnTo>
                  <a:lnTo>
                    <a:pt x="2948" y="1608"/>
                  </a:lnTo>
                  <a:lnTo>
                    <a:pt x="2977" y="1617"/>
                  </a:lnTo>
                  <a:lnTo>
                    <a:pt x="2996" y="1627"/>
                  </a:lnTo>
                  <a:lnTo>
                    <a:pt x="3025" y="1637"/>
                  </a:lnTo>
                  <a:lnTo>
                    <a:pt x="3044" y="1646"/>
                  </a:lnTo>
                  <a:lnTo>
                    <a:pt x="3063" y="1656"/>
                  </a:lnTo>
                  <a:lnTo>
                    <a:pt x="3082" y="1675"/>
                  </a:lnTo>
                  <a:lnTo>
                    <a:pt x="3111" y="1684"/>
                  </a:lnTo>
                  <a:lnTo>
                    <a:pt x="3130" y="1694"/>
                  </a:lnTo>
                  <a:lnTo>
                    <a:pt x="3149" y="1704"/>
                  </a:lnTo>
                  <a:lnTo>
                    <a:pt x="3168" y="1723"/>
                  </a:lnTo>
                  <a:lnTo>
                    <a:pt x="3187" y="1732"/>
                  </a:lnTo>
                  <a:lnTo>
                    <a:pt x="3197" y="1742"/>
                  </a:lnTo>
                  <a:lnTo>
                    <a:pt x="3216" y="1761"/>
                  </a:lnTo>
                  <a:lnTo>
                    <a:pt x="3235" y="1771"/>
                  </a:lnTo>
                  <a:lnTo>
                    <a:pt x="3264" y="1790"/>
                  </a:lnTo>
                  <a:lnTo>
                    <a:pt x="3283" y="1809"/>
                  </a:lnTo>
                  <a:lnTo>
                    <a:pt x="3302" y="1838"/>
                  </a:lnTo>
                  <a:lnTo>
                    <a:pt x="3312" y="1847"/>
                  </a:lnTo>
                  <a:lnTo>
                    <a:pt x="3321" y="1857"/>
                  </a:lnTo>
                  <a:lnTo>
                    <a:pt x="3341" y="1866"/>
                  </a:lnTo>
                  <a:lnTo>
                    <a:pt x="3350" y="1885"/>
                  </a:lnTo>
                  <a:lnTo>
                    <a:pt x="3360" y="1895"/>
                  </a:lnTo>
                  <a:lnTo>
                    <a:pt x="3369" y="1904"/>
                  </a:lnTo>
                  <a:lnTo>
                    <a:pt x="3388" y="1924"/>
                  </a:lnTo>
                  <a:lnTo>
                    <a:pt x="3388" y="1933"/>
                  </a:lnTo>
                  <a:lnTo>
                    <a:pt x="3398" y="1943"/>
                  </a:lnTo>
                  <a:lnTo>
                    <a:pt x="3408" y="1962"/>
                  </a:lnTo>
                  <a:lnTo>
                    <a:pt x="3427" y="1991"/>
                  </a:lnTo>
                  <a:lnTo>
                    <a:pt x="3436" y="2010"/>
                  </a:lnTo>
                  <a:lnTo>
                    <a:pt x="3455" y="2029"/>
                  </a:lnTo>
                  <a:lnTo>
                    <a:pt x="3465" y="2048"/>
                  </a:lnTo>
                  <a:lnTo>
                    <a:pt x="3475" y="2067"/>
                  </a:lnTo>
                  <a:lnTo>
                    <a:pt x="3494" y="2096"/>
                  </a:lnTo>
                  <a:lnTo>
                    <a:pt x="3503" y="2115"/>
                  </a:lnTo>
                  <a:lnTo>
                    <a:pt x="3513" y="2134"/>
                  </a:lnTo>
                  <a:lnTo>
                    <a:pt x="3522" y="2163"/>
                  </a:lnTo>
                  <a:lnTo>
                    <a:pt x="3532" y="2182"/>
                  </a:lnTo>
                  <a:lnTo>
                    <a:pt x="3542" y="2211"/>
                  </a:lnTo>
                  <a:lnTo>
                    <a:pt x="3551" y="2230"/>
                  </a:lnTo>
                  <a:lnTo>
                    <a:pt x="3561" y="2259"/>
                  </a:lnTo>
                  <a:lnTo>
                    <a:pt x="3570" y="2278"/>
                  </a:lnTo>
                  <a:lnTo>
                    <a:pt x="3570" y="2306"/>
                  </a:lnTo>
                  <a:lnTo>
                    <a:pt x="3570" y="2326"/>
                  </a:lnTo>
                  <a:lnTo>
                    <a:pt x="3570" y="2354"/>
                  </a:lnTo>
                  <a:lnTo>
                    <a:pt x="3570" y="2364"/>
                  </a:lnTo>
                  <a:lnTo>
                    <a:pt x="3570" y="2373"/>
                  </a:lnTo>
                  <a:lnTo>
                    <a:pt x="3570" y="2402"/>
                  </a:lnTo>
                  <a:lnTo>
                    <a:pt x="3570" y="2412"/>
                  </a:lnTo>
                  <a:lnTo>
                    <a:pt x="3570" y="2431"/>
                  </a:lnTo>
                  <a:lnTo>
                    <a:pt x="3570" y="2469"/>
                  </a:lnTo>
                  <a:lnTo>
                    <a:pt x="3570" y="2479"/>
                  </a:lnTo>
                  <a:lnTo>
                    <a:pt x="3570" y="2507"/>
                  </a:lnTo>
                  <a:cubicBezTo>
                    <a:pt x="3637" y="2507"/>
                    <a:pt x="3637" y="2536"/>
                    <a:pt x="3637" y="2555"/>
                  </a:cubicBezTo>
                  <a:lnTo>
                    <a:pt x="3637" y="2622"/>
                  </a:lnTo>
                  <a:lnTo>
                    <a:pt x="3637" y="2651"/>
                  </a:lnTo>
                  <a:lnTo>
                    <a:pt x="3637" y="2689"/>
                  </a:lnTo>
                  <a:lnTo>
                    <a:pt x="3637" y="2708"/>
                  </a:lnTo>
                  <a:cubicBezTo>
                    <a:pt x="3637" y="2728"/>
                    <a:pt x="3637" y="2747"/>
                    <a:pt x="3628" y="2756"/>
                  </a:cubicBezTo>
                  <a:lnTo>
                    <a:pt x="3628" y="2775"/>
                  </a:lnTo>
                  <a:cubicBezTo>
                    <a:pt x="3628" y="2795"/>
                    <a:pt x="3618" y="2814"/>
                    <a:pt x="3609" y="2833"/>
                  </a:cubicBezTo>
                  <a:lnTo>
                    <a:pt x="3609" y="2842"/>
                  </a:lnTo>
                  <a:cubicBezTo>
                    <a:pt x="3609" y="2862"/>
                    <a:pt x="3599" y="2881"/>
                    <a:pt x="3599" y="2890"/>
                  </a:cubicBezTo>
                  <a:lnTo>
                    <a:pt x="3599" y="2909"/>
                  </a:lnTo>
                  <a:lnTo>
                    <a:pt x="3580" y="2957"/>
                  </a:lnTo>
                  <a:lnTo>
                    <a:pt x="3580" y="2967"/>
                  </a:lnTo>
                  <a:cubicBezTo>
                    <a:pt x="3561" y="3005"/>
                    <a:pt x="3542" y="3043"/>
                    <a:pt x="3522" y="3082"/>
                  </a:cubicBezTo>
                  <a:lnTo>
                    <a:pt x="3522" y="3091"/>
                  </a:lnTo>
                  <a:lnTo>
                    <a:pt x="3494" y="3129"/>
                  </a:lnTo>
                  <a:lnTo>
                    <a:pt x="3494" y="3139"/>
                  </a:lnTo>
                  <a:cubicBezTo>
                    <a:pt x="3455" y="3196"/>
                    <a:pt x="3417" y="3244"/>
                    <a:pt x="3369" y="3292"/>
                  </a:cubicBezTo>
                  <a:cubicBezTo>
                    <a:pt x="3321" y="3340"/>
                    <a:pt x="3274" y="3378"/>
                    <a:pt x="3226" y="3417"/>
                  </a:cubicBezTo>
                  <a:lnTo>
                    <a:pt x="3207" y="3436"/>
                  </a:lnTo>
                  <a:lnTo>
                    <a:pt x="3168" y="3455"/>
                  </a:lnTo>
                  <a:lnTo>
                    <a:pt x="3149" y="3464"/>
                  </a:lnTo>
                  <a:lnTo>
                    <a:pt x="3130" y="3474"/>
                  </a:lnTo>
                  <a:lnTo>
                    <a:pt x="3120" y="3484"/>
                  </a:lnTo>
                  <a:lnTo>
                    <a:pt x="3101" y="3493"/>
                  </a:lnTo>
                  <a:lnTo>
                    <a:pt x="3092" y="3493"/>
                  </a:lnTo>
                  <a:lnTo>
                    <a:pt x="3044" y="3522"/>
                  </a:lnTo>
                  <a:lnTo>
                    <a:pt x="3015" y="3531"/>
                  </a:lnTo>
                  <a:lnTo>
                    <a:pt x="2986" y="3541"/>
                  </a:lnTo>
                  <a:lnTo>
                    <a:pt x="2948" y="3560"/>
                  </a:lnTo>
                  <a:lnTo>
                    <a:pt x="2910" y="3560"/>
                  </a:lnTo>
                  <a:lnTo>
                    <a:pt x="2881" y="3570"/>
                  </a:lnTo>
                  <a:lnTo>
                    <a:pt x="2843" y="3570"/>
                  </a:lnTo>
                  <a:lnTo>
                    <a:pt x="2776" y="3579"/>
                  </a:lnTo>
                  <a:lnTo>
                    <a:pt x="2766" y="3579"/>
                  </a:lnTo>
                  <a:lnTo>
                    <a:pt x="2709" y="3589"/>
                  </a:lnTo>
                  <a:lnTo>
                    <a:pt x="2470" y="3589"/>
                  </a:lnTo>
                  <a:lnTo>
                    <a:pt x="2403" y="3570"/>
                  </a:lnTo>
                  <a:lnTo>
                    <a:pt x="2374" y="3570"/>
                  </a:lnTo>
                  <a:lnTo>
                    <a:pt x="2336" y="3560"/>
                  </a:lnTo>
                  <a:lnTo>
                    <a:pt x="2326" y="3560"/>
                  </a:lnTo>
                  <a:lnTo>
                    <a:pt x="2297" y="3551"/>
                  </a:lnTo>
                  <a:lnTo>
                    <a:pt x="2259" y="3541"/>
                  </a:lnTo>
                  <a:lnTo>
                    <a:pt x="2250" y="3541"/>
                  </a:lnTo>
                  <a:lnTo>
                    <a:pt x="2221" y="3531"/>
                  </a:lnTo>
                  <a:lnTo>
                    <a:pt x="2192" y="3522"/>
                  </a:lnTo>
                  <a:lnTo>
                    <a:pt x="2144" y="3493"/>
                  </a:lnTo>
                  <a:lnTo>
                    <a:pt x="2135" y="3493"/>
                  </a:lnTo>
                  <a:lnTo>
                    <a:pt x="2116" y="3484"/>
                  </a:lnTo>
                  <a:lnTo>
                    <a:pt x="2077" y="3464"/>
                  </a:lnTo>
                  <a:lnTo>
                    <a:pt x="2068" y="3455"/>
                  </a:lnTo>
                  <a:lnTo>
                    <a:pt x="2058" y="3455"/>
                  </a:lnTo>
                  <a:cubicBezTo>
                    <a:pt x="1790" y="3292"/>
                    <a:pt x="1618" y="3015"/>
                    <a:pt x="1580" y="2708"/>
                  </a:cubicBezTo>
                  <a:lnTo>
                    <a:pt x="1580" y="2689"/>
                  </a:lnTo>
                  <a:lnTo>
                    <a:pt x="1580" y="2641"/>
                  </a:lnTo>
                  <a:lnTo>
                    <a:pt x="1580" y="2622"/>
                  </a:lnTo>
                  <a:lnTo>
                    <a:pt x="1580" y="2565"/>
                  </a:lnTo>
                  <a:lnTo>
                    <a:pt x="1580" y="2488"/>
                  </a:lnTo>
                  <a:lnTo>
                    <a:pt x="1580" y="2460"/>
                  </a:lnTo>
                  <a:lnTo>
                    <a:pt x="1580" y="2412"/>
                  </a:lnTo>
                  <a:lnTo>
                    <a:pt x="1580" y="2402"/>
                  </a:lnTo>
                  <a:lnTo>
                    <a:pt x="1580" y="2364"/>
                  </a:lnTo>
                  <a:lnTo>
                    <a:pt x="1580" y="2354"/>
                  </a:lnTo>
                  <a:lnTo>
                    <a:pt x="1580" y="2345"/>
                  </a:lnTo>
                  <a:lnTo>
                    <a:pt x="1589" y="2316"/>
                  </a:lnTo>
                  <a:lnTo>
                    <a:pt x="1589" y="2297"/>
                  </a:lnTo>
                  <a:lnTo>
                    <a:pt x="1589" y="2268"/>
                  </a:lnTo>
                  <a:lnTo>
                    <a:pt x="1599" y="2249"/>
                  </a:lnTo>
                  <a:lnTo>
                    <a:pt x="1608" y="2220"/>
                  </a:lnTo>
                  <a:lnTo>
                    <a:pt x="1618" y="2201"/>
                  </a:lnTo>
                  <a:lnTo>
                    <a:pt x="1628" y="2172"/>
                  </a:lnTo>
                  <a:lnTo>
                    <a:pt x="1637" y="2153"/>
                  </a:lnTo>
                  <a:lnTo>
                    <a:pt x="1647" y="2134"/>
                  </a:lnTo>
                  <a:lnTo>
                    <a:pt x="1656" y="2105"/>
                  </a:lnTo>
                  <a:lnTo>
                    <a:pt x="1666" y="2086"/>
                  </a:lnTo>
                  <a:lnTo>
                    <a:pt x="1675" y="2067"/>
                  </a:lnTo>
                  <a:lnTo>
                    <a:pt x="1695" y="2038"/>
                  </a:lnTo>
                  <a:lnTo>
                    <a:pt x="1704" y="2019"/>
                  </a:lnTo>
                  <a:lnTo>
                    <a:pt x="1714" y="2000"/>
                  </a:lnTo>
                  <a:lnTo>
                    <a:pt x="1733" y="1981"/>
                  </a:lnTo>
                  <a:lnTo>
                    <a:pt x="1742" y="1962"/>
                  </a:lnTo>
                  <a:lnTo>
                    <a:pt x="1762" y="1943"/>
                  </a:lnTo>
                  <a:lnTo>
                    <a:pt x="1771" y="1914"/>
                  </a:lnTo>
                  <a:lnTo>
                    <a:pt x="1790" y="1904"/>
                  </a:lnTo>
                  <a:lnTo>
                    <a:pt x="1809" y="1885"/>
                  </a:lnTo>
                  <a:lnTo>
                    <a:pt x="1819" y="1876"/>
                  </a:lnTo>
                  <a:lnTo>
                    <a:pt x="1838" y="1857"/>
                  </a:lnTo>
                  <a:lnTo>
                    <a:pt x="1838" y="1847"/>
                  </a:lnTo>
                  <a:lnTo>
                    <a:pt x="1848" y="1838"/>
                  </a:lnTo>
                  <a:lnTo>
                    <a:pt x="1886" y="1809"/>
                  </a:lnTo>
                  <a:lnTo>
                    <a:pt x="1915" y="1780"/>
                  </a:lnTo>
                  <a:lnTo>
                    <a:pt x="1924" y="1771"/>
                  </a:lnTo>
                  <a:lnTo>
                    <a:pt x="1953" y="1751"/>
                  </a:lnTo>
                  <a:lnTo>
                    <a:pt x="1972" y="1742"/>
                  </a:lnTo>
                  <a:lnTo>
                    <a:pt x="1991" y="1723"/>
                  </a:lnTo>
                  <a:lnTo>
                    <a:pt x="2010" y="1713"/>
                  </a:lnTo>
                  <a:lnTo>
                    <a:pt x="2029" y="1694"/>
                  </a:lnTo>
                  <a:lnTo>
                    <a:pt x="2049" y="1684"/>
                  </a:lnTo>
                  <a:lnTo>
                    <a:pt x="2068" y="1675"/>
                  </a:lnTo>
                  <a:lnTo>
                    <a:pt x="2087" y="1665"/>
                  </a:lnTo>
                  <a:lnTo>
                    <a:pt x="2106" y="1646"/>
                  </a:lnTo>
                  <a:lnTo>
                    <a:pt x="2135" y="1637"/>
                  </a:lnTo>
                  <a:lnTo>
                    <a:pt x="2154" y="1627"/>
                  </a:lnTo>
                  <a:lnTo>
                    <a:pt x="2173" y="1617"/>
                  </a:lnTo>
                  <a:lnTo>
                    <a:pt x="2202" y="1608"/>
                  </a:lnTo>
                  <a:lnTo>
                    <a:pt x="2221" y="1598"/>
                  </a:lnTo>
                  <a:lnTo>
                    <a:pt x="2250" y="1589"/>
                  </a:lnTo>
                  <a:lnTo>
                    <a:pt x="2269" y="1589"/>
                  </a:lnTo>
                  <a:lnTo>
                    <a:pt x="2297" y="1579"/>
                  </a:lnTo>
                  <a:lnTo>
                    <a:pt x="2317" y="1579"/>
                  </a:lnTo>
                  <a:lnTo>
                    <a:pt x="2345" y="1570"/>
                  </a:lnTo>
                  <a:close/>
                  <a:moveTo>
                    <a:pt x="2058" y="0"/>
                  </a:moveTo>
                  <a:cubicBezTo>
                    <a:pt x="2020" y="0"/>
                    <a:pt x="1982" y="29"/>
                    <a:pt x="1982" y="77"/>
                  </a:cubicBezTo>
                  <a:lnTo>
                    <a:pt x="1982" y="517"/>
                  </a:lnTo>
                  <a:cubicBezTo>
                    <a:pt x="1828" y="565"/>
                    <a:pt x="1675" y="622"/>
                    <a:pt x="1532" y="708"/>
                  </a:cubicBezTo>
                  <a:lnTo>
                    <a:pt x="1216" y="392"/>
                  </a:lnTo>
                  <a:cubicBezTo>
                    <a:pt x="1202" y="373"/>
                    <a:pt x="1182" y="364"/>
                    <a:pt x="1163" y="364"/>
                  </a:cubicBezTo>
                  <a:cubicBezTo>
                    <a:pt x="1144" y="364"/>
                    <a:pt x="1125" y="373"/>
                    <a:pt x="1111" y="392"/>
                  </a:cubicBezTo>
                  <a:lnTo>
                    <a:pt x="393" y="1110"/>
                  </a:lnTo>
                  <a:cubicBezTo>
                    <a:pt x="364" y="1139"/>
                    <a:pt x="364" y="1187"/>
                    <a:pt x="393" y="1215"/>
                  </a:cubicBezTo>
                  <a:lnTo>
                    <a:pt x="709" y="1531"/>
                  </a:lnTo>
                  <a:cubicBezTo>
                    <a:pt x="632" y="1675"/>
                    <a:pt x="565" y="1818"/>
                    <a:pt x="517" y="1981"/>
                  </a:cubicBezTo>
                  <a:lnTo>
                    <a:pt x="77" y="1981"/>
                  </a:lnTo>
                  <a:cubicBezTo>
                    <a:pt x="29" y="1981"/>
                    <a:pt x="1" y="2010"/>
                    <a:pt x="1" y="2058"/>
                  </a:cubicBezTo>
                  <a:lnTo>
                    <a:pt x="1" y="3062"/>
                  </a:lnTo>
                  <a:cubicBezTo>
                    <a:pt x="1" y="3101"/>
                    <a:pt x="29" y="3139"/>
                    <a:pt x="77" y="3139"/>
                  </a:cubicBezTo>
                  <a:lnTo>
                    <a:pt x="517" y="3139"/>
                  </a:lnTo>
                  <a:cubicBezTo>
                    <a:pt x="565" y="3292"/>
                    <a:pt x="632" y="3445"/>
                    <a:pt x="709" y="3589"/>
                  </a:cubicBezTo>
                  <a:lnTo>
                    <a:pt x="393" y="3905"/>
                  </a:lnTo>
                  <a:cubicBezTo>
                    <a:pt x="364" y="3933"/>
                    <a:pt x="364" y="3981"/>
                    <a:pt x="393" y="4010"/>
                  </a:cubicBezTo>
                  <a:lnTo>
                    <a:pt x="1111" y="4728"/>
                  </a:lnTo>
                  <a:cubicBezTo>
                    <a:pt x="1125" y="4742"/>
                    <a:pt x="1144" y="4749"/>
                    <a:pt x="1163" y="4749"/>
                  </a:cubicBezTo>
                  <a:cubicBezTo>
                    <a:pt x="1182" y="4749"/>
                    <a:pt x="1202" y="4742"/>
                    <a:pt x="1216" y="4728"/>
                  </a:cubicBezTo>
                  <a:lnTo>
                    <a:pt x="1532" y="4412"/>
                  </a:lnTo>
                  <a:cubicBezTo>
                    <a:pt x="1675" y="4488"/>
                    <a:pt x="1828" y="4555"/>
                    <a:pt x="1982" y="4594"/>
                  </a:cubicBezTo>
                  <a:lnTo>
                    <a:pt x="1982" y="5044"/>
                  </a:lnTo>
                  <a:cubicBezTo>
                    <a:pt x="1982" y="5082"/>
                    <a:pt x="2020" y="5120"/>
                    <a:pt x="2058" y="5120"/>
                  </a:cubicBezTo>
                  <a:lnTo>
                    <a:pt x="3063" y="5120"/>
                  </a:lnTo>
                  <a:cubicBezTo>
                    <a:pt x="3111" y="5120"/>
                    <a:pt x="3140" y="5082"/>
                    <a:pt x="3140" y="5044"/>
                  </a:cubicBezTo>
                  <a:lnTo>
                    <a:pt x="3140" y="4594"/>
                  </a:lnTo>
                  <a:cubicBezTo>
                    <a:pt x="3302" y="4546"/>
                    <a:pt x="3446" y="4488"/>
                    <a:pt x="3589" y="4402"/>
                  </a:cubicBezTo>
                  <a:lnTo>
                    <a:pt x="3905" y="4718"/>
                  </a:lnTo>
                  <a:cubicBezTo>
                    <a:pt x="3920" y="4733"/>
                    <a:pt x="3941" y="4740"/>
                    <a:pt x="3963" y="4740"/>
                  </a:cubicBezTo>
                  <a:cubicBezTo>
                    <a:pt x="3984" y="4740"/>
                    <a:pt x="4006" y="4733"/>
                    <a:pt x="4020" y="4718"/>
                  </a:cubicBezTo>
                  <a:lnTo>
                    <a:pt x="4738" y="4000"/>
                  </a:lnTo>
                  <a:cubicBezTo>
                    <a:pt x="4767" y="3972"/>
                    <a:pt x="4767" y="3924"/>
                    <a:pt x="4738" y="3895"/>
                  </a:cubicBezTo>
                  <a:lnTo>
                    <a:pt x="4422" y="3579"/>
                  </a:lnTo>
                  <a:cubicBezTo>
                    <a:pt x="4499" y="3436"/>
                    <a:pt x="4556" y="3283"/>
                    <a:pt x="4604" y="3129"/>
                  </a:cubicBezTo>
                  <a:lnTo>
                    <a:pt x="5054" y="3129"/>
                  </a:lnTo>
                  <a:cubicBezTo>
                    <a:pt x="5092" y="3129"/>
                    <a:pt x="5130" y="3101"/>
                    <a:pt x="5130" y="3053"/>
                  </a:cubicBezTo>
                  <a:lnTo>
                    <a:pt x="5130" y="2048"/>
                  </a:lnTo>
                  <a:cubicBezTo>
                    <a:pt x="5121" y="2010"/>
                    <a:pt x="5092" y="1981"/>
                    <a:pt x="5054" y="1981"/>
                  </a:cubicBezTo>
                  <a:lnTo>
                    <a:pt x="4604" y="1981"/>
                  </a:lnTo>
                  <a:cubicBezTo>
                    <a:pt x="4556" y="1818"/>
                    <a:pt x="4499" y="1675"/>
                    <a:pt x="4422" y="1531"/>
                  </a:cubicBezTo>
                  <a:lnTo>
                    <a:pt x="4738" y="1215"/>
                  </a:lnTo>
                  <a:cubicBezTo>
                    <a:pt x="4767" y="1187"/>
                    <a:pt x="4767" y="1139"/>
                    <a:pt x="4738" y="1110"/>
                  </a:cubicBezTo>
                  <a:lnTo>
                    <a:pt x="4020" y="392"/>
                  </a:lnTo>
                  <a:cubicBezTo>
                    <a:pt x="4006" y="373"/>
                    <a:pt x="3984" y="364"/>
                    <a:pt x="3963" y="364"/>
                  </a:cubicBezTo>
                  <a:cubicBezTo>
                    <a:pt x="3941" y="364"/>
                    <a:pt x="3920" y="373"/>
                    <a:pt x="3905" y="392"/>
                  </a:cubicBezTo>
                  <a:lnTo>
                    <a:pt x="3589" y="708"/>
                  </a:lnTo>
                  <a:cubicBezTo>
                    <a:pt x="3446" y="622"/>
                    <a:pt x="3302" y="565"/>
                    <a:pt x="3140" y="517"/>
                  </a:cubicBezTo>
                  <a:lnTo>
                    <a:pt x="3140" y="77"/>
                  </a:lnTo>
                  <a:cubicBezTo>
                    <a:pt x="3140" y="29"/>
                    <a:pt x="3111" y="0"/>
                    <a:pt x="306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49"/>
            <p:cNvSpPr/>
            <p:nvPr/>
          </p:nvSpPr>
          <p:spPr>
            <a:xfrm>
              <a:off x="6673918" y="4502396"/>
              <a:ext cx="29936" cy="53807"/>
            </a:xfrm>
            <a:custGeom>
              <a:avLst/>
              <a:gdLst/>
              <a:ahLst/>
              <a:cxnLst/>
              <a:rect l="l" t="t" r="r" b="b"/>
              <a:pathLst>
                <a:path w="1140" h="2049" extrusionOk="0">
                  <a:moveTo>
                    <a:pt x="728" y="1"/>
                  </a:moveTo>
                  <a:lnTo>
                    <a:pt x="699" y="10"/>
                  </a:lnTo>
                  <a:lnTo>
                    <a:pt x="680" y="20"/>
                  </a:lnTo>
                  <a:lnTo>
                    <a:pt x="651" y="30"/>
                  </a:lnTo>
                  <a:lnTo>
                    <a:pt x="623" y="39"/>
                  </a:lnTo>
                  <a:lnTo>
                    <a:pt x="604" y="49"/>
                  </a:lnTo>
                  <a:lnTo>
                    <a:pt x="584" y="58"/>
                  </a:lnTo>
                  <a:lnTo>
                    <a:pt x="556" y="68"/>
                  </a:lnTo>
                  <a:lnTo>
                    <a:pt x="537" y="77"/>
                  </a:lnTo>
                  <a:lnTo>
                    <a:pt x="508" y="87"/>
                  </a:lnTo>
                  <a:lnTo>
                    <a:pt x="489" y="97"/>
                  </a:lnTo>
                  <a:lnTo>
                    <a:pt x="470" y="116"/>
                  </a:lnTo>
                  <a:lnTo>
                    <a:pt x="451" y="125"/>
                  </a:lnTo>
                  <a:lnTo>
                    <a:pt x="431" y="144"/>
                  </a:lnTo>
                  <a:lnTo>
                    <a:pt x="412" y="154"/>
                  </a:lnTo>
                  <a:lnTo>
                    <a:pt x="393" y="164"/>
                  </a:lnTo>
                  <a:lnTo>
                    <a:pt x="374" y="173"/>
                  </a:lnTo>
                  <a:lnTo>
                    <a:pt x="355" y="202"/>
                  </a:lnTo>
                  <a:lnTo>
                    <a:pt x="336" y="211"/>
                  </a:lnTo>
                  <a:lnTo>
                    <a:pt x="307" y="240"/>
                  </a:lnTo>
                  <a:lnTo>
                    <a:pt x="269" y="269"/>
                  </a:lnTo>
                  <a:lnTo>
                    <a:pt x="259" y="278"/>
                  </a:lnTo>
                  <a:lnTo>
                    <a:pt x="240" y="298"/>
                  </a:lnTo>
                  <a:lnTo>
                    <a:pt x="230" y="317"/>
                  </a:lnTo>
                  <a:lnTo>
                    <a:pt x="211" y="336"/>
                  </a:lnTo>
                  <a:lnTo>
                    <a:pt x="202" y="345"/>
                  </a:lnTo>
                  <a:lnTo>
                    <a:pt x="183" y="364"/>
                  </a:lnTo>
                  <a:lnTo>
                    <a:pt x="173" y="384"/>
                  </a:lnTo>
                  <a:lnTo>
                    <a:pt x="154" y="412"/>
                  </a:lnTo>
                  <a:lnTo>
                    <a:pt x="144" y="431"/>
                  </a:lnTo>
                  <a:lnTo>
                    <a:pt x="135" y="451"/>
                  </a:lnTo>
                  <a:lnTo>
                    <a:pt x="116" y="470"/>
                  </a:lnTo>
                  <a:lnTo>
                    <a:pt x="106" y="498"/>
                  </a:lnTo>
                  <a:lnTo>
                    <a:pt x="96" y="518"/>
                  </a:lnTo>
                  <a:lnTo>
                    <a:pt x="77" y="537"/>
                  </a:lnTo>
                  <a:lnTo>
                    <a:pt x="68" y="565"/>
                  </a:lnTo>
                  <a:lnTo>
                    <a:pt x="58" y="585"/>
                  </a:lnTo>
                  <a:lnTo>
                    <a:pt x="49" y="604"/>
                  </a:lnTo>
                  <a:lnTo>
                    <a:pt x="39" y="632"/>
                  </a:lnTo>
                  <a:lnTo>
                    <a:pt x="29" y="652"/>
                  </a:lnTo>
                  <a:lnTo>
                    <a:pt x="29" y="680"/>
                  </a:lnTo>
                  <a:lnTo>
                    <a:pt x="20" y="699"/>
                  </a:lnTo>
                  <a:lnTo>
                    <a:pt x="10" y="728"/>
                  </a:lnTo>
                  <a:lnTo>
                    <a:pt x="10" y="747"/>
                  </a:lnTo>
                  <a:lnTo>
                    <a:pt x="1" y="776"/>
                  </a:lnTo>
                  <a:lnTo>
                    <a:pt x="1" y="786"/>
                  </a:lnTo>
                  <a:lnTo>
                    <a:pt x="1" y="805"/>
                  </a:lnTo>
                  <a:lnTo>
                    <a:pt x="1" y="833"/>
                  </a:lnTo>
                  <a:lnTo>
                    <a:pt x="1" y="853"/>
                  </a:lnTo>
                  <a:lnTo>
                    <a:pt x="1" y="891"/>
                  </a:lnTo>
                  <a:lnTo>
                    <a:pt x="1" y="900"/>
                  </a:lnTo>
                  <a:lnTo>
                    <a:pt x="1" y="929"/>
                  </a:lnTo>
                  <a:lnTo>
                    <a:pt x="1" y="1006"/>
                  </a:lnTo>
                  <a:lnTo>
                    <a:pt x="1" y="1073"/>
                  </a:lnTo>
                  <a:lnTo>
                    <a:pt x="1" y="1082"/>
                  </a:lnTo>
                  <a:lnTo>
                    <a:pt x="1" y="1140"/>
                  </a:lnTo>
                  <a:lnTo>
                    <a:pt x="1" y="1149"/>
                  </a:lnTo>
                  <a:cubicBezTo>
                    <a:pt x="49" y="1465"/>
                    <a:pt x="221" y="1743"/>
                    <a:pt x="489" y="1905"/>
                  </a:cubicBezTo>
                  <a:lnTo>
                    <a:pt x="498" y="1915"/>
                  </a:lnTo>
                  <a:lnTo>
                    <a:pt x="508" y="1915"/>
                  </a:lnTo>
                  <a:lnTo>
                    <a:pt x="517" y="1924"/>
                  </a:lnTo>
                  <a:lnTo>
                    <a:pt x="556" y="1944"/>
                  </a:lnTo>
                  <a:lnTo>
                    <a:pt x="565" y="1953"/>
                  </a:lnTo>
                  <a:lnTo>
                    <a:pt x="575" y="1953"/>
                  </a:lnTo>
                  <a:lnTo>
                    <a:pt x="632" y="1982"/>
                  </a:lnTo>
                  <a:lnTo>
                    <a:pt x="661" y="1991"/>
                  </a:lnTo>
                  <a:lnTo>
                    <a:pt x="690" y="2001"/>
                  </a:lnTo>
                  <a:lnTo>
                    <a:pt x="699" y="2001"/>
                  </a:lnTo>
                  <a:lnTo>
                    <a:pt x="747" y="2020"/>
                  </a:lnTo>
                  <a:lnTo>
                    <a:pt x="776" y="2030"/>
                  </a:lnTo>
                  <a:lnTo>
                    <a:pt x="814" y="2039"/>
                  </a:lnTo>
                  <a:lnTo>
                    <a:pt x="833" y="2039"/>
                  </a:lnTo>
                  <a:lnTo>
                    <a:pt x="900" y="2049"/>
                  </a:lnTo>
                  <a:lnTo>
                    <a:pt x="1140" y="2049"/>
                  </a:lnTo>
                  <a:lnTo>
                    <a:pt x="1073" y="2039"/>
                  </a:lnTo>
                  <a:lnTo>
                    <a:pt x="1044" y="2039"/>
                  </a:lnTo>
                  <a:lnTo>
                    <a:pt x="1006" y="2030"/>
                  </a:lnTo>
                  <a:lnTo>
                    <a:pt x="977" y="2020"/>
                  </a:lnTo>
                  <a:lnTo>
                    <a:pt x="939" y="2001"/>
                  </a:lnTo>
                  <a:lnTo>
                    <a:pt x="929" y="2001"/>
                  </a:lnTo>
                  <a:lnTo>
                    <a:pt x="891" y="1991"/>
                  </a:lnTo>
                  <a:lnTo>
                    <a:pt x="862" y="1982"/>
                  </a:lnTo>
                  <a:lnTo>
                    <a:pt x="814" y="1953"/>
                  </a:lnTo>
                  <a:lnTo>
                    <a:pt x="805" y="1953"/>
                  </a:lnTo>
                  <a:lnTo>
                    <a:pt x="785" y="1944"/>
                  </a:lnTo>
                  <a:lnTo>
                    <a:pt x="757" y="1924"/>
                  </a:lnTo>
                  <a:lnTo>
                    <a:pt x="738" y="1915"/>
                  </a:lnTo>
                  <a:lnTo>
                    <a:pt x="728" y="1905"/>
                  </a:lnTo>
                  <a:cubicBezTo>
                    <a:pt x="460" y="1743"/>
                    <a:pt x="278" y="1465"/>
                    <a:pt x="240" y="1149"/>
                  </a:cubicBezTo>
                  <a:lnTo>
                    <a:pt x="240" y="1140"/>
                  </a:lnTo>
                  <a:lnTo>
                    <a:pt x="240" y="1082"/>
                  </a:lnTo>
                  <a:lnTo>
                    <a:pt x="240" y="1073"/>
                  </a:lnTo>
                  <a:lnTo>
                    <a:pt x="240" y="1006"/>
                  </a:lnTo>
                  <a:lnTo>
                    <a:pt x="240" y="929"/>
                  </a:lnTo>
                  <a:lnTo>
                    <a:pt x="240" y="900"/>
                  </a:lnTo>
                  <a:lnTo>
                    <a:pt x="240" y="891"/>
                  </a:lnTo>
                  <a:lnTo>
                    <a:pt x="240" y="853"/>
                  </a:lnTo>
                  <a:lnTo>
                    <a:pt x="240" y="833"/>
                  </a:lnTo>
                  <a:lnTo>
                    <a:pt x="240" y="805"/>
                  </a:lnTo>
                  <a:lnTo>
                    <a:pt x="240" y="786"/>
                  </a:lnTo>
                  <a:lnTo>
                    <a:pt x="240" y="776"/>
                  </a:lnTo>
                  <a:lnTo>
                    <a:pt x="240" y="747"/>
                  </a:lnTo>
                  <a:lnTo>
                    <a:pt x="240" y="728"/>
                  </a:lnTo>
                  <a:lnTo>
                    <a:pt x="250" y="699"/>
                  </a:lnTo>
                  <a:lnTo>
                    <a:pt x="259" y="680"/>
                  </a:lnTo>
                  <a:lnTo>
                    <a:pt x="269" y="652"/>
                  </a:lnTo>
                  <a:lnTo>
                    <a:pt x="278" y="632"/>
                  </a:lnTo>
                  <a:lnTo>
                    <a:pt x="288" y="604"/>
                  </a:lnTo>
                  <a:lnTo>
                    <a:pt x="297" y="585"/>
                  </a:lnTo>
                  <a:lnTo>
                    <a:pt x="307" y="565"/>
                  </a:lnTo>
                  <a:lnTo>
                    <a:pt x="317" y="537"/>
                  </a:lnTo>
                  <a:lnTo>
                    <a:pt x="326" y="518"/>
                  </a:lnTo>
                  <a:lnTo>
                    <a:pt x="336" y="498"/>
                  </a:lnTo>
                  <a:lnTo>
                    <a:pt x="355" y="470"/>
                  </a:lnTo>
                  <a:lnTo>
                    <a:pt x="364" y="451"/>
                  </a:lnTo>
                  <a:lnTo>
                    <a:pt x="384" y="431"/>
                  </a:lnTo>
                  <a:lnTo>
                    <a:pt x="393" y="412"/>
                  </a:lnTo>
                  <a:lnTo>
                    <a:pt x="412" y="384"/>
                  </a:lnTo>
                  <a:lnTo>
                    <a:pt x="422" y="364"/>
                  </a:lnTo>
                  <a:lnTo>
                    <a:pt x="441" y="345"/>
                  </a:lnTo>
                  <a:lnTo>
                    <a:pt x="451" y="336"/>
                  </a:lnTo>
                  <a:lnTo>
                    <a:pt x="470" y="317"/>
                  </a:lnTo>
                  <a:lnTo>
                    <a:pt x="479" y="298"/>
                  </a:lnTo>
                  <a:lnTo>
                    <a:pt x="498" y="278"/>
                  </a:lnTo>
                  <a:lnTo>
                    <a:pt x="508" y="269"/>
                  </a:lnTo>
                  <a:lnTo>
                    <a:pt x="537" y="240"/>
                  </a:lnTo>
                  <a:lnTo>
                    <a:pt x="575" y="211"/>
                  </a:lnTo>
                  <a:lnTo>
                    <a:pt x="584" y="202"/>
                  </a:lnTo>
                  <a:lnTo>
                    <a:pt x="613" y="173"/>
                  </a:lnTo>
                  <a:lnTo>
                    <a:pt x="623" y="164"/>
                  </a:lnTo>
                  <a:lnTo>
                    <a:pt x="651" y="154"/>
                  </a:lnTo>
                  <a:lnTo>
                    <a:pt x="661" y="144"/>
                  </a:lnTo>
                  <a:lnTo>
                    <a:pt x="690" y="125"/>
                  </a:lnTo>
                  <a:lnTo>
                    <a:pt x="699" y="116"/>
                  </a:lnTo>
                  <a:lnTo>
                    <a:pt x="728" y="97"/>
                  </a:lnTo>
                  <a:lnTo>
                    <a:pt x="747" y="87"/>
                  </a:lnTo>
                  <a:lnTo>
                    <a:pt x="766" y="77"/>
                  </a:lnTo>
                  <a:lnTo>
                    <a:pt x="795" y="68"/>
                  </a:lnTo>
                  <a:lnTo>
                    <a:pt x="814" y="58"/>
                  </a:lnTo>
                  <a:lnTo>
                    <a:pt x="833" y="49"/>
                  </a:lnTo>
                  <a:lnTo>
                    <a:pt x="862" y="39"/>
                  </a:lnTo>
                  <a:lnTo>
                    <a:pt x="881" y="30"/>
                  </a:lnTo>
                  <a:lnTo>
                    <a:pt x="910" y="20"/>
                  </a:lnTo>
                  <a:lnTo>
                    <a:pt x="929" y="10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0" name="Google Shape;5590;p49"/>
          <p:cNvGrpSpPr/>
          <p:nvPr/>
        </p:nvGrpSpPr>
        <p:grpSpPr>
          <a:xfrm>
            <a:off x="7133336" y="4291056"/>
            <a:ext cx="232979" cy="343559"/>
            <a:chOff x="7133336" y="4291056"/>
            <a:chExt cx="232979" cy="343559"/>
          </a:xfrm>
        </p:grpSpPr>
        <p:sp>
          <p:nvSpPr>
            <p:cNvPr id="5591" name="Google Shape;5591;p49"/>
            <p:cNvSpPr/>
            <p:nvPr/>
          </p:nvSpPr>
          <p:spPr>
            <a:xfrm>
              <a:off x="7224800" y="4396358"/>
              <a:ext cx="49789" cy="50025"/>
            </a:xfrm>
            <a:custGeom>
              <a:avLst/>
              <a:gdLst/>
              <a:ahLst/>
              <a:cxnLst/>
              <a:rect l="l" t="t" r="r" b="b"/>
              <a:pathLst>
                <a:path w="1896" h="1905" extrusionOk="0">
                  <a:moveTo>
                    <a:pt x="1" y="0"/>
                  </a:moveTo>
                  <a:lnTo>
                    <a:pt x="1" y="1905"/>
                  </a:lnTo>
                  <a:lnTo>
                    <a:pt x="1896" y="1905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49"/>
            <p:cNvSpPr/>
            <p:nvPr/>
          </p:nvSpPr>
          <p:spPr>
            <a:xfrm>
              <a:off x="7224800" y="4396358"/>
              <a:ext cx="50052" cy="27652"/>
            </a:xfrm>
            <a:custGeom>
              <a:avLst/>
              <a:gdLst/>
              <a:ahLst/>
              <a:cxnLst/>
              <a:rect l="l" t="t" r="r" b="b"/>
              <a:pathLst>
                <a:path w="1906" h="1053" extrusionOk="0">
                  <a:moveTo>
                    <a:pt x="1" y="0"/>
                  </a:moveTo>
                  <a:lnTo>
                    <a:pt x="1" y="881"/>
                  </a:lnTo>
                  <a:cubicBezTo>
                    <a:pt x="307" y="995"/>
                    <a:pt x="630" y="1053"/>
                    <a:pt x="953" y="1053"/>
                  </a:cubicBezTo>
                  <a:cubicBezTo>
                    <a:pt x="1276" y="1053"/>
                    <a:pt x="1599" y="995"/>
                    <a:pt x="1905" y="881"/>
                  </a:cubicBezTo>
                  <a:lnTo>
                    <a:pt x="190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49"/>
            <p:cNvSpPr/>
            <p:nvPr/>
          </p:nvSpPr>
          <p:spPr>
            <a:xfrm>
              <a:off x="7199932" y="4291056"/>
              <a:ext cx="99788" cy="77414"/>
            </a:xfrm>
            <a:custGeom>
              <a:avLst/>
              <a:gdLst/>
              <a:ahLst/>
              <a:cxnLst/>
              <a:rect l="l" t="t" r="r" b="b"/>
              <a:pathLst>
                <a:path w="3800" h="2948" extrusionOk="0">
                  <a:moveTo>
                    <a:pt x="1246" y="0"/>
                  </a:moveTo>
                  <a:cubicBezTo>
                    <a:pt x="556" y="0"/>
                    <a:pt x="0" y="571"/>
                    <a:pt x="0" y="1264"/>
                  </a:cubicBezTo>
                  <a:lnTo>
                    <a:pt x="0" y="1828"/>
                  </a:lnTo>
                  <a:cubicBezTo>
                    <a:pt x="0" y="2010"/>
                    <a:pt x="29" y="2192"/>
                    <a:pt x="86" y="2364"/>
                  </a:cubicBezTo>
                  <a:lnTo>
                    <a:pt x="173" y="2642"/>
                  </a:lnTo>
                  <a:cubicBezTo>
                    <a:pt x="192" y="2699"/>
                    <a:pt x="211" y="2776"/>
                    <a:pt x="211" y="2843"/>
                  </a:cubicBezTo>
                  <a:lnTo>
                    <a:pt x="211" y="2948"/>
                  </a:lnTo>
                  <a:lnTo>
                    <a:pt x="3589" y="2948"/>
                  </a:lnTo>
                  <a:lnTo>
                    <a:pt x="3589" y="2843"/>
                  </a:lnTo>
                  <a:cubicBezTo>
                    <a:pt x="3589" y="2776"/>
                    <a:pt x="3599" y="2699"/>
                    <a:pt x="3618" y="2642"/>
                  </a:cubicBezTo>
                  <a:lnTo>
                    <a:pt x="3714" y="2364"/>
                  </a:lnTo>
                  <a:cubicBezTo>
                    <a:pt x="3771" y="2192"/>
                    <a:pt x="3800" y="2010"/>
                    <a:pt x="3800" y="1828"/>
                  </a:cubicBezTo>
                  <a:lnTo>
                    <a:pt x="3800" y="421"/>
                  </a:lnTo>
                  <a:cubicBezTo>
                    <a:pt x="3800" y="192"/>
                    <a:pt x="3608" y="0"/>
                    <a:pt x="3369" y="0"/>
                  </a:cubicBezTo>
                  <a:lnTo>
                    <a:pt x="1264" y="0"/>
                  </a:lnTo>
                  <a:cubicBezTo>
                    <a:pt x="1258" y="0"/>
                    <a:pt x="1252" y="0"/>
                    <a:pt x="1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49"/>
            <p:cNvSpPr/>
            <p:nvPr/>
          </p:nvSpPr>
          <p:spPr>
            <a:xfrm>
              <a:off x="7199932" y="4291056"/>
              <a:ext cx="41990" cy="77414"/>
            </a:xfrm>
            <a:custGeom>
              <a:avLst/>
              <a:gdLst/>
              <a:ahLst/>
              <a:cxnLst/>
              <a:rect l="l" t="t" r="r" b="b"/>
              <a:pathLst>
                <a:path w="1599" h="2948" extrusionOk="0">
                  <a:moveTo>
                    <a:pt x="1246" y="0"/>
                  </a:moveTo>
                  <a:cubicBezTo>
                    <a:pt x="556" y="0"/>
                    <a:pt x="0" y="571"/>
                    <a:pt x="0" y="1264"/>
                  </a:cubicBezTo>
                  <a:lnTo>
                    <a:pt x="0" y="1828"/>
                  </a:lnTo>
                  <a:cubicBezTo>
                    <a:pt x="0" y="2010"/>
                    <a:pt x="29" y="2192"/>
                    <a:pt x="86" y="2364"/>
                  </a:cubicBezTo>
                  <a:lnTo>
                    <a:pt x="173" y="2642"/>
                  </a:lnTo>
                  <a:cubicBezTo>
                    <a:pt x="192" y="2699"/>
                    <a:pt x="211" y="2776"/>
                    <a:pt x="211" y="2843"/>
                  </a:cubicBezTo>
                  <a:lnTo>
                    <a:pt x="211" y="2948"/>
                  </a:lnTo>
                  <a:lnTo>
                    <a:pt x="1474" y="2948"/>
                  </a:lnTo>
                  <a:lnTo>
                    <a:pt x="1474" y="1474"/>
                  </a:lnTo>
                  <a:cubicBezTo>
                    <a:pt x="1101" y="1474"/>
                    <a:pt x="795" y="1168"/>
                    <a:pt x="795" y="795"/>
                  </a:cubicBezTo>
                  <a:cubicBezTo>
                    <a:pt x="795" y="354"/>
                    <a:pt x="1158" y="0"/>
                    <a:pt x="1599" y="0"/>
                  </a:cubicBezTo>
                  <a:lnTo>
                    <a:pt x="1264" y="0"/>
                  </a:lnTo>
                  <a:cubicBezTo>
                    <a:pt x="1258" y="0"/>
                    <a:pt x="1252" y="0"/>
                    <a:pt x="1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49"/>
            <p:cNvSpPr/>
            <p:nvPr/>
          </p:nvSpPr>
          <p:spPr>
            <a:xfrm>
              <a:off x="7172043" y="4429525"/>
              <a:ext cx="155065" cy="72162"/>
            </a:xfrm>
            <a:custGeom>
              <a:avLst/>
              <a:gdLst/>
              <a:ahLst/>
              <a:cxnLst/>
              <a:rect l="l" t="t" r="r" b="b"/>
              <a:pathLst>
                <a:path w="5905" h="2748" extrusionOk="0">
                  <a:moveTo>
                    <a:pt x="2115" y="0"/>
                  </a:moveTo>
                  <a:lnTo>
                    <a:pt x="603" y="450"/>
                  </a:lnTo>
                  <a:cubicBezTo>
                    <a:pt x="249" y="565"/>
                    <a:pt x="0" y="890"/>
                    <a:pt x="0" y="1264"/>
                  </a:cubicBezTo>
                  <a:lnTo>
                    <a:pt x="0" y="2537"/>
                  </a:lnTo>
                  <a:cubicBezTo>
                    <a:pt x="0" y="2651"/>
                    <a:pt x="96" y="2738"/>
                    <a:pt x="211" y="2747"/>
                  </a:cubicBezTo>
                  <a:lnTo>
                    <a:pt x="5694" y="2747"/>
                  </a:lnTo>
                  <a:cubicBezTo>
                    <a:pt x="5819" y="2747"/>
                    <a:pt x="5905" y="2651"/>
                    <a:pt x="5905" y="2537"/>
                  </a:cubicBezTo>
                  <a:lnTo>
                    <a:pt x="5905" y="1264"/>
                  </a:lnTo>
                  <a:cubicBezTo>
                    <a:pt x="5905" y="890"/>
                    <a:pt x="5666" y="565"/>
                    <a:pt x="5312" y="450"/>
                  </a:cubicBezTo>
                  <a:lnTo>
                    <a:pt x="3799" y="0"/>
                  </a:lnTo>
                  <a:lnTo>
                    <a:pt x="2957" y="651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49"/>
            <p:cNvSpPr/>
            <p:nvPr/>
          </p:nvSpPr>
          <p:spPr>
            <a:xfrm>
              <a:off x="7241396" y="4451636"/>
              <a:ext cx="16623" cy="50052"/>
            </a:xfrm>
            <a:custGeom>
              <a:avLst/>
              <a:gdLst/>
              <a:ahLst/>
              <a:cxnLst/>
              <a:rect l="l" t="t" r="r" b="b"/>
              <a:pathLst>
                <a:path w="633" h="1906" extrusionOk="0">
                  <a:moveTo>
                    <a:pt x="163" y="1"/>
                  </a:moveTo>
                  <a:lnTo>
                    <a:pt x="0" y="1905"/>
                  </a:lnTo>
                  <a:lnTo>
                    <a:pt x="632" y="190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49"/>
            <p:cNvSpPr/>
            <p:nvPr/>
          </p:nvSpPr>
          <p:spPr>
            <a:xfrm>
              <a:off x="7172043" y="4450139"/>
              <a:ext cx="27914" cy="51548"/>
            </a:xfrm>
            <a:custGeom>
              <a:avLst/>
              <a:gdLst/>
              <a:ahLst/>
              <a:cxnLst/>
              <a:rect l="l" t="t" r="r" b="b"/>
              <a:pathLst>
                <a:path w="1063" h="1963" extrusionOk="0">
                  <a:moveTo>
                    <a:pt x="153" y="0"/>
                  </a:moveTo>
                  <a:cubicBezTo>
                    <a:pt x="57" y="144"/>
                    <a:pt x="0" y="306"/>
                    <a:pt x="0" y="479"/>
                  </a:cubicBezTo>
                  <a:lnTo>
                    <a:pt x="0" y="1752"/>
                  </a:lnTo>
                  <a:cubicBezTo>
                    <a:pt x="0" y="1866"/>
                    <a:pt x="96" y="1962"/>
                    <a:pt x="211" y="1962"/>
                  </a:cubicBezTo>
                  <a:lnTo>
                    <a:pt x="1062" y="1962"/>
                  </a:lnTo>
                  <a:lnTo>
                    <a:pt x="1062" y="1168"/>
                  </a:lnTo>
                  <a:cubicBezTo>
                    <a:pt x="1062" y="996"/>
                    <a:pt x="995" y="842"/>
                    <a:pt x="871" y="718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49"/>
            <p:cNvSpPr/>
            <p:nvPr/>
          </p:nvSpPr>
          <p:spPr>
            <a:xfrm>
              <a:off x="7299693" y="4450139"/>
              <a:ext cx="27678" cy="51548"/>
            </a:xfrm>
            <a:custGeom>
              <a:avLst/>
              <a:gdLst/>
              <a:ahLst/>
              <a:cxnLst/>
              <a:rect l="l" t="t" r="r" b="b"/>
              <a:pathLst>
                <a:path w="1054" h="1963" extrusionOk="0">
                  <a:moveTo>
                    <a:pt x="900" y="0"/>
                  </a:moveTo>
                  <a:lnTo>
                    <a:pt x="183" y="718"/>
                  </a:lnTo>
                  <a:cubicBezTo>
                    <a:pt x="68" y="842"/>
                    <a:pt x="1" y="996"/>
                    <a:pt x="1" y="1168"/>
                  </a:cubicBezTo>
                  <a:lnTo>
                    <a:pt x="1" y="1962"/>
                  </a:lnTo>
                  <a:lnTo>
                    <a:pt x="843" y="1962"/>
                  </a:lnTo>
                  <a:cubicBezTo>
                    <a:pt x="958" y="1962"/>
                    <a:pt x="1053" y="1866"/>
                    <a:pt x="1053" y="1752"/>
                  </a:cubicBezTo>
                  <a:lnTo>
                    <a:pt x="1053" y="479"/>
                  </a:lnTo>
                  <a:cubicBezTo>
                    <a:pt x="1053" y="306"/>
                    <a:pt x="1006" y="144"/>
                    <a:pt x="90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49"/>
            <p:cNvSpPr/>
            <p:nvPr/>
          </p:nvSpPr>
          <p:spPr>
            <a:xfrm>
              <a:off x="7241396" y="4446620"/>
              <a:ext cx="16623" cy="13340"/>
            </a:xfrm>
            <a:custGeom>
              <a:avLst/>
              <a:gdLst/>
              <a:ahLst/>
              <a:cxnLst/>
              <a:rect l="l" t="t" r="r" b="b"/>
              <a:pathLst>
                <a:path w="633" h="508" extrusionOk="0">
                  <a:moveTo>
                    <a:pt x="0" y="0"/>
                  </a:moveTo>
                  <a:lnTo>
                    <a:pt x="0" y="383"/>
                  </a:lnTo>
                  <a:cubicBezTo>
                    <a:pt x="0" y="450"/>
                    <a:pt x="58" y="507"/>
                    <a:pt x="125" y="507"/>
                  </a:cubicBezTo>
                  <a:lnTo>
                    <a:pt x="508" y="507"/>
                  </a:lnTo>
                  <a:cubicBezTo>
                    <a:pt x="575" y="507"/>
                    <a:pt x="632" y="460"/>
                    <a:pt x="632" y="393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49"/>
            <p:cNvSpPr/>
            <p:nvPr/>
          </p:nvSpPr>
          <p:spPr>
            <a:xfrm>
              <a:off x="7215267" y="4424115"/>
              <a:ext cx="34453" cy="31013"/>
            </a:xfrm>
            <a:custGeom>
              <a:avLst/>
              <a:gdLst/>
              <a:ahLst/>
              <a:cxnLst/>
              <a:rect l="l" t="t" r="r" b="b"/>
              <a:pathLst>
                <a:path w="1312" h="1181" extrusionOk="0">
                  <a:moveTo>
                    <a:pt x="328" y="0"/>
                  </a:moveTo>
                  <a:cubicBezTo>
                    <a:pt x="286" y="0"/>
                    <a:pt x="246" y="17"/>
                    <a:pt x="220" y="53"/>
                  </a:cubicBezTo>
                  <a:lnTo>
                    <a:pt x="0" y="350"/>
                  </a:lnTo>
                  <a:lnTo>
                    <a:pt x="507" y="1077"/>
                  </a:lnTo>
                  <a:cubicBezTo>
                    <a:pt x="556" y="1144"/>
                    <a:pt x="628" y="1180"/>
                    <a:pt x="701" y="1180"/>
                  </a:cubicBezTo>
                  <a:cubicBezTo>
                    <a:pt x="743" y="1180"/>
                    <a:pt x="785" y="1169"/>
                    <a:pt x="823" y="1144"/>
                  </a:cubicBezTo>
                  <a:lnTo>
                    <a:pt x="1311" y="848"/>
                  </a:lnTo>
                  <a:lnTo>
                    <a:pt x="431" y="34"/>
                  </a:lnTo>
                  <a:cubicBezTo>
                    <a:pt x="400" y="12"/>
                    <a:pt x="363" y="0"/>
                    <a:pt x="328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49"/>
            <p:cNvSpPr/>
            <p:nvPr/>
          </p:nvSpPr>
          <p:spPr>
            <a:xfrm>
              <a:off x="7249694" y="4424246"/>
              <a:ext cx="34453" cy="30882"/>
            </a:xfrm>
            <a:custGeom>
              <a:avLst/>
              <a:gdLst/>
              <a:ahLst/>
              <a:cxnLst/>
              <a:rect l="l" t="t" r="r" b="b"/>
              <a:pathLst>
                <a:path w="1312" h="1176" extrusionOk="0">
                  <a:moveTo>
                    <a:pt x="986" y="0"/>
                  </a:moveTo>
                  <a:cubicBezTo>
                    <a:pt x="951" y="0"/>
                    <a:pt x="917" y="12"/>
                    <a:pt x="890" y="39"/>
                  </a:cubicBezTo>
                  <a:lnTo>
                    <a:pt x="0" y="852"/>
                  </a:lnTo>
                  <a:lnTo>
                    <a:pt x="488" y="1139"/>
                  </a:lnTo>
                  <a:cubicBezTo>
                    <a:pt x="527" y="1164"/>
                    <a:pt x="570" y="1175"/>
                    <a:pt x="613" y="1175"/>
                  </a:cubicBezTo>
                  <a:cubicBezTo>
                    <a:pt x="689" y="1175"/>
                    <a:pt x="765" y="1139"/>
                    <a:pt x="814" y="1072"/>
                  </a:cubicBezTo>
                  <a:lnTo>
                    <a:pt x="1311" y="345"/>
                  </a:lnTo>
                  <a:lnTo>
                    <a:pt x="1101" y="48"/>
                  </a:lnTo>
                  <a:cubicBezTo>
                    <a:pt x="1070" y="17"/>
                    <a:pt x="1027" y="0"/>
                    <a:pt x="986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49"/>
            <p:cNvSpPr/>
            <p:nvPr/>
          </p:nvSpPr>
          <p:spPr>
            <a:xfrm>
              <a:off x="7205210" y="4329658"/>
              <a:ext cx="88733" cy="83349"/>
            </a:xfrm>
            <a:custGeom>
              <a:avLst/>
              <a:gdLst/>
              <a:ahLst/>
              <a:cxnLst/>
              <a:rect l="l" t="t" r="r" b="b"/>
              <a:pathLst>
                <a:path w="3379" h="3174" extrusionOk="0">
                  <a:moveTo>
                    <a:pt x="1297" y="1"/>
                  </a:moveTo>
                  <a:cubicBezTo>
                    <a:pt x="1002" y="1"/>
                    <a:pt x="751" y="38"/>
                    <a:pt x="594" y="71"/>
                  </a:cubicBezTo>
                  <a:cubicBezTo>
                    <a:pt x="498" y="90"/>
                    <a:pt x="431" y="176"/>
                    <a:pt x="431" y="282"/>
                  </a:cubicBezTo>
                  <a:lnTo>
                    <a:pt x="431" y="932"/>
                  </a:lnTo>
                  <a:cubicBezTo>
                    <a:pt x="431" y="1009"/>
                    <a:pt x="383" y="1085"/>
                    <a:pt x="307" y="1114"/>
                  </a:cubicBezTo>
                  <a:lnTo>
                    <a:pt x="125" y="1210"/>
                  </a:lnTo>
                  <a:cubicBezTo>
                    <a:pt x="48" y="1248"/>
                    <a:pt x="0" y="1315"/>
                    <a:pt x="0" y="1401"/>
                  </a:cubicBezTo>
                  <a:lnTo>
                    <a:pt x="0" y="1420"/>
                  </a:lnTo>
                  <a:cubicBezTo>
                    <a:pt x="0" y="2320"/>
                    <a:pt x="728" y="3134"/>
                    <a:pt x="1627" y="3172"/>
                  </a:cubicBezTo>
                  <a:cubicBezTo>
                    <a:pt x="1650" y="3173"/>
                    <a:pt x="1673" y="3173"/>
                    <a:pt x="1695" y="3173"/>
                  </a:cubicBezTo>
                  <a:cubicBezTo>
                    <a:pt x="2622" y="3173"/>
                    <a:pt x="3379" y="2412"/>
                    <a:pt x="3379" y="1478"/>
                  </a:cubicBezTo>
                  <a:lnTo>
                    <a:pt x="3379" y="1401"/>
                  </a:lnTo>
                  <a:cubicBezTo>
                    <a:pt x="3379" y="1315"/>
                    <a:pt x="3331" y="1248"/>
                    <a:pt x="3264" y="1210"/>
                  </a:cubicBezTo>
                  <a:lnTo>
                    <a:pt x="3072" y="1114"/>
                  </a:lnTo>
                  <a:cubicBezTo>
                    <a:pt x="2996" y="1085"/>
                    <a:pt x="2948" y="1009"/>
                    <a:pt x="2948" y="932"/>
                  </a:cubicBezTo>
                  <a:lnTo>
                    <a:pt x="2948" y="655"/>
                  </a:lnTo>
                  <a:cubicBezTo>
                    <a:pt x="2958" y="588"/>
                    <a:pt x="2929" y="511"/>
                    <a:pt x="2881" y="463"/>
                  </a:cubicBezTo>
                  <a:cubicBezTo>
                    <a:pt x="2367" y="97"/>
                    <a:pt x="1773" y="1"/>
                    <a:pt x="12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49"/>
            <p:cNvSpPr/>
            <p:nvPr/>
          </p:nvSpPr>
          <p:spPr>
            <a:xfrm>
              <a:off x="7205210" y="4329789"/>
              <a:ext cx="77940" cy="82430"/>
            </a:xfrm>
            <a:custGeom>
              <a:avLst/>
              <a:gdLst/>
              <a:ahLst/>
              <a:cxnLst/>
              <a:rect l="l" t="t" r="r" b="b"/>
              <a:pathLst>
                <a:path w="2968" h="3139" extrusionOk="0">
                  <a:moveTo>
                    <a:pt x="1310" y="1"/>
                  </a:moveTo>
                  <a:cubicBezTo>
                    <a:pt x="1139" y="1"/>
                    <a:pt x="984" y="13"/>
                    <a:pt x="852" y="28"/>
                  </a:cubicBezTo>
                  <a:cubicBezTo>
                    <a:pt x="756" y="37"/>
                    <a:pt x="670" y="56"/>
                    <a:pt x="603" y="66"/>
                  </a:cubicBezTo>
                  <a:cubicBezTo>
                    <a:pt x="498" y="85"/>
                    <a:pt x="431" y="171"/>
                    <a:pt x="431" y="277"/>
                  </a:cubicBezTo>
                  <a:lnTo>
                    <a:pt x="431" y="927"/>
                  </a:lnTo>
                  <a:cubicBezTo>
                    <a:pt x="431" y="1004"/>
                    <a:pt x="383" y="1080"/>
                    <a:pt x="307" y="1109"/>
                  </a:cubicBezTo>
                  <a:lnTo>
                    <a:pt x="125" y="1205"/>
                  </a:lnTo>
                  <a:cubicBezTo>
                    <a:pt x="48" y="1243"/>
                    <a:pt x="0" y="1310"/>
                    <a:pt x="0" y="1396"/>
                  </a:cubicBezTo>
                  <a:lnTo>
                    <a:pt x="0" y="1415"/>
                  </a:lnTo>
                  <a:cubicBezTo>
                    <a:pt x="10" y="2238"/>
                    <a:pt x="584" y="2956"/>
                    <a:pt x="1388" y="3138"/>
                  </a:cubicBezTo>
                  <a:cubicBezTo>
                    <a:pt x="1043" y="2813"/>
                    <a:pt x="852" y="2372"/>
                    <a:pt x="852" y="1904"/>
                  </a:cubicBezTo>
                  <a:lnTo>
                    <a:pt x="852" y="726"/>
                  </a:lnTo>
                  <a:cubicBezTo>
                    <a:pt x="852" y="545"/>
                    <a:pt x="996" y="391"/>
                    <a:pt x="1177" y="391"/>
                  </a:cubicBezTo>
                  <a:cubicBezTo>
                    <a:pt x="1229" y="390"/>
                    <a:pt x="1282" y="390"/>
                    <a:pt x="1338" y="390"/>
                  </a:cubicBezTo>
                  <a:cubicBezTo>
                    <a:pt x="1835" y="390"/>
                    <a:pt x="2494" y="436"/>
                    <a:pt x="2967" y="659"/>
                  </a:cubicBezTo>
                  <a:cubicBezTo>
                    <a:pt x="2967" y="583"/>
                    <a:pt x="2938" y="506"/>
                    <a:pt x="2881" y="458"/>
                  </a:cubicBezTo>
                  <a:cubicBezTo>
                    <a:pt x="2374" y="92"/>
                    <a:pt x="1784" y="1"/>
                    <a:pt x="1310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4" name="Google Shape;5604;p49"/>
            <p:cNvSpPr/>
            <p:nvPr/>
          </p:nvSpPr>
          <p:spPr>
            <a:xfrm>
              <a:off x="7238639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1" y="843"/>
                    <a:pt x="842" y="651"/>
                    <a:pt x="842" y="422"/>
                  </a:cubicBezTo>
                  <a:cubicBezTo>
                    <a:pt x="842" y="192"/>
                    <a:pt x="661" y="1"/>
                    <a:pt x="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5" name="Google Shape;5605;p49"/>
            <p:cNvSpPr/>
            <p:nvPr/>
          </p:nvSpPr>
          <p:spPr>
            <a:xfrm>
              <a:off x="7133336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51" y="843"/>
                    <a:pt x="842" y="651"/>
                    <a:pt x="842" y="422"/>
                  </a:cubicBezTo>
                  <a:cubicBezTo>
                    <a:pt x="842" y="192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49"/>
            <p:cNvSpPr/>
            <p:nvPr/>
          </p:nvSpPr>
          <p:spPr>
            <a:xfrm>
              <a:off x="7343941" y="4612478"/>
              <a:ext cx="22374" cy="22137"/>
            </a:xfrm>
            <a:custGeom>
              <a:avLst/>
              <a:gdLst/>
              <a:ahLst/>
              <a:cxnLst/>
              <a:rect l="l" t="t" r="r" b="b"/>
              <a:pathLst>
                <a:path w="852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0" y="843"/>
                    <a:pt x="852" y="651"/>
                    <a:pt x="852" y="422"/>
                  </a:cubicBezTo>
                  <a:cubicBezTo>
                    <a:pt x="852" y="192"/>
                    <a:pt x="660" y="1"/>
                    <a:pt x="42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49"/>
            <p:cNvSpPr/>
            <p:nvPr/>
          </p:nvSpPr>
          <p:spPr>
            <a:xfrm>
              <a:off x="7156891" y="4529181"/>
              <a:ext cx="186105" cy="72399"/>
            </a:xfrm>
            <a:custGeom>
              <a:avLst/>
              <a:gdLst/>
              <a:ahLst/>
              <a:cxnLst/>
              <a:rect l="l" t="t" r="r" b="b"/>
              <a:pathLst>
                <a:path w="7087" h="2757" extrusionOk="0">
                  <a:moveTo>
                    <a:pt x="3544" y="0"/>
                  </a:moveTo>
                  <a:cubicBezTo>
                    <a:pt x="3439" y="0"/>
                    <a:pt x="3333" y="72"/>
                    <a:pt x="3333" y="215"/>
                  </a:cubicBezTo>
                  <a:lnTo>
                    <a:pt x="3333" y="426"/>
                  </a:lnTo>
                  <a:lnTo>
                    <a:pt x="1965" y="426"/>
                  </a:lnTo>
                  <a:cubicBezTo>
                    <a:pt x="1697" y="426"/>
                    <a:pt x="1438" y="560"/>
                    <a:pt x="1285" y="780"/>
                  </a:cubicBezTo>
                  <a:lnTo>
                    <a:pt x="118" y="2417"/>
                  </a:lnTo>
                  <a:cubicBezTo>
                    <a:pt x="1" y="2582"/>
                    <a:pt x="141" y="2757"/>
                    <a:pt x="289" y="2757"/>
                  </a:cubicBezTo>
                  <a:cubicBezTo>
                    <a:pt x="348" y="2757"/>
                    <a:pt x="407" y="2730"/>
                    <a:pt x="453" y="2665"/>
                  </a:cubicBezTo>
                  <a:lnTo>
                    <a:pt x="1620" y="1029"/>
                  </a:lnTo>
                  <a:cubicBezTo>
                    <a:pt x="1706" y="914"/>
                    <a:pt x="1831" y="847"/>
                    <a:pt x="1965" y="847"/>
                  </a:cubicBezTo>
                  <a:lnTo>
                    <a:pt x="3333" y="847"/>
                  </a:lnTo>
                  <a:lnTo>
                    <a:pt x="3333" y="2330"/>
                  </a:lnTo>
                  <a:cubicBezTo>
                    <a:pt x="3333" y="2469"/>
                    <a:pt x="3439" y="2539"/>
                    <a:pt x="3544" y="2539"/>
                  </a:cubicBezTo>
                  <a:cubicBezTo>
                    <a:pt x="3649" y="2539"/>
                    <a:pt x="3754" y="2469"/>
                    <a:pt x="3754" y="2330"/>
                  </a:cubicBezTo>
                  <a:lnTo>
                    <a:pt x="3754" y="847"/>
                  </a:lnTo>
                  <a:lnTo>
                    <a:pt x="5113" y="847"/>
                  </a:lnTo>
                  <a:cubicBezTo>
                    <a:pt x="5247" y="847"/>
                    <a:pt x="5381" y="914"/>
                    <a:pt x="5458" y="1029"/>
                  </a:cubicBezTo>
                  <a:lnTo>
                    <a:pt x="6625" y="2665"/>
                  </a:lnTo>
                  <a:cubicBezTo>
                    <a:pt x="6671" y="2730"/>
                    <a:pt x="6731" y="2757"/>
                    <a:pt x="6790" y="2757"/>
                  </a:cubicBezTo>
                  <a:cubicBezTo>
                    <a:pt x="6942" y="2757"/>
                    <a:pt x="7087" y="2582"/>
                    <a:pt x="6970" y="2417"/>
                  </a:cubicBezTo>
                  <a:lnTo>
                    <a:pt x="5802" y="780"/>
                  </a:lnTo>
                  <a:cubicBezTo>
                    <a:pt x="5649" y="560"/>
                    <a:pt x="5391" y="426"/>
                    <a:pt x="5113" y="426"/>
                  </a:cubicBezTo>
                  <a:lnTo>
                    <a:pt x="3754" y="426"/>
                  </a:lnTo>
                  <a:lnTo>
                    <a:pt x="3754" y="215"/>
                  </a:lnTo>
                  <a:cubicBezTo>
                    <a:pt x="3754" y="72"/>
                    <a:pt x="3649" y="0"/>
                    <a:pt x="354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8" name="Google Shape;5608;p49"/>
          <p:cNvGrpSpPr/>
          <p:nvPr/>
        </p:nvGrpSpPr>
        <p:grpSpPr>
          <a:xfrm>
            <a:off x="7571379" y="4291056"/>
            <a:ext cx="232980" cy="343559"/>
            <a:chOff x="7571379" y="4291056"/>
            <a:chExt cx="232980" cy="343559"/>
          </a:xfrm>
        </p:grpSpPr>
        <p:sp>
          <p:nvSpPr>
            <p:cNvPr id="5609" name="Google Shape;5609;p49"/>
            <p:cNvSpPr/>
            <p:nvPr/>
          </p:nvSpPr>
          <p:spPr>
            <a:xfrm>
              <a:off x="7676682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1" y="843"/>
                    <a:pt x="842" y="651"/>
                    <a:pt x="842" y="422"/>
                  </a:cubicBezTo>
                  <a:cubicBezTo>
                    <a:pt x="842" y="192"/>
                    <a:pt x="661" y="1"/>
                    <a:pt x="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0" name="Google Shape;5610;p49"/>
            <p:cNvSpPr/>
            <p:nvPr/>
          </p:nvSpPr>
          <p:spPr>
            <a:xfrm>
              <a:off x="7571379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51" y="843"/>
                    <a:pt x="842" y="651"/>
                    <a:pt x="842" y="422"/>
                  </a:cubicBezTo>
                  <a:cubicBezTo>
                    <a:pt x="842" y="192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49"/>
            <p:cNvSpPr/>
            <p:nvPr/>
          </p:nvSpPr>
          <p:spPr>
            <a:xfrm>
              <a:off x="7781985" y="4612478"/>
              <a:ext cx="22374" cy="22137"/>
            </a:xfrm>
            <a:custGeom>
              <a:avLst/>
              <a:gdLst/>
              <a:ahLst/>
              <a:cxnLst/>
              <a:rect l="l" t="t" r="r" b="b"/>
              <a:pathLst>
                <a:path w="852" h="843" extrusionOk="0">
                  <a:moveTo>
                    <a:pt x="43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31" y="843"/>
                  </a:cubicBezTo>
                  <a:cubicBezTo>
                    <a:pt x="661" y="843"/>
                    <a:pt x="852" y="651"/>
                    <a:pt x="852" y="422"/>
                  </a:cubicBezTo>
                  <a:cubicBezTo>
                    <a:pt x="852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49"/>
            <p:cNvSpPr/>
            <p:nvPr/>
          </p:nvSpPr>
          <p:spPr>
            <a:xfrm>
              <a:off x="7594698" y="4529181"/>
              <a:ext cx="186341" cy="72399"/>
            </a:xfrm>
            <a:custGeom>
              <a:avLst/>
              <a:gdLst/>
              <a:ahLst/>
              <a:cxnLst/>
              <a:rect l="l" t="t" r="r" b="b"/>
              <a:pathLst>
                <a:path w="7096" h="2757" extrusionOk="0">
                  <a:moveTo>
                    <a:pt x="3548" y="0"/>
                  </a:moveTo>
                  <a:cubicBezTo>
                    <a:pt x="3440" y="0"/>
                    <a:pt x="3333" y="72"/>
                    <a:pt x="3333" y="215"/>
                  </a:cubicBezTo>
                  <a:lnTo>
                    <a:pt x="3333" y="426"/>
                  </a:lnTo>
                  <a:lnTo>
                    <a:pt x="1974" y="426"/>
                  </a:lnTo>
                  <a:cubicBezTo>
                    <a:pt x="1696" y="426"/>
                    <a:pt x="1447" y="560"/>
                    <a:pt x="1285" y="780"/>
                  </a:cubicBezTo>
                  <a:lnTo>
                    <a:pt x="117" y="2417"/>
                  </a:lnTo>
                  <a:cubicBezTo>
                    <a:pt x="0" y="2582"/>
                    <a:pt x="145" y="2757"/>
                    <a:pt x="297" y="2757"/>
                  </a:cubicBezTo>
                  <a:cubicBezTo>
                    <a:pt x="356" y="2757"/>
                    <a:pt x="416" y="2730"/>
                    <a:pt x="462" y="2665"/>
                  </a:cubicBezTo>
                  <a:lnTo>
                    <a:pt x="1629" y="1029"/>
                  </a:lnTo>
                  <a:cubicBezTo>
                    <a:pt x="1706" y="914"/>
                    <a:pt x="1840" y="847"/>
                    <a:pt x="1974" y="847"/>
                  </a:cubicBezTo>
                  <a:lnTo>
                    <a:pt x="3342" y="847"/>
                  </a:lnTo>
                  <a:lnTo>
                    <a:pt x="3342" y="2330"/>
                  </a:lnTo>
                  <a:cubicBezTo>
                    <a:pt x="3342" y="2469"/>
                    <a:pt x="3448" y="2539"/>
                    <a:pt x="3553" y="2539"/>
                  </a:cubicBezTo>
                  <a:cubicBezTo>
                    <a:pt x="3658" y="2539"/>
                    <a:pt x="3763" y="2469"/>
                    <a:pt x="3763" y="2330"/>
                  </a:cubicBezTo>
                  <a:lnTo>
                    <a:pt x="3763" y="847"/>
                  </a:lnTo>
                  <a:lnTo>
                    <a:pt x="5122" y="847"/>
                  </a:lnTo>
                  <a:cubicBezTo>
                    <a:pt x="5256" y="847"/>
                    <a:pt x="5390" y="914"/>
                    <a:pt x="5467" y="1029"/>
                  </a:cubicBezTo>
                  <a:lnTo>
                    <a:pt x="6634" y="2665"/>
                  </a:lnTo>
                  <a:cubicBezTo>
                    <a:pt x="6680" y="2730"/>
                    <a:pt x="6740" y="2757"/>
                    <a:pt x="6799" y="2757"/>
                  </a:cubicBezTo>
                  <a:cubicBezTo>
                    <a:pt x="6951" y="2757"/>
                    <a:pt x="7096" y="2582"/>
                    <a:pt x="6979" y="2417"/>
                  </a:cubicBezTo>
                  <a:lnTo>
                    <a:pt x="5811" y="780"/>
                  </a:lnTo>
                  <a:cubicBezTo>
                    <a:pt x="5649" y="560"/>
                    <a:pt x="5390" y="426"/>
                    <a:pt x="5122" y="426"/>
                  </a:cubicBezTo>
                  <a:lnTo>
                    <a:pt x="3763" y="426"/>
                  </a:lnTo>
                  <a:lnTo>
                    <a:pt x="3763" y="215"/>
                  </a:lnTo>
                  <a:cubicBezTo>
                    <a:pt x="3763" y="72"/>
                    <a:pt x="3656" y="0"/>
                    <a:pt x="35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49"/>
            <p:cNvSpPr/>
            <p:nvPr/>
          </p:nvSpPr>
          <p:spPr>
            <a:xfrm>
              <a:off x="7665626" y="4423984"/>
              <a:ext cx="44511" cy="44274"/>
            </a:xfrm>
            <a:custGeom>
              <a:avLst/>
              <a:gdLst/>
              <a:ahLst/>
              <a:cxnLst/>
              <a:rect l="l" t="t" r="r" b="b"/>
              <a:pathLst>
                <a:path w="1695" h="1686" extrusionOk="0">
                  <a:moveTo>
                    <a:pt x="0" y="1"/>
                  </a:moveTo>
                  <a:lnTo>
                    <a:pt x="0" y="1685"/>
                  </a:lnTo>
                  <a:lnTo>
                    <a:pt x="1694" y="1685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49"/>
            <p:cNvSpPr/>
            <p:nvPr/>
          </p:nvSpPr>
          <p:spPr>
            <a:xfrm>
              <a:off x="7665626" y="4423984"/>
              <a:ext cx="44511" cy="22163"/>
            </a:xfrm>
            <a:custGeom>
              <a:avLst/>
              <a:gdLst/>
              <a:ahLst/>
              <a:cxnLst/>
              <a:rect l="l" t="t" r="r" b="b"/>
              <a:pathLst>
                <a:path w="1695" h="844" extrusionOk="0">
                  <a:moveTo>
                    <a:pt x="0" y="1"/>
                  </a:moveTo>
                  <a:lnTo>
                    <a:pt x="0" y="671"/>
                  </a:lnTo>
                  <a:cubicBezTo>
                    <a:pt x="268" y="786"/>
                    <a:pt x="555" y="843"/>
                    <a:pt x="843" y="843"/>
                  </a:cubicBezTo>
                  <a:cubicBezTo>
                    <a:pt x="1132" y="843"/>
                    <a:pt x="1421" y="786"/>
                    <a:pt x="1694" y="671"/>
                  </a:cubicBezTo>
                  <a:lnTo>
                    <a:pt x="169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49"/>
            <p:cNvSpPr/>
            <p:nvPr/>
          </p:nvSpPr>
          <p:spPr>
            <a:xfrm>
              <a:off x="7660086" y="4291056"/>
              <a:ext cx="55566" cy="44248"/>
            </a:xfrm>
            <a:custGeom>
              <a:avLst/>
              <a:gdLst/>
              <a:ahLst/>
              <a:cxnLst/>
              <a:rect l="l" t="t" r="r" b="b"/>
              <a:pathLst>
                <a:path w="2116" h="1685" extrusionOk="0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02"/>
                    <a:pt x="470" y="1685"/>
                    <a:pt x="1053" y="1685"/>
                  </a:cubicBezTo>
                  <a:cubicBezTo>
                    <a:pt x="1637" y="1685"/>
                    <a:pt x="2116" y="1302"/>
                    <a:pt x="2116" y="842"/>
                  </a:cubicBezTo>
                  <a:cubicBezTo>
                    <a:pt x="2116" y="373"/>
                    <a:pt x="1637" y="0"/>
                    <a:pt x="1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49"/>
            <p:cNvSpPr/>
            <p:nvPr/>
          </p:nvSpPr>
          <p:spPr>
            <a:xfrm>
              <a:off x="7660086" y="4291056"/>
              <a:ext cx="37473" cy="44248"/>
            </a:xfrm>
            <a:custGeom>
              <a:avLst/>
              <a:gdLst/>
              <a:ahLst/>
              <a:cxnLst/>
              <a:rect l="l" t="t" r="r" b="b"/>
              <a:pathLst>
                <a:path w="1427" h="1685" extrusionOk="0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11"/>
                    <a:pt x="479" y="1685"/>
                    <a:pt x="1053" y="1685"/>
                  </a:cubicBezTo>
                  <a:cubicBezTo>
                    <a:pt x="1187" y="1685"/>
                    <a:pt x="1312" y="1665"/>
                    <a:pt x="1427" y="1627"/>
                  </a:cubicBezTo>
                  <a:cubicBezTo>
                    <a:pt x="1053" y="1503"/>
                    <a:pt x="776" y="1187"/>
                    <a:pt x="776" y="814"/>
                  </a:cubicBezTo>
                  <a:cubicBezTo>
                    <a:pt x="785" y="460"/>
                    <a:pt x="1015" y="153"/>
                    <a:pt x="1340" y="29"/>
                  </a:cubicBezTo>
                  <a:cubicBezTo>
                    <a:pt x="1254" y="10"/>
                    <a:pt x="1149" y="0"/>
                    <a:pt x="1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49"/>
            <p:cNvSpPr/>
            <p:nvPr/>
          </p:nvSpPr>
          <p:spPr>
            <a:xfrm>
              <a:off x="7632434" y="4313167"/>
              <a:ext cx="110870" cy="110843"/>
            </a:xfrm>
            <a:custGeom>
              <a:avLst/>
              <a:gdLst/>
              <a:ahLst/>
              <a:cxnLst/>
              <a:rect l="l" t="t" r="r" b="b"/>
              <a:pathLst>
                <a:path w="4222" h="4221" extrusionOk="0">
                  <a:moveTo>
                    <a:pt x="2106" y="0"/>
                  </a:moveTo>
                  <a:cubicBezTo>
                    <a:pt x="948" y="0"/>
                    <a:pt x="1" y="948"/>
                    <a:pt x="1" y="2106"/>
                  </a:cubicBezTo>
                  <a:cubicBezTo>
                    <a:pt x="1" y="3273"/>
                    <a:pt x="948" y="4221"/>
                    <a:pt x="2106" y="4221"/>
                  </a:cubicBezTo>
                  <a:cubicBezTo>
                    <a:pt x="3274" y="4221"/>
                    <a:pt x="4221" y="3273"/>
                    <a:pt x="4221" y="2106"/>
                  </a:cubicBezTo>
                  <a:cubicBezTo>
                    <a:pt x="4221" y="948"/>
                    <a:pt x="3274" y="0"/>
                    <a:pt x="21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49"/>
            <p:cNvSpPr/>
            <p:nvPr/>
          </p:nvSpPr>
          <p:spPr>
            <a:xfrm>
              <a:off x="7658641" y="4313140"/>
              <a:ext cx="88181" cy="109636"/>
            </a:xfrm>
            <a:custGeom>
              <a:avLst/>
              <a:gdLst/>
              <a:ahLst/>
              <a:cxnLst/>
              <a:rect l="l" t="t" r="r" b="b"/>
              <a:pathLst>
                <a:path w="3358" h="4175" extrusionOk="0">
                  <a:moveTo>
                    <a:pt x="1160" y="0"/>
                  </a:moveTo>
                  <a:cubicBezTo>
                    <a:pt x="376" y="0"/>
                    <a:pt x="0" y="997"/>
                    <a:pt x="620" y="1504"/>
                  </a:cubicBezTo>
                  <a:cubicBezTo>
                    <a:pt x="620" y="1504"/>
                    <a:pt x="1233" y="3552"/>
                    <a:pt x="1539" y="4174"/>
                  </a:cubicBezTo>
                  <a:cubicBezTo>
                    <a:pt x="2630" y="3944"/>
                    <a:pt x="3357" y="2911"/>
                    <a:pt x="3204" y="1810"/>
                  </a:cubicBezTo>
                  <a:cubicBezTo>
                    <a:pt x="3080" y="958"/>
                    <a:pt x="2458" y="269"/>
                    <a:pt x="1625" y="59"/>
                  </a:cubicBezTo>
                  <a:cubicBezTo>
                    <a:pt x="1482" y="21"/>
                    <a:pt x="1348" y="1"/>
                    <a:pt x="1204" y="1"/>
                  </a:cubicBezTo>
                  <a:cubicBezTo>
                    <a:pt x="1189" y="1"/>
                    <a:pt x="1174" y="0"/>
                    <a:pt x="1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49"/>
            <p:cNvSpPr/>
            <p:nvPr/>
          </p:nvSpPr>
          <p:spPr>
            <a:xfrm>
              <a:off x="7643489" y="4352504"/>
              <a:ext cx="88759" cy="82561"/>
            </a:xfrm>
            <a:custGeom>
              <a:avLst/>
              <a:gdLst/>
              <a:ahLst/>
              <a:cxnLst/>
              <a:rect l="l" t="t" r="r" b="b"/>
              <a:pathLst>
                <a:path w="3380" h="3144" extrusionOk="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388"/>
                    <a:pt x="757" y="3144"/>
                    <a:pt x="1685" y="3144"/>
                  </a:cubicBezTo>
                  <a:cubicBezTo>
                    <a:pt x="2623" y="3144"/>
                    <a:pt x="3379" y="2388"/>
                    <a:pt x="3379" y="1460"/>
                  </a:cubicBezTo>
                  <a:lnTo>
                    <a:pt x="3379" y="1249"/>
                  </a:lnTo>
                  <a:cubicBezTo>
                    <a:pt x="3379" y="531"/>
                    <a:pt x="171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49"/>
            <p:cNvSpPr/>
            <p:nvPr/>
          </p:nvSpPr>
          <p:spPr>
            <a:xfrm>
              <a:off x="7615601" y="4454157"/>
              <a:ext cx="144272" cy="58586"/>
            </a:xfrm>
            <a:custGeom>
              <a:avLst/>
              <a:gdLst/>
              <a:ahLst/>
              <a:cxnLst/>
              <a:rect l="l" t="t" r="r" b="b"/>
              <a:pathLst>
                <a:path w="5494" h="2231" extrusionOk="0">
                  <a:moveTo>
                    <a:pt x="1675" y="0"/>
                  </a:moveTo>
                  <a:cubicBezTo>
                    <a:pt x="1666" y="0"/>
                    <a:pt x="1666" y="10"/>
                    <a:pt x="1656" y="19"/>
                  </a:cubicBezTo>
                  <a:lnTo>
                    <a:pt x="383" y="584"/>
                  </a:lnTo>
                  <a:cubicBezTo>
                    <a:pt x="154" y="680"/>
                    <a:pt x="1" y="910"/>
                    <a:pt x="1" y="1158"/>
                  </a:cubicBezTo>
                  <a:lnTo>
                    <a:pt x="1" y="2020"/>
                  </a:lnTo>
                  <a:cubicBezTo>
                    <a:pt x="1" y="2135"/>
                    <a:pt x="96" y="2230"/>
                    <a:pt x="221" y="2230"/>
                  </a:cubicBezTo>
                  <a:lnTo>
                    <a:pt x="5283" y="2230"/>
                  </a:lnTo>
                  <a:cubicBezTo>
                    <a:pt x="5398" y="2230"/>
                    <a:pt x="5494" y="2135"/>
                    <a:pt x="5494" y="2020"/>
                  </a:cubicBezTo>
                  <a:lnTo>
                    <a:pt x="5494" y="1158"/>
                  </a:lnTo>
                  <a:cubicBezTo>
                    <a:pt x="5494" y="910"/>
                    <a:pt x="5350" y="680"/>
                    <a:pt x="5121" y="584"/>
                  </a:cubicBezTo>
                  <a:lnTo>
                    <a:pt x="3848" y="19"/>
                  </a:lnTo>
                  <a:cubicBezTo>
                    <a:pt x="3838" y="19"/>
                    <a:pt x="3838" y="10"/>
                    <a:pt x="3829" y="0"/>
                  </a:cubicBezTo>
                  <a:lnTo>
                    <a:pt x="2747" y="555"/>
                  </a:lnTo>
                  <a:lnTo>
                    <a:pt x="1675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49"/>
            <p:cNvSpPr/>
            <p:nvPr/>
          </p:nvSpPr>
          <p:spPr>
            <a:xfrm>
              <a:off x="7615864" y="4473011"/>
              <a:ext cx="27652" cy="39731"/>
            </a:xfrm>
            <a:custGeom>
              <a:avLst/>
              <a:gdLst/>
              <a:ahLst/>
              <a:cxnLst/>
              <a:rect l="l" t="t" r="r" b="b"/>
              <a:pathLst>
                <a:path w="1053" h="1513" extrusionOk="0">
                  <a:moveTo>
                    <a:pt x="182" y="0"/>
                  </a:moveTo>
                  <a:cubicBezTo>
                    <a:pt x="58" y="125"/>
                    <a:pt x="0" y="278"/>
                    <a:pt x="0" y="450"/>
                  </a:cubicBezTo>
                  <a:lnTo>
                    <a:pt x="0" y="1302"/>
                  </a:lnTo>
                  <a:cubicBezTo>
                    <a:pt x="0" y="1417"/>
                    <a:pt x="86" y="1512"/>
                    <a:pt x="211" y="1512"/>
                  </a:cubicBezTo>
                  <a:lnTo>
                    <a:pt x="1053" y="1512"/>
                  </a:lnTo>
                  <a:lnTo>
                    <a:pt x="1053" y="1053"/>
                  </a:lnTo>
                  <a:cubicBezTo>
                    <a:pt x="1053" y="938"/>
                    <a:pt x="1005" y="833"/>
                    <a:pt x="929" y="75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49"/>
            <p:cNvSpPr/>
            <p:nvPr/>
          </p:nvSpPr>
          <p:spPr>
            <a:xfrm>
              <a:off x="7732222" y="4473011"/>
              <a:ext cx="27652" cy="39731"/>
            </a:xfrm>
            <a:custGeom>
              <a:avLst/>
              <a:gdLst/>
              <a:ahLst/>
              <a:cxnLst/>
              <a:rect l="l" t="t" r="r" b="b"/>
              <a:pathLst>
                <a:path w="1053" h="1513" extrusionOk="0">
                  <a:moveTo>
                    <a:pt x="871" y="0"/>
                  </a:moveTo>
                  <a:lnTo>
                    <a:pt x="115" y="756"/>
                  </a:lnTo>
                  <a:cubicBezTo>
                    <a:pt x="39" y="833"/>
                    <a:pt x="0" y="938"/>
                    <a:pt x="0" y="1053"/>
                  </a:cubicBezTo>
                  <a:lnTo>
                    <a:pt x="0" y="1512"/>
                  </a:lnTo>
                  <a:lnTo>
                    <a:pt x="842" y="1512"/>
                  </a:lnTo>
                  <a:cubicBezTo>
                    <a:pt x="957" y="1512"/>
                    <a:pt x="1053" y="1417"/>
                    <a:pt x="1053" y="1302"/>
                  </a:cubicBezTo>
                  <a:lnTo>
                    <a:pt x="1053" y="450"/>
                  </a:lnTo>
                  <a:cubicBezTo>
                    <a:pt x="1053" y="278"/>
                    <a:pt x="986" y="125"/>
                    <a:pt x="87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49"/>
            <p:cNvSpPr/>
            <p:nvPr/>
          </p:nvSpPr>
          <p:spPr>
            <a:xfrm>
              <a:off x="7656068" y="4447592"/>
              <a:ext cx="63602" cy="65151"/>
            </a:xfrm>
            <a:custGeom>
              <a:avLst/>
              <a:gdLst/>
              <a:ahLst/>
              <a:cxnLst/>
              <a:rect l="l" t="t" r="r" b="b"/>
              <a:pathLst>
                <a:path w="2422" h="2481" extrusionOk="0">
                  <a:moveTo>
                    <a:pt x="279" y="0"/>
                  </a:moveTo>
                  <a:cubicBezTo>
                    <a:pt x="237" y="0"/>
                    <a:pt x="195" y="20"/>
                    <a:pt x="173" y="59"/>
                  </a:cubicBezTo>
                  <a:lnTo>
                    <a:pt x="0" y="327"/>
                  </a:lnTo>
                  <a:lnTo>
                    <a:pt x="422" y="1102"/>
                  </a:lnTo>
                  <a:cubicBezTo>
                    <a:pt x="463" y="1174"/>
                    <a:pt x="539" y="1212"/>
                    <a:pt x="612" y="1212"/>
                  </a:cubicBezTo>
                  <a:cubicBezTo>
                    <a:pt x="657" y="1212"/>
                    <a:pt x="701" y="1198"/>
                    <a:pt x="737" y="1169"/>
                  </a:cubicBezTo>
                  <a:lnTo>
                    <a:pt x="996" y="959"/>
                  </a:lnTo>
                  <a:lnTo>
                    <a:pt x="996" y="2480"/>
                  </a:lnTo>
                  <a:lnTo>
                    <a:pt x="1417" y="2480"/>
                  </a:lnTo>
                  <a:lnTo>
                    <a:pt x="1417" y="959"/>
                  </a:lnTo>
                  <a:lnTo>
                    <a:pt x="1675" y="1160"/>
                  </a:lnTo>
                  <a:cubicBezTo>
                    <a:pt x="1717" y="1193"/>
                    <a:pt x="1764" y="1210"/>
                    <a:pt x="1811" y="1210"/>
                  </a:cubicBezTo>
                  <a:cubicBezTo>
                    <a:pt x="1882" y="1210"/>
                    <a:pt x="1950" y="1172"/>
                    <a:pt x="1991" y="1102"/>
                  </a:cubicBezTo>
                  <a:lnTo>
                    <a:pt x="2422" y="327"/>
                  </a:lnTo>
                  <a:lnTo>
                    <a:pt x="2240" y="59"/>
                  </a:lnTo>
                  <a:cubicBezTo>
                    <a:pt x="2218" y="20"/>
                    <a:pt x="2176" y="0"/>
                    <a:pt x="2133" y="0"/>
                  </a:cubicBezTo>
                  <a:cubicBezTo>
                    <a:pt x="2103" y="0"/>
                    <a:pt x="2072" y="10"/>
                    <a:pt x="2048" y="30"/>
                  </a:cubicBezTo>
                  <a:lnTo>
                    <a:pt x="1350" y="662"/>
                  </a:lnTo>
                  <a:cubicBezTo>
                    <a:pt x="1312" y="700"/>
                    <a:pt x="1261" y="719"/>
                    <a:pt x="1210" y="719"/>
                  </a:cubicBezTo>
                  <a:cubicBezTo>
                    <a:pt x="1158" y="719"/>
                    <a:pt x="1106" y="700"/>
                    <a:pt x="1063" y="662"/>
                  </a:cubicBezTo>
                  <a:lnTo>
                    <a:pt x="364" y="30"/>
                  </a:lnTo>
                  <a:cubicBezTo>
                    <a:pt x="340" y="10"/>
                    <a:pt x="310" y="0"/>
                    <a:pt x="27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49"/>
            <p:cNvSpPr/>
            <p:nvPr/>
          </p:nvSpPr>
          <p:spPr>
            <a:xfrm>
              <a:off x="7643489" y="4352504"/>
              <a:ext cx="88759" cy="81826"/>
            </a:xfrm>
            <a:custGeom>
              <a:avLst/>
              <a:gdLst/>
              <a:ahLst/>
              <a:cxnLst/>
              <a:rect l="l" t="t" r="r" b="b"/>
              <a:pathLst>
                <a:path w="3380" h="3116" extrusionOk="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273"/>
                    <a:pt x="585" y="2972"/>
                    <a:pt x="1389" y="3115"/>
                  </a:cubicBezTo>
                  <a:cubicBezTo>
                    <a:pt x="1044" y="2799"/>
                    <a:pt x="843" y="2350"/>
                    <a:pt x="843" y="1881"/>
                  </a:cubicBezTo>
                  <a:lnTo>
                    <a:pt x="843" y="1240"/>
                  </a:lnTo>
                  <a:cubicBezTo>
                    <a:pt x="843" y="1096"/>
                    <a:pt x="891" y="962"/>
                    <a:pt x="977" y="847"/>
                  </a:cubicBezTo>
                  <a:cubicBezTo>
                    <a:pt x="1054" y="742"/>
                    <a:pt x="1130" y="637"/>
                    <a:pt x="1207" y="522"/>
                  </a:cubicBezTo>
                  <a:cubicBezTo>
                    <a:pt x="1231" y="490"/>
                    <a:pt x="1267" y="471"/>
                    <a:pt x="1312" y="471"/>
                  </a:cubicBezTo>
                  <a:cubicBezTo>
                    <a:pt x="1321" y="471"/>
                    <a:pt x="1331" y="472"/>
                    <a:pt x="1341" y="474"/>
                  </a:cubicBezTo>
                  <a:cubicBezTo>
                    <a:pt x="2240" y="694"/>
                    <a:pt x="3150" y="1086"/>
                    <a:pt x="3370" y="1335"/>
                  </a:cubicBezTo>
                  <a:lnTo>
                    <a:pt x="3370" y="1249"/>
                  </a:lnTo>
                  <a:cubicBezTo>
                    <a:pt x="3379" y="531"/>
                    <a:pt x="170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5" name="Google Shape;5625;p49"/>
          <p:cNvGrpSpPr/>
          <p:nvPr/>
        </p:nvGrpSpPr>
        <p:grpSpPr>
          <a:xfrm>
            <a:off x="6666381" y="3347875"/>
            <a:ext cx="295819" cy="370713"/>
            <a:chOff x="6666381" y="3347875"/>
            <a:chExt cx="295819" cy="370713"/>
          </a:xfrm>
        </p:grpSpPr>
        <p:sp>
          <p:nvSpPr>
            <p:cNvPr id="5626" name="Google Shape;5626;p49"/>
            <p:cNvSpPr/>
            <p:nvPr/>
          </p:nvSpPr>
          <p:spPr>
            <a:xfrm>
              <a:off x="6666381" y="3347875"/>
              <a:ext cx="295819" cy="310892"/>
            </a:xfrm>
            <a:custGeom>
              <a:avLst/>
              <a:gdLst/>
              <a:ahLst/>
              <a:cxnLst/>
              <a:rect l="l" t="t" r="r" b="b"/>
              <a:pathLst>
                <a:path w="11265" h="11839" extrusionOk="0">
                  <a:moveTo>
                    <a:pt x="5628" y="0"/>
                  </a:moveTo>
                  <a:cubicBezTo>
                    <a:pt x="2518" y="0"/>
                    <a:pt x="1" y="2651"/>
                    <a:pt x="1" y="5914"/>
                  </a:cubicBezTo>
                  <a:cubicBezTo>
                    <a:pt x="1" y="9188"/>
                    <a:pt x="2518" y="11838"/>
                    <a:pt x="5628" y="11838"/>
                  </a:cubicBezTo>
                  <a:cubicBezTo>
                    <a:pt x="8738" y="11838"/>
                    <a:pt x="11265" y="9188"/>
                    <a:pt x="11265" y="5914"/>
                  </a:cubicBezTo>
                  <a:cubicBezTo>
                    <a:pt x="11265" y="2651"/>
                    <a:pt x="8738" y="0"/>
                    <a:pt x="5628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49"/>
            <p:cNvSpPr/>
            <p:nvPr/>
          </p:nvSpPr>
          <p:spPr>
            <a:xfrm>
              <a:off x="6666381" y="3351132"/>
              <a:ext cx="252096" cy="307636"/>
            </a:xfrm>
            <a:custGeom>
              <a:avLst/>
              <a:gdLst/>
              <a:ahLst/>
              <a:cxnLst/>
              <a:rect l="l" t="t" r="r" b="b"/>
              <a:pathLst>
                <a:path w="9600" h="11715" extrusionOk="0">
                  <a:moveTo>
                    <a:pt x="4479" y="0"/>
                  </a:moveTo>
                  <a:cubicBezTo>
                    <a:pt x="1924" y="556"/>
                    <a:pt x="1" y="2939"/>
                    <a:pt x="1" y="5790"/>
                  </a:cubicBezTo>
                  <a:cubicBezTo>
                    <a:pt x="1" y="9064"/>
                    <a:pt x="2518" y="11714"/>
                    <a:pt x="5628" y="11714"/>
                  </a:cubicBezTo>
                  <a:cubicBezTo>
                    <a:pt x="7130" y="11705"/>
                    <a:pt x="8566" y="11083"/>
                    <a:pt x="9600" y="9992"/>
                  </a:cubicBezTo>
                  <a:lnTo>
                    <a:pt x="9600" y="9992"/>
                  </a:lnTo>
                  <a:cubicBezTo>
                    <a:pt x="9217" y="10078"/>
                    <a:pt x="8834" y="10116"/>
                    <a:pt x="8451" y="10116"/>
                  </a:cubicBezTo>
                  <a:cubicBezTo>
                    <a:pt x="5341" y="10116"/>
                    <a:pt x="2814" y="7465"/>
                    <a:pt x="2814" y="4202"/>
                  </a:cubicBezTo>
                  <a:cubicBezTo>
                    <a:pt x="2805" y="2642"/>
                    <a:pt x="3408" y="1130"/>
                    <a:pt x="4479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49"/>
            <p:cNvSpPr/>
            <p:nvPr/>
          </p:nvSpPr>
          <p:spPr>
            <a:xfrm>
              <a:off x="6666644" y="3348112"/>
              <a:ext cx="295320" cy="310393"/>
            </a:xfrm>
            <a:custGeom>
              <a:avLst/>
              <a:gdLst/>
              <a:ahLst/>
              <a:cxnLst/>
              <a:rect l="l" t="t" r="r" b="b"/>
              <a:pathLst>
                <a:path w="11246" h="11820" extrusionOk="0">
                  <a:moveTo>
                    <a:pt x="5838" y="1"/>
                  </a:moveTo>
                  <a:lnTo>
                    <a:pt x="5838" y="1"/>
                  </a:lnTo>
                  <a:lnTo>
                    <a:pt x="5838" y="1"/>
                  </a:lnTo>
                  <a:cubicBezTo>
                    <a:pt x="5840" y="1"/>
                    <a:pt x="5841" y="1"/>
                    <a:pt x="5843" y="1"/>
                  </a:cubicBezTo>
                  <a:lnTo>
                    <a:pt x="5843" y="1"/>
                  </a:lnTo>
                  <a:cubicBezTo>
                    <a:pt x="5841" y="1"/>
                    <a:pt x="5840" y="1"/>
                    <a:pt x="5838" y="1"/>
                  </a:cubicBezTo>
                  <a:close/>
                  <a:moveTo>
                    <a:pt x="5407" y="2958"/>
                  </a:moveTo>
                  <a:lnTo>
                    <a:pt x="5407" y="5685"/>
                  </a:lnTo>
                  <a:lnTo>
                    <a:pt x="2163" y="5685"/>
                  </a:lnTo>
                  <a:cubicBezTo>
                    <a:pt x="2173" y="4757"/>
                    <a:pt x="2335" y="3838"/>
                    <a:pt x="2622" y="2958"/>
                  </a:cubicBezTo>
                  <a:close/>
                  <a:moveTo>
                    <a:pt x="8623" y="2958"/>
                  </a:moveTo>
                  <a:cubicBezTo>
                    <a:pt x="8910" y="3838"/>
                    <a:pt x="9073" y="4757"/>
                    <a:pt x="9082" y="5685"/>
                  </a:cubicBezTo>
                  <a:lnTo>
                    <a:pt x="5838" y="5685"/>
                  </a:lnTo>
                  <a:lnTo>
                    <a:pt x="5838" y="2958"/>
                  </a:lnTo>
                  <a:close/>
                  <a:moveTo>
                    <a:pt x="5407" y="6145"/>
                  </a:moveTo>
                  <a:lnTo>
                    <a:pt x="5407" y="8872"/>
                  </a:lnTo>
                  <a:lnTo>
                    <a:pt x="2622" y="8872"/>
                  </a:lnTo>
                  <a:cubicBezTo>
                    <a:pt x="2336" y="7995"/>
                    <a:pt x="2174" y="7070"/>
                    <a:pt x="2163" y="6145"/>
                  </a:cubicBezTo>
                  <a:close/>
                  <a:moveTo>
                    <a:pt x="9082" y="6135"/>
                  </a:moveTo>
                  <a:cubicBezTo>
                    <a:pt x="9063" y="7063"/>
                    <a:pt x="8910" y="7982"/>
                    <a:pt x="8623" y="8872"/>
                  </a:cubicBezTo>
                  <a:lnTo>
                    <a:pt x="5838" y="8872"/>
                  </a:lnTo>
                  <a:lnTo>
                    <a:pt x="5838" y="6135"/>
                  </a:lnTo>
                  <a:close/>
                  <a:moveTo>
                    <a:pt x="5398" y="1"/>
                  </a:moveTo>
                  <a:cubicBezTo>
                    <a:pt x="4833" y="20"/>
                    <a:pt x="4269" y="135"/>
                    <a:pt x="3733" y="336"/>
                  </a:cubicBezTo>
                  <a:cubicBezTo>
                    <a:pt x="3158" y="852"/>
                    <a:pt x="2680" y="1599"/>
                    <a:pt x="2326" y="2498"/>
                  </a:cubicBezTo>
                  <a:lnTo>
                    <a:pt x="1015" y="2498"/>
                  </a:lnTo>
                  <a:cubicBezTo>
                    <a:pt x="919" y="2642"/>
                    <a:pt x="833" y="2795"/>
                    <a:pt x="747" y="2958"/>
                  </a:cubicBezTo>
                  <a:lnTo>
                    <a:pt x="2173" y="2958"/>
                  </a:lnTo>
                  <a:cubicBezTo>
                    <a:pt x="1895" y="3838"/>
                    <a:pt x="1742" y="4757"/>
                    <a:pt x="1732" y="5685"/>
                  </a:cubicBezTo>
                  <a:lnTo>
                    <a:pt x="0" y="5685"/>
                  </a:lnTo>
                  <a:lnTo>
                    <a:pt x="0" y="5915"/>
                  </a:lnTo>
                  <a:lnTo>
                    <a:pt x="0" y="6135"/>
                  </a:lnTo>
                  <a:lnTo>
                    <a:pt x="1732" y="6135"/>
                  </a:lnTo>
                  <a:cubicBezTo>
                    <a:pt x="1742" y="7063"/>
                    <a:pt x="1895" y="7982"/>
                    <a:pt x="2173" y="8872"/>
                  </a:cubicBezTo>
                  <a:lnTo>
                    <a:pt x="747" y="8872"/>
                  </a:lnTo>
                  <a:cubicBezTo>
                    <a:pt x="833" y="9025"/>
                    <a:pt x="928" y="9179"/>
                    <a:pt x="1024" y="9322"/>
                  </a:cubicBezTo>
                  <a:lnTo>
                    <a:pt x="2345" y="9322"/>
                  </a:lnTo>
                  <a:cubicBezTo>
                    <a:pt x="2689" y="10222"/>
                    <a:pt x="3177" y="10968"/>
                    <a:pt x="3742" y="11485"/>
                  </a:cubicBezTo>
                  <a:cubicBezTo>
                    <a:pt x="4278" y="11686"/>
                    <a:pt x="4843" y="11801"/>
                    <a:pt x="5407" y="11820"/>
                  </a:cubicBezTo>
                  <a:cubicBezTo>
                    <a:pt x="4328" y="11705"/>
                    <a:pt x="3392" y="10743"/>
                    <a:pt x="2799" y="9332"/>
                  </a:cubicBezTo>
                  <a:lnTo>
                    <a:pt x="5407" y="9332"/>
                  </a:lnTo>
                  <a:lnTo>
                    <a:pt x="5407" y="11820"/>
                  </a:lnTo>
                  <a:lnTo>
                    <a:pt x="5838" y="11820"/>
                  </a:lnTo>
                  <a:lnTo>
                    <a:pt x="5838" y="9322"/>
                  </a:lnTo>
                  <a:lnTo>
                    <a:pt x="8451" y="9322"/>
                  </a:lnTo>
                  <a:cubicBezTo>
                    <a:pt x="7857" y="10738"/>
                    <a:pt x="6919" y="11705"/>
                    <a:pt x="5838" y="11820"/>
                  </a:cubicBezTo>
                  <a:lnTo>
                    <a:pt x="5848" y="11820"/>
                  </a:lnTo>
                  <a:cubicBezTo>
                    <a:pt x="6412" y="11801"/>
                    <a:pt x="6977" y="11686"/>
                    <a:pt x="7513" y="11485"/>
                  </a:cubicBezTo>
                  <a:cubicBezTo>
                    <a:pt x="8087" y="10968"/>
                    <a:pt x="8566" y="10222"/>
                    <a:pt x="8920" y="9322"/>
                  </a:cubicBezTo>
                  <a:lnTo>
                    <a:pt x="10231" y="9322"/>
                  </a:lnTo>
                  <a:cubicBezTo>
                    <a:pt x="10327" y="9179"/>
                    <a:pt x="10422" y="9025"/>
                    <a:pt x="10508" y="8872"/>
                  </a:cubicBezTo>
                  <a:lnTo>
                    <a:pt x="9082" y="8872"/>
                  </a:lnTo>
                  <a:cubicBezTo>
                    <a:pt x="9360" y="7982"/>
                    <a:pt x="9513" y="7063"/>
                    <a:pt x="9523" y="6135"/>
                  </a:cubicBezTo>
                  <a:lnTo>
                    <a:pt x="11245" y="6135"/>
                  </a:lnTo>
                  <a:lnTo>
                    <a:pt x="11245" y="5915"/>
                  </a:lnTo>
                  <a:lnTo>
                    <a:pt x="11245" y="5685"/>
                  </a:lnTo>
                  <a:lnTo>
                    <a:pt x="9513" y="5685"/>
                  </a:lnTo>
                  <a:cubicBezTo>
                    <a:pt x="9503" y="4757"/>
                    <a:pt x="9350" y="3838"/>
                    <a:pt x="9073" y="2948"/>
                  </a:cubicBezTo>
                  <a:lnTo>
                    <a:pt x="10499" y="2948"/>
                  </a:lnTo>
                  <a:cubicBezTo>
                    <a:pt x="10413" y="2795"/>
                    <a:pt x="10317" y="2642"/>
                    <a:pt x="10221" y="2498"/>
                  </a:cubicBezTo>
                  <a:lnTo>
                    <a:pt x="8901" y="2498"/>
                  </a:lnTo>
                  <a:cubicBezTo>
                    <a:pt x="8556" y="1599"/>
                    <a:pt x="8068" y="852"/>
                    <a:pt x="7503" y="336"/>
                  </a:cubicBezTo>
                  <a:cubicBezTo>
                    <a:pt x="6972" y="136"/>
                    <a:pt x="6412" y="22"/>
                    <a:pt x="5843" y="1"/>
                  </a:cubicBezTo>
                  <a:lnTo>
                    <a:pt x="5843" y="1"/>
                  </a:lnTo>
                  <a:cubicBezTo>
                    <a:pt x="6922" y="118"/>
                    <a:pt x="7858" y="1084"/>
                    <a:pt x="8451" y="2498"/>
                  </a:cubicBezTo>
                  <a:lnTo>
                    <a:pt x="5838" y="2498"/>
                  </a:lnTo>
                  <a:lnTo>
                    <a:pt x="5838" y="1"/>
                  </a:lnTo>
                  <a:lnTo>
                    <a:pt x="5838" y="1"/>
                  </a:lnTo>
                  <a:cubicBezTo>
                    <a:pt x="5835" y="1"/>
                    <a:pt x="5832" y="1"/>
                    <a:pt x="5828" y="1"/>
                  </a:cubicBezTo>
                  <a:lnTo>
                    <a:pt x="5407" y="1"/>
                  </a:lnTo>
                  <a:lnTo>
                    <a:pt x="5407" y="2498"/>
                  </a:lnTo>
                  <a:lnTo>
                    <a:pt x="2795" y="2498"/>
                  </a:lnTo>
                  <a:cubicBezTo>
                    <a:pt x="3388" y="1082"/>
                    <a:pt x="4326" y="115"/>
                    <a:pt x="5407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49"/>
            <p:cNvSpPr/>
            <p:nvPr/>
          </p:nvSpPr>
          <p:spPr>
            <a:xfrm>
              <a:off x="6666644" y="3351394"/>
              <a:ext cx="222921" cy="307111"/>
            </a:xfrm>
            <a:custGeom>
              <a:avLst/>
              <a:gdLst/>
              <a:ahLst/>
              <a:cxnLst/>
              <a:rect l="l" t="t" r="r" b="b"/>
              <a:pathLst>
                <a:path w="8489" h="11695" extrusionOk="0">
                  <a:moveTo>
                    <a:pt x="5407" y="9197"/>
                  </a:moveTo>
                  <a:lnTo>
                    <a:pt x="5407" y="11685"/>
                  </a:lnTo>
                  <a:cubicBezTo>
                    <a:pt x="4326" y="11570"/>
                    <a:pt x="3388" y="10613"/>
                    <a:pt x="2795" y="9197"/>
                  </a:cubicBezTo>
                  <a:close/>
                  <a:moveTo>
                    <a:pt x="4460" y="0"/>
                  </a:moveTo>
                  <a:cubicBezTo>
                    <a:pt x="4211" y="48"/>
                    <a:pt x="3972" y="115"/>
                    <a:pt x="3733" y="201"/>
                  </a:cubicBezTo>
                  <a:cubicBezTo>
                    <a:pt x="3158" y="727"/>
                    <a:pt x="2680" y="1474"/>
                    <a:pt x="2326" y="2364"/>
                  </a:cubicBezTo>
                  <a:lnTo>
                    <a:pt x="1015" y="2364"/>
                  </a:lnTo>
                  <a:cubicBezTo>
                    <a:pt x="919" y="2517"/>
                    <a:pt x="833" y="2670"/>
                    <a:pt x="747" y="2833"/>
                  </a:cubicBezTo>
                  <a:lnTo>
                    <a:pt x="2173" y="2833"/>
                  </a:lnTo>
                  <a:cubicBezTo>
                    <a:pt x="1895" y="3713"/>
                    <a:pt x="1742" y="4632"/>
                    <a:pt x="1732" y="5560"/>
                  </a:cubicBezTo>
                  <a:lnTo>
                    <a:pt x="0" y="5560"/>
                  </a:lnTo>
                  <a:lnTo>
                    <a:pt x="0" y="5790"/>
                  </a:lnTo>
                  <a:lnTo>
                    <a:pt x="0" y="6010"/>
                  </a:lnTo>
                  <a:lnTo>
                    <a:pt x="1732" y="6010"/>
                  </a:lnTo>
                  <a:cubicBezTo>
                    <a:pt x="1742" y="6938"/>
                    <a:pt x="1895" y="7857"/>
                    <a:pt x="2173" y="8747"/>
                  </a:cubicBezTo>
                  <a:lnTo>
                    <a:pt x="747" y="8747"/>
                  </a:lnTo>
                  <a:cubicBezTo>
                    <a:pt x="833" y="8900"/>
                    <a:pt x="928" y="9054"/>
                    <a:pt x="1024" y="9197"/>
                  </a:cubicBezTo>
                  <a:lnTo>
                    <a:pt x="2345" y="9197"/>
                  </a:lnTo>
                  <a:cubicBezTo>
                    <a:pt x="2689" y="10097"/>
                    <a:pt x="3177" y="10843"/>
                    <a:pt x="3742" y="11360"/>
                  </a:cubicBezTo>
                  <a:cubicBezTo>
                    <a:pt x="4278" y="11561"/>
                    <a:pt x="4843" y="11676"/>
                    <a:pt x="5407" y="11695"/>
                  </a:cubicBezTo>
                  <a:lnTo>
                    <a:pt x="5848" y="11695"/>
                  </a:lnTo>
                  <a:cubicBezTo>
                    <a:pt x="6412" y="11676"/>
                    <a:pt x="6977" y="11561"/>
                    <a:pt x="7513" y="11360"/>
                  </a:cubicBezTo>
                  <a:cubicBezTo>
                    <a:pt x="7896" y="10996"/>
                    <a:pt x="8231" y="10575"/>
                    <a:pt x="8489" y="10106"/>
                  </a:cubicBezTo>
                  <a:lnTo>
                    <a:pt x="8441" y="10106"/>
                  </a:lnTo>
                  <a:cubicBezTo>
                    <a:pt x="8288" y="10106"/>
                    <a:pt x="8144" y="10097"/>
                    <a:pt x="7991" y="10087"/>
                  </a:cubicBezTo>
                  <a:cubicBezTo>
                    <a:pt x="7427" y="11006"/>
                    <a:pt x="6671" y="11599"/>
                    <a:pt x="5838" y="11685"/>
                  </a:cubicBezTo>
                  <a:lnTo>
                    <a:pt x="5838" y="9436"/>
                  </a:lnTo>
                  <a:cubicBezTo>
                    <a:pt x="5484" y="9245"/>
                    <a:pt x="5149" y="9015"/>
                    <a:pt x="4843" y="8747"/>
                  </a:cubicBezTo>
                  <a:lnTo>
                    <a:pt x="2622" y="8747"/>
                  </a:lnTo>
                  <a:cubicBezTo>
                    <a:pt x="2335" y="7857"/>
                    <a:pt x="2173" y="6938"/>
                    <a:pt x="2163" y="6010"/>
                  </a:cubicBezTo>
                  <a:lnTo>
                    <a:pt x="3082" y="6010"/>
                  </a:lnTo>
                  <a:cubicBezTo>
                    <a:pt x="3034" y="5867"/>
                    <a:pt x="2996" y="5714"/>
                    <a:pt x="2957" y="5560"/>
                  </a:cubicBezTo>
                  <a:lnTo>
                    <a:pt x="2163" y="5560"/>
                  </a:lnTo>
                  <a:cubicBezTo>
                    <a:pt x="2173" y="4632"/>
                    <a:pt x="2335" y="3713"/>
                    <a:pt x="2622" y="2833"/>
                  </a:cubicBezTo>
                  <a:lnTo>
                    <a:pt x="2957" y="2833"/>
                  </a:lnTo>
                  <a:cubicBezTo>
                    <a:pt x="2996" y="2670"/>
                    <a:pt x="3034" y="2527"/>
                    <a:pt x="3082" y="2373"/>
                  </a:cubicBezTo>
                  <a:lnTo>
                    <a:pt x="2795" y="2373"/>
                  </a:lnTo>
                  <a:cubicBezTo>
                    <a:pt x="3053" y="1694"/>
                    <a:pt x="3455" y="1081"/>
                    <a:pt x="3972" y="574"/>
                  </a:cubicBezTo>
                  <a:cubicBezTo>
                    <a:pt x="4125" y="373"/>
                    <a:pt x="4288" y="182"/>
                    <a:pt x="446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49"/>
            <p:cNvSpPr/>
            <p:nvPr/>
          </p:nvSpPr>
          <p:spPr>
            <a:xfrm>
              <a:off x="6711863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49"/>
            <p:cNvSpPr/>
            <p:nvPr/>
          </p:nvSpPr>
          <p:spPr>
            <a:xfrm>
              <a:off x="6710865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9" y="555"/>
                    <a:pt x="1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49"/>
            <p:cNvSpPr/>
            <p:nvPr/>
          </p:nvSpPr>
          <p:spPr>
            <a:xfrm>
              <a:off x="6688991" y="3605722"/>
              <a:ext cx="68407" cy="88995"/>
            </a:xfrm>
            <a:custGeom>
              <a:avLst/>
              <a:gdLst/>
              <a:ahLst/>
              <a:cxnLst/>
              <a:rect l="l" t="t" r="r" b="b"/>
              <a:pathLst>
                <a:path w="2605" h="3389" extrusionOk="0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3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3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49"/>
            <p:cNvSpPr/>
            <p:nvPr/>
          </p:nvSpPr>
          <p:spPr>
            <a:xfrm>
              <a:off x="6700571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20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49"/>
            <p:cNvSpPr/>
            <p:nvPr/>
          </p:nvSpPr>
          <p:spPr>
            <a:xfrm>
              <a:off x="6689253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49"/>
            <p:cNvSpPr/>
            <p:nvPr/>
          </p:nvSpPr>
          <p:spPr>
            <a:xfrm>
              <a:off x="6746054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49"/>
            <p:cNvSpPr/>
            <p:nvPr/>
          </p:nvSpPr>
          <p:spPr>
            <a:xfrm>
              <a:off x="6705850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4" y="1"/>
                  </a:moveTo>
                  <a:cubicBezTo>
                    <a:pt x="203" y="1"/>
                    <a:pt x="192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89" y="680"/>
                    <a:pt x="1018" y="668"/>
                    <a:pt x="1034" y="647"/>
                  </a:cubicBezTo>
                  <a:lnTo>
                    <a:pt x="1330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60" y="455"/>
                  </a:lnTo>
                  <a:lnTo>
                    <a:pt x="239" y="15"/>
                  </a:lnTo>
                  <a:cubicBezTo>
                    <a:pt x="235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49"/>
            <p:cNvSpPr/>
            <p:nvPr/>
          </p:nvSpPr>
          <p:spPr>
            <a:xfrm>
              <a:off x="6720161" y="3706482"/>
              <a:ext cx="6066" cy="12106"/>
            </a:xfrm>
            <a:custGeom>
              <a:avLst/>
              <a:gdLst/>
              <a:ahLst/>
              <a:cxnLst/>
              <a:rect l="l" t="t" r="r" b="b"/>
              <a:pathLst>
                <a:path w="231" h="461" extrusionOk="0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49"/>
            <p:cNvSpPr/>
            <p:nvPr/>
          </p:nvSpPr>
          <p:spPr>
            <a:xfrm>
              <a:off x="6700309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49"/>
            <p:cNvSpPr/>
            <p:nvPr/>
          </p:nvSpPr>
          <p:spPr>
            <a:xfrm>
              <a:off x="6700309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49"/>
            <p:cNvSpPr/>
            <p:nvPr/>
          </p:nvSpPr>
          <p:spPr>
            <a:xfrm>
              <a:off x="6700309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49"/>
            <p:cNvSpPr/>
            <p:nvPr/>
          </p:nvSpPr>
          <p:spPr>
            <a:xfrm>
              <a:off x="6700309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49"/>
            <p:cNvSpPr/>
            <p:nvPr/>
          </p:nvSpPr>
          <p:spPr>
            <a:xfrm>
              <a:off x="6802854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0" y="0"/>
                  </a:moveTo>
                  <a:lnTo>
                    <a:pt x="0" y="910"/>
                  </a:lnTo>
                  <a:lnTo>
                    <a:pt x="871" y="910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49"/>
            <p:cNvSpPr/>
            <p:nvPr/>
          </p:nvSpPr>
          <p:spPr>
            <a:xfrm>
              <a:off x="6801594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48" y="0"/>
                  </a:moveTo>
                  <a:lnTo>
                    <a:pt x="48" y="460"/>
                  </a:lnTo>
                  <a:cubicBezTo>
                    <a:pt x="39" y="508"/>
                    <a:pt x="29" y="555"/>
                    <a:pt x="0" y="594"/>
                  </a:cubicBezTo>
                  <a:cubicBezTo>
                    <a:pt x="154" y="656"/>
                    <a:pt x="316" y="687"/>
                    <a:pt x="478" y="687"/>
                  </a:cubicBezTo>
                  <a:cubicBezTo>
                    <a:pt x="639" y="687"/>
                    <a:pt x="800" y="656"/>
                    <a:pt x="948" y="594"/>
                  </a:cubicBezTo>
                  <a:cubicBezTo>
                    <a:pt x="92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49"/>
            <p:cNvSpPr/>
            <p:nvPr/>
          </p:nvSpPr>
          <p:spPr>
            <a:xfrm>
              <a:off x="6779982" y="3605722"/>
              <a:ext cx="68381" cy="88995"/>
            </a:xfrm>
            <a:custGeom>
              <a:avLst/>
              <a:gdLst/>
              <a:ahLst/>
              <a:cxnLst/>
              <a:rect l="l" t="t" r="r" b="b"/>
              <a:pathLst>
                <a:path w="2604" h="3389" extrusionOk="0">
                  <a:moveTo>
                    <a:pt x="642" y="0"/>
                  </a:moveTo>
                  <a:lnTo>
                    <a:pt x="249" y="211"/>
                  </a:lnTo>
                  <a:cubicBezTo>
                    <a:pt x="96" y="297"/>
                    <a:pt x="0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2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3" y="2431"/>
                    <a:pt x="2603" y="1943"/>
                  </a:cubicBezTo>
                  <a:lnTo>
                    <a:pt x="2603" y="622"/>
                  </a:lnTo>
                  <a:cubicBezTo>
                    <a:pt x="2603" y="450"/>
                    <a:pt x="2517" y="297"/>
                    <a:pt x="2364" y="211"/>
                  </a:cubicBezTo>
                  <a:lnTo>
                    <a:pt x="1972" y="0"/>
                  </a:lnTo>
                  <a:cubicBezTo>
                    <a:pt x="1823" y="193"/>
                    <a:pt x="1384" y="201"/>
                    <a:pt x="1312" y="201"/>
                  </a:cubicBezTo>
                  <a:cubicBezTo>
                    <a:pt x="1305" y="201"/>
                    <a:pt x="1302" y="201"/>
                    <a:pt x="1302" y="201"/>
                  </a:cubicBezTo>
                  <a:cubicBezTo>
                    <a:pt x="1302" y="201"/>
                    <a:pt x="1298" y="201"/>
                    <a:pt x="1292" y="201"/>
                  </a:cubicBezTo>
                  <a:cubicBezTo>
                    <a:pt x="1221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49"/>
            <p:cNvSpPr/>
            <p:nvPr/>
          </p:nvSpPr>
          <p:spPr>
            <a:xfrm>
              <a:off x="6791536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1" y="0"/>
                  </a:moveTo>
                  <a:lnTo>
                    <a:pt x="1" y="680"/>
                  </a:lnTo>
                  <a:cubicBezTo>
                    <a:pt x="1" y="804"/>
                    <a:pt x="96" y="900"/>
                    <a:pt x="221" y="909"/>
                  </a:cubicBezTo>
                  <a:lnTo>
                    <a:pt x="1513" y="909"/>
                  </a:lnTo>
                  <a:cubicBezTo>
                    <a:pt x="1637" y="900"/>
                    <a:pt x="1733" y="804"/>
                    <a:pt x="1733" y="680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49"/>
            <p:cNvSpPr/>
            <p:nvPr/>
          </p:nvSpPr>
          <p:spPr>
            <a:xfrm>
              <a:off x="6780218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8" y="1"/>
                  </a:moveTo>
                  <a:cubicBezTo>
                    <a:pt x="20" y="78"/>
                    <a:pt x="1" y="154"/>
                    <a:pt x="1" y="240"/>
                  </a:cubicBezTo>
                  <a:lnTo>
                    <a:pt x="1" y="1561"/>
                  </a:lnTo>
                  <a:cubicBezTo>
                    <a:pt x="1" y="2059"/>
                    <a:pt x="135" y="2537"/>
                    <a:pt x="393" y="2949"/>
                  </a:cubicBezTo>
                  <a:lnTo>
                    <a:pt x="432" y="3006"/>
                  </a:lnTo>
                  <a:lnTo>
                    <a:pt x="432" y="518"/>
                  </a:lnTo>
                  <a:cubicBezTo>
                    <a:pt x="432" y="374"/>
                    <a:pt x="365" y="240"/>
                    <a:pt x="259" y="15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49"/>
            <p:cNvSpPr/>
            <p:nvPr/>
          </p:nvSpPr>
          <p:spPr>
            <a:xfrm>
              <a:off x="6837018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8" y="240"/>
                    <a:pt x="1" y="374"/>
                    <a:pt x="1" y="518"/>
                  </a:cubicBezTo>
                  <a:lnTo>
                    <a:pt x="1" y="3006"/>
                  </a:lnTo>
                  <a:lnTo>
                    <a:pt x="30" y="2949"/>
                  </a:lnTo>
                  <a:cubicBezTo>
                    <a:pt x="298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49"/>
            <p:cNvSpPr/>
            <p:nvPr/>
          </p:nvSpPr>
          <p:spPr>
            <a:xfrm>
              <a:off x="6796814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5" y="1"/>
                  </a:moveTo>
                  <a:cubicBezTo>
                    <a:pt x="204" y="1"/>
                    <a:pt x="192" y="5"/>
                    <a:pt x="182" y="15"/>
                  </a:cubicBezTo>
                  <a:lnTo>
                    <a:pt x="1" y="254"/>
                  </a:lnTo>
                  <a:lnTo>
                    <a:pt x="297" y="637"/>
                  </a:lnTo>
                  <a:cubicBezTo>
                    <a:pt x="313" y="664"/>
                    <a:pt x="342" y="676"/>
                    <a:pt x="370" y="676"/>
                  </a:cubicBezTo>
                  <a:cubicBezTo>
                    <a:pt x="392" y="676"/>
                    <a:pt x="415" y="669"/>
                    <a:pt x="431" y="656"/>
                  </a:cubicBezTo>
                  <a:lnTo>
                    <a:pt x="556" y="541"/>
                  </a:lnTo>
                  <a:lnTo>
                    <a:pt x="556" y="3642"/>
                  </a:lnTo>
                  <a:lnTo>
                    <a:pt x="776" y="3642"/>
                  </a:lnTo>
                  <a:lnTo>
                    <a:pt x="776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90" y="680"/>
                    <a:pt x="1018" y="668"/>
                    <a:pt x="1034" y="647"/>
                  </a:cubicBezTo>
                  <a:lnTo>
                    <a:pt x="1331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7" y="1"/>
                  </a:cubicBezTo>
                  <a:cubicBezTo>
                    <a:pt x="1106" y="1"/>
                    <a:pt x="1096" y="5"/>
                    <a:pt x="1092" y="15"/>
                  </a:cubicBezTo>
                  <a:lnTo>
                    <a:pt x="670" y="455"/>
                  </a:lnTo>
                  <a:lnTo>
                    <a:pt x="240" y="15"/>
                  </a:lnTo>
                  <a:cubicBezTo>
                    <a:pt x="235" y="5"/>
                    <a:pt x="225" y="1"/>
                    <a:pt x="215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49"/>
            <p:cNvSpPr/>
            <p:nvPr/>
          </p:nvSpPr>
          <p:spPr>
            <a:xfrm>
              <a:off x="6811152" y="3706482"/>
              <a:ext cx="6040" cy="12106"/>
            </a:xfrm>
            <a:custGeom>
              <a:avLst/>
              <a:gdLst/>
              <a:ahLst/>
              <a:cxnLst/>
              <a:rect l="l" t="t" r="r" b="b"/>
              <a:pathLst>
                <a:path w="230" h="461" extrusionOk="0">
                  <a:moveTo>
                    <a:pt x="115" y="1"/>
                  </a:moveTo>
                  <a:cubicBezTo>
                    <a:pt x="58" y="1"/>
                    <a:pt x="0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49"/>
            <p:cNvSpPr/>
            <p:nvPr/>
          </p:nvSpPr>
          <p:spPr>
            <a:xfrm>
              <a:off x="6791300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1" y="1627"/>
                    <a:pt x="1742" y="1139"/>
                  </a:cubicBezTo>
                  <a:lnTo>
                    <a:pt x="1742" y="680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49"/>
            <p:cNvSpPr/>
            <p:nvPr/>
          </p:nvSpPr>
          <p:spPr>
            <a:xfrm>
              <a:off x="6791300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6" y="1981"/>
                  </a:cubicBezTo>
                  <a:cubicBezTo>
                    <a:pt x="871" y="1838"/>
                    <a:pt x="651" y="1503"/>
                    <a:pt x="660" y="1139"/>
                  </a:cubicBezTo>
                  <a:lnTo>
                    <a:pt x="660" y="680"/>
                  </a:lnTo>
                  <a:cubicBezTo>
                    <a:pt x="651" y="354"/>
                    <a:pt x="880" y="77"/>
                    <a:pt x="1196" y="10"/>
                  </a:cubicBezTo>
                  <a:cubicBezTo>
                    <a:pt x="1168" y="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49"/>
            <p:cNvSpPr/>
            <p:nvPr/>
          </p:nvSpPr>
          <p:spPr>
            <a:xfrm>
              <a:off x="6791300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10" y="689"/>
                    <a:pt x="660" y="909"/>
                    <a:pt x="1742" y="909"/>
                  </a:cubicBezTo>
                  <a:lnTo>
                    <a:pt x="1742" y="689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49"/>
            <p:cNvSpPr/>
            <p:nvPr/>
          </p:nvSpPr>
          <p:spPr>
            <a:xfrm>
              <a:off x="6791300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220" y="747"/>
                    <a:pt x="440" y="804"/>
                    <a:pt x="660" y="833"/>
                  </a:cubicBezTo>
                  <a:lnTo>
                    <a:pt x="660" y="689"/>
                  </a:lnTo>
                  <a:cubicBezTo>
                    <a:pt x="651" y="364"/>
                    <a:pt x="880" y="77"/>
                    <a:pt x="1196" y="10"/>
                  </a:cubicBezTo>
                  <a:cubicBezTo>
                    <a:pt x="1168" y="1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49"/>
            <p:cNvSpPr/>
            <p:nvPr/>
          </p:nvSpPr>
          <p:spPr>
            <a:xfrm>
              <a:off x="6893819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49"/>
            <p:cNvSpPr/>
            <p:nvPr/>
          </p:nvSpPr>
          <p:spPr>
            <a:xfrm>
              <a:off x="6892821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0" y="555"/>
                    <a:pt x="0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49"/>
            <p:cNvSpPr/>
            <p:nvPr/>
          </p:nvSpPr>
          <p:spPr>
            <a:xfrm>
              <a:off x="6870946" y="3605722"/>
              <a:ext cx="68381" cy="88995"/>
            </a:xfrm>
            <a:custGeom>
              <a:avLst/>
              <a:gdLst/>
              <a:ahLst/>
              <a:cxnLst/>
              <a:rect l="l" t="t" r="r" b="b"/>
              <a:pathLst>
                <a:path w="2604" h="3389" extrusionOk="0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2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2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49"/>
            <p:cNvSpPr/>
            <p:nvPr/>
          </p:nvSpPr>
          <p:spPr>
            <a:xfrm>
              <a:off x="6882527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11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49"/>
            <p:cNvSpPr/>
            <p:nvPr/>
          </p:nvSpPr>
          <p:spPr>
            <a:xfrm>
              <a:off x="6871209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49"/>
            <p:cNvSpPr/>
            <p:nvPr/>
          </p:nvSpPr>
          <p:spPr>
            <a:xfrm>
              <a:off x="6928009" y="3615754"/>
              <a:ext cx="11318" cy="78964"/>
            </a:xfrm>
            <a:custGeom>
              <a:avLst/>
              <a:gdLst/>
              <a:ahLst/>
              <a:cxnLst/>
              <a:rect l="l" t="t" r="r" b="b"/>
              <a:pathLst>
                <a:path w="431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49"/>
            <p:cNvSpPr/>
            <p:nvPr/>
          </p:nvSpPr>
          <p:spPr>
            <a:xfrm>
              <a:off x="6887805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4" y="1"/>
                  </a:moveTo>
                  <a:cubicBezTo>
                    <a:pt x="203" y="1"/>
                    <a:pt x="191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6" y="673"/>
                    <a:pt x="939" y="680"/>
                    <a:pt x="961" y="680"/>
                  </a:cubicBezTo>
                  <a:cubicBezTo>
                    <a:pt x="989" y="680"/>
                    <a:pt x="1017" y="668"/>
                    <a:pt x="1034" y="647"/>
                  </a:cubicBezTo>
                  <a:lnTo>
                    <a:pt x="1330" y="254"/>
                  </a:lnTo>
                  <a:lnTo>
                    <a:pt x="1148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70" y="455"/>
                  </a:lnTo>
                  <a:lnTo>
                    <a:pt x="239" y="15"/>
                  </a:lnTo>
                  <a:cubicBezTo>
                    <a:pt x="234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49"/>
            <p:cNvSpPr/>
            <p:nvPr/>
          </p:nvSpPr>
          <p:spPr>
            <a:xfrm>
              <a:off x="6902117" y="3706482"/>
              <a:ext cx="6066" cy="12106"/>
            </a:xfrm>
            <a:custGeom>
              <a:avLst/>
              <a:gdLst/>
              <a:ahLst/>
              <a:cxnLst/>
              <a:rect l="l" t="t" r="r" b="b"/>
              <a:pathLst>
                <a:path w="231" h="461" extrusionOk="0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49"/>
            <p:cNvSpPr/>
            <p:nvPr/>
          </p:nvSpPr>
          <p:spPr>
            <a:xfrm>
              <a:off x="6882264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49"/>
            <p:cNvSpPr/>
            <p:nvPr/>
          </p:nvSpPr>
          <p:spPr>
            <a:xfrm>
              <a:off x="6882264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49"/>
            <p:cNvSpPr/>
            <p:nvPr/>
          </p:nvSpPr>
          <p:spPr>
            <a:xfrm>
              <a:off x="6882264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49"/>
            <p:cNvSpPr/>
            <p:nvPr/>
          </p:nvSpPr>
          <p:spPr>
            <a:xfrm>
              <a:off x="6882264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6" name="Google Shape;5666;p49"/>
          <p:cNvGrpSpPr/>
          <p:nvPr/>
        </p:nvGrpSpPr>
        <p:grpSpPr>
          <a:xfrm>
            <a:off x="4877760" y="2887459"/>
            <a:ext cx="389567" cy="390328"/>
            <a:chOff x="4877760" y="2887459"/>
            <a:chExt cx="389567" cy="390328"/>
          </a:xfrm>
        </p:grpSpPr>
        <p:sp>
          <p:nvSpPr>
            <p:cNvPr id="5667" name="Google Shape;5667;p49"/>
            <p:cNvSpPr/>
            <p:nvPr/>
          </p:nvSpPr>
          <p:spPr>
            <a:xfrm>
              <a:off x="5124079" y="2893052"/>
              <a:ext cx="118695" cy="91411"/>
            </a:xfrm>
            <a:custGeom>
              <a:avLst/>
              <a:gdLst/>
              <a:ahLst/>
              <a:cxnLst/>
              <a:rect l="l" t="t" r="r" b="b"/>
              <a:pathLst>
                <a:path w="4520" h="3481" extrusionOk="0">
                  <a:moveTo>
                    <a:pt x="340" y="0"/>
                  </a:moveTo>
                  <a:cubicBezTo>
                    <a:pt x="97" y="0"/>
                    <a:pt x="0" y="361"/>
                    <a:pt x="248" y="467"/>
                  </a:cubicBezTo>
                  <a:cubicBezTo>
                    <a:pt x="1799" y="974"/>
                    <a:pt x="3129" y="2008"/>
                    <a:pt x="4010" y="3376"/>
                  </a:cubicBezTo>
                  <a:cubicBezTo>
                    <a:pt x="4061" y="3450"/>
                    <a:pt x="4130" y="3481"/>
                    <a:pt x="4199" y="3481"/>
                  </a:cubicBezTo>
                  <a:cubicBezTo>
                    <a:pt x="4362" y="3481"/>
                    <a:pt x="4519" y="3306"/>
                    <a:pt x="4412" y="3118"/>
                  </a:cubicBezTo>
                  <a:cubicBezTo>
                    <a:pt x="3474" y="1654"/>
                    <a:pt x="2057" y="553"/>
                    <a:pt x="402" y="7"/>
                  </a:cubicBezTo>
                  <a:cubicBezTo>
                    <a:pt x="380" y="2"/>
                    <a:pt x="360" y="0"/>
                    <a:pt x="3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49"/>
            <p:cNvSpPr/>
            <p:nvPr/>
          </p:nvSpPr>
          <p:spPr>
            <a:xfrm>
              <a:off x="4903390" y="2892396"/>
              <a:ext cx="120139" cy="92278"/>
            </a:xfrm>
            <a:custGeom>
              <a:avLst/>
              <a:gdLst/>
              <a:ahLst/>
              <a:cxnLst/>
              <a:rect l="l" t="t" r="r" b="b"/>
              <a:pathLst>
                <a:path w="4575" h="3514" extrusionOk="0">
                  <a:moveTo>
                    <a:pt x="4240" y="0"/>
                  </a:moveTo>
                  <a:cubicBezTo>
                    <a:pt x="4207" y="0"/>
                    <a:pt x="4172" y="7"/>
                    <a:pt x="4135" y="23"/>
                  </a:cubicBezTo>
                  <a:cubicBezTo>
                    <a:pt x="2461" y="559"/>
                    <a:pt x="1025" y="1659"/>
                    <a:pt x="68" y="3143"/>
                  </a:cubicBezTo>
                  <a:cubicBezTo>
                    <a:pt x="1" y="3258"/>
                    <a:pt x="30" y="3401"/>
                    <a:pt x="144" y="3478"/>
                  </a:cubicBezTo>
                  <a:cubicBezTo>
                    <a:pt x="185" y="3502"/>
                    <a:pt x="230" y="3513"/>
                    <a:pt x="273" y="3513"/>
                  </a:cubicBezTo>
                  <a:cubicBezTo>
                    <a:pt x="352" y="3513"/>
                    <a:pt x="427" y="3475"/>
                    <a:pt x="470" y="3401"/>
                  </a:cubicBezTo>
                  <a:cubicBezTo>
                    <a:pt x="1369" y="2014"/>
                    <a:pt x="2709" y="980"/>
                    <a:pt x="4279" y="473"/>
                  </a:cubicBezTo>
                  <a:cubicBezTo>
                    <a:pt x="4574" y="397"/>
                    <a:pt x="4482" y="0"/>
                    <a:pt x="42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49"/>
            <p:cNvSpPr/>
            <p:nvPr/>
          </p:nvSpPr>
          <p:spPr>
            <a:xfrm>
              <a:off x="4901735" y="3179155"/>
              <a:ext cx="100313" cy="84347"/>
            </a:xfrm>
            <a:custGeom>
              <a:avLst/>
              <a:gdLst/>
              <a:ahLst/>
              <a:cxnLst/>
              <a:rect l="l" t="t" r="r" b="b"/>
              <a:pathLst>
                <a:path w="3820" h="3212" extrusionOk="0">
                  <a:moveTo>
                    <a:pt x="335" y="0"/>
                  </a:moveTo>
                  <a:cubicBezTo>
                    <a:pt x="166" y="0"/>
                    <a:pt x="1" y="193"/>
                    <a:pt x="140" y="386"/>
                  </a:cubicBezTo>
                  <a:cubicBezTo>
                    <a:pt x="916" y="1602"/>
                    <a:pt x="2035" y="2578"/>
                    <a:pt x="3356" y="3181"/>
                  </a:cubicBezTo>
                  <a:cubicBezTo>
                    <a:pt x="3398" y="3202"/>
                    <a:pt x="3438" y="3212"/>
                    <a:pt x="3475" y="3212"/>
                  </a:cubicBezTo>
                  <a:cubicBezTo>
                    <a:pt x="3701" y="3212"/>
                    <a:pt x="3819" y="2857"/>
                    <a:pt x="3548" y="2750"/>
                  </a:cubicBezTo>
                  <a:cubicBezTo>
                    <a:pt x="2313" y="2176"/>
                    <a:pt x="1270" y="1267"/>
                    <a:pt x="533" y="128"/>
                  </a:cubicBezTo>
                  <a:cubicBezTo>
                    <a:pt x="483" y="37"/>
                    <a:pt x="409" y="0"/>
                    <a:pt x="3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49"/>
            <p:cNvSpPr/>
            <p:nvPr/>
          </p:nvSpPr>
          <p:spPr>
            <a:xfrm>
              <a:off x="5145428" y="3179759"/>
              <a:ext cx="97346" cy="82929"/>
            </a:xfrm>
            <a:custGeom>
              <a:avLst/>
              <a:gdLst/>
              <a:ahLst/>
              <a:cxnLst/>
              <a:rect l="l" t="t" r="r" b="b"/>
              <a:pathLst>
                <a:path w="3707" h="3158" extrusionOk="0">
                  <a:moveTo>
                    <a:pt x="3386" y="0"/>
                  </a:moveTo>
                  <a:cubicBezTo>
                    <a:pt x="3317" y="0"/>
                    <a:pt x="3248" y="31"/>
                    <a:pt x="3197" y="105"/>
                  </a:cubicBezTo>
                  <a:cubicBezTo>
                    <a:pt x="2469" y="1234"/>
                    <a:pt x="1445" y="2134"/>
                    <a:pt x="230" y="2698"/>
                  </a:cubicBezTo>
                  <a:cubicBezTo>
                    <a:pt x="0" y="2813"/>
                    <a:pt x="77" y="3148"/>
                    <a:pt x="335" y="3158"/>
                  </a:cubicBezTo>
                  <a:cubicBezTo>
                    <a:pt x="373" y="3158"/>
                    <a:pt x="402" y="3148"/>
                    <a:pt x="440" y="3129"/>
                  </a:cubicBezTo>
                  <a:cubicBezTo>
                    <a:pt x="1732" y="2526"/>
                    <a:pt x="2823" y="1560"/>
                    <a:pt x="3599" y="363"/>
                  </a:cubicBezTo>
                  <a:cubicBezTo>
                    <a:pt x="3706" y="175"/>
                    <a:pt x="3549" y="0"/>
                    <a:pt x="338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49"/>
            <p:cNvSpPr/>
            <p:nvPr/>
          </p:nvSpPr>
          <p:spPr>
            <a:xfrm>
              <a:off x="4878784" y="3101320"/>
              <a:ext cx="125680" cy="66438"/>
            </a:xfrm>
            <a:custGeom>
              <a:avLst/>
              <a:gdLst/>
              <a:ahLst/>
              <a:cxnLst/>
              <a:rect l="l" t="t" r="r" b="b"/>
              <a:pathLst>
                <a:path w="4786" h="2530" extrusionOk="0">
                  <a:moveTo>
                    <a:pt x="1818" y="1"/>
                  </a:moveTo>
                  <a:lnTo>
                    <a:pt x="727" y="441"/>
                  </a:lnTo>
                  <a:cubicBezTo>
                    <a:pt x="622" y="479"/>
                    <a:pt x="526" y="537"/>
                    <a:pt x="440" y="613"/>
                  </a:cubicBezTo>
                  <a:lnTo>
                    <a:pt x="412" y="632"/>
                  </a:lnTo>
                  <a:lnTo>
                    <a:pt x="392" y="642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2"/>
                    <a:pt x="29" y="1130"/>
                    <a:pt x="0" y="1398"/>
                  </a:cubicBezTo>
                  <a:lnTo>
                    <a:pt x="0" y="1446"/>
                  </a:lnTo>
                  <a:lnTo>
                    <a:pt x="0" y="146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0"/>
                    <a:pt x="106" y="2529"/>
                    <a:pt x="227" y="2529"/>
                  </a:cubicBezTo>
                  <a:cubicBezTo>
                    <a:pt x="237" y="2529"/>
                    <a:pt x="248" y="2529"/>
                    <a:pt x="258" y="2527"/>
                  </a:cubicBezTo>
                  <a:lnTo>
                    <a:pt x="4517" y="2527"/>
                  </a:lnTo>
                  <a:cubicBezTo>
                    <a:pt x="4528" y="2529"/>
                    <a:pt x="4538" y="2529"/>
                    <a:pt x="4549" y="2529"/>
                  </a:cubicBezTo>
                  <a:cubicBezTo>
                    <a:pt x="4670" y="2529"/>
                    <a:pt x="4776" y="2430"/>
                    <a:pt x="4785" y="2307"/>
                  </a:cubicBezTo>
                  <a:lnTo>
                    <a:pt x="4785" y="1781"/>
                  </a:lnTo>
                  <a:lnTo>
                    <a:pt x="4756" y="1599"/>
                  </a:lnTo>
                  <a:lnTo>
                    <a:pt x="4756" y="1541"/>
                  </a:lnTo>
                  <a:lnTo>
                    <a:pt x="4756" y="1532"/>
                  </a:lnTo>
                  <a:lnTo>
                    <a:pt x="4756" y="1503"/>
                  </a:lnTo>
                  <a:lnTo>
                    <a:pt x="4756" y="1474"/>
                  </a:lnTo>
                  <a:lnTo>
                    <a:pt x="4756" y="1455"/>
                  </a:lnTo>
                  <a:lnTo>
                    <a:pt x="4756" y="1407"/>
                  </a:lnTo>
                  <a:cubicBezTo>
                    <a:pt x="4728" y="1140"/>
                    <a:pt x="4603" y="881"/>
                    <a:pt x="4402" y="690"/>
                  </a:cubicBezTo>
                  <a:lnTo>
                    <a:pt x="4374" y="671"/>
                  </a:lnTo>
                  <a:lnTo>
                    <a:pt x="4364" y="651"/>
                  </a:lnTo>
                  <a:lnTo>
                    <a:pt x="4345" y="642"/>
                  </a:lnTo>
                  <a:lnTo>
                    <a:pt x="4316" y="623"/>
                  </a:lnTo>
                  <a:cubicBezTo>
                    <a:pt x="4230" y="546"/>
                    <a:pt x="4134" y="489"/>
                    <a:pt x="4029" y="450"/>
                  </a:cubicBezTo>
                  <a:lnTo>
                    <a:pt x="2929" y="10"/>
                  </a:lnTo>
                  <a:lnTo>
                    <a:pt x="2651" y="288"/>
                  </a:lnTo>
                  <a:lnTo>
                    <a:pt x="2373" y="556"/>
                  </a:lnTo>
                  <a:lnTo>
                    <a:pt x="2096" y="288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49"/>
            <p:cNvSpPr/>
            <p:nvPr/>
          </p:nvSpPr>
          <p:spPr>
            <a:xfrm>
              <a:off x="4877760" y="3101819"/>
              <a:ext cx="51049" cy="65939"/>
            </a:xfrm>
            <a:custGeom>
              <a:avLst/>
              <a:gdLst/>
              <a:ahLst/>
              <a:cxnLst/>
              <a:rect l="l" t="t" r="r" b="b"/>
              <a:pathLst>
                <a:path w="1944" h="2511" extrusionOk="0">
                  <a:moveTo>
                    <a:pt x="1848" y="1"/>
                  </a:moveTo>
                  <a:lnTo>
                    <a:pt x="766" y="422"/>
                  </a:lnTo>
                  <a:cubicBezTo>
                    <a:pt x="297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0" y="2411"/>
                    <a:pt x="125" y="2510"/>
                    <a:pt x="247" y="2510"/>
                  </a:cubicBezTo>
                  <a:cubicBezTo>
                    <a:pt x="257" y="2510"/>
                    <a:pt x="268" y="2510"/>
                    <a:pt x="278" y="2508"/>
                  </a:cubicBezTo>
                  <a:lnTo>
                    <a:pt x="336" y="2508"/>
                  </a:lnTo>
                  <a:lnTo>
                    <a:pt x="336" y="1580"/>
                  </a:lnTo>
                  <a:cubicBezTo>
                    <a:pt x="317" y="1073"/>
                    <a:pt x="613" y="613"/>
                    <a:pt x="1082" y="422"/>
                  </a:cubicBezTo>
                  <a:lnTo>
                    <a:pt x="1944" y="8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49"/>
            <p:cNvSpPr/>
            <p:nvPr/>
          </p:nvSpPr>
          <p:spPr>
            <a:xfrm>
              <a:off x="4901131" y="2997278"/>
              <a:ext cx="79463" cy="56328"/>
            </a:xfrm>
            <a:custGeom>
              <a:avLst/>
              <a:gdLst/>
              <a:ahLst/>
              <a:cxnLst/>
              <a:rect l="l" t="t" r="r" b="b"/>
              <a:pathLst>
                <a:path w="3026" h="2145" extrusionOk="0">
                  <a:moveTo>
                    <a:pt x="2690" y="1828"/>
                  </a:moveTo>
                  <a:lnTo>
                    <a:pt x="2661" y="1848"/>
                  </a:lnTo>
                  <a:lnTo>
                    <a:pt x="2671" y="1838"/>
                  </a:lnTo>
                  <a:lnTo>
                    <a:pt x="2690" y="1828"/>
                  </a:lnTo>
                  <a:close/>
                  <a:moveTo>
                    <a:pt x="2661" y="1838"/>
                  </a:moveTo>
                  <a:lnTo>
                    <a:pt x="2652" y="1848"/>
                  </a:lnTo>
                  <a:lnTo>
                    <a:pt x="2623" y="1867"/>
                  </a:lnTo>
                  <a:lnTo>
                    <a:pt x="2661" y="1838"/>
                  </a:lnTo>
                  <a:close/>
                  <a:moveTo>
                    <a:pt x="1455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4" y="1934"/>
                    <a:pt x="393" y="1915"/>
                    <a:pt x="403" y="1895"/>
                  </a:cubicBezTo>
                  <a:cubicBezTo>
                    <a:pt x="594" y="1895"/>
                    <a:pt x="1465" y="1886"/>
                    <a:pt x="1972" y="1273"/>
                  </a:cubicBezTo>
                  <a:cubicBezTo>
                    <a:pt x="2078" y="1570"/>
                    <a:pt x="2317" y="1800"/>
                    <a:pt x="2623" y="1886"/>
                  </a:cubicBezTo>
                  <a:cubicBezTo>
                    <a:pt x="2633" y="1905"/>
                    <a:pt x="2642" y="1924"/>
                    <a:pt x="2661" y="1943"/>
                  </a:cubicBezTo>
                  <a:cubicBezTo>
                    <a:pt x="2700" y="2106"/>
                    <a:pt x="3025" y="2135"/>
                    <a:pt x="3025" y="2135"/>
                  </a:cubicBezTo>
                  <a:lnTo>
                    <a:pt x="3025" y="1455"/>
                  </a:lnTo>
                  <a:cubicBezTo>
                    <a:pt x="3025" y="651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49"/>
            <p:cNvSpPr/>
            <p:nvPr/>
          </p:nvSpPr>
          <p:spPr>
            <a:xfrm>
              <a:off x="4901131" y="2997541"/>
              <a:ext cx="43250" cy="56065"/>
            </a:xfrm>
            <a:custGeom>
              <a:avLst/>
              <a:gdLst/>
              <a:ahLst/>
              <a:cxnLst/>
              <a:rect l="l" t="t" r="r" b="b"/>
              <a:pathLst>
                <a:path w="1647" h="2135" extrusionOk="0">
                  <a:moveTo>
                    <a:pt x="1455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87" y="2125"/>
                    <a:pt x="17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49"/>
            <p:cNvSpPr/>
            <p:nvPr/>
          </p:nvSpPr>
          <p:spPr>
            <a:xfrm>
              <a:off x="4969749" y="3047802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240" y="0"/>
                  </a:moveTo>
                  <a:lnTo>
                    <a:pt x="240" y="10"/>
                  </a:lnTo>
                  <a:cubicBezTo>
                    <a:pt x="221" y="4"/>
                    <a:pt x="202" y="1"/>
                    <a:pt x="183" y="1"/>
                  </a:cubicBezTo>
                  <a:cubicBezTo>
                    <a:pt x="88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90" y="889"/>
                    <a:pt x="187" y="889"/>
                  </a:cubicBezTo>
                  <a:cubicBezTo>
                    <a:pt x="205" y="889"/>
                    <a:pt x="222" y="886"/>
                    <a:pt x="240" y="881"/>
                  </a:cubicBezTo>
                  <a:cubicBezTo>
                    <a:pt x="278" y="862"/>
                    <a:pt x="316" y="852"/>
                    <a:pt x="345" y="833"/>
                  </a:cubicBezTo>
                  <a:cubicBezTo>
                    <a:pt x="374" y="795"/>
                    <a:pt x="412" y="766"/>
                    <a:pt x="450" y="747"/>
                  </a:cubicBezTo>
                  <a:cubicBezTo>
                    <a:pt x="670" y="498"/>
                    <a:pt x="556" y="105"/>
                    <a:pt x="24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49"/>
            <p:cNvSpPr/>
            <p:nvPr/>
          </p:nvSpPr>
          <p:spPr>
            <a:xfrm>
              <a:off x="4894592" y="3047802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489" y="0"/>
                  </a:moveTo>
                  <a:cubicBezTo>
                    <a:pt x="470" y="0"/>
                    <a:pt x="451" y="3"/>
                    <a:pt x="432" y="10"/>
                  </a:cubicBezTo>
                  <a:cubicBezTo>
                    <a:pt x="1" y="144"/>
                    <a:pt x="1" y="747"/>
                    <a:pt x="432" y="881"/>
                  </a:cubicBezTo>
                  <a:cubicBezTo>
                    <a:pt x="449" y="887"/>
                    <a:pt x="467" y="889"/>
                    <a:pt x="485" y="889"/>
                  </a:cubicBezTo>
                  <a:cubicBezTo>
                    <a:pt x="582" y="889"/>
                    <a:pt x="671" y="806"/>
                    <a:pt x="671" y="708"/>
                  </a:cubicBezTo>
                  <a:lnTo>
                    <a:pt x="671" y="182"/>
                  </a:lnTo>
                  <a:cubicBezTo>
                    <a:pt x="671" y="125"/>
                    <a:pt x="642" y="67"/>
                    <a:pt x="594" y="38"/>
                  </a:cubicBezTo>
                  <a:cubicBezTo>
                    <a:pt x="562" y="13"/>
                    <a:pt x="526" y="0"/>
                    <a:pt x="4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49"/>
            <p:cNvSpPr/>
            <p:nvPr/>
          </p:nvSpPr>
          <p:spPr>
            <a:xfrm>
              <a:off x="4926262" y="3088610"/>
              <a:ext cx="29437" cy="33350"/>
            </a:xfrm>
            <a:custGeom>
              <a:avLst/>
              <a:gdLst/>
              <a:ahLst/>
              <a:cxnLst/>
              <a:rect l="l" t="t" r="r" b="b"/>
              <a:pathLst>
                <a:path w="1121" h="1270" extrusionOk="0">
                  <a:moveTo>
                    <a:pt x="186" y="1"/>
                  </a:moveTo>
                  <a:cubicBezTo>
                    <a:pt x="88" y="1"/>
                    <a:pt x="1" y="80"/>
                    <a:pt x="1" y="188"/>
                  </a:cubicBezTo>
                  <a:lnTo>
                    <a:pt x="1" y="724"/>
                  </a:lnTo>
                  <a:cubicBezTo>
                    <a:pt x="1" y="772"/>
                    <a:pt x="20" y="829"/>
                    <a:pt x="58" y="858"/>
                  </a:cubicBezTo>
                  <a:lnTo>
                    <a:pt x="431" y="1222"/>
                  </a:lnTo>
                  <a:cubicBezTo>
                    <a:pt x="460" y="1250"/>
                    <a:pt x="508" y="1269"/>
                    <a:pt x="556" y="1269"/>
                  </a:cubicBezTo>
                  <a:cubicBezTo>
                    <a:pt x="604" y="1269"/>
                    <a:pt x="652" y="1250"/>
                    <a:pt x="690" y="1212"/>
                  </a:cubicBezTo>
                  <a:lnTo>
                    <a:pt x="1063" y="820"/>
                  </a:lnTo>
                  <a:cubicBezTo>
                    <a:pt x="1101" y="791"/>
                    <a:pt x="1111" y="743"/>
                    <a:pt x="1121" y="695"/>
                  </a:cubicBezTo>
                  <a:lnTo>
                    <a:pt x="1121" y="188"/>
                  </a:lnTo>
                  <a:cubicBezTo>
                    <a:pt x="1111" y="140"/>
                    <a:pt x="109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14" y="25"/>
                    <a:pt x="747" y="35"/>
                    <a:pt x="671" y="35"/>
                  </a:cubicBezTo>
                  <a:lnTo>
                    <a:pt x="451" y="35"/>
                  </a:lnTo>
                  <a:cubicBezTo>
                    <a:pt x="374" y="35"/>
                    <a:pt x="298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49"/>
            <p:cNvSpPr/>
            <p:nvPr/>
          </p:nvSpPr>
          <p:spPr>
            <a:xfrm>
              <a:off x="4926262" y="3088952"/>
              <a:ext cx="17883" cy="33245"/>
            </a:xfrm>
            <a:custGeom>
              <a:avLst/>
              <a:gdLst/>
              <a:ahLst/>
              <a:cxnLst/>
              <a:rect l="l" t="t" r="r" b="b"/>
              <a:pathLst>
                <a:path w="681" h="1266" extrusionOk="0">
                  <a:moveTo>
                    <a:pt x="189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2" y="1247"/>
                    <a:pt x="680" y="1209"/>
                  </a:cubicBezTo>
                  <a:cubicBezTo>
                    <a:pt x="652" y="1209"/>
                    <a:pt x="613" y="1189"/>
                    <a:pt x="594" y="1161"/>
                  </a:cubicBezTo>
                  <a:lnTo>
                    <a:pt x="221" y="797"/>
                  </a:lnTo>
                  <a:cubicBezTo>
                    <a:pt x="183" y="759"/>
                    <a:pt x="164" y="711"/>
                    <a:pt x="173" y="653"/>
                  </a:cubicBezTo>
                  <a:lnTo>
                    <a:pt x="173" y="127"/>
                  </a:lnTo>
                  <a:cubicBezTo>
                    <a:pt x="173" y="79"/>
                    <a:pt x="192" y="31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49"/>
            <p:cNvSpPr/>
            <p:nvPr/>
          </p:nvSpPr>
          <p:spPr>
            <a:xfrm>
              <a:off x="4909692" y="3030261"/>
              <a:ext cx="62341" cy="66805"/>
            </a:xfrm>
            <a:custGeom>
              <a:avLst/>
              <a:gdLst/>
              <a:ahLst/>
              <a:cxnLst/>
              <a:rect l="l" t="t" r="r" b="b"/>
              <a:pathLst>
                <a:path w="2374" h="254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44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82" y="2544"/>
                  </a:cubicBezTo>
                  <a:lnTo>
                    <a:pt x="1302" y="2544"/>
                  </a:lnTo>
                  <a:cubicBezTo>
                    <a:pt x="1895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35" y="553"/>
                    <a:pt x="2259" y="525"/>
                  </a:cubicBezTo>
                  <a:cubicBezTo>
                    <a:pt x="2240" y="515"/>
                    <a:pt x="2221" y="505"/>
                    <a:pt x="2201" y="496"/>
                  </a:cubicBezTo>
                  <a:cubicBezTo>
                    <a:pt x="1991" y="410"/>
                    <a:pt x="1819" y="257"/>
                    <a:pt x="1713" y="56"/>
                  </a:cubicBez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49"/>
            <p:cNvSpPr/>
            <p:nvPr/>
          </p:nvSpPr>
          <p:spPr>
            <a:xfrm>
              <a:off x="4909692" y="3030261"/>
              <a:ext cx="45509" cy="67068"/>
            </a:xfrm>
            <a:custGeom>
              <a:avLst/>
              <a:gdLst/>
              <a:ahLst/>
              <a:cxnLst/>
              <a:rect l="l" t="t" r="r" b="b"/>
              <a:pathLst>
                <a:path w="1733" h="255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2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49"/>
            <p:cNvSpPr/>
            <p:nvPr/>
          </p:nvSpPr>
          <p:spPr>
            <a:xfrm>
              <a:off x="5142408" y="3101583"/>
              <a:ext cx="124919" cy="66175"/>
            </a:xfrm>
            <a:custGeom>
              <a:avLst/>
              <a:gdLst/>
              <a:ahLst/>
              <a:cxnLst/>
              <a:rect l="l" t="t" r="r" b="b"/>
              <a:pathLst>
                <a:path w="4757" h="2520" extrusionOk="0">
                  <a:moveTo>
                    <a:pt x="1819" y="0"/>
                  </a:moveTo>
                  <a:lnTo>
                    <a:pt x="728" y="440"/>
                  </a:lnTo>
                  <a:cubicBezTo>
                    <a:pt x="622" y="479"/>
                    <a:pt x="527" y="536"/>
                    <a:pt x="441" y="613"/>
                  </a:cubicBezTo>
                  <a:lnTo>
                    <a:pt x="412" y="632"/>
                  </a:lnTo>
                  <a:lnTo>
                    <a:pt x="393" y="641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1"/>
                    <a:pt x="29" y="1130"/>
                    <a:pt x="0" y="1397"/>
                  </a:cubicBezTo>
                  <a:lnTo>
                    <a:pt x="0" y="1445"/>
                  </a:lnTo>
                  <a:lnTo>
                    <a:pt x="0" y="1464"/>
                  </a:lnTo>
                  <a:lnTo>
                    <a:pt x="0" y="1493"/>
                  </a:lnTo>
                  <a:lnTo>
                    <a:pt x="0" y="1522"/>
                  </a:lnTo>
                  <a:lnTo>
                    <a:pt x="0" y="1531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297"/>
                  </a:lnTo>
                  <a:cubicBezTo>
                    <a:pt x="0" y="2420"/>
                    <a:pt x="106" y="2519"/>
                    <a:pt x="227" y="2519"/>
                  </a:cubicBezTo>
                  <a:cubicBezTo>
                    <a:pt x="237" y="2519"/>
                    <a:pt x="248" y="2519"/>
                    <a:pt x="259" y="2517"/>
                  </a:cubicBezTo>
                  <a:lnTo>
                    <a:pt x="4489" y="2517"/>
                  </a:lnTo>
                  <a:cubicBezTo>
                    <a:pt x="4499" y="2519"/>
                    <a:pt x="4510" y="2519"/>
                    <a:pt x="4520" y="2519"/>
                  </a:cubicBezTo>
                  <a:cubicBezTo>
                    <a:pt x="4642" y="2519"/>
                    <a:pt x="4748" y="2420"/>
                    <a:pt x="4757" y="2297"/>
                  </a:cubicBezTo>
                  <a:lnTo>
                    <a:pt x="4757" y="1771"/>
                  </a:lnTo>
                  <a:lnTo>
                    <a:pt x="4757" y="1589"/>
                  </a:lnTo>
                  <a:lnTo>
                    <a:pt x="4747" y="1589"/>
                  </a:lnTo>
                  <a:lnTo>
                    <a:pt x="4747" y="1531"/>
                  </a:lnTo>
                  <a:lnTo>
                    <a:pt x="4747" y="1522"/>
                  </a:lnTo>
                  <a:lnTo>
                    <a:pt x="4747" y="1493"/>
                  </a:lnTo>
                  <a:lnTo>
                    <a:pt x="4747" y="1464"/>
                  </a:lnTo>
                  <a:lnTo>
                    <a:pt x="4747" y="1445"/>
                  </a:lnTo>
                  <a:lnTo>
                    <a:pt x="4747" y="1397"/>
                  </a:lnTo>
                  <a:cubicBezTo>
                    <a:pt x="4709" y="1130"/>
                    <a:pt x="4584" y="871"/>
                    <a:pt x="4393" y="680"/>
                  </a:cubicBezTo>
                  <a:lnTo>
                    <a:pt x="4364" y="661"/>
                  </a:lnTo>
                  <a:lnTo>
                    <a:pt x="4345" y="641"/>
                  </a:lnTo>
                  <a:lnTo>
                    <a:pt x="4336" y="632"/>
                  </a:lnTo>
                  <a:lnTo>
                    <a:pt x="4307" y="613"/>
                  </a:lnTo>
                  <a:cubicBezTo>
                    <a:pt x="4221" y="536"/>
                    <a:pt x="4125" y="479"/>
                    <a:pt x="4010" y="440"/>
                  </a:cubicBezTo>
                  <a:lnTo>
                    <a:pt x="2929" y="0"/>
                  </a:lnTo>
                  <a:lnTo>
                    <a:pt x="2651" y="287"/>
                  </a:lnTo>
                  <a:lnTo>
                    <a:pt x="2374" y="555"/>
                  </a:lnTo>
                  <a:lnTo>
                    <a:pt x="2096" y="28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49"/>
            <p:cNvSpPr/>
            <p:nvPr/>
          </p:nvSpPr>
          <p:spPr>
            <a:xfrm>
              <a:off x="5140885" y="3101819"/>
              <a:ext cx="51049" cy="65939"/>
            </a:xfrm>
            <a:custGeom>
              <a:avLst/>
              <a:gdLst/>
              <a:ahLst/>
              <a:cxnLst/>
              <a:rect l="l" t="t" r="r" b="b"/>
              <a:pathLst>
                <a:path w="1944" h="2511" extrusionOk="0">
                  <a:moveTo>
                    <a:pt x="1858" y="1"/>
                  </a:moveTo>
                  <a:lnTo>
                    <a:pt x="776" y="422"/>
                  </a:lnTo>
                  <a:cubicBezTo>
                    <a:pt x="298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9" y="2411"/>
                    <a:pt x="135" y="2510"/>
                    <a:pt x="256" y="2510"/>
                  </a:cubicBezTo>
                  <a:cubicBezTo>
                    <a:pt x="267" y="2510"/>
                    <a:pt x="277" y="2510"/>
                    <a:pt x="288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17" y="1073"/>
                    <a:pt x="623" y="613"/>
                    <a:pt x="1092" y="422"/>
                  </a:cubicBezTo>
                  <a:lnTo>
                    <a:pt x="1944" y="87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49"/>
            <p:cNvSpPr/>
            <p:nvPr/>
          </p:nvSpPr>
          <p:spPr>
            <a:xfrm>
              <a:off x="5164256" y="2997278"/>
              <a:ext cx="79699" cy="56328"/>
            </a:xfrm>
            <a:custGeom>
              <a:avLst/>
              <a:gdLst/>
              <a:ahLst/>
              <a:cxnLst/>
              <a:rect l="l" t="t" r="r" b="b"/>
              <a:pathLst>
                <a:path w="3035" h="2145" extrusionOk="0">
                  <a:moveTo>
                    <a:pt x="2671" y="1838"/>
                  </a:moveTo>
                  <a:lnTo>
                    <a:pt x="2661" y="1848"/>
                  </a:lnTo>
                  <a:lnTo>
                    <a:pt x="2633" y="1867"/>
                  </a:lnTo>
                  <a:lnTo>
                    <a:pt x="2671" y="1838"/>
                  </a:lnTo>
                  <a:close/>
                  <a:moveTo>
                    <a:pt x="1456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36" y="2106"/>
                    <a:pt x="374" y="1943"/>
                  </a:cubicBezTo>
                  <a:cubicBezTo>
                    <a:pt x="393" y="1934"/>
                    <a:pt x="403" y="1915"/>
                    <a:pt x="412" y="1895"/>
                  </a:cubicBezTo>
                  <a:cubicBezTo>
                    <a:pt x="594" y="1895"/>
                    <a:pt x="1475" y="1886"/>
                    <a:pt x="1972" y="1273"/>
                  </a:cubicBezTo>
                  <a:cubicBezTo>
                    <a:pt x="2087" y="1570"/>
                    <a:pt x="2326" y="1800"/>
                    <a:pt x="2633" y="1886"/>
                  </a:cubicBezTo>
                  <a:cubicBezTo>
                    <a:pt x="2633" y="1905"/>
                    <a:pt x="2652" y="1924"/>
                    <a:pt x="2661" y="1943"/>
                  </a:cubicBezTo>
                  <a:cubicBezTo>
                    <a:pt x="2700" y="2106"/>
                    <a:pt x="3035" y="2135"/>
                    <a:pt x="3035" y="2135"/>
                  </a:cubicBezTo>
                  <a:lnTo>
                    <a:pt x="3035" y="1455"/>
                  </a:lnTo>
                  <a:cubicBezTo>
                    <a:pt x="3035" y="651"/>
                    <a:pt x="2384" y="1"/>
                    <a:pt x="15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49"/>
            <p:cNvSpPr/>
            <p:nvPr/>
          </p:nvSpPr>
          <p:spPr>
            <a:xfrm>
              <a:off x="5164256" y="2997541"/>
              <a:ext cx="43250" cy="56065"/>
            </a:xfrm>
            <a:custGeom>
              <a:avLst/>
              <a:gdLst/>
              <a:ahLst/>
              <a:cxnLst/>
              <a:rect l="l" t="t" r="r" b="b"/>
              <a:pathLst>
                <a:path w="1647" h="2135" extrusionOk="0">
                  <a:moveTo>
                    <a:pt x="1456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97" y="2125"/>
                    <a:pt x="18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49"/>
            <p:cNvSpPr/>
            <p:nvPr/>
          </p:nvSpPr>
          <p:spPr>
            <a:xfrm>
              <a:off x="5233136" y="3047802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239" y="0"/>
                  </a:moveTo>
                  <a:lnTo>
                    <a:pt x="239" y="10"/>
                  </a:lnTo>
                  <a:cubicBezTo>
                    <a:pt x="219" y="4"/>
                    <a:pt x="199" y="1"/>
                    <a:pt x="180" y="1"/>
                  </a:cubicBezTo>
                  <a:cubicBezTo>
                    <a:pt x="81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83" y="889"/>
                    <a:pt x="184" y="889"/>
                  </a:cubicBezTo>
                  <a:cubicBezTo>
                    <a:pt x="202" y="889"/>
                    <a:pt x="221" y="886"/>
                    <a:pt x="239" y="881"/>
                  </a:cubicBezTo>
                  <a:cubicBezTo>
                    <a:pt x="268" y="862"/>
                    <a:pt x="306" y="852"/>
                    <a:pt x="335" y="833"/>
                  </a:cubicBezTo>
                  <a:cubicBezTo>
                    <a:pt x="373" y="795"/>
                    <a:pt x="402" y="766"/>
                    <a:pt x="440" y="747"/>
                  </a:cubicBezTo>
                  <a:cubicBezTo>
                    <a:pt x="661" y="498"/>
                    <a:pt x="555" y="105"/>
                    <a:pt x="23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49"/>
            <p:cNvSpPr/>
            <p:nvPr/>
          </p:nvSpPr>
          <p:spPr>
            <a:xfrm>
              <a:off x="5157980" y="3047802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479" y="0"/>
                  </a:moveTo>
                  <a:cubicBezTo>
                    <a:pt x="460" y="0"/>
                    <a:pt x="441" y="3"/>
                    <a:pt x="422" y="10"/>
                  </a:cubicBezTo>
                  <a:cubicBezTo>
                    <a:pt x="1" y="144"/>
                    <a:pt x="1" y="747"/>
                    <a:pt x="422" y="881"/>
                  </a:cubicBezTo>
                  <a:cubicBezTo>
                    <a:pt x="441" y="887"/>
                    <a:pt x="460" y="889"/>
                    <a:pt x="478" y="889"/>
                  </a:cubicBezTo>
                  <a:cubicBezTo>
                    <a:pt x="579" y="889"/>
                    <a:pt x="661" y="806"/>
                    <a:pt x="661" y="708"/>
                  </a:cubicBezTo>
                  <a:lnTo>
                    <a:pt x="661" y="182"/>
                  </a:lnTo>
                  <a:cubicBezTo>
                    <a:pt x="661" y="125"/>
                    <a:pt x="632" y="67"/>
                    <a:pt x="584" y="38"/>
                  </a:cubicBezTo>
                  <a:cubicBezTo>
                    <a:pt x="553" y="13"/>
                    <a:pt x="516" y="0"/>
                    <a:pt x="47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49"/>
            <p:cNvSpPr/>
            <p:nvPr/>
          </p:nvSpPr>
          <p:spPr>
            <a:xfrm>
              <a:off x="5189387" y="3088610"/>
              <a:ext cx="29700" cy="33587"/>
            </a:xfrm>
            <a:custGeom>
              <a:avLst/>
              <a:gdLst/>
              <a:ahLst/>
              <a:cxnLst/>
              <a:rect l="l" t="t" r="r" b="b"/>
              <a:pathLst>
                <a:path w="1131" h="1279" extrusionOk="0">
                  <a:moveTo>
                    <a:pt x="186" y="1"/>
                  </a:moveTo>
                  <a:cubicBezTo>
                    <a:pt x="90" y="1"/>
                    <a:pt x="11" y="80"/>
                    <a:pt x="11" y="188"/>
                  </a:cubicBezTo>
                  <a:lnTo>
                    <a:pt x="11" y="724"/>
                  </a:lnTo>
                  <a:cubicBezTo>
                    <a:pt x="1" y="781"/>
                    <a:pt x="30" y="829"/>
                    <a:pt x="68" y="877"/>
                  </a:cubicBezTo>
                  <a:lnTo>
                    <a:pt x="441" y="1231"/>
                  </a:lnTo>
                  <a:cubicBezTo>
                    <a:pt x="470" y="1260"/>
                    <a:pt x="518" y="1279"/>
                    <a:pt x="566" y="1279"/>
                  </a:cubicBezTo>
                  <a:cubicBezTo>
                    <a:pt x="613" y="1279"/>
                    <a:pt x="661" y="1260"/>
                    <a:pt x="690" y="1222"/>
                  </a:cubicBezTo>
                  <a:lnTo>
                    <a:pt x="1073" y="829"/>
                  </a:lnTo>
                  <a:cubicBezTo>
                    <a:pt x="1102" y="800"/>
                    <a:pt x="1121" y="753"/>
                    <a:pt x="1121" y="705"/>
                  </a:cubicBezTo>
                  <a:lnTo>
                    <a:pt x="1121" y="198"/>
                  </a:lnTo>
                  <a:cubicBezTo>
                    <a:pt x="1130" y="150"/>
                    <a:pt x="110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24" y="25"/>
                    <a:pt x="747" y="35"/>
                    <a:pt x="680" y="35"/>
                  </a:cubicBezTo>
                  <a:lnTo>
                    <a:pt x="451" y="35"/>
                  </a:lnTo>
                  <a:cubicBezTo>
                    <a:pt x="384" y="35"/>
                    <a:pt x="307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49"/>
            <p:cNvSpPr/>
            <p:nvPr/>
          </p:nvSpPr>
          <p:spPr>
            <a:xfrm>
              <a:off x="5189650" y="3088952"/>
              <a:ext cx="17857" cy="33245"/>
            </a:xfrm>
            <a:custGeom>
              <a:avLst/>
              <a:gdLst/>
              <a:ahLst/>
              <a:cxnLst/>
              <a:rect l="l" t="t" r="r" b="b"/>
              <a:pathLst>
                <a:path w="680" h="1266" extrusionOk="0">
                  <a:moveTo>
                    <a:pt x="181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3" y="1266"/>
                    <a:pt x="651" y="1247"/>
                    <a:pt x="680" y="1209"/>
                  </a:cubicBezTo>
                  <a:cubicBezTo>
                    <a:pt x="642" y="1209"/>
                    <a:pt x="613" y="1189"/>
                    <a:pt x="584" y="1161"/>
                  </a:cubicBezTo>
                  <a:lnTo>
                    <a:pt x="221" y="797"/>
                  </a:lnTo>
                  <a:cubicBezTo>
                    <a:pt x="182" y="759"/>
                    <a:pt x="163" y="711"/>
                    <a:pt x="163" y="653"/>
                  </a:cubicBezTo>
                  <a:lnTo>
                    <a:pt x="163" y="127"/>
                  </a:lnTo>
                  <a:cubicBezTo>
                    <a:pt x="163" y="79"/>
                    <a:pt x="182" y="31"/>
                    <a:pt x="211" y="3"/>
                  </a:cubicBezTo>
                  <a:cubicBezTo>
                    <a:pt x="201" y="1"/>
                    <a:pt x="191" y="0"/>
                    <a:pt x="181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49"/>
            <p:cNvSpPr/>
            <p:nvPr/>
          </p:nvSpPr>
          <p:spPr>
            <a:xfrm>
              <a:off x="5173054" y="3030261"/>
              <a:ext cx="62368" cy="66805"/>
            </a:xfrm>
            <a:custGeom>
              <a:avLst/>
              <a:gdLst/>
              <a:ahLst/>
              <a:cxnLst/>
              <a:rect l="l" t="t" r="r" b="b"/>
              <a:pathLst>
                <a:path w="2375" h="2544" extrusionOk="0">
                  <a:moveTo>
                    <a:pt x="1649" y="1"/>
                  </a:moveTo>
                  <a:cubicBezTo>
                    <a:pt x="1634" y="1"/>
                    <a:pt x="1620" y="6"/>
                    <a:pt x="1609" y="17"/>
                  </a:cubicBezTo>
                  <a:cubicBezTo>
                    <a:pt x="1350" y="209"/>
                    <a:pt x="1054" y="352"/>
                    <a:pt x="747" y="439"/>
                  </a:cubicBezTo>
                  <a:cubicBezTo>
                    <a:pt x="652" y="467"/>
                    <a:pt x="556" y="486"/>
                    <a:pt x="460" y="505"/>
                  </a:cubicBezTo>
                  <a:cubicBezTo>
                    <a:pt x="365" y="525"/>
                    <a:pt x="269" y="534"/>
                    <a:pt x="173" y="544"/>
                  </a:cubicBezTo>
                  <a:cubicBezTo>
                    <a:pt x="68" y="544"/>
                    <a:pt x="1" y="630"/>
                    <a:pt x="1" y="726"/>
                  </a:cubicBezTo>
                  <a:lnTo>
                    <a:pt x="1" y="1472"/>
                  </a:lnTo>
                  <a:cubicBezTo>
                    <a:pt x="1" y="2065"/>
                    <a:pt x="479" y="2544"/>
                    <a:pt x="1073" y="2544"/>
                  </a:cubicBezTo>
                  <a:lnTo>
                    <a:pt x="1302" y="2544"/>
                  </a:lnTo>
                  <a:cubicBezTo>
                    <a:pt x="1896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26" y="553"/>
                    <a:pt x="2259" y="525"/>
                  </a:cubicBezTo>
                  <a:cubicBezTo>
                    <a:pt x="2240" y="515"/>
                    <a:pt x="2221" y="505"/>
                    <a:pt x="2192" y="496"/>
                  </a:cubicBezTo>
                  <a:cubicBezTo>
                    <a:pt x="1982" y="410"/>
                    <a:pt x="1810" y="257"/>
                    <a:pt x="1714" y="56"/>
                  </a:cubicBezTo>
                  <a:lnTo>
                    <a:pt x="1704" y="37"/>
                  </a:lnTo>
                  <a:cubicBezTo>
                    <a:pt x="1693" y="13"/>
                    <a:pt x="1671" y="1"/>
                    <a:pt x="1649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49"/>
            <p:cNvSpPr/>
            <p:nvPr/>
          </p:nvSpPr>
          <p:spPr>
            <a:xfrm>
              <a:off x="5172817" y="3030261"/>
              <a:ext cx="45509" cy="67068"/>
            </a:xfrm>
            <a:custGeom>
              <a:avLst/>
              <a:gdLst/>
              <a:ahLst/>
              <a:cxnLst/>
              <a:rect l="l" t="t" r="r" b="b"/>
              <a:pathLst>
                <a:path w="1733" h="255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3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3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49"/>
            <p:cNvSpPr/>
            <p:nvPr/>
          </p:nvSpPr>
          <p:spPr>
            <a:xfrm>
              <a:off x="5009953" y="2992000"/>
              <a:ext cx="125680" cy="66149"/>
            </a:xfrm>
            <a:custGeom>
              <a:avLst/>
              <a:gdLst/>
              <a:ahLst/>
              <a:cxnLst/>
              <a:rect l="l" t="t" r="r" b="b"/>
              <a:pathLst>
                <a:path w="4786" h="2519" extrusionOk="0">
                  <a:moveTo>
                    <a:pt x="1848" y="1"/>
                  </a:moveTo>
                  <a:lnTo>
                    <a:pt x="766" y="431"/>
                  </a:lnTo>
                  <a:cubicBezTo>
                    <a:pt x="642" y="470"/>
                    <a:pt x="537" y="527"/>
                    <a:pt x="441" y="604"/>
                  </a:cubicBezTo>
                  <a:lnTo>
                    <a:pt x="412" y="623"/>
                  </a:lnTo>
                  <a:lnTo>
                    <a:pt x="403" y="642"/>
                  </a:lnTo>
                  <a:lnTo>
                    <a:pt x="384" y="651"/>
                  </a:lnTo>
                  <a:lnTo>
                    <a:pt x="364" y="671"/>
                  </a:lnTo>
                  <a:cubicBezTo>
                    <a:pt x="163" y="862"/>
                    <a:pt x="39" y="1120"/>
                    <a:pt x="1" y="1388"/>
                  </a:cubicBezTo>
                  <a:lnTo>
                    <a:pt x="1" y="1436"/>
                  </a:lnTo>
                  <a:lnTo>
                    <a:pt x="1" y="1455"/>
                  </a:lnTo>
                  <a:lnTo>
                    <a:pt x="1" y="1494"/>
                  </a:lnTo>
                  <a:lnTo>
                    <a:pt x="1" y="1522"/>
                  </a:lnTo>
                  <a:lnTo>
                    <a:pt x="1" y="1532"/>
                  </a:lnTo>
                  <a:lnTo>
                    <a:pt x="1" y="1589"/>
                  </a:lnTo>
                  <a:lnTo>
                    <a:pt x="1" y="1762"/>
                  </a:lnTo>
                  <a:lnTo>
                    <a:pt x="1" y="2288"/>
                  </a:lnTo>
                  <a:cubicBezTo>
                    <a:pt x="10" y="2416"/>
                    <a:pt x="116" y="2518"/>
                    <a:pt x="251" y="2518"/>
                  </a:cubicBezTo>
                  <a:cubicBezTo>
                    <a:pt x="257" y="2518"/>
                    <a:pt x="263" y="2518"/>
                    <a:pt x="269" y="2518"/>
                  </a:cubicBezTo>
                  <a:lnTo>
                    <a:pt x="4527" y="2518"/>
                  </a:lnTo>
                  <a:cubicBezTo>
                    <a:pt x="4533" y="2518"/>
                    <a:pt x="4539" y="2518"/>
                    <a:pt x="4544" y="2518"/>
                  </a:cubicBezTo>
                  <a:cubicBezTo>
                    <a:pt x="4671" y="2518"/>
                    <a:pt x="4777" y="2416"/>
                    <a:pt x="4786" y="2288"/>
                  </a:cubicBezTo>
                  <a:lnTo>
                    <a:pt x="4786" y="1762"/>
                  </a:lnTo>
                  <a:lnTo>
                    <a:pt x="4786" y="1589"/>
                  </a:lnTo>
                  <a:lnTo>
                    <a:pt x="4776" y="1589"/>
                  </a:lnTo>
                  <a:lnTo>
                    <a:pt x="4776" y="1532"/>
                  </a:lnTo>
                  <a:lnTo>
                    <a:pt x="4776" y="1522"/>
                  </a:lnTo>
                  <a:lnTo>
                    <a:pt x="4776" y="1494"/>
                  </a:lnTo>
                  <a:lnTo>
                    <a:pt x="4776" y="1455"/>
                  </a:lnTo>
                  <a:lnTo>
                    <a:pt x="4776" y="1446"/>
                  </a:lnTo>
                  <a:lnTo>
                    <a:pt x="4776" y="1398"/>
                  </a:lnTo>
                  <a:cubicBezTo>
                    <a:pt x="4748" y="1120"/>
                    <a:pt x="4614" y="862"/>
                    <a:pt x="4422" y="680"/>
                  </a:cubicBezTo>
                  <a:lnTo>
                    <a:pt x="4394" y="651"/>
                  </a:lnTo>
                  <a:lnTo>
                    <a:pt x="4384" y="642"/>
                  </a:lnTo>
                  <a:lnTo>
                    <a:pt x="4365" y="623"/>
                  </a:lnTo>
                  <a:lnTo>
                    <a:pt x="4336" y="604"/>
                  </a:lnTo>
                  <a:cubicBezTo>
                    <a:pt x="4250" y="537"/>
                    <a:pt x="4154" y="479"/>
                    <a:pt x="4049" y="431"/>
                  </a:cubicBezTo>
                  <a:lnTo>
                    <a:pt x="2958" y="1"/>
                  </a:lnTo>
                  <a:lnTo>
                    <a:pt x="2680" y="278"/>
                  </a:lnTo>
                  <a:lnTo>
                    <a:pt x="2403" y="556"/>
                  </a:lnTo>
                  <a:lnTo>
                    <a:pt x="2125" y="278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49"/>
            <p:cNvSpPr/>
            <p:nvPr/>
          </p:nvSpPr>
          <p:spPr>
            <a:xfrm>
              <a:off x="5009217" y="2992262"/>
              <a:ext cx="51286" cy="65913"/>
            </a:xfrm>
            <a:custGeom>
              <a:avLst/>
              <a:gdLst/>
              <a:ahLst/>
              <a:cxnLst/>
              <a:rect l="l" t="t" r="r" b="b"/>
              <a:pathLst>
                <a:path w="1953" h="2510" extrusionOk="0">
                  <a:moveTo>
                    <a:pt x="1857" y="0"/>
                  </a:moveTo>
                  <a:lnTo>
                    <a:pt x="775" y="421"/>
                  </a:lnTo>
                  <a:cubicBezTo>
                    <a:pt x="306" y="613"/>
                    <a:pt x="0" y="1072"/>
                    <a:pt x="29" y="1579"/>
                  </a:cubicBezTo>
                  <a:lnTo>
                    <a:pt x="29" y="2278"/>
                  </a:lnTo>
                  <a:cubicBezTo>
                    <a:pt x="29" y="2410"/>
                    <a:pt x="134" y="2510"/>
                    <a:pt x="256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79"/>
                  </a:lnTo>
                  <a:cubicBezTo>
                    <a:pt x="325" y="1072"/>
                    <a:pt x="622" y="613"/>
                    <a:pt x="1091" y="421"/>
                  </a:cubicBezTo>
                  <a:lnTo>
                    <a:pt x="1952" y="8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49"/>
            <p:cNvSpPr/>
            <p:nvPr/>
          </p:nvSpPr>
          <p:spPr>
            <a:xfrm>
              <a:off x="5032825" y="2887695"/>
              <a:ext cx="79436" cy="56091"/>
            </a:xfrm>
            <a:custGeom>
              <a:avLst/>
              <a:gdLst/>
              <a:ahLst/>
              <a:cxnLst/>
              <a:rect l="l" t="t" r="r" b="b"/>
              <a:pathLst>
                <a:path w="3025" h="2136" extrusionOk="0">
                  <a:moveTo>
                    <a:pt x="1455" y="1"/>
                  </a:moveTo>
                  <a:cubicBezTo>
                    <a:pt x="651" y="1"/>
                    <a:pt x="1" y="652"/>
                    <a:pt x="1" y="1456"/>
                  </a:cubicBezTo>
                  <a:lnTo>
                    <a:pt x="1" y="2135"/>
                  </a:lnTo>
                  <a:cubicBezTo>
                    <a:pt x="1" y="2135"/>
                    <a:pt x="326" y="2106"/>
                    <a:pt x="364" y="1944"/>
                  </a:cubicBezTo>
                  <a:cubicBezTo>
                    <a:pt x="383" y="1925"/>
                    <a:pt x="393" y="1915"/>
                    <a:pt x="403" y="1896"/>
                  </a:cubicBezTo>
                  <a:cubicBezTo>
                    <a:pt x="584" y="1896"/>
                    <a:pt x="1465" y="1877"/>
                    <a:pt x="1972" y="1274"/>
                  </a:cubicBezTo>
                  <a:cubicBezTo>
                    <a:pt x="2077" y="1570"/>
                    <a:pt x="2317" y="1800"/>
                    <a:pt x="2623" y="1886"/>
                  </a:cubicBezTo>
                  <a:cubicBezTo>
                    <a:pt x="2632" y="1905"/>
                    <a:pt x="2642" y="1925"/>
                    <a:pt x="2652" y="1944"/>
                  </a:cubicBezTo>
                  <a:cubicBezTo>
                    <a:pt x="2699" y="2106"/>
                    <a:pt x="3025" y="2135"/>
                    <a:pt x="3025" y="2135"/>
                  </a:cubicBezTo>
                  <a:lnTo>
                    <a:pt x="3025" y="1456"/>
                  </a:lnTo>
                  <a:cubicBezTo>
                    <a:pt x="3025" y="652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49"/>
            <p:cNvSpPr/>
            <p:nvPr/>
          </p:nvSpPr>
          <p:spPr>
            <a:xfrm>
              <a:off x="5032825" y="2887459"/>
              <a:ext cx="43014" cy="56328"/>
            </a:xfrm>
            <a:custGeom>
              <a:avLst/>
              <a:gdLst/>
              <a:ahLst/>
              <a:cxnLst/>
              <a:rect l="l" t="t" r="r" b="b"/>
              <a:pathLst>
                <a:path w="1638" h="2145" extrusionOk="0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5"/>
                    <a:pt x="173" y="2106"/>
                    <a:pt x="249" y="2068"/>
                  </a:cubicBez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9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49"/>
            <p:cNvSpPr/>
            <p:nvPr/>
          </p:nvSpPr>
          <p:spPr>
            <a:xfrm>
              <a:off x="5101442" y="2937983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12"/>
                    <a:pt x="87" y="890"/>
                    <a:pt x="183" y="890"/>
                  </a:cubicBezTo>
                  <a:cubicBezTo>
                    <a:pt x="202" y="890"/>
                    <a:pt x="221" y="887"/>
                    <a:pt x="240" y="880"/>
                  </a:cubicBezTo>
                  <a:cubicBezTo>
                    <a:pt x="278" y="871"/>
                    <a:pt x="307" y="852"/>
                    <a:pt x="345" y="833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8"/>
                    <a:pt x="555" y="105"/>
                    <a:pt x="240" y="10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49"/>
            <p:cNvSpPr/>
            <p:nvPr/>
          </p:nvSpPr>
          <p:spPr>
            <a:xfrm>
              <a:off x="5026286" y="2937957"/>
              <a:ext cx="17620" cy="23398"/>
            </a:xfrm>
            <a:custGeom>
              <a:avLst/>
              <a:gdLst/>
              <a:ahLst/>
              <a:cxnLst/>
              <a:rect l="l" t="t" r="r" b="b"/>
              <a:pathLst>
                <a:path w="671" h="891" extrusionOk="0">
                  <a:moveTo>
                    <a:pt x="484" y="1"/>
                  </a:moveTo>
                  <a:cubicBezTo>
                    <a:pt x="466" y="1"/>
                    <a:pt x="447" y="4"/>
                    <a:pt x="431" y="11"/>
                  </a:cubicBezTo>
                  <a:cubicBezTo>
                    <a:pt x="1" y="145"/>
                    <a:pt x="1" y="747"/>
                    <a:pt x="431" y="881"/>
                  </a:cubicBezTo>
                  <a:cubicBezTo>
                    <a:pt x="450" y="888"/>
                    <a:pt x="469" y="891"/>
                    <a:pt x="488" y="891"/>
                  </a:cubicBezTo>
                  <a:cubicBezTo>
                    <a:pt x="584" y="891"/>
                    <a:pt x="671" y="813"/>
                    <a:pt x="671" y="709"/>
                  </a:cubicBezTo>
                  <a:lnTo>
                    <a:pt x="671" y="183"/>
                  </a:lnTo>
                  <a:cubicBezTo>
                    <a:pt x="661" y="125"/>
                    <a:pt x="632" y="7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49"/>
            <p:cNvSpPr/>
            <p:nvPr/>
          </p:nvSpPr>
          <p:spPr>
            <a:xfrm>
              <a:off x="5057956" y="2979027"/>
              <a:ext cx="29175" cy="33350"/>
            </a:xfrm>
            <a:custGeom>
              <a:avLst/>
              <a:gdLst/>
              <a:ahLst/>
              <a:cxnLst/>
              <a:rect l="l" t="t" r="r" b="b"/>
              <a:pathLst>
                <a:path w="1111" h="1270" extrusionOk="0">
                  <a:moveTo>
                    <a:pt x="185" y="1"/>
                  </a:moveTo>
                  <a:cubicBezTo>
                    <a:pt x="87" y="1"/>
                    <a:pt x="1" y="79"/>
                    <a:pt x="1" y="179"/>
                  </a:cubicBezTo>
                  <a:lnTo>
                    <a:pt x="1" y="715"/>
                  </a:lnTo>
                  <a:cubicBezTo>
                    <a:pt x="1" y="772"/>
                    <a:pt x="20" y="820"/>
                    <a:pt x="58" y="858"/>
                  </a:cubicBezTo>
                  <a:lnTo>
                    <a:pt x="422" y="1222"/>
                  </a:lnTo>
                  <a:cubicBezTo>
                    <a:pt x="460" y="1251"/>
                    <a:pt x="508" y="1270"/>
                    <a:pt x="556" y="1270"/>
                  </a:cubicBezTo>
                  <a:cubicBezTo>
                    <a:pt x="604" y="1270"/>
                    <a:pt x="651" y="1251"/>
                    <a:pt x="680" y="1212"/>
                  </a:cubicBezTo>
                  <a:lnTo>
                    <a:pt x="1063" y="820"/>
                  </a:lnTo>
                  <a:cubicBezTo>
                    <a:pt x="1092" y="782"/>
                    <a:pt x="1111" y="743"/>
                    <a:pt x="1111" y="696"/>
                  </a:cubicBezTo>
                  <a:lnTo>
                    <a:pt x="1111" y="188"/>
                  </a:lnTo>
                  <a:cubicBezTo>
                    <a:pt x="1111" y="140"/>
                    <a:pt x="1092" y="93"/>
                    <a:pt x="1063" y="54"/>
                  </a:cubicBezTo>
                  <a:cubicBezTo>
                    <a:pt x="1025" y="26"/>
                    <a:pt x="977" y="7"/>
                    <a:pt x="919" y="7"/>
                  </a:cubicBezTo>
                  <a:lnTo>
                    <a:pt x="881" y="7"/>
                  </a:lnTo>
                  <a:cubicBezTo>
                    <a:pt x="814" y="26"/>
                    <a:pt x="738" y="26"/>
                    <a:pt x="671" y="26"/>
                  </a:cubicBezTo>
                  <a:lnTo>
                    <a:pt x="450" y="26"/>
                  </a:lnTo>
                  <a:cubicBezTo>
                    <a:pt x="374" y="26"/>
                    <a:pt x="297" y="16"/>
                    <a:pt x="230" y="7"/>
                  </a:cubicBezTo>
                  <a:cubicBezTo>
                    <a:pt x="215" y="3"/>
                    <a:pt x="200" y="1"/>
                    <a:pt x="185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49"/>
            <p:cNvSpPr/>
            <p:nvPr/>
          </p:nvSpPr>
          <p:spPr>
            <a:xfrm>
              <a:off x="5057956" y="2979369"/>
              <a:ext cx="17883" cy="33271"/>
            </a:xfrm>
            <a:custGeom>
              <a:avLst/>
              <a:gdLst/>
              <a:ahLst/>
              <a:cxnLst/>
              <a:rect l="l" t="t" r="r" b="b"/>
              <a:pathLst>
                <a:path w="681" h="1267" extrusionOk="0">
                  <a:moveTo>
                    <a:pt x="189" y="0"/>
                  </a:moveTo>
                  <a:cubicBezTo>
                    <a:pt x="87" y="0"/>
                    <a:pt x="1" y="80"/>
                    <a:pt x="1" y="175"/>
                  </a:cubicBezTo>
                  <a:lnTo>
                    <a:pt x="1" y="711"/>
                  </a:lnTo>
                  <a:cubicBezTo>
                    <a:pt x="1" y="769"/>
                    <a:pt x="20" y="817"/>
                    <a:pt x="58" y="855"/>
                  </a:cubicBezTo>
                  <a:lnTo>
                    <a:pt x="422" y="1219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09"/>
                  </a:cubicBezTo>
                  <a:cubicBezTo>
                    <a:pt x="642" y="1199"/>
                    <a:pt x="613" y="1180"/>
                    <a:pt x="594" y="1152"/>
                  </a:cubicBezTo>
                  <a:lnTo>
                    <a:pt x="221" y="797"/>
                  </a:lnTo>
                  <a:cubicBezTo>
                    <a:pt x="183" y="759"/>
                    <a:pt x="163" y="711"/>
                    <a:pt x="163" y="654"/>
                  </a:cubicBezTo>
                  <a:lnTo>
                    <a:pt x="163" y="118"/>
                  </a:lnTo>
                  <a:cubicBezTo>
                    <a:pt x="163" y="70"/>
                    <a:pt x="183" y="32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49"/>
            <p:cNvSpPr/>
            <p:nvPr/>
          </p:nvSpPr>
          <p:spPr>
            <a:xfrm>
              <a:off x="5041386" y="2920520"/>
              <a:ext cx="62341" cy="66989"/>
            </a:xfrm>
            <a:custGeom>
              <a:avLst/>
              <a:gdLst/>
              <a:ahLst/>
              <a:cxnLst/>
              <a:rect l="l" t="t" r="r" b="b"/>
              <a:pathLst>
                <a:path w="2374" h="2551" extrusionOk="0">
                  <a:moveTo>
                    <a:pt x="1641" y="0"/>
                  </a:moveTo>
                  <a:cubicBezTo>
                    <a:pt x="1629" y="0"/>
                    <a:pt x="1617" y="5"/>
                    <a:pt x="1608" y="14"/>
                  </a:cubicBezTo>
                  <a:cubicBezTo>
                    <a:pt x="1349" y="206"/>
                    <a:pt x="1053" y="349"/>
                    <a:pt x="747" y="445"/>
                  </a:cubicBezTo>
                  <a:cubicBezTo>
                    <a:pt x="651" y="464"/>
                    <a:pt x="555" y="493"/>
                    <a:pt x="459" y="512"/>
                  </a:cubicBezTo>
                  <a:cubicBezTo>
                    <a:pt x="364" y="521"/>
                    <a:pt x="268" y="541"/>
                    <a:pt x="172" y="541"/>
                  </a:cubicBezTo>
                  <a:cubicBezTo>
                    <a:pt x="77" y="550"/>
                    <a:pt x="0" y="627"/>
                    <a:pt x="0" y="722"/>
                  </a:cubicBezTo>
                  <a:lnTo>
                    <a:pt x="0" y="1478"/>
                  </a:lnTo>
                  <a:cubicBezTo>
                    <a:pt x="0" y="2072"/>
                    <a:pt x="479" y="2550"/>
                    <a:pt x="1072" y="2550"/>
                  </a:cubicBezTo>
                  <a:lnTo>
                    <a:pt x="1302" y="2550"/>
                  </a:lnTo>
                  <a:cubicBezTo>
                    <a:pt x="1895" y="2550"/>
                    <a:pt x="2373" y="2072"/>
                    <a:pt x="2373" y="1478"/>
                  </a:cubicBezTo>
                  <a:lnTo>
                    <a:pt x="2373" y="694"/>
                  </a:lnTo>
                  <a:cubicBezTo>
                    <a:pt x="2373" y="617"/>
                    <a:pt x="2326" y="550"/>
                    <a:pt x="2259" y="531"/>
                  </a:cubicBezTo>
                  <a:cubicBezTo>
                    <a:pt x="2239" y="521"/>
                    <a:pt x="2220" y="512"/>
                    <a:pt x="2201" y="502"/>
                  </a:cubicBezTo>
                  <a:cubicBezTo>
                    <a:pt x="1991" y="416"/>
                    <a:pt x="1818" y="253"/>
                    <a:pt x="1713" y="52"/>
                  </a:cubicBezTo>
                  <a:lnTo>
                    <a:pt x="1704" y="43"/>
                  </a:lnTo>
                  <a:cubicBezTo>
                    <a:pt x="1691" y="17"/>
                    <a:pt x="1665" y="0"/>
                    <a:pt x="1641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49"/>
            <p:cNvSpPr/>
            <p:nvPr/>
          </p:nvSpPr>
          <p:spPr>
            <a:xfrm>
              <a:off x="5041386" y="2920625"/>
              <a:ext cx="45246" cy="66884"/>
            </a:xfrm>
            <a:custGeom>
              <a:avLst/>
              <a:gdLst/>
              <a:ahLst/>
              <a:cxnLst/>
              <a:rect l="l" t="t" r="r" b="b"/>
              <a:pathLst>
                <a:path w="1723" h="2547" extrusionOk="0">
                  <a:moveTo>
                    <a:pt x="1641" y="1"/>
                  </a:moveTo>
                  <a:cubicBezTo>
                    <a:pt x="1629" y="1"/>
                    <a:pt x="1617" y="4"/>
                    <a:pt x="1608" y="10"/>
                  </a:cubicBezTo>
                  <a:cubicBezTo>
                    <a:pt x="1349" y="211"/>
                    <a:pt x="1053" y="355"/>
                    <a:pt x="747" y="441"/>
                  </a:cubicBezTo>
                  <a:cubicBezTo>
                    <a:pt x="651" y="470"/>
                    <a:pt x="555" y="489"/>
                    <a:pt x="459" y="508"/>
                  </a:cubicBezTo>
                  <a:cubicBezTo>
                    <a:pt x="364" y="527"/>
                    <a:pt x="268" y="537"/>
                    <a:pt x="172" y="546"/>
                  </a:cubicBezTo>
                  <a:cubicBezTo>
                    <a:pt x="67" y="546"/>
                    <a:pt x="0" y="632"/>
                    <a:pt x="0" y="728"/>
                  </a:cubicBezTo>
                  <a:lnTo>
                    <a:pt x="0" y="1474"/>
                  </a:lnTo>
                  <a:cubicBezTo>
                    <a:pt x="0" y="2068"/>
                    <a:pt x="479" y="2546"/>
                    <a:pt x="1072" y="2546"/>
                  </a:cubicBezTo>
                  <a:lnTo>
                    <a:pt x="1292" y="2546"/>
                  </a:lnTo>
                  <a:cubicBezTo>
                    <a:pt x="699" y="2546"/>
                    <a:pt x="220" y="2068"/>
                    <a:pt x="220" y="1474"/>
                  </a:cubicBezTo>
                  <a:lnTo>
                    <a:pt x="220" y="728"/>
                  </a:lnTo>
                  <a:cubicBezTo>
                    <a:pt x="220" y="632"/>
                    <a:pt x="287" y="546"/>
                    <a:pt x="392" y="546"/>
                  </a:cubicBezTo>
                  <a:cubicBezTo>
                    <a:pt x="488" y="537"/>
                    <a:pt x="584" y="527"/>
                    <a:pt x="680" y="508"/>
                  </a:cubicBezTo>
                  <a:cubicBezTo>
                    <a:pt x="775" y="489"/>
                    <a:pt x="871" y="470"/>
                    <a:pt x="967" y="441"/>
                  </a:cubicBezTo>
                  <a:cubicBezTo>
                    <a:pt x="1235" y="364"/>
                    <a:pt x="1493" y="240"/>
                    <a:pt x="1723" y="87"/>
                  </a:cubicBezTo>
                  <a:lnTo>
                    <a:pt x="1713" y="58"/>
                  </a:lnTo>
                  <a:lnTo>
                    <a:pt x="1704" y="39"/>
                  </a:lnTo>
                  <a:cubicBezTo>
                    <a:pt x="1691" y="13"/>
                    <a:pt x="1665" y="1"/>
                    <a:pt x="164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49"/>
            <p:cNvSpPr/>
            <p:nvPr/>
          </p:nvSpPr>
          <p:spPr>
            <a:xfrm>
              <a:off x="5010714" y="3211139"/>
              <a:ext cx="125680" cy="66648"/>
            </a:xfrm>
            <a:custGeom>
              <a:avLst/>
              <a:gdLst/>
              <a:ahLst/>
              <a:cxnLst/>
              <a:rect l="l" t="t" r="r" b="b"/>
              <a:pathLst>
                <a:path w="4786" h="2538" extrusionOk="0">
                  <a:moveTo>
                    <a:pt x="1819" y="1"/>
                  </a:moveTo>
                  <a:lnTo>
                    <a:pt x="737" y="441"/>
                  </a:lnTo>
                  <a:cubicBezTo>
                    <a:pt x="623" y="479"/>
                    <a:pt x="527" y="537"/>
                    <a:pt x="441" y="604"/>
                  </a:cubicBezTo>
                  <a:lnTo>
                    <a:pt x="412" y="632"/>
                  </a:lnTo>
                  <a:lnTo>
                    <a:pt x="402" y="642"/>
                  </a:lnTo>
                  <a:lnTo>
                    <a:pt x="383" y="652"/>
                  </a:lnTo>
                  <a:lnTo>
                    <a:pt x="355" y="680"/>
                  </a:lnTo>
                  <a:cubicBezTo>
                    <a:pt x="163" y="872"/>
                    <a:pt x="29" y="1121"/>
                    <a:pt x="0" y="1398"/>
                  </a:cubicBezTo>
                  <a:lnTo>
                    <a:pt x="0" y="1446"/>
                  </a:lnTo>
                  <a:lnTo>
                    <a:pt x="0" y="147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42"/>
                  </a:lnTo>
                  <a:lnTo>
                    <a:pt x="0" y="159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6"/>
                    <a:pt x="115" y="2538"/>
                    <a:pt x="242" y="2538"/>
                  </a:cubicBezTo>
                  <a:cubicBezTo>
                    <a:pt x="248" y="2538"/>
                    <a:pt x="253" y="2537"/>
                    <a:pt x="259" y="2537"/>
                  </a:cubicBezTo>
                  <a:lnTo>
                    <a:pt x="4518" y="2537"/>
                  </a:lnTo>
                  <a:cubicBezTo>
                    <a:pt x="4524" y="2537"/>
                    <a:pt x="4530" y="2538"/>
                    <a:pt x="4536" y="2538"/>
                  </a:cubicBezTo>
                  <a:cubicBezTo>
                    <a:pt x="4671" y="2538"/>
                    <a:pt x="4776" y="2436"/>
                    <a:pt x="4786" y="2307"/>
                  </a:cubicBezTo>
                  <a:lnTo>
                    <a:pt x="4786" y="1771"/>
                  </a:lnTo>
                  <a:lnTo>
                    <a:pt x="4786" y="1590"/>
                  </a:lnTo>
                  <a:lnTo>
                    <a:pt x="4747" y="1590"/>
                  </a:lnTo>
                  <a:lnTo>
                    <a:pt x="4747" y="1532"/>
                  </a:lnTo>
                  <a:lnTo>
                    <a:pt x="4747" y="1523"/>
                  </a:lnTo>
                  <a:lnTo>
                    <a:pt x="4747" y="1494"/>
                  </a:lnTo>
                  <a:lnTo>
                    <a:pt x="4747" y="1456"/>
                  </a:lnTo>
                  <a:lnTo>
                    <a:pt x="4747" y="1446"/>
                  </a:lnTo>
                  <a:lnTo>
                    <a:pt x="4747" y="1398"/>
                  </a:lnTo>
                  <a:cubicBezTo>
                    <a:pt x="4719" y="1121"/>
                    <a:pt x="4585" y="872"/>
                    <a:pt x="4393" y="680"/>
                  </a:cubicBezTo>
                  <a:lnTo>
                    <a:pt x="4365" y="652"/>
                  </a:lnTo>
                  <a:lnTo>
                    <a:pt x="4355" y="642"/>
                  </a:lnTo>
                  <a:lnTo>
                    <a:pt x="4336" y="632"/>
                  </a:lnTo>
                  <a:lnTo>
                    <a:pt x="4307" y="604"/>
                  </a:lnTo>
                  <a:cubicBezTo>
                    <a:pt x="4221" y="537"/>
                    <a:pt x="4125" y="479"/>
                    <a:pt x="4020" y="441"/>
                  </a:cubicBezTo>
                  <a:lnTo>
                    <a:pt x="2929" y="1"/>
                  </a:lnTo>
                  <a:lnTo>
                    <a:pt x="2651" y="288"/>
                  </a:lnTo>
                  <a:lnTo>
                    <a:pt x="2374" y="556"/>
                  </a:lnTo>
                  <a:lnTo>
                    <a:pt x="2096" y="288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49"/>
            <p:cNvSpPr/>
            <p:nvPr/>
          </p:nvSpPr>
          <p:spPr>
            <a:xfrm>
              <a:off x="5009217" y="3211402"/>
              <a:ext cx="51286" cy="65939"/>
            </a:xfrm>
            <a:custGeom>
              <a:avLst/>
              <a:gdLst/>
              <a:ahLst/>
              <a:cxnLst/>
              <a:rect l="l" t="t" r="r" b="b"/>
              <a:pathLst>
                <a:path w="1953" h="2511" extrusionOk="0">
                  <a:moveTo>
                    <a:pt x="1857" y="0"/>
                  </a:moveTo>
                  <a:lnTo>
                    <a:pt x="775" y="422"/>
                  </a:lnTo>
                  <a:cubicBezTo>
                    <a:pt x="306" y="613"/>
                    <a:pt x="0" y="1072"/>
                    <a:pt x="29" y="1580"/>
                  </a:cubicBezTo>
                  <a:lnTo>
                    <a:pt x="29" y="2288"/>
                  </a:lnTo>
                  <a:cubicBezTo>
                    <a:pt x="29" y="2411"/>
                    <a:pt x="134" y="2510"/>
                    <a:pt x="255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25" y="1072"/>
                    <a:pt x="622" y="613"/>
                    <a:pt x="1091" y="422"/>
                  </a:cubicBezTo>
                  <a:lnTo>
                    <a:pt x="1952" y="8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49"/>
            <p:cNvSpPr/>
            <p:nvPr/>
          </p:nvSpPr>
          <p:spPr>
            <a:xfrm>
              <a:off x="5032825" y="3106861"/>
              <a:ext cx="79436" cy="56301"/>
            </a:xfrm>
            <a:custGeom>
              <a:avLst/>
              <a:gdLst/>
              <a:ahLst/>
              <a:cxnLst/>
              <a:rect l="l" t="t" r="r" b="b"/>
              <a:pathLst>
                <a:path w="3025" h="2144" extrusionOk="0">
                  <a:moveTo>
                    <a:pt x="2661" y="1847"/>
                  </a:moveTo>
                  <a:lnTo>
                    <a:pt x="2652" y="1857"/>
                  </a:lnTo>
                  <a:lnTo>
                    <a:pt x="2623" y="1876"/>
                  </a:lnTo>
                  <a:lnTo>
                    <a:pt x="2623" y="1876"/>
                  </a:lnTo>
                  <a:lnTo>
                    <a:pt x="2661" y="1847"/>
                  </a:lnTo>
                  <a:close/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3" y="1933"/>
                    <a:pt x="393" y="1914"/>
                    <a:pt x="403" y="1895"/>
                  </a:cubicBezTo>
                  <a:cubicBezTo>
                    <a:pt x="584" y="1895"/>
                    <a:pt x="1465" y="1886"/>
                    <a:pt x="1972" y="1273"/>
                  </a:cubicBezTo>
                  <a:cubicBezTo>
                    <a:pt x="2077" y="1570"/>
                    <a:pt x="2317" y="1799"/>
                    <a:pt x="2623" y="1886"/>
                  </a:cubicBezTo>
                  <a:cubicBezTo>
                    <a:pt x="2632" y="1905"/>
                    <a:pt x="2642" y="1924"/>
                    <a:pt x="2652" y="1943"/>
                  </a:cubicBezTo>
                  <a:cubicBezTo>
                    <a:pt x="2699" y="2106"/>
                    <a:pt x="3025" y="2134"/>
                    <a:pt x="3025" y="2134"/>
                  </a:cubicBezTo>
                  <a:lnTo>
                    <a:pt x="3025" y="1455"/>
                  </a:lnTo>
                  <a:cubicBezTo>
                    <a:pt x="3025" y="651"/>
                    <a:pt x="2374" y="0"/>
                    <a:pt x="15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49"/>
            <p:cNvSpPr/>
            <p:nvPr/>
          </p:nvSpPr>
          <p:spPr>
            <a:xfrm>
              <a:off x="5032825" y="3106861"/>
              <a:ext cx="43014" cy="56301"/>
            </a:xfrm>
            <a:custGeom>
              <a:avLst/>
              <a:gdLst/>
              <a:ahLst/>
              <a:cxnLst/>
              <a:rect l="l" t="t" r="r" b="b"/>
              <a:pathLst>
                <a:path w="1638" h="2144" extrusionOk="0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4"/>
                    <a:pt x="173" y="2106"/>
                    <a:pt x="249" y="2067"/>
                  </a:cubicBezTo>
                  <a:lnTo>
                    <a:pt x="249" y="1828"/>
                  </a:ln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8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49"/>
            <p:cNvSpPr/>
            <p:nvPr/>
          </p:nvSpPr>
          <p:spPr>
            <a:xfrm>
              <a:off x="5101442" y="3157385"/>
              <a:ext cx="17358" cy="23345"/>
            </a:xfrm>
            <a:custGeom>
              <a:avLst/>
              <a:gdLst/>
              <a:ahLst/>
              <a:cxnLst/>
              <a:rect l="l" t="t" r="r" b="b"/>
              <a:pathLst>
                <a:path w="661" h="889" extrusionOk="0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05"/>
                    <a:pt x="90" y="889"/>
                    <a:pt x="187" y="889"/>
                  </a:cubicBezTo>
                  <a:cubicBezTo>
                    <a:pt x="204" y="889"/>
                    <a:pt x="222" y="886"/>
                    <a:pt x="240" y="880"/>
                  </a:cubicBezTo>
                  <a:cubicBezTo>
                    <a:pt x="278" y="871"/>
                    <a:pt x="307" y="852"/>
                    <a:pt x="345" y="832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7"/>
                    <a:pt x="555" y="105"/>
                    <a:pt x="240" y="9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49"/>
            <p:cNvSpPr/>
            <p:nvPr/>
          </p:nvSpPr>
          <p:spPr>
            <a:xfrm>
              <a:off x="5026286" y="3157359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484" y="1"/>
                  </a:moveTo>
                  <a:cubicBezTo>
                    <a:pt x="466" y="1"/>
                    <a:pt x="447" y="4"/>
                    <a:pt x="431" y="10"/>
                  </a:cubicBezTo>
                  <a:cubicBezTo>
                    <a:pt x="1" y="144"/>
                    <a:pt x="1" y="747"/>
                    <a:pt x="431" y="881"/>
                  </a:cubicBezTo>
                  <a:cubicBezTo>
                    <a:pt x="449" y="887"/>
                    <a:pt x="467" y="890"/>
                    <a:pt x="484" y="890"/>
                  </a:cubicBezTo>
                  <a:cubicBezTo>
                    <a:pt x="581" y="890"/>
                    <a:pt x="671" y="805"/>
                    <a:pt x="671" y="699"/>
                  </a:cubicBezTo>
                  <a:lnTo>
                    <a:pt x="671" y="183"/>
                  </a:lnTo>
                  <a:cubicBezTo>
                    <a:pt x="661" y="125"/>
                    <a:pt x="632" y="6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49"/>
            <p:cNvSpPr/>
            <p:nvPr/>
          </p:nvSpPr>
          <p:spPr>
            <a:xfrm>
              <a:off x="5057956" y="3198272"/>
              <a:ext cx="29175" cy="33271"/>
            </a:xfrm>
            <a:custGeom>
              <a:avLst/>
              <a:gdLst/>
              <a:ahLst/>
              <a:cxnLst/>
              <a:rect l="l" t="t" r="r" b="b"/>
              <a:pathLst>
                <a:path w="1111" h="1267" extrusionOk="0">
                  <a:moveTo>
                    <a:pt x="198" y="0"/>
                  </a:moveTo>
                  <a:cubicBezTo>
                    <a:pt x="95" y="0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22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18"/>
                  </a:cubicBezTo>
                  <a:lnTo>
                    <a:pt x="1063" y="816"/>
                  </a:lnTo>
                  <a:cubicBezTo>
                    <a:pt x="1092" y="788"/>
                    <a:pt x="1111" y="740"/>
                    <a:pt x="1111" y="692"/>
                  </a:cubicBezTo>
                  <a:lnTo>
                    <a:pt x="1111" y="194"/>
                  </a:lnTo>
                  <a:cubicBezTo>
                    <a:pt x="1111" y="137"/>
                    <a:pt x="1092" y="89"/>
                    <a:pt x="1063" y="60"/>
                  </a:cubicBezTo>
                  <a:cubicBezTo>
                    <a:pt x="1025" y="22"/>
                    <a:pt x="977" y="3"/>
                    <a:pt x="919" y="3"/>
                  </a:cubicBezTo>
                  <a:lnTo>
                    <a:pt x="881" y="3"/>
                  </a:lnTo>
                  <a:cubicBezTo>
                    <a:pt x="814" y="22"/>
                    <a:pt x="738" y="31"/>
                    <a:pt x="671" y="31"/>
                  </a:cubicBezTo>
                  <a:lnTo>
                    <a:pt x="450" y="31"/>
                  </a:lnTo>
                  <a:cubicBezTo>
                    <a:pt x="374" y="31"/>
                    <a:pt x="297" y="22"/>
                    <a:pt x="230" y="3"/>
                  </a:cubicBezTo>
                  <a:cubicBezTo>
                    <a:pt x="220" y="1"/>
                    <a:pt x="209" y="0"/>
                    <a:pt x="19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49"/>
            <p:cNvSpPr/>
            <p:nvPr/>
          </p:nvSpPr>
          <p:spPr>
            <a:xfrm>
              <a:off x="5057956" y="3198508"/>
              <a:ext cx="17883" cy="33350"/>
            </a:xfrm>
            <a:custGeom>
              <a:avLst/>
              <a:gdLst/>
              <a:ahLst/>
              <a:cxnLst/>
              <a:rect l="l" t="t" r="r" b="b"/>
              <a:pathLst>
                <a:path w="681" h="1270" extrusionOk="0">
                  <a:moveTo>
                    <a:pt x="189" y="1"/>
                  </a:moveTo>
                  <a:cubicBezTo>
                    <a:pt x="87" y="1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9"/>
                    <a:pt x="20" y="826"/>
                    <a:pt x="58" y="865"/>
                  </a:cubicBezTo>
                  <a:lnTo>
                    <a:pt x="422" y="1219"/>
                  </a:lnTo>
                  <a:cubicBezTo>
                    <a:pt x="453" y="1250"/>
                    <a:pt x="492" y="1269"/>
                    <a:pt x="531" y="1269"/>
                  </a:cubicBezTo>
                  <a:cubicBezTo>
                    <a:pt x="539" y="1269"/>
                    <a:pt x="548" y="1268"/>
                    <a:pt x="556" y="1267"/>
                  </a:cubicBezTo>
                  <a:cubicBezTo>
                    <a:pt x="604" y="1267"/>
                    <a:pt x="651" y="1247"/>
                    <a:pt x="680" y="1219"/>
                  </a:cubicBezTo>
                  <a:cubicBezTo>
                    <a:pt x="642" y="1209"/>
                    <a:pt x="613" y="1190"/>
                    <a:pt x="594" y="1161"/>
                  </a:cubicBezTo>
                  <a:lnTo>
                    <a:pt x="221" y="798"/>
                  </a:lnTo>
                  <a:cubicBezTo>
                    <a:pt x="183" y="759"/>
                    <a:pt x="163" y="712"/>
                    <a:pt x="163" y="664"/>
                  </a:cubicBezTo>
                  <a:lnTo>
                    <a:pt x="163" y="128"/>
                  </a:lnTo>
                  <a:cubicBezTo>
                    <a:pt x="163" y="80"/>
                    <a:pt x="183" y="42"/>
                    <a:pt x="221" y="3"/>
                  </a:cubicBezTo>
                  <a:cubicBezTo>
                    <a:pt x="210" y="2"/>
                    <a:pt x="199" y="1"/>
                    <a:pt x="189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49"/>
            <p:cNvSpPr/>
            <p:nvPr/>
          </p:nvSpPr>
          <p:spPr>
            <a:xfrm>
              <a:off x="5041386" y="3139844"/>
              <a:ext cx="62341" cy="66805"/>
            </a:xfrm>
            <a:custGeom>
              <a:avLst/>
              <a:gdLst/>
              <a:ahLst/>
              <a:cxnLst/>
              <a:rect l="l" t="t" r="r" b="b"/>
              <a:pathLst>
                <a:path w="2374" h="2544" extrusionOk="0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77" y="54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72" y="2544"/>
                  </a:cubicBezTo>
                  <a:lnTo>
                    <a:pt x="1302" y="2544"/>
                  </a:lnTo>
                  <a:cubicBezTo>
                    <a:pt x="1895" y="2544"/>
                    <a:pt x="2373" y="2065"/>
                    <a:pt x="2373" y="1472"/>
                  </a:cubicBezTo>
                  <a:lnTo>
                    <a:pt x="2373" y="697"/>
                  </a:lnTo>
                  <a:cubicBezTo>
                    <a:pt x="2373" y="620"/>
                    <a:pt x="2326" y="553"/>
                    <a:pt x="2259" y="524"/>
                  </a:cubicBezTo>
                  <a:cubicBezTo>
                    <a:pt x="2239" y="515"/>
                    <a:pt x="2220" y="505"/>
                    <a:pt x="2201" y="496"/>
                  </a:cubicBezTo>
                  <a:cubicBezTo>
                    <a:pt x="1991" y="409"/>
                    <a:pt x="1818" y="256"/>
                    <a:pt x="1713" y="55"/>
                  </a:cubicBez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49"/>
            <p:cNvSpPr/>
            <p:nvPr/>
          </p:nvSpPr>
          <p:spPr>
            <a:xfrm>
              <a:off x="5041386" y="3139844"/>
              <a:ext cx="45246" cy="67068"/>
            </a:xfrm>
            <a:custGeom>
              <a:avLst/>
              <a:gdLst/>
              <a:ahLst/>
              <a:cxnLst/>
              <a:rect l="l" t="t" r="r" b="b"/>
              <a:pathLst>
                <a:path w="1723" h="2554" extrusionOk="0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67" y="55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53"/>
                    <a:pt x="1072" y="2553"/>
                  </a:cubicBezTo>
                  <a:lnTo>
                    <a:pt x="1292" y="2553"/>
                  </a:lnTo>
                  <a:cubicBezTo>
                    <a:pt x="699" y="2553"/>
                    <a:pt x="220" y="2065"/>
                    <a:pt x="220" y="1472"/>
                  </a:cubicBezTo>
                  <a:lnTo>
                    <a:pt x="220" y="725"/>
                  </a:lnTo>
                  <a:cubicBezTo>
                    <a:pt x="220" y="630"/>
                    <a:pt x="287" y="553"/>
                    <a:pt x="392" y="543"/>
                  </a:cubicBezTo>
                  <a:cubicBezTo>
                    <a:pt x="488" y="534"/>
                    <a:pt x="584" y="524"/>
                    <a:pt x="680" y="505"/>
                  </a:cubicBezTo>
                  <a:cubicBezTo>
                    <a:pt x="775" y="486"/>
                    <a:pt x="871" y="467"/>
                    <a:pt x="967" y="438"/>
                  </a:cubicBezTo>
                  <a:cubicBezTo>
                    <a:pt x="1235" y="362"/>
                    <a:pt x="1493" y="247"/>
                    <a:pt x="1723" y="84"/>
                  </a:cubicBezTo>
                  <a:lnTo>
                    <a:pt x="1713" y="55"/>
                  </a:ln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1" name="Google Shape;5711;p49"/>
          <p:cNvSpPr/>
          <p:nvPr/>
        </p:nvSpPr>
        <p:spPr>
          <a:xfrm>
            <a:off x="5911170" y="2887695"/>
            <a:ext cx="50288" cy="25157"/>
          </a:xfrm>
          <a:custGeom>
            <a:avLst/>
            <a:gdLst/>
            <a:ahLst/>
            <a:cxnLst/>
            <a:rect l="l" t="t" r="r" b="b"/>
            <a:pathLst>
              <a:path w="1915" h="958" extrusionOk="0">
                <a:moveTo>
                  <a:pt x="719" y="1"/>
                </a:moveTo>
                <a:cubicBezTo>
                  <a:pt x="326" y="1"/>
                  <a:pt x="1" y="317"/>
                  <a:pt x="1" y="719"/>
                </a:cubicBezTo>
                <a:cubicBezTo>
                  <a:pt x="1" y="719"/>
                  <a:pt x="719" y="958"/>
                  <a:pt x="1915" y="958"/>
                </a:cubicBezTo>
                <a:lnTo>
                  <a:pt x="1915" y="719"/>
                </a:lnTo>
                <a:cubicBezTo>
                  <a:pt x="1915" y="317"/>
                  <a:pt x="1590" y="1"/>
                  <a:pt x="11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2" name="Google Shape;5712;p49"/>
          <p:cNvSpPr/>
          <p:nvPr/>
        </p:nvSpPr>
        <p:spPr>
          <a:xfrm>
            <a:off x="5911170" y="2887695"/>
            <a:ext cx="34716" cy="22899"/>
          </a:xfrm>
          <a:custGeom>
            <a:avLst/>
            <a:gdLst/>
            <a:ahLst/>
            <a:cxnLst/>
            <a:rect l="l" t="t" r="r" b="b"/>
            <a:pathLst>
              <a:path w="1322" h="872" extrusionOk="0">
                <a:moveTo>
                  <a:pt x="719" y="1"/>
                </a:moveTo>
                <a:cubicBezTo>
                  <a:pt x="326" y="1"/>
                  <a:pt x="1" y="317"/>
                  <a:pt x="1" y="719"/>
                </a:cubicBezTo>
                <a:cubicBezTo>
                  <a:pt x="240" y="786"/>
                  <a:pt x="479" y="834"/>
                  <a:pt x="719" y="872"/>
                </a:cubicBezTo>
                <a:lnTo>
                  <a:pt x="719" y="719"/>
                </a:lnTo>
                <a:cubicBezTo>
                  <a:pt x="719" y="365"/>
                  <a:pt x="967" y="68"/>
                  <a:pt x="1322" y="11"/>
                </a:cubicBezTo>
                <a:cubicBezTo>
                  <a:pt x="1274" y="1"/>
                  <a:pt x="1235" y="1"/>
                  <a:pt x="11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3" name="Google Shape;5713;p49"/>
          <p:cNvSpPr/>
          <p:nvPr/>
        </p:nvSpPr>
        <p:spPr>
          <a:xfrm>
            <a:off x="5798094" y="3145306"/>
            <a:ext cx="28177" cy="75681"/>
          </a:xfrm>
          <a:custGeom>
            <a:avLst/>
            <a:gdLst/>
            <a:ahLst/>
            <a:cxnLst/>
            <a:rect l="l" t="t" r="r" b="b"/>
            <a:pathLst>
              <a:path w="1073" h="2882" extrusionOk="0">
                <a:moveTo>
                  <a:pt x="718" y="0"/>
                </a:moveTo>
                <a:cubicBezTo>
                  <a:pt x="316" y="0"/>
                  <a:pt x="0" y="326"/>
                  <a:pt x="0" y="718"/>
                </a:cubicBezTo>
                <a:lnTo>
                  <a:pt x="0" y="1513"/>
                </a:lnTo>
                <a:cubicBezTo>
                  <a:pt x="10" y="1752"/>
                  <a:pt x="96" y="1972"/>
                  <a:pt x="239" y="2163"/>
                </a:cubicBezTo>
                <a:cubicBezTo>
                  <a:pt x="393" y="2336"/>
                  <a:pt x="479" y="2565"/>
                  <a:pt x="479" y="2805"/>
                </a:cubicBezTo>
                <a:lnTo>
                  <a:pt x="479" y="2881"/>
                </a:lnTo>
                <a:lnTo>
                  <a:pt x="957" y="2881"/>
                </a:lnTo>
                <a:lnTo>
                  <a:pt x="957" y="2805"/>
                </a:lnTo>
                <a:cubicBezTo>
                  <a:pt x="957" y="2584"/>
                  <a:pt x="919" y="2364"/>
                  <a:pt x="833" y="2163"/>
                </a:cubicBezTo>
                <a:cubicBezTo>
                  <a:pt x="756" y="1953"/>
                  <a:pt x="718" y="1733"/>
                  <a:pt x="718" y="1513"/>
                </a:cubicBezTo>
                <a:lnTo>
                  <a:pt x="718" y="718"/>
                </a:lnTo>
                <a:cubicBezTo>
                  <a:pt x="718" y="326"/>
                  <a:pt x="881" y="0"/>
                  <a:pt x="1072" y="0"/>
                </a:cubicBezTo>
                <a:close/>
              </a:path>
            </a:pathLst>
          </a:custGeom>
          <a:solidFill>
            <a:srgbClr val="ACB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4" name="Google Shape;5714;p49"/>
          <p:cNvSpPr/>
          <p:nvPr/>
        </p:nvSpPr>
        <p:spPr>
          <a:xfrm>
            <a:off x="5797831" y="3145568"/>
            <a:ext cx="28440" cy="56065"/>
          </a:xfrm>
          <a:custGeom>
            <a:avLst/>
            <a:gdLst/>
            <a:ahLst/>
            <a:cxnLst/>
            <a:rect l="l" t="t" r="r" b="b"/>
            <a:pathLst>
              <a:path w="1083" h="2135" extrusionOk="0">
                <a:moveTo>
                  <a:pt x="718" y="0"/>
                </a:moveTo>
                <a:cubicBezTo>
                  <a:pt x="326" y="0"/>
                  <a:pt x="1" y="316"/>
                  <a:pt x="1" y="718"/>
                </a:cubicBezTo>
                <a:lnTo>
                  <a:pt x="1" y="1196"/>
                </a:lnTo>
                <a:cubicBezTo>
                  <a:pt x="1" y="1675"/>
                  <a:pt x="364" y="2077"/>
                  <a:pt x="843" y="2134"/>
                </a:cubicBezTo>
                <a:cubicBezTo>
                  <a:pt x="766" y="1933"/>
                  <a:pt x="728" y="1723"/>
                  <a:pt x="718" y="1503"/>
                </a:cubicBezTo>
                <a:lnTo>
                  <a:pt x="718" y="718"/>
                </a:lnTo>
                <a:cubicBezTo>
                  <a:pt x="718" y="316"/>
                  <a:pt x="881" y="0"/>
                  <a:pt x="108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5" name="Google Shape;5715;p49"/>
          <p:cNvSpPr/>
          <p:nvPr/>
        </p:nvSpPr>
        <p:spPr>
          <a:xfrm>
            <a:off x="5779239" y="3228996"/>
            <a:ext cx="18881" cy="48528"/>
          </a:xfrm>
          <a:custGeom>
            <a:avLst/>
            <a:gdLst/>
            <a:ahLst/>
            <a:cxnLst/>
            <a:rect l="l" t="t" r="r" b="b"/>
            <a:pathLst>
              <a:path w="719" h="1848" extrusionOk="0">
                <a:moveTo>
                  <a:pt x="134" y="0"/>
                </a:moveTo>
                <a:cubicBezTo>
                  <a:pt x="48" y="125"/>
                  <a:pt x="0" y="268"/>
                  <a:pt x="0" y="421"/>
                </a:cubicBezTo>
                <a:lnTo>
                  <a:pt x="0" y="1608"/>
                </a:lnTo>
                <a:cubicBezTo>
                  <a:pt x="0" y="1742"/>
                  <a:pt x="106" y="1847"/>
                  <a:pt x="240" y="1847"/>
                </a:cubicBezTo>
                <a:lnTo>
                  <a:pt x="718" y="1847"/>
                </a:lnTo>
                <a:lnTo>
                  <a:pt x="718" y="670"/>
                </a:lnTo>
                <a:cubicBezTo>
                  <a:pt x="718" y="517"/>
                  <a:pt x="642" y="374"/>
                  <a:pt x="527" y="287"/>
                </a:cubicBezTo>
                <a:lnTo>
                  <a:pt x="134" y="0"/>
                </a:lnTo>
                <a:close/>
              </a:path>
            </a:pathLst>
          </a:custGeom>
          <a:solidFill>
            <a:srgbClr val="7689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16" name="Google Shape;5716;p49"/>
          <p:cNvGrpSpPr/>
          <p:nvPr/>
        </p:nvGrpSpPr>
        <p:grpSpPr>
          <a:xfrm>
            <a:off x="5779239" y="2887695"/>
            <a:ext cx="314412" cy="389830"/>
            <a:chOff x="5779239" y="2887695"/>
            <a:chExt cx="314412" cy="389830"/>
          </a:xfrm>
        </p:grpSpPr>
        <p:sp>
          <p:nvSpPr>
            <p:cNvPr id="5717" name="Google Shape;5717;p49"/>
            <p:cNvSpPr/>
            <p:nvPr/>
          </p:nvSpPr>
          <p:spPr>
            <a:xfrm>
              <a:off x="5898617" y="2937957"/>
              <a:ext cx="75419" cy="62866"/>
            </a:xfrm>
            <a:custGeom>
              <a:avLst/>
              <a:gdLst/>
              <a:ahLst/>
              <a:cxnLst/>
              <a:rect l="l" t="t" r="r" b="b"/>
              <a:pathLst>
                <a:path w="2872" h="2394" extrusionOk="0">
                  <a:moveTo>
                    <a:pt x="957" y="1"/>
                  </a:moveTo>
                  <a:lnTo>
                    <a:pt x="957" y="480"/>
                  </a:lnTo>
                  <a:cubicBezTo>
                    <a:pt x="957" y="566"/>
                    <a:pt x="910" y="652"/>
                    <a:pt x="823" y="690"/>
                  </a:cubicBezTo>
                  <a:lnTo>
                    <a:pt x="268" y="977"/>
                  </a:lnTo>
                  <a:cubicBezTo>
                    <a:pt x="106" y="1054"/>
                    <a:pt x="0" y="1216"/>
                    <a:pt x="0" y="1398"/>
                  </a:cubicBezTo>
                  <a:lnTo>
                    <a:pt x="0" y="2394"/>
                  </a:lnTo>
                  <a:lnTo>
                    <a:pt x="2871" y="2394"/>
                  </a:lnTo>
                  <a:lnTo>
                    <a:pt x="2871" y="1398"/>
                  </a:lnTo>
                  <a:cubicBezTo>
                    <a:pt x="2871" y="1216"/>
                    <a:pt x="2766" y="1054"/>
                    <a:pt x="2613" y="977"/>
                  </a:cubicBezTo>
                  <a:lnTo>
                    <a:pt x="2048" y="690"/>
                  </a:lnTo>
                  <a:cubicBezTo>
                    <a:pt x="1962" y="652"/>
                    <a:pt x="1914" y="566"/>
                    <a:pt x="1914" y="480"/>
                  </a:cubicBezTo>
                  <a:lnTo>
                    <a:pt x="191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49"/>
            <p:cNvSpPr/>
            <p:nvPr/>
          </p:nvSpPr>
          <p:spPr>
            <a:xfrm>
              <a:off x="5922488" y="2937957"/>
              <a:ext cx="27678" cy="18750"/>
            </a:xfrm>
            <a:custGeom>
              <a:avLst/>
              <a:gdLst/>
              <a:ahLst/>
              <a:cxnLst/>
              <a:rect l="l" t="t" r="r" b="b"/>
              <a:pathLst>
                <a:path w="1054" h="714" extrusionOk="0">
                  <a:moveTo>
                    <a:pt x="48" y="1"/>
                  </a:moveTo>
                  <a:lnTo>
                    <a:pt x="48" y="480"/>
                  </a:lnTo>
                  <a:cubicBezTo>
                    <a:pt x="48" y="527"/>
                    <a:pt x="29" y="575"/>
                    <a:pt x="1" y="613"/>
                  </a:cubicBezTo>
                  <a:cubicBezTo>
                    <a:pt x="168" y="680"/>
                    <a:pt x="347" y="714"/>
                    <a:pt x="527" y="714"/>
                  </a:cubicBezTo>
                  <a:cubicBezTo>
                    <a:pt x="706" y="714"/>
                    <a:pt x="886" y="680"/>
                    <a:pt x="1053" y="613"/>
                  </a:cubicBezTo>
                  <a:cubicBezTo>
                    <a:pt x="1025" y="575"/>
                    <a:pt x="1005" y="527"/>
                    <a:pt x="1005" y="480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49"/>
            <p:cNvSpPr/>
            <p:nvPr/>
          </p:nvSpPr>
          <p:spPr>
            <a:xfrm>
              <a:off x="5898617" y="2957836"/>
              <a:ext cx="75419" cy="42988"/>
            </a:xfrm>
            <a:custGeom>
              <a:avLst/>
              <a:gdLst/>
              <a:ahLst/>
              <a:cxnLst/>
              <a:rect l="l" t="t" r="r" b="b"/>
              <a:pathLst>
                <a:path w="2872" h="1637" extrusionOk="0">
                  <a:moveTo>
                    <a:pt x="699" y="0"/>
                  </a:moveTo>
                  <a:lnTo>
                    <a:pt x="268" y="220"/>
                  </a:lnTo>
                  <a:cubicBezTo>
                    <a:pt x="106" y="297"/>
                    <a:pt x="0" y="459"/>
                    <a:pt x="0" y="641"/>
                  </a:cubicBezTo>
                  <a:lnTo>
                    <a:pt x="0" y="1637"/>
                  </a:lnTo>
                  <a:lnTo>
                    <a:pt x="2871" y="1637"/>
                  </a:lnTo>
                  <a:lnTo>
                    <a:pt x="2871" y="641"/>
                  </a:lnTo>
                  <a:cubicBezTo>
                    <a:pt x="2871" y="459"/>
                    <a:pt x="2766" y="297"/>
                    <a:pt x="2613" y="220"/>
                  </a:cubicBezTo>
                  <a:lnTo>
                    <a:pt x="2173" y="0"/>
                  </a:lnTo>
                  <a:cubicBezTo>
                    <a:pt x="1981" y="230"/>
                    <a:pt x="1709" y="345"/>
                    <a:pt x="1436" y="345"/>
                  </a:cubicBezTo>
                  <a:cubicBezTo>
                    <a:pt x="1163" y="345"/>
                    <a:pt x="890" y="230"/>
                    <a:pt x="69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49"/>
            <p:cNvSpPr/>
            <p:nvPr/>
          </p:nvSpPr>
          <p:spPr>
            <a:xfrm>
              <a:off x="5898617" y="2968891"/>
              <a:ext cx="18881" cy="31932"/>
            </a:xfrm>
            <a:custGeom>
              <a:avLst/>
              <a:gdLst/>
              <a:ahLst/>
              <a:cxnLst/>
              <a:rect l="l" t="t" r="r" b="b"/>
              <a:pathLst>
                <a:path w="719" h="1216" extrusionOk="0">
                  <a:moveTo>
                    <a:pt x="58" y="0"/>
                  </a:moveTo>
                  <a:cubicBezTo>
                    <a:pt x="19" y="67"/>
                    <a:pt x="0" y="144"/>
                    <a:pt x="0" y="220"/>
                  </a:cubicBezTo>
                  <a:lnTo>
                    <a:pt x="0" y="1216"/>
                  </a:lnTo>
                  <a:lnTo>
                    <a:pt x="718" y="1216"/>
                  </a:lnTo>
                  <a:lnTo>
                    <a:pt x="718" y="737"/>
                  </a:lnTo>
                  <a:cubicBezTo>
                    <a:pt x="718" y="584"/>
                    <a:pt x="651" y="440"/>
                    <a:pt x="527" y="35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49"/>
            <p:cNvSpPr/>
            <p:nvPr/>
          </p:nvSpPr>
          <p:spPr>
            <a:xfrm>
              <a:off x="5955155" y="2968891"/>
              <a:ext cx="18881" cy="31932"/>
            </a:xfrm>
            <a:custGeom>
              <a:avLst/>
              <a:gdLst/>
              <a:ahLst/>
              <a:cxnLst/>
              <a:rect l="l" t="t" r="r" b="b"/>
              <a:pathLst>
                <a:path w="719" h="1216" extrusionOk="0">
                  <a:moveTo>
                    <a:pt x="661" y="0"/>
                  </a:moveTo>
                  <a:lnTo>
                    <a:pt x="192" y="354"/>
                  </a:lnTo>
                  <a:cubicBezTo>
                    <a:pt x="77" y="440"/>
                    <a:pt x="1" y="584"/>
                    <a:pt x="1" y="737"/>
                  </a:cubicBezTo>
                  <a:lnTo>
                    <a:pt x="1" y="1216"/>
                  </a:lnTo>
                  <a:lnTo>
                    <a:pt x="718" y="1216"/>
                  </a:lnTo>
                  <a:lnTo>
                    <a:pt x="718" y="220"/>
                  </a:lnTo>
                  <a:cubicBezTo>
                    <a:pt x="718" y="144"/>
                    <a:pt x="699" y="67"/>
                    <a:pt x="66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49"/>
            <p:cNvSpPr/>
            <p:nvPr/>
          </p:nvSpPr>
          <p:spPr>
            <a:xfrm>
              <a:off x="5911170" y="2887695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9" y="1"/>
                  </a:moveTo>
                  <a:cubicBezTo>
                    <a:pt x="326" y="1"/>
                    <a:pt x="1" y="317"/>
                    <a:pt x="1" y="719"/>
                  </a:cubicBezTo>
                  <a:lnTo>
                    <a:pt x="1" y="1197"/>
                  </a:lnTo>
                  <a:cubicBezTo>
                    <a:pt x="1" y="1724"/>
                    <a:pt x="432" y="2154"/>
                    <a:pt x="958" y="2154"/>
                  </a:cubicBezTo>
                  <a:cubicBezTo>
                    <a:pt x="1484" y="2154"/>
                    <a:pt x="1915" y="1724"/>
                    <a:pt x="1915" y="1197"/>
                  </a:cubicBezTo>
                  <a:lnTo>
                    <a:pt x="1915" y="719"/>
                  </a:lnTo>
                  <a:cubicBezTo>
                    <a:pt x="1915" y="317"/>
                    <a:pt x="159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49"/>
            <p:cNvSpPr/>
            <p:nvPr/>
          </p:nvSpPr>
          <p:spPr>
            <a:xfrm>
              <a:off x="5911170" y="2887695"/>
              <a:ext cx="34716" cy="56485"/>
            </a:xfrm>
            <a:custGeom>
              <a:avLst/>
              <a:gdLst/>
              <a:ahLst/>
              <a:cxnLst/>
              <a:rect l="l" t="t" r="r" b="b"/>
              <a:pathLst>
                <a:path w="1322" h="2151" extrusionOk="0">
                  <a:moveTo>
                    <a:pt x="719" y="1"/>
                  </a:moveTo>
                  <a:cubicBezTo>
                    <a:pt x="326" y="1"/>
                    <a:pt x="1" y="317"/>
                    <a:pt x="1" y="719"/>
                  </a:cubicBezTo>
                  <a:lnTo>
                    <a:pt x="1" y="1197"/>
                  </a:lnTo>
                  <a:cubicBezTo>
                    <a:pt x="1" y="1746"/>
                    <a:pt x="450" y="2151"/>
                    <a:pt x="955" y="2151"/>
                  </a:cubicBezTo>
                  <a:cubicBezTo>
                    <a:pt x="1076" y="2151"/>
                    <a:pt x="1200" y="2128"/>
                    <a:pt x="1322" y="2078"/>
                  </a:cubicBezTo>
                  <a:cubicBezTo>
                    <a:pt x="958" y="1934"/>
                    <a:pt x="719" y="1580"/>
                    <a:pt x="719" y="1197"/>
                  </a:cubicBezTo>
                  <a:lnTo>
                    <a:pt x="719" y="719"/>
                  </a:lnTo>
                  <a:cubicBezTo>
                    <a:pt x="719" y="365"/>
                    <a:pt x="967" y="68"/>
                    <a:pt x="1322" y="11"/>
                  </a:cubicBezTo>
                  <a:cubicBezTo>
                    <a:pt x="1274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49"/>
            <p:cNvSpPr/>
            <p:nvPr/>
          </p:nvSpPr>
          <p:spPr>
            <a:xfrm>
              <a:off x="5892341" y="3013375"/>
              <a:ext cx="87971" cy="150811"/>
            </a:xfrm>
            <a:custGeom>
              <a:avLst/>
              <a:gdLst/>
              <a:ahLst/>
              <a:cxnLst/>
              <a:rect l="l" t="t" r="r" b="b"/>
              <a:pathLst>
                <a:path w="3350" h="5743" extrusionOk="0">
                  <a:moveTo>
                    <a:pt x="0" y="0"/>
                  </a:moveTo>
                  <a:lnTo>
                    <a:pt x="0" y="5742"/>
                  </a:lnTo>
                  <a:lnTo>
                    <a:pt x="3350" y="5742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49"/>
            <p:cNvSpPr/>
            <p:nvPr/>
          </p:nvSpPr>
          <p:spPr>
            <a:xfrm>
              <a:off x="5892341" y="3101320"/>
              <a:ext cx="87971" cy="62866"/>
            </a:xfrm>
            <a:custGeom>
              <a:avLst/>
              <a:gdLst/>
              <a:ahLst/>
              <a:cxnLst/>
              <a:rect l="l" t="t" r="r" b="b"/>
              <a:pathLst>
                <a:path w="3350" h="2394" extrusionOk="0">
                  <a:moveTo>
                    <a:pt x="0" y="1"/>
                  </a:moveTo>
                  <a:lnTo>
                    <a:pt x="0" y="2393"/>
                  </a:lnTo>
                  <a:lnTo>
                    <a:pt x="3350" y="2393"/>
                  </a:lnTo>
                  <a:lnTo>
                    <a:pt x="3350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49"/>
            <p:cNvSpPr/>
            <p:nvPr/>
          </p:nvSpPr>
          <p:spPr>
            <a:xfrm>
              <a:off x="5967734" y="308246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513"/>
                  </a:lnTo>
                  <a:cubicBezTo>
                    <a:pt x="10" y="1743"/>
                    <a:pt x="96" y="1972"/>
                    <a:pt x="239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7"/>
                    <a:pt x="1503" y="2355"/>
                    <a:pt x="1637" y="2212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4" y="1580"/>
                  </a:cubicBezTo>
                  <a:lnTo>
                    <a:pt x="1914" y="719"/>
                  </a:lnTo>
                  <a:cubicBezTo>
                    <a:pt x="1914" y="326"/>
                    <a:pt x="1598" y="1"/>
                    <a:pt x="1196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49"/>
            <p:cNvSpPr/>
            <p:nvPr/>
          </p:nvSpPr>
          <p:spPr>
            <a:xfrm>
              <a:off x="5967734" y="3082466"/>
              <a:ext cx="28413" cy="75419"/>
            </a:xfrm>
            <a:custGeom>
              <a:avLst/>
              <a:gdLst/>
              <a:ahLst/>
              <a:cxnLst/>
              <a:rect l="l" t="t" r="r" b="b"/>
              <a:pathLst>
                <a:path w="1082" h="2872" extrusionOk="0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513"/>
                  </a:lnTo>
                  <a:cubicBezTo>
                    <a:pt x="19" y="1743"/>
                    <a:pt x="96" y="1972"/>
                    <a:pt x="239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957" y="2872"/>
                  </a:lnTo>
                  <a:lnTo>
                    <a:pt x="957" y="2805"/>
                  </a:lnTo>
                  <a:cubicBezTo>
                    <a:pt x="967" y="2585"/>
                    <a:pt x="919" y="2365"/>
                    <a:pt x="842" y="2154"/>
                  </a:cubicBezTo>
                  <a:cubicBezTo>
                    <a:pt x="766" y="1953"/>
                    <a:pt x="727" y="1733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82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49"/>
            <p:cNvSpPr/>
            <p:nvPr/>
          </p:nvSpPr>
          <p:spPr>
            <a:xfrm>
              <a:off x="5967734" y="3082466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7" y="2154"/>
                  </a:cubicBezTo>
                  <a:cubicBezTo>
                    <a:pt x="1484" y="2154"/>
                    <a:pt x="1914" y="1733"/>
                    <a:pt x="1914" y="1197"/>
                  </a:cubicBezTo>
                  <a:lnTo>
                    <a:pt x="1914" y="719"/>
                  </a:lnTo>
                  <a:cubicBezTo>
                    <a:pt x="1914" y="326"/>
                    <a:pt x="1598" y="1"/>
                    <a:pt x="1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49"/>
            <p:cNvSpPr/>
            <p:nvPr/>
          </p:nvSpPr>
          <p:spPr>
            <a:xfrm>
              <a:off x="5967734" y="3082466"/>
              <a:ext cx="28177" cy="56328"/>
            </a:xfrm>
            <a:custGeom>
              <a:avLst/>
              <a:gdLst/>
              <a:ahLst/>
              <a:cxnLst/>
              <a:rect l="l" t="t" r="r" b="b"/>
              <a:pathLst>
                <a:path w="1073" h="2145" extrusionOk="0">
                  <a:moveTo>
                    <a:pt x="718" y="1"/>
                  </a:moveTo>
                  <a:cubicBezTo>
                    <a:pt x="316" y="1"/>
                    <a:pt x="0" y="326"/>
                    <a:pt x="0" y="719"/>
                  </a:cubicBezTo>
                  <a:lnTo>
                    <a:pt x="0" y="1197"/>
                  </a:lnTo>
                  <a:cubicBezTo>
                    <a:pt x="0" y="1676"/>
                    <a:pt x="354" y="2087"/>
                    <a:pt x="833" y="2145"/>
                  </a:cubicBezTo>
                  <a:cubicBezTo>
                    <a:pt x="766" y="1944"/>
                    <a:pt x="718" y="1724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49"/>
            <p:cNvSpPr/>
            <p:nvPr/>
          </p:nvSpPr>
          <p:spPr>
            <a:xfrm>
              <a:off x="5948879" y="3151582"/>
              <a:ext cx="87971" cy="100812"/>
            </a:xfrm>
            <a:custGeom>
              <a:avLst/>
              <a:gdLst/>
              <a:ahLst/>
              <a:cxnLst/>
              <a:rect l="l" t="t" r="r" b="b"/>
              <a:pathLst>
                <a:path w="3350" h="3839" extrusionOk="0">
                  <a:moveTo>
                    <a:pt x="1426" y="1"/>
                  </a:moveTo>
                  <a:cubicBezTo>
                    <a:pt x="1273" y="1"/>
                    <a:pt x="1130" y="29"/>
                    <a:pt x="986" y="87"/>
                  </a:cubicBezTo>
                  <a:lnTo>
                    <a:pt x="450" y="307"/>
                  </a:lnTo>
                  <a:cubicBezTo>
                    <a:pt x="182" y="412"/>
                    <a:pt x="0" y="680"/>
                    <a:pt x="0" y="967"/>
                  </a:cubicBezTo>
                  <a:lnTo>
                    <a:pt x="0" y="3599"/>
                  </a:lnTo>
                  <a:cubicBezTo>
                    <a:pt x="0" y="3733"/>
                    <a:pt x="106" y="3838"/>
                    <a:pt x="240" y="3838"/>
                  </a:cubicBezTo>
                  <a:lnTo>
                    <a:pt x="3111" y="3838"/>
                  </a:lnTo>
                  <a:cubicBezTo>
                    <a:pt x="3245" y="3838"/>
                    <a:pt x="3350" y="3733"/>
                    <a:pt x="3350" y="3599"/>
                  </a:cubicBezTo>
                  <a:lnTo>
                    <a:pt x="3350" y="967"/>
                  </a:lnTo>
                  <a:cubicBezTo>
                    <a:pt x="3350" y="680"/>
                    <a:pt x="3178" y="412"/>
                    <a:pt x="2900" y="307"/>
                  </a:cubicBezTo>
                  <a:lnTo>
                    <a:pt x="2374" y="87"/>
                  </a:lnTo>
                  <a:cubicBezTo>
                    <a:pt x="2230" y="29"/>
                    <a:pt x="2077" y="1"/>
                    <a:pt x="192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49"/>
            <p:cNvSpPr/>
            <p:nvPr/>
          </p:nvSpPr>
          <p:spPr>
            <a:xfrm>
              <a:off x="5948879" y="3165920"/>
              <a:ext cx="18881" cy="86474"/>
            </a:xfrm>
            <a:custGeom>
              <a:avLst/>
              <a:gdLst/>
              <a:ahLst/>
              <a:cxnLst/>
              <a:rect l="l" t="t" r="r" b="b"/>
              <a:pathLst>
                <a:path w="719" h="3293" extrusionOk="0">
                  <a:moveTo>
                    <a:pt x="144" y="0"/>
                  </a:moveTo>
                  <a:cubicBezTo>
                    <a:pt x="48" y="125"/>
                    <a:pt x="0" y="268"/>
                    <a:pt x="0" y="421"/>
                  </a:cubicBezTo>
                  <a:lnTo>
                    <a:pt x="0" y="3053"/>
                  </a:lnTo>
                  <a:cubicBezTo>
                    <a:pt x="0" y="3187"/>
                    <a:pt x="106" y="3292"/>
                    <a:pt x="240" y="3292"/>
                  </a:cubicBezTo>
                  <a:lnTo>
                    <a:pt x="718" y="3292"/>
                  </a:lnTo>
                  <a:lnTo>
                    <a:pt x="718" y="670"/>
                  </a:lnTo>
                  <a:cubicBezTo>
                    <a:pt x="718" y="527"/>
                    <a:pt x="651" y="383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49"/>
            <p:cNvSpPr/>
            <p:nvPr/>
          </p:nvSpPr>
          <p:spPr>
            <a:xfrm>
              <a:off x="6017995" y="3165920"/>
              <a:ext cx="18855" cy="86474"/>
            </a:xfrm>
            <a:custGeom>
              <a:avLst/>
              <a:gdLst/>
              <a:ahLst/>
              <a:cxnLst/>
              <a:rect l="l" t="t" r="r" b="b"/>
              <a:pathLst>
                <a:path w="718" h="3293" extrusionOk="0">
                  <a:moveTo>
                    <a:pt x="584" y="0"/>
                  </a:moveTo>
                  <a:lnTo>
                    <a:pt x="192" y="287"/>
                  </a:lnTo>
                  <a:cubicBezTo>
                    <a:pt x="77" y="383"/>
                    <a:pt x="0" y="527"/>
                    <a:pt x="0" y="670"/>
                  </a:cubicBezTo>
                  <a:lnTo>
                    <a:pt x="0" y="3292"/>
                  </a:lnTo>
                  <a:lnTo>
                    <a:pt x="479" y="3292"/>
                  </a:lnTo>
                  <a:cubicBezTo>
                    <a:pt x="613" y="3292"/>
                    <a:pt x="718" y="3187"/>
                    <a:pt x="718" y="3053"/>
                  </a:cubicBezTo>
                  <a:lnTo>
                    <a:pt x="718" y="421"/>
                  </a:lnTo>
                  <a:cubicBezTo>
                    <a:pt x="718" y="268"/>
                    <a:pt x="670" y="125"/>
                    <a:pt x="58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49"/>
            <p:cNvSpPr/>
            <p:nvPr/>
          </p:nvSpPr>
          <p:spPr>
            <a:xfrm>
              <a:off x="5854632" y="308246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1"/>
                  </a:moveTo>
                  <a:cubicBezTo>
                    <a:pt x="326" y="1"/>
                    <a:pt x="1" y="326"/>
                    <a:pt x="1" y="719"/>
                  </a:cubicBezTo>
                  <a:lnTo>
                    <a:pt x="1" y="1513"/>
                  </a:lnTo>
                  <a:cubicBezTo>
                    <a:pt x="10" y="1743"/>
                    <a:pt x="96" y="1972"/>
                    <a:pt x="240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7"/>
                    <a:pt x="1503" y="2355"/>
                    <a:pt x="1627" y="2212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9"/>
                  </a:lnTo>
                  <a:cubicBezTo>
                    <a:pt x="1915" y="326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49"/>
            <p:cNvSpPr/>
            <p:nvPr/>
          </p:nvSpPr>
          <p:spPr>
            <a:xfrm>
              <a:off x="5854632" y="3082466"/>
              <a:ext cx="28177" cy="75419"/>
            </a:xfrm>
            <a:custGeom>
              <a:avLst/>
              <a:gdLst/>
              <a:ahLst/>
              <a:cxnLst/>
              <a:rect l="l" t="t" r="r" b="b"/>
              <a:pathLst>
                <a:path w="1073" h="2872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513"/>
                  </a:lnTo>
                  <a:cubicBezTo>
                    <a:pt x="10" y="1743"/>
                    <a:pt x="96" y="1972"/>
                    <a:pt x="240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958" y="2872"/>
                  </a:lnTo>
                  <a:lnTo>
                    <a:pt x="958" y="2805"/>
                  </a:lnTo>
                  <a:cubicBezTo>
                    <a:pt x="958" y="2585"/>
                    <a:pt x="919" y="2365"/>
                    <a:pt x="833" y="2154"/>
                  </a:cubicBezTo>
                  <a:cubicBezTo>
                    <a:pt x="757" y="1953"/>
                    <a:pt x="718" y="1733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72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49"/>
            <p:cNvSpPr/>
            <p:nvPr/>
          </p:nvSpPr>
          <p:spPr>
            <a:xfrm>
              <a:off x="5854632" y="3082466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197"/>
                  </a:lnTo>
                  <a:cubicBezTo>
                    <a:pt x="1" y="1733"/>
                    <a:pt x="431" y="2154"/>
                    <a:pt x="958" y="2154"/>
                  </a:cubicBezTo>
                  <a:cubicBezTo>
                    <a:pt x="1484" y="2154"/>
                    <a:pt x="1915" y="1733"/>
                    <a:pt x="1915" y="1197"/>
                  </a:cubicBezTo>
                  <a:lnTo>
                    <a:pt x="1915" y="719"/>
                  </a:lnTo>
                  <a:cubicBezTo>
                    <a:pt x="1915" y="326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49"/>
            <p:cNvSpPr/>
            <p:nvPr/>
          </p:nvSpPr>
          <p:spPr>
            <a:xfrm>
              <a:off x="5854632" y="3082466"/>
              <a:ext cx="28177" cy="56328"/>
            </a:xfrm>
            <a:custGeom>
              <a:avLst/>
              <a:gdLst/>
              <a:ahLst/>
              <a:cxnLst/>
              <a:rect l="l" t="t" r="r" b="b"/>
              <a:pathLst>
                <a:path w="1073" h="2145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197"/>
                  </a:lnTo>
                  <a:cubicBezTo>
                    <a:pt x="1" y="1676"/>
                    <a:pt x="355" y="2087"/>
                    <a:pt x="833" y="2145"/>
                  </a:cubicBezTo>
                  <a:cubicBezTo>
                    <a:pt x="757" y="1944"/>
                    <a:pt x="718" y="1724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71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49"/>
            <p:cNvSpPr/>
            <p:nvPr/>
          </p:nvSpPr>
          <p:spPr>
            <a:xfrm>
              <a:off x="5835777" y="3151582"/>
              <a:ext cx="87997" cy="100812"/>
            </a:xfrm>
            <a:custGeom>
              <a:avLst/>
              <a:gdLst/>
              <a:ahLst/>
              <a:cxnLst/>
              <a:rect l="l" t="t" r="r" b="b"/>
              <a:pathLst>
                <a:path w="3351" h="3839" extrusionOk="0">
                  <a:moveTo>
                    <a:pt x="1427" y="1"/>
                  </a:moveTo>
                  <a:cubicBezTo>
                    <a:pt x="1274" y="1"/>
                    <a:pt x="1120" y="29"/>
                    <a:pt x="986" y="87"/>
                  </a:cubicBezTo>
                  <a:lnTo>
                    <a:pt x="451" y="307"/>
                  </a:lnTo>
                  <a:cubicBezTo>
                    <a:pt x="183" y="412"/>
                    <a:pt x="1" y="680"/>
                    <a:pt x="1" y="967"/>
                  </a:cubicBezTo>
                  <a:lnTo>
                    <a:pt x="1" y="3599"/>
                  </a:lnTo>
                  <a:cubicBezTo>
                    <a:pt x="1" y="3733"/>
                    <a:pt x="106" y="3838"/>
                    <a:pt x="240" y="3838"/>
                  </a:cubicBezTo>
                  <a:lnTo>
                    <a:pt x="3111" y="3838"/>
                  </a:lnTo>
                  <a:cubicBezTo>
                    <a:pt x="3245" y="3838"/>
                    <a:pt x="3350" y="3733"/>
                    <a:pt x="3350" y="3599"/>
                  </a:cubicBezTo>
                  <a:lnTo>
                    <a:pt x="3350" y="967"/>
                  </a:lnTo>
                  <a:cubicBezTo>
                    <a:pt x="3350" y="680"/>
                    <a:pt x="3169" y="412"/>
                    <a:pt x="2901" y="307"/>
                  </a:cubicBezTo>
                  <a:lnTo>
                    <a:pt x="2365" y="87"/>
                  </a:lnTo>
                  <a:cubicBezTo>
                    <a:pt x="2231" y="29"/>
                    <a:pt x="2078" y="1"/>
                    <a:pt x="192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49"/>
            <p:cNvSpPr/>
            <p:nvPr/>
          </p:nvSpPr>
          <p:spPr>
            <a:xfrm>
              <a:off x="5835777" y="3165920"/>
              <a:ext cx="18881" cy="86474"/>
            </a:xfrm>
            <a:custGeom>
              <a:avLst/>
              <a:gdLst/>
              <a:ahLst/>
              <a:cxnLst/>
              <a:rect l="l" t="t" r="r" b="b"/>
              <a:pathLst>
                <a:path w="719" h="3293" extrusionOk="0">
                  <a:moveTo>
                    <a:pt x="144" y="0"/>
                  </a:moveTo>
                  <a:cubicBezTo>
                    <a:pt x="49" y="125"/>
                    <a:pt x="1" y="268"/>
                    <a:pt x="1" y="421"/>
                  </a:cubicBezTo>
                  <a:lnTo>
                    <a:pt x="1" y="3053"/>
                  </a:lnTo>
                  <a:cubicBezTo>
                    <a:pt x="1" y="3187"/>
                    <a:pt x="106" y="3292"/>
                    <a:pt x="240" y="3292"/>
                  </a:cubicBezTo>
                  <a:lnTo>
                    <a:pt x="719" y="3292"/>
                  </a:lnTo>
                  <a:lnTo>
                    <a:pt x="719" y="670"/>
                  </a:lnTo>
                  <a:cubicBezTo>
                    <a:pt x="719" y="527"/>
                    <a:pt x="642" y="383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49"/>
            <p:cNvSpPr/>
            <p:nvPr/>
          </p:nvSpPr>
          <p:spPr>
            <a:xfrm>
              <a:off x="5904893" y="3165920"/>
              <a:ext cx="18881" cy="86474"/>
            </a:xfrm>
            <a:custGeom>
              <a:avLst/>
              <a:gdLst/>
              <a:ahLst/>
              <a:cxnLst/>
              <a:rect l="l" t="t" r="r" b="b"/>
              <a:pathLst>
                <a:path w="719" h="3293" extrusionOk="0">
                  <a:moveTo>
                    <a:pt x="575" y="0"/>
                  </a:moveTo>
                  <a:lnTo>
                    <a:pt x="192" y="287"/>
                  </a:lnTo>
                  <a:cubicBezTo>
                    <a:pt x="68" y="383"/>
                    <a:pt x="1" y="527"/>
                    <a:pt x="1" y="670"/>
                  </a:cubicBezTo>
                  <a:lnTo>
                    <a:pt x="1" y="3292"/>
                  </a:lnTo>
                  <a:lnTo>
                    <a:pt x="479" y="3292"/>
                  </a:lnTo>
                  <a:cubicBezTo>
                    <a:pt x="613" y="3292"/>
                    <a:pt x="718" y="3187"/>
                    <a:pt x="718" y="3053"/>
                  </a:cubicBezTo>
                  <a:lnTo>
                    <a:pt x="718" y="421"/>
                  </a:lnTo>
                  <a:cubicBezTo>
                    <a:pt x="718" y="268"/>
                    <a:pt x="671" y="125"/>
                    <a:pt x="575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49"/>
            <p:cNvSpPr/>
            <p:nvPr/>
          </p:nvSpPr>
          <p:spPr>
            <a:xfrm>
              <a:off x="6024271" y="314530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20" y="1742"/>
                    <a:pt x="96" y="1972"/>
                    <a:pt x="240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37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49"/>
            <p:cNvSpPr/>
            <p:nvPr/>
          </p:nvSpPr>
          <p:spPr>
            <a:xfrm>
              <a:off x="6024271" y="3145306"/>
              <a:ext cx="28413" cy="75681"/>
            </a:xfrm>
            <a:custGeom>
              <a:avLst/>
              <a:gdLst/>
              <a:ahLst/>
              <a:cxnLst/>
              <a:rect l="l" t="t" r="r" b="b"/>
              <a:pathLst>
                <a:path w="1082" h="288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20" y="1752"/>
                    <a:pt x="96" y="1972"/>
                    <a:pt x="240" y="2163"/>
                  </a:cubicBezTo>
                  <a:cubicBezTo>
                    <a:pt x="402" y="2336"/>
                    <a:pt x="479" y="2565"/>
                    <a:pt x="479" y="2805"/>
                  </a:cubicBezTo>
                  <a:lnTo>
                    <a:pt x="479" y="2881"/>
                  </a:lnTo>
                  <a:lnTo>
                    <a:pt x="958" y="2881"/>
                  </a:lnTo>
                  <a:lnTo>
                    <a:pt x="958" y="2805"/>
                  </a:lnTo>
                  <a:cubicBezTo>
                    <a:pt x="967" y="2584"/>
                    <a:pt x="919" y="2364"/>
                    <a:pt x="843" y="2163"/>
                  </a:cubicBezTo>
                  <a:cubicBezTo>
                    <a:pt x="766" y="1953"/>
                    <a:pt x="728" y="1733"/>
                    <a:pt x="718" y="1513"/>
                  </a:cubicBezTo>
                  <a:lnTo>
                    <a:pt x="718" y="718"/>
                  </a:lnTo>
                  <a:cubicBezTo>
                    <a:pt x="718" y="326"/>
                    <a:pt x="881" y="0"/>
                    <a:pt x="108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49"/>
            <p:cNvSpPr/>
            <p:nvPr/>
          </p:nvSpPr>
          <p:spPr>
            <a:xfrm>
              <a:off x="6024271" y="3145306"/>
              <a:ext cx="50288" cy="56564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8" y="2154"/>
                  </a:cubicBezTo>
                  <a:cubicBezTo>
                    <a:pt x="1493" y="2154"/>
                    <a:pt x="1915" y="1733"/>
                    <a:pt x="1915" y="1197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49"/>
            <p:cNvSpPr/>
            <p:nvPr/>
          </p:nvSpPr>
          <p:spPr>
            <a:xfrm>
              <a:off x="6024271" y="3145568"/>
              <a:ext cx="28177" cy="56065"/>
            </a:xfrm>
            <a:custGeom>
              <a:avLst/>
              <a:gdLst/>
              <a:ahLst/>
              <a:cxnLst/>
              <a:rect l="l" t="t" r="r" b="b"/>
              <a:pathLst>
                <a:path w="1073" h="2135" extrusionOk="0">
                  <a:moveTo>
                    <a:pt x="718" y="0"/>
                  </a:moveTo>
                  <a:cubicBezTo>
                    <a:pt x="316" y="0"/>
                    <a:pt x="0" y="316"/>
                    <a:pt x="0" y="718"/>
                  </a:cubicBezTo>
                  <a:lnTo>
                    <a:pt x="0" y="1196"/>
                  </a:lnTo>
                  <a:cubicBezTo>
                    <a:pt x="0" y="1675"/>
                    <a:pt x="364" y="2077"/>
                    <a:pt x="833" y="2134"/>
                  </a:cubicBezTo>
                  <a:cubicBezTo>
                    <a:pt x="766" y="1933"/>
                    <a:pt x="718" y="1723"/>
                    <a:pt x="718" y="1503"/>
                  </a:cubicBezTo>
                  <a:lnTo>
                    <a:pt x="718" y="718"/>
                  </a:lnTo>
                  <a:cubicBezTo>
                    <a:pt x="718" y="316"/>
                    <a:pt x="881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49"/>
            <p:cNvSpPr/>
            <p:nvPr/>
          </p:nvSpPr>
          <p:spPr>
            <a:xfrm>
              <a:off x="6005417" y="3214422"/>
              <a:ext cx="87997" cy="63103"/>
            </a:xfrm>
            <a:custGeom>
              <a:avLst/>
              <a:gdLst/>
              <a:ahLst/>
              <a:cxnLst/>
              <a:rect l="l" t="t" r="r" b="b"/>
              <a:pathLst>
                <a:path w="3351" h="2403" extrusionOk="0">
                  <a:moveTo>
                    <a:pt x="1436" y="0"/>
                  </a:moveTo>
                  <a:cubicBezTo>
                    <a:pt x="1283" y="10"/>
                    <a:pt x="1130" y="39"/>
                    <a:pt x="986" y="96"/>
                  </a:cubicBezTo>
                  <a:lnTo>
                    <a:pt x="460" y="307"/>
                  </a:lnTo>
                  <a:cubicBezTo>
                    <a:pt x="183" y="412"/>
                    <a:pt x="1" y="680"/>
                    <a:pt x="1" y="967"/>
                  </a:cubicBezTo>
                  <a:lnTo>
                    <a:pt x="1" y="2163"/>
                  </a:lnTo>
                  <a:cubicBezTo>
                    <a:pt x="1" y="2288"/>
                    <a:pt x="116" y="2402"/>
                    <a:pt x="240" y="2402"/>
                  </a:cubicBezTo>
                  <a:lnTo>
                    <a:pt x="3111" y="2402"/>
                  </a:lnTo>
                  <a:cubicBezTo>
                    <a:pt x="3245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78" y="412"/>
                    <a:pt x="2901" y="307"/>
                  </a:cubicBezTo>
                  <a:lnTo>
                    <a:pt x="2374" y="96"/>
                  </a:lnTo>
                  <a:cubicBezTo>
                    <a:pt x="2231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49"/>
            <p:cNvSpPr/>
            <p:nvPr/>
          </p:nvSpPr>
          <p:spPr>
            <a:xfrm>
              <a:off x="6005417" y="3228996"/>
              <a:ext cx="18881" cy="48528"/>
            </a:xfrm>
            <a:custGeom>
              <a:avLst/>
              <a:gdLst/>
              <a:ahLst/>
              <a:cxnLst/>
              <a:rect l="l" t="t" r="r" b="b"/>
              <a:pathLst>
                <a:path w="719" h="1848" extrusionOk="0">
                  <a:moveTo>
                    <a:pt x="144" y="0"/>
                  </a:moveTo>
                  <a:cubicBezTo>
                    <a:pt x="49" y="125"/>
                    <a:pt x="1" y="268"/>
                    <a:pt x="1" y="421"/>
                  </a:cubicBezTo>
                  <a:lnTo>
                    <a:pt x="1" y="1608"/>
                  </a:lnTo>
                  <a:cubicBezTo>
                    <a:pt x="1" y="1742"/>
                    <a:pt x="106" y="1847"/>
                    <a:pt x="240" y="1847"/>
                  </a:cubicBezTo>
                  <a:lnTo>
                    <a:pt x="718" y="1847"/>
                  </a:lnTo>
                  <a:lnTo>
                    <a:pt x="718" y="670"/>
                  </a:lnTo>
                  <a:cubicBezTo>
                    <a:pt x="718" y="517"/>
                    <a:pt x="651" y="374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49"/>
            <p:cNvSpPr/>
            <p:nvPr/>
          </p:nvSpPr>
          <p:spPr>
            <a:xfrm>
              <a:off x="6074796" y="3228996"/>
              <a:ext cx="18855" cy="48528"/>
            </a:xfrm>
            <a:custGeom>
              <a:avLst/>
              <a:gdLst/>
              <a:ahLst/>
              <a:cxnLst/>
              <a:rect l="l" t="t" r="r" b="b"/>
              <a:pathLst>
                <a:path w="718" h="1848" extrusionOk="0">
                  <a:moveTo>
                    <a:pt x="574" y="0"/>
                  </a:moveTo>
                  <a:lnTo>
                    <a:pt x="192" y="287"/>
                  </a:lnTo>
                  <a:cubicBezTo>
                    <a:pt x="67" y="374"/>
                    <a:pt x="0" y="517"/>
                    <a:pt x="0" y="670"/>
                  </a:cubicBezTo>
                  <a:lnTo>
                    <a:pt x="0" y="1847"/>
                  </a:lnTo>
                  <a:lnTo>
                    <a:pt x="479" y="1847"/>
                  </a:lnTo>
                  <a:cubicBezTo>
                    <a:pt x="603" y="1847"/>
                    <a:pt x="718" y="1742"/>
                    <a:pt x="718" y="1608"/>
                  </a:cubicBezTo>
                  <a:lnTo>
                    <a:pt x="718" y="421"/>
                  </a:lnTo>
                  <a:cubicBezTo>
                    <a:pt x="708" y="268"/>
                    <a:pt x="660" y="125"/>
                    <a:pt x="574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49"/>
            <p:cNvSpPr/>
            <p:nvPr/>
          </p:nvSpPr>
          <p:spPr>
            <a:xfrm>
              <a:off x="5911170" y="314530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513"/>
                  </a:lnTo>
                  <a:cubicBezTo>
                    <a:pt x="10" y="1742"/>
                    <a:pt x="97" y="1972"/>
                    <a:pt x="240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28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49"/>
            <p:cNvSpPr/>
            <p:nvPr/>
          </p:nvSpPr>
          <p:spPr>
            <a:xfrm>
              <a:off x="5911170" y="3145306"/>
              <a:ext cx="28440" cy="75681"/>
            </a:xfrm>
            <a:custGeom>
              <a:avLst/>
              <a:gdLst/>
              <a:ahLst/>
              <a:cxnLst/>
              <a:rect l="l" t="t" r="r" b="b"/>
              <a:pathLst>
                <a:path w="1083" h="2882" extrusionOk="0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513"/>
                  </a:lnTo>
                  <a:cubicBezTo>
                    <a:pt x="10" y="1752"/>
                    <a:pt x="97" y="1972"/>
                    <a:pt x="240" y="2163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81"/>
                  </a:lnTo>
                  <a:lnTo>
                    <a:pt x="958" y="2881"/>
                  </a:lnTo>
                  <a:lnTo>
                    <a:pt x="958" y="2805"/>
                  </a:lnTo>
                  <a:cubicBezTo>
                    <a:pt x="958" y="2584"/>
                    <a:pt x="920" y="2364"/>
                    <a:pt x="843" y="2163"/>
                  </a:cubicBezTo>
                  <a:cubicBezTo>
                    <a:pt x="766" y="1953"/>
                    <a:pt x="719" y="1733"/>
                    <a:pt x="719" y="1513"/>
                  </a:cubicBezTo>
                  <a:lnTo>
                    <a:pt x="719" y="718"/>
                  </a:lnTo>
                  <a:cubicBezTo>
                    <a:pt x="719" y="326"/>
                    <a:pt x="881" y="0"/>
                    <a:pt x="108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49"/>
            <p:cNvSpPr/>
            <p:nvPr/>
          </p:nvSpPr>
          <p:spPr>
            <a:xfrm>
              <a:off x="5911170" y="3145306"/>
              <a:ext cx="50288" cy="56564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197"/>
                  </a:lnTo>
                  <a:cubicBezTo>
                    <a:pt x="1" y="1733"/>
                    <a:pt x="432" y="2154"/>
                    <a:pt x="958" y="2154"/>
                  </a:cubicBezTo>
                  <a:cubicBezTo>
                    <a:pt x="1484" y="2154"/>
                    <a:pt x="1915" y="1733"/>
                    <a:pt x="1915" y="1197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49"/>
            <p:cNvSpPr/>
            <p:nvPr/>
          </p:nvSpPr>
          <p:spPr>
            <a:xfrm>
              <a:off x="5911170" y="3145568"/>
              <a:ext cx="28177" cy="56065"/>
            </a:xfrm>
            <a:custGeom>
              <a:avLst/>
              <a:gdLst/>
              <a:ahLst/>
              <a:cxnLst/>
              <a:rect l="l" t="t" r="r" b="b"/>
              <a:pathLst>
                <a:path w="1073" h="2135" extrusionOk="0">
                  <a:moveTo>
                    <a:pt x="719" y="0"/>
                  </a:moveTo>
                  <a:cubicBezTo>
                    <a:pt x="317" y="0"/>
                    <a:pt x="1" y="316"/>
                    <a:pt x="1" y="718"/>
                  </a:cubicBezTo>
                  <a:lnTo>
                    <a:pt x="1" y="1196"/>
                  </a:lnTo>
                  <a:cubicBezTo>
                    <a:pt x="1" y="1675"/>
                    <a:pt x="355" y="2077"/>
                    <a:pt x="833" y="2134"/>
                  </a:cubicBezTo>
                  <a:cubicBezTo>
                    <a:pt x="757" y="1933"/>
                    <a:pt x="719" y="1723"/>
                    <a:pt x="719" y="1503"/>
                  </a:cubicBezTo>
                  <a:lnTo>
                    <a:pt x="719" y="718"/>
                  </a:lnTo>
                  <a:cubicBezTo>
                    <a:pt x="719" y="316"/>
                    <a:pt x="872" y="0"/>
                    <a:pt x="1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49"/>
            <p:cNvSpPr/>
            <p:nvPr/>
          </p:nvSpPr>
          <p:spPr>
            <a:xfrm>
              <a:off x="5892341" y="3214422"/>
              <a:ext cx="87971" cy="63103"/>
            </a:xfrm>
            <a:custGeom>
              <a:avLst/>
              <a:gdLst/>
              <a:ahLst/>
              <a:cxnLst/>
              <a:rect l="l" t="t" r="r" b="b"/>
              <a:pathLst>
                <a:path w="3350" h="2403" extrusionOk="0">
                  <a:moveTo>
                    <a:pt x="1426" y="0"/>
                  </a:moveTo>
                  <a:cubicBezTo>
                    <a:pt x="1273" y="10"/>
                    <a:pt x="1120" y="39"/>
                    <a:pt x="986" y="96"/>
                  </a:cubicBezTo>
                  <a:lnTo>
                    <a:pt x="459" y="307"/>
                  </a:lnTo>
                  <a:cubicBezTo>
                    <a:pt x="182" y="412"/>
                    <a:pt x="0" y="680"/>
                    <a:pt x="0" y="967"/>
                  </a:cubicBezTo>
                  <a:lnTo>
                    <a:pt x="0" y="2163"/>
                  </a:lnTo>
                  <a:cubicBezTo>
                    <a:pt x="0" y="2288"/>
                    <a:pt x="115" y="2402"/>
                    <a:pt x="239" y="2402"/>
                  </a:cubicBezTo>
                  <a:lnTo>
                    <a:pt x="3110" y="2402"/>
                  </a:lnTo>
                  <a:cubicBezTo>
                    <a:pt x="3244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77" y="412"/>
                    <a:pt x="2900" y="307"/>
                  </a:cubicBezTo>
                  <a:lnTo>
                    <a:pt x="2373" y="96"/>
                  </a:lnTo>
                  <a:cubicBezTo>
                    <a:pt x="2230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49"/>
            <p:cNvSpPr/>
            <p:nvPr/>
          </p:nvSpPr>
          <p:spPr>
            <a:xfrm>
              <a:off x="5892341" y="3228996"/>
              <a:ext cx="18855" cy="48528"/>
            </a:xfrm>
            <a:custGeom>
              <a:avLst/>
              <a:gdLst/>
              <a:ahLst/>
              <a:cxnLst/>
              <a:rect l="l" t="t" r="r" b="b"/>
              <a:pathLst>
                <a:path w="718" h="1848" extrusionOk="0">
                  <a:moveTo>
                    <a:pt x="144" y="0"/>
                  </a:moveTo>
                  <a:cubicBezTo>
                    <a:pt x="48" y="125"/>
                    <a:pt x="0" y="268"/>
                    <a:pt x="0" y="421"/>
                  </a:cubicBezTo>
                  <a:lnTo>
                    <a:pt x="0" y="1608"/>
                  </a:lnTo>
                  <a:cubicBezTo>
                    <a:pt x="0" y="1742"/>
                    <a:pt x="105" y="1847"/>
                    <a:pt x="239" y="1847"/>
                  </a:cubicBezTo>
                  <a:lnTo>
                    <a:pt x="718" y="1847"/>
                  </a:lnTo>
                  <a:lnTo>
                    <a:pt x="718" y="670"/>
                  </a:lnTo>
                  <a:cubicBezTo>
                    <a:pt x="718" y="517"/>
                    <a:pt x="651" y="374"/>
                    <a:pt x="526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p49"/>
            <p:cNvSpPr/>
            <p:nvPr/>
          </p:nvSpPr>
          <p:spPr>
            <a:xfrm>
              <a:off x="5961431" y="3228996"/>
              <a:ext cx="18881" cy="48528"/>
            </a:xfrm>
            <a:custGeom>
              <a:avLst/>
              <a:gdLst/>
              <a:ahLst/>
              <a:cxnLst/>
              <a:rect l="l" t="t" r="r" b="b"/>
              <a:pathLst>
                <a:path w="719" h="1848" extrusionOk="0">
                  <a:moveTo>
                    <a:pt x="585" y="0"/>
                  </a:moveTo>
                  <a:lnTo>
                    <a:pt x="192" y="287"/>
                  </a:lnTo>
                  <a:cubicBezTo>
                    <a:pt x="77" y="374"/>
                    <a:pt x="1" y="517"/>
                    <a:pt x="1" y="670"/>
                  </a:cubicBezTo>
                  <a:lnTo>
                    <a:pt x="1" y="1847"/>
                  </a:lnTo>
                  <a:lnTo>
                    <a:pt x="479" y="1847"/>
                  </a:lnTo>
                  <a:cubicBezTo>
                    <a:pt x="613" y="1847"/>
                    <a:pt x="719" y="1742"/>
                    <a:pt x="719" y="1608"/>
                  </a:cubicBezTo>
                  <a:lnTo>
                    <a:pt x="719" y="421"/>
                  </a:lnTo>
                  <a:cubicBezTo>
                    <a:pt x="719" y="268"/>
                    <a:pt x="671" y="125"/>
                    <a:pt x="585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49"/>
            <p:cNvSpPr/>
            <p:nvPr/>
          </p:nvSpPr>
          <p:spPr>
            <a:xfrm>
              <a:off x="5798094" y="314530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0"/>
                  </a:moveTo>
                  <a:cubicBezTo>
                    <a:pt x="31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10" y="1742"/>
                    <a:pt x="96" y="1972"/>
                    <a:pt x="239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27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4" y="1580"/>
                  </a:cubicBezTo>
                  <a:lnTo>
                    <a:pt x="1914" y="718"/>
                  </a:lnTo>
                  <a:cubicBezTo>
                    <a:pt x="1914" y="326"/>
                    <a:pt x="1589" y="0"/>
                    <a:pt x="11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49"/>
            <p:cNvSpPr/>
            <p:nvPr/>
          </p:nvSpPr>
          <p:spPr>
            <a:xfrm>
              <a:off x="5798094" y="3145306"/>
              <a:ext cx="50288" cy="56564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718" y="0"/>
                  </a:moveTo>
                  <a:cubicBezTo>
                    <a:pt x="316" y="0"/>
                    <a:pt x="0" y="326"/>
                    <a:pt x="0" y="718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7" y="2154"/>
                  </a:cubicBezTo>
                  <a:cubicBezTo>
                    <a:pt x="1484" y="2154"/>
                    <a:pt x="1914" y="1733"/>
                    <a:pt x="1914" y="1197"/>
                  </a:cubicBezTo>
                  <a:lnTo>
                    <a:pt x="1914" y="718"/>
                  </a:lnTo>
                  <a:cubicBezTo>
                    <a:pt x="1914" y="326"/>
                    <a:pt x="1589" y="0"/>
                    <a:pt x="1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49"/>
            <p:cNvSpPr/>
            <p:nvPr/>
          </p:nvSpPr>
          <p:spPr>
            <a:xfrm>
              <a:off x="5779239" y="3214422"/>
              <a:ext cx="87997" cy="63103"/>
            </a:xfrm>
            <a:custGeom>
              <a:avLst/>
              <a:gdLst/>
              <a:ahLst/>
              <a:cxnLst/>
              <a:rect l="l" t="t" r="r" b="b"/>
              <a:pathLst>
                <a:path w="3351" h="2403" extrusionOk="0">
                  <a:moveTo>
                    <a:pt x="1426" y="0"/>
                  </a:moveTo>
                  <a:cubicBezTo>
                    <a:pt x="1273" y="10"/>
                    <a:pt x="1120" y="39"/>
                    <a:pt x="977" y="96"/>
                  </a:cubicBezTo>
                  <a:lnTo>
                    <a:pt x="450" y="307"/>
                  </a:lnTo>
                  <a:cubicBezTo>
                    <a:pt x="173" y="412"/>
                    <a:pt x="0" y="680"/>
                    <a:pt x="0" y="967"/>
                  </a:cubicBezTo>
                  <a:lnTo>
                    <a:pt x="0" y="2163"/>
                  </a:lnTo>
                  <a:cubicBezTo>
                    <a:pt x="0" y="2288"/>
                    <a:pt x="106" y="2402"/>
                    <a:pt x="240" y="2402"/>
                  </a:cubicBezTo>
                  <a:lnTo>
                    <a:pt x="3111" y="2402"/>
                  </a:lnTo>
                  <a:cubicBezTo>
                    <a:pt x="3245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68" y="412"/>
                    <a:pt x="2900" y="307"/>
                  </a:cubicBezTo>
                  <a:lnTo>
                    <a:pt x="2364" y="96"/>
                  </a:lnTo>
                  <a:cubicBezTo>
                    <a:pt x="2221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49"/>
            <p:cNvSpPr/>
            <p:nvPr/>
          </p:nvSpPr>
          <p:spPr>
            <a:xfrm>
              <a:off x="5848356" y="3228996"/>
              <a:ext cx="18881" cy="48528"/>
            </a:xfrm>
            <a:custGeom>
              <a:avLst/>
              <a:gdLst/>
              <a:ahLst/>
              <a:cxnLst/>
              <a:rect l="l" t="t" r="r" b="b"/>
              <a:pathLst>
                <a:path w="719" h="1848" extrusionOk="0">
                  <a:moveTo>
                    <a:pt x="574" y="0"/>
                  </a:moveTo>
                  <a:lnTo>
                    <a:pt x="192" y="287"/>
                  </a:lnTo>
                  <a:cubicBezTo>
                    <a:pt x="67" y="374"/>
                    <a:pt x="0" y="517"/>
                    <a:pt x="0" y="670"/>
                  </a:cubicBezTo>
                  <a:lnTo>
                    <a:pt x="0" y="1847"/>
                  </a:lnTo>
                  <a:lnTo>
                    <a:pt x="479" y="1847"/>
                  </a:lnTo>
                  <a:cubicBezTo>
                    <a:pt x="613" y="1847"/>
                    <a:pt x="718" y="1742"/>
                    <a:pt x="718" y="1608"/>
                  </a:cubicBezTo>
                  <a:lnTo>
                    <a:pt x="718" y="421"/>
                  </a:lnTo>
                  <a:cubicBezTo>
                    <a:pt x="718" y="268"/>
                    <a:pt x="670" y="125"/>
                    <a:pt x="574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49"/>
            <p:cNvSpPr/>
            <p:nvPr/>
          </p:nvSpPr>
          <p:spPr>
            <a:xfrm>
              <a:off x="5875482" y="2994521"/>
              <a:ext cx="121925" cy="25157"/>
            </a:xfrm>
            <a:custGeom>
              <a:avLst/>
              <a:gdLst/>
              <a:ahLst/>
              <a:cxnLst/>
              <a:rect l="l" t="t" r="r" b="b"/>
              <a:pathLst>
                <a:path w="4643" h="958" extrusionOk="0">
                  <a:moveTo>
                    <a:pt x="240" y="0"/>
                  </a:moveTo>
                  <a:cubicBezTo>
                    <a:pt x="97" y="0"/>
                    <a:pt x="1" y="153"/>
                    <a:pt x="68" y="278"/>
                  </a:cubicBezTo>
                  <a:lnTo>
                    <a:pt x="336" y="823"/>
                  </a:lnTo>
                  <a:cubicBezTo>
                    <a:pt x="374" y="909"/>
                    <a:pt x="460" y="957"/>
                    <a:pt x="556" y="957"/>
                  </a:cubicBezTo>
                  <a:lnTo>
                    <a:pt x="4087" y="957"/>
                  </a:lnTo>
                  <a:cubicBezTo>
                    <a:pt x="4174" y="957"/>
                    <a:pt x="4260" y="909"/>
                    <a:pt x="4298" y="823"/>
                  </a:cubicBezTo>
                  <a:lnTo>
                    <a:pt x="4575" y="278"/>
                  </a:lnTo>
                  <a:cubicBezTo>
                    <a:pt x="4642" y="153"/>
                    <a:pt x="4547" y="0"/>
                    <a:pt x="440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49"/>
            <p:cNvSpPr/>
            <p:nvPr/>
          </p:nvSpPr>
          <p:spPr>
            <a:xfrm>
              <a:off x="5917472" y="3038506"/>
              <a:ext cx="37709" cy="18855"/>
            </a:xfrm>
            <a:custGeom>
              <a:avLst/>
              <a:gdLst/>
              <a:ahLst/>
              <a:cxnLst/>
              <a:rect l="l" t="t" r="r" b="b"/>
              <a:pathLst>
                <a:path w="1436" h="718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1196" y="718"/>
                  </a:lnTo>
                  <a:cubicBezTo>
                    <a:pt x="1330" y="718"/>
                    <a:pt x="1436" y="613"/>
                    <a:pt x="1436" y="479"/>
                  </a:cubicBezTo>
                  <a:lnTo>
                    <a:pt x="1436" y="239"/>
                  </a:lnTo>
                  <a:cubicBezTo>
                    <a:pt x="1436" y="105"/>
                    <a:pt x="1330" y="0"/>
                    <a:pt x="119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49"/>
            <p:cNvSpPr/>
            <p:nvPr/>
          </p:nvSpPr>
          <p:spPr>
            <a:xfrm>
              <a:off x="5892341" y="3007073"/>
              <a:ext cx="87971" cy="12605"/>
            </a:xfrm>
            <a:custGeom>
              <a:avLst/>
              <a:gdLst/>
              <a:ahLst/>
              <a:cxnLst/>
              <a:rect l="l" t="t" r="r" b="b"/>
              <a:pathLst>
                <a:path w="3350" h="480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lnTo>
                    <a:pt x="3350" y="479"/>
                  </a:lnTo>
                  <a:lnTo>
                    <a:pt x="3350" y="240"/>
                  </a:lnTo>
                  <a:cubicBezTo>
                    <a:pt x="3350" y="106"/>
                    <a:pt x="3244" y="1"/>
                    <a:pt x="3110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1" name="Google Shape;5761;p49"/>
          <p:cNvGrpSpPr/>
          <p:nvPr/>
        </p:nvGrpSpPr>
        <p:grpSpPr>
          <a:xfrm>
            <a:off x="6190130" y="2940977"/>
            <a:ext cx="389830" cy="283003"/>
            <a:chOff x="6190130" y="2940977"/>
            <a:chExt cx="389830" cy="283003"/>
          </a:xfrm>
        </p:grpSpPr>
        <p:sp>
          <p:nvSpPr>
            <p:cNvPr id="5762" name="Google Shape;5762;p49"/>
            <p:cNvSpPr/>
            <p:nvPr/>
          </p:nvSpPr>
          <p:spPr>
            <a:xfrm>
              <a:off x="6208984" y="2940977"/>
              <a:ext cx="352120" cy="257873"/>
            </a:xfrm>
            <a:custGeom>
              <a:avLst/>
              <a:gdLst/>
              <a:ahLst/>
              <a:cxnLst/>
              <a:rect l="l" t="t" r="r" b="b"/>
              <a:pathLst>
                <a:path w="13409" h="9820" extrusionOk="0">
                  <a:moveTo>
                    <a:pt x="479" y="1"/>
                  </a:moveTo>
                  <a:cubicBezTo>
                    <a:pt x="211" y="1"/>
                    <a:pt x="1" y="221"/>
                    <a:pt x="1" y="479"/>
                  </a:cubicBezTo>
                  <a:lnTo>
                    <a:pt x="1" y="9820"/>
                  </a:lnTo>
                  <a:lnTo>
                    <a:pt x="13409" y="9820"/>
                  </a:lnTo>
                  <a:lnTo>
                    <a:pt x="13409" y="479"/>
                  </a:lnTo>
                  <a:cubicBezTo>
                    <a:pt x="13409" y="221"/>
                    <a:pt x="13198" y="1"/>
                    <a:pt x="12930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49"/>
            <p:cNvSpPr/>
            <p:nvPr/>
          </p:nvSpPr>
          <p:spPr>
            <a:xfrm>
              <a:off x="6234115" y="2966370"/>
              <a:ext cx="301859" cy="201073"/>
            </a:xfrm>
            <a:custGeom>
              <a:avLst/>
              <a:gdLst/>
              <a:ahLst/>
              <a:cxnLst/>
              <a:rect l="l" t="t" r="r" b="b"/>
              <a:pathLst>
                <a:path w="11495" h="765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417"/>
                  </a:lnTo>
                  <a:cubicBezTo>
                    <a:pt x="1" y="7551"/>
                    <a:pt x="106" y="7657"/>
                    <a:pt x="240" y="7657"/>
                  </a:cubicBezTo>
                  <a:lnTo>
                    <a:pt x="11255" y="7657"/>
                  </a:lnTo>
                  <a:cubicBezTo>
                    <a:pt x="11389" y="7657"/>
                    <a:pt x="11495" y="7551"/>
                    <a:pt x="11495" y="7417"/>
                  </a:cubicBezTo>
                  <a:lnTo>
                    <a:pt x="11495" y="240"/>
                  </a:lnTo>
                  <a:cubicBezTo>
                    <a:pt x="11495" y="106"/>
                    <a:pt x="11389" y="0"/>
                    <a:pt x="1125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49"/>
            <p:cNvSpPr/>
            <p:nvPr/>
          </p:nvSpPr>
          <p:spPr>
            <a:xfrm>
              <a:off x="6234115" y="3129734"/>
              <a:ext cx="175942" cy="37709"/>
            </a:xfrm>
            <a:custGeom>
              <a:avLst/>
              <a:gdLst/>
              <a:ahLst/>
              <a:cxnLst/>
              <a:rect l="l" t="t" r="r" b="b"/>
              <a:pathLst>
                <a:path w="6700" h="1436" extrusionOk="0">
                  <a:moveTo>
                    <a:pt x="1" y="0"/>
                  </a:moveTo>
                  <a:lnTo>
                    <a:pt x="1" y="1196"/>
                  </a:lnTo>
                  <a:cubicBezTo>
                    <a:pt x="1" y="1330"/>
                    <a:pt x="106" y="1436"/>
                    <a:pt x="240" y="1436"/>
                  </a:cubicBezTo>
                  <a:lnTo>
                    <a:pt x="6700" y="1436"/>
                  </a:lnTo>
                  <a:lnTo>
                    <a:pt x="670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49"/>
            <p:cNvSpPr/>
            <p:nvPr/>
          </p:nvSpPr>
          <p:spPr>
            <a:xfrm>
              <a:off x="6410293" y="2966370"/>
              <a:ext cx="125680" cy="100550"/>
            </a:xfrm>
            <a:custGeom>
              <a:avLst/>
              <a:gdLst/>
              <a:ahLst/>
              <a:cxnLst/>
              <a:rect l="l" t="t" r="r" b="b"/>
              <a:pathLst>
                <a:path w="4786" h="3829" extrusionOk="0">
                  <a:moveTo>
                    <a:pt x="0" y="0"/>
                  </a:moveTo>
                  <a:lnTo>
                    <a:pt x="0" y="3829"/>
                  </a:lnTo>
                  <a:lnTo>
                    <a:pt x="4786" y="3829"/>
                  </a:lnTo>
                  <a:lnTo>
                    <a:pt x="4786" y="240"/>
                  </a:lnTo>
                  <a:cubicBezTo>
                    <a:pt x="4786" y="106"/>
                    <a:pt x="4680" y="0"/>
                    <a:pt x="454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49"/>
            <p:cNvSpPr/>
            <p:nvPr/>
          </p:nvSpPr>
          <p:spPr>
            <a:xfrm>
              <a:off x="6410293" y="3066893"/>
              <a:ext cx="125680" cy="100550"/>
            </a:xfrm>
            <a:custGeom>
              <a:avLst/>
              <a:gdLst/>
              <a:ahLst/>
              <a:cxnLst/>
              <a:rect l="l" t="t" r="r" b="b"/>
              <a:pathLst>
                <a:path w="4786" h="3829" extrusionOk="0">
                  <a:moveTo>
                    <a:pt x="0" y="1"/>
                  </a:moveTo>
                  <a:lnTo>
                    <a:pt x="0" y="3829"/>
                  </a:lnTo>
                  <a:lnTo>
                    <a:pt x="4546" y="3829"/>
                  </a:lnTo>
                  <a:cubicBezTo>
                    <a:pt x="4680" y="3829"/>
                    <a:pt x="4786" y="3714"/>
                    <a:pt x="4786" y="3589"/>
                  </a:cubicBezTo>
                  <a:lnTo>
                    <a:pt x="4786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49"/>
            <p:cNvSpPr/>
            <p:nvPr/>
          </p:nvSpPr>
          <p:spPr>
            <a:xfrm>
              <a:off x="6190130" y="3192547"/>
              <a:ext cx="389830" cy="31433"/>
            </a:xfrm>
            <a:custGeom>
              <a:avLst/>
              <a:gdLst/>
              <a:ahLst/>
              <a:cxnLst/>
              <a:rect l="l" t="t" r="r" b="b"/>
              <a:pathLst>
                <a:path w="14845" h="1197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18"/>
                  </a:lnTo>
                  <a:cubicBezTo>
                    <a:pt x="1" y="986"/>
                    <a:pt x="211" y="1197"/>
                    <a:pt x="479" y="1197"/>
                  </a:cubicBezTo>
                  <a:lnTo>
                    <a:pt x="14366" y="1197"/>
                  </a:lnTo>
                  <a:cubicBezTo>
                    <a:pt x="14634" y="1197"/>
                    <a:pt x="14844" y="986"/>
                    <a:pt x="14844" y="718"/>
                  </a:cubicBezTo>
                  <a:lnTo>
                    <a:pt x="14844" y="240"/>
                  </a:lnTo>
                  <a:cubicBezTo>
                    <a:pt x="14844" y="106"/>
                    <a:pt x="14739" y="1"/>
                    <a:pt x="1460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49"/>
            <p:cNvSpPr/>
            <p:nvPr/>
          </p:nvSpPr>
          <p:spPr>
            <a:xfrm>
              <a:off x="6190130" y="3192547"/>
              <a:ext cx="389830" cy="12605"/>
            </a:xfrm>
            <a:custGeom>
              <a:avLst/>
              <a:gdLst/>
              <a:ahLst/>
              <a:cxnLst/>
              <a:rect l="l" t="t" r="r" b="b"/>
              <a:pathLst>
                <a:path w="14845" h="480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479"/>
                  </a:lnTo>
                  <a:lnTo>
                    <a:pt x="14844" y="479"/>
                  </a:lnTo>
                  <a:lnTo>
                    <a:pt x="14844" y="240"/>
                  </a:lnTo>
                  <a:cubicBezTo>
                    <a:pt x="14844" y="106"/>
                    <a:pt x="14739" y="1"/>
                    <a:pt x="1460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49"/>
            <p:cNvSpPr/>
            <p:nvPr/>
          </p:nvSpPr>
          <p:spPr>
            <a:xfrm>
              <a:off x="6347217" y="3192547"/>
              <a:ext cx="75419" cy="18881"/>
            </a:xfrm>
            <a:custGeom>
              <a:avLst/>
              <a:gdLst/>
              <a:ahLst/>
              <a:cxnLst/>
              <a:rect l="l" t="t" r="r" b="b"/>
              <a:pathLst>
                <a:path w="2872" h="719" extrusionOk="0">
                  <a:moveTo>
                    <a:pt x="0" y="1"/>
                  </a:moveTo>
                  <a:lnTo>
                    <a:pt x="345" y="508"/>
                  </a:lnTo>
                  <a:cubicBezTo>
                    <a:pt x="431" y="642"/>
                    <a:pt x="584" y="718"/>
                    <a:pt x="737" y="718"/>
                  </a:cubicBezTo>
                  <a:lnTo>
                    <a:pt x="2144" y="718"/>
                  </a:lnTo>
                  <a:cubicBezTo>
                    <a:pt x="2297" y="718"/>
                    <a:pt x="2450" y="632"/>
                    <a:pt x="2536" y="508"/>
                  </a:cubicBezTo>
                  <a:lnTo>
                    <a:pt x="28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49"/>
            <p:cNvSpPr/>
            <p:nvPr/>
          </p:nvSpPr>
          <p:spPr>
            <a:xfrm>
              <a:off x="6441700" y="3041763"/>
              <a:ext cx="62866" cy="25157"/>
            </a:xfrm>
            <a:custGeom>
              <a:avLst/>
              <a:gdLst/>
              <a:ahLst/>
              <a:cxnLst/>
              <a:rect l="l" t="t" r="r" b="b"/>
              <a:pathLst>
                <a:path w="2394" h="958" extrusionOk="0">
                  <a:moveTo>
                    <a:pt x="719" y="1"/>
                  </a:moveTo>
                  <a:lnTo>
                    <a:pt x="326" y="125"/>
                  </a:lnTo>
                  <a:cubicBezTo>
                    <a:pt x="135" y="192"/>
                    <a:pt x="1" y="374"/>
                    <a:pt x="1" y="584"/>
                  </a:cubicBezTo>
                  <a:lnTo>
                    <a:pt x="1" y="958"/>
                  </a:lnTo>
                  <a:lnTo>
                    <a:pt x="2393" y="958"/>
                  </a:lnTo>
                  <a:lnTo>
                    <a:pt x="2393" y="584"/>
                  </a:lnTo>
                  <a:cubicBezTo>
                    <a:pt x="2393" y="374"/>
                    <a:pt x="2259" y="192"/>
                    <a:pt x="2068" y="125"/>
                  </a:cubicBezTo>
                  <a:lnTo>
                    <a:pt x="1676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49"/>
            <p:cNvSpPr/>
            <p:nvPr/>
          </p:nvSpPr>
          <p:spPr>
            <a:xfrm>
              <a:off x="6460555" y="3022908"/>
              <a:ext cx="25157" cy="31459"/>
            </a:xfrm>
            <a:custGeom>
              <a:avLst/>
              <a:gdLst/>
              <a:ahLst/>
              <a:cxnLst/>
              <a:rect l="l" t="t" r="r" b="b"/>
              <a:pathLst>
                <a:path w="958" h="1198" extrusionOk="0">
                  <a:moveTo>
                    <a:pt x="1" y="1"/>
                  </a:moveTo>
                  <a:lnTo>
                    <a:pt x="1" y="719"/>
                  </a:lnTo>
                  <a:cubicBezTo>
                    <a:pt x="1" y="977"/>
                    <a:pt x="211" y="1197"/>
                    <a:pt x="479" y="1197"/>
                  </a:cubicBezTo>
                  <a:cubicBezTo>
                    <a:pt x="737" y="1197"/>
                    <a:pt x="958" y="977"/>
                    <a:pt x="958" y="719"/>
                  </a:cubicBezTo>
                  <a:lnTo>
                    <a:pt x="95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49"/>
            <p:cNvSpPr/>
            <p:nvPr/>
          </p:nvSpPr>
          <p:spPr>
            <a:xfrm>
              <a:off x="6454279" y="2991501"/>
              <a:ext cx="37709" cy="44012"/>
            </a:xfrm>
            <a:custGeom>
              <a:avLst/>
              <a:gdLst/>
              <a:ahLst/>
              <a:cxnLst/>
              <a:rect l="l" t="t" r="r" b="b"/>
              <a:pathLst>
                <a:path w="1436" h="1676" extrusionOk="0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lnTo>
                    <a:pt x="0" y="957"/>
                  </a:lnTo>
                  <a:cubicBezTo>
                    <a:pt x="0" y="1350"/>
                    <a:pt x="316" y="1675"/>
                    <a:pt x="718" y="1675"/>
                  </a:cubicBezTo>
                  <a:cubicBezTo>
                    <a:pt x="1110" y="1675"/>
                    <a:pt x="1436" y="1350"/>
                    <a:pt x="1436" y="957"/>
                  </a:cubicBezTo>
                  <a:lnTo>
                    <a:pt x="1436" y="479"/>
                  </a:lnTo>
                  <a:cubicBezTo>
                    <a:pt x="1436" y="211"/>
                    <a:pt x="1216" y="0"/>
                    <a:pt x="95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49"/>
            <p:cNvSpPr/>
            <p:nvPr/>
          </p:nvSpPr>
          <p:spPr>
            <a:xfrm>
              <a:off x="6454069" y="2991501"/>
              <a:ext cx="25367" cy="43907"/>
            </a:xfrm>
            <a:custGeom>
              <a:avLst/>
              <a:gdLst/>
              <a:ahLst/>
              <a:cxnLst/>
              <a:rect l="l" t="t" r="r" b="b"/>
              <a:pathLst>
                <a:path w="966" h="1672" extrusionOk="0">
                  <a:moveTo>
                    <a:pt x="487" y="0"/>
                  </a:moveTo>
                  <a:cubicBezTo>
                    <a:pt x="219" y="0"/>
                    <a:pt x="8" y="211"/>
                    <a:pt x="8" y="479"/>
                  </a:cubicBezTo>
                  <a:lnTo>
                    <a:pt x="8" y="957"/>
                  </a:lnTo>
                  <a:cubicBezTo>
                    <a:pt x="0" y="1360"/>
                    <a:pt x="338" y="1672"/>
                    <a:pt x="719" y="1672"/>
                  </a:cubicBezTo>
                  <a:cubicBezTo>
                    <a:pt x="800" y="1672"/>
                    <a:pt x="883" y="1658"/>
                    <a:pt x="965" y="1627"/>
                  </a:cubicBezTo>
                  <a:cubicBezTo>
                    <a:pt x="678" y="1522"/>
                    <a:pt x="487" y="1254"/>
                    <a:pt x="487" y="957"/>
                  </a:cubicBezTo>
                  <a:lnTo>
                    <a:pt x="487" y="479"/>
                  </a:lnTo>
                  <a:cubicBezTo>
                    <a:pt x="487" y="211"/>
                    <a:pt x="697" y="0"/>
                    <a:pt x="96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49"/>
            <p:cNvSpPr/>
            <p:nvPr/>
          </p:nvSpPr>
          <p:spPr>
            <a:xfrm>
              <a:off x="6454279" y="2991501"/>
              <a:ext cx="37709" cy="18881"/>
            </a:xfrm>
            <a:custGeom>
              <a:avLst/>
              <a:gdLst/>
              <a:ahLst/>
              <a:cxnLst/>
              <a:rect l="l" t="t" r="r" b="b"/>
              <a:pathLst>
                <a:path w="1436" h="719" extrusionOk="0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cubicBezTo>
                    <a:pt x="469" y="613"/>
                    <a:pt x="948" y="699"/>
                    <a:pt x="1436" y="718"/>
                  </a:cubicBezTo>
                  <a:lnTo>
                    <a:pt x="1436" y="479"/>
                  </a:lnTo>
                  <a:cubicBezTo>
                    <a:pt x="1436" y="211"/>
                    <a:pt x="1216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49"/>
            <p:cNvSpPr/>
            <p:nvPr/>
          </p:nvSpPr>
          <p:spPr>
            <a:xfrm>
              <a:off x="6454279" y="2991501"/>
              <a:ext cx="25157" cy="15598"/>
            </a:xfrm>
            <a:custGeom>
              <a:avLst/>
              <a:gdLst/>
              <a:ahLst/>
              <a:cxnLst/>
              <a:rect l="l" t="t" r="r" b="b"/>
              <a:pathLst>
                <a:path w="958" h="594" extrusionOk="0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cubicBezTo>
                    <a:pt x="153" y="527"/>
                    <a:pt x="316" y="565"/>
                    <a:pt x="479" y="594"/>
                  </a:cubicBezTo>
                  <a:lnTo>
                    <a:pt x="479" y="479"/>
                  </a:lnTo>
                  <a:cubicBezTo>
                    <a:pt x="479" y="211"/>
                    <a:pt x="689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49"/>
            <p:cNvSpPr/>
            <p:nvPr/>
          </p:nvSpPr>
          <p:spPr>
            <a:xfrm>
              <a:off x="6441700" y="3142286"/>
              <a:ext cx="62866" cy="25157"/>
            </a:xfrm>
            <a:custGeom>
              <a:avLst/>
              <a:gdLst/>
              <a:ahLst/>
              <a:cxnLst/>
              <a:rect l="l" t="t" r="r" b="b"/>
              <a:pathLst>
                <a:path w="2394" h="958" extrusionOk="0">
                  <a:moveTo>
                    <a:pt x="719" y="1"/>
                  </a:moveTo>
                  <a:lnTo>
                    <a:pt x="326" y="135"/>
                  </a:lnTo>
                  <a:cubicBezTo>
                    <a:pt x="135" y="192"/>
                    <a:pt x="1" y="374"/>
                    <a:pt x="1" y="584"/>
                  </a:cubicBezTo>
                  <a:lnTo>
                    <a:pt x="1" y="958"/>
                  </a:lnTo>
                  <a:lnTo>
                    <a:pt x="2393" y="958"/>
                  </a:lnTo>
                  <a:lnTo>
                    <a:pt x="2393" y="584"/>
                  </a:lnTo>
                  <a:cubicBezTo>
                    <a:pt x="2393" y="374"/>
                    <a:pt x="2259" y="192"/>
                    <a:pt x="2068" y="135"/>
                  </a:cubicBezTo>
                  <a:lnTo>
                    <a:pt x="1676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49"/>
            <p:cNvSpPr/>
            <p:nvPr/>
          </p:nvSpPr>
          <p:spPr>
            <a:xfrm>
              <a:off x="6460555" y="3123431"/>
              <a:ext cx="25157" cy="31459"/>
            </a:xfrm>
            <a:custGeom>
              <a:avLst/>
              <a:gdLst/>
              <a:ahLst/>
              <a:cxnLst/>
              <a:rect l="l" t="t" r="r" b="b"/>
              <a:pathLst>
                <a:path w="958" h="1198" extrusionOk="0">
                  <a:moveTo>
                    <a:pt x="1" y="1"/>
                  </a:moveTo>
                  <a:lnTo>
                    <a:pt x="1" y="719"/>
                  </a:lnTo>
                  <a:cubicBezTo>
                    <a:pt x="1" y="977"/>
                    <a:pt x="211" y="1197"/>
                    <a:pt x="479" y="1197"/>
                  </a:cubicBezTo>
                  <a:cubicBezTo>
                    <a:pt x="737" y="1197"/>
                    <a:pt x="958" y="977"/>
                    <a:pt x="958" y="719"/>
                  </a:cubicBezTo>
                  <a:lnTo>
                    <a:pt x="95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49"/>
            <p:cNvSpPr/>
            <p:nvPr/>
          </p:nvSpPr>
          <p:spPr>
            <a:xfrm>
              <a:off x="6454279" y="3092024"/>
              <a:ext cx="37709" cy="44012"/>
            </a:xfrm>
            <a:custGeom>
              <a:avLst/>
              <a:gdLst/>
              <a:ahLst/>
              <a:cxnLst/>
              <a:rect l="l" t="t" r="r" b="b"/>
              <a:pathLst>
                <a:path w="1436" h="1676" extrusionOk="0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lnTo>
                    <a:pt x="0" y="958"/>
                  </a:lnTo>
                  <a:cubicBezTo>
                    <a:pt x="0" y="1350"/>
                    <a:pt x="316" y="1675"/>
                    <a:pt x="718" y="1675"/>
                  </a:cubicBezTo>
                  <a:cubicBezTo>
                    <a:pt x="1110" y="1675"/>
                    <a:pt x="1436" y="1350"/>
                    <a:pt x="1436" y="958"/>
                  </a:cubicBezTo>
                  <a:lnTo>
                    <a:pt x="1436" y="479"/>
                  </a:lnTo>
                  <a:cubicBezTo>
                    <a:pt x="1436" y="211"/>
                    <a:pt x="1216" y="1"/>
                    <a:pt x="95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49"/>
            <p:cNvSpPr/>
            <p:nvPr/>
          </p:nvSpPr>
          <p:spPr>
            <a:xfrm>
              <a:off x="6454069" y="3092024"/>
              <a:ext cx="25367" cy="43933"/>
            </a:xfrm>
            <a:custGeom>
              <a:avLst/>
              <a:gdLst/>
              <a:ahLst/>
              <a:cxnLst/>
              <a:rect l="l" t="t" r="r" b="b"/>
              <a:pathLst>
                <a:path w="966" h="1673" extrusionOk="0">
                  <a:moveTo>
                    <a:pt x="487" y="1"/>
                  </a:moveTo>
                  <a:cubicBezTo>
                    <a:pt x="219" y="1"/>
                    <a:pt x="8" y="211"/>
                    <a:pt x="8" y="479"/>
                  </a:cubicBezTo>
                  <a:lnTo>
                    <a:pt x="8" y="958"/>
                  </a:lnTo>
                  <a:cubicBezTo>
                    <a:pt x="0" y="1367"/>
                    <a:pt x="335" y="1672"/>
                    <a:pt x="715" y="1672"/>
                  </a:cubicBezTo>
                  <a:cubicBezTo>
                    <a:pt x="798" y="1672"/>
                    <a:pt x="882" y="1658"/>
                    <a:pt x="965" y="1628"/>
                  </a:cubicBezTo>
                  <a:cubicBezTo>
                    <a:pt x="678" y="1532"/>
                    <a:pt x="487" y="1254"/>
                    <a:pt x="487" y="958"/>
                  </a:cubicBezTo>
                  <a:lnTo>
                    <a:pt x="487" y="479"/>
                  </a:lnTo>
                  <a:cubicBezTo>
                    <a:pt x="487" y="211"/>
                    <a:pt x="697" y="1"/>
                    <a:pt x="96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49"/>
            <p:cNvSpPr/>
            <p:nvPr/>
          </p:nvSpPr>
          <p:spPr>
            <a:xfrm>
              <a:off x="6454279" y="3092024"/>
              <a:ext cx="37709" cy="18881"/>
            </a:xfrm>
            <a:custGeom>
              <a:avLst/>
              <a:gdLst/>
              <a:ahLst/>
              <a:cxnLst/>
              <a:rect l="l" t="t" r="r" b="b"/>
              <a:pathLst>
                <a:path w="1436" h="719" extrusionOk="0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cubicBezTo>
                    <a:pt x="469" y="613"/>
                    <a:pt x="948" y="699"/>
                    <a:pt x="1436" y="718"/>
                  </a:cubicBezTo>
                  <a:lnTo>
                    <a:pt x="1436" y="479"/>
                  </a:lnTo>
                  <a:cubicBezTo>
                    <a:pt x="1436" y="211"/>
                    <a:pt x="1216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49"/>
            <p:cNvSpPr/>
            <p:nvPr/>
          </p:nvSpPr>
          <p:spPr>
            <a:xfrm>
              <a:off x="6454279" y="3092024"/>
              <a:ext cx="25157" cy="15598"/>
            </a:xfrm>
            <a:custGeom>
              <a:avLst/>
              <a:gdLst/>
              <a:ahLst/>
              <a:cxnLst/>
              <a:rect l="l" t="t" r="r" b="b"/>
              <a:pathLst>
                <a:path w="958" h="594" extrusionOk="0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cubicBezTo>
                    <a:pt x="153" y="527"/>
                    <a:pt x="316" y="565"/>
                    <a:pt x="479" y="594"/>
                  </a:cubicBezTo>
                  <a:lnTo>
                    <a:pt x="479" y="479"/>
                  </a:lnTo>
                  <a:cubicBezTo>
                    <a:pt x="479" y="211"/>
                    <a:pt x="689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49"/>
            <p:cNvSpPr/>
            <p:nvPr/>
          </p:nvSpPr>
          <p:spPr>
            <a:xfrm>
              <a:off x="6284377" y="3048039"/>
              <a:ext cx="75419" cy="94273"/>
            </a:xfrm>
            <a:custGeom>
              <a:avLst/>
              <a:gdLst/>
              <a:ahLst/>
              <a:cxnLst/>
              <a:rect l="l" t="t" r="r" b="b"/>
              <a:pathLst>
                <a:path w="2872" h="3590" extrusionOk="0">
                  <a:moveTo>
                    <a:pt x="967" y="1"/>
                  </a:moveTo>
                  <a:lnTo>
                    <a:pt x="967" y="479"/>
                  </a:lnTo>
                  <a:cubicBezTo>
                    <a:pt x="958" y="565"/>
                    <a:pt x="910" y="652"/>
                    <a:pt x="833" y="690"/>
                  </a:cubicBezTo>
                  <a:lnTo>
                    <a:pt x="269" y="967"/>
                  </a:lnTo>
                  <a:cubicBezTo>
                    <a:pt x="106" y="1053"/>
                    <a:pt x="1" y="1216"/>
                    <a:pt x="1" y="1398"/>
                  </a:cubicBezTo>
                  <a:lnTo>
                    <a:pt x="1" y="3350"/>
                  </a:lnTo>
                  <a:cubicBezTo>
                    <a:pt x="1" y="3484"/>
                    <a:pt x="116" y="3590"/>
                    <a:pt x="240" y="3590"/>
                  </a:cubicBezTo>
                  <a:lnTo>
                    <a:pt x="2633" y="3590"/>
                  </a:lnTo>
                  <a:cubicBezTo>
                    <a:pt x="2767" y="3590"/>
                    <a:pt x="2872" y="3484"/>
                    <a:pt x="2872" y="3350"/>
                  </a:cubicBezTo>
                  <a:lnTo>
                    <a:pt x="2872" y="1398"/>
                  </a:lnTo>
                  <a:cubicBezTo>
                    <a:pt x="2872" y="1216"/>
                    <a:pt x="2776" y="1053"/>
                    <a:pt x="2613" y="967"/>
                  </a:cubicBezTo>
                  <a:lnTo>
                    <a:pt x="2049" y="690"/>
                  </a:lnTo>
                  <a:cubicBezTo>
                    <a:pt x="1972" y="652"/>
                    <a:pt x="1924" y="565"/>
                    <a:pt x="1924" y="479"/>
                  </a:cubicBezTo>
                  <a:lnTo>
                    <a:pt x="192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49"/>
            <p:cNvSpPr/>
            <p:nvPr/>
          </p:nvSpPr>
          <p:spPr>
            <a:xfrm>
              <a:off x="6308247" y="3048039"/>
              <a:ext cx="27678" cy="18750"/>
            </a:xfrm>
            <a:custGeom>
              <a:avLst/>
              <a:gdLst/>
              <a:ahLst/>
              <a:cxnLst/>
              <a:rect l="l" t="t" r="r" b="b"/>
              <a:pathLst>
                <a:path w="1054" h="714" extrusionOk="0">
                  <a:moveTo>
                    <a:pt x="49" y="1"/>
                  </a:moveTo>
                  <a:lnTo>
                    <a:pt x="49" y="479"/>
                  </a:lnTo>
                  <a:cubicBezTo>
                    <a:pt x="49" y="527"/>
                    <a:pt x="30" y="575"/>
                    <a:pt x="1" y="613"/>
                  </a:cubicBezTo>
                  <a:cubicBezTo>
                    <a:pt x="168" y="680"/>
                    <a:pt x="348" y="714"/>
                    <a:pt x="527" y="714"/>
                  </a:cubicBezTo>
                  <a:cubicBezTo>
                    <a:pt x="707" y="714"/>
                    <a:pt x="886" y="680"/>
                    <a:pt x="1054" y="613"/>
                  </a:cubicBezTo>
                  <a:cubicBezTo>
                    <a:pt x="1025" y="575"/>
                    <a:pt x="1006" y="527"/>
                    <a:pt x="1006" y="479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49"/>
            <p:cNvSpPr/>
            <p:nvPr/>
          </p:nvSpPr>
          <p:spPr>
            <a:xfrm>
              <a:off x="6284377" y="3067891"/>
              <a:ext cx="75681" cy="74421"/>
            </a:xfrm>
            <a:custGeom>
              <a:avLst/>
              <a:gdLst/>
              <a:ahLst/>
              <a:cxnLst/>
              <a:rect l="l" t="t" r="r" b="b"/>
              <a:pathLst>
                <a:path w="2882" h="2834" extrusionOk="0">
                  <a:moveTo>
                    <a:pt x="709" y="1"/>
                  </a:moveTo>
                  <a:lnTo>
                    <a:pt x="269" y="211"/>
                  </a:lnTo>
                  <a:cubicBezTo>
                    <a:pt x="106" y="297"/>
                    <a:pt x="1" y="460"/>
                    <a:pt x="1" y="642"/>
                  </a:cubicBezTo>
                  <a:lnTo>
                    <a:pt x="1" y="2594"/>
                  </a:lnTo>
                  <a:cubicBezTo>
                    <a:pt x="1" y="2728"/>
                    <a:pt x="116" y="2834"/>
                    <a:pt x="240" y="2834"/>
                  </a:cubicBezTo>
                  <a:lnTo>
                    <a:pt x="2633" y="2834"/>
                  </a:lnTo>
                  <a:cubicBezTo>
                    <a:pt x="2767" y="2834"/>
                    <a:pt x="2872" y="2728"/>
                    <a:pt x="2872" y="2594"/>
                  </a:cubicBezTo>
                  <a:lnTo>
                    <a:pt x="2872" y="642"/>
                  </a:lnTo>
                  <a:cubicBezTo>
                    <a:pt x="2881" y="460"/>
                    <a:pt x="2776" y="297"/>
                    <a:pt x="2613" y="211"/>
                  </a:cubicBezTo>
                  <a:lnTo>
                    <a:pt x="2173" y="1"/>
                  </a:lnTo>
                  <a:cubicBezTo>
                    <a:pt x="1987" y="230"/>
                    <a:pt x="1714" y="345"/>
                    <a:pt x="1441" y="345"/>
                  </a:cubicBezTo>
                  <a:cubicBezTo>
                    <a:pt x="1168" y="345"/>
                    <a:pt x="896" y="230"/>
                    <a:pt x="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49"/>
            <p:cNvSpPr/>
            <p:nvPr/>
          </p:nvSpPr>
          <p:spPr>
            <a:xfrm>
              <a:off x="6296955" y="2997777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lnTo>
                    <a:pt x="0" y="1197"/>
                  </a:lnTo>
                  <a:cubicBezTo>
                    <a:pt x="0" y="1723"/>
                    <a:pt x="431" y="2154"/>
                    <a:pt x="957" y="2154"/>
                  </a:cubicBezTo>
                  <a:cubicBezTo>
                    <a:pt x="1484" y="2154"/>
                    <a:pt x="1914" y="1723"/>
                    <a:pt x="1914" y="1197"/>
                  </a:cubicBezTo>
                  <a:lnTo>
                    <a:pt x="1914" y="718"/>
                  </a:lnTo>
                  <a:cubicBezTo>
                    <a:pt x="1914" y="317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49"/>
            <p:cNvSpPr/>
            <p:nvPr/>
          </p:nvSpPr>
          <p:spPr>
            <a:xfrm>
              <a:off x="6296955" y="2997777"/>
              <a:ext cx="34689" cy="56485"/>
            </a:xfrm>
            <a:custGeom>
              <a:avLst/>
              <a:gdLst/>
              <a:ahLst/>
              <a:cxnLst/>
              <a:rect l="l" t="t" r="r" b="b"/>
              <a:pathLst>
                <a:path w="1321" h="2151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lnTo>
                    <a:pt x="0" y="1197"/>
                  </a:lnTo>
                  <a:cubicBezTo>
                    <a:pt x="0" y="1745"/>
                    <a:pt x="449" y="2150"/>
                    <a:pt x="954" y="2150"/>
                  </a:cubicBezTo>
                  <a:cubicBezTo>
                    <a:pt x="1075" y="2150"/>
                    <a:pt x="1199" y="2127"/>
                    <a:pt x="1321" y="2077"/>
                  </a:cubicBezTo>
                  <a:cubicBezTo>
                    <a:pt x="957" y="1934"/>
                    <a:pt x="718" y="1580"/>
                    <a:pt x="718" y="1197"/>
                  </a:cubicBezTo>
                  <a:lnTo>
                    <a:pt x="718" y="718"/>
                  </a:lnTo>
                  <a:cubicBezTo>
                    <a:pt x="718" y="364"/>
                    <a:pt x="967" y="68"/>
                    <a:pt x="1321" y="10"/>
                  </a:cubicBezTo>
                  <a:cubicBezTo>
                    <a:pt x="1273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49"/>
            <p:cNvSpPr/>
            <p:nvPr/>
          </p:nvSpPr>
          <p:spPr>
            <a:xfrm>
              <a:off x="6296955" y="2997777"/>
              <a:ext cx="50288" cy="25157"/>
            </a:xfrm>
            <a:custGeom>
              <a:avLst/>
              <a:gdLst/>
              <a:ahLst/>
              <a:cxnLst/>
              <a:rect l="l" t="t" r="r" b="b"/>
              <a:pathLst>
                <a:path w="1915" h="958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cubicBezTo>
                    <a:pt x="0" y="718"/>
                    <a:pt x="718" y="958"/>
                    <a:pt x="1914" y="958"/>
                  </a:cubicBezTo>
                  <a:lnTo>
                    <a:pt x="1914" y="718"/>
                  </a:lnTo>
                  <a:cubicBezTo>
                    <a:pt x="1914" y="317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49"/>
            <p:cNvSpPr/>
            <p:nvPr/>
          </p:nvSpPr>
          <p:spPr>
            <a:xfrm>
              <a:off x="6296955" y="2997777"/>
              <a:ext cx="34689" cy="22899"/>
            </a:xfrm>
            <a:custGeom>
              <a:avLst/>
              <a:gdLst/>
              <a:ahLst/>
              <a:cxnLst/>
              <a:rect l="l" t="t" r="r" b="b"/>
              <a:pathLst>
                <a:path w="1321" h="872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cubicBezTo>
                    <a:pt x="240" y="785"/>
                    <a:pt x="479" y="833"/>
                    <a:pt x="718" y="872"/>
                  </a:cubicBezTo>
                  <a:lnTo>
                    <a:pt x="718" y="718"/>
                  </a:lnTo>
                  <a:cubicBezTo>
                    <a:pt x="718" y="364"/>
                    <a:pt x="967" y="68"/>
                    <a:pt x="1321" y="10"/>
                  </a:cubicBezTo>
                  <a:cubicBezTo>
                    <a:pt x="1273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49"/>
            <p:cNvSpPr/>
            <p:nvPr/>
          </p:nvSpPr>
          <p:spPr>
            <a:xfrm>
              <a:off x="6284377" y="3078947"/>
              <a:ext cx="31459" cy="63365"/>
            </a:xfrm>
            <a:custGeom>
              <a:avLst/>
              <a:gdLst/>
              <a:ahLst/>
              <a:cxnLst/>
              <a:rect l="l" t="t" r="r" b="b"/>
              <a:pathLst>
                <a:path w="1198" h="2413" extrusionOk="0">
                  <a:moveTo>
                    <a:pt x="58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" y="2173"/>
                  </a:lnTo>
                  <a:cubicBezTo>
                    <a:pt x="1" y="2307"/>
                    <a:pt x="106" y="2413"/>
                    <a:pt x="240" y="2413"/>
                  </a:cubicBezTo>
                  <a:lnTo>
                    <a:pt x="1197" y="2413"/>
                  </a:lnTo>
                  <a:lnTo>
                    <a:pt x="1197" y="1934"/>
                  </a:lnTo>
                  <a:lnTo>
                    <a:pt x="958" y="1934"/>
                  </a:lnTo>
                  <a:cubicBezTo>
                    <a:pt x="824" y="1934"/>
                    <a:pt x="719" y="1829"/>
                    <a:pt x="719" y="1695"/>
                  </a:cubicBezTo>
                  <a:lnTo>
                    <a:pt x="719" y="738"/>
                  </a:lnTo>
                  <a:cubicBezTo>
                    <a:pt x="719" y="585"/>
                    <a:pt x="652" y="441"/>
                    <a:pt x="527" y="35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49"/>
            <p:cNvSpPr/>
            <p:nvPr/>
          </p:nvSpPr>
          <p:spPr>
            <a:xfrm>
              <a:off x="6328625" y="3078947"/>
              <a:ext cx="31433" cy="63365"/>
            </a:xfrm>
            <a:custGeom>
              <a:avLst/>
              <a:gdLst/>
              <a:ahLst/>
              <a:cxnLst/>
              <a:rect l="l" t="t" r="r" b="b"/>
              <a:pathLst>
                <a:path w="1197" h="2413" extrusionOk="0">
                  <a:moveTo>
                    <a:pt x="1139" y="1"/>
                  </a:moveTo>
                  <a:lnTo>
                    <a:pt x="670" y="355"/>
                  </a:lnTo>
                  <a:cubicBezTo>
                    <a:pt x="546" y="441"/>
                    <a:pt x="479" y="585"/>
                    <a:pt x="479" y="738"/>
                  </a:cubicBezTo>
                  <a:lnTo>
                    <a:pt x="479" y="1695"/>
                  </a:lnTo>
                  <a:cubicBezTo>
                    <a:pt x="479" y="1829"/>
                    <a:pt x="364" y="1934"/>
                    <a:pt x="239" y="1934"/>
                  </a:cubicBezTo>
                  <a:lnTo>
                    <a:pt x="0" y="1934"/>
                  </a:lnTo>
                  <a:lnTo>
                    <a:pt x="0" y="2413"/>
                  </a:lnTo>
                  <a:lnTo>
                    <a:pt x="957" y="2413"/>
                  </a:lnTo>
                  <a:cubicBezTo>
                    <a:pt x="1082" y="2413"/>
                    <a:pt x="1196" y="2307"/>
                    <a:pt x="1196" y="2173"/>
                  </a:cubicBezTo>
                  <a:lnTo>
                    <a:pt x="1196" y="221"/>
                  </a:lnTo>
                  <a:cubicBezTo>
                    <a:pt x="1196" y="144"/>
                    <a:pt x="1168" y="68"/>
                    <a:pt x="11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49"/>
            <p:cNvSpPr/>
            <p:nvPr/>
          </p:nvSpPr>
          <p:spPr>
            <a:xfrm>
              <a:off x="6309770" y="3129734"/>
              <a:ext cx="25157" cy="12579"/>
            </a:xfrm>
            <a:custGeom>
              <a:avLst/>
              <a:gdLst/>
              <a:ahLst/>
              <a:cxnLst/>
              <a:rect l="l" t="t" r="r" b="b"/>
              <a:pathLst>
                <a:path w="958" h="479" extrusionOk="0">
                  <a:moveTo>
                    <a:pt x="0" y="0"/>
                  </a:moveTo>
                  <a:lnTo>
                    <a:pt x="0" y="479"/>
                  </a:lnTo>
                  <a:lnTo>
                    <a:pt x="957" y="47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92" name="Google Shape;5792;p49"/>
          <p:cNvGrpSpPr/>
          <p:nvPr/>
        </p:nvGrpSpPr>
        <p:grpSpPr>
          <a:xfrm>
            <a:off x="6633976" y="2900274"/>
            <a:ext cx="389805" cy="364673"/>
            <a:chOff x="6633976" y="2900274"/>
            <a:chExt cx="389805" cy="364673"/>
          </a:xfrm>
        </p:grpSpPr>
        <p:sp>
          <p:nvSpPr>
            <p:cNvPr id="5793" name="Google Shape;5793;p49"/>
            <p:cNvSpPr/>
            <p:nvPr/>
          </p:nvSpPr>
          <p:spPr>
            <a:xfrm>
              <a:off x="6847838" y="2937957"/>
              <a:ext cx="175942" cy="184109"/>
            </a:xfrm>
            <a:custGeom>
              <a:avLst/>
              <a:gdLst/>
              <a:ahLst/>
              <a:cxnLst/>
              <a:rect l="l" t="t" r="r" b="b"/>
              <a:pathLst>
                <a:path w="6700" h="7011" extrusionOk="0">
                  <a:moveTo>
                    <a:pt x="718" y="1"/>
                  </a:moveTo>
                  <a:cubicBezTo>
                    <a:pt x="326" y="1"/>
                    <a:pt x="0" y="317"/>
                    <a:pt x="0" y="719"/>
                  </a:cubicBezTo>
                  <a:lnTo>
                    <a:pt x="0" y="4547"/>
                  </a:lnTo>
                  <a:cubicBezTo>
                    <a:pt x="0" y="4939"/>
                    <a:pt x="326" y="5265"/>
                    <a:pt x="718" y="5265"/>
                  </a:cubicBezTo>
                  <a:lnTo>
                    <a:pt x="1436" y="5265"/>
                  </a:lnTo>
                  <a:lnTo>
                    <a:pt x="1034" y="6863"/>
                  </a:lnTo>
                  <a:cubicBezTo>
                    <a:pt x="1012" y="6942"/>
                    <a:pt x="1078" y="7011"/>
                    <a:pt x="1153" y="7011"/>
                  </a:cubicBezTo>
                  <a:cubicBezTo>
                    <a:pt x="1177" y="7011"/>
                    <a:pt x="1202" y="7004"/>
                    <a:pt x="1225" y="6987"/>
                  </a:cubicBezTo>
                  <a:lnTo>
                    <a:pt x="3589" y="5265"/>
                  </a:lnTo>
                  <a:lnTo>
                    <a:pt x="5982" y="5265"/>
                  </a:lnTo>
                  <a:cubicBezTo>
                    <a:pt x="6374" y="5265"/>
                    <a:pt x="6700" y="4949"/>
                    <a:pt x="6700" y="4547"/>
                  </a:cubicBezTo>
                  <a:lnTo>
                    <a:pt x="6700" y="719"/>
                  </a:lnTo>
                  <a:cubicBezTo>
                    <a:pt x="6700" y="326"/>
                    <a:pt x="6384" y="1"/>
                    <a:pt x="598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49"/>
            <p:cNvSpPr/>
            <p:nvPr/>
          </p:nvSpPr>
          <p:spPr>
            <a:xfrm>
              <a:off x="6910651" y="2937957"/>
              <a:ext cx="50288" cy="119404"/>
            </a:xfrm>
            <a:custGeom>
              <a:avLst/>
              <a:gdLst/>
              <a:ahLst/>
              <a:cxnLst/>
              <a:rect l="l" t="t" r="r" b="b"/>
              <a:pathLst>
                <a:path w="1915" h="4547" extrusionOk="0">
                  <a:moveTo>
                    <a:pt x="1" y="1"/>
                  </a:moveTo>
                  <a:lnTo>
                    <a:pt x="1" y="3590"/>
                  </a:lnTo>
                  <a:cubicBezTo>
                    <a:pt x="1" y="4116"/>
                    <a:pt x="432" y="4547"/>
                    <a:pt x="958" y="4547"/>
                  </a:cubicBezTo>
                  <a:cubicBezTo>
                    <a:pt x="1484" y="4547"/>
                    <a:pt x="1915" y="4116"/>
                    <a:pt x="1915" y="3590"/>
                  </a:cubicBezTo>
                  <a:lnTo>
                    <a:pt x="191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49"/>
            <p:cNvSpPr/>
            <p:nvPr/>
          </p:nvSpPr>
          <p:spPr>
            <a:xfrm>
              <a:off x="6923493" y="2900274"/>
              <a:ext cx="24632" cy="100550"/>
            </a:xfrm>
            <a:custGeom>
              <a:avLst/>
              <a:gdLst/>
              <a:ahLst/>
              <a:cxnLst/>
              <a:rect l="l" t="t" r="r" b="b"/>
              <a:pathLst>
                <a:path w="938" h="3829" extrusionOk="0">
                  <a:moveTo>
                    <a:pt x="249" y="0"/>
                  </a:moveTo>
                  <a:cubicBezTo>
                    <a:pt x="105" y="0"/>
                    <a:pt x="0" y="115"/>
                    <a:pt x="10" y="259"/>
                  </a:cubicBezTo>
                  <a:lnTo>
                    <a:pt x="220" y="3608"/>
                  </a:lnTo>
                  <a:cubicBezTo>
                    <a:pt x="220" y="3733"/>
                    <a:pt x="325" y="3829"/>
                    <a:pt x="459" y="3829"/>
                  </a:cubicBezTo>
                  <a:lnTo>
                    <a:pt x="488" y="3829"/>
                  </a:lnTo>
                  <a:cubicBezTo>
                    <a:pt x="613" y="3829"/>
                    <a:pt x="718" y="3733"/>
                    <a:pt x="727" y="3608"/>
                  </a:cubicBezTo>
                  <a:lnTo>
                    <a:pt x="938" y="259"/>
                  </a:lnTo>
                  <a:cubicBezTo>
                    <a:pt x="938" y="115"/>
                    <a:pt x="833" y="0"/>
                    <a:pt x="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49"/>
            <p:cNvSpPr/>
            <p:nvPr/>
          </p:nvSpPr>
          <p:spPr>
            <a:xfrm>
              <a:off x="6923230" y="3019652"/>
              <a:ext cx="25157" cy="25157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479" y="0"/>
                  </a:moveTo>
                  <a:cubicBezTo>
                    <a:pt x="221" y="0"/>
                    <a:pt x="0" y="220"/>
                    <a:pt x="0" y="479"/>
                  </a:cubicBezTo>
                  <a:cubicBezTo>
                    <a:pt x="0" y="747"/>
                    <a:pt x="221" y="957"/>
                    <a:pt x="479" y="957"/>
                  </a:cubicBezTo>
                  <a:cubicBezTo>
                    <a:pt x="747" y="957"/>
                    <a:pt x="957" y="747"/>
                    <a:pt x="957" y="479"/>
                  </a:cubicBezTo>
                  <a:cubicBezTo>
                    <a:pt x="957" y="220"/>
                    <a:pt x="747" y="0"/>
                    <a:pt x="4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49"/>
            <p:cNvSpPr/>
            <p:nvPr/>
          </p:nvSpPr>
          <p:spPr>
            <a:xfrm>
              <a:off x="6633976" y="3176713"/>
              <a:ext cx="213625" cy="88234"/>
            </a:xfrm>
            <a:custGeom>
              <a:avLst/>
              <a:gdLst/>
              <a:ahLst/>
              <a:cxnLst/>
              <a:rect l="l" t="t" r="r" b="b"/>
              <a:pathLst>
                <a:path w="8135" h="3360" extrusionOk="0">
                  <a:moveTo>
                    <a:pt x="2641" y="1"/>
                  </a:moveTo>
                  <a:lnTo>
                    <a:pt x="632" y="738"/>
                  </a:lnTo>
                  <a:cubicBezTo>
                    <a:pt x="258" y="872"/>
                    <a:pt x="0" y="1235"/>
                    <a:pt x="0" y="1637"/>
                  </a:cubicBezTo>
                  <a:lnTo>
                    <a:pt x="0" y="3121"/>
                  </a:lnTo>
                  <a:cubicBezTo>
                    <a:pt x="0" y="3255"/>
                    <a:pt x="115" y="3360"/>
                    <a:pt x="239" y="3360"/>
                  </a:cubicBezTo>
                  <a:lnTo>
                    <a:pt x="7896" y="3360"/>
                  </a:lnTo>
                  <a:cubicBezTo>
                    <a:pt x="8030" y="3360"/>
                    <a:pt x="8135" y="3255"/>
                    <a:pt x="8135" y="3121"/>
                  </a:cubicBezTo>
                  <a:lnTo>
                    <a:pt x="8135" y="1637"/>
                  </a:lnTo>
                  <a:cubicBezTo>
                    <a:pt x="8135" y="1235"/>
                    <a:pt x="7886" y="872"/>
                    <a:pt x="7513" y="738"/>
                  </a:cubicBezTo>
                  <a:lnTo>
                    <a:pt x="5513" y="1"/>
                  </a:lnTo>
                  <a:lnTo>
                    <a:pt x="4077" y="479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49"/>
            <p:cNvSpPr/>
            <p:nvPr/>
          </p:nvSpPr>
          <p:spPr>
            <a:xfrm>
              <a:off x="6728460" y="3201843"/>
              <a:ext cx="25157" cy="63103"/>
            </a:xfrm>
            <a:custGeom>
              <a:avLst/>
              <a:gdLst/>
              <a:ahLst/>
              <a:cxnLst/>
              <a:rect l="l" t="t" r="r" b="b"/>
              <a:pathLst>
                <a:path w="958" h="2403" extrusionOk="0">
                  <a:moveTo>
                    <a:pt x="221" y="1"/>
                  </a:moveTo>
                  <a:lnTo>
                    <a:pt x="0" y="2403"/>
                  </a:lnTo>
                  <a:lnTo>
                    <a:pt x="957" y="2403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49"/>
            <p:cNvSpPr/>
            <p:nvPr/>
          </p:nvSpPr>
          <p:spPr>
            <a:xfrm>
              <a:off x="6729956" y="3189291"/>
              <a:ext cx="21901" cy="21376"/>
            </a:xfrm>
            <a:custGeom>
              <a:avLst/>
              <a:gdLst/>
              <a:ahLst/>
              <a:cxnLst/>
              <a:rect l="l" t="t" r="r" b="b"/>
              <a:pathLst>
                <a:path w="834" h="814" extrusionOk="0">
                  <a:moveTo>
                    <a:pt x="1" y="0"/>
                  </a:moveTo>
                  <a:lnTo>
                    <a:pt x="1" y="641"/>
                  </a:lnTo>
                  <a:cubicBezTo>
                    <a:pt x="1" y="737"/>
                    <a:pt x="77" y="814"/>
                    <a:pt x="164" y="814"/>
                  </a:cubicBezTo>
                  <a:lnTo>
                    <a:pt x="671" y="814"/>
                  </a:lnTo>
                  <a:cubicBezTo>
                    <a:pt x="766" y="814"/>
                    <a:pt x="833" y="737"/>
                    <a:pt x="833" y="641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49"/>
            <p:cNvSpPr/>
            <p:nvPr/>
          </p:nvSpPr>
          <p:spPr>
            <a:xfrm>
              <a:off x="6810128" y="3202605"/>
              <a:ext cx="37736" cy="62341"/>
            </a:xfrm>
            <a:custGeom>
              <a:avLst/>
              <a:gdLst/>
              <a:ahLst/>
              <a:cxnLst/>
              <a:rect l="l" t="t" r="r" b="b"/>
              <a:pathLst>
                <a:path w="1437" h="2374" extrusionOk="0">
                  <a:moveTo>
                    <a:pt x="1178" y="0"/>
                  </a:moveTo>
                  <a:lnTo>
                    <a:pt x="278" y="900"/>
                  </a:lnTo>
                  <a:cubicBezTo>
                    <a:pt x="97" y="1082"/>
                    <a:pt x="1" y="1321"/>
                    <a:pt x="1" y="1580"/>
                  </a:cubicBezTo>
                  <a:lnTo>
                    <a:pt x="1" y="2374"/>
                  </a:lnTo>
                  <a:lnTo>
                    <a:pt x="1197" y="2374"/>
                  </a:lnTo>
                  <a:cubicBezTo>
                    <a:pt x="1331" y="2374"/>
                    <a:pt x="1436" y="2269"/>
                    <a:pt x="1436" y="2135"/>
                  </a:cubicBezTo>
                  <a:lnTo>
                    <a:pt x="1436" y="651"/>
                  </a:lnTo>
                  <a:cubicBezTo>
                    <a:pt x="1436" y="412"/>
                    <a:pt x="1341" y="173"/>
                    <a:pt x="1178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49"/>
            <p:cNvSpPr/>
            <p:nvPr/>
          </p:nvSpPr>
          <p:spPr>
            <a:xfrm>
              <a:off x="6671922" y="2981942"/>
              <a:ext cx="138233" cy="100550"/>
            </a:xfrm>
            <a:custGeom>
              <a:avLst/>
              <a:gdLst/>
              <a:ahLst/>
              <a:cxnLst/>
              <a:rect l="l" t="t" r="r" b="b"/>
              <a:pathLst>
                <a:path w="5264" h="3829" extrusionOk="0">
                  <a:moveTo>
                    <a:pt x="1914" y="1"/>
                  </a:moveTo>
                  <a:cubicBezTo>
                    <a:pt x="852" y="1"/>
                    <a:pt x="0" y="862"/>
                    <a:pt x="0" y="1915"/>
                  </a:cubicBezTo>
                  <a:lnTo>
                    <a:pt x="0" y="2489"/>
                  </a:lnTo>
                  <a:cubicBezTo>
                    <a:pt x="0" y="2738"/>
                    <a:pt x="38" y="2996"/>
                    <a:pt x="115" y="3245"/>
                  </a:cubicBezTo>
                  <a:lnTo>
                    <a:pt x="201" y="3484"/>
                  </a:lnTo>
                  <a:cubicBezTo>
                    <a:pt x="220" y="3551"/>
                    <a:pt x="230" y="3628"/>
                    <a:pt x="239" y="3704"/>
                  </a:cubicBezTo>
                  <a:lnTo>
                    <a:pt x="239" y="3829"/>
                  </a:lnTo>
                  <a:lnTo>
                    <a:pt x="5025" y="3829"/>
                  </a:lnTo>
                  <a:lnTo>
                    <a:pt x="5025" y="3704"/>
                  </a:lnTo>
                  <a:cubicBezTo>
                    <a:pt x="5025" y="3628"/>
                    <a:pt x="5034" y="3551"/>
                    <a:pt x="5053" y="3484"/>
                  </a:cubicBezTo>
                  <a:lnTo>
                    <a:pt x="5139" y="3245"/>
                  </a:lnTo>
                  <a:cubicBezTo>
                    <a:pt x="5216" y="2996"/>
                    <a:pt x="5264" y="2738"/>
                    <a:pt x="5264" y="2489"/>
                  </a:cubicBezTo>
                  <a:lnTo>
                    <a:pt x="5264" y="479"/>
                  </a:lnTo>
                  <a:cubicBezTo>
                    <a:pt x="5264" y="211"/>
                    <a:pt x="5044" y="1"/>
                    <a:pt x="47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49"/>
            <p:cNvSpPr/>
            <p:nvPr/>
          </p:nvSpPr>
          <p:spPr>
            <a:xfrm>
              <a:off x="6703066" y="2981942"/>
              <a:ext cx="107088" cy="100550"/>
            </a:xfrm>
            <a:custGeom>
              <a:avLst/>
              <a:gdLst/>
              <a:ahLst/>
              <a:cxnLst/>
              <a:rect l="l" t="t" r="r" b="b"/>
              <a:pathLst>
                <a:path w="4078" h="3829" extrusionOk="0">
                  <a:moveTo>
                    <a:pt x="977" y="1"/>
                  </a:moveTo>
                  <a:cubicBezTo>
                    <a:pt x="441" y="1"/>
                    <a:pt x="1" y="441"/>
                    <a:pt x="10" y="977"/>
                  </a:cubicBezTo>
                  <a:cubicBezTo>
                    <a:pt x="10" y="1513"/>
                    <a:pt x="441" y="1944"/>
                    <a:pt x="977" y="1944"/>
                  </a:cubicBezTo>
                  <a:lnTo>
                    <a:pt x="1111" y="1944"/>
                  </a:lnTo>
                  <a:lnTo>
                    <a:pt x="1178" y="3829"/>
                  </a:lnTo>
                  <a:lnTo>
                    <a:pt x="3839" y="3829"/>
                  </a:lnTo>
                  <a:lnTo>
                    <a:pt x="3839" y="3714"/>
                  </a:lnTo>
                  <a:cubicBezTo>
                    <a:pt x="3839" y="3637"/>
                    <a:pt x="3848" y="3561"/>
                    <a:pt x="3877" y="3484"/>
                  </a:cubicBezTo>
                  <a:lnTo>
                    <a:pt x="3953" y="3245"/>
                  </a:lnTo>
                  <a:cubicBezTo>
                    <a:pt x="4030" y="2996"/>
                    <a:pt x="4078" y="2747"/>
                    <a:pt x="4078" y="2489"/>
                  </a:cubicBezTo>
                  <a:lnTo>
                    <a:pt x="4078" y="479"/>
                  </a:lnTo>
                  <a:cubicBezTo>
                    <a:pt x="4078" y="211"/>
                    <a:pt x="3858" y="1"/>
                    <a:pt x="35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49"/>
            <p:cNvSpPr/>
            <p:nvPr/>
          </p:nvSpPr>
          <p:spPr>
            <a:xfrm>
              <a:off x="6703066" y="3132727"/>
              <a:ext cx="75681" cy="56590"/>
            </a:xfrm>
            <a:custGeom>
              <a:avLst/>
              <a:gdLst/>
              <a:ahLst/>
              <a:cxnLst/>
              <a:rect l="l" t="t" r="r" b="b"/>
              <a:pathLst>
                <a:path w="2882" h="2155" extrusionOk="0">
                  <a:moveTo>
                    <a:pt x="1" y="1"/>
                  </a:moveTo>
                  <a:lnTo>
                    <a:pt x="1" y="2154"/>
                  </a:lnTo>
                  <a:lnTo>
                    <a:pt x="2882" y="2154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49"/>
            <p:cNvSpPr/>
            <p:nvPr/>
          </p:nvSpPr>
          <p:spPr>
            <a:xfrm>
              <a:off x="6703329" y="3132727"/>
              <a:ext cx="75419" cy="31565"/>
            </a:xfrm>
            <a:custGeom>
              <a:avLst/>
              <a:gdLst/>
              <a:ahLst/>
              <a:cxnLst/>
              <a:rect l="l" t="t" r="r" b="b"/>
              <a:pathLst>
                <a:path w="2872" h="1202" extrusionOk="0">
                  <a:moveTo>
                    <a:pt x="0" y="1"/>
                  </a:moveTo>
                  <a:lnTo>
                    <a:pt x="0" y="814"/>
                  </a:lnTo>
                  <a:cubicBezTo>
                    <a:pt x="441" y="1073"/>
                    <a:pt x="936" y="1202"/>
                    <a:pt x="1432" y="1202"/>
                  </a:cubicBezTo>
                  <a:cubicBezTo>
                    <a:pt x="1929" y="1202"/>
                    <a:pt x="2426" y="1073"/>
                    <a:pt x="2872" y="814"/>
                  </a:cubicBezTo>
                  <a:lnTo>
                    <a:pt x="287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49"/>
            <p:cNvSpPr/>
            <p:nvPr/>
          </p:nvSpPr>
          <p:spPr>
            <a:xfrm>
              <a:off x="6690750" y="3166314"/>
              <a:ext cx="50288" cy="45036"/>
            </a:xfrm>
            <a:custGeom>
              <a:avLst/>
              <a:gdLst/>
              <a:ahLst/>
              <a:cxnLst/>
              <a:rect l="l" t="t" r="r" b="b"/>
              <a:pathLst>
                <a:path w="1915" h="1715" extrusionOk="0">
                  <a:moveTo>
                    <a:pt x="419" y="1"/>
                  </a:moveTo>
                  <a:cubicBezTo>
                    <a:pt x="328" y="1"/>
                    <a:pt x="241" y="48"/>
                    <a:pt x="202" y="138"/>
                  </a:cubicBezTo>
                  <a:lnTo>
                    <a:pt x="1" y="579"/>
                  </a:lnTo>
                  <a:lnTo>
                    <a:pt x="786" y="1622"/>
                  </a:lnTo>
                  <a:cubicBezTo>
                    <a:pt x="832" y="1683"/>
                    <a:pt x="902" y="1714"/>
                    <a:pt x="973" y="1714"/>
                  </a:cubicBezTo>
                  <a:cubicBezTo>
                    <a:pt x="1036" y="1714"/>
                    <a:pt x="1100" y="1690"/>
                    <a:pt x="1149" y="1641"/>
                  </a:cubicBezTo>
                  <a:lnTo>
                    <a:pt x="1915" y="875"/>
                  </a:lnTo>
                  <a:lnTo>
                    <a:pt x="546" y="33"/>
                  </a:lnTo>
                  <a:cubicBezTo>
                    <a:pt x="506" y="11"/>
                    <a:pt x="462" y="1"/>
                    <a:pt x="419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49"/>
            <p:cNvSpPr/>
            <p:nvPr/>
          </p:nvSpPr>
          <p:spPr>
            <a:xfrm>
              <a:off x="6741012" y="3166314"/>
              <a:ext cx="50314" cy="45036"/>
            </a:xfrm>
            <a:custGeom>
              <a:avLst/>
              <a:gdLst/>
              <a:ahLst/>
              <a:cxnLst/>
              <a:rect l="l" t="t" r="r" b="b"/>
              <a:pathLst>
                <a:path w="1916" h="1715" extrusionOk="0">
                  <a:moveTo>
                    <a:pt x="1488" y="1"/>
                  </a:moveTo>
                  <a:cubicBezTo>
                    <a:pt x="1444" y="1"/>
                    <a:pt x="1400" y="11"/>
                    <a:pt x="1360" y="33"/>
                  </a:cubicBezTo>
                  <a:lnTo>
                    <a:pt x="1" y="875"/>
                  </a:lnTo>
                  <a:lnTo>
                    <a:pt x="757" y="1641"/>
                  </a:lnTo>
                  <a:cubicBezTo>
                    <a:pt x="806" y="1690"/>
                    <a:pt x="870" y="1714"/>
                    <a:pt x="933" y="1714"/>
                  </a:cubicBezTo>
                  <a:cubicBezTo>
                    <a:pt x="1005" y="1714"/>
                    <a:pt x="1075" y="1683"/>
                    <a:pt x="1121" y="1622"/>
                  </a:cubicBezTo>
                  <a:lnTo>
                    <a:pt x="1915" y="579"/>
                  </a:lnTo>
                  <a:lnTo>
                    <a:pt x="1704" y="138"/>
                  </a:lnTo>
                  <a:cubicBezTo>
                    <a:pt x="1666" y="48"/>
                    <a:pt x="1578" y="1"/>
                    <a:pt x="1488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49"/>
            <p:cNvSpPr/>
            <p:nvPr/>
          </p:nvSpPr>
          <p:spPr>
            <a:xfrm>
              <a:off x="6677935" y="3032887"/>
              <a:ext cx="125943" cy="118721"/>
            </a:xfrm>
            <a:custGeom>
              <a:avLst/>
              <a:gdLst/>
              <a:ahLst/>
              <a:cxnLst/>
              <a:rect l="l" t="t" r="r" b="b"/>
              <a:pathLst>
                <a:path w="4796" h="4521" extrusionOk="0">
                  <a:moveTo>
                    <a:pt x="2070" y="1"/>
                  </a:moveTo>
                  <a:cubicBezTo>
                    <a:pt x="1462" y="1"/>
                    <a:pt x="935" y="104"/>
                    <a:pt x="671" y="166"/>
                  </a:cubicBezTo>
                  <a:cubicBezTo>
                    <a:pt x="556" y="195"/>
                    <a:pt x="489" y="291"/>
                    <a:pt x="489" y="405"/>
                  </a:cubicBezTo>
                  <a:lnTo>
                    <a:pt x="489" y="980"/>
                  </a:lnTo>
                  <a:cubicBezTo>
                    <a:pt x="489" y="1104"/>
                    <a:pt x="431" y="1229"/>
                    <a:pt x="345" y="1315"/>
                  </a:cubicBezTo>
                  <a:lnTo>
                    <a:pt x="144" y="1516"/>
                  </a:lnTo>
                  <a:cubicBezTo>
                    <a:pt x="58" y="1602"/>
                    <a:pt x="1" y="1726"/>
                    <a:pt x="10" y="1851"/>
                  </a:cubicBezTo>
                  <a:lnTo>
                    <a:pt x="10" y="2128"/>
                  </a:lnTo>
                  <a:cubicBezTo>
                    <a:pt x="10" y="3449"/>
                    <a:pt x="1073" y="4521"/>
                    <a:pt x="2403" y="4521"/>
                  </a:cubicBezTo>
                  <a:cubicBezTo>
                    <a:pt x="3724" y="4521"/>
                    <a:pt x="4796" y="3449"/>
                    <a:pt x="4796" y="2128"/>
                  </a:cubicBezTo>
                  <a:lnTo>
                    <a:pt x="4796" y="1851"/>
                  </a:lnTo>
                  <a:cubicBezTo>
                    <a:pt x="4796" y="1726"/>
                    <a:pt x="4738" y="1602"/>
                    <a:pt x="4652" y="1516"/>
                  </a:cubicBezTo>
                  <a:lnTo>
                    <a:pt x="4451" y="1315"/>
                  </a:lnTo>
                  <a:cubicBezTo>
                    <a:pt x="4365" y="1229"/>
                    <a:pt x="4317" y="1104"/>
                    <a:pt x="4317" y="980"/>
                  </a:cubicBezTo>
                  <a:lnTo>
                    <a:pt x="4317" y="846"/>
                  </a:lnTo>
                  <a:cubicBezTo>
                    <a:pt x="4317" y="750"/>
                    <a:pt x="4269" y="664"/>
                    <a:pt x="4193" y="606"/>
                  </a:cubicBezTo>
                  <a:cubicBezTo>
                    <a:pt x="3557" y="133"/>
                    <a:pt x="2761" y="1"/>
                    <a:pt x="207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49"/>
            <p:cNvSpPr/>
            <p:nvPr/>
          </p:nvSpPr>
          <p:spPr>
            <a:xfrm>
              <a:off x="6677935" y="3033044"/>
              <a:ext cx="113391" cy="118328"/>
            </a:xfrm>
            <a:custGeom>
              <a:avLst/>
              <a:gdLst/>
              <a:ahLst/>
              <a:cxnLst/>
              <a:rect l="l" t="t" r="r" b="b"/>
              <a:pathLst>
                <a:path w="4318" h="4506" extrusionOk="0">
                  <a:moveTo>
                    <a:pt x="2081" y="0"/>
                  </a:moveTo>
                  <a:cubicBezTo>
                    <a:pt x="1855" y="0"/>
                    <a:pt x="1640" y="15"/>
                    <a:pt x="1446" y="36"/>
                  </a:cubicBezTo>
                  <a:cubicBezTo>
                    <a:pt x="1178" y="65"/>
                    <a:pt x="920" y="103"/>
                    <a:pt x="671" y="160"/>
                  </a:cubicBezTo>
                  <a:cubicBezTo>
                    <a:pt x="556" y="189"/>
                    <a:pt x="489" y="285"/>
                    <a:pt x="489" y="399"/>
                  </a:cubicBezTo>
                  <a:lnTo>
                    <a:pt x="489" y="974"/>
                  </a:lnTo>
                  <a:cubicBezTo>
                    <a:pt x="489" y="1098"/>
                    <a:pt x="431" y="1223"/>
                    <a:pt x="345" y="1309"/>
                  </a:cubicBezTo>
                  <a:lnTo>
                    <a:pt x="144" y="1510"/>
                  </a:lnTo>
                  <a:cubicBezTo>
                    <a:pt x="58" y="1596"/>
                    <a:pt x="1" y="1720"/>
                    <a:pt x="1" y="1845"/>
                  </a:cubicBezTo>
                  <a:lnTo>
                    <a:pt x="1" y="2122"/>
                  </a:lnTo>
                  <a:cubicBezTo>
                    <a:pt x="10" y="3338"/>
                    <a:pt x="910" y="4352"/>
                    <a:pt x="2106" y="4505"/>
                  </a:cubicBezTo>
                  <a:cubicBezTo>
                    <a:pt x="1685" y="4055"/>
                    <a:pt x="1446" y="3462"/>
                    <a:pt x="1446" y="2840"/>
                  </a:cubicBezTo>
                  <a:lnTo>
                    <a:pt x="1446" y="1089"/>
                  </a:lnTo>
                  <a:cubicBezTo>
                    <a:pt x="1436" y="849"/>
                    <a:pt x="1618" y="639"/>
                    <a:pt x="1867" y="610"/>
                  </a:cubicBezTo>
                  <a:cubicBezTo>
                    <a:pt x="2057" y="588"/>
                    <a:pt x="2299" y="568"/>
                    <a:pt x="2567" y="568"/>
                  </a:cubicBezTo>
                  <a:cubicBezTo>
                    <a:pt x="3112" y="568"/>
                    <a:pt x="3766" y="650"/>
                    <a:pt x="4317" y="964"/>
                  </a:cubicBezTo>
                  <a:lnTo>
                    <a:pt x="4317" y="840"/>
                  </a:lnTo>
                  <a:cubicBezTo>
                    <a:pt x="4317" y="744"/>
                    <a:pt x="4269" y="648"/>
                    <a:pt x="4193" y="600"/>
                  </a:cubicBezTo>
                  <a:cubicBezTo>
                    <a:pt x="3559" y="132"/>
                    <a:pt x="2768" y="0"/>
                    <a:pt x="208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49"/>
            <p:cNvSpPr/>
            <p:nvPr/>
          </p:nvSpPr>
          <p:spPr>
            <a:xfrm>
              <a:off x="6633976" y="3202605"/>
              <a:ext cx="37709" cy="62341"/>
            </a:xfrm>
            <a:custGeom>
              <a:avLst/>
              <a:gdLst/>
              <a:ahLst/>
              <a:cxnLst/>
              <a:rect l="l" t="t" r="r" b="b"/>
              <a:pathLst>
                <a:path w="1436" h="2374" extrusionOk="0">
                  <a:moveTo>
                    <a:pt x="258" y="0"/>
                  </a:moveTo>
                  <a:cubicBezTo>
                    <a:pt x="96" y="173"/>
                    <a:pt x="0" y="412"/>
                    <a:pt x="0" y="651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39" y="2374"/>
                  </a:cubicBezTo>
                  <a:lnTo>
                    <a:pt x="1436" y="2374"/>
                  </a:lnTo>
                  <a:lnTo>
                    <a:pt x="1436" y="1580"/>
                  </a:lnTo>
                  <a:cubicBezTo>
                    <a:pt x="1436" y="1321"/>
                    <a:pt x="1340" y="1082"/>
                    <a:pt x="1158" y="900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10" name="Google Shape;5810;p49"/>
          <p:cNvGrpSpPr/>
          <p:nvPr/>
        </p:nvGrpSpPr>
        <p:grpSpPr>
          <a:xfrm>
            <a:off x="7517835" y="2885437"/>
            <a:ext cx="364936" cy="382530"/>
            <a:chOff x="7517835" y="2885437"/>
            <a:chExt cx="364936" cy="382530"/>
          </a:xfrm>
        </p:grpSpPr>
        <p:sp>
          <p:nvSpPr>
            <p:cNvPr id="5811" name="Google Shape;5811;p49"/>
            <p:cNvSpPr/>
            <p:nvPr/>
          </p:nvSpPr>
          <p:spPr>
            <a:xfrm>
              <a:off x="7517835" y="3182752"/>
              <a:ext cx="72924" cy="57063"/>
            </a:xfrm>
            <a:custGeom>
              <a:avLst/>
              <a:gdLst/>
              <a:ahLst/>
              <a:cxnLst/>
              <a:rect l="l" t="t" r="r" b="b"/>
              <a:pathLst>
                <a:path w="2777" h="2173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795" y="670"/>
                  </a:cubicBezTo>
                  <a:lnTo>
                    <a:pt x="259" y="938"/>
                  </a:lnTo>
                  <a:cubicBezTo>
                    <a:pt x="96" y="1015"/>
                    <a:pt x="1" y="1178"/>
                    <a:pt x="1" y="1359"/>
                  </a:cubicBezTo>
                  <a:lnTo>
                    <a:pt x="1" y="2173"/>
                  </a:lnTo>
                  <a:lnTo>
                    <a:pt x="2776" y="2173"/>
                  </a:lnTo>
                  <a:lnTo>
                    <a:pt x="2776" y="1359"/>
                  </a:lnTo>
                  <a:cubicBezTo>
                    <a:pt x="2776" y="1178"/>
                    <a:pt x="2680" y="1015"/>
                    <a:pt x="2527" y="938"/>
                  </a:cubicBezTo>
                  <a:lnTo>
                    <a:pt x="1982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49"/>
            <p:cNvSpPr/>
            <p:nvPr/>
          </p:nvSpPr>
          <p:spPr>
            <a:xfrm>
              <a:off x="7517835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96" y="287"/>
                    <a:pt x="1" y="450"/>
                    <a:pt x="1" y="622"/>
                  </a:cubicBezTo>
                  <a:lnTo>
                    <a:pt x="1" y="2278"/>
                  </a:lnTo>
                  <a:cubicBezTo>
                    <a:pt x="1" y="2402"/>
                    <a:pt x="106" y="2508"/>
                    <a:pt x="230" y="2508"/>
                  </a:cubicBezTo>
                  <a:lnTo>
                    <a:pt x="2546" y="2508"/>
                  </a:lnTo>
                  <a:cubicBezTo>
                    <a:pt x="2680" y="2508"/>
                    <a:pt x="2786" y="2402"/>
                    <a:pt x="2786" y="2278"/>
                  </a:cubicBezTo>
                  <a:lnTo>
                    <a:pt x="2786" y="622"/>
                  </a:lnTo>
                  <a:cubicBezTo>
                    <a:pt x="2776" y="441"/>
                    <a:pt x="2680" y="287"/>
                    <a:pt x="2527" y="211"/>
                  </a:cubicBezTo>
                  <a:lnTo>
                    <a:pt x="2097" y="0"/>
                  </a:lnTo>
                  <a:cubicBezTo>
                    <a:pt x="1915" y="225"/>
                    <a:pt x="1652" y="338"/>
                    <a:pt x="1388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49"/>
            <p:cNvSpPr/>
            <p:nvPr/>
          </p:nvSpPr>
          <p:spPr>
            <a:xfrm>
              <a:off x="7540970" y="3182752"/>
              <a:ext cx="26654" cy="18303"/>
            </a:xfrm>
            <a:custGeom>
              <a:avLst/>
              <a:gdLst/>
              <a:ahLst/>
              <a:cxnLst/>
              <a:rect l="l" t="t" r="r" b="b"/>
              <a:pathLst>
                <a:path w="1015" h="697" extrusionOk="0">
                  <a:moveTo>
                    <a:pt x="48" y="0"/>
                  </a:moveTo>
                  <a:lnTo>
                    <a:pt x="48" y="469"/>
                  </a:lnTo>
                  <a:cubicBezTo>
                    <a:pt x="48" y="517"/>
                    <a:pt x="29" y="565"/>
                    <a:pt x="0" y="603"/>
                  </a:cubicBezTo>
                  <a:cubicBezTo>
                    <a:pt x="163" y="666"/>
                    <a:pt x="335" y="697"/>
                    <a:pt x="507" y="697"/>
                  </a:cubicBezTo>
                  <a:cubicBezTo>
                    <a:pt x="680" y="697"/>
                    <a:pt x="852" y="666"/>
                    <a:pt x="1015" y="603"/>
                  </a:cubicBezTo>
                  <a:cubicBezTo>
                    <a:pt x="986" y="565"/>
                    <a:pt x="976" y="517"/>
                    <a:pt x="976" y="469"/>
                  </a:cubicBezTo>
                  <a:lnTo>
                    <a:pt x="97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49"/>
            <p:cNvSpPr/>
            <p:nvPr/>
          </p:nvSpPr>
          <p:spPr>
            <a:xfrm>
              <a:off x="7530151" y="3133988"/>
              <a:ext cx="48528" cy="55067"/>
            </a:xfrm>
            <a:custGeom>
              <a:avLst/>
              <a:gdLst/>
              <a:ahLst/>
              <a:cxnLst/>
              <a:rect l="l" t="t" r="r" b="b"/>
              <a:pathLst>
                <a:path w="1848" h="2097" extrusionOk="0">
                  <a:moveTo>
                    <a:pt x="690" y="1"/>
                  </a:moveTo>
                  <a:cubicBezTo>
                    <a:pt x="307" y="1"/>
                    <a:pt x="1" y="317"/>
                    <a:pt x="1" y="699"/>
                  </a:cubicBezTo>
                  <a:lnTo>
                    <a:pt x="1" y="1168"/>
                  </a:lnTo>
                  <a:cubicBezTo>
                    <a:pt x="1" y="1676"/>
                    <a:pt x="412" y="2097"/>
                    <a:pt x="919" y="2097"/>
                  </a:cubicBezTo>
                  <a:cubicBezTo>
                    <a:pt x="1436" y="2097"/>
                    <a:pt x="1848" y="1676"/>
                    <a:pt x="1848" y="1159"/>
                  </a:cubicBezTo>
                  <a:lnTo>
                    <a:pt x="1848" y="699"/>
                  </a:lnTo>
                  <a:cubicBezTo>
                    <a:pt x="1848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49"/>
            <p:cNvSpPr/>
            <p:nvPr/>
          </p:nvSpPr>
          <p:spPr>
            <a:xfrm>
              <a:off x="7529915" y="3133988"/>
              <a:ext cx="33692" cy="54883"/>
            </a:xfrm>
            <a:custGeom>
              <a:avLst/>
              <a:gdLst/>
              <a:ahLst/>
              <a:cxnLst/>
              <a:rect l="l" t="t" r="r" b="b"/>
              <a:pathLst>
                <a:path w="1283" h="2090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59"/>
                  </a:lnTo>
                  <a:cubicBezTo>
                    <a:pt x="0" y="1693"/>
                    <a:pt x="433" y="2090"/>
                    <a:pt x="922" y="2090"/>
                  </a:cubicBezTo>
                  <a:cubicBezTo>
                    <a:pt x="1038" y="2090"/>
                    <a:pt x="1156" y="2068"/>
                    <a:pt x="1273" y="2020"/>
                  </a:cubicBezTo>
                  <a:cubicBezTo>
                    <a:pt x="928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35" y="10"/>
                    <a:pt x="1196" y="1"/>
                    <a:pt x="115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49"/>
            <p:cNvSpPr/>
            <p:nvPr/>
          </p:nvSpPr>
          <p:spPr>
            <a:xfrm>
              <a:off x="7529915" y="3133988"/>
              <a:ext cx="48765" cy="24658"/>
            </a:xfrm>
            <a:custGeom>
              <a:avLst/>
              <a:gdLst/>
              <a:ahLst/>
              <a:cxnLst/>
              <a:rect l="l" t="t" r="r" b="b"/>
              <a:pathLst>
                <a:path w="1857" h="939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10" y="699"/>
                  </a:lnTo>
                  <a:cubicBezTo>
                    <a:pt x="10" y="699"/>
                    <a:pt x="699" y="939"/>
                    <a:pt x="1857" y="93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49"/>
            <p:cNvSpPr/>
            <p:nvPr/>
          </p:nvSpPr>
          <p:spPr>
            <a:xfrm>
              <a:off x="7529915" y="3133988"/>
              <a:ext cx="33692" cy="22137"/>
            </a:xfrm>
            <a:custGeom>
              <a:avLst/>
              <a:gdLst/>
              <a:ahLst/>
              <a:cxnLst/>
              <a:rect l="l" t="t" r="r" b="b"/>
              <a:pathLst>
                <a:path w="1283" h="843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35" y="10"/>
                    <a:pt x="1196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49"/>
            <p:cNvSpPr/>
            <p:nvPr/>
          </p:nvSpPr>
          <p:spPr>
            <a:xfrm>
              <a:off x="7517835" y="3212899"/>
              <a:ext cx="18382" cy="55067"/>
            </a:xfrm>
            <a:custGeom>
              <a:avLst/>
              <a:gdLst/>
              <a:ahLst/>
              <a:cxnLst/>
              <a:rect l="l" t="t" r="r" b="b"/>
              <a:pathLst>
                <a:path w="700" h="2097" extrusionOk="0">
                  <a:moveTo>
                    <a:pt x="58" y="1"/>
                  </a:moveTo>
                  <a:cubicBezTo>
                    <a:pt x="20" y="58"/>
                    <a:pt x="1" y="135"/>
                    <a:pt x="1" y="211"/>
                  </a:cubicBezTo>
                  <a:lnTo>
                    <a:pt x="1" y="1867"/>
                  </a:lnTo>
                  <a:cubicBezTo>
                    <a:pt x="1" y="1991"/>
                    <a:pt x="106" y="2097"/>
                    <a:pt x="230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23" y="422"/>
                    <a:pt x="50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49"/>
            <p:cNvSpPr/>
            <p:nvPr/>
          </p:nvSpPr>
          <p:spPr>
            <a:xfrm>
              <a:off x="7572640" y="3212663"/>
              <a:ext cx="18119" cy="55304"/>
            </a:xfrm>
            <a:custGeom>
              <a:avLst/>
              <a:gdLst/>
              <a:ahLst/>
              <a:cxnLst/>
              <a:rect l="l" t="t" r="r" b="b"/>
              <a:pathLst>
                <a:path w="690" h="2106" extrusionOk="0">
                  <a:moveTo>
                    <a:pt x="641" y="0"/>
                  </a:moveTo>
                  <a:lnTo>
                    <a:pt x="182" y="345"/>
                  </a:lnTo>
                  <a:cubicBezTo>
                    <a:pt x="67" y="431"/>
                    <a:pt x="0" y="574"/>
                    <a:pt x="0" y="718"/>
                  </a:cubicBezTo>
                  <a:lnTo>
                    <a:pt x="0" y="2106"/>
                  </a:lnTo>
                  <a:lnTo>
                    <a:pt x="459" y="2106"/>
                  </a:lnTo>
                  <a:cubicBezTo>
                    <a:pt x="593" y="2106"/>
                    <a:pt x="689" y="2000"/>
                    <a:pt x="689" y="1876"/>
                  </a:cubicBezTo>
                  <a:lnTo>
                    <a:pt x="689" y="220"/>
                  </a:lnTo>
                  <a:cubicBezTo>
                    <a:pt x="689" y="144"/>
                    <a:pt x="670" y="67"/>
                    <a:pt x="64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49"/>
            <p:cNvSpPr/>
            <p:nvPr/>
          </p:nvSpPr>
          <p:spPr>
            <a:xfrm>
              <a:off x="7615102" y="3182752"/>
              <a:ext cx="73160" cy="57063"/>
            </a:xfrm>
            <a:custGeom>
              <a:avLst/>
              <a:gdLst/>
              <a:ahLst/>
              <a:cxnLst/>
              <a:rect l="l" t="t" r="r" b="b"/>
              <a:pathLst>
                <a:path w="2786" h="2173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804" y="670"/>
                  </a:cubicBezTo>
                  <a:lnTo>
                    <a:pt x="259" y="938"/>
                  </a:lnTo>
                  <a:cubicBezTo>
                    <a:pt x="106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85" y="2173"/>
                  </a:lnTo>
                  <a:lnTo>
                    <a:pt x="2785" y="1359"/>
                  </a:lnTo>
                  <a:cubicBezTo>
                    <a:pt x="2776" y="1178"/>
                    <a:pt x="2680" y="1015"/>
                    <a:pt x="2527" y="938"/>
                  </a:cubicBezTo>
                  <a:lnTo>
                    <a:pt x="1982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49"/>
            <p:cNvSpPr/>
            <p:nvPr/>
          </p:nvSpPr>
          <p:spPr>
            <a:xfrm>
              <a:off x="7615102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96" y="287"/>
                    <a:pt x="0" y="450"/>
                    <a:pt x="0" y="622"/>
                  </a:cubicBezTo>
                  <a:lnTo>
                    <a:pt x="0" y="2278"/>
                  </a:lnTo>
                  <a:cubicBezTo>
                    <a:pt x="0" y="2402"/>
                    <a:pt x="106" y="2508"/>
                    <a:pt x="230" y="2508"/>
                  </a:cubicBezTo>
                  <a:lnTo>
                    <a:pt x="2546" y="2508"/>
                  </a:lnTo>
                  <a:cubicBezTo>
                    <a:pt x="2680" y="2508"/>
                    <a:pt x="2785" y="2402"/>
                    <a:pt x="2785" y="2278"/>
                  </a:cubicBezTo>
                  <a:lnTo>
                    <a:pt x="2785" y="622"/>
                  </a:lnTo>
                  <a:cubicBezTo>
                    <a:pt x="2776" y="441"/>
                    <a:pt x="2680" y="287"/>
                    <a:pt x="2527" y="211"/>
                  </a:cubicBezTo>
                  <a:lnTo>
                    <a:pt x="2106" y="0"/>
                  </a:lnTo>
                  <a:cubicBezTo>
                    <a:pt x="1919" y="225"/>
                    <a:pt x="1654" y="338"/>
                    <a:pt x="1389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49"/>
            <p:cNvSpPr/>
            <p:nvPr/>
          </p:nvSpPr>
          <p:spPr>
            <a:xfrm>
              <a:off x="7638211" y="3182752"/>
              <a:ext cx="26916" cy="18303"/>
            </a:xfrm>
            <a:custGeom>
              <a:avLst/>
              <a:gdLst/>
              <a:ahLst/>
              <a:cxnLst/>
              <a:rect l="l" t="t" r="r" b="b"/>
              <a:pathLst>
                <a:path w="1025" h="697" extrusionOk="0">
                  <a:moveTo>
                    <a:pt x="49" y="0"/>
                  </a:moveTo>
                  <a:lnTo>
                    <a:pt x="49" y="469"/>
                  </a:lnTo>
                  <a:cubicBezTo>
                    <a:pt x="49" y="517"/>
                    <a:pt x="30" y="565"/>
                    <a:pt x="1" y="603"/>
                  </a:cubicBezTo>
                  <a:cubicBezTo>
                    <a:pt x="164" y="666"/>
                    <a:pt x="336" y="697"/>
                    <a:pt x="509" y="697"/>
                  </a:cubicBezTo>
                  <a:cubicBezTo>
                    <a:pt x="683" y="697"/>
                    <a:pt x="857" y="666"/>
                    <a:pt x="1025" y="603"/>
                  </a:cubicBezTo>
                  <a:cubicBezTo>
                    <a:pt x="996" y="565"/>
                    <a:pt x="977" y="517"/>
                    <a:pt x="977" y="469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49"/>
            <p:cNvSpPr/>
            <p:nvPr/>
          </p:nvSpPr>
          <p:spPr>
            <a:xfrm>
              <a:off x="7627418" y="3133988"/>
              <a:ext cx="48791" cy="55067"/>
            </a:xfrm>
            <a:custGeom>
              <a:avLst/>
              <a:gdLst/>
              <a:ahLst/>
              <a:cxnLst/>
              <a:rect l="l" t="t" r="r" b="b"/>
              <a:pathLst>
                <a:path w="1858" h="2097" extrusionOk="0">
                  <a:moveTo>
                    <a:pt x="689" y="1"/>
                  </a:moveTo>
                  <a:cubicBezTo>
                    <a:pt x="307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76"/>
                    <a:pt x="412" y="2097"/>
                    <a:pt x="919" y="2097"/>
                  </a:cubicBezTo>
                  <a:cubicBezTo>
                    <a:pt x="1436" y="2097"/>
                    <a:pt x="1857" y="1676"/>
                    <a:pt x="1857" y="115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49"/>
            <p:cNvSpPr/>
            <p:nvPr/>
          </p:nvSpPr>
          <p:spPr>
            <a:xfrm>
              <a:off x="7627156" y="3133988"/>
              <a:ext cx="33718" cy="54883"/>
            </a:xfrm>
            <a:custGeom>
              <a:avLst/>
              <a:gdLst/>
              <a:ahLst/>
              <a:cxnLst/>
              <a:rect l="l" t="t" r="r" b="b"/>
              <a:pathLst>
                <a:path w="1284" h="2090" extrusionOk="0">
                  <a:moveTo>
                    <a:pt x="699" y="1"/>
                  </a:moveTo>
                  <a:cubicBezTo>
                    <a:pt x="317" y="1"/>
                    <a:pt x="1" y="317"/>
                    <a:pt x="1" y="699"/>
                  </a:cubicBezTo>
                  <a:lnTo>
                    <a:pt x="1" y="1159"/>
                  </a:lnTo>
                  <a:cubicBezTo>
                    <a:pt x="1" y="1693"/>
                    <a:pt x="440" y="2090"/>
                    <a:pt x="926" y="2090"/>
                  </a:cubicBezTo>
                  <a:cubicBezTo>
                    <a:pt x="1041" y="2090"/>
                    <a:pt x="1159" y="2068"/>
                    <a:pt x="1274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49"/>
            <p:cNvSpPr/>
            <p:nvPr/>
          </p:nvSpPr>
          <p:spPr>
            <a:xfrm>
              <a:off x="7627418" y="3133988"/>
              <a:ext cx="48791" cy="24658"/>
            </a:xfrm>
            <a:custGeom>
              <a:avLst/>
              <a:gdLst/>
              <a:ahLst/>
              <a:cxnLst/>
              <a:rect l="l" t="t" r="r" b="b"/>
              <a:pathLst>
                <a:path w="1858" h="939" extrusionOk="0">
                  <a:moveTo>
                    <a:pt x="699" y="1"/>
                  </a:moveTo>
                  <a:cubicBezTo>
                    <a:pt x="307" y="1"/>
                    <a:pt x="0" y="317"/>
                    <a:pt x="0" y="699"/>
                  </a:cubicBezTo>
                  <a:cubicBezTo>
                    <a:pt x="0" y="699"/>
                    <a:pt x="689" y="939"/>
                    <a:pt x="1857" y="93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49"/>
            <p:cNvSpPr/>
            <p:nvPr/>
          </p:nvSpPr>
          <p:spPr>
            <a:xfrm>
              <a:off x="7627156" y="3133988"/>
              <a:ext cx="33718" cy="22137"/>
            </a:xfrm>
            <a:custGeom>
              <a:avLst/>
              <a:gdLst/>
              <a:ahLst/>
              <a:cxnLst/>
              <a:rect l="l" t="t" r="r" b="b"/>
              <a:pathLst>
                <a:path w="1284" h="843" extrusionOk="0">
                  <a:moveTo>
                    <a:pt x="699" y="1"/>
                  </a:moveTo>
                  <a:cubicBezTo>
                    <a:pt x="317" y="1"/>
                    <a:pt x="1" y="317"/>
                    <a:pt x="1" y="699"/>
                  </a:cubicBezTo>
                  <a:cubicBezTo>
                    <a:pt x="231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49"/>
            <p:cNvSpPr/>
            <p:nvPr/>
          </p:nvSpPr>
          <p:spPr>
            <a:xfrm>
              <a:off x="7615102" y="3212899"/>
              <a:ext cx="18382" cy="55067"/>
            </a:xfrm>
            <a:custGeom>
              <a:avLst/>
              <a:gdLst/>
              <a:ahLst/>
              <a:cxnLst/>
              <a:rect l="l" t="t" r="r" b="b"/>
              <a:pathLst>
                <a:path w="700" h="2097" extrusionOk="0">
                  <a:moveTo>
                    <a:pt x="58" y="1"/>
                  </a:moveTo>
                  <a:cubicBezTo>
                    <a:pt x="20" y="58"/>
                    <a:pt x="0" y="135"/>
                    <a:pt x="0" y="211"/>
                  </a:cubicBezTo>
                  <a:lnTo>
                    <a:pt x="0" y="1867"/>
                  </a:lnTo>
                  <a:cubicBezTo>
                    <a:pt x="0" y="1991"/>
                    <a:pt x="106" y="2097"/>
                    <a:pt x="230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32" y="422"/>
                    <a:pt x="50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49"/>
            <p:cNvSpPr/>
            <p:nvPr/>
          </p:nvSpPr>
          <p:spPr>
            <a:xfrm>
              <a:off x="7669881" y="3212663"/>
              <a:ext cx="18119" cy="55304"/>
            </a:xfrm>
            <a:custGeom>
              <a:avLst/>
              <a:gdLst/>
              <a:ahLst/>
              <a:cxnLst/>
              <a:rect l="l" t="t" r="r" b="b"/>
              <a:pathLst>
                <a:path w="690" h="2106" extrusionOk="0">
                  <a:moveTo>
                    <a:pt x="642" y="0"/>
                  </a:moveTo>
                  <a:lnTo>
                    <a:pt x="183" y="345"/>
                  </a:lnTo>
                  <a:cubicBezTo>
                    <a:pt x="68" y="431"/>
                    <a:pt x="1" y="574"/>
                    <a:pt x="1" y="718"/>
                  </a:cubicBezTo>
                  <a:lnTo>
                    <a:pt x="1" y="2106"/>
                  </a:lnTo>
                  <a:lnTo>
                    <a:pt x="460" y="2106"/>
                  </a:lnTo>
                  <a:cubicBezTo>
                    <a:pt x="594" y="2106"/>
                    <a:pt x="690" y="2000"/>
                    <a:pt x="690" y="1876"/>
                  </a:cubicBezTo>
                  <a:lnTo>
                    <a:pt x="690" y="220"/>
                  </a:lnTo>
                  <a:cubicBezTo>
                    <a:pt x="690" y="144"/>
                    <a:pt x="671" y="67"/>
                    <a:pt x="6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49"/>
            <p:cNvSpPr/>
            <p:nvPr/>
          </p:nvSpPr>
          <p:spPr>
            <a:xfrm>
              <a:off x="7712369" y="3182752"/>
              <a:ext cx="73160" cy="57063"/>
            </a:xfrm>
            <a:custGeom>
              <a:avLst/>
              <a:gdLst/>
              <a:ahLst/>
              <a:cxnLst/>
              <a:rect l="l" t="t" r="r" b="b"/>
              <a:pathLst>
                <a:path w="2786" h="2173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804" y="670"/>
                  </a:cubicBezTo>
                  <a:lnTo>
                    <a:pt x="259" y="938"/>
                  </a:lnTo>
                  <a:cubicBezTo>
                    <a:pt x="105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85" y="2173"/>
                  </a:lnTo>
                  <a:lnTo>
                    <a:pt x="2785" y="1359"/>
                  </a:lnTo>
                  <a:cubicBezTo>
                    <a:pt x="2785" y="1178"/>
                    <a:pt x="2680" y="1015"/>
                    <a:pt x="2527" y="938"/>
                  </a:cubicBezTo>
                  <a:lnTo>
                    <a:pt x="1981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49"/>
            <p:cNvSpPr/>
            <p:nvPr/>
          </p:nvSpPr>
          <p:spPr>
            <a:xfrm>
              <a:off x="7712369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105" y="287"/>
                    <a:pt x="0" y="450"/>
                    <a:pt x="0" y="622"/>
                  </a:cubicBezTo>
                  <a:lnTo>
                    <a:pt x="0" y="2278"/>
                  </a:lnTo>
                  <a:cubicBezTo>
                    <a:pt x="0" y="2402"/>
                    <a:pt x="105" y="2508"/>
                    <a:pt x="239" y="2508"/>
                  </a:cubicBezTo>
                  <a:lnTo>
                    <a:pt x="2555" y="2508"/>
                  </a:lnTo>
                  <a:cubicBezTo>
                    <a:pt x="2680" y="2508"/>
                    <a:pt x="2785" y="2402"/>
                    <a:pt x="2785" y="2278"/>
                  </a:cubicBezTo>
                  <a:lnTo>
                    <a:pt x="2785" y="622"/>
                  </a:lnTo>
                  <a:cubicBezTo>
                    <a:pt x="2785" y="441"/>
                    <a:pt x="2680" y="287"/>
                    <a:pt x="2527" y="211"/>
                  </a:cubicBezTo>
                  <a:lnTo>
                    <a:pt x="2106" y="0"/>
                  </a:lnTo>
                  <a:cubicBezTo>
                    <a:pt x="1919" y="225"/>
                    <a:pt x="1653" y="338"/>
                    <a:pt x="1389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49"/>
            <p:cNvSpPr/>
            <p:nvPr/>
          </p:nvSpPr>
          <p:spPr>
            <a:xfrm>
              <a:off x="7735741" y="3182752"/>
              <a:ext cx="26654" cy="18303"/>
            </a:xfrm>
            <a:custGeom>
              <a:avLst/>
              <a:gdLst/>
              <a:ahLst/>
              <a:cxnLst/>
              <a:rect l="l" t="t" r="r" b="b"/>
              <a:pathLst>
                <a:path w="1015" h="697" extrusionOk="0">
                  <a:moveTo>
                    <a:pt x="39" y="0"/>
                  </a:moveTo>
                  <a:lnTo>
                    <a:pt x="39" y="469"/>
                  </a:lnTo>
                  <a:cubicBezTo>
                    <a:pt x="39" y="517"/>
                    <a:pt x="19" y="565"/>
                    <a:pt x="0" y="603"/>
                  </a:cubicBezTo>
                  <a:cubicBezTo>
                    <a:pt x="163" y="666"/>
                    <a:pt x="335" y="697"/>
                    <a:pt x="507" y="697"/>
                  </a:cubicBezTo>
                  <a:cubicBezTo>
                    <a:pt x="680" y="697"/>
                    <a:pt x="852" y="666"/>
                    <a:pt x="1015" y="603"/>
                  </a:cubicBezTo>
                  <a:cubicBezTo>
                    <a:pt x="986" y="565"/>
                    <a:pt x="967" y="517"/>
                    <a:pt x="967" y="469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49"/>
            <p:cNvSpPr/>
            <p:nvPr/>
          </p:nvSpPr>
          <p:spPr>
            <a:xfrm>
              <a:off x="7724685" y="3133988"/>
              <a:ext cx="48765" cy="55067"/>
            </a:xfrm>
            <a:custGeom>
              <a:avLst/>
              <a:gdLst/>
              <a:ahLst/>
              <a:cxnLst/>
              <a:rect l="l" t="t" r="r" b="b"/>
              <a:pathLst>
                <a:path w="1857" h="2097" extrusionOk="0">
                  <a:moveTo>
                    <a:pt x="689" y="1"/>
                  </a:moveTo>
                  <a:cubicBezTo>
                    <a:pt x="30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76"/>
                    <a:pt x="412" y="2097"/>
                    <a:pt x="919" y="2097"/>
                  </a:cubicBezTo>
                  <a:cubicBezTo>
                    <a:pt x="1436" y="2097"/>
                    <a:pt x="1857" y="1676"/>
                    <a:pt x="1847" y="1159"/>
                  </a:cubicBezTo>
                  <a:lnTo>
                    <a:pt x="1847" y="699"/>
                  </a:lnTo>
                  <a:cubicBezTo>
                    <a:pt x="184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49"/>
            <p:cNvSpPr/>
            <p:nvPr/>
          </p:nvSpPr>
          <p:spPr>
            <a:xfrm>
              <a:off x="7724423" y="3133988"/>
              <a:ext cx="33692" cy="54883"/>
            </a:xfrm>
            <a:custGeom>
              <a:avLst/>
              <a:gdLst/>
              <a:ahLst/>
              <a:cxnLst/>
              <a:rect l="l" t="t" r="r" b="b"/>
              <a:pathLst>
                <a:path w="1283" h="2090" extrusionOk="0">
                  <a:moveTo>
                    <a:pt x="699" y="1"/>
                  </a:moveTo>
                  <a:cubicBezTo>
                    <a:pt x="316" y="1"/>
                    <a:pt x="1" y="317"/>
                    <a:pt x="1" y="699"/>
                  </a:cubicBezTo>
                  <a:lnTo>
                    <a:pt x="1" y="1159"/>
                  </a:lnTo>
                  <a:cubicBezTo>
                    <a:pt x="1" y="1693"/>
                    <a:pt x="439" y="2090"/>
                    <a:pt x="926" y="2090"/>
                  </a:cubicBezTo>
                  <a:cubicBezTo>
                    <a:pt x="1041" y="2090"/>
                    <a:pt x="1158" y="2068"/>
                    <a:pt x="1273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49"/>
            <p:cNvSpPr/>
            <p:nvPr/>
          </p:nvSpPr>
          <p:spPr>
            <a:xfrm>
              <a:off x="7724685" y="3133988"/>
              <a:ext cx="48528" cy="24422"/>
            </a:xfrm>
            <a:custGeom>
              <a:avLst/>
              <a:gdLst/>
              <a:ahLst/>
              <a:cxnLst/>
              <a:rect l="l" t="t" r="r" b="b"/>
              <a:pathLst>
                <a:path w="1848" h="930" extrusionOk="0">
                  <a:moveTo>
                    <a:pt x="689" y="1"/>
                  </a:moveTo>
                  <a:cubicBezTo>
                    <a:pt x="306" y="1"/>
                    <a:pt x="0" y="317"/>
                    <a:pt x="0" y="699"/>
                  </a:cubicBezTo>
                  <a:cubicBezTo>
                    <a:pt x="0" y="699"/>
                    <a:pt x="689" y="929"/>
                    <a:pt x="1847" y="929"/>
                  </a:cubicBezTo>
                  <a:lnTo>
                    <a:pt x="1847" y="699"/>
                  </a:lnTo>
                  <a:cubicBezTo>
                    <a:pt x="184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49"/>
            <p:cNvSpPr/>
            <p:nvPr/>
          </p:nvSpPr>
          <p:spPr>
            <a:xfrm>
              <a:off x="7724423" y="3133988"/>
              <a:ext cx="33692" cy="22137"/>
            </a:xfrm>
            <a:custGeom>
              <a:avLst/>
              <a:gdLst/>
              <a:ahLst/>
              <a:cxnLst/>
              <a:rect l="l" t="t" r="r" b="b"/>
              <a:pathLst>
                <a:path w="1283" h="843" extrusionOk="0">
                  <a:moveTo>
                    <a:pt x="699" y="1"/>
                  </a:moveTo>
                  <a:cubicBezTo>
                    <a:pt x="316" y="1"/>
                    <a:pt x="1" y="317"/>
                    <a:pt x="1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49"/>
            <p:cNvSpPr/>
            <p:nvPr/>
          </p:nvSpPr>
          <p:spPr>
            <a:xfrm>
              <a:off x="7712369" y="3212899"/>
              <a:ext cx="18356" cy="55067"/>
            </a:xfrm>
            <a:custGeom>
              <a:avLst/>
              <a:gdLst/>
              <a:ahLst/>
              <a:cxnLst/>
              <a:rect l="l" t="t" r="r" b="b"/>
              <a:pathLst>
                <a:path w="699" h="2097" extrusionOk="0">
                  <a:moveTo>
                    <a:pt x="58" y="1"/>
                  </a:moveTo>
                  <a:cubicBezTo>
                    <a:pt x="19" y="58"/>
                    <a:pt x="0" y="135"/>
                    <a:pt x="0" y="211"/>
                  </a:cubicBezTo>
                  <a:lnTo>
                    <a:pt x="0" y="1867"/>
                  </a:lnTo>
                  <a:cubicBezTo>
                    <a:pt x="0" y="1991"/>
                    <a:pt x="105" y="2097"/>
                    <a:pt x="239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32" y="422"/>
                    <a:pt x="517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49"/>
            <p:cNvSpPr/>
            <p:nvPr/>
          </p:nvSpPr>
          <p:spPr>
            <a:xfrm>
              <a:off x="7767148" y="3212663"/>
              <a:ext cx="18382" cy="55304"/>
            </a:xfrm>
            <a:custGeom>
              <a:avLst/>
              <a:gdLst/>
              <a:ahLst/>
              <a:cxnLst/>
              <a:rect l="l" t="t" r="r" b="b"/>
              <a:pathLst>
                <a:path w="700" h="2106" extrusionOk="0">
                  <a:moveTo>
                    <a:pt x="642" y="0"/>
                  </a:moveTo>
                  <a:lnTo>
                    <a:pt x="182" y="345"/>
                  </a:lnTo>
                  <a:cubicBezTo>
                    <a:pt x="67" y="431"/>
                    <a:pt x="1" y="574"/>
                    <a:pt x="1" y="718"/>
                  </a:cubicBezTo>
                  <a:lnTo>
                    <a:pt x="1" y="2106"/>
                  </a:lnTo>
                  <a:lnTo>
                    <a:pt x="460" y="2106"/>
                  </a:lnTo>
                  <a:cubicBezTo>
                    <a:pt x="594" y="2106"/>
                    <a:pt x="699" y="2000"/>
                    <a:pt x="699" y="1876"/>
                  </a:cubicBezTo>
                  <a:lnTo>
                    <a:pt x="699" y="220"/>
                  </a:lnTo>
                  <a:cubicBezTo>
                    <a:pt x="699" y="144"/>
                    <a:pt x="680" y="67"/>
                    <a:pt x="642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49"/>
            <p:cNvSpPr/>
            <p:nvPr/>
          </p:nvSpPr>
          <p:spPr>
            <a:xfrm>
              <a:off x="7809873" y="3182752"/>
              <a:ext cx="72898" cy="57063"/>
            </a:xfrm>
            <a:custGeom>
              <a:avLst/>
              <a:gdLst/>
              <a:ahLst/>
              <a:cxnLst/>
              <a:rect l="l" t="t" r="r" b="b"/>
              <a:pathLst>
                <a:path w="2776" h="2173" extrusionOk="0">
                  <a:moveTo>
                    <a:pt x="919" y="0"/>
                  </a:moveTo>
                  <a:lnTo>
                    <a:pt x="919" y="460"/>
                  </a:lnTo>
                  <a:cubicBezTo>
                    <a:pt x="919" y="546"/>
                    <a:pt x="871" y="632"/>
                    <a:pt x="795" y="670"/>
                  </a:cubicBezTo>
                  <a:lnTo>
                    <a:pt x="249" y="938"/>
                  </a:lnTo>
                  <a:cubicBezTo>
                    <a:pt x="96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76" y="2173"/>
                  </a:lnTo>
                  <a:lnTo>
                    <a:pt x="2776" y="1359"/>
                  </a:lnTo>
                  <a:cubicBezTo>
                    <a:pt x="2776" y="1178"/>
                    <a:pt x="2671" y="1015"/>
                    <a:pt x="2517" y="938"/>
                  </a:cubicBezTo>
                  <a:lnTo>
                    <a:pt x="1972" y="670"/>
                  </a:lnTo>
                  <a:cubicBezTo>
                    <a:pt x="1895" y="632"/>
                    <a:pt x="1848" y="546"/>
                    <a:pt x="1848" y="460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49"/>
            <p:cNvSpPr/>
            <p:nvPr/>
          </p:nvSpPr>
          <p:spPr>
            <a:xfrm>
              <a:off x="7809610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106" y="287"/>
                    <a:pt x="1" y="450"/>
                    <a:pt x="1" y="622"/>
                  </a:cubicBezTo>
                  <a:lnTo>
                    <a:pt x="1" y="2278"/>
                  </a:lnTo>
                  <a:cubicBezTo>
                    <a:pt x="1" y="2402"/>
                    <a:pt x="106" y="2508"/>
                    <a:pt x="240" y="2508"/>
                  </a:cubicBezTo>
                  <a:lnTo>
                    <a:pt x="2556" y="2508"/>
                  </a:lnTo>
                  <a:cubicBezTo>
                    <a:pt x="2681" y="2508"/>
                    <a:pt x="2786" y="2402"/>
                    <a:pt x="2786" y="2278"/>
                  </a:cubicBezTo>
                  <a:lnTo>
                    <a:pt x="2786" y="622"/>
                  </a:lnTo>
                  <a:cubicBezTo>
                    <a:pt x="2786" y="441"/>
                    <a:pt x="2681" y="287"/>
                    <a:pt x="2527" y="211"/>
                  </a:cubicBezTo>
                  <a:lnTo>
                    <a:pt x="2106" y="0"/>
                  </a:lnTo>
                  <a:cubicBezTo>
                    <a:pt x="1925" y="225"/>
                    <a:pt x="1661" y="338"/>
                    <a:pt x="1397" y="338"/>
                  </a:cubicBezTo>
                  <a:cubicBezTo>
                    <a:pt x="1133" y="338"/>
                    <a:pt x="867" y="225"/>
                    <a:pt x="680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49"/>
            <p:cNvSpPr/>
            <p:nvPr/>
          </p:nvSpPr>
          <p:spPr>
            <a:xfrm>
              <a:off x="7832981" y="3182752"/>
              <a:ext cx="26680" cy="18303"/>
            </a:xfrm>
            <a:custGeom>
              <a:avLst/>
              <a:gdLst/>
              <a:ahLst/>
              <a:cxnLst/>
              <a:rect l="l" t="t" r="r" b="b"/>
              <a:pathLst>
                <a:path w="1016" h="697" extrusionOk="0">
                  <a:moveTo>
                    <a:pt x="39" y="0"/>
                  </a:moveTo>
                  <a:lnTo>
                    <a:pt x="39" y="469"/>
                  </a:lnTo>
                  <a:cubicBezTo>
                    <a:pt x="39" y="517"/>
                    <a:pt x="30" y="565"/>
                    <a:pt x="1" y="603"/>
                  </a:cubicBezTo>
                  <a:cubicBezTo>
                    <a:pt x="164" y="666"/>
                    <a:pt x="336" y="697"/>
                    <a:pt x="508" y="697"/>
                  </a:cubicBezTo>
                  <a:cubicBezTo>
                    <a:pt x="680" y="697"/>
                    <a:pt x="853" y="666"/>
                    <a:pt x="1015" y="603"/>
                  </a:cubicBezTo>
                  <a:cubicBezTo>
                    <a:pt x="987" y="565"/>
                    <a:pt x="968" y="517"/>
                    <a:pt x="968" y="469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49"/>
            <p:cNvSpPr/>
            <p:nvPr/>
          </p:nvSpPr>
          <p:spPr>
            <a:xfrm>
              <a:off x="7821926" y="3133988"/>
              <a:ext cx="48791" cy="55067"/>
            </a:xfrm>
            <a:custGeom>
              <a:avLst/>
              <a:gdLst/>
              <a:ahLst/>
              <a:cxnLst/>
              <a:rect l="l" t="t" r="r" b="b"/>
              <a:pathLst>
                <a:path w="1858" h="2097" extrusionOk="0">
                  <a:moveTo>
                    <a:pt x="699" y="1"/>
                  </a:moveTo>
                  <a:cubicBezTo>
                    <a:pt x="307" y="1"/>
                    <a:pt x="1" y="317"/>
                    <a:pt x="1" y="699"/>
                  </a:cubicBezTo>
                  <a:lnTo>
                    <a:pt x="1" y="1168"/>
                  </a:lnTo>
                  <a:cubicBezTo>
                    <a:pt x="1" y="1676"/>
                    <a:pt x="412" y="2097"/>
                    <a:pt x="929" y="2097"/>
                  </a:cubicBezTo>
                  <a:cubicBezTo>
                    <a:pt x="1436" y="2097"/>
                    <a:pt x="1857" y="1676"/>
                    <a:pt x="1857" y="1159"/>
                  </a:cubicBezTo>
                  <a:lnTo>
                    <a:pt x="1857" y="699"/>
                  </a:lnTo>
                  <a:cubicBezTo>
                    <a:pt x="1857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49"/>
            <p:cNvSpPr/>
            <p:nvPr/>
          </p:nvSpPr>
          <p:spPr>
            <a:xfrm>
              <a:off x="7821690" y="3133988"/>
              <a:ext cx="33692" cy="54883"/>
            </a:xfrm>
            <a:custGeom>
              <a:avLst/>
              <a:gdLst/>
              <a:ahLst/>
              <a:cxnLst/>
              <a:rect l="l" t="t" r="r" b="b"/>
              <a:pathLst>
                <a:path w="1283" h="2090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59"/>
                  </a:lnTo>
                  <a:cubicBezTo>
                    <a:pt x="0" y="1693"/>
                    <a:pt x="439" y="2090"/>
                    <a:pt x="931" y="2090"/>
                  </a:cubicBezTo>
                  <a:cubicBezTo>
                    <a:pt x="1047" y="2090"/>
                    <a:pt x="1166" y="2068"/>
                    <a:pt x="1283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4" y="10"/>
                    <a:pt x="1206" y="1"/>
                    <a:pt x="115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49"/>
            <p:cNvSpPr/>
            <p:nvPr/>
          </p:nvSpPr>
          <p:spPr>
            <a:xfrm>
              <a:off x="7821926" y="3133988"/>
              <a:ext cx="48528" cy="24422"/>
            </a:xfrm>
            <a:custGeom>
              <a:avLst/>
              <a:gdLst/>
              <a:ahLst/>
              <a:cxnLst/>
              <a:rect l="l" t="t" r="r" b="b"/>
              <a:pathLst>
                <a:path w="1848" h="930" extrusionOk="0">
                  <a:moveTo>
                    <a:pt x="690" y="1"/>
                  </a:moveTo>
                  <a:cubicBezTo>
                    <a:pt x="307" y="1"/>
                    <a:pt x="1" y="317"/>
                    <a:pt x="1" y="699"/>
                  </a:cubicBezTo>
                  <a:cubicBezTo>
                    <a:pt x="1" y="699"/>
                    <a:pt x="690" y="929"/>
                    <a:pt x="1848" y="929"/>
                  </a:cubicBezTo>
                  <a:lnTo>
                    <a:pt x="1848" y="699"/>
                  </a:lnTo>
                  <a:cubicBezTo>
                    <a:pt x="1848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49"/>
            <p:cNvSpPr/>
            <p:nvPr/>
          </p:nvSpPr>
          <p:spPr>
            <a:xfrm>
              <a:off x="7821690" y="3133988"/>
              <a:ext cx="33692" cy="22137"/>
            </a:xfrm>
            <a:custGeom>
              <a:avLst/>
              <a:gdLst/>
              <a:ahLst/>
              <a:cxnLst/>
              <a:rect l="l" t="t" r="r" b="b"/>
              <a:pathLst>
                <a:path w="1283" h="843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4" y="10"/>
                    <a:pt x="1206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49"/>
            <p:cNvSpPr/>
            <p:nvPr/>
          </p:nvSpPr>
          <p:spPr>
            <a:xfrm>
              <a:off x="7809610" y="3212899"/>
              <a:ext cx="18382" cy="55067"/>
            </a:xfrm>
            <a:custGeom>
              <a:avLst/>
              <a:gdLst/>
              <a:ahLst/>
              <a:cxnLst/>
              <a:rect l="l" t="t" r="r" b="b"/>
              <a:pathLst>
                <a:path w="700" h="2097" extrusionOk="0">
                  <a:moveTo>
                    <a:pt x="58" y="1"/>
                  </a:moveTo>
                  <a:cubicBezTo>
                    <a:pt x="20" y="58"/>
                    <a:pt x="1" y="135"/>
                    <a:pt x="1" y="211"/>
                  </a:cubicBezTo>
                  <a:lnTo>
                    <a:pt x="1" y="1867"/>
                  </a:lnTo>
                  <a:cubicBezTo>
                    <a:pt x="1" y="1991"/>
                    <a:pt x="106" y="2097"/>
                    <a:pt x="240" y="2097"/>
                  </a:cubicBezTo>
                  <a:lnTo>
                    <a:pt x="700" y="2097"/>
                  </a:lnTo>
                  <a:lnTo>
                    <a:pt x="700" y="709"/>
                  </a:lnTo>
                  <a:cubicBezTo>
                    <a:pt x="700" y="565"/>
                    <a:pt x="633" y="422"/>
                    <a:pt x="51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49"/>
            <p:cNvSpPr/>
            <p:nvPr/>
          </p:nvSpPr>
          <p:spPr>
            <a:xfrm>
              <a:off x="7864415" y="3212663"/>
              <a:ext cx="18356" cy="55304"/>
            </a:xfrm>
            <a:custGeom>
              <a:avLst/>
              <a:gdLst/>
              <a:ahLst/>
              <a:cxnLst/>
              <a:rect l="l" t="t" r="r" b="b"/>
              <a:pathLst>
                <a:path w="699" h="2106" extrusionOk="0">
                  <a:moveTo>
                    <a:pt x="641" y="0"/>
                  </a:moveTo>
                  <a:lnTo>
                    <a:pt x="192" y="345"/>
                  </a:lnTo>
                  <a:cubicBezTo>
                    <a:pt x="67" y="431"/>
                    <a:pt x="0" y="574"/>
                    <a:pt x="0" y="718"/>
                  </a:cubicBezTo>
                  <a:lnTo>
                    <a:pt x="0" y="2106"/>
                  </a:lnTo>
                  <a:lnTo>
                    <a:pt x="460" y="2106"/>
                  </a:lnTo>
                  <a:cubicBezTo>
                    <a:pt x="594" y="2106"/>
                    <a:pt x="699" y="2000"/>
                    <a:pt x="699" y="1876"/>
                  </a:cubicBezTo>
                  <a:lnTo>
                    <a:pt x="699" y="220"/>
                  </a:lnTo>
                  <a:cubicBezTo>
                    <a:pt x="699" y="144"/>
                    <a:pt x="680" y="67"/>
                    <a:pt x="64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49"/>
            <p:cNvSpPr/>
            <p:nvPr/>
          </p:nvSpPr>
          <p:spPr>
            <a:xfrm>
              <a:off x="7548008" y="2885437"/>
              <a:ext cx="304616" cy="237075"/>
            </a:xfrm>
            <a:custGeom>
              <a:avLst/>
              <a:gdLst/>
              <a:ahLst/>
              <a:cxnLst/>
              <a:rect l="l" t="t" r="r" b="b"/>
              <a:pathLst>
                <a:path w="11600" h="9028" extrusionOk="0">
                  <a:moveTo>
                    <a:pt x="5800" y="1"/>
                  </a:moveTo>
                  <a:cubicBezTo>
                    <a:pt x="5723" y="1"/>
                    <a:pt x="5647" y="39"/>
                    <a:pt x="5599" y="116"/>
                  </a:cubicBezTo>
                  <a:lnTo>
                    <a:pt x="4910" y="1503"/>
                  </a:lnTo>
                  <a:cubicBezTo>
                    <a:pt x="4808" y="1682"/>
                    <a:pt x="4961" y="1835"/>
                    <a:pt x="5111" y="1835"/>
                  </a:cubicBezTo>
                  <a:cubicBezTo>
                    <a:pt x="5186" y="1835"/>
                    <a:pt x="5261" y="1797"/>
                    <a:pt x="5302" y="1704"/>
                  </a:cubicBezTo>
                  <a:lnTo>
                    <a:pt x="5570" y="1168"/>
                  </a:lnTo>
                  <a:lnTo>
                    <a:pt x="5570" y="5312"/>
                  </a:lnTo>
                  <a:lnTo>
                    <a:pt x="938" y="5312"/>
                  </a:lnTo>
                  <a:cubicBezTo>
                    <a:pt x="421" y="5312"/>
                    <a:pt x="10" y="5724"/>
                    <a:pt x="10" y="6231"/>
                  </a:cubicBezTo>
                  <a:lnTo>
                    <a:pt x="10" y="8777"/>
                  </a:lnTo>
                  <a:cubicBezTo>
                    <a:pt x="0" y="8944"/>
                    <a:pt x="122" y="9028"/>
                    <a:pt x="244" y="9028"/>
                  </a:cubicBezTo>
                  <a:cubicBezTo>
                    <a:pt x="366" y="9028"/>
                    <a:pt x="488" y="8944"/>
                    <a:pt x="479" y="8777"/>
                  </a:cubicBezTo>
                  <a:lnTo>
                    <a:pt x="479" y="6231"/>
                  </a:lnTo>
                  <a:cubicBezTo>
                    <a:pt x="479" y="5973"/>
                    <a:pt x="680" y="5772"/>
                    <a:pt x="938" y="5772"/>
                  </a:cubicBezTo>
                  <a:lnTo>
                    <a:pt x="3713" y="5772"/>
                  </a:lnTo>
                  <a:lnTo>
                    <a:pt x="3713" y="8777"/>
                  </a:lnTo>
                  <a:cubicBezTo>
                    <a:pt x="3723" y="8920"/>
                    <a:pt x="3833" y="8992"/>
                    <a:pt x="3944" y="8992"/>
                  </a:cubicBezTo>
                  <a:cubicBezTo>
                    <a:pt x="4056" y="8992"/>
                    <a:pt x="4168" y="8920"/>
                    <a:pt x="4182" y="8777"/>
                  </a:cubicBezTo>
                  <a:lnTo>
                    <a:pt x="4182" y="5772"/>
                  </a:lnTo>
                  <a:lnTo>
                    <a:pt x="7417" y="5772"/>
                  </a:lnTo>
                  <a:lnTo>
                    <a:pt x="7417" y="8777"/>
                  </a:lnTo>
                  <a:cubicBezTo>
                    <a:pt x="7408" y="8944"/>
                    <a:pt x="7530" y="9028"/>
                    <a:pt x="7652" y="9028"/>
                  </a:cubicBezTo>
                  <a:cubicBezTo>
                    <a:pt x="7774" y="9028"/>
                    <a:pt x="7896" y="8944"/>
                    <a:pt x="7886" y="8777"/>
                  </a:cubicBezTo>
                  <a:lnTo>
                    <a:pt x="7886" y="5772"/>
                  </a:lnTo>
                  <a:lnTo>
                    <a:pt x="10662" y="5772"/>
                  </a:lnTo>
                  <a:cubicBezTo>
                    <a:pt x="10920" y="5772"/>
                    <a:pt x="11121" y="5973"/>
                    <a:pt x="11121" y="6231"/>
                  </a:cubicBezTo>
                  <a:lnTo>
                    <a:pt x="11121" y="8777"/>
                  </a:lnTo>
                  <a:cubicBezTo>
                    <a:pt x="11111" y="8944"/>
                    <a:pt x="11233" y="9028"/>
                    <a:pt x="11355" y="9028"/>
                  </a:cubicBezTo>
                  <a:cubicBezTo>
                    <a:pt x="11477" y="9028"/>
                    <a:pt x="11599" y="8944"/>
                    <a:pt x="11590" y="8777"/>
                  </a:cubicBezTo>
                  <a:lnTo>
                    <a:pt x="11590" y="6231"/>
                  </a:lnTo>
                  <a:cubicBezTo>
                    <a:pt x="11590" y="5724"/>
                    <a:pt x="11169" y="5303"/>
                    <a:pt x="10662" y="5303"/>
                  </a:cubicBezTo>
                  <a:lnTo>
                    <a:pt x="6029" y="5303"/>
                  </a:lnTo>
                  <a:lnTo>
                    <a:pt x="6029" y="1168"/>
                  </a:lnTo>
                  <a:lnTo>
                    <a:pt x="6297" y="1695"/>
                  </a:lnTo>
                  <a:cubicBezTo>
                    <a:pt x="6336" y="1771"/>
                    <a:pt x="6412" y="1819"/>
                    <a:pt x="6498" y="1819"/>
                  </a:cubicBezTo>
                  <a:cubicBezTo>
                    <a:pt x="6527" y="1819"/>
                    <a:pt x="6565" y="1810"/>
                    <a:pt x="6594" y="1800"/>
                  </a:cubicBezTo>
                  <a:cubicBezTo>
                    <a:pt x="6699" y="1743"/>
                    <a:pt x="6747" y="1609"/>
                    <a:pt x="6690" y="1503"/>
                  </a:cubicBezTo>
                  <a:lnTo>
                    <a:pt x="6001" y="116"/>
                  </a:lnTo>
                  <a:cubicBezTo>
                    <a:pt x="5953" y="39"/>
                    <a:pt x="5876" y="1"/>
                    <a:pt x="580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8" name="Google Shape;5848;p49"/>
          <p:cNvGrpSpPr/>
          <p:nvPr/>
        </p:nvGrpSpPr>
        <p:grpSpPr>
          <a:xfrm>
            <a:off x="7087591" y="2887144"/>
            <a:ext cx="358162" cy="385602"/>
            <a:chOff x="7087591" y="2887144"/>
            <a:chExt cx="358162" cy="385602"/>
          </a:xfrm>
        </p:grpSpPr>
        <p:sp>
          <p:nvSpPr>
            <p:cNvPr id="5849" name="Google Shape;5849;p49"/>
            <p:cNvSpPr/>
            <p:nvPr/>
          </p:nvSpPr>
          <p:spPr>
            <a:xfrm>
              <a:off x="7266527" y="2904554"/>
              <a:ext cx="89494" cy="49264"/>
            </a:xfrm>
            <a:custGeom>
              <a:avLst/>
              <a:gdLst/>
              <a:ahLst/>
              <a:cxnLst/>
              <a:rect l="l" t="t" r="r" b="b"/>
              <a:pathLst>
                <a:path w="3408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3130" y="1876"/>
                  </a:lnTo>
                  <a:cubicBezTo>
                    <a:pt x="3293" y="1866"/>
                    <a:pt x="3407" y="1685"/>
                    <a:pt x="3340" y="1531"/>
                  </a:cubicBezTo>
                  <a:lnTo>
                    <a:pt x="3034" y="938"/>
                  </a:lnTo>
                  <a:lnTo>
                    <a:pt x="3340" y="335"/>
                  </a:lnTo>
                  <a:cubicBezTo>
                    <a:pt x="3398" y="182"/>
                    <a:pt x="3293" y="10"/>
                    <a:pt x="3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49"/>
            <p:cNvSpPr/>
            <p:nvPr/>
          </p:nvSpPr>
          <p:spPr>
            <a:xfrm>
              <a:off x="7266527" y="2904554"/>
              <a:ext cx="18382" cy="49264"/>
            </a:xfrm>
            <a:custGeom>
              <a:avLst/>
              <a:gdLst/>
              <a:ahLst/>
              <a:cxnLst/>
              <a:rect l="l" t="t" r="r" b="b"/>
              <a:pathLst>
                <a:path w="700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699" y="1876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49"/>
            <p:cNvSpPr/>
            <p:nvPr/>
          </p:nvSpPr>
          <p:spPr>
            <a:xfrm>
              <a:off x="7260251" y="2887144"/>
              <a:ext cx="12342" cy="275284"/>
            </a:xfrm>
            <a:custGeom>
              <a:avLst/>
              <a:gdLst/>
              <a:ahLst/>
              <a:cxnLst/>
              <a:rect l="l" t="t" r="r" b="b"/>
              <a:pathLst>
                <a:path w="470" h="10483" extrusionOk="0">
                  <a:moveTo>
                    <a:pt x="235" y="0"/>
                  </a:moveTo>
                  <a:cubicBezTo>
                    <a:pt x="132" y="0"/>
                    <a:pt x="29" y="65"/>
                    <a:pt x="0" y="194"/>
                  </a:cubicBezTo>
                  <a:lnTo>
                    <a:pt x="0" y="10243"/>
                  </a:lnTo>
                  <a:cubicBezTo>
                    <a:pt x="0" y="10367"/>
                    <a:pt x="105" y="10482"/>
                    <a:pt x="239" y="10482"/>
                  </a:cubicBezTo>
                  <a:cubicBezTo>
                    <a:pt x="364" y="10473"/>
                    <a:pt x="469" y="10367"/>
                    <a:pt x="469" y="10243"/>
                  </a:cubicBezTo>
                  <a:lnTo>
                    <a:pt x="469" y="194"/>
                  </a:lnTo>
                  <a:cubicBezTo>
                    <a:pt x="440" y="65"/>
                    <a:pt x="338" y="0"/>
                    <a:pt x="235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49"/>
            <p:cNvSpPr/>
            <p:nvPr/>
          </p:nvSpPr>
          <p:spPr>
            <a:xfrm>
              <a:off x="7162222" y="3107097"/>
              <a:ext cx="49027" cy="110371"/>
            </a:xfrm>
            <a:custGeom>
              <a:avLst/>
              <a:gdLst/>
              <a:ahLst/>
              <a:cxnLst/>
              <a:rect l="l" t="t" r="r" b="b"/>
              <a:pathLst>
                <a:path w="1867" h="4203" extrusionOk="0">
                  <a:moveTo>
                    <a:pt x="1" y="1"/>
                  </a:moveTo>
                  <a:lnTo>
                    <a:pt x="1" y="4202"/>
                  </a:lnTo>
                  <a:lnTo>
                    <a:pt x="1867" y="4202"/>
                  </a:lnTo>
                  <a:lnTo>
                    <a:pt x="1867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49"/>
            <p:cNvSpPr/>
            <p:nvPr/>
          </p:nvSpPr>
          <p:spPr>
            <a:xfrm>
              <a:off x="7149906" y="2990503"/>
              <a:ext cx="130959" cy="129199"/>
            </a:xfrm>
            <a:custGeom>
              <a:avLst/>
              <a:gdLst/>
              <a:ahLst/>
              <a:cxnLst/>
              <a:rect l="l" t="t" r="r" b="b"/>
              <a:pathLst>
                <a:path w="4987" h="4920" extrusionOk="0">
                  <a:moveTo>
                    <a:pt x="939" y="0"/>
                  </a:moveTo>
                  <a:lnTo>
                    <a:pt x="939" y="555"/>
                  </a:lnTo>
                  <a:cubicBezTo>
                    <a:pt x="939" y="641"/>
                    <a:pt x="881" y="728"/>
                    <a:pt x="795" y="766"/>
                  </a:cubicBezTo>
                  <a:lnTo>
                    <a:pt x="278" y="986"/>
                  </a:lnTo>
                  <a:cubicBezTo>
                    <a:pt x="116" y="1062"/>
                    <a:pt x="1" y="1235"/>
                    <a:pt x="1" y="1417"/>
                  </a:cubicBezTo>
                  <a:lnTo>
                    <a:pt x="1" y="2852"/>
                  </a:lnTo>
                  <a:cubicBezTo>
                    <a:pt x="1" y="3139"/>
                    <a:pt x="39" y="3417"/>
                    <a:pt x="125" y="3694"/>
                  </a:cubicBezTo>
                  <a:lnTo>
                    <a:pt x="470" y="4919"/>
                  </a:lnTo>
                  <a:lnTo>
                    <a:pt x="709" y="4450"/>
                  </a:lnTo>
                  <a:lnTo>
                    <a:pt x="2346" y="4450"/>
                  </a:lnTo>
                  <a:lnTo>
                    <a:pt x="2346" y="2000"/>
                  </a:lnTo>
                  <a:lnTo>
                    <a:pt x="2901" y="2670"/>
                  </a:lnTo>
                  <a:cubicBezTo>
                    <a:pt x="2994" y="2780"/>
                    <a:pt x="3128" y="2839"/>
                    <a:pt x="3264" y="2839"/>
                  </a:cubicBezTo>
                  <a:cubicBezTo>
                    <a:pt x="3364" y="2839"/>
                    <a:pt x="3466" y="2807"/>
                    <a:pt x="3551" y="2737"/>
                  </a:cubicBezTo>
                  <a:lnTo>
                    <a:pt x="4872" y="1694"/>
                  </a:lnTo>
                  <a:cubicBezTo>
                    <a:pt x="4968" y="1618"/>
                    <a:pt x="4987" y="1484"/>
                    <a:pt x="4930" y="1369"/>
                  </a:cubicBezTo>
                  <a:cubicBezTo>
                    <a:pt x="4880" y="1276"/>
                    <a:pt x="4787" y="1223"/>
                    <a:pt x="4691" y="1223"/>
                  </a:cubicBezTo>
                  <a:cubicBezTo>
                    <a:pt x="4638" y="1223"/>
                    <a:pt x="4585" y="1239"/>
                    <a:pt x="4537" y="1273"/>
                  </a:cubicBezTo>
                  <a:lnTo>
                    <a:pt x="3322" y="2106"/>
                  </a:lnTo>
                  <a:lnTo>
                    <a:pt x="2661" y="1082"/>
                  </a:lnTo>
                  <a:cubicBezTo>
                    <a:pt x="2604" y="986"/>
                    <a:pt x="2518" y="919"/>
                    <a:pt x="2413" y="881"/>
                  </a:cubicBezTo>
                  <a:lnTo>
                    <a:pt x="2030" y="756"/>
                  </a:lnTo>
                  <a:cubicBezTo>
                    <a:pt x="1934" y="728"/>
                    <a:pt x="1877" y="632"/>
                    <a:pt x="1867" y="536"/>
                  </a:cubicBezTo>
                  <a:lnTo>
                    <a:pt x="186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49"/>
            <p:cNvSpPr/>
            <p:nvPr/>
          </p:nvSpPr>
          <p:spPr>
            <a:xfrm>
              <a:off x="7186618" y="3119413"/>
              <a:ext cx="6302" cy="98291"/>
            </a:xfrm>
            <a:custGeom>
              <a:avLst/>
              <a:gdLst/>
              <a:ahLst/>
              <a:cxnLst/>
              <a:rect l="l" t="t" r="r" b="b"/>
              <a:pathLst>
                <a:path w="240" h="3743" extrusionOk="0">
                  <a:moveTo>
                    <a:pt x="125" y="1"/>
                  </a:moveTo>
                  <a:cubicBezTo>
                    <a:pt x="58" y="1"/>
                    <a:pt x="0" y="49"/>
                    <a:pt x="0" y="116"/>
                  </a:cubicBezTo>
                  <a:lnTo>
                    <a:pt x="0" y="3743"/>
                  </a:lnTo>
                  <a:lnTo>
                    <a:pt x="239" y="3743"/>
                  </a:lnTo>
                  <a:lnTo>
                    <a:pt x="239" y="116"/>
                  </a:lnTo>
                  <a:cubicBezTo>
                    <a:pt x="239" y="49"/>
                    <a:pt x="192" y="1"/>
                    <a:pt x="12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49"/>
            <p:cNvSpPr/>
            <p:nvPr/>
          </p:nvSpPr>
          <p:spPr>
            <a:xfrm>
              <a:off x="7087828" y="3143284"/>
              <a:ext cx="357924" cy="129462"/>
            </a:xfrm>
            <a:custGeom>
              <a:avLst/>
              <a:gdLst/>
              <a:ahLst/>
              <a:cxnLst/>
              <a:rect l="l" t="t" r="r" b="b"/>
              <a:pathLst>
                <a:path w="13630" h="4930" extrusionOk="0">
                  <a:moveTo>
                    <a:pt x="6810" y="1"/>
                  </a:moveTo>
                  <a:cubicBezTo>
                    <a:pt x="6621" y="1"/>
                    <a:pt x="6432" y="58"/>
                    <a:pt x="6270" y="173"/>
                  </a:cubicBezTo>
                  <a:lnTo>
                    <a:pt x="173" y="4508"/>
                  </a:lnTo>
                  <a:cubicBezTo>
                    <a:pt x="1" y="4642"/>
                    <a:pt x="87" y="4920"/>
                    <a:pt x="307" y="4930"/>
                  </a:cubicBezTo>
                  <a:lnTo>
                    <a:pt x="13323" y="4930"/>
                  </a:lnTo>
                  <a:cubicBezTo>
                    <a:pt x="13543" y="4920"/>
                    <a:pt x="13629" y="4642"/>
                    <a:pt x="13457" y="4508"/>
                  </a:cubicBezTo>
                  <a:lnTo>
                    <a:pt x="7351" y="173"/>
                  </a:lnTo>
                  <a:cubicBezTo>
                    <a:pt x="7188" y="58"/>
                    <a:pt x="6999" y="1"/>
                    <a:pt x="6810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49"/>
            <p:cNvSpPr/>
            <p:nvPr/>
          </p:nvSpPr>
          <p:spPr>
            <a:xfrm>
              <a:off x="7293890" y="3179365"/>
              <a:ext cx="60372" cy="43119"/>
            </a:xfrm>
            <a:custGeom>
              <a:avLst/>
              <a:gdLst/>
              <a:ahLst/>
              <a:cxnLst/>
              <a:rect l="l" t="t" r="r" b="b"/>
              <a:pathLst>
                <a:path w="2299" h="1642" extrusionOk="0">
                  <a:moveTo>
                    <a:pt x="380" y="1"/>
                  </a:moveTo>
                  <a:cubicBezTo>
                    <a:pt x="197" y="1"/>
                    <a:pt x="0" y="349"/>
                    <a:pt x="222" y="436"/>
                  </a:cubicBezTo>
                  <a:lnTo>
                    <a:pt x="1858" y="1594"/>
                  </a:lnTo>
                  <a:cubicBezTo>
                    <a:pt x="1897" y="1622"/>
                    <a:pt x="1944" y="1642"/>
                    <a:pt x="1992" y="1642"/>
                  </a:cubicBezTo>
                  <a:cubicBezTo>
                    <a:pt x="2212" y="1632"/>
                    <a:pt x="2298" y="1354"/>
                    <a:pt x="2126" y="1220"/>
                  </a:cubicBezTo>
                  <a:lnTo>
                    <a:pt x="490" y="53"/>
                  </a:lnTo>
                  <a:cubicBezTo>
                    <a:pt x="456" y="16"/>
                    <a:pt x="418" y="1"/>
                    <a:pt x="380" y="1"/>
                  </a:cubicBezTo>
                  <a:close/>
                </a:path>
              </a:pathLst>
            </a:custGeom>
            <a:solidFill>
              <a:srgbClr val="A6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49"/>
            <p:cNvSpPr/>
            <p:nvPr/>
          </p:nvSpPr>
          <p:spPr>
            <a:xfrm>
              <a:off x="7269521" y="3162007"/>
              <a:ext cx="23424" cy="16990"/>
            </a:xfrm>
            <a:custGeom>
              <a:avLst/>
              <a:gdLst/>
              <a:ahLst/>
              <a:cxnLst/>
              <a:rect l="l" t="t" r="r" b="b"/>
              <a:pathLst>
                <a:path w="892" h="647" extrusionOk="0">
                  <a:moveTo>
                    <a:pt x="378" y="1"/>
                  </a:moveTo>
                  <a:cubicBezTo>
                    <a:pt x="195" y="1"/>
                    <a:pt x="1" y="342"/>
                    <a:pt x="221" y="436"/>
                  </a:cubicBezTo>
                  <a:lnTo>
                    <a:pt x="451" y="599"/>
                  </a:lnTo>
                  <a:cubicBezTo>
                    <a:pt x="489" y="628"/>
                    <a:pt x="537" y="647"/>
                    <a:pt x="585" y="647"/>
                  </a:cubicBezTo>
                  <a:cubicBezTo>
                    <a:pt x="805" y="628"/>
                    <a:pt x="891" y="360"/>
                    <a:pt x="719" y="216"/>
                  </a:cubicBezTo>
                  <a:lnTo>
                    <a:pt x="489" y="54"/>
                  </a:lnTo>
                  <a:cubicBezTo>
                    <a:pt x="456" y="16"/>
                    <a:pt x="417" y="1"/>
                    <a:pt x="378" y="1"/>
                  </a:cubicBezTo>
                  <a:close/>
                </a:path>
              </a:pathLst>
            </a:custGeom>
            <a:solidFill>
              <a:srgbClr val="A6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49"/>
            <p:cNvSpPr/>
            <p:nvPr/>
          </p:nvSpPr>
          <p:spPr>
            <a:xfrm>
              <a:off x="7087591" y="3143257"/>
              <a:ext cx="186000" cy="129488"/>
            </a:xfrm>
            <a:custGeom>
              <a:avLst/>
              <a:gdLst/>
              <a:ahLst/>
              <a:cxnLst/>
              <a:rect l="l" t="t" r="r" b="b"/>
              <a:pathLst>
                <a:path w="7083" h="4931" extrusionOk="0">
                  <a:moveTo>
                    <a:pt x="6818" y="0"/>
                  </a:moveTo>
                  <a:cubicBezTo>
                    <a:pt x="6625" y="0"/>
                    <a:pt x="6433" y="62"/>
                    <a:pt x="6269" y="174"/>
                  </a:cubicBezTo>
                  <a:lnTo>
                    <a:pt x="173" y="4509"/>
                  </a:lnTo>
                  <a:cubicBezTo>
                    <a:pt x="0" y="4643"/>
                    <a:pt x="87" y="4921"/>
                    <a:pt x="307" y="4931"/>
                  </a:cubicBezTo>
                  <a:lnTo>
                    <a:pt x="3159" y="4931"/>
                  </a:lnTo>
                  <a:cubicBezTo>
                    <a:pt x="3015" y="4931"/>
                    <a:pt x="2958" y="4634"/>
                    <a:pt x="3072" y="4509"/>
                  </a:cubicBezTo>
                  <a:lnTo>
                    <a:pt x="6910" y="174"/>
                  </a:lnTo>
                  <a:cubicBezTo>
                    <a:pt x="6958" y="117"/>
                    <a:pt x="7015" y="69"/>
                    <a:pt x="7082" y="40"/>
                  </a:cubicBezTo>
                  <a:cubicBezTo>
                    <a:pt x="6996" y="13"/>
                    <a:pt x="6907" y="0"/>
                    <a:pt x="6818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49"/>
            <p:cNvSpPr/>
            <p:nvPr/>
          </p:nvSpPr>
          <p:spPr>
            <a:xfrm>
              <a:off x="7174039" y="2990503"/>
              <a:ext cx="25420" cy="18356"/>
            </a:xfrm>
            <a:custGeom>
              <a:avLst/>
              <a:gdLst/>
              <a:ahLst/>
              <a:cxnLst/>
              <a:rect l="l" t="t" r="r" b="b"/>
              <a:pathLst>
                <a:path w="968" h="699" extrusionOk="0">
                  <a:moveTo>
                    <a:pt x="10" y="0"/>
                  </a:moveTo>
                  <a:lnTo>
                    <a:pt x="10" y="546"/>
                  </a:lnTo>
                  <a:cubicBezTo>
                    <a:pt x="10" y="574"/>
                    <a:pt x="10" y="594"/>
                    <a:pt x="1" y="613"/>
                  </a:cubicBezTo>
                  <a:cubicBezTo>
                    <a:pt x="154" y="670"/>
                    <a:pt x="316" y="699"/>
                    <a:pt x="489" y="699"/>
                  </a:cubicBezTo>
                  <a:cubicBezTo>
                    <a:pt x="651" y="699"/>
                    <a:pt x="814" y="670"/>
                    <a:pt x="967" y="613"/>
                  </a:cubicBezTo>
                  <a:cubicBezTo>
                    <a:pt x="958" y="584"/>
                    <a:pt x="948" y="565"/>
                    <a:pt x="948" y="536"/>
                  </a:cubicBezTo>
                  <a:lnTo>
                    <a:pt x="94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49"/>
            <p:cNvSpPr/>
            <p:nvPr/>
          </p:nvSpPr>
          <p:spPr>
            <a:xfrm>
              <a:off x="7162222" y="2947515"/>
              <a:ext cx="49027" cy="55330"/>
            </a:xfrm>
            <a:custGeom>
              <a:avLst/>
              <a:gdLst/>
              <a:ahLst/>
              <a:cxnLst/>
              <a:rect l="l" t="t" r="r" b="b"/>
              <a:pathLst>
                <a:path w="1867" h="2107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lnTo>
                    <a:pt x="1" y="1168"/>
                  </a:lnTo>
                  <a:cubicBezTo>
                    <a:pt x="1" y="1685"/>
                    <a:pt x="422" y="2106"/>
                    <a:pt x="939" y="2106"/>
                  </a:cubicBezTo>
                  <a:cubicBezTo>
                    <a:pt x="1455" y="2106"/>
                    <a:pt x="1867" y="1685"/>
                    <a:pt x="1867" y="1168"/>
                  </a:cubicBezTo>
                  <a:lnTo>
                    <a:pt x="1867" y="699"/>
                  </a:lnTo>
                  <a:cubicBezTo>
                    <a:pt x="1867" y="316"/>
                    <a:pt x="1561" y="1"/>
                    <a:pt x="11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49"/>
            <p:cNvSpPr/>
            <p:nvPr/>
          </p:nvSpPr>
          <p:spPr>
            <a:xfrm>
              <a:off x="7162038" y="2947515"/>
              <a:ext cx="33902" cy="55382"/>
            </a:xfrm>
            <a:custGeom>
              <a:avLst/>
              <a:gdLst/>
              <a:ahLst/>
              <a:cxnLst/>
              <a:rect l="l" t="t" r="r" b="b"/>
              <a:pathLst>
                <a:path w="1291" h="2109" extrusionOk="0">
                  <a:moveTo>
                    <a:pt x="706" y="1"/>
                  </a:moveTo>
                  <a:cubicBezTo>
                    <a:pt x="314" y="1"/>
                    <a:pt x="8" y="316"/>
                    <a:pt x="8" y="699"/>
                  </a:cubicBezTo>
                  <a:lnTo>
                    <a:pt x="8" y="1168"/>
                  </a:lnTo>
                  <a:cubicBezTo>
                    <a:pt x="0" y="1711"/>
                    <a:pt x="444" y="2109"/>
                    <a:pt x="938" y="2109"/>
                  </a:cubicBezTo>
                  <a:cubicBezTo>
                    <a:pt x="1054" y="2109"/>
                    <a:pt x="1174" y="2087"/>
                    <a:pt x="1290" y="2039"/>
                  </a:cubicBezTo>
                  <a:cubicBezTo>
                    <a:pt x="936" y="1896"/>
                    <a:pt x="706" y="1551"/>
                    <a:pt x="706" y="1168"/>
                  </a:cubicBezTo>
                  <a:lnTo>
                    <a:pt x="706" y="699"/>
                  </a:lnTo>
                  <a:cubicBezTo>
                    <a:pt x="706" y="364"/>
                    <a:pt x="955" y="68"/>
                    <a:pt x="1290" y="10"/>
                  </a:cubicBezTo>
                  <a:cubicBezTo>
                    <a:pt x="1252" y="10"/>
                    <a:pt x="1214" y="1"/>
                    <a:pt x="117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49"/>
            <p:cNvSpPr/>
            <p:nvPr/>
          </p:nvSpPr>
          <p:spPr>
            <a:xfrm>
              <a:off x="7162222" y="2947515"/>
              <a:ext cx="49027" cy="24658"/>
            </a:xfrm>
            <a:custGeom>
              <a:avLst/>
              <a:gdLst/>
              <a:ahLst/>
              <a:cxnLst/>
              <a:rect l="l" t="t" r="r" b="b"/>
              <a:pathLst>
                <a:path w="1867" h="939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cubicBezTo>
                    <a:pt x="1" y="699"/>
                    <a:pt x="699" y="939"/>
                    <a:pt x="1867" y="939"/>
                  </a:cubicBezTo>
                  <a:lnTo>
                    <a:pt x="1867" y="699"/>
                  </a:lnTo>
                  <a:cubicBezTo>
                    <a:pt x="1867" y="316"/>
                    <a:pt x="1551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49"/>
            <p:cNvSpPr/>
            <p:nvPr/>
          </p:nvSpPr>
          <p:spPr>
            <a:xfrm>
              <a:off x="7162222" y="2947515"/>
              <a:ext cx="33718" cy="22400"/>
            </a:xfrm>
            <a:custGeom>
              <a:avLst/>
              <a:gdLst/>
              <a:ahLst/>
              <a:cxnLst/>
              <a:rect l="l" t="t" r="r" b="b"/>
              <a:pathLst>
                <a:path w="1284" h="853" extrusionOk="0">
                  <a:moveTo>
                    <a:pt x="699" y="1"/>
                  </a:moveTo>
                  <a:cubicBezTo>
                    <a:pt x="307" y="1"/>
                    <a:pt x="1" y="316"/>
                    <a:pt x="1" y="699"/>
                  </a:cubicBezTo>
                  <a:cubicBezTo>
                    <a:pt x="230" y="776"/>
                    <a:pt x="460" y="824"/>
                    <a:pt x="699" y="852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10"/>
                  </a:cubicBezTo>
                  <a:cubicBezTo>
                    <a:pt x="1245" y="10"/>
                    <a:pt x="1207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49"/>
            <p:cNvSpPr/>
            <p:nvPr/>
          </p:nvSpPr>
          <p:spPr>
            <a:xfrm>
              <a:off x="7149906" y="3011353"/>
              <a:ext cx="119667" cy="95770"/>
            </a:xfrm>
            <a:custGeom>
              <a:avLst/>
              <a:gdLst/>
              <a:ahLst/>
              <a:cxnLst/>
              <a:rect l="l" t="t" r="r" b="b"/>
              <a:pathLst>
                <a:path w="4557" h="3647" extrusionOk="0">
                  <a:moveTo>
                    <a:pt x="2145" y="1"/>
                  </a:moveTo>
                  <a:cubicBezTo>
                    <a:pt x="1960" y="248"/>
                    <a:pt x="1682" y="373"/>
                    <a:pt x="1403" y="373"/>
                  </a:cubicBezTo>
                  <a:cubicBezTo>
                    <a:pt x="1131" y="373"/>
                    <a:pt x="859" y="255"/>
                    <a:pt x="671" y="20"/>
                  </a:cubicBezTo>
                  <a:lnTo>
                    <a:pt x="278" y="192"/>
                  </a:lnTo>
                  <a:cubicBezTo>
                    <a:pt x="106" y="268"/>
                    <a:pt x="1" y="431"/>
                    <a:pt x="1" y="623"/>
                  </a:cubicBezTo>
                  <a:lnTo>
                    <a:pt x="1" y="3647"/>
                  </a:lnTo>
                  <a:lnTo>
                    <a:pt x="2336" y="3647"/>
                  </a:lnTo>
                  <a:lnTo>
                    <a:pt x="2336" y="1206"/>
                  </a:lnTo>
                  <a:lnTo>
                    <a:pt x="2891" y="1876"/>
                  </a:lnTo>
                  <a:cubicBezTo>
                    <a:pt x="2984" y="1986"/>
                    <a:pt x="3119" y="2045"/>
                    <a:pt x="3254" y="2045"/>
                  </a:cubicBezTo>
                  <a:cubicBezTo>
                    <a:pt x="3355" y="2045"/>
                    <a:pt x="3456" y="2013"/>
                    <a:pt x="3542" y="1943"/>
                  </a:cubicBezTo>
                  <a:lnTo>
                    <a:pt x="4556" y="1139"/>
                  </a:lnTo>
                  <a:lnTo>
                    <a:pt x="4250" y="670"/>
                  </a:lnTo>
                  <a:lnTo>
                    <a:pt x="3312" y="1312"/>
                  </a:lnTo>
                  <a:lnTo>
                    <a:pt x="2661" y="278"/>
                  </a:lnTo>
                  <a:cubicBezTo>
                    <a:pt x="2594" y="192"/>
                    <a:pt x="2508" y="125"/>
                    <a:pt x="2413" y="87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49"/>
            <p:cNvSpPr/>
            <p:nvPr/>
          </p:nvSpPr>
          <p:spPr>
            <a:xfrm>
              <a:off x="7211223" y="3019153"/>
              <a:ext cx="58586" cy="45929"/>
            </a:xfrm>
            <a:custGeom>
              <a:avLst/>
              <a:gdLst/>
              <a:ahLst/>
              <a:cxnLst/>
              <a:rect l="l" t="t" r="r" b="b"/>
              <a:pathLst>
                <a:path w="2231" h="1749" extrusionOk="0">
                  <a:moveTo>
                    <a:pt x="336" y="0"/>
                  </a:moveTo>
                  <a:lnTo>
                    <a:pt x="135" y="326"/>
                  </a:lnTo>
                  <a:cubicBezTo>
                    <a:pt x="49" y="469"/>
                    <a:pt x="1" y="632"/>
                    <a:pt x="1" y="804"/>
                  </a:cubicBezTo>
                  <a:lnTo>
                    <a:pt x="1" y="909"/>
                  </a:lnTo>
                  <a:lnTo>
                    <a:pt x="556" y="1579"/>
                  </a:lnTo>
                  <a:cubicBezTo>
                    <a:pt x="649" y="1689"/>
                    <a:pt x="784" y="1748"/>
                    <a:pt x="919" y="1748"/>
                  </a:cubicBezTo>
                  <a:cubicBezTo>
                    <a:pt x="1020" y="1748"/>
                    <a:pt x="1121" y="1716"/>
                    <a:pt x="1207" y="1646"/>
                  </a:cubicBezTo>
                  <a:lnTo>
                    <a:pt x="2231" y="842"/>
                  </a:lnTo>
                  <a:lnTo>
                    <a:pt x="1915" y="373"/>
                  </a:lnTo>
                  <a:lnTo>
                    <a:pt x="987" y="101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49"/>
            <p:cNvSpPr/>
            <p:nvPr/>
          </p:nvSpPr>
          <p:spPr>
            <a:xfrm>
              <a:off x="7149906" y="3018890"/>
              <a:ext cx="18645" cy="100550"/>
            </a:xfrm>
            <a:custGeom>
              <a:avLst/>
              <a:gdLst/>
              <a:ahLst/>
              <a:cxnLst/>
              <a:rect l="l" t="t" r="r" b="b"/>
              <a:pathLst>
                <a:path w="710" h="3829" extrusionOk="0">
                  <a:moveTo>
                    <a:pt x="154" y="1"/>
                  </a:moveTo>
                  <a:cubicBezTo>
                    <a:pt x="58" y="87"/>
                    <a:pt x="1" y="211"/>
                    <a:pt x="1" y="336"/>
                  </a:cubicBezTo>
                  <a:lnTo>
                    <a:pt x="1" y="3589"/>
                  </a:lnTo>
                  <a:cubicBezTo>
                    <a:pt x="1" y="3723"/>
                    <a:pt x="106" y="3829"/>
                    <a:pt x="240" y="3829"/>
                  </a:cubicBezTo>
                  <a:lnTo>
                    <a:pt x="709" y="3829"/>
                  </a:lnTo>
                  <a:lnTo>
                    <a:pt x="709" y="843"/>
                  </a:lnTo>
                  <a:cubicBezTo>
                    <a:pt x="709" y="661"/>
                    <a:pt x="632" y="479"/>
                    <a:pt x="498" y="355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49"/>
            <p:cNvSpPr/>
            <p:nvPr/>
          </p:nvSpPr>
          <p:spPr>
            <a:xfrm>
              <a:off x="7155946" y="3119177"/>
              <a:ext cx="12605" cy="12579"/>
            </a:xfrm>
            <a:custGeom>
              <a:avLst/>
              <a:gdLst/>
              <a:ahLst/>
              <a:cxnLst/>
              <a:rect l="l" t="t" r="r" b="b"/>
              <a:pathLst>
                <a:path w="480" h="479" extrusionOk="0">
                  <a:moveTo>
                    <a:pt x="1" y="0"/>
                  </a:moveTo>
                  <a:lnTo>
                    <a:pt x="1" y="239"/>
                  </a:lnTo>
                  <a:cubicBezTo>
                    <a:pt x="1" y="364"/>
                    <a:pt x="106" y="479"/>
                    <a:pt x="240" y="479"/>
                  </a:cubicBezTo>
                  <a:lnTo>
                    <a:pt x="383" y="479"/>
                  </a:lnTo>
                  <a:cubicBezTo>
                    <a:pt x="431" y="469"/>
                    <a:pt x="479" y="421"/>
                    <a:pt x="469" y="373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8" name="Google Shape;5868;p49"/>
          <p:cNvGrpSpPr/>
          <p:nvPr/>
        </p:nvGrpSpPr>
        <p:grpSpPr>
          <a:xfrm>
            <a:off x="7951362" y="2885437"/>
            <a:ext cx="382529" cy="382530"/>
            <a:chOff x="7951362" y="2885437"/>
            <a:chExt cx="382529" cy="382530"/>
          </a:xfrm>
        </p:grpSpPr>
        <p:sp>
          <p:nvSpPr>
            <p:cNvPr id="5869" name="Google Shape;5869;p49"/>
            <p:cNvSpPr/>
            <p:nvPr/>
          </p:nvSpPr>
          <p:spPr>
            <a:xfrm>
              <a:off x="8141615" y="2898514"/>
              <a:ext cx="96768" cy="94510"/>
            </a:xfrm>
            <a:custGeom>
              <a:avLst/>
              <a:gdLst/>
              <a:ahLst/>
              <a:cxnLst/>
              <a:rect l="l" t="t" r="r" b="b"/>
              <a:pathLst>
                <a:path w="3685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2929" y="3599"/>
                  </a:lnTo>
                  <a:lnTo>
                    <a:pt x="2709" y="3149"/>
                  </a:lnTo>
                  <a:cubicBezTo>
                    <a:pt x="2651" y="3044"/>
                    <a:pt x="2594" y="2939"/>
                    <a:pt x="2517" y="2843"/>
                  </a:cubicBezTo>
                  <a:cubicBezTo>
                    <a:pt x="2087" y="2240"/>
                    <a:pt x="2297" y="1991"/>
                    <a:pt x="2335" y="1953"/>
                  </a:cubicBezTo>
                  <a:cubicBezTo>
                    <a:pt x="2410" y="1886"/>
                    <a:pt x="2508" y="1848"/>
                    <a:pt x="2611" y="1848"/>
                  </a:cubicBezTo>
                  <a:cubicBezTo>
                    <a:pt x="2640" y="1848"/>
                    <a:pt x="2669" y="1851"/>
                    <a:pt x="2699" y="1857"/>
                  </a:cubicBezTo>
                  <a:cubicBezTo>
                    <a:pt x="2852" y="1895"/>
                    <a:pt x="2986" y="1982"/>
                    <a:pt x="3091" y="2106"/>
                  </a:cubicBezTo>
                  <a:lnTo>
                    <a:pt x="3627" y="2651"/>
                  </a:lnTo>
                  <a:lnTo>
                    <a:pt x="3627" y="412"/>
                  </a:lnTo>
                  <a:cubicBezTo>
                    <a:pt x="3627" y="393"/>
                    <a:pt x="3627" y="374"/>
                    <a:pt x="3627" y="355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49"/>
            <p:cNvSpPr/>
            <p:nvPr/>
          </p:nvSpPr>
          <p:spPr>
            <a:xfrm>
              <a:off x="8141615" y="2969390"/>
              <a:ext cx="76916" cy="23634"/>
            </a:xfrm>
            <a:custGeom>
              <a:avLst/>
              <a:gdLst/>
              <a:ahLst/>
              <a:cxnLst/>
              <a:rect l="l" t="t" r="r" b="b"/>
              <a:pathLst>
                <a:path w="2929" h="900" extrusionOk="0">
                  <a:moveTo>
                    <a:pt x="0" y="0"/>
                  </a:moveTo>
                  <a:lnTo>
                    <a:pt x="0" y="900"/>
                  </a:lnTo>
                  <a:lnTo>
                    <a:pt x="2929" y="900"/>
                  </a:lnTo>
                  <a:lnTo>
                    <a:pt x="2709" y="450"/>
                  </a:lnTo>
                  <a:cubicBezTo>
                    <a:pt x="2661" y="335"/>
                    <a:pt x="2594" y="230"/>
                    <a:pt x="2527" y="134"/>
                  </a:cubicBezTo>
                  <a:cubicBezTo>
                    <a:pt x="2489" y="86"/>
                    <a:pt x="2460" y="39"/>
                    <a:pt x="2431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49"/>
            <p:cNvSpPr/>
            <p:nvPr/>
          </p:nvSpPr>
          <p:spPr>
            <a:xfrm>
              <a:off x="8047105" y="3161902"/>
              <a:ext cx="96794" cy="94247"/>
            </a:xfrm>
            <a:custGeom>
              <a:avLst/>
              <a:gdLst/>
              <a:ahLst/>
              <a:cxnLst/>
              <a:rect l="l" t="t" r="r" b="b"/>
              <a:pathLst>
                <a:path w="3686" h="3589" extrusionOk="0">
                  <a:moveTo>
                    <a:pt x="766" y="0"/>
                  </a:moveTo>
                  <a:lnTo>
                    <a:pt x="977" y="440"/>
                  </a:lnTo>
                  <a:cubicBezTo>
                    <a:pt x="1034" y="555"/>
                    <a:pt x="1092" y="651"/>
                    <a:pt x="1168" y="756"/>
                  </a:cubicBezTo>
                  <a:cubicBezTo>
                    <a:pt x="1599" y="1349"/>
                    <a:pt x="1389" y="1608"/>
                    <a:pt x="1350" y="1637"/>
                  </a:cubicBezTo>
                  <a:cubicBezTo>
                    <a:pt x="1276" y="1704"/>
                    <a:pt x="1178" y="1742"/>
                    <a:pt x="1075" y="1742"/>
                  </a:cubicBezTo>
                  <a:cubicBezTo>
                    <a:pt x="1046" y="1742"/>
                    <a:pt x="1016" y="1739"/>
                    <a:pt x="987" y="1732"/>
                  </a:cubicBezTo>
                  <a:cubicBezTo>
                    <a:pt x="843" y="1684"/>
                    <a:pt x="699" y="1598"/>
                    <a:pt x="594" y="1483"/>
                  </a:cubicBezTo>
                  <a:lnTo>
                    <a:pt x="58" y="938"/>
                  </a:lnTo>
                  <a:lnTo>
                    <a:pt x="58" y="3177"/>
                  </a:lnTo>
                  <a:cubicBezTo>
                    <a:pt x="58" y="3197"/>
                    <a:pt x="58" y="3216"/>
                    <a:pt x="58" y="3225"/>
                  </a:cubicBezTo>
                  <a:lnTo>
                    <a:pt x="1" y="3589"/>
                  </a:lnTo>
                  <a:lnTo>
                    <a:pt x="3685" y="358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49"/>
            <p:cNvSpPr/>
            <p:nvPr/>
          </p:nvSpPr>
          <p:spPr>
            <a:xfrm>
              <a:off x="8067221" y="3161902"/>
              <a:ext cx="76679" cy="23398"/>
            </a:xfrm>
            <a:custGeom>
              <a:avLst/>
              <a:gdLst/>
              <a:ahLst/>
              <a:cxnLst/>
              <a:rect l="l" t="t" r="r" b="b"/>
              <a:pathLst>
                <a:path w="2920" h="891" extrusionOk="0">
                  <a:moveTo>
                    <a:pt x="0" y="0"/>
                  </a:moveTo>
                  <a:lnTo>
                    <a:pt x="211" y="440"/>
                  </a:lnTo>
                  <a:cubicBezTo>
                    <a:pt x="268" y="555"/>
                    <a:pt x="326" y="651"/>
                    <a:pt x="402" y="756"/>
                  </a:cubicBezTo>
                  <a:cubicBezTo>
                    <a:pt x="441" y="804"/>
                    <a:pt x="469" y="852"/>
                    <a:pt x="498" y="890"/>
                  </a:cubicBezTo>
                  <a:lnTo>
                    <a:pt x="2919" y="89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49"/>
            <p:cNvSpPr/>
            <p:nvPr/>
          </p:nvSpPr>
          <p:spPr>
            <a:xfrm>
              <a:off x="7958137" y="3102318"/>
              <a:ext cx="132744" cy="165648"/>
            </a:xfrm>
            <a:custGeom>
              <a:avLst/>
              <a:gdLst/>
              <a:ahLst/>
              <a:cxnLst/>
              <a:rect l="l" t="t" r="r" b="b"/>
              <a:pathLst>
                <a:path w="5055" h="6308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51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61" y="4920"/>
                    <a:pt x="776" y="4882"/>
                    <a:pt x="872" y="4805"/>
                  </a:cubicBezTo>
                  <a:lnTo>
                    <a:pt x="872" y="5399"/>
                  </a:lnTo>
                  <a:cubicBezTo>
                    <a:pt x="872" y="5676"/>
                    <a:pt x="1092" y="5906"/>
                    <a:pt x="1369" y="5906"/>
                  </a:cubicBezTo>
                  <a:lnTo>
                    <a:pt x="1389" y="5906"/>
                  </a:lnTo>
                  <a:cubicBezTo>
                    <a:pt x="1503" y="5906"/>
                    <a:pt x="1618" y="5868"/>
                    <a:pt x="1704" y="5791"/>
                  </a:cubicBezTo>
                  <a:lnTo>
                    <a:pt x="1704" y="5801"/>
                  </a:lnTo>
                  <a:cubicBezTo>
                    <a:pt x="1704" y="6078"/>
                    <a:pt x="1934" y="6308"/>
                    <a:pt x="2212" y="6308"/>
                  </a:cubicBezTo>
                  <a:lnTo>
                    <a:pt x="2221" y="6308"/>
                  </a:lnTo>
                  <a:cubicBezTo>
                    <a:pt x="2499" y="6308"/>
                    <a:pt x="2728" y="6078"/>
                    <a:pt x="2728" y="5801"/>
                  </a:cubicBezTo>
                  <a:lnTo>
                    <a:pt x="2728" y="5791"/>
                  </a:lnTo>
                  <a:cubicBezTo>
                    <a:pt x="2815" y="5868"/>
                    <a:pt x="2929" y="5906"/>
                    <a:pt x="3044" y="5906"/>
                  </a:cubicBezTo>
                  <a:lnTo>
                    <a:pt x="3063" y="5906"/>
                  </a:lnTo>
                  <a:cubicBezTo>
                    <a:pt x="3341" y="5906"/>
                    <a:pt x="3571" y="5686"/>
                    <a:pt x="3571" y="5408"/>
                  </a:cubicBezTo>
                  <a:lnTo>
                    <a:pt x="3571" y="3561"/>
                  </a:lnTo>
                  <a:cubicBezTo>
                    <a:pt x="3724" y="3791"/>
                    <a:pt x="3982" y="4087"/>
                    <a:pt x="4288" y="4145"/>
                  </a:cubicBezTo>
                  <a:cubicBezTo>
                    <a:pt x="4330" y="4155"/>
                    <a:pt x="4372" y="4159"/>
                    <a:pt x="4413" y="4159"/>
                  </a:cubicBezTo>
                  <a:cubicBezTo>
                    <a:pt x="4536" y="4159"/>
                    <a:pt x="4657" y="4118"/>
                    <a:pt x="4757" y="4040"/>
                  </a:cubicBezTo>
                  <a:lnTo>
                    <a:pt x="4805" y="4001"/>
                  </a:lnTo>
                  <a:lnTo>
                    <a:pt x="4834" y="3953"/>
                  </a:lnTo>
                  <a:cubicBezTo>
                    <a:pt x="4920" y="3829"/>
                    <a:pt x="5054" y="3504"/>
                    <a:pt x="4633" y="2920"/>
                  </a:cubicBezTo>
                  <a:cubicBezTo>
                    <a:pt x="4451" y="2681"/>
                    <a:pt x="4346" y="2413"/>
                    <a:pt x="4308" y="2126"/>
                  </a:cubicBezTo>
                  <a:cubicBezTo>
                    <a:pt x="4231" y="1685"/>
                    <a:pt x="4126" y="1360"/>
                    <a:pt x="3456" y="843"/>
                  </a:cubicBezTo>
                  <a:lnTo>
                    <a:pt x="3456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49"/>
            <p:cNvSpPr/>
            <p:nvPr/>
          </p:nvSpPr>
          <p:spPr>
            <a:xfrm>
              <a:off x="7958137" y="3102318"/>
              <a:ext cx="24159" cy="129225"/>
            </a:xfrm>
            <a:custGeom>
              <a:avLst/>
              <a:gdLst/>
              <a:ahLst/>
              <a:cxnLst/>
              <a:rect l="l" t="t" r="r" b="b"/>
              <a:pathLst>
                <a:path w="920" h="4921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42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04" y="4920"/>
                    <a:pt x="652" y="4910"/>
                    <a:pt x="700" y="4901"/>
                  </a:cubicBezTo>
                  <a:cubicBezTo>
                    <a:pt x="499" y="4824"/>
                    <a:pt x="355" y="4633"/>
                    <a:pt x="355" y="4422"/>
                  </a:cubicBezTo>
                  <a:lnTo>
                    <a:pt x="355" y="3226"/>
                  </a:lnTo>
                  <a:cubicBezTo>
                    <a:pt x="355" y="3159"/>
                    <a:pt x="326" y="1637"/>
                    <a:pt x="920" y="1216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49"/>
            <p:cNvSpPr/>
            <p:nvPr/>
          </p:nvSpPr>
          <p:spPr>
            <a:xfrm>
              <a:off x="7980773" y="3188661"/>
              <a:ext cx="17857" cy="68749"/>
            </a:xfrm>
            <a:custGeom>
              <a:avLst/>
              <a:gdLst/>
              <a:ahLst/>
              <a:cxnLst/>
              <a:rect l="l" t="t" r="r" b="b"/>
              <a:pathLst>
                <a:path w="680" h="2618" extrusionOk="0">
                  <a:moveTo>
                    <a:pt x="163" y="0"/>
                  </a:moveTo>
                  <a:cubicBezTo>
                    <a:pt x="82" y="0"/>
                    <a:pt x="0" y="53"/>
                    <a:pt x="0" y="158"/>
                  </a:cubicBezTo>
                  <a:lnTo>
                    <a:pt x="0" y="1776"/>
                  </a:lnTo>
                  <a:lnTo>
                    <a:pt x="0" y="2120"/>
                  </a:lnTo>
                  <a:cubicBezTo>
                    <a:pt x="0" y="2398"/>
                    <a:pt x="230" y="2618"/>
                    <a:pt x="507" y="2618"/>
                  </a:cubicBezTo>
                  <a:lnTo>
                    <a:pt x="527" y="2618"/>
                  </a:lnTo>
                  <a:cubicBezTo>
                    <a:pt x="574" y="2618"/>
                    <a:pt x="632" y="2608"/>
                    <a:pt x="680" y="2599"/>
                  </a:cubicBezTo>
                  <a:cubicBezTo>
                    <a:pt x="469" y="2522"/>
                    <a:pt x="335" y="2331"/>
                    <a:pt x="335" y="2111"/>
                  </a:cubicBezTo>
                  <a:lnTo>
                    <a:pt x="335" y="1517"/>
                  </a:lnTo>
                  <a:lnTo>
                    <a:pt x="326" y="1527"/>
                  </a:lnTo>
                  <a:lnTo>
                    <a:pt x="326" y="158"/>
                  </a:lnTo>
                  <a:cubicBezTo>
                    <a:pt x="326" y="53"/>
                    <a:pt x="244" y="0"/>
                    <a:pt x="16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49"/>
            <p:cNvSpPr/>
            <p:nvPr/>
          </p:nvSpPr>
          <p:spPr>
            <a:xfrm>
              <a:off x="8029012" y="3205231"/>
              <a:ext cx="13603" cy="51995"/>
            </a:xfrm>
            <a:custGeom>
              <a:avLst/>
              <a:gdLst/>
              <a:ahLst/>
              <a:cxnLst/>
              <a:rect l="l" t="t" r="r" b="b"/>
              <a:pathLst>
                <a:path w="518" h="1980" extrusionOk="0">
                  <a:moveTo>
                    <a:pt x="163" y="1"/>
                  </a:moveTo>
                  <a:cubicBezTo>
                    <a:pt x="82" y="1"/>
                    <a:pt x="1" y="54"/>
                    <a:pt x="1" y="159"/>
                  </a:cubicBezTo>
                  <a:lnTo>
                    <a:pt x="1" y="1776"/>
                  </a:lnTo>
                  <a:cubicBezTo>
                    <a:pt x="1" y="1805"/>
                    <a:pt x="10" y="1834"/>
                    <a:pt x="29" y="1862"/>
                  </a:cubicBezTo>
                  <a:cubicBezTo>
                    <a:pt x="39" y="1882"/>
                    <a:pt x="58" y="1891"/>
                    <a:pt x="77" y="1901"/>
                  </a:cubicBezTo>
                  <a:cubicBezTo>
                    <a:pt x="153" y="1951"/>
                    <a:pt x="250" y="1979"/>
                    <a:pt x="343" y="1979"/>
                  </a:cubicBezTo>
                  <a:cubicBezTo>
                    <a:pt x="357" y="1979"/>
                    <a:pt x="370" y="1978"/>
                    <a:pt x="384" y="1977"/>
                  </a:cubicBezTo>
                  <a:cubicBezTo>
                    <a:pt x="431" y="1977"/>
                    <a:pt x="470" y="1968"/>
                    <a:pt x="518" y="1958"/>
                  </a:cubicBezTo>
                  <a:cubicBezTo>
                    <a:pt x="460" y="1939"/>
                    <a:pt x="412" y="1910"/>
                    <a:pt x="364" y="1872"/>
                  </a:cubicBezTo>
                  <a:cubicBezTo>
                    <a:pt x="345" y="1853"/>
                    <a:pt x="326" y="1824"/>
                    <a:pt x="326" y="1786"/>
                  </a:cubicBezTo>
                  <a:lnTo>
                    <a:pt x="326" y="1776"/>
                  </a:lnTo>
                  <a:lnTo>
                    <a:pt x="326" y="159"/>
                  </a:lnTo>
                  <a:cubicBezTo>
                    <a:pt x="326" y="54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49"/>
            <p:cNvSpPr/>
            <p:nvPr/>
          </p:nvSpPr>
          <p:spPr>
            <a:xfrm>
              <a:off x="8003146" y="3209328"/>
              <a:ext cx="17358" cy="58639"/>
            </a:xfrm>
            <a:custGeom>
              <a:avLst/>
              <a:gdLst/>
              <a:ahLst/>
              <a:cxnLst/>
              <a:rect l="l" t="t" r="r" b="b"/>
              <a:pathLst>
                <a:path w="661" h="2233" extrusionOk="0">
                  <a:moveTo>
                    <a:pt x="158" y="0"/>
                  </a:moveTo>
                  <a:cubicBezTo>
                    <a:pt x="79" y="0"/>
                    <a:pt x="0" y="56"/>
                    <a:pt x="0" y="166"/>
                  </a:cubicBezTo>
                  <a:lnTo>
                    <a:pt x="0" y="1783"/>
                  </a:lnTo>
                  <a:cubicBezTo>
                    <a:pt x="0" y="1793"/>
                    <a:pt x="0" y="1812"/>
                    <a:pt x="10" y="1831"/>
                  </a:cubicBezTo>
                  <a:lnTo>
                    <a:pt x="0" y="1831"/>
                  </a:lnTo>
                  <a:cubicBezTo>
                    <a:pt x="48" y="2060"/>
                    <a:pt x="249" y="2233"/>
                    <a:pt x="488" y="2233"/>
                  </a:cubicBezTo>
                  <a:lnTo>
                    <a:pt x="507" y="2233"/>
                  </a:lnTo>
                  <a:cubicBezTo>
                    <a:pt x="565" y="2233"/>
                    <a:pt x="613" y="2223"/>
                    <a:pt x="660" y="2204"/>
                  </a:cubicBezTo>
                  <a:cubicBezTo>
                    <a:pt x="459" y="2137"/>
                    <a:pt x="316" y="1946"/>
                    <a:pt x="316" y="1726"/>
                  </a:cubicBezTo>
                  <a:lnTo>
                    <a:pt x="316" y="166"/>
                  </a:lnTo>
                  <a:cubicBezTo>
                    <a:pt x="316" y="56"/>
                    <a:pt x="237" y="0"/>
                    <a:pt x="15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49"/>
            <p:cNvSpPr/>
            <p:nvPr/>
          </p:nvSpPr>
          <p:spPr>
            <a:xfrm>
              <a:off x="8051885" y="3184013"/>
              <a:ext cx="26155" cy="27520"/>
            </a:xfrm>
            <a:custGeom>
              <a:avLst/>
              <a:gdLst/>
              <a:ahLst/>
              <a:cxnLst/>
              <a:rect l="l" t="t" r="r" b="b"/>
              <a:pathLst>
                <a:path w="996" h="1048" extrusionOk="0">
                  <a:moveTo>
                    <a:pt x="1" y="0"/>
                  </a:moveTo>
                  <a:lnTo>
                    <a:pt x="1" y="441"/>
                  </a:lnTo>
                  <a:cubicBezTo>
                    <a:pt x="96" y="574"/>
                    <a:pt x="211" y="708"/>
                    <a:pt x="326" y="823"/>
                  </a:cubicBezTo>
                  <a:cubicBezTo>
                    <a:pt x="431" y="929"/>
                    <a:pt x="565" y="996"/>
                    <a:pt x="709" y="1034"/>
                  </a:cubicBezTo>
                  <a:cubicBezTo>
                    <a:pt x="752" y="1042"/>
                    <a:pt x="795" y="1047"/>
                    <a:pt x="838" y="1047"/>
                  </a:cubicBezTo>
                  <a:cubicBezTo>
                    <a:pt x="891" y="1047"/>
                    <a:pt x="943" y="1040"/>
                    <a:pt x="996" y="1024"/>
                  </a:cubicBezTo>
                  <a:cubicBezTo>
                    <a:pt x="805" y="948"/>
                    <a:pt x="632" y="833"/>
                    <a:pt x="498" y="670"/>
                  </a:cubicBezTo>
                  <a:cubicBezTo>
                    <a:pt x="470" y="632"/>
                    <a:pt x="412" y="555"/>
                    <a:pt x="355" y="479"/>
                  </a:cubicBezTo>
                  <a:lnTo>
                    <a:pt x="326" y="441"/>
                  </a:lnTo>
                  <a:cubicBezTo>
                    <a:pt x="173" y="2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49"/>
            <p:cNvSpPr/>
            <p:nvPr/>
          </p:nvSpPr>
          <p:spPr>
            <a:xfrm>
              <a:off x="7963940" y="2981706"/>
              <a:ext cx="94510" cy="96768"/>
            </a:xfrm>
            <a:custGeom>
              <a:avLst/>
              <a:gdLst/>
              <a:ahLst/>
              <a:cxnLst/>
              <a:rect l="l" t="t" r="r" b="b"/>
              <a:pathLst>
                <a:path w="3599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3598" y="3685"/>
                  </a:lnTo>
                  <a:lnTo>
                    <a:pt x="3598" y="756"/>
                  </a:lnTo>
                  <a:lnTo>
                    <a:pt x="3149" y="976"/>
                  </a:lnTo>
                  <a:cubicBezTo>
                    <a:pt x="3043" y="1024"/>
                    <a:pt x="2938" y="1091"/>
                    <a:pt x="2842" y="1158"/>
                  </a:cubicBezTo>
                  <a:cubicBezTo>
                    <a:pt x="2661" y="1311"/>
                    <a:pt x="2440" y="1407"/>
                    <a:pt x="2201" y="1426"/>
                  </a:cubicBezTo>
                  <a:cubicBezTo>
                    <a:pt x="2192" y="1427"/>
                    <a:pt x="2183" y="1428"/>
                    <a:pt x="2174" y="1428"/>
                  </a:cubicBezTo>
                  <a:cubicBezTo>
                    <a:pt x="2096" y="1428"/>
                    <a:pt x="2012" y="1392"/>
                    <a:pt x="1952" y="1340"/>
                  </a:cubicBezTo>
                  <a:cubicBezTo>
                    <a:pt x="1866" y="1244"/>
                    <a:pt x="1828" y="1110"/>
                    <a:pt x="1857" y="986"/>
                  </a:cubicBezTo>
                  <a:cubicBezTo>
                    <a:pt x="1905" y="833"/>
                    <a:pt x="1991" y="699"/>
                    <a:pt x="2106" y="594"/>
                  </a:cubicBezTo>
                  <a:lnTo>
                    <a:pt x="2651" y="48"/>
                  </a:lnTo>
                  <a:lnTo>
                    <a:pt x="35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49"/>
            <p:cNvSpPr/>
            <p:nvPr/>
          </p:nvSpPr>
          <p:spPr>
            <a:xfrm>
              <a:off x="8227065" y="3076189"/>
              <a:ext cx="94772" cy="96794"/>
            </a:xfrm>
            <a:custGeom>
              <a:avLst/>
              <a:gdLst/>
              <a:ahLst/>
              <a:cxnLst/>
              <a:rect l="l" t="t" r="r" b="b"/>
              <a:pathLst>
                <a:path w="3609" h="3686" extrusionOk="0">
                  <a:moveTo>
                    <a:pt x="0" y="1"/>
                  </a:moveTo>
                  <a:lnTo>
                    <a:pt x="0" y="2920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948" y="2364"/>
                    <a:pt x="1168" y="2278"/>
                    <a:pt x="1407" y="2250"/>
                  </a:cubicBezTo>
                  <a:cubicBezTo>
                    <a:pt x="1493" y="2250"/>
                    <a:pt x="1579" y="2278"/>
                    <a:pt x="1656" y="2336"/>
                  </a:cubicBezTo>
                  <a:cubicBezTo>
                    <a:pt x="1742" y="2431"/>
                    <a:pt x="1780" y="2565"/>
                    <a:pt x="1752" y="2699"/>
                  </a:cubicBezTo>
                  <a:cubicBezTo>
                    <a:pt x="1704" y="2853"/>
                    <a:pt x="1618" y="2987"/>
                    <a:pt x="1503" y="3092"/>
                  </a:cubicBezTo>
                  <a:lnTo>
                    <a:pt x="948" y="3628"/>
                  </a:lnTo>
                  <a:lnTo>
                    <a:pt x="3244" y="3628"/>
                  </a:lnTo>
                  <a:lnTo>
                    <a:pt x="3608" y="3685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49"/>
            <p:cNvSpPr/>
            <p:nvPr/>
          </p:nvSpPr>
          <p:spPr>
            <a:xfrm>
              <a:off x="8227065" y="3076189"/>
              <a:ext cx="23897" cy="76942"/>
            </a:xfrm>
            <a:custGeom>
              <a:avLst/>
              <a:gdLst/>
              <a:ahLst/>
              <a:cxnLst/>
              <a:rect l="l" t="t" r="r" b="b"/>
              <a:pathLst>
                <a:path w="910" h="2930" extrusionOk="0">
                  <a:moveTo>
                    <a:pt x="0" y="1"/>
                  </a:moveTo>
                  <a:lnTo>
                    <a:pt x="0" y="2920"/>
                  </a:lnTo>
                  <a:lnTo>
                    <a:pt x="0" y="2929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814" y="2489"/>
                    <a:pt x="861" y="2451"/>
                    <a:pt x="909" y="2422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49"/>
            <p:cNvSpPr/>
            <p:nvPr/>
          </p:nvSpPr>
          <p:spPr>
            <a:xfrm>
              <a:off x="7963940" y="2957836"/>
              <a:ext cx="23634" cy="120638"/>
            </a:xfrm>
            <a:custGeom>
              <a:avLst/>
              <a:gdLst/>
              <a:ahLst/>
              <a:cxnLst/>
              <a:rect l="l" t="t" r="r" b="b"/>
              <a:pathLst>
                <a:path w="900" h="4594" extrusionOk="0">
                  <a:moveTo>
                    <a:pt x="900" y="0"/>
                  </a:moveTo>
                  <a:lnTo>
                    <a:pt x="450" y="345"/>
                  </a:lnTo>
                  <a:cubicBezTo>
                    <a:pt x="335" y="431"/>
                    <a:pt x="230" y="526"/>
                    <a:pt x="134" y="641"/>
                  </a:cubicBezTo>
                  <a:cubicBezTo>
                    <a:pt x="86" y="689"/>
                    <a:pt x="48" y="747"/>
                    <a:pt x="0" y="785"/>
                  </a:cubicBezTo>
                  <a:lnTo>
                    <a:pt x="0" y="4594"/>
                  </a:lnTo>
                  <a:lnTo>
                    <a:pt x="900" y="4594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49"/>
            <p:cNvSpPr/>
            <p:nvPr/>
          </p:nvSpPr>
          <p:spPr>
            <a:xfrm>
              <a:off x="8194634" y="2885437"/>
              <a:ext cx="132718" cy="165412"/>
            </a:xfrm>
            <a:custGeom>
              <a:avLst/>
              <a:gdLst/>
              <a:ahLst/>
              <a:cxnLst/>
              <a:rect l="l" t="t" r="r" b="b"/>
              <a:pathLst>
                <a:path w="5054" h="6299" extrusionOk="0">
                  <a:moveTo>
                    <a:pt x="2824" y="1"/>
                  </a:moveTo>
                  <a:cubicBezTo>
                    <a:pt x="2546" y="1"/>
                    <a:pt x="2326" y="221"/>
                    <a:pt x="2326" y="498"/>
                  </a:cubicBezTo>
                  <a:lnTo>
                    <a:pt x="2326" y="518"/>
                  </a:lnTo>
                  <a:cubicBezTo>
                    <a:pt x="2240" y="441"/>
                    <a:pt x="2125" y="393"/>
                    <a:pt x="2001" y="393"/>
                  </a:cubicBezTo>
                  <a:lnTo>
                    <a:pt x="1991" y="393"/>
                  </a:lnTo>
                  <a:cubicBezTo>
                    <a:pt x="1714" y="393"/>
                    <a:pt x="1484" y="623"/>
                    <a:pt x="1484" y="900"/>
                  </a:cubicBezTo>
                  <a:lnTo>
                    <a:pt x="1484" y="2747"/>
                  </a:lnTo>
                  <a:cubicBezTo>
                    <a:pt x="1321" y="2518"/>
                    <a:pt x="1072" y="2221"/>
                    <a:pt x="766" y="2154"/>
                  </a:cubicBezTo>
                  <a:cubicBezTo>
                    <a:pt x="731" y="2148"/>
                    <a:pt x="696" y="2145"/>
                    <a:pt x="661" y="2145"/>
                  </a:cubicBezTo>
                  <a:cubicBezTo>
                    <a:pt x="531" y="2145"/>
                    <a:pt x="403" y="2186"/>
                    <a:pt x="297" y="2269"/>
                  </a:cubicBezTo>
                  <a:lnTo>
                    <a:pt x="249" y="2307"/>
                  </a:lnTo>
                  <a:lnTo>
                    <a:pt x="211" y="2355"/>
                  </a:lnTo>
                  <a:cubicBezTo>
                    <a:pt x="135" y="2470"/>
                    <a:pt x="1" y="2805"/>
                    <a:pt x="422" y="3389"/>
                  </a:cubicBezTo>
                  <a:cubicBezTo>
                    <a:pt x="594" y="3618"/>
                    <a:pt x="709" y="3896"/>
                    <a:pt x="747" y="4183"/>
                  </a:cubicBezTo>
                  <a:cubicBezTo>
                    <a:pt x="824" y="4623"/>
                    <a:pt x="929" y="4949"/>
                    <a:pt x="1599" y="5465"/>
                  </a:cubicBezTo>
                  <a:lnTo>
                    <a:pt x="1599" y="6298"/>
                  </a:lnTo>
                  <a:lnTo>
                    <a:pt x="4470" y="6298"/>
                  </a:lnTo>
                  <a:lnTo>
                    <a:pt x="4470" y="5188"/>
                  </a:lnTo>
                  <a:cubicBezTo>
                    <a:pt x="5054" y="4757"/>
                    <a:pt x="5025" y="3140"/>
                    <a:pt x="5025" y="3073"/>
                  </a:cubicBezTo>
                  <a:lnTo>
                    <a:pt x="5025" y="1886"/>
                  </a:lnTo>
                  <a:cubicBezTo>
                    <a:pt x="5025" y="1609"/>
                    <a:pt x="4805" y="1388"/>
                    <a:pt x="4518" y="1388"/>
                  </a:cubicBezTo>
                  <a:lnTo>
                    <a:pt x="4508" y="1388"/>
                  </a:lnTo>
                  <a:cubicBezTo>
                    <a:pt x="4384" y="1388"/>
                    <a:pt x="4279" y="1427"/>
                    <a:pt x="4183" y="1503"/>
                  </a:cubicBezTo>
                  <a:lnTo>
                    <a:pt x="4183" y="910"/>
                  </a:lnTo>
                  <a:cubicBezTo>
                    <a:pt x="4183" y="632"/>
                    <a:pt x="3963" y="403"/>
                    <a:pt x="3685" y="403"/>
                  </a:cubicBezTo>
                  <a:lnTo>
                    <a:pt x="3666" y="403"/>
                  </a:lnTo>
                  <a:cubicBezTo>
                    <a:pt x="3551" y="403"/>
                    <a:pt x="3436" y="441"/>
                    <a:pt x="3350" y="518"/>
                  </a:cubicBezTo>
                  <a:lnTo>
                    <a:pt x="3350" y="508"/>
                  </a:lnTo>
                  <a:cubicBezTo>
                    <a:pt x="3350" y="221"/>
                    <a:pt x="3121" y="1"/>
                    <a:pt x="284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49"/>
            <p:cNvSpPr/>
            <p:nvPr/>
          </p:nvSpPr>
          <p:spPr>
            <a:xfrm>
              <a:off x="8194634" y="2941738"/>
              <a:ext cx="48528" cy="109110"/>
            </a:xfrm>
            <a:custGeom>
              <a:avLst/>
              <a:gdLst/>
              <a:ahLst/>
              <a:cxnLst/>
              <a:rect l="l" t="t" r="r" b="b"/>
              <a:pathLst>
                <a:path w="1848" h="4155" extrusionOk="0">
                  <a:moveTo>
                    <a:pt x="661" y="1"/>
                  </a:moveTo>
                  <a:cubicBezTo>
                    <a:pt x="532" y="1"/>
                    <a:pt x="405" y="42"/>
                    <a:pt x="307" y="125"/>
                  </a:cubicBezTo>
                  <a:lnTo>
                    <a:pt x="249" y="163"/>
                  </a:lnTo>
                  <a:lnTo>
                    <a:pt x="221" y="211"/>
                  </a:lnTo>
                  <a:cubicBezTo>
                    <a:pt x="135" y="336"/>
                    <a:pt x="1" y="661"/>
                    <a:pt x="431" y="1245"/>
                  </a:cubicBezTo>
                  <a:cubicBezTo>
                    <a:pt x="604" y="1474"/>
                    <a:pt x="709" y="1752"/>
                    <a:pt x="747" y="2039"/>
                  </a:cubicBezTo>
                  <a:cubicBezTo>
                    <a:pt x="824" y="2479"/>
                    <a:pt x="929" y="2805"/>
                    <a:pt x="1599" y="3321"/>
                  </a:cubicBezTo>
                  <a:lnTo>
                    <a:pt x="1599" y="4154"/>
                  </a:lnTo>
                  <a:lnTo>
                    <a:pt x="1848" y="4154"/>
                  </a:lnTo>
                  <a:lnTo>
                    <a:pt x="1848" y="3235"/>
                  </a:lnTo>
                  <a:cubicBezTo>
                    <a:pt x="1187" y="2718"/>
                    <a:pt x="1082" y="2479"/>
                    <a:pt x="996" y="2039"/>
                  </a:cubicBezTo>
                  <a:cubicBezTo>
                    <a:pt x="967" y="1752"/>
                    <a:pt x="852" y="1474"/>
                    <a:pt x="680" y="1245"/>
                  </a:cubicBezTo>
                  <a:cubicBezTo>
                    <a:pt x="249" y="661"/>
                    <a:pt x="393" y="326"/>
                    <a:pt x="470" y="211"/>
                  </a:cubicBezTo>
                  <a:lnTo>
                    <a:pt x="508" y="163"/>
                  </a:lnTo>
                  <a:lnTo>
                    <a:pt x="556" y="125"/>
                  </a:lnTo>
                  <a:cubicBezTo>
                    <a:pt x="623" y="68"/>
                    <a:pt x="699" y="39"/>
                    <a:pt x="776" y="10"/>
                  </a:cubicBezTo>
                  <a:lnTo>
                    <a:pt x="766" y="10"/>
                  </a:lnTo>
                  <a:cubicBezTo>
                    <a:pt x="731" y="4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49"/>
            <p:cNvSpPr/>
            <p:nvPr/>
          </p:nvSpPr>
          <p:spPr>
            <a:xfrm>
              <a:off x="8281345" y="2895993"/>
              <a:ext cx="13603" cy="52179"/>
            </a:xfrm>
            <a:custGeom>
              <a:avLst/>
              <a:gdLst/>
              <a:ahLst/>
              <a:cxnLst/>
              <a:rect l="l" t="t" r="r" b="b"/>
              <a:pathLst>
                <a:path w="518" h="1987" extrusionOk="0">
                  <a:moveTo>
                    <a:pt x="383" y="1"/>
                  </a:moveTo>
                  <a:cubicBezTo>
                    <a:pt x="278" y="1"/>
                    <a:pt x="173" y="20"/>
                    <a:pt x="77" y="77"/>
                  </a:cubicBezTo>
                  <a:cubicBezTo>
                    <a:pt x="58" y="87"/>
                    <a:pt x="39" y="106"/>
                    <a:pt x="29" y="116"/>
                  </a:cubicBezTo>
                  <a:cubicBezTo>
                    <a:pt x="10" y="144"/>
                    <a:pt x="10" y="173"/>
                    <a:pt x="0" y="211"/>
                  </a:cubicBezTo>
                  <a:lnTo>
                    <a:pt x="0" y="1829"/>
                  </a:lnTo>
                  <a:cubicBezTo>
                    <a:pt x="0" y="1934"/>
                    <a:pt x="82" y="1987"/>
                    <a:pt x="163" y="1987"/>
                  </a:cubicBezTo>
                  <a:cubicBezTo>
                    <a:pt x="244" y="1987"/>
                    <a:pt x="326" y="1934"/>
                    <a:pt x="326" y="1829"/>
                  </a:cubicBezTo>
                  <a:lnTo>
                    <a:pt x="326" y="211"/>
                  </a:lnTo>
                  <a:lnTo>
                    <a:pt x="326" y="202"/>
                  </a:lnTo>
                  <a:cubicBezTo>
                    <a:pt x="326" y="163"/>
                    <a:pt x="345" y="135"/>
                    <a:pt x="364" y="106"/>
                  </a:cubicBezTo>
                  <a:cubicBezTo>
                    <a:pt x="412" y="68"/>
                    <a:pt x="460" y="39"/>
                    <a:pt x="517" y="29"/>
                  </a:cubicBezTo>
                  <a:cubicBezTo>
                    <a:pt x="479" y="10"/>
                    <a:pt x="431" y="1"/>
                    <a:pt x="38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49"/>
            <p:cNvSpPr/>
            <p:nvPr/>
          </p:nvSpPr>
          <p:spPr>
            <a:xfrm>
              <a:off x="8304217" y="2922096"/>
              <a:ext cx="13340" cy="35635"/>
            </a:xfrm>
            <a:custGeom>
              <a:avLst/>
              <a:gdLst/>
              <a:ahLst/>
              <a:cxnLst/>
              <a:rect l="l" t="t" r="r" b="b"/>
              <a:pathLst>
                <a:path w="508" h="1357" extrusionOk="0">
                  <a:moveTo>
                    <a:pt x="340" y="0"/>
                  </a:moveTo>
                  <a:cubicBezTo>
                    <a:pt x="242" y="0"/>
                    <a:pt x="151" y="29"/>
                    <a:pt x="67" y="79"/>
                  </a:cubicBezTo>
                  <a:cubicBezTo>
                    <a:pt x="48" y="88"/>
                    <a:pt x="39" y="107"/>
                    <a:pt x="19" y="117"/>
                  </a:cubicBezTo>
                  <a:cubicBezTo>
                    <a:pt x="10" y="146"/>
                    <a:pt x="0" y="174"/>
                    <a:pt x="0" y="213"/>
                  </a:cubicBezTo>
                  <a:lnTo>
                    <a:pt x="0" y="1198"/>
                  </a:lnTo>
                  <a:cubicBezTo>
                    <a:pt x="0" y="1304"/>
                    <a:pt x="79" y="1356"/>
                    <a:pt x="158" y="1356"/>
                  </a:cubicBezTo>
                  <a:cubicBezTo>
                    <a:pt x="237" y="1356"/>
                    <a:pt x="316" y="1304"/>
                    <a:pt x="316" y="1198"/>
                  </a:cubicBezTo>
                  <a:lnTo>
                    <a:pt x="316" y="213"/>
                  </a:lnTo>
                  <a:lnTo>
                    <a:pt x="316" y="193"/>
                  </a:lnTo>
                  <a:cubicBezTo>
                    <a:pt x="326" y="165"/>
                    <a:pt x="335" y="126"/>
                    <a:pt x="354" y="107"/>
                  </a:cubicBezTo>
                  <a:cubicBezTo>
                    <a:pt x="402" y="69"/>
                    <a:pt x="450" y="40"/>
                    <a:pt x="507" y="21"/>
                  </a:cubicBezTo>
                  <a:cubicBezTo>
                    <a:pt x="469" y="12"/>
                    <a:pt x="421" y="2"/>
                    <a:pt x="383" y="2"/>
                  </a:cubicBezTo>
                  <a:cubicBezTo>
                    <a:pt x="368" y="1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49"/>
            <p:cNvSpPr/>
            <p:nvPr/>
          </p:nvSpPr>
          <p:spPr>
            <a:xfrm>
              <a:off x="8255452" y="2885437"/>
              <a:ext cx="17620" cy="58665"/>
            </a:xfrm>
            <a:custGeom>
              <a:avLst/>
              <a:gdLst/>
              <a:ahLst/>
              <a:cxnLst/>
              <a:rect l="l" t="t" r="r" b="b"/>
              <a:pathLst>
                <a:path w="671" h="2234" extrusionOk="0">
                  <a:moveTo>
                    <a:pt x="498" y="1"/>
                  </a:moveTo>
                  <a:cubicBezTo>
                    <a:pt x="259" y="1"/>
                    <a:pt x="48" y="173"/>
                    <a:pt x="1" y="403"/>
                  </a:cubicBezTo>
                  <a:lnTo>
                    <a:pt x="10" y="403"/>
                  </a:lnTo>
                  <a:cubicBezTo>
                    <a:pt x="1" y="422"/>
                    <a:pt x="1" y="441"/>
                    <a:pt x="1" y="460"/>
                  </a:cubicBezTo>
                  <a:lnTo>
                    <a:pt x="1" y="2068"/>
                  </a:lnTo>
                  <a:cubicBezTo>
                    <a:pt x="1" y="2178"/>
                    <a:pt x="80" y="2233"/>
                    <a:pt x="159" y="2233"/>
                  </a:cubicBezTo>
                  <a:cubicBezTo>
                    <a:pt x="237" y="2233"/>
                    <a:pt x="316" y="2178"/>
                    <a:pt x="316" y="2068"/>
                  </a:cubicBezTo>
                  <a:lnTo>
                    <a:pt x="316" y="508"/>
                  </a:lnTo>
                  <a:cubicBezTo>
                    <a:pt x="316" y="288"/>
                    <a:pt x="460" y="97"/>
                    <a:pt x="671" y="30"/>
                  </a:cubicBezTo>
                  <a:cubicBezTo>
                    <a:pt x="613" y="10"/>
                    <a:pt x="565" y="1"/>
                    <a:pt x="50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49"/>
            <p:cNvSpPr/>
            <p:nvPr/>
          </p:nvSpPr>
          <p:spPr>
            <a:xfrm>
              <a:off x="8233341" y="2895993"/>
              <a:ext cx="17620" cy="73160"/>
            </a:xfrm>
            <a:custGeom>
              <a:avLst/>
              <a:gdLst/>
              <a:ahLst/>
              <a:cxnLst/>
              <a:rect l="l" t="t" r="r" b="b"/>
              <a:pathLst>
                <a:path w="671" h="2786" extrusionOk="0">
                  <a:moveTo>
                    <a:pt x="498" y="1"/>
                  </a:moveTo>
                  <a:cubicBezTo>
                    <a:pt x="221" y="1"/>
                    <a:pt x="0" y="230"/>
                    <a:pt x="0" y="508"/>
                  </a:cubicBezTo>
                  <a:lnTo>
                    <a:pt x="0" y="843"/>
                  </a:lnTo>
                  <a:lnTo>
                    <a:pt x="0" y="2317"/>
                  </a:lnTo>
                  <a:cubicBezTo>
                    <a:pt x="115" y="2470"/>
                    <a:pt x="221" y="2623"/>
                    <a:pt x="316" y="2786"/>
                  </a:cubicBezTo>
                  <a:lnTo>
                    <a:pt x="316" y="1101"/>
                  </a:lnTo>
                  <a:lnTo>
                    <a:pt x="326" y="1111"/>
                  </a:lnTo>
                  <a:lnTo>
                    <a:pt x="326" y="508"/>
                  </a:lnTo>
                  <a:cubicBezTo>
                    <a:pt x="326" y="288"/>
                    <a:pt x="469" y="96"/>
                    <a:pt x="670" y="29"/>
                  </a:cubicBezTo>
                  <a:cubicBezTo>
                    <a:pt x="622" y="10"/>
                    <a:pt x="575" y="1"/>
                    <a:pt x="517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49"/>
            <p:cNvSpPr/>
            <p:nvPr/>
          </p:nvSpPr>
          <p:spPr>
            <a:xfrm>
              <a:off x="7951362" y="2892737"/>
              <a:ext cx="165648" cy="128674"/>
            </a:xfrm>
            <a:custGeom>
              <a:avLst/>
              <a:gdLst/>
              <a:ahLst/>
              <a:cxnLst/>
              <a:rect l="l" t="t" r="r" b="b"/>
              <a:pathLst>
                <a:path w="6308" h="4900" extrusionOk="0">
                  <a:moveTo>
                    <a:pt x="3134" y="0"/>
                  </a:moveTo>
                  <a:cubicBezTo>
                    <a:pt x="3106" y="0"/>
                    <a:pt x="3088" y="0"/>
                    <a:pt x="3082" y="0"/>
                  </a:cubicBezTo>
                  <a:lnTo>
                    <a:pt x="1895" y="0"/>
                  </a:lnTo>
                  <a:cubicBezTo>
                    <a:pt x="1618" y="0"/>
                    <a:pt x="1388" y="230"/>
                    <a:pt x="1388" y="508"/>
                  </a:cubicBezTo>
                  <a:lnTo>
                    <a:pt x="1388" y="527"/>
                  </a:lnTo>
                  <a:cubicBezTo>
                    <a:pt x="1388" y="642"/>
                    <a:pt x="1436" y="756"/>
                    <a:pt x="1513" y="843"/>
                  </a:cubicBezTo>
                  <a:lnTo>
                    <a:pt x="910" y="843"/>
                  </a:lnTo>
                  <a:cubicBezTo>
                    <a:pt x="632" y="843"/>
                    <a:pt x="402" y="1072"/>
                    <a:pt x="402" y="1350"/>
                  </a:cubicBezTo>
                  <a:lnTo>
                    <a:pt x="402" y="1359"/>
                  </a:lnTo>
                  <a:cubicBezTo>
                    <a:pt x="402" y="1484"/>
                    <a:pt x="450" y="1589"/>
                    <a:pt x="517" y="1685"/>
                  </a:cubicBezTo>
                  <a:lnTo>
                    <a:pt x="508" y="1685"/>
                  </a:lnTo>
                  <a:cubicBezTo>
                    <a:pt x="230" y="1685"/>
                    <a:pt x="1" y="1905"/>
                    <a:pt x="1" y="2182"/>
                  </a:cubicBezTo>
                  <a:lnTo>
                    <a:pt x="1" y="2202"/>
                  </a:lnTo>
                  <a:cubicBezTo>
                    <a:pt x="1" y="2479"/>
                    <a:pt x="230" y="2709"/>
                    <a:pt x="508" y="2709"/>
                  </a:cubicBezTo>
                  <a:lnTo>
                    <a:pt x="527" y="2709"/>
                  </a:lnTo>
                  <a:cubicBezTo>
                    <a:pt x="450" y="2795"/>
                    <a:pt x="402" y="2910"/>
                    <a:pt x="402" y="3025"/>
                  </a:cubicBezTo>
                  <a:lnTo>
                    <a:pt x="402" y="3044"/>
                  </a:lnTo>
                  <a:cubicBezTo>
                    <a:pt x="402" y="3321"/>
                    <a:pt x="632" y="3541"/>
                    <a:pt x="910" y="3541"/>
                  </a:cubicBezTo>
                  <a:lnTo>
                    <a:pt x="2757" y="3541"/>
                  </a:lnTo>
                  <a:cubicBezTo>
                    <a:pt x="2518" y="3704"/>
                    <a:pt x="2221" y="3962"/>
                    <a:pt x="2163" y="4259"/>
                  </a:cubicBezTo>
                  <a:cubicBezTo>
                    <a:pt x="2125" y="4431"/>
                    <a:pt x="2163" y="4594"/>
                    <a:pt x="2269" y="4728"/>
                  </a:cubicBezTo>
                  <a:lnTo>
                    <a:pt x="2307" y="4776"/>
                  </a:lnTo>
                  <a:lnTo>
                    <a:pt x="2355" y="4814"/>
                  </a:lnTo>
                  <a:cubicBezTo>
                    <a:pt x="2413" y="4850"/>
                    <a:pt x="2514" y="4900"/>
                    <a:pt x="2665" y="4900"/>
                  </a:cubicBezTo>
                  <a:cubicBezTo>
                    <a:pt x="2838" y="4900"/>
                    <a:pt x="3076" y="4834"/>
                    <a:pt x="3388" y="4604"/>
                  </a:cubicBezTo>
                  <a:cubicBezTo>
                    <a:pt x="3628" y="4431"/>
                    <a:pt x="3896" y="4326"/>
                    <a:pt x="4183" y="4288"/>
                  </a:cubicBezTo>
                  <a:cubicBezTo>
                    <a:pt x="4623" y="4202"/>
                    <a:pt x="4948" y="4106"/>
                    <a:pt x="5465" y="3436"/>
                  </a:cubicBezTo>
                  <a:lnTo>
                    <a:pt x="6307" y="3436"/>
                  </a:lnTo>
                  <a:lnTo>
                    <a:pt x="6307" y="565"/>
                  </a:lnTo>
                  <a:lnTo>
                    <a:pt x="5188" y="565"/>
                  </a:lnTo>
                  <a:cubicBezTo>
                    <a:pt x="4804" y="24"/>
                    <a:pt x="3425" y="0"/>
                    <a:pt x="313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49"/>
            <p:cNvSpPr/>
            <p:nvPr/>
          </p:nvSpPr>
          <p:spPr>
            <a:xfrm>
              <a:off x="7988047" y="2892737"/>
              <a:ext cx="128963" cy="21875"/>
            </a:xfrm>
            <a:custGeom>
              <a:avLst/>
              <a:gdLst/>
              <a:ahLst/>
              <a:cxnLst/>
              <a:rect l="l" t="t" r="r" b="b"/>
              <a:pathLst>
                <a:path w="4911" h="833" extrusionOk="0">
                  <a:moveTo>
                    <a:pt x="1737" y="0"/>
                  </a:moveTo>
                  <a:cubicBezTo>
                    <a:pt x="1709" y="0"/>
                    <a:pt x="1691" y="0"/>
                    <a:pt x="1685" y="0"/>
                  </a:cubicBezTo>
                  <a:lnTo>
                    <a:pt x="498" y="0"/>
                  </a:lnTo>
                  <a:cubicBezTo>
                    <a:pt x="221" y="0"/>
                    <a:pt x="1" y="230"/>
                    <a:pt x="1" y="508"/>
                  </a:cubicBezTo>
                  <a:lnTo>
                    <a:pt x="1" y="527"/>
                  </a:lnTo>
                  <a:cubicBezTo>
                    <a:pt x="1" y="575"/>
                    <a:pt x="10" y="632"/>
                    <a:pt x="20" y="680"/>
                  </a:cubicBezTo>
                  <a:cubicBezTo>
                    <a:pt x="87" y="479"/>
                    <a:pt x="278" y="268"/>
                    <a:pt x="498" y="268"/>
                  </a:cubicBezTo>
                  <a:lnTo>
                    <a:pt x="1685" y="268"/>
                  </a:lnTo>
                  <a:cubicBezTo>
                    <a:pt x="1692" y="268"/>
                    <a:pt x="1710" y="268"/>
                    <a:pt x="1737" y="268"/>
                  </a:cubicBezTo>
                  <a:cubicBezTo>
                    <a:pt x="2015" y="268"/>
                    <a:pt x="3283" y="292"/>
                    <a:pt x="3676" y="833"/>
                  </a:cubicBezTo>
                  <a:lnTo>
                    <a:pt x="4910" y="833"/>
                  </a:lnTo>
                  <a:lnTo>
                    <a:pt x="4910" y="565"/>
                  </a:lnTo>
                  <a:lnTo>
                    <a:pt x="3800" y="565"/>
                  </a:lnTo>
                  <a:cubicBezTo>
                    <a:pt x="3408" y="24"/>
                    <a:pt x="2028" y="0"/>
                    <a:pt x="1737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49"/>
            <p:cNvSpPr/>
            <p:nvPr/>
          </p:nvSpPr>
          <p:spPr>
            <a:xfrm>
              <a:off x="7961918" y="2914848"/>
              <a:ext cx="70140" cy="17883"/>
            </a:xfrm>
            <a:custGeom>
              <a:avLst/>
              <a:gdLst/>
              <a:ahLst/>
              <a:cxnLst/>
              <a:rect l="l" t="t" r="r" b="b"/>
              <a:pathLst>
                <a:path w="2671" h="681" extrusionOk="0">
                  <a:moveTo>
                    <a:pt x="508" y="1"/>
                  </a:moveTo>
                  <a:cubicBezTo>
                    <a:pt x="230" y="1"/>
                    <a:pt x="0" y="230"/>
                    <a:pt x="0" y="508"/>
                  </a:cubicBezTo>
                  <a:lnTo>
                    <a:pt x="0" y="517"/>
                  </a:lnTo>
                  <a:cubicBezTo>
                    <a:pt x="0" y="575"/>
                    <a:pt x="10" y="623"/>
                    <a:pt x="29" y="680"/>
                  </a:cubicBezTo>
                  <a:cubicBezTo>
                    <a:pt x="94" y="476"/>
                    <a:pt x="276" y="335"/>
                    <a:pt x="487" y="335"/>
                  </a:cubicBezTo>
                  <a:cubicBezTo>
                    <a:pt x="494" y="335"/>
                    <a:pt x="501" y="335"/>
                    <a:pt x="508" y="335"/>
                  </a:cubicBezTo>
                  <a:lnTo>
                    <a:pt x="1101" y="335"/>
                  </a:lnTo>
                  <a:lnTo>
                    <a:pt x="1101" y="316"/>
                  </a:lnTo>
                  <a:lnTo>
                    <a:pt x="2460" y="316"/>
                  </a:lnTo>
                  <a:cubicBezTo>
                    <a:pt x="2671" y="316"/>
                    <a:pt x="2671" y="1"/>
                    <a:pt x="246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49"/>
            <p:cNvSpPr/>
            <p:nvPr/>
          </p:nvSpPr>
          <p:spPr>
            <a:xfrm>
              <a:off x="7961918" y="2963114"/>
              <a:ext cx="53807" cy="13576"/>
            </a:xfrm>
            <a:custGeom>
              <a:avLst/>
              <a:gdLst/>
              <a:ahLst/>
              <a:cxnLst/>
              <a:rect l="l" t="t" r="r" b="b"/>
              <a:pathLst>
                <a:path w="2049" h="517" extrusionOk="0">
                  <a:moveTo>
                    <a:pt x="211" y="0"/>
                  </a:moveTo>
                  <a:cubicBezTo>
                    <a:pt x="182" y="0"/>
                    <a:pt x="144" y="10"/>
                    <a:pt x="115" y="19"/>
                  </a:cubicBezTo>
                  <a:cubicBezTo>
                    <a:pt x="106" y="38"/>
                    <a:pt x="96" y="57"/>
                    <a:pt x="77" y="67"/>
                  </a:cubicBezTo>
                  <a:cubicBezTo>
                    <a:pt x="29" y="163"/>
                    <a:pt x="0" y="268"/>
                    <a:pt x="0" y="383"/>
                  </a:cubicBezTo>
                  <a:cubicBezTo>
                    <a:pt x="0" y="431"/>
                    <a:pt x="10" y="469"/>
                    <a:pt x="29" y="517"/>
                  </a:cubicBezTo>
                  <a:cubicBezTo>
                    <a:pt x="48" y="459"/>
                    <a:pt x="77" y="402"/>
                    <a:pt x="106" y="364"/>
                  </a:cubicBezTo>
                  <a:cubicBezTo>
                    <a:pt x="134" y="335"/>
                    <a:pt x="163" y="325"/>
                    <a:pt x="201" y="325"/>
                  </a:cubicBezTo>
                  <a:lnTo>
                    <a:pt x="1828" y="325"/>
                  </a:lnTo>
                  <a:cubicBezTo>
                    <a:pt x="2049" y="325"/>
                    <a:pt x="2049" y="0"/>
                    <a:pt x="182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49"/>
            <p:cNvSpPr/>
            <p:nvPr/>
          </p:nvSpPr>
          <p:spPr>
            <a:xfrm>
              <a:off x="7951624" y="2937221"/>
              <a:ext cx="59820" cy="17620"/>
            </a:xfrm>
            <a:custGeom>
              <a:avLst/>
              <a:gdLst/>
              <a:ahLst/>
              <a:cxnLst/>
              <a:rect l="l" t="t" r="r" b="b"/>
              <a:pathLst>
                <a:path w="2278" h="671" extrusionOk="0">
                  <a:moveTo>
                    <a:pt x="402" y="0"/>
                  </a:moveTo>
                  <a:cubicBezTo>
                    <a:pt x="163" y="48"/>
                    <a:pt x="0" y="249"/>
                    <a:pt x="0" y="488"/>
                  </a:cubicBezTo>
                  <a:lnTo>
                    <a:pt x="0" y="508"/>
                  </a:lnTo>
                  <a:cubicBezTo>
                    <a:pt x="0" y="565"/>
                    <a:pt x="10" y="613"/>
                    <a:pt x="19" y="670"/>
                  </a:cubicBezTo>
                  <a:cubicBezTo>
                    <a:pt x="86" y="460"/>
                    <a:pt x="278" y="316"/>
                    <a:pt x="498" y="316"/>
                  </a:cubicBezTo>
                  <a:lnTo>
                    <a:pt x="2067" y="316"/>
                  </a:lnTo>
                  <a:cubicBezTo>
                    <a:pt x="2278" y="316"/>
                    <a:pt x="2278" y="0"/>
                    <a:pt x="2067" y="0"/>
                  </a:cubicBezTo>
                  <a:lnTo>
                    <a:pt x="450" y="0"/>
                  </a:lnTo>
                  <a:cubicBezTo>
                    <a:pt x="431" y="0"/>
                    <a:pt x="412" y="0"/>
                    <a:pt x="402" y="1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49"/>
            <p:cNvSpPr/>
            <p:nvPr/>
          </p:nvSpPr>
          <p:spPr>
            <a:xfrm>
              <a:off x="8007663" y="2985960"/>
              <a:ext cx="27652" cy="26181"/>
            </a:xfrm>
            <a:custGeom>
              <a:avLst/>
              <a:gdLst/>
              <a:ahLst/>
              <a:cxnLst/>
              <a:rect l="l" t="t" r="r" b="b"/>
              <a:pathLst>
                <a:path w="1053" h="997" extrusionOk="0">
                  <a:moveTo>
                    <a:pt x="613" y="1"/>
                  </a:moveTo>
                  <a:cubicBezTo>
                    <a:pt x="479" y="97"/>
                    <a:pt x="354" y="202"/>
                    <a:pt x="240" y="326"/>
                  </a:cubicBezTo>
                  <a:cubicBezTo>
                    <a:pt x="134" y="432"/>
                    <a:pt x="58" y="566"/>
                    <a:pt x="29" y="709"/>
                  </a:cubicBezTo>
                  <a:cubicBezTo>
                    <a:pt x="0" y="805"/>
                    <a:pt x="10" y="901"/>
                    <a:pt x="39" y="996"/>
                  </a:cubicBezTo>
                  <a:cubicBezTo>
                    <a:pt x="106" y="795"/>
                    <a:pt x="230" y="623"/>
                    <a:pt x="393" y="499"/>
                  </a:cubicBezTo>
                  <a:cubicBezTo>
                    <a:pt x="431" y="460"/>
                    <a:pt x="498" y="412"/>
                    <a:pt x="584" y="345"/>
                  </a:cubicBezTo>
                  <a:lnTo>
                    <a:pt x="613" y="326"/>
                  </a:lnTo>
                  <a:cubicBezTo>
                    <a:pt x="814" y="173"/>
                    <a:pt x="1053" y="1"/>
                    <a:pt x="105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49"/>
            <p:cNvSpPr/>
            <p:nvPr/>
          </p:nvSpPr>
          <p:spPr>
            <a:xfrm>
              <a:off x="8168505" y="3131992"/>
              <a:ext cx="165385" cy="128700"/>
            </a:xfrm>
            <a:custGeom>
              <a:avLst/>
              <a:gdLst/>
              <a:ahLst/>
              <a:cxnLst/>
              <a:rect l="l" t="t" r="r" b="b"/>
              <a:pathLst>
                <a:path w="6298" h="4901" extrusionOk="0">
                  <a:moveTo>
                    <a:pt x="3637" y="1"/>
                  </a:moveTo>
                  <a:cubicBezTo>
                    <a:pt x="3463" y="1"/>
                    <a:pt x="3222" y="67"/>
                    <a:pt x="2910" y="297"/>
                  </a:cubicBezTo>
                  <a:cubicBezTo>
                    <a:pt x="2680" y="469"/>
                    <a:pt x="2402" y="574"/>
                    <a:pt x="2115" y="613"/>
                  </a:cubicBezTo>
                  <a:cubicBezTo>
                    <a:pt x="1685" y="699"/>
                    <a:pt x="1350" y="795"/>
                    <a:pt x="842" y="1464"/>
                  </a:cubicBezTo>
                  <a:lnTo>
                    <a:pt x="0" y="1464"/>
                  </a:lnTo>
                  <a:lnTo>
                    <a:pt x="0" y="4336"/>
                  </a:lnTo>
                  <a:lnTo>
                    <a:pt x="1110" y="4336"/>
                  </a:lnTo>
                  <a:cubicBezTo>
                    <a:pt x="1494" y="4877"/>
                    <a:pt x="2873" y="4900"/>
                    <a:pt x="3164" y="4900"/>
                  </a:cubicBezTo>
                  <a:cubicBezTo>
                    <a:pt x="3192" y="4900"/>
                    <a:pt x="3210" y="4900"/>
                    <a:pt x="3216" y="4900"/>
                  </a:cubicBezTo>
                  <a:lnTo>
                    <a:pt x="4403" y="4900"/>
                  </a:lnTo>
                  <a:cubicBezTo>
                    <a:pt x="4680" y="4900"/>
                    <a:pt x="4910" y="4671"/>
                    <a:pt x="4910" y="4393"/>
                  </a:cubicBezTo>
                  <a:lnTo>
                    <a:pt x="4910" y="4374"/>
                  </a:lnTo>
                  <a:cubicBezTo>
                    <a:pt x="4910" y="4259"/>
                    <a:pt x="4862" y="4144"/>
                    <a:pt x="4785" y="4058"/>
                  </a:cubicBezTo>
                  <a:lnTo>
                    <a:pt x="5388" y="4058"/>
                  </a:lnTo>
                  <a:cubicBezTo>
                    <a:pt x="5666" y="4058"/>
                    <a:pt x="5886" y="3828"/>
                    <a:pt x="5886" y="3551"/>
                  </a:cubicBezTo>
                  <a:lnTo>
                    <a:pt x="5886" y="3541"/>
                  </a:lnTo>
                  <a:cubicBezTo>
                    <a:pt x="5886" y="3417"/>
                    <a:pt x="5848" y="3312"/>
                    <a:pt x="5781" y="3216"/>
                  </a:cubicBezTo>
                  <a:lnTo>
                    <a:pt x="5790" y="3216"/>
                  </a:lnTo>
                  <a:cubicBezTo>
                    <a:pt x="6068" y="3216"/>
                    <a:pt x="6288" y="2996"/>
                    <a:pt x="6288" y="2718"/>
                  </a:cubicBezTo>
                  <a:lnTo>
                    <a:pt x="6298" y="2699"/>
                  </a:lnTo>
                  <a:cubicBezTo>
                    <a:pt x="6298" y="2422"/>
                    <a:pt x="6077" y="2201"/>
                    <a:pt x="5800" y="2201"/>
                  </a:cubicBezTo>
                  <a:lnTo>
                    <a:pt x="5781" y="2201"/>
                  </a:lnTo>
                  <a:cubicBezTo>
                    <a:pt x="5857" y="2106"/>
                    <a:pt x="5905" y="1991"/>
                    <a:pt x="5905" y="1876"/>
                  </a:cubicBezTo>
                  <a:lnTo>
                    <a:pt x="5905" y="1857"/>
                  </a:lnTo>
                  <a:cubicBezTo>
                    <a:pt x="5905" y="1579"/>
                    <a:pt x="5675" y="1359"/>
                    <a:pt x="5398" y="1359"/>
                  </a:cubicBezTo>
                  <a:lnTo>
                    <a:pt x="3551" y="1359"/>
                  </a:lnTo>
                  <a:cubicBezTo>
                    <a:pt x="3790" y="1197"/>
                    <a:pt x="4077" y="938"/>
                    <a:pt x="4144" y="641"/>
                  </a:cubicBezTo>
                  <a:cubicBezTo>
                    <a:pt x="4182" y="469"/>
                    <a:pt x="4144" y="306"/>
                    <a:pt x="4039" y="172"/>
                  </a:cubicBezTo>
                  <a:lnTo>
                    <a:pt x="4001" y="125"/>
                  </a:lnTo>
                  <a:lnTo>
                    <a:pt x="3943" y="86"/>
                  </a:lnTo>
                  <a:cubicBezTo>
                    <a:pt x="3890" y="51"/>
                    <a:pt x="3789" y="1"/>
                    <a:pt x="363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6" name="Google Shape;5896;p49"/>
            <p:cNvSpPr/>
            <p:nvPr/>
          </p:nvSpPr>
          <p:spPr>
            <a:xfrm>
              <a:off x="8168505" y="3132123"/>
              <a:ext cx="109583" cy="45115"/>
            </a:xfrm>
            <a:custGeom>
              <a:avLst/>
              <a:gdLst/>
              <a:ahLst/>
              <a:cxnLst/>
              <a:rect l="l" t="t" r="r" b="b"/>
              <a:pathLst>
                <a:path w="4173" h="1718" extrusionOk="0">
                  <a:moveTo>
                    <a:pt x="3633" y="0"/>
                  </a:moveTo>
                  <a:cubicBezTo>
                    <a:pt x="3460" y="0"/>
                    <a:pt x="3222" y="67"/>
                    <a:pt x="2910" y="292"/>
                  </a:cubicBezTo>
                  <a:cubicBezTo>
                    <a:pt x="2670" y="464"/>
                    <a:pt x="2402" y="579"/>
                    <a:pt x="2115" y="617"/>
                  </a:cubicBezTo>
                  <a:cubicBezTo>
                    <a:pt x="1675" y="694"/>
                    <a:pt x="1350" y="799"/>
                    <a:pt x="833" y="1469"/>
                  </a:cubicBezTo>
                  <a:lnTo>
                    <a:pt x="0" y="1469"/>
                  </a:lnTo>
                  <a:lnTo>
                    <a:pt x="0" y="1718"/>
                  </a:lnTo>
                  <a:lnTo>
                    <a:pt x="957" y="1718"/>
                  </a:lnTo>
                  <a:cubicBezTo>
                    <a:pt x="1474" y="1048"/>
                    <a:pt x="1675" y="943"/>
                    <a:pt x="2115" y="866"/>
                  </a:cubicBezTo>
                  <a:cubicBezTo>
                    <a:pt x="2402" y="828"/>
                    <a:pt x="2680" y="723"/>
                    <a:pt x="2910" y="550"/>
                  </a:cubicBezTo>
                  <a:cubicBezTo>
                    <a:pt x="3222" y="320"/>
                    <a:pt x="3463" y="254"/>
                    <a:pt x="3637" y="254"/>
                  </a:cubicBezTo>
                  <a:cubicBezTo>
                    <a:pt x="3789" y="254"/>
                    <a:pt x="3890" y="304"/>
                    <a:pt x="3943" y="340"/>
                  </a:cubicBezTo>
                  <a:lnTo>
                    <a:pt x="3991" y="368"/>
                  </a:lnTo>
                  <a:lnTo>
                    <a:pt x="4029" y="426"/>
                  </a:lnTo>
                  <a:cubicBezTo>
                    <a:pt x="4087" y="493"/>
                    <a:pt x="4116" y="560"/>
                    <a:pt x="4135" y="646"/>
                  </a:cubicBezTo>
                  <a:lnTo>
                    <a:pt x="4135" y="636"/>
                  </a:lnTo>
                  <a:cubicBezTo>
                    <a:pt x="4173" y="474"/>
                    <a:pt x="4135" y="301"/>
                    <a:pt x="4029" y="167"/>
                  </a:cubicBezTo>
                  <a:lnTo>
                    <a:pt x="3991" y="120"/>
                  </a:lnTo>
                  <a:lnTo>
                    <a:pt x="3943" y="91"/>
                  </a:lnTo>
                  <a:cubicBezTo>
                    <a:pt x="3885" y="51"/>
                    <a:pt x="3784" y="0"/>
                    <a:pt x="363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7" name="Google Shape;5897;p49"/>
            <p:cNvSpPr/>
            <p:nvPr/>
          </p:nvSpPr>
          <p:spPr>
            <a:xfrm>
              <a:off x="8269790" y="3215420"/>
              <a:ext cx="53807" cy="13603"/>
            </a:xfrm>
            <a:custGeom>
              <a:avLst/>
              <a:gdLst/>
              <a:ahLst/>
              <a:cxnLst/>
              <a:rect l="l" t="t" r="r" b="b"/>
              <a:pathLst>
                <a:path w="2049" h="518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lnTo>
                    <a:pt x="1847" y="326"/>
                  </a:lnTo>
                  <a:cubicBezTo>
                    <a:pt x="1876" y="326"/>
                    <a:pt x="1914" y="336"/>
                    <a:pt x="1943" y="364"/>
                  </a:cubicBezTo>
                  <a:cubicBezTo>
                    <a:pt x="1972" y="412"/>
                    <a:pt x="2000" y="460"/>
                    <a:pt x="2019" y="517"/>
                  </a:cubicBezTo>
                  <a:cubicBezTo>
                    <a:pt x="2029" y="469"/>
                    <a:pt x="2039" y="431"/>
                    <a:pt x="2048" y="383"/>
                  </a:cubicBezTo>
                  <a:cubicBezTo>
                    <a:pt x="2048" y="278"/>
                    <a:pt x="2019" y="163"/>
                    <a:pt x="1962" y="68"/>
                  </a:cubicBezTo>
                  <a:cubicBezTo>
                    <a:pt x="1952" y="58"/>
                    <a:pt x="1943" y="39"/>
                    <a:pt x="1924" y="29"/>
                  </a:cubicBezTo>
                  <a:cubicBezTo>
                    <a:pt x="1895" y="10"/>
                    <a:pt x="1866" y="1"/>
                    <a:pt x="183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8" name="Google Shape;5898;p49"/>
            <p:cNvSpPr/>
            <p:nvPr/>
          </p:nvSpPr>
          <p:spPr>
            <a:xfrm>
              <a:off x="8260494" y="3238292"/>
              <a:ext cx="37210" cy="13340"/>
            </a:xfrm>
            <a:custGeom>
              <a:avLst/>
              <a:gdLst/>
              <a:ahLst/>
              <a:cxnLst/>
              <a:rect l="l" t="t" r="r" b="b"/>
              <a:pathLst>
                <a:path w="1417" h="508" extrusionOk="0">
                  <a:moveTo>
                    <a:pt x="211" y="0"/>
                  </a:moveTo>
                  <a:cubicBezTo>
                    <a:pt x="0" y="0"/>
                    <a:pt x="0" y="316"/>
                    <a:pt x="211" y="316"/>
                  </a:cubicBezTo>
                  <a:lnTo>
                    <a:pt x="1206" y="316"/>
                  </a:lnTo>
                  <a:cubicBezTo>
                    <a:pt x="1244" y="316"/>
                    <a:pt x="1273" y="335"/>
                    <a:pt x="1302" y="355"/>
                  </a:cubicBezTo>
                  <a:cubicBezTo>
                    <a:pt x="1340" y="402"/>
                    <a:pt x="1369" y="450"/>
                    <a:pt x="1388" y="508"/>
                  </a:cubicBezTo>
                  <a:cubicBezTo>
                    <a:pt x="1397" y="469"/>
                    <a:pt x="1407" y="422"/>
                    <a:pt x="1407" y="374"/>
                  </a:cubicBezTo>
                  <a:cubicBezTo>
                    <a:pt x="1416" y="268"/>
                    <a:pt x="1388" y="163"/>
                    <a:pt x="1330" y="67"/>
                  </a:cubicBezTo>
                  <a:cubicBezTo>
                    <a:pt x="1321" y="48"/>
                    <a:pt x="1302" y="29"/>
                    <a:pt x="1292" y="20"/>
                  </a:cubicBezTo>
                  <a:cubicBezTo>
                    <a:pt x="1263" y="0"/>
                    <a:pt x="1235" y="0"/>
                    <a:pt x="120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49"/>
            <p:cNvSpPr/>
            <p:nvPr/>
          </p:nvSpPr>
          <p:spPr>
            <a:xfrm>
              <a:off x="8274044" y="3189528"/>
              <a:ext cx="59847" cy="17620"/>
            </a:xfrm>
            <a:custGeom>
              <a:avLst/>
              <a:gdLst/>
              <a:ahLst/>
              <a:cxnLst/>
              <a:rect l="l" t="t" r="r" b="b"/>
              <a:pathLst>
                <a:path w="2279" h="671" extrusionOk="0">
                  <a:moveTo>
                    <a:pt x="211" y="1"/>
                  </a:moveTo>
                  <a:cubicBezTo>
                    <a:pt x="1" y="1"/>
                    <a:pt x="1" y="317"/>
                    <a:pt x="211" y="317"/>
                  </a:cubicBezTo>
                  <a:lnTo>
                    <a:pt x="1781" y="317"/>
                  </a:lnTo>
                  <a:cubicBezTo>
                    <a:pt x="2001" y="317"/>
                    <a:pt x="2192" y="460"/>
                    <a:pt x="2259" y="671"/>
                  </a:cubicBezTo>
                  <a:cubicBezTo>
                    <a:pt x="2269" y="613"/>
                    <a:pt x="2279" y="565"/>
                    <a:pt x="2279" y="508"/>
                  </a:cubicBezTo>
                  <a:lnTo>
                    <a:pt x="2279" y="498"/>
                  </a:lnTo>
                  <a:cubicBezTo>
                    <a:pt x="2279" y="259"/>
                    <a:pt x="2116" y="49"/>
                    <a:pt x="1877" y="1"/>
                  </a:cubicBezTo>
                  <a:lnTo>
                    <a:pt x="1877" y="10"/>
                  </a:lnTo>
                  <a:cubicBezTo>
                    <a:pt x="1867" y="1"/>
                    <a:pt x="1848" y="1"/>
                    <a:pt x="182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49"/>
            <p:cNvSpPr/>
            <p:nvPr/>
          </p:nvSpPr>
          <p:spPr>
            <a:xfrm>
              <a:off x="8250174" y="3167180"/>
              <a:ext cx="73160" cy="17857"/>
            </a:xfrm>
            <a:custGeom>
              <a:avLst/>
              <a:gdLst/>
              <a:ahLst/>
              <a:cxnLst/>
              <a:rect l="l" t="t" r="r" b="b"/>
              <a:pathLst>
                <a:path w="2786" h="680" extrusionOk="0">
                  <a:moveTo>
                    <a:pt x="470" y="0"/>
                  </a:moveTo>
                  <a:cubicBezTo>
                    <a:pt x="326" y="124"/>
                    <a:pt x="163" y="230"/>
                    <a:pt x="1" y="325"/>
                  </a:cubicBezTo>
                  <a:lnTo>
                    <a:pt x="1695" y="325"/>
                  </a:lnTo>
                  <a:lnTo>
                    <a:pt x="1685" y="335"/>
                  </a:lnTo>
                  <a:lnTo>
                    <a:pt x="2278" y="335"/>
                  </a:lnTo>
                  <a:cubicBezTo>
                    <a:pt x="2498" y="335"/>
                    <a:pt x="2690" y="469"/>
                    <a:pt x="2757" y="680"/>
                  </a:cubicBezTo>
                  <a:cubicBezTo>
                    <a:pt x="2776" y="632"/>
                    <a:pt x="2786" y="574"/>
                    <a:pt x="2786" y="526"/>
                  </a:cubicBezTo>
                  <a:lnTo>
                    <a:pt x="2786" y="507"/>
                  </a:lnTo>
                  <a:cubicBezTo>
                    <a:pt x="2786" y="230"/>
                    <a:pt x="2556" y="0"/>
                    <a:pt x="227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49"/>
            <p:cNvSpPr/>
            <p:nvPr/>
          </p:nvSpPr>
          <p:spPr>
            <a:xfrm>
              <a:off x="8169241" y="3170699"/>
              <a:ext cx="9349" cy="75156"/>
            </a:xfrm>
            <a:custGeom>
              <a:avLst/>
              <a:gdLst/>
              <a:ahLst/>
              <a:cxnLst/>
              <a:rect l="l" t="t" r="r" b="b"/>
              <a:pathLst>
                <a:path w="356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355" y="28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49"/>
            <p:cNvSpPr/>
            <p:nvPr/>
          </p:nvSpPr>
          <p:spPr>
            <a:xfrm>
              <a:off x="8158185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49"/>
            <p:cNvSpPr/>
            <p:nvPr/>
          </p:nvSpPr>
          <p:spPr>
            <a:xfrm>
              <a:off x="8179797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98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298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298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49"/>
            <p:cNvSpPr/>
            <p:nvPr/>
          </p:nvSpPr>
          <p:spPr>
            <a:xfrm>
              <a:off x="8297915" y="3093521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49"/>
            <p:cNvSpPr/>
            <p:nvPr/>
          </p:nvSpPr>
          <p:spPr>
            <a:xfrm>
              <a:off x="8297915" y="3115159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297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6" name="Google Shape;5906;p49"/>
            <p:cNvSpPr/>
            <p:nvPr/>
          </p:nvSpPr>
          <p:spPr>
            <a:xfrm>
              <a:off x="7972212" y="3025928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3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7" name="Google Shape;5907;p49"/>
            <p:cNvSpPr/>
            <p:nvPr/>
          </p:nvSpPr>
          <p:spPr>
            <a:xfrm>
              <a:off x="7972212" y="3047540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2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2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49"/>
            <p:cNvSpPr/>
            <p:nvPr/>
          </p:nvSpPr>
          <p:spPr>
            <a:xfrm>
              <a:off x="8090592" y="3233277"/>
              <a:ext cx="15598" cy="15835"/>
            </a:xfrm>
            <a:custGeom>
              <a:avLst/>
              <a:gdLst/>
              <a:ahLst/>
              <a:cxnLst/>
              <a:rect l="l" t="t" r="r" b="b"/>
              <a:pathLst>
                <a:path w="594" h="603" extrusionOk="0">
                  <a:moveTo>
                    <a:pt x="297" y="0"/>
                  </a:moveTo>
                  <a:cubicBezTo>
                    <a:pt x="134" y="0"/>
                    <a:pt x="0" y="134"/>
                    <a:pt x="0" y="306"/>
                  </a:cubicBezTo>
                  <a:cubicBezTo>
                    <a:pt x="0" y="469"/>
                    <a:pt x="134" y="603"/>
                    <a:pt x="297" y="603"/>
                  </a:cubicBezTo>
                  <a:cubicBezTo>
                    <a:pt x="460" y="603"/>
                    <a:pt x="594" y="469"/>
                    <a:pt x="594" y="306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49"/>
            <p:cNvSpPr/>
            <p:nvPr/>
          </p:nvSpPr>
          <p:spPr>
            <a:xfrm>
              <a:off x="8111941" y="3233277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306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306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49"/>
            <p:cNvSpPr/>
            <p:nvPr/>
          </p:nvSpPr>
          <p:spPr>
            <a:xfrm>
              <a:off x="7963415" y="307469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0" y="0"/>
                  </a:moveTo>
                  <a:lnTo>
                    <a:pt x="20" y="1005"/>
                  </a:lnTo>
                  <a:cubicBezTo>
                    <a:pt x="1" y="1130"/>
                    <a:pt x="97" y="1235"/>
                    <a:pt x="221" y="1244"/>
                  </a:cubicBezTo>
                  <a:lnTo>
                    <a:pt x="3418" y="1244"/>
                  </a:lnTo>
                  <a:cubicBezTo>
                    <a:pt x="3542" y="1235"/>
                    <a:pt x="3638" y="1130"/>
                    <a:pt x="3618" y="1005"/>
                  </a:cubicBezTo>
                  <a:cubicBezTo>
                    <a:pt x="3618" y="996"/>
                    <a:pt x="3618" y="986"/>
                    <a:pt x="3618" y="976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49"/>
            <p:cNvSpPr/>
            <p:nvPr/>
          </p:nvSpPr>
          <p:spPr>
            <a:xfrm>
              <a:off x="7987548" y="3074693"/>
              <a:ext cx="71401" cy="32694"/>
            </a:xfrm>
            <a:custGeom>
              <a:avLst/>
              <a:gdLst/>
              <a:ahLst/>
              <a:cxnLst/>
              <a:rect l="l" t="t" r="r" b="b"/>
              <a:pathLst>
                <a:path w="2719" h="1245" extrusionOk="0">
                  <a:moveTo>
                    <a:pt x="1" y="0"/>
                  </a:moveTo>
                  <a:lnTo>
                    <a:pt x="1" y="1244"/>
                  </a:lnTo>
                  <a:lnTo>
                    <a:pt x="2499" y="1244"/>
                  </a:lnTo>
                  <a:cubicBezTo>
                    <a:pt x="2623" y="1235"/>
                    <a:pt x="2719" y="1130"/>
                    <a:pt x="2699" y="1005"/>
                  </a:cubicBezTo>
                  <a:cubicBezTo>
                    <a:pt x="2699" y="996"/>
                    <a:pt x="2699" y="986"/>
                    <a:pt x="2699" y="976"/>
                  </a:cubicBezTo>
                  <a:lnTo>
                    <a:pt x="269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49"/>
            <p:cNvSpPr/>
            <p:nvPr/>
          </p:nvSpPr>
          <p:spPr>
            <a:xfrm>
              <a:off x="8139856" y="3161587"/>
              <a:ext cx="32694" cy="94825"/>
            </a:xfrm>
            <a:custGeom>
              <a:avLst/>
              <a:gdLst/>
              <a:ahLst/>
              <a:cxnLst/>
              <a:rect l="l" t="t" r="r" b="b"/>
              <a:pathLst>
                <a:path w="1245" h="3611" extrusionOk="0">
                  <a:moveTo>
                    <a:pt x="1035" y="0"/>
                  </a:moveTo>
                  <a:cubicBezTo>
                    <a:pt x="1025" y="0"/>
                    <a:pt x="1015" y="1"/>
                    <a:pt x="1005" y="3"/>
                  </a:cubicBezTo>
                  <a:lnTo>
                    <a:pt x="0" y="3"/>
                  </a:lnTo>
                  <a:lnTo>
                    <a:pt x="0" y="3611"/>
                  </a:lnTo>
                  <a:lnTo>
                    <a:pt x="1005" y="3611"/>
                  </a:lnTo>
                  <a:lnTo>
                    <a:pt x="1005" y="3601"/>
                  </a:lnTo>
                  <a:cubicBezTo>
                    <a:pt x="1015" y="3603"/>
                    <a:pt x="1025" y="3603"/>
                    <a:pt x="1035" y="3603"/>
                  </a:cubicBezTo>
                  <a:cubicBezTo>
                    <a:pt x="1139" y="3603"/>
                    <a:pt x="1236" y="3514"/>
                    <a:pt x="1244" y="3400"/>
                  </a:cubicBezTo>
                  <a:lnTo>
                    <a:pt x="1244" y="203"/>
                  </a:lnTo>
                  <a:cubicBezTo>
                    <a:pt x="1236" y="90"/>
                    <a:pt x="1139" y="0"/>
                    <a:pt x="10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49"/>
            <p:cNvSpPr/>
            <p:nvPr/>
          </p:nvSpPr>
          <p:spPr>
            <a:xfrm>
              <a:off x="8139593" y="3185510"/>
              <a:ext cx="32956" cy="70718"/>
            </a:xfrm>
            <a:custGeom>
              <a:avLst/>
              <a:gdLst/>
              <a:ahLst/>
              <a:cxnLst/>
              <a:rect l="l" t="t" r="r" b="b"/>
              <a:pathLst>
                <a:path w="1255" h="2693" extrusionOk="0">
                  <a:moveTo>
                    <a:pt x="1" y="1"/>
                  </a:moveTo>
                  <a:lnTo>
                    <a:pt x="1" y="2690"/>
                  </a:lnTo>
                  <a:lnTo>
                    <a:pt x="1015" y="2690"/>
                  </a:lnTo>
                  <a:cubicBezTo>
                    <a:pt x="1025" y="2692"/>
                    <a:pt x="1035" y="2692"/>
                    <a:pt x="1045" y="2692"/>
                  </a:cubicBezTo>
                  <a:cubicBezTo>
                    <a:pt x="1149" y="2692"/>
                    <a:pt x="1246" y="2603"/>
                    <a:pt x="1254" y="2489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49"/>
            <p:cNvSpPr/>
            <p:nvPr/>
          </p:nvSpPr>
          <p:spPr>
            <a:xfrm>
              <a:off x="8226803" y="304730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68"/>
                  </a:cubicBezTo>
                  <a:lnTo>
                    <a:pt x="20" y="1244"/>
                  </a:lnTo>
                  <a:lnTo>
                    <a:pt x="3618" y="1244"/>
                  </a:lnTo>
                  <a:lnTo>
                    <a:pt x="3618" y="239"/>
                  </a:lnTo>
                  <a:cubicBezTo>
                    <a:pt x="3637" y="115"/>
                    <a:pt x="3542" y="10"/>
                    <a:pt x="341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49"/>
            <p:cNvSpPr/>
            <p:nvPr/>
          </p:nvSpPr>
          <p:spPr>
            <a:xfrm>
              <a:off x="8226803" y="3047303"/>
              <a:ext cx="71401" cy="32930"/>
            </a:xfrm>
            <a:custGeom>
              <a:avLst/>
              <a:gdLst/>
              <a:ahLst/>
              <a:cxnLst/>
              <a:rect l="l" t="t" r="r" b="b"/>
              <a:pathLst>
                <a:path w="2719" h="1254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78"/>
                  </a:cubicBezTo>
                  <a:lnTo>
                    <a:pt x="20" y="1254"/>
                  </a:lnTo>
                  <a:lnTo>
                    <a:pt x="2719" y="1254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6" name="Google Shape;5916;p49"/>
            <p:cNvSpPr/>
            <p:nvPr/>
          </p:nvSpPr>
          <p:spPr>
            <a:xfrm>
              <a:off x="8114226" y="2898252"/>
              <a:ext cx="32694" cy="94851"/>
            </a:xfrm>
            <a:custGeom>
              <a:avLst/>
              <a:gdLst/>
              <a:ahLst/>
              <a:cxnLst/>
              <a:rect l="l" t="t" r="r" b="b"/>
              <a:pathLst>
                <a:path w="1245" h="3612" extrusionOk="0">
                  <a:moveTo>
                    <a:pt x="23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3408"/>
                  </a:lnTo>
                  <a:cubicBezTo>
                    <a:pt x="9" y="3522"/>
                    <a:pt x="106" y="3611"/>
                    <a:pt x="210" y="3611"/>
                  </a:cubicBezTo>
                  <a:cubicBezTo>
                    <a:pt x="220" y="3611"/>
                    <a:pt x="229" y="3611"/>
                    <a:pt x="239" y="3609"/>
                  </a:cubicBezTo>
                  <a:lnTo>
                    <a:pt x="1244" y="3609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7" name="Google Shape;5917;p49"/>
            <p:cNvSpPr/>
            <p:nvPr/>
          </p:nvSpPr>
          <p:spPr>
            <a:xfrm>
              <a:off x="8114226" y="2898252"/>
              <a:ext cx="32930" cy="70902"/>
            </a:xfrm>
            <a:custGeom>
              <a:avLst/>
              <a:gdLst/>
              <a:ahLst/>
              <a:cxnLst/>
              <a:rect l="l" t="t" r="r" b="b"/>
              <a:pathLst>
                <a:path w="1254" h="2700" extrusionOk="0">
                  <a:moveTo>
                    <a:pt x="24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2700"/>
                  </a:lnTo>
                  <a:lnTo>
                    <a:pt x="1254" y="2700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8" name="Google Shape;5918;p49"/>
          <p:cNvGrpSpPr/>
          <p:nvPr/>
        </p:nvGrpSpPr>
        <p:grpSpPr>
          <a:xfrm>
            <a:off x="8054406" y="3814489"/>
            <a:ext cx="276964" cy="336601"/>
            <a:chOff x="8054406" y="3814489"/>
            <a:chExt cx="276964" cy="336601"/>
          </a:xfrm>
        </p:grpSpPr>
        <p:sp>
          <p:nvSpPr>
            <p:cNvPr id="5919" name="Google Shape;5919;p49"/>
            <p:cNvSpPr/>
            <p:nvPr/>
          </p:nvSpPr>
          <p:spPr>
            <a:xfrm>
              <a:off x="8054406" y="3843218"/>
              <a:ext cx="276964" cy="307872"/>
            </a:xfrm>
            <a:custGeom>
              <a:avLst/>
              <a:gdLst/>
              <a:ahLst/>
              <a:cxnLst/>
              <a:rect l="l" t="t" r="r" b="b"/>
              <a:pathLst>
                <a:path w="10547" h="11724" extrusionOk="0">
                  <a:moveTo>
                    <a:pt x="2441" y="0"/>
                  </a:moveTo>
                  <a:cubicBezTo>
                    <a:pt x="2422" y="0"/>
                    <a:pt x="2393" y="0"/>
                    <a:pt x="2374" y="10"/>
                  </a:cubicBezTo>
                  <a:lnTo>
                    <a:pt x="115" y="928"/>
                  </a:lnTo>
                  <a:cubicBezTo>
                    <a:pt x="48" y="957"/>
                    <a:pt x="0" y="1024"/>
                    <a:pt x="0" y="1101"/>
                  </a:cubicBezTo>
                  <a:lnTo>
                    <a:pt x="0" y="11532"/>
                  </a:lnTo>
                  <a:cubicBezTo>
                    <a:pt x="0" y="11637"/>
                    <a:pt x="77" y="11724"/>
                    <a:pt x="182" y="11724"/>
                  </a:cubicBezTo>
                  <a:lnTo>
                    <a:pt x="10355" y="11724"/>
                  </a:lnTo>
                  <a:cubicBezTo>
                    <a:pt x="10461" y="11724"/>
                    <a:pt x="10537" y="11637"/>
                    <a:pt x="10537" y="11532"/>
                  </a:cubicBezTo>
                  <a:lnTo>
                    <a:pt x="10537" y="1110"/>
                  </a:lnTo>
                  <a:cubicBezTo>
                    <a:pt x="10547" y="1034"/>
                    <a:pt x="10499" y="967"/>
                    <a:pt x="10432" y="928"/>
                  </a:cubicBezTo>
                  <a:lnTo>
                    <a:pt x="8173" y="10"/>
                  </a:lnTo>
                  <a:cubicBezTo>
                    <a:pt x="8154" y="0"/>
                    <a:pt x="8135" y="0"/>
                    <a:pt x="8106" y="0"/>
                  </a:cubicBezTo>
                  <a:lnTo>
                    <a:pt x="8087" y="0"/>
                  </a:lnTo>
                  <a:cubicBezTo>
                    <a:pt x="8020" y="0"/>
                    <a:pt x="7953" y="29"/>
                    <a:pt x="7925" y="86"/>
                  </a:cubicBezTo>
                  <a:lnTo>
                    <a:pt x="6757" y="1962"/>
                  </a:lnTo>
                  <a:lnTo>
                    <a:pt x="6623" y="1818"/>
                  </a:lnTo>
                  <a:cubicBezTo>
                    <a:pt x="6587" y="1782"/>
                    <a:pt x="6539" y="1766"/>
                    <a:pt x="6490" y="1766"/>
                  </a:cubicBezTo>
                  <a:cubicBezTo>
                    <a:pt x="6436" y="1766"/>
                    <a:pt x="6381" y="1787"/>
                    <a:pt x="6345" y="1828"/>
                  </a:cubicBezTo>
                  <a:lnTo>
                    <a:pt x="5743" y="2527"/>
                  </a:lnTo>
                  <a:cubicBezTo>
                    <a:pt x="5704" y="2574"/>
                    <a:pt x="5695" y="2632"/>
                    <a:pt x="5704" y="2689"/>
                  </a:cubicBezTo>
                  <a:lnTo>
                    <a:pt x="6881" y="8757"/>
                  </a:lnTo>
                  <a:lnTo>
                    <a:pt x="5274" y="10317"/>
                  </a:lnTo>
                  <a:lnTo>
                    <a:pt x="3666" y="8757"/>
                  </a:lnTo>
                  <a:lnTo>
                    <a:pt x="4853" y="2689"/>
                  </a:lnTo>
                  <a:cubicBezTo>
                    <a:pt x="4862" y="2632"/>
                    <a:pt x="4843" y="2574"/>
                    <a:pt x="4805" y="2527"/>
                  </a:cubicBezTo>
                  <a:lnTo>
                    <a:pt x="4211" y="1828"/>
                  </a:lnTo>
                  <a:cubicBezTo>
                    <a:pt x="4171" y="1787"/>
                    <a:pt x="4116" y="1766"/>
                    <a:pt x="4063" y="1766"/>
                  </a:cubicBezTo>
                  <a:cubicBezTo>
                    <a:pt x="4016" y="1766"/>
                    <a:pt x="3970" y="1782"/>
                    <a:pt x="3934" y="1818"/>
                  </a:cubicBezTo>
                  <a:lnTo>
                    <a:pt x="3800" y="1962"/>
                  </a:lnTo>
                  <a:lnTo>
                    <a:pt x="2623" y="86"/>
                  </a:lnTo>
                  <a:cubicBezTo>
                    <a:pt x="2594" y="29"/>
                    <a:pt x="2536" y="0"/>
                    <a:pt x="2469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0" name="Google Shape;5920;p49"/>
            <p:cNvSpPr/>
            <p:nvPr/>
          </p:nvSpPr>
          <p:spPr>
            <a:xfrm>
              <a:off x="8313251" y="3861311"/>
              <a:ext cx="18119" cy="289543"/>
            </a:xfrm>
            <a:custGeom>
              <a:avLst/>
              <a:gdLst/>
              <a:ahLst/>
              <a:cxnLst/>
              <a:rect l="l" t="t" r="r" b="b"/>
              <a:pathLst>
                <a:path w="690" h="11026" extrusionOk="0">
                  <a:moveTo>
                    <a:pt x="1" y="0"/>
                  </a:moveTo>
                  <a:lnTo>
                    <a:pt x="1" y="11025"/>
                  </a:lnTo>
                  <a:lnTo>
                    <a:pt x="498" y="11025"/>
                  </a:lnTo>
                  <a:cubicBezTo>
                    <a:pt x="604" y="11025"/>
                    <a:pt x="690" y="10939"/>
                    <a:pt x="690" y="10843"/>
                  </a:cubicBezTo>
                  <a:lnTo>
                    <a:pt x="690" y="421"/>
                  </a:lnTo>
                  <a:cubicBezTo>
                    <a:pt x="690" y="345"/>
                    <a:pt x="642" y="268"/>
                    <a:pt x="575" y="2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49"/>
            <p:cNvSpPr/>
            <p:nvPr/>
          </p:nvSpPr>
          <p:spPr>
            <a:xfrm>
              <a:off x="8138333" y="3904036"/>
              <a:ext cx="109110" cy="225757"/>
            </a:xfrm>
            <a:custGeom>
              <a:avLst/>
              <a:gdLst/>
              <a:ahLst/>
              <a:cxnLst/>
              <a:rect l="l" t="t" r="r" b="b"/>
              <a:pathLst>
                <a:path w="4155" h="8597" extrusionOk="0">
                  <a:moveTo>
                    <a:pt x="1446" y="0"/>
                  </a:moveTo>
                  <a:cubicBezTo>
                    <a:pt x="1350" y="0"/>
                    <a:pt x="1274" y="67"/>
                    <a:pt x="1255" y="163"/>
                  </a:cubicBezTo>
                  <a:lnTo>
                    <a:pt x="20" y="6546"/>
                  </a:lnTo>
                  <a:cubicBezTo>
                    <a:pt x="1" y="6613"/>
                    <a:pt x="20" y="6680"/>
                    <a:pt x="68" y="6728"/>
                  </a:cubicBezTo>
                  <a:lnTo>
                    <a:pt x="1944" y="8546"/>
                  </a:lnTo>
                  <a:cubicBezTo>
                    <a:pt x="1982" y="8580"/>
                    <a:pt x="2032" y="8597"/>
                    <a:pt x="2081" y="8597"/>
                  </a:cubicBezTo>
                  <a:cubicBezTo>
                    <a:pt x="2130" y="8597"/>
                    <a:pt x="2178" y="8580"/>
                    <a:pt x="2212" y="8546"/>
                  </a:cubicBezTo>
                  <a:lnTo>
                    <a:pt x="4087" y="6728"/>
                  </a:lnTo>
                  <a:cubicBezTo>
                    <a:pt x="4135" y="6680"/>
                    <a:pt x="4154" y="6613"/>
                    <a:pt x="4145" y="6546"/>
                  </a:cubicBezTo>
                  <a:lnTo>
                    <a:pt x="2910" y="163"/>
                  </a:lnTo>
                  <a:cubicBezTo>
                    <a:pt x="2891" y="67"/>
                    <a:pt x="2805" y="0"/>
                    <a:pt x="2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49"/>
            <p:cNvSpPr/>
            <p:nvPr/>
          </p:nvSpPr>
          <p:spPr>
            <a:xfrm>
              <a:off x="8180322" y="3904036"/>
              <a:ext cx="67121" cy="225705"/>
            </a:xfrm>
            <a:custGeom>
              <a:avLst/>
              <a:gdLst/>
              <a:ahLst/>
              <a:cxnLst/>
              <a:rect l="l" t="t" r="r" b="b"/>
              <a:pathLst>
                <a:path w="2556" h="8595" extrusionOk="0">
                  <a:moveTo>
                    <a:pt x="526" y="0"/>
                  </a:moveTo>
                  <a:lnTo>
                    <a:pt x="1742" y="6259"/>
                  </a:lnTo>
                  <a:lnTo>
                    <a:pt x="0" y="8211"/>
                  </a:lnTo>
                  <a:lnTo>
                    <a:pt x="345" y="8537"/>
                  </a:lnTo>
                  <a:cubicBezTo>
                    <a:pt x="383" y="8575"/>
                    <a:pt x="433" y="8594"/>
                    <a:pt x="482" y="8594"/>
                  </a:cubicBezTo>
                  <a:cubicBezTo>
                    <a:pt x="531" y="8594"/>
                    <a:pt x="579" y="8575"/>
                    <a:pt x="613" y="8537"/>
                  </a:cubicBezTo>
                  <a:lnTo>
                    <a:pt x="2488" y="6718"/>
                  </a:lnTo>
                  <a:cubicBezTo>
                    <a:pt x="2536" y="6680"/>
                    <a:pt x="2555" y="6613"/>
                    <a:pt x="2546" y="6546"/>
                  </a:cubicBezTo>
                  <a:lnTo>
                    <a:pt x="1311" y="163"/>
                  </a:lnTo>
                  <a:cubicBezTo>
                    <a:pt x="1292" y="67"/>
                    <a:pt x="1206" y="0"/>
                    <a:pt x="1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49"/>
            <p:cNvSpPr/>
            <p:nvPr/>
          </p:nvSpPr>
          <p:spPr>
            <a:xfrm>
              <a:off x="8155927" y="3857267"/>
              <a:ext cx="74158" cy="55566"/>
            </a:xfrm>
            <a:custGeom>
              <a:avLst/>
              <a:gdLst/>
              <a:ahLst/>
              <a:cxnLst/>
              <a:rect l="l" t="t" r="r" b="b"/>
              <a:pathLst>
                <a:path w="2824" h="2116" extrusionOk="0">
                  <a:moveTo>
                    <a:pt x="1412" y="1"/>
                  </a:moveTo>
                  <a:cubicBezTo>
                    <a:pt x="1365" y="1"/>
                    <a:pt x="1317" y="20"/>
                    <a:pt x="1283" y="58"/>
                  </a:cubicBezTo>
                  <a:lnTo>
                    <a:pt x="68" y="1293"/>
                  </a:lnTo>
                  <a:cubicBezTo>
                    <a:pt x="1" y="1360"/>
                    <a:pt x="1" y="1465"/>
                    <a:pt x="58" y="1542"/>
                  </a:cubicBezTo>
                  <a:lnTo>
                    <a:pt x="556" y="2116"/>
                  </a:lnTo>
                  <a:lnTo>
                    <a:pt x="2269" y="2116"/>
                  </a:lnTo>
                  <a:lnTo>
                    <a:pt x="2767" y="1542"/>
                  </a:lnTo>
                  <a:cubicBezTo>
                    <a:pt x="2824" y="1465"/>
                    <a:pt x="2824" y="1360"/>
                    <a:pt x="2757" y="1293"/>
                  </a:cubicBezTo>
                  <a:lnTo>
                    <a:pt x="1542" y="58"/>
                  </a:lnTo>
                  <a:cubicBezTo>
                    <a:pt x="1508" y="20"/>
                    <a:pt x="1460" y="1"/>
                    <a:pt x="14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49"/>
            <p:cNvSpPr/>
            <p:nvPr/>
          </p:nvSpPr>
          <p:spPr>
            <a:xfrm>
              <a:off x="8195895" y="3882660"/>
              <a:ext cx="34191" cy="30173"/>
            </a:xfrm>
            <a:custGeom>
              <a:avLst/>
              <a:gdLst/>
              <a:ahLst/>
              <a:cxnLst/>
              <a:rect l="l" t="t" r="r" b="b"/>
              <a:pathLst>
                <a:path w="1302" h="1149" extrusionOk="0">
                  <a:moveTo>
                    <a:pt x="919" y="1"/>
                  </a:moveTo>
                  <a:lnTo>
                    <a:pt x="0" y="1149"/>
                  </a:lnTo>
                  <a:lnTo>
                    <a:pt x="747" y="1149"/>
                  </a:lnTo>
                  <a:lnTo>
                    <a:pt x="1245" y="575"/>
                  </a:lnTo>
                  <a:cubicBezTo>
                    <a:pt x="1302" y="498"/>
                    <a:pt x="1302" y="393"/>
                    <a:pt x="1235" y="326"/>
                  </a:cubicBezTo>
                  <a:lnTo>
                    <a:pt x="91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49"/>
            <p:cNvSpPr/>
            <p:nvPr/>
          </p:nvSpPr>
          <p:spPr>
            <a:xfrm>
              <a:off x="8122761" y="3814568"/>
              <a:ext cx="138758" cy="52546"/>
            </a:xfrm>
            <a:custGeom>
              <a:avLst/>
              <a:gdLst/>
              <a:ahLst/>
              <a:cxnLst/>
              <a:rect l="l" t="t" r="r" b="b"/>
              <a:pathLst>
                <a:path w="5284" h="2001" extrusionOk="0">
                  <a:moveTo>
                    <a:pt x="268" y="0"/>
                  </a:moveTo>
                  <a:cubicBezTo>
                    <a:pt x="77" y="0"/>
                    <a:pt x="0" y="239"/>
                    <a:pt x="163" y="345"/>
                  </a:cubicBezTo>
                  <a:lnTo>
                    <a:pt x="2565" y="1972"/>
                  </a:lnTo>
                  <a:cubicBezTo>
                    <a:pt x="2599" y="1991"/>
                    <a:pt x="2637" y="2000"/>
                    <a:pt x="2674" y="2000"/>
                  </a:cubicBezTo>
                  <a:cubicBezTo>
                    <a:pt x="2711" y="2000"/>
                    <a:pt x="2747" y="1991"/>
                    <a:pt x="2776" y="1972"/>
                  </a:cubicBezTo>
                  <a:lnTo>
                    <a:pt x="5188" y="345"/>
                  </a:lnTo>
                  <a:cubicBezTo>
                    <a:pt x="5255" y="297"/>
                    <a:pt x="5283" y="211"/>
                    <a:pt x="5264" y="134"/>
                  </a:cubicBezTo>
                  <a:cubicBezTo>
                    <a:pt x="5235" y="57"/>
                    <a:pt x="5168" y="0"/>
                    <a:pt x="508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49"/>
            <p:cNvSpPr/>
            <p:nvPr/>
          </p:nvSpPr>
          <p:spPr>
            <a:xfrm>
              <a:off x="8113464" y="3814489"/>
              <a:ext cx="84452" cy="93092"/>
            </a:xfrm>
            <a:custGeom>
              <a:avLst/>
              <a:gdLst/>
              <a:ahLst/>
              <a:cxnLst/>
              <a:rect l="l" t="t" r="r" b="b"/>
              <a:pathLst>
                <a:path w="3216" h="3545" extrusionOk="0">
                  <a:moveTo>
                    <a:pt x="623" y="1"/>
                  </a:moveTo>
                  <a:cubicBezTo>
                    <a:pt x="546" y="1"/>
                    <a:pt x="473" y="46"/>
                    <a:pt x="441" y="118"/>
                  </a:cubicBezTo>
                  <a:lnTo>
                    <a:pt x="29" y="1171"/>
                  </a:lnTo>
                  <a:cubicBezTo>
                    <a:pt x="0" y="1228"/>
                    <a:pt x="10" y="1285"/>
                    <a:pt x="39" y="1343"/>
                  </a:cubicBezTo>
                  <a:lnTo>
                    <a:pt x="1359" y="3458"/>
                  </a:lnTo>
                  <a:cubicBezTo>
                    <a:pt x="1388" y="3506"/>
                    <a:pt x="1436" y="3534"/>
                    <a:pt x="1493" y="3544"/>
                  </a:cubicBezTo>
                  <a:lnTo>
                    <a:pt x="1512" y="3544"/>
                  </a:lnTo>
                  <a:cubicBezTo>
                    <a:pt x="1570" y="3544"/>
                    <a:pt x="1618" y="3525"/>
                    <a:pt x="1646" y="3487"/>
                  </a:cubicBezTo>
                  <a:lnTo>
                    <a:pt x="3159" y="1946"/>
                  </a:lnTo>
                  <a:cubicBezTo>
                    <a:pt x="3197" y="1908"/>
                    <a:pt x="3216" y="1850"/>
                    <a:pt x="3216" y="1793"/>
                  </a:cubicBezTo>
                  <a:cubicBezTo>
                    <a:pt x="3206" y="1735"/>
                    <a:pt x="3178" y="1687"/>
                    <a:pt x="3130" y="1659"/>
                  </a:cubicBezTo>
                  <a:lnTo>
                    <a:pt x="728" y="32"/>
                  </a:lnTo>
                  <a:cubicBezTo>
                    <a:pt x="694" y="11"/>
                    <a:pt x="658" y="1"/>
                    <a:pt x="623" y="1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49"/>
            <p:cNvSpPr/>
            <p:nvPr/>
          </p:nvSpPr>
          <p:spPr>
            <a:xfrm>
              <a:off x="8187360" y="3814489"/>
              <a:ext cx="84951" cy="93092"/>
            </a:xfrm>
            <a:custGeom>
              <a:avLst/>
              <a:gdLst/>
              <a:ahLst/>
              <a:cxnLst/>
              <a:rect l="l" t="t" r="r" b="b"/>
              <a:pathLst>
                <a:path w="3235" h="3545" extrusionOk="0">
                  <a:moveTo>
                    <a:pt x="2622" y="1"/>
                  </a:moveTo>
                  <a:cubicBezTo>
                    <a:pt x="2587" y="1"/>
                    <a:pt x="2550" y="11"/>
                    <a:pt x="2517" y="32"/>
                  </a:cubicBezTo>
                  <a:lnTo>
                    <a:pt x="105" y="1659"/>
                  </a:lnTo>
                  <a:cubicBezTo>
                    <a:pt x="10" y="1726"/>
                    <a:pt x="0" y="1860"/>
                    <a:pt x="77" y="1946"/>
                  </a:cubicBezTo>
                  <a:lnTo>
                    <a:pt x="1589" y="3487"/>
                  </a:lnTo>
                  <a:cubicBezTo>
                    <a:pt x="1617" y="3525"/>
                    <a:pt x="1665" y="3544"/>
                    <a:pt x="1723" y="3544"/>
                  </a:cubicBezTo>
                  <a:lnTo>
                    <a:pt x="1742" y="3544"/>
                  </a:lnTo>
                  <a:cubicBezTo>
                    <a:pt x="1799" y="3534"/>
                    <a:pt x="1847" y="3506"/>
                    <a:pt x="1876" y="3458"/>
                  </a:cubicBezTo>
                  <a:lnTo>
                    <a:pt x="3197" y="1343"/>
                  </a:lnTo>
                  <a:cubicBezTo>
                    <a:pt x="3225" y="1285"/>
                    <a:pt x="3235" y="1228"/>
                    <a:pt x="3216" y="1171"/>
                  </a:cubicBezTo>
                  <a:lnTo>
                    <a:pt x="2795" y="118"/>
                  </a:lnTo>
                  <a:cubicBezTo>
                    <a:pt x="2768" y="46"/>
                    <a:pt x="2698" y="1"/>
                    <a:pt x="2622" y="1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8" name="Google Shape;5928;p49"/>
          <p:cNvGrpSpPr/>
          <p:nvPr/>
        </p:nvGrpSpPr>
        <p:grpSpPr>
          <a:xfrm>
            <a:off x="7936787" y="4295074"/>
            <a:ext cx="378249" cy="335524"/>
            <a:chOff x="7936787" y="4295074"/>
            <a:chExt cx="378249" cy="335524"/>
          </a:xfrm>
        </p:grpSpPr>
        <p:sp>
          <p:nvSpPr>
            <p:cNvPr id="5929" name="Google Shape;5929;p49"/>
            <p:cNvSpPr/>
            <p:nvPr/>
          </p:nvSpPr>
          <p:spPr>
            <a:xfrm>
              <a:off x="8095371" y="4295074"/>
              <a:ext cx="219665" cy="182980"/>
            </a:xfrm>
            <a:custGeom>
              <a:avLst/>
              <a:gdLst/>
              <a:ahLst/>
              <a:cxnLst/>
              <a:rect l="l" t="t" r="r" b="b"/>
              <a:pathLst>
                <a:path w="8365" h="6968" extrusionOk="0">
                  <a:moveTo>
                    <a:pt x="469" y="0"/>
                  </a:moveTo>
                  <a:cubicBezTo>
                    <a:pt x="211" y="0"/>
                    <a:pt x="0" y="201"/>
                    <a:pt x="0" y="460"/>
                  </a:cubicBezTo>
                  <a:lnTo>
                    <a:pt x="0" y="6508"/>
                  </a:lnTo>
                  <a:cubicBezTo>
                    <a:pt x="0" y="6757"/>
                    <a:pt x="211" y="6968"/>
                    <a:pt x="469" y="6968"/>
                  </a:cubicBezTo>
                  <a:lnTo>
                    <a:pt x="7905" y="6968"/>
                  </a:lnTo>
                  <a:cubicBezTo>
                    <a:pt x="8154" y="6968"/>
                    <a:pt x="8365" y="6757"/>
                    <a:pt x="8365" y="6508"/>
                  </a:cubicBezTo>
                  <a:lnTo>
                    <a:pt x="8365" y="460"/>
                  </a:lnTo>
                  <a:cubicBezTo>
                    <a:pt x="8365" y="201"/>
                    <a:pt x="8154" y="0"/>
                    <a:pt x="790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49"/>
            <p:cNvSpPr/>
            <p:nvPr/>
          </p:nvSpPr>
          <p:spPr>
            <a:xfrm>
              <a:off x="7937286" y="4441342"/>
              <a:ext cx="109609" cy="109846"/>
            </a:xfrm>
            <a:custGeom>
              <a:avLst/>
              <a:gdLst/>
              <a:ahLst/>
              <a:cxnLst/>
              <a:rect l="l" t="t" r="r" b="b"/>
              <a:pathLst>
                <a:path w="4174" h="4183" extrusionOk="0">
                  <a:moveTo>
                    <a:pt x="2087" y="0"/>
                  </a:moveTo>
                  <a:cubicBezTo>
                    <a:pt x="1178" y="0"/>
                    <a:pt x="498" y="737"/>
                    <a:pt x="431" y="1627"/>
                  </a:cubicBezTo>
                  <a:cubicBezTo>
                    <a:pt x="383" y="2278"/>
                    <a:pt x="249" y="2919"/>
                    <a:pt x="48" y="3532"/>
                  </a:cubicBezTo>
                  <a:cubicBezTo>
                    <a:pt x="1" y="3647"/>
                    <a:pt x="48" y="3781"/>
                    <a:pt x="163" y="3828"/>
                  </a:cubicBezTo>
                  <a:cubicBezTo>
                    <a:pt x="546" y="4001"/>
                    <a:pt x="958" y="4125"/>
                    <a:pt x="1379" y="4182"/>
                  </a:cubicBezTo>
                  <a:lnTo>
                    <a:pt x="2795" y="4182"/>
                  </a:lnTo>
                  <a:cubicBezTo>
                    <a:pt x="3216" y="4125"/>
                    <a:pt x="3618" y="4001"/>
                    <a:pt x="4011" y="3828"/>
                  </a:cubicBezTo>
                  <a:cubicBezTo>
                    <a:pt x="4116" y="3781"/>
                    <a:pt x="4173" y="3647"/>
                    <a:pt x="4125" y="3532"/>
                  </a:cubicBezTo>
                  <a:cubicBezTo>
                    <a:pt x="3924" y="2919"/>
                    <a:pt x="3790" y="2278"/>
                    <a:pt x="3743" y="1627"/>
                  </a:cubicBezTo>
                  <a:cubicBezTo>
                    <a:pt x="3676" y="737"/>
                    <a:pt x="2996" y="0"/>
                    <a:pt x="20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49"/>
            <p:cNvSpPr/>
            <p:nvPr/>
          </p:nvSpPr>
          <p:spPr>
            <a:xfrm>
              <a:off x="7966934" y="4441342"/>
              <a:ext cx="79962" cy="110108"/>
            </a:xfrm>
            <a:custGeom>
              <a:avLst/>
              <a:gdLst/>
              <a:ahLst/>
              <a:cxnLst/>
              <a:rect l="l" t="t" r="r" b="b"/>
              <a:pathLst>
                <a:path w="3045" h="4193" extrusionOk="0">
                  <a:moveTo>
                    <a:pt x="948" y="0"/>
                  </a:moveTo>
                  <a:cubicBezTo>
                    <a:pt x="250" y="0"/>
                    <a:pt x="1" y="957"/>
                    <a:pt x="604" y="1321"/>
                  </a:cubicBezTo>
                  <a:cubicBezTo>
                    <a:pt x="623" y="1331"/>
                    <a:pt x="642" y="1340"/>
                    <a:pt x="661" y="1350"/>
                  </a:cubicBezTo>
                  <a:lnTo>
                    <a:pt x="1188" y="4192"/>
                  </a:lnTo>
                  <a:lnTo>
                    <a:pt x="1666" y="4192"/>
                  </a:lnTo>
                  <a:cubicBezTo>
                    <a:pt x="2087" y="4125"/>
                    <a:pt x="2499" y="4001"/>
                    <a:pt x="2882" y="3828"/>
                  </a:cubicBezTo>
                  <a:cubicBezTo>
                    <a:pt x="2987" y="3781"/>
                    <a:pt x="3044" y="3647"/>
                    <a:pt x="2996" y="3532"/>
                  </a:cubicBezTo>
                  <a:cubicBezTo>
                    <a:pt x="2795" y="2919"/>
                    <a:pt x="2661" y="2278"/>
                    <a:pt x="2604" y="1627"/>
                  </a:cubicBezTo>
                  <a:cubicBezTo>
                    <a:pt x="2547" y="737"/>
                    <a:pt x="1867" y="0"/>
                    <a:pt x="9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49"/>
            <p:cNvSpPr/>
            <p:nvPr/>
          </p:nvSpPr>
          <p:spPr>
            <a:xfrm>
              <a:off x="7936787" y="4446541"/>
              <a:ext cx="207612" cy="184056"/>
            </a:xfrm>
            <a:custGeom>
              <a:avLst/>
              <a:gdLst/>
              <a:ahLst/>
              <a:cxnLst/>
              <a:rect l="l" t="t" r="r" b="b"/>
              <a:pathLst>
                <a:path w="7906" h="7009" extrusionOk="0">
                  <a:moveTo>
                    <a:pt x="7725" y="1"/>
                  </a:moveTo>
                  <a:cubicBezTo>
                    <a:pt x="7681" y="1"/>
                    <a:pt x="7638" y="18"/>
                    <a:pt x="7609" y="51"/>
                  </a:cubicBezTo>
                  <a:lnTo>
                    <a:pt x="3618" y="3860"/>
                  </a:lnTo>
                  <a:cubicBezTo>
                    <a:pt x="3532" y="3946"/>
                    <a:pt x="3417" y="3984"/>
                    <a:pt x="3293" y="3984"/>
                  </a:cubicBezTo>
                  <a:lnTo>
                    <a:pt x="3254" y="3984"/>
                  </a:lnTo>
                  <a:cubicBezTo>
                    <a:pt x="2996" y="3984"/>
                    <a:pt x="2785" y="3783"/>
                    <a:pt x="2785" y="3525"/>
                  </a:cubicBezTo>
                  <a:lnTo>
                    <a:pt x="2785" y="3056"/>
                  </a:lnTo>
                  <a:lnTo>
                    <a:pt x="1388" y="3056"/>
                  </a:lnTo>
                  <a:lnTo>
                    <a:pt x="1388" y="3525"/>
                  </a:lnTo>
                  <a:cubicBezTo>
                    <a:pt x="1388" y="3697"/>
                    <a:pt x="1292" y="3860"/>
                    <a:pt x="1139" y="3937"/>
                  </a:cubicBezTo>
                  <a:lnTo>
                    <a:pt x="383" y="4319"/>
                  </a:lnTo>
                  <a:cubicBezTo>
                    <a:pt x="144" y="4434"/>
                    <a:pt x="0" y="4674"/>
                    <a:pt x="0" y="4941"/>
                  </a:cubicBezTo>
                  <a:lnTo>
                    <a:pt x="0" y="6779"/>
                  </a:lnTo>
                  <a:cubicBezTo>
                    <a:pt x="0" y="6903"/>
                    <a:pt x="106" y="7009"/>
                    <a:pt x="230" y="7009"/>
                  </a:cubicBezTo>
                  <a:lnTo>
                    <a:pt x="3015" y="7009"/>
                  </a:lnTo>
                  <a:cubicBezTo>
                    <a:pt x="3149" y="7009"/>
                    <a:pt x="3254" y="6903"/>
                    <a:pt x="3254" y="6779"/>
                  </a:cubicBezTo>
                  <a:lnTo>
                    <a:pt x="3254" y="6004"/>
                  </a:lnTo>
                  <a:cubicBezTo>
                    <a:pt x="3254" y="5755"/>
                    <a:pt x="3350" y="5516"/>
                    <a:pt x="3522" y="5343"/>
                  </a:cubicBezTo>
                  <a:lnTo>
                    <a:pt x="7484" y="1391"/>
                  </a:lnTo>
                  <a:cubicBezTo>
                    <a:pt x="7590" y="1267"/>
                    <a:pt x="7638" y="1104"/>
                    <a:pt x="7599" y="941"/>
                  </a:cubicBezTo>
                  <a:lnTo>
                    <a:pt x="7513" y="616"/>
                  </a:lnTo>
                  <a:lnTo>
                    <a:pt x="7839" y="290"/>
                  </a:lnTo>
                  <a:cubicBezTo>
                    <a:pt x="7906" y="223"/>
                    <a:pt x="7906" y="118"/>
                    <a:pt x="7848" y="51"/>
                  </a:cubicBezTo>
                  <a:cubicBezTo>
                    <a:pt x="7815" y="18"/>
                    <a:pt x="7769" y="1"/>
                    <a:pt x="772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49"/>
            <p:cNvSpPr/>
            <p:nvPr/>
          </p:nvSpPr>
          <p:spPr>
            <a:xfrm>
              <a:off x="7936787" y="4473747"/>
              <a:ext cx="189019" cy="156851"/>
            </a:xfrm>
            <a:custGeom>
              <a:avLst/>
              <a:gdLst/>
              <a:ahLst/>
              <a:cxnLst/>
              <a:rect l="l" t="t" r="r" b="b"/>
              <a:pathLst>
                <a:path w="7198" h="5973" extrusionOk="0">
                  <a:moveTo>
                    <a:pt x="6575" y="1"/>
                  </a:moveTo>
                  <a:lnTo>
                    <a:pt x="3618" y="2824"/>
                  </a:lnTo>
                  <a:cubicBezTo>
                    <a:pt x="3532" y="2910"/>
                    <a:pt x="3417" y="2948"/>
                    <a:pt x="3302" y="2948"/>
                  </a:cubicBezTo>
                  <a:lnTo>
                    <a:pt x="3254" y="2948"/>
                  </a:lnTo>
                  <a:cubicBezTo>
                    <a:pt x="3216" y="2948"/>
                    <a:pt x="3187" y="2948"/>
                    <a:pt x="3159" y="2939"/>
                  </a:cubicBezTo>
                  <a:cubicBezTo>
                    <a:pt x="2956" y="3411"/>
                    <a:pt x="2520" y="3648"/>
                    <a:pt x="2085" y="3648"/>
                  </a:cubicBezTo>
                  <a:cubicBezTo>
                    <a:pt x="1657" y="3648"/>
                    <a:pt x="1229" y="3419"/>
                    <a:pt x="1024" y="2958"/>
                  </a:cubicBezTo>
                  <a:lnTo>
                    <a:pt x="383" y="3283"/>
                  </a:lnTo>
                  <a:cubicBezTo>
                    <a:pt x="144" y="3398"/>
                    <a:pt x="0" y="3638"/>
                    <a:pt x="0" y="3905"/>
                  </a:cubicBezTo>
                  <a:lnTo>
                    <a:pt x="0" y="5743"/>
                  </a:lnTo>
                  <a:cubicBezTo>
                    <a:pt x="0" y="5867"/>
                    <a:pt x="106" y="5973"/>
                    <a:pt x="230" y="5973"/>
                  </a:cubicBezTo>
                  <a:lnTo>
                    <a:pt x="3015" y="5973"/>
                  </a:lnTo>
                  <a:cubicBezTo>
                    <a:pt x="3149" y="5973"/>
                    <a:pt x="3254" y="5867"/>
                    <a:pt x="3254" y="5743"/>
                  </a:cubicBezTo>
                  <a:lnTo>
                    <a:pt x="3254" y="4968"/>
                  </a:lnTo>
                  <a:cubicBezTo>
                    <a:pt x="3254" y="4719"/>
                    <a:pt x="3350" y="4480"/>
                    <a:pt x="3522" y="4307"/>
                  </a:cubicBezTo>
                  <a:lnTo>
                    <a:pt x="7197" y="632"/>
                  </a:lnTo>
                  <a:lnTo>
                    <a:pt x="6575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49"/>
            <p:cNvSpPr/>
            <p:nvPr/>
          </p:nvSpPr>
          <p:spPr>
            <a:xfrm>
              <a:off x="7971976" y="4526792"/>
              <a:ext cx="39232" cy="21875"/>
            </a:xfrm>
            <a:custGeom>
              <a:avLst/>
              <a:gdLst/>
              <a:ahLst/>
              <a:cxnLst/>
              <a:rect l="l" t="t" r="r" b="b"/>
              <a:pathLst>
                <a:path w="1494" h="833" extrusionOk="0">
                  <a:moveTo>
                    <a:pt x="48" y="0"/>
                  </a:moveTo>
                  <a:lnTo>
                    <a:pt x="48" y="469"/>
                  </a:lnTo>
                  <a:cubicBezTo>
                    <a:pt x="48" y="536"/>
                    <a:pt x="39" y="613"/>
                    <a:pt x="0" y="670"/>
                  </a:cubicBezTo>
                  <a:cubicBezTo>
                    <a:pt x="240" y="775"/>
                    <a:pt x="488" y="833"/>
                    <a:pt x="747" y="833"/>
                  </a:cubicBezTo>
                  <a:cubicBezTo>
                    <a:pt x="1005" y="833"/>
                    <a:pt x="1264" y="775"/>
                    <a:pt x="1493" y="670"/>
                  </a:cubicBezTo>
                  <a:cubicBezTo>
                    <a:pt x="1465" y="613"/>
                    <a:pt x="1445" y="536"/>
                    <a:pt x="1445" y="469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49"/>
            <p:cNvSpPr/>
            <p:nvPr/>
          </p:nvSpPr>
          <p:spPr>
            <a:xfrm>
              <a:off x="7954880" y="4476661"/>
              <a:ext cx="73160" cy="59952"/>
            </a:xfrm>
            <a:custGeom>
              <a:avLst/>
              <a:gdLst/>
              <a:ahLst/>
              <a:cxnLst/>
              <a:rect l="l" t="t" r="r" b="b"/>
              <a:pathLst>
                <a:path w="2786" h="2283" extrusionOk="0">
                  <a:moveTo>
                    <a:pt x="1074" y="1"/>
                  </a:moveTo>
                  <a:cubicBezTo>
                    <a:pt x="983" y="1"/>
                    <a:pt x="895" y="49"/>
                    <a:pt x="862" y="139"/>
                  </a:cubicBezTo>
                  <a:cubicBezTo>
                    <a:pt x="785" y="292"/>
                    <a:pt x="670" y="435"/>
                    <a:pt x="536" y="550"/>
                  </a:cubicBezTo>
                  <a:cubicBezTo>
                    <a:pt x="412" y="665"/>
                    <a:pt x="278" y="761"/>
                    <a:pt x="125" y="828"/>
                  </a:cubicBezTo>
                  <a:cubicBezTo>
                    <a:pt x="48" y="876"/>
                    <a:pt x="1" y="971"/>
                    <a:pt x="10" y="1067"/>
                  </a:cubicBezTo>
                  <a:cubicBezTo>
                    <a:pt x="96" y="1766"/>
                    <a:pt x="690" y="2282"/>
                    <a:pt x="1388" y="2282"/>
                  </a:cubicBezTo>
                  <a:cubicBezTo>
                    <a:pt x="2116" y="2282"/>
                    <a:pt x="2718" y="1727"/>
                    <a:pt x="2776" y="1000"/>
                  </a:cubicBezTo>
                  <a:cubicBezTo>
                    <a:pt x="2785" y="933"/>
                    <a:pt x="2747" y="866"/>
                    <a:pt x="2699" y="818"/>
                  </a:cubicBezTo>
                  <a:cubicBezTo>
                    <a:pt x="2240" y="435"/>
                    <a:pt x="1704" y="158"/>
                    <a:pt x="1120" y="5"/>
                  </a:cubicBezTo>
                  <a:cubicBezTo>
                    <a:pt x="1105" y="2"/>
                    <a:pt x="1090" y="1"/>
                    <a:pt x="107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49"/>
            <p:cNvSpPr/>
            <p:nvPr/>
          </p:nvSpPr>
          <p:spPr>
            <a:xfrm>
              <a:off x="7954880" y="4476583"/>
              <a:ext cx="73423" cy="59531"/>
            </a:xfrm>
            <a:custGeom>
              <a:avLst/>
              <a:gdLst/>
              <a:ahLst/>
              <a:cxnLst/>
              <a:rect l="l" t="t" r="r" b="b"/>
              <a:pathLst>
                <a:path w="2796" h="2267" extrusionOk="0">
                  <a:moveTo>
                    <a:pt x="1065" y="0"/>
                  </a:moveTo>
                  <a:cubicBezTo>
                    <a:pt x="980" y="0"/>
                    <a:pt x="901" y="53"/>
                    <a:pt x="862" y="132"/>
                  </a:cubicBezTo>
                  <a:cubicBezTo>
                    <a:pt x="804" y="247"/>
                    <a:pt x="737" y="352"/>
                    <a:pt x="651" y="448"/>
                  </a:cubicBezTo>
                  <a:cubicBezTo>
                    <a:pt x="613" y="486"/>
                    <a:pt x="584" y="515"/>
                    <a:pt x="546" y="553"/>
                  </a:cubicBezTo>
                  <a:cubicBezTo>
                    <a:pt x="422" y="658"/>
                    <a:pt x="278" y="754"/>
                    <a:pt x="135" y="831"/>
                  </a:cubicBezTo>
                  <a:cubicBezTo>
                    <a:pt x="48" y="879"/>
                    <a:pt x="1" y="974"/>
                    <a:pt x="10" y="1070"/>
                  </a:cubicBezTo>
                  <a:cubicBezTo>
                    <a:pt x="96" y="1682"/>
                    <a:pt x="575" y="2171"/>
                    <a:pt x="1187" y="2266"/>
                  </a:cubicBezTo>
                  <a:cubicBezTo>
                    <a:pt x="871" y="2075"/>
                    <a:pt x="680" y="1730"/>
                    <a:pt x="699" y="1357"/>
                  </a:cubicBezTo>
                  <a:lnTo>
                    <a:pt x="699" y="1022"/>
                  </a:lnTo>
                  <a:cubicBezTo>
                    <a:pt x="757" y="984"/>
                    <a:pt x="804" y="946"/>
                    <a:pt x="862" y="907"/>
                  </a:cubicBezTo>
                  <a:cubicBezTo>
                    <a:pt x="986" y="792"/>
                    <a:pt x="1101" y="658"/>
                    <a:pt x="1187" y="515"/>
                  </a:cubicBezTo>
                  <a:cubicBezTo>
                    <a:pt x="1637" y="649"/>
                    <a:pt x="2049" y="879"/>
                    <a:pt x="2403" y="1175"/>
                  </a:cubicBezTo>
                  <a:cubicBezTo>
                    <a:pt x="2441" y="1214"/>
                    <a:pt x="2556" y="1309"/>
                    <a:pt x="2680" y="1434"/>
                  </a:cubicBezTo>
                  <a:cubicBezTo>
                    <a:pt x="2738" y="1300"/>
                    <a:pt x="2776" y="1156"/>
                    <a:pt x="2785" y="1013"/>
                  </a:cubicBezTo>
                  <a:cubicBezTo>
                    <a:pt x="2795" y="936"/>
                    <a:pt x="2757" y="859"/>
                    <a:pt x="2699" y="821"/>
                  </a:cubicBezTo>
                  <a:cubicBezTo>
                    <a:pt x="2240" y="429"/>
                    <a:pt x="1704" y="161"/>
                    <a:pt x="1120" y="8"/>
                  </a:cubicBezTo>
                  <a:cubicBezTo>
                    <a:pt x="1102" y="3"/>
                    <a:pt x="1083" y="0"/>
                    <a:pt x="106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49"/>
            <p:cNvSpPr/>
            <p:nvPr/>
          </p:nvSpPr>
          <p:spPr>
            <a:xfrm>
              <a:off x="7936787" y="4566234"/>
              <a:ext cx="24396" cy="64363"/>
            </a:xfrm>
            <a:custGeom>
              <a:avLst/>
              <a:gdLst/>
              <a:ahLst/>
              <a:cxnLst/>
              <a:rect l="l" t="t" r="r" b="b"/>
              <a:pathLst>
                <a:path w="929" h="2451" extrusionOk="0">
                  <a:moveTo>
                    <a:pt x="106" y="1"/>
                  </a:moveTo>
                  <a:cubicBezTo>
                    <a:pt x="39" y="116"/>
                    <a:pt x="0" y="249"/>
                    <a:pt x="0" y="383"/>
                  </a:cubicBezTo>
                  <a:lnTo>
                    <a:pt x="0" y="2221"/>
                  </a:lnTo>
                  <a:cubicBezTo>
                    <a:pt x="0" y="2345"/>
                    <a:pt x="106" y="2451"/>
                    <a:pt x="230" y="2451"/>
                  </a:cubicBezTo>
                  <a:lnTo>
                    <a:pt x="929" y="2451"/>
                  </a:lnTo>
                  <a:lnTo>
                    <a:pt x="929" y="1207"/>
                  </a:lnTo>
                  <a:cubicBezTo>
                    <a:pt x="929" y="967"/>
                    <a:pt x="833" y="728"/>
                    <a:pt x="661" y="556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49"/>
            <p:cNvSpPr/>
            <p:nvPr/>
          </p:nvSpPr>
          <p:spPr>
            <a:xfrm>
              <a:off x="8150150" y="4337799"/>
              <a:ext cx="109846" cy="109846"/>
            </a:xfrm>
            <a:custGeom>
              <a:avLst/>
              <a:gdLst/>
              <a:ahLst/>
              <a:cxnLst/>
              <a:rect l="l" t="t" r="r" b="b"/>
              <a:pathLst>
                <a:path w="4183" h="4183" extrusionOk="0">
                  <a:moveTo>
                    <a:pt x="2097" y="0"/>
                  </a:moveTo>
                  <a:cubicBezTo>
                    <a:pt x="939" y="0"/>
                    <a:pt x="1" y="929"/>
                    <a:pt x="1" y="2087"/>
                  </a:cubicBezTo>
                  <a:cubicBezTo>
                    <a:pt x="1" y="3245"/>
                    <a:pt x="939" y="4183"/>
                    <a:pt x="2097" y="4183"/>
                  </a:cubicBezTo>
                  <a:cubicBezTo>
                    <a:pt x="3255" y="4183"/>
                    <a:pt x="4183" y="3245"/>
                    <a:pt x="4183" y="2087"/>
                  </a:cubicBezTo>
                  <a:cubicBezTo>
                    <a:pt x="4183" y="929"/>
                    <a:pt x="3255" y="0"/>
                    <a:pt x="20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49"/>
            <p:cNvSpPr/>
            <p:nvPr/>
          </p:nvSpPr>
          <p:spPr>
            <a:xfrm>
              <a:off x="8168505" y="4355892"/>
              <a:ext cx="73397" cy="73397"/>
            </a:xfrm>
            <a:custGeom>
              <a:avLst/>
              <a:gdLst/>
              <a:ahLst/>
              <a:cxnLst/>
              <a:rect l="l" t="t" r="r" b="b"/>
              <a:pathLst>
                <a:path w="2795" h="2795" extrusionOk="0">
                  <a:moveTo>
                    <a:pt x="1398" y="0"/>
                  </a:moveTo>
                  <a:cubicBezTo>
                    <a:pt x="632" y="0"/>
                    <a:pt x="0" y="632"/>
                    <a:pt x="0" y="1398"/>
                  </a:cubicBezTo>
                  <a:cubicBezTo>
                    <a:pt x="0" y="2173"/>
                    <a:pt x="632" y="2795"/>
                    <a:pt x="1398" y="2795"/>
                  </a:cubicBezTo>
                  <a:cubicBezTo>
                    <a:pt x="2163" y="2795"/>
                    <a:pt x="2795" y="2173"/>
                    <a:pt x="2795" y="1398"/>
                  </a:cubicBezTo>
                  <a:cubicBezTo>
                    <a:pt x="2795" y="632"/>
                    <a:pt x="2163" y="0"/>
                    <a:pt x="1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49"/>
            <p:cNvSpPr/>
            <p:nvPr/>
          </p:nvSpPr>
          <p:spPr>
            <a:xfrm>
              <a:off x="8022237" y="4473747"/>
              <a:ext cx="103569" cy="130460"/>
            </a:xfrm>
            <a:custGeom>
              <a:avLst/>
              <a:gdLst/>
              <a:ahLst/>
              <a:cxnLst/>
              <a:rect l="l" t="t" r="r" b="b"/>
              <a:pathLst>
                <a:path w="3944" h="4968" extrusionOk="0">
                  <a:moveTo>
                    <a:pt x="3321" y="1"/>
                  </a:moveTo>
                  <a:lnTo>
                    <a:pt x="680" y="2527"/>
                  </a:lnTo>
                  <a:cubicBezTo>
                    <a:pt x="469" y="2719"/>
                    <a:pt x="307" y="2958"/>
                    <a:pt x="192" y="3226"/>
                  </a:cubicBezTo>
                  <a:cubicBezTo>
                    <a:pt x="67" y="3504"/>
                    <a:pt x="0" y="3810"/>
                    <a:pt x="0" y="4116"/>
                  </a:cubicBezTo>
                  <a:lnTo>
                    <a:pt x="0" y="4968"/>
                  </a:lnTo>
                  <a:cubicBezTo>
                    <a:pt x="0" y="4719"/>
                    <a:pt x="96" y="4480"/>
                    <a:pt x="268" y="4307"/>
                  </a:cubicBezTo>
                  <a:lnTo>
                    <a:pt x="3943" y="632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49"/>
            <p:cNvSpPr/>
            <p:nvPr/>
          </p:nvSpPr>
          <p:spPr>
            <a:xfrm>
              <a:off x="8186835" y="4374221"/>
              <a:ext cx="36738" cy="36738"/>
            </a:xfrm>
            <a:custGeom>
              <a:avLst/>
              <a:gdLst/>
              <a:ahLst/>
              <a:cxnLst/>
              <a:rect l="l" t="t" r="r" b="b"/>
              <a:pathLst>
                <a:path w="1399" h="1399" extrusionOk="0">
                  <a:moveTo>
                    <a:pt x="700" y="1"/>
                  </a:moveTo>
                  <a:cubicBezTo>
                    <a:pt x="317" y="1"/>
                    <a:pt x="1" y="317"/>
                    <a:pt x="1" y="700"/>
                  </a:cubicBezTo>
                  <a:cubicBezTo>
                    <a:pt x="1" y="1082"/>
                    <a:pt x="317" y="1398"/>
                    <a:pt x="700" y="1398"/>
                  </a:cubicBezTo>
                  <a:cubicBezTo>
                    <a:pt x="1082" y="1398"/>
                    <a:pt x="1398" y="1082"/>
                    <a:pt x="1398" y="700"/>
                  </a:cubicBezTo>
                  <a:cubicBezTo>
                    <a:pt x="1398" y="317"/>
                    <a:pt x="1082" y="1"/>
                    <a:pt x="7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49"/>
            <p:cNvSpPr/>
            <p:nvPr/>
          </p:nvSpPr>
          <p:spPr>
            <a:xfrm>
              <a:off x="8196893" y="4319285"/>
              <a:ext cx="84111" cy="79594"/>
            </a:xfrm>
            <a:custGeom>
              <a:avLst/>
              <a:gdLst/>
              <a:ahLst/>
              <a:cxnLst/>
              <a:rect l="l" t="t" r="r" b="b"/>
              <a:pathLst>
                <a:path w="3203" h="3031" extrusionOk="0">
                  <a:moveTo>
                    <a:pt x="2873" y="0"/>
                  </a:moveTo>
                  <a:cubicBezTo>
                    <a:pt x="2818" y="0"/>
                    <a:pt x="2761" y="22"/>
                    <a:pt x="2709" y="74"/>
                  </a:cubicBezTo>
                  <a:lnTo>
                    <a:pt x="154" y="2629"/>
                  </a:lnTo>
                  <a:cubicBezTo>
                    <a:pt x="1" y="2772"/>
                    <a:pt x="106" y="3031"/>
                    <a:pt x="317" y="3031"/>
                  </a:cubicBezTo>
                  <a:cubicBezTo>
                    <a:pt x="374" y="3031"/>
                    <a:pt x="441" y="3002"/>
                    <a:pt x="479" y="2954"/>
                  </a:cubicBezTo>
                  <a:lnTo>
                    <a:pt x="3035" y="399"/>
                  </a:lnTo>
                  <a:cubicBezTo>
                    <a:pt x="3203" y="231"/>
                    <a:pt x="3052" y="0"/>
                    <a:pt x="2873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49"/>
            <p:cNvSpPr/>
            <p:nvPr/>
          </p:nvSpPr>
          <p:spPr>
            <a:xfrm>
              <a:off x="8243635" y="4322095"/>
              <a:ext cx="38734" cy="32063"/>
            </a:xfrm>
            <a:custGeom>
              <a:avLst/>
              <a:gdLst/>
              <a:ahLst/>
              <a:cxnLst/>
              <a:rect l="l" t="t" r="r" b="b"/>
              <a:pathLst>
                <a:path w="1475" h="1221" extrusionOk="0">
                  <a:moveTo>
                    <a:pt x="477" y="1"/>
                  </a:moveTo>
                  <a:cubicBezTo>
                    <a:pt x="286" y="1"/>
                    <a:pt x="97" y="107"/>
                    <a:pt x="1" y="292"/>
                  </a:cubicBezTo>
                  <a:lnTo>
                    <a:pt x="1" y="991"/>
                  </a:lnTo>
                  <a:cubicBezTo>
                    <a:pt x="1" y="1115"/>
                    <a:pt x="106" y="1220"/>
                    <a:pt x="240" y="1220"/>
                  </a:cubicBezTo>
                  <a:lnTo>
                    <a:pt x="939" y="1220"/>
                  </a:lnTo>
                  <a:cubicBezTo>
                    <a:pt x="1063" y="1220"/>
                    <a:pt x="1168" y="1115"/>
                    <a:pt x="1168" y="991"/>
                  </a:cubicBezTo>
                  <a:cubicBezTo>
                    <a:pt x="1475" y="991"/>
                    <a:pt x="1475" y="522"/>
                    <a:pt x="1168" y="522"/>
                  </a:cubicBezTo>
                  <a:lnTo>
                    <a:pt x="699" y="522"/>
                  </a:lnTo>
                  <a:lnTo>
                    <a:pt x="699" y="53"/>
                  </a:lnTo>
                  <a:cubicBezTo>
                    <a:pt x="629" y="17"/>
                    <a:pt x="553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49"/>
            <p:cNvSpPr/>
            <p:nvPr/>
          </p:nvSpPr>
          <p:spPr>
            <a:xfrm>
              <a:off x="8217822" y="4319312"/>
              <a:ext cx="61291" cy="58245"/>
            </a:xfrm>
            <a:custGeom>
              <a:avLst/>
              <a:gdLst/>
              <a:ahLst/>
              <a:cxnLst/>
              <a:rect l="l" t="t" r="r" b="b"/>
              <a:pathLst>
                <a:path w="2334" h="2218" extrusionOk="0">
                  <a:moveTo>
                    <a:pt x="2075" y="1"/>
                  </a:moveTo>
                  <a:cubicBezTo>
                    <a:pt x="2015" y="1"/>
                    <a:pt x="1955" y="25"/>
                    <a:pt x="1912" y="73"/>
                  </a:cubicBezTo>
                  <a:lnTo>
                    <a:pt x="170" y="1814"/>
                  </a:lnTo>
                  <a:cubicBezTo>
                    <a:pt x="0" y="1985"/>
                    <a:pt x="156" y="2217"/>
                    <a:pt x="337" y="2217"/>
                  </a:cubicBezTo>
                  <a:cubicBezTo>
                    <a:pt x="390" y="2217"/>
                    <a:pt x="446" y="2197"/>
                    <a:pt x="496" y="2149"/>
                  </a:cubicBezTo>
                  <a:lnTo>
                    <a:pt x="2238" y="398"/>
                  </a:lnTo>
                  <a:cubicBezTo>
                    <a:pt x="2333" y="312"/>
                    <a:pt x="2333" y="159"/>
                    <a:pt x="2238" y="73"/>
                  </a:cubicBezTo>
                  <a:cubicBezTo>
                    <a:pt x="2194" y="25"/>
                    <a:pt x="2135" y="1"/>
                    <a:pt x="207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5" name="Google Shape;5945;p49"/>
          <p:cNvGrpSpPr/>
          <p:nvPr/>
        </p:nvGrpSpPr>
        <p:grpSpPr>
          <a:xfrm>
            <a:off x="4886058" y="1965890"/>
            <a:ext cx="388569" cy="388307"/>
            <a:chOff x="4886058" y="1965890"/>
            <a:chExt cx="388569" cy="388307"/>
          </a:xfrm>
        </p:grpSpPr>
        <p:sp>
          <p:nvSpPr>
            <p:cNvPr id="5946" name="Google Shape;5946;p49"/>
            <p:cNvSpPr/>
            <p:nvPr/>
          </p:nvSpPr>
          <p:spPr>
            <a:xfrm>
              <a:off x="4886058" y="1965890"/>
              <a:ext cx="388569" cy="388307"/>
            </a:xfrm>
            <a:custGeom>
              <a:avLst/>
              <a:gdLst/>
              <a:ahLst/>
              <a:cxnLst/>
              <a:rect l="l" t="t" r="r" b="b"/>
              <a:pathLst>
                <a:path w="14797" h="14787" extrusionOk="0">
                  <a:moveTo>
                    <a:pt x="7398" y="0"/>
                  </a:moveTo>
                  <a:cubicBezTo>
                    <a:pt x="3312" y="0"/>
                    <a:pt x="1" y="3312"/>
                    <a:pt x="1" y="7398"/>
                  </a:cubicBezTo>
                  <a:cubicBezTo>
                    <a:pt x="1" y="11475"/>
                    <a:pt x="3312" y="14786"/>
                    <a:pt x="7398" y="14786"/>
                  </a:cubicBezTo>
                  <a:cubicBezTo>
                    <a:pt x="11485" y="14786"/>
                    <a:pt x="14796" y="11475"/>
                    <a:pt x="14796" y="7398"/>
                  </a:cubicBezTo>
                  <a:cubicBezTo>
                    <a:pt x="14796" y="3312"/>
                    <a:pt x="11485" y="0"/>
                    <a:pt x="7398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7" name="Google Shape;5947;p49"/>
            <p:cNvSpPr/>
            <p:nvPr/>
          </p:nvSpPr>
          <p:spPr>
            <a:xfrm>
              <a:off x="4896352" y="1992150"/>
              <a:ext cx="368218" cy="335787"/>
            </a:xfrm>
            <a:custGeom>
              <a:avLst/>
              <a:gdLst/>
              <a:ahLst/>
              <a:cxnLst/>
              <a:rect l="l" t="t" r="r" b="b"/>
              <a:pathLst>
                <a:path w="14022" h="12787" extrusionOk="0">
                  <a:moveTo>
                    <a:pt x="7008" y="0"/>
                  </a:moveTo>
                  <a:cubicBezTo>
                    <a:pt x="5356" y="0"/>
                    <a:pt x="3705" y="618"/>
                    <a:pt x="2470" y="1852"/>
                  </a:cubicBezTo>
                  <a:cubicBezTo>
                    <a:pt x="1" y="4331"/>
                    <a:pt x="1" y="8465"/>
                    <a:pt x="2470" y="10934"/>
                  </a:cubicBezTo>
                  <a:cubicBezTo>
                    <a:pt x="3705" y="12169"/>
                    <a:pt x="5356" y="12786"/>
                    <a:pt x="7008" y="12786"/>
                  </a:cubicBezTo>
                  <a:cubicBezTo>
                    <a:pt x="8660" y="12786"/>
                    <a:pt x="10313" y="12169"/>
                    <a:pt x="11552" y="10934"/>
                  </a:cubicBezTo>
                  <a:cubicBezTo>
                    <a:pt x="14021" y="8465"/>
                    <a:pt x="14021" y="4331"/>
                    <a:pt x="11552" y="1852"/>
                  </a:cubicBezTo>
                  <a:cubicBezTo>
                    <a:pt x="10313" y="618"/>
                    <a:pt x="8660" y="0"/>
                    <a:pt x="700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8" name="Google Shape;5948;p49"/>
            <p:cNvSpPr/>
            <p:nvPr/>
          </p:nvSpPr>
          <p:spPr>
            <a:xfrm>
              <a:off x="5056958" y="1992072"/>
              <a:ext cx="207612" cy="336102"/>
            </a:xfrm>
            <a:custGeom>
              <a:avLst/>
              <a:gdLst/>
              <a:ahLst/>
              <a:cxnLst/>
              <a:rect l="l" t="t" r="r" b="b"/>
              <a:pathLst>
                <a:path w="7906" h="12799" extrusionOk="0">
                  <a:moveTo>
                    <a:pt x="911" y="0"/>
                  </a:moveTo>
                  <a:cubicBezTo>
                    <a:pt x="609" y="0"/>
                    <a:pt x="304" y="22"/>
                    <a:pt x="0" y="66"/>
                  </a:cubicBezTo>
                  <a:cubicBezTo>
                    <a:pt x="1379" y="247"/>
                    <a:pt x="2661" y="879"/>
                    <a:pt x="3647" y="1855"/>
                  </a:cubicBezTo>
                  <a:cubicBezTo>
                    <a:pt x="6116" y="4334"/>
                    <a:pt x="6116" y="8468"/>
                    <a:pt x="3647" y="10937"/>
                  </a:cubicBezTo>
                  <a:cubicBezTo>
                    <a:pt x="2661" y="11923"/>
                    <a:pt x="1379" y="12545"/>
                    <a:pt x="0" y="12737"/>
                  </a:cubicBezTo>
                  <a:cubicBezTo>
                    <a:pt x="299" y="12778"/>
                    <a:pt x="599" y="12799"/>
                    <a:pt x="896" y="12799"/>
                  </a:cubicBezTo>
                  <a:cubicBezTo>
                    <a:pt x="2582" y="12799"/>
                    <a:pt x="4216" y="12141"/>
                    <a:pt x="5436" y="10937"/>
                  </a:cubicBezTo>
                  <a:cubicBezTo>
                    <a:pt x="7905" y="8468"/>
                    <a:pt x="7905" y="4334"/>
                    <a:pt x="5436" y="1855"/>
                  </a:cubicBezTo>
                  <a:cubicBezTo>
                    <a:pt x="4220" y="663"/>
                    <a:pt x="2591" y="0"/>
                    <a:pt x="91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9" name="Google Shape;5949;p49"/>
            <p:cNvSpPr/>
            <p:nvPr/>
          </p:nvSpPr>
          <p:spPr>
            <a:xfrm>
              <a:off x="5074158" y="1993647"/>
              <a:ext cx="12342" cy="39364"/>
            </a:xfrm>
            <a:custGeom>
              <a:avLst/>
              <a:gdLst/>
              <a:ahLst/>
              <a:cxnLst/>
              <a:rect l="l" t="t" r="r" b="b"/>
              <a:pathLst>
                <a:path w="470" h="1499" extrusionOk="0">
                  <a:moveTo>
                    <a:pt x="235" y="1"/>
                  </a:moveTo>
                  <a:cubicBezTo>
                    <a:pt x="118" y="1"/>
                    <a:pt x="1" y="82"/>
                    <a:pt x="15" y="245"/>
                  </a:cubicBezTo>
                  <a:lnTo>
                    <a:pt x="15" y="1278"/>
                  </a:lnTo>
                  <a:cubicBezTo>
                    <a:pt x="15" y="1403"/>
                    <a:pt x="111" y="1499"/>
                    <a:pt x="235" y="1499"/>
                  </a:cubicBezTo>
                  <a:cubicBezTo>
                    <a:pt x="360" y="1499"/>
                    <a:pt x="456" y="1403"/>
                    <a:pt x="456" y="1278"/>
                  </a:cubicBezTo>
                  <a:lnTo>
                    <a:pt x="456" y="245"/>
                  </a:lnTo>
                  <a:cubicBezTo>
                    <a:pt x="470" y="82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0" name="Google Shape;5950;p49"/>
            <p:cNvSpPr/>
            <p:nvPr/>
          </p:nvSpPr>
          <p:spPr>
            <a:xfrm>
              <a:off x="5074158" y="2286866"/>
              <a:ext cx="12342" cy="39416"/>
            </a:xfrm>
            <a:custGeom>
              <a:avLst/>
              <a:gdLst/>
              <a:ahLst/>
              <a:cxnLst/>
              <a:rect l="l" t="t" r="r" b="b"/>
              <a:pathLst>
                <a:path w="470" h="1501" extrusionOk="0">
                  <a:moveTo>
                    <a:pt x="235" y="1"/>
                  </a:moveTo>
                  <a:cubicBezTo>
                    <a:pt x="118" y="1"/>
                    <a:pt x="1" y="80"/>
                    <a:pt x="15" y="238"/>
                  </a:cubicBezTo>
                  <a:lnTo>
                    <a:pt x="15" y="1271"/>
                  </a:lnTo>
                  <a:cubicBezTo>
                    <a:pt x="15" y="1396"/>
                    <a:pt x="111" y="1501"/>
                    <a:pt x="235" y="1501"/>
                  </a:cubicBezTo>
                  <a:cubicBezTo>
                    <a:pt x="360" y="1491"/>
                    <a:pt x="456" y="1396"/>
                    <a:pt x="456" y="1271"/>
                  </a:cubicBezTo>
                  <a:lnTo>
                    <a:pt x="456" y="238"/>
                  </a:lnTo>
                  <a:cubicBezTo>
                    <a:pt x="470" y="80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1" name="Google Shape;5951;p49"/>
            <p:cNvSpPr/>
            <p:nvPr/>
          </p:nvSpPr>
          <p:spPr>
            <a:xfrm>
              <a:off x="5205984" y="2153597"/>
              <a:ext cx="42515" cy="11633"/>
            </a:xfrm>
            <a:custGeom>
              <a:avLst/>
              <a:gdLst/>
              <a:ahLst/>
              <a:cxnLst/>
              <a:rect l="l" t="t" r="r" b="b"/>
              <a:pathLst>
                <a:path w="1619" h="443" extrusionOk="0">
                  <a:moveTo>
                    <a:pt x="1338" y="0"/>
                  </a:moveTo>
                  <a:cubicBezTo>
                    <a:pt x="1329" y="0"/>
                    <a:pt x="1321" y="0"/>
                    <a:pt x="1312" y="1"/>
                  </a:cubicBezTo>
                  <a:lnTo>
                    <a:pt x="278" y="1"/>
                  </a:lnTo>
                  <a:cubicBezTo>
                    <a:pt x="1" y="20"/>
                    <a:pt x="1" y="422"/>
                    <a:pt x="278" y="441"/>
                  </a:cubicBezTo>
                  <a:lnTo>
                    <a:pt x="1312" y="441"/>
                  </a:lnTo>
                  <a:cubicBezTo>
                    <a:pt x="1321" y="442"/>
                    <a:pt x="1329" y="443"/>
                    <a:pt x="1338" y="443"/>
                  </a:cubicBezTo>
                  <a:cubicBezTo>
                    <a:pt x="1619" y="443"/>
                    <a:pt x="1619" y="0"/>
                    <a:pt x="1338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49"/>
            <p:cNvSpPr/>
            <p:nvPr/>
          </p:nvSpPr>
          <p:spPr>
            <a:xfrm>
              <a:off x="4912948" y="2153623"/>
              <a:ext cx="41753" cy="11581"/>
            </a:xfrm>
            <a:custGeom>
              <a:avLst/>
              <a:gdLst/>
              <a:ahLst/>
              <a:cxnLst/>
              <a:rect l="l" t="t" r="r" b="b"/>
              <a:pathLst>
                <a:path w="1590" h="441" extrusionOk="0">
                  <a:moveTo>
                    <a:pt x="278" y="0"/>
                  </a:moveTo>
                  <a:cubicBezTo>
                    <a:pt x="1" y="19"/>
                    <a:pt x="1" y="421"/>
                    <a:pt x="278" y="440"/>
                  </a:cubicBezTo>
                  <a:lnTo>
                    <a:pt x="1312" y="440"/>
                  </a:lnTo>
                  <a:cubicBezTo>
                    <a:pt x="1589" y="421"/>
                    <a:pt x="1589" y="19"/>
                    <a:pt x="1312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49"/>
            <p:cNvSpPr/>
            <p:nvPr/>
          </p:nvSpPr>
          <p:spPr>
            <a:xfrm>
              <a:off x="5002101" y="2140808"/>
              <a:ext cx="97608" cy="96400"/>
            </a:xfrm>
            <a:custGeom>
              <a:avLst/>
              <a:gdLst/>
              <a:ahLst/>
              <a:cxnLst/>
              <a:rect l="l" t="t" r="r" b="b"/>
              <a:pathLst>
                <a:path w="3717" h="3671" extrusionOk="0">
                  <a:moveTo>
                    <a:pt x="2243" y="0"/>
                  </a:moveTo>
                  <a:lnTo>
                    <a:pt x="70" y="3436"/>
                  </a:lnTo>
                  <a:cubicBezTo>
                    <a:pt x="1" y="3544"/>
                    <a:pt x="93" y="3670"/>
                    <a:pt x="201" y="3670"/>
                  </a:cubicBezTo>
                  <a:cubicBezTo>
                    <a:pt x="228" y="3670"/>
                    <a:pt x="255" y="3663"/>
                    <a:pt x="281" y="3646"/>
                  </a:cubicBezTo>
                  <a:lnTo>
                    <a:pt x="3716" y="1474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49"/>
            <p:cNvSpPr/>
            <p:nvPr/>
          </p:nvSpPr>
          <p:spPr>
            <a:xfrm>
              <a:off x="5002101" y="2165177"/>
              <a:ext cx="97608" cy="72031"/>
            </a:xfrm>
            <a:custGeom>
              <a:avLst/>
              <a:gdLst/>
              <a:ahLst/>
              <a:cxnLst/>
              <a:rect l="l" t="t" r="r" b="b"/>
              <a:pathLst>
                <a:path w="3717" h="2743" extrusionOk="0">
                  <a:moveTo>
                    <a:pt x="3171" y="0"/>
                  </a:moveTo>
                  <a:lnTo>
                    <a:pt x="654" y="1580"/>
                  </a:lnTo>
                  <a:lnTo>
                    <a:pt x="70" y="2508"/>
                  </a:lnTo>
                  <a:cubicBezTo>
                    <a:pt x="1" y="2616"/>
                    <a:pt x="93" y="2742"/>
                    <a:pt x="201" y="2742"/>
                  </a:cubicBezTo>
                  <a:cubicBezTo>
                    <a:pt x="228" y="2742"/>
                    <a:pt x="255" y="2735"/>
                    <a:pt x="281" y="2718"/>
                  </a:cubicBezTo>
                  <a:lnTo>
                    <a:pt x="3716" y="546"/>
                  </a:lnTo>
                  <a:lnTo>
                    <a:pt x="317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5" name="Google Shape;5955;p49"/>
            <p:cNvSpPr/>
            <p:nvPr/>
          </p:nvSpPr>
          <p:spPr>
            <a:xfrm>
              <a:off x="5061238" y="2082984"/>
              <a:ext cx="97503" cy="96532"/>
            </a:xfrm>
            <a:custGeom>
              <a:avLst/>
              <a:gdLst/>
              <a:ahLst/>
              <a:cxnLst/>
              <a:rect l="l" t="t" r="r" b="b"/>
              <a:pathLst>
                <a:path w="3713" h="3676" extrusionOk="0">
                  <a:moveTo>
                    <a:pt x="3521" y="1"/>
                  </a:moveTo>
                  <a:cubicBezTo>
                    <a:pt x="3493" y="1"/>
                    <a:pt x="3464" y="10"/>
                    <a:pt x="3436" y="30"/>
                  </a:cubicBezTo>
                  <a:lnTo>
                    <a:pt x="0" y="2202"/>
                  </a:lnTo>
                  <a:lnTo>
                    <a:pt x="1474" y="3676"/>
                  </a:lnTo>
                  <a:lnTo>
                    <a:pt x="3637" y="231"/>
                  </a:lnTo>
                  <a:cubicBezTo>
                    <a:pt x="3712" y="125"/>
                    <a:pt x="3627" y="1"/>
                    <a:pt x="3521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6" name="Google Shape;5956;p49"/>
            <p:cNvSpPr/>
            <p:nvPr/>
          </p:nvSpPr>
          <p:spPr>
            <a:xfrm>
              <a:off x="5085345" y="2083089"/>
              <a:ext cx="73213" cy="96190"/>
            </a:xfrm>
            <a:custGeom>
              <a:avLst/>
              <a:gdLst/>
              <a:ahLst/>
              <a:cxnLst/>
              <a:rect l="l" t="t" r="r" b="b"/>
              <a:pathLst>
                <a:path w="2788" h="3663" extrusionOk="0">
                  <a:moveTo>
                    <a:pt x="2599" y="1"/>
                  </a:moveTo>
                  <a:cubicBezTo>
                    <a:pt x="2573" y="1"/>
                    <a:pt x="2545" y="8"/>
                    <a:pt x="2518" y="26"/>
                  </a:cubicBezTo>
                  <a:lnTo>
                    <a:pt x="1590" y="609"/>
                  </a:lnTo>
                  <a:lnTo>
                    <a:pt x="1" y="3117"/>
                  </a:lnTo>
                  <a:lnTo>
                    <a:pt x="546" y="3662"/>
                  </a:lnTo>
                  <a:lnTo>
                    <a:pt x="2719" y="227"/>
                  </a:lnTo>
                  <a:cubicBezTo>
                    <a:pt x="2788" y="120"/>
                    <a:pt x="2704" y="1"/>
                    <a:pt x="2599" y="1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"/>
          <p:cNvSpPr txBox="1">
            <a:spLocks noGrp="1"/>
          </p:cNvSpPr>
          <p:nvPr>
            <p:ph type="title"/>
          </p:nvPr>
        </p:nvSpPr>
        <p:spPr>
          <a:xfrm>
            <a:off x="230625" y="2491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solidFill>
                  <a:schemeClr val="accent1"/>
                </a:solidFill>
              </a:rPr>
              <a:t>Portfolio  Designed</a:t>
            </a:r>
            <a:br>
              <a:rPr lang="en" sz="4800">
                <a:solidFill>
                  <a:schemeClr val="accent1"/>
                </a:solidFill>
              </a:rPr>
            </a:br>
            <a:endParaRPr sz="4800"/>
          </a:p>
        </p:txBody>
      </p:sp>
      <p:grpSp>
        <p:nvGrpSpPr>
          <p:cNvPr id="514" name="Google Shape;514;p5"/>
          <p:cNvGrpSpPr/>
          <p:nvPr/>
        </p:nvGrpSpPr>
        <p:grpSpPr>
          <a:xfrm>
            <a:off x="1736148" y="1482843"/>
            <a:ext cx="3057308" cy="777861"/>
            <a:chOff x="4822352" y="1916832"/>
            <a:chExt cx="3422056" cy="1037148"/>
          </a:xfrm>
        </p:grpSpPr>
        <p:sp>
          <p:nvSpPr>
            <p:cNvPr id="515" name="Google Shape;515;p5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516" name="Google Shape;516;p5"/>
            <p:cNvSpPr txBox="1"/>
            <p:nvPr/>
          </p:nvSpPr>
          <p:spPr>
            <a:xfrm>
              <a:off x="4822352" y="2276872"/>
              <a:ext cx="3422056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517" name="Google Shape;517;p5"/>
          <p:cNvGrpSpPr/>
          <p:nvPr/>
        </p:nvGrpSpPr>
        <p:grpSpPr>
          <a:xfrm>
            <a:off x="1736148" y="2646497"/>
            <a:ext cx="3057308" cy="777861"/>
            <a:chOff x="4822352" y="1916832"/>
            <a:chExt cx="3422056" cy="1037148"/>
          </a:xfrm>
        </p:grpSpPr>
        <p:sp>
          <p:nvSpPr>
            <p:cNvPr id="518" name="Google Shape;518;p5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519" name="Google Shape;519;p5"/>
            <p:cNvSpPr txBox="1"/>
            <p:nvPr/>
          </p:nvSpPr>
          <p:spPr>
            <a:xfrm>
              <a:off x="4822352" y="2276872"/>
              <a:ext cx="3422056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520" name="Google Shape;520;p5"/>
          <p:cNvGrpSpPr/>
          <p:nvPr/>
        </p:nvGrpSpPr>
        <p:grpSpPr>
          <a:xfrm>
            <a:off x="1736148" y="3810152"/>
            <a:ext cx="3057308" cy="777861"/>
            <a:chOff x="4822352" y="1916832"/>
            <a:chExt cx="3422056" cy="1037148"/>
          </a:xfrm>
        </p:grpSpPr>
        <p:sp>
          <p:nvSpPr>
            <p:cNvPr id="521" name="Google Shape;521;p5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522" name="Google Shape;522;p5"/>
            <p:cNvSpPr txBox="1"/>
            <p:nvPr/>
          </p:nvSpPr>
          <p:spPr>
            <a:xfrm>
              <a:off x="4822352" y="2276872"/>
              <a:ext cx="3422056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pic>
        <p:nvPicPr>
          <p:cNvPr id="523" name="Google Shape;5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3949" y="1956309"/>
            <a:ext cx="3634087" cy="278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1" name="Google Shape;5961;p50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2" name="Google Shape;5962;p50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3" name="Google Shape;5963;p50"/>
          <p:cNvGrpSpPr/>
          <p:nvPr/>
        </p:nvGrpSpPr>
        <p:grpSpPr>
          <a:xfrm>
            <a:off x="1765162" y="3346789"/>
            <a:ext cx="292800" cy="359259"/>
            <a:chOff x="1765162" y="3346789"/>
            <a:chExt cx="292800" cy="359259"/>
          </a:xfrm>
        </p:grpSpPr>
        <p:sp>
          <p:nvSpPr>
            <p:cNvPr id="5964" name="Google Shape;5964;p50"/>
            <p:cNvSpPr/>
            <p:nvPr/>
          </p:nvSpPr>
          <p:spPr>
            <a:xfrm>
              <a:off x="1765423" y="3394001"/>
              <a:ext cx="230821" cy="312047"/>
            </a:xfrm>
            <a:custGeom>
              <a:avLst/>
              <a:gdLst/>
              <a:ahLst/>
              <a:cxnLst/>
              <a:rect l="l" t="t" r="r" b="b"/>
              <a:pathLst>
                <a:path w="8815" h="11917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9283"/>
                  </a:lnTo>
                  <a:lnTo>
                    <a:pt x="1927" y="11220"/>
                  </a:lnTo>
                  <a:lnTo>
                    <a:pt x="2624" y="11916"/>
                  </a:lnTo>
                  <a:lnTo>
                    <a:pt x="8586" y="11916"/>
                  </a:lnTo>
                  <a:cubicBezTo>
                    <a:pt x="8710" y="11916"/>
                    <a:pt x="8805" y="11821"/>
                    <a:pt x="8815" y="11697"/>
                  </a:cubicBezTo>
                  <a:lnTo>
                    <a:pt x="8815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50"/>
            <p:cNvSpPr/>
            <p:nvPr/>
          </p:nvSpPr>
          <p:spPr>
            <a:xfrm>
              <a:off x="1765162" y="3624088"/>
              <a:ext cx="81959" cy="81959"/>
            </a:xfrm>
            <a:custGeom>
              <a:avLst/>
              <a:gdLst/>
              <a:ahLst/>
              <a:cxnLst/>
              <a:rect l="l" t="t" r="r" b="b"/>
              <a:pathLst>
                <a:path w="3130" h="3130" extrusionOk="0">
                  <a:moveTo>
                    <a:pt x="1" y="0"/>
                  </a:moveTo>
                  <a:lnTo>
                    <a:pt x="1" y="496"/>
                  </a:lnTo>
                  <a:lnTo>
                    <a:pt x="1937" y="2433"/>
                  </a:lnTo>
                  <a:lnTo>
                    <a:pt x="2634" y="3129"/>
                  </a:lnTo>
                  <a:lnTo>
                    <a:pt x="3130" y="3129"/>
                  </a:lnTo>
                  <a:lnTo>
                    <a:pt x="3130" y="267"/>
                  </a:lnTo>
                  <a:cubicBezTo>
                    <a:pt x="3130" y="115"/>
                    <a:pt x="3006" y="0"/>
                    <a:pt x="2862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6" name="Google Shape;5966;p50"/>
            <p:cNvSpPr/>
            <p:nvPr/>
          </p:nvSpPr>
          <p:spPr>
            <a:xfrm>
              <a:off x="1896558" y="3394001"/>
              <a:ext cx="99686" cy="103719"/>
            </a:xfrm>
            <a:custGeom>
              <a:avLst/>
              <a:gdLst/>
              <a:ahLst/>
              <a:cxnLst/>
              <a:rect l="l" t="t" r="r" b="b"/>
              <a:pathLst>
                <a:path w="3807" h="3961" extrusionOk="0">
                  <a:moveTo>
                    <a:pt x="497" y="1"/>
                  </a:moveTo>
                  <a:cubicBezTo>
                    <a:pt x="1" y="2014"/>
                    <a:pt x="1527" y="3960"/>
                    <a:pt x="3597" y="3960"/>
                  </a:cubicBezTo>
                  <a:cubicBezTo>
                    <a:pt x="3664" y="3960"/>
                    <a:pt x="3731" y="3950"/>
                    <a:pt x="3807" y="3950"/>
                  </a:cubicBezTo>
                  <a:lnTo>
                    <a:pt x="3807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50"/>
            <p:cNvSpPr/>
            <p:nvPr/>
          </p:nvSpPr>
          <p:spPr>
            <a:xfrm>
              <a:off x="1816379" y="3394001"/>
              <a:ext cx="179629" cy="312047"/>
            </a:xfrm>
            <a:custGeom>
              <a:avLst/>
              <a:gdLst/>
              <a:ahLst/>
              <a:cxnLst/>
              <a:rect l="l" t="t" r="r" b="b"/>
              <a:pathLst>
                <a:path w="6860" h="11917" extrusionOk="0">
                  <a:moveTo>
                    <a:pt x="6106" y="1"/>
                  </a:moveTo>
                  <a:lnTo>
                    <a:pt x="6106" y="11239"/>
                  </a:lnTo>
                  <a:lnTo>
                    <a:pt x="0" y="11239"/>
                  </a:lnTo>
                  <a:lnTo>
                    <a:pt x="678" y="11916"/>
                  </a:lnTo>
                  <a:lnTo>
                    <a:pt x="6640" y="11916"/>
                  </a:lnTo>
                  <a:cubicBezTo>
                    <a:pt x="6764" y="11916"/>
                    <a:pt x="6859" y="11821"/>
                    <a:pt x="6859" y="11697"/>
                  </a:cubicBezTo>
                  <a:lnTo>
                    <a:pt x="6859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50"/>
            <p:cNvSpPr/>
            <p:nvPr/>
          </p:nvSpPr>
          <p:spPr>
            <a:xfrm>
              <a:off x="1799647" y="3462448"/>
              <a:ext cx="162138" cy="23776"/>
            </a:xfrm>
            <a:custGeom>
              <a:avLst/>
              <a:gdLst/>
              <a:ahLst/>
              <a:cxnLst/>
              <a:rect l="l" t="t" r="r" b="b"/>
              <a:pathLst>
                <a:path w="6192" h="908" extrusionOk="0">
                  <a:moveTo>
                    <a:pt x="219" y="1"/>
                  </a:moveTo>
                  <a:cubicBezTo>
                    <a:pt x="95" y="1"/>
                    <a:pt x="0" y="106"/>
                    <a:pt x="0" y="230"/>
                  </a:cubicBezTo>
                  <a:lnTo>
                    <a:pt x="0" y="688"/>
                  </a:lnTo>
                  <a:cubicBezTo>
                    <a:pt x="0" y="802"/>
                    <a:pt x="95" y="907"/>
                    <a:pt x="219" y="907"/>
                  </a:cubicBezTo>
                  <a:lnTo>
                    <a:pt x="5962" y="907"/>
                  </a:lnTo>
                  <a:cubicBezTo>
                    <a:pt x="6087" y="907"/>
                    <a:pt x="6191" y="802"/>
                    <a:pt x="6191" y="688"/>
                  </a:cubicBezTo>
                  <a:lnTo>
                    <a:pt x="6191" y="230"/>
                  </a:lnTo>
                  <a:cubicBezTo>
                    <a:pt x="6191" y="106"/>
                    <a:pt x="6087" y="1"/>
                    <a:pt x="596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50"/>
            <p:cNvSpPr/>
            <p:nvPr/>
          </p:nvSpPr>
          <p:spPr>
            <a:xfrm>
              <a:off x="1922795" y="3462710"/>
              <a:ext cx="38989" cy="23514"/>
            </a:xfrm>
            <a:custGeom>
              <a:avLst/>
              <a:gdLst/>
              <a:ahLst/>
              <a:cxnLst/>
              <a:rect l="l" t="t" r="r" b="b"/>
              <a:pathLst>
                <a:path w="1489" h="898" extrusionOk="0">
                  <a:moveTo>
                    <a:pt x="0" y="0"/>
                  </a:moveTo>
                  <a:cubicBezTo>
                    <a:pt x="258" y="363"/>
                    <a:pt x="601" y="668"/>
                    <a:pt x="983" y="897"/>
                  </a:cubicBezTo>
                  <a:lnTo>
                    <a:pt x="1259" y="897"/>
                  </a:lnTo>
                  <a:cubicBezTo>
                    <a:pt x="1384" y="897"/>
                    <a:pt x="1488" y="792"/>
                    <a:pt x="1488" y="678"/>
                  </a:cubicBezTo>
                  <a:lnTo>
                    <a:pt x="1488" y="220"/>
                  </a:lnTo>
                  <a:cubicBezTo>
                    <a:pt x="1479" y="96"/>
                    <a:pt x="1384" y="0"/>
                    <a:pt x="1259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50"/>
            <p:cNvSpPr/>
            <p:nvPr/>
          </p:nvSpPr>
          <p:spPr>
            <a:xfrm>
              <a:off x="1765162" y="3637076"/>
              <a:ext cx="68971" cy="68971"/>
            </a:xfrm>
            <a:custGeom>
              <a:avLst/>
              <a:gdLst/>
              <a:ahLst/>
              <a:cxnLst/>
              <a:rect l="l" t="t" r="r" b="b"/>
              <a:pathLst>
                <a:path w="2634" h="2634" extrusionOk="0">
                  <a:moveTo>
                    <a:pt x="1" y="0"/>
                  </a:moveTo>
                  <a:lnTo>
                    <a:pt x="2634" y="2633"/>
                  </a:lnTo>
                  <a:lnTo>
                    <a:pt x="2634" y="220"/>
                  </a:lnTo>
                  <a:cubicBezTo>
                    <a:pt x="2634" y="96"/>
                    <a:pt x="2538" y="0"/>
                    <a:pt x="2414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50"/>
            <p:cNvSpPr/>
            <p:nvPr/>
          </p:nvSpPr>
          <p:spPr>
            <a:xfrm>
              <a:off x="1923528" y="3346789"/>
              <a:ext cx="134434" cy="134434"/>
            </a:xfrm>
            <a:custGeom>
              <a:avLst/>
              <a:gdLst/>
              <a:ahLst/>
              <a:cxnLst/>
              <a:rect l="l" t="t" r="r" b="b"/>
              <a:pathLst>
                <a:path w="5134" h="5134" extrusionOk="0">
                  <a:moveTo>
                    <a:pt x="2567" y="1"/>
                  </a:moveTo>
                  <a:cubicBezTo>
                    <a:pt x="1155" y="1"/>
                    <a:pt x="1" y="1155"/>
                    <a:pt x="1" y="2567"/>
                  </a:cubicBezTo>
                  <a:cubicBezTo>
                    <a:pt x="1" y="3989"/>
                    <a:pt x="1155" y="5133"/>
                    <a:pt x="2567" y="5133"/>
                  </a:cubicBezTo>
                  <a:cubicBezTo>
                    <a:pt x="3989" y="5133"/>
                    <a:pt x="5133" y="3989"/>
                    <a:pt x="5133" y="2567"/>
                  </a:cubicBezTo>
                  <a:cubicBezTo>
                    <a:pt x="5133" y="1155"/>
                    <a:pt x="3989" y="1"/>
                    <a:pt x="256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50"/>
            <p:cNvSpPr/>
            <p:nvPr/>
          </p:nvSpPr>
          <p:spPr>
            <a:xfrm>
              <a:off x="1978255" y="3377033"/>
              <a:ext cx="48730" cy="48730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925" y="0"/>
                  </a:moveTo>
                  <a:cubicBezTo>
                    <a:pt x="410" y="0"/>
                    <a:pt x="0" y="420"/>
                    <a:pt x="0" y="935"/>
                  </a:cubicBezTo>
                  <a:cubicBezTo>
                    <a:pt x="0" y="1450"/>
                    <a:pt x="410" y="1861"/>
                    <a:pt x="925" y="1861"/>
                  </a:cubicBezTo>
                  <a:cubicBezTo>
                    <a:pt x="1441" y="1861"/>
                    <a:pt x="1860" y="1450"/>
                    <a:pt x="1860" y="935"/>
                  </a:cubicBezTo>
                  <a:cubicBezTo>
                    <a:pt x="1860" y="420"/>
                    <a:pt x="1441" y="0"/>
                    <a:pt x="92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50"/>
            <p:cNvSpPr/>
            <p:nvPr/>
          </p:nvSpPr>
          <p:spPr>
            <a:xfrm>
              <a:off x="1960999" y="3371560"/>
              <a:ext cx="82587" cy="59702"/>
            </a:xfrm>
            <a:custGeom>
              <a:avLst/>
              <a:gdLst/>
              <a:ahLst/>
              <a:cxnLst/>
              <a:rect l="l" t="t" r="r" b="b"/>
              <a:pathLst>
                <a:path w="3154" h="2280" extrusionOk="0">
                  <a:moveTo>
                    <a:pt x="1584" y="419"/>
                  </a:moveTo>
                  <a:cubicBezTo>
                    <a:pt x="1775" y="419"/>
                    <a:pt x="1966" y="495"/>
                    <a:pt x="2100" y="629"/>
                  </a:cubicBezTo>
                  <a:cubicBezTo>
                    <a:pt x="2578" y="1115"/>
                    <a:pt x="2187" y="1872"/>
                    <a:pt x="1598" y="1872"/>
                  </a:cubicBezTo>
                  <a:cubicBezTo>
                    <a:pt x="1505" y="1872"/>
                    <a:pt x="1408" y="1853"/>
                    <a:pt x="1308" y="1812"/>
                  </a:cubicBezTo>
                  <a:cubicBezTo>
                    <a:pt x="583" y="1507"/>
                    <a:pt x="793" y="419"/>
                    <a:pt x="1584" y="419"/>
                  </a:cubicBezTo>
                  <a:close/>
                  <a:moveTo>
                    <a:pt x="1608" y="1"/>
                  </a:moveTo>
                  <a:cubicBezTo>
                    <a:pt x="1463" y="1"/>
                    <a:pt x="1311" y="30"/>
                    <a:pt x="1155" y="95"/>
                  </a:cubicBezTo>
                  <a:cubicBezTo>
                    <a:pt x="1" y="572"/>
                    <a:pt x="344" y="2279"/>
                    <a:pt x="1584" y="2279"/>
                  </a:cubicBezTo>
                  <a:cubicBezTo>
                    <a:pt x="1890" y="2279"/>
                    <a:pt x="2176" y="2155"/>
                    <a:pt x="2395" y="1946"/>
                  </a:cubicBezTo>
                  <a:cubicBezTo>
                    <a:pt x="3154" y="1187"/>
                    <a:pt x="2530" y="1"/>
                    <a:pt x="1608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50"/>
            <p:cNvSpPr/>
            <p:nvPr/>
          </p:nvSpPr>
          <p:spPr>
            <a:xfrm>
              <a:off x="1950028" y="3412592"/>
              <a:ext cx="43755" cy="39408"/>
            </a:xfrm>
            <a:custGeom>
              <a:avLst/>
              <a:gdLst/>
              <a:ahLst/>
              <a:cxnLst/>
              <a:rect l="l" t="t" r="r" b="b"/>
              <a:pathLst>
                <a:path w="1671" h="1505" extrusionOk="0">
                  <a:moveTo>
                    <a:pt x="1359" y="0"/>
                  </a:moveTo>
                  <a:cubicBezTo>
                    <a:pt x="1305" y="0"/>
                    <a:pt x="1249" y="24"/>
                    <a:pt x="1202" y="83"/>
                  </a:cubicBezTo>
                  <a:lnTo>
                    <a:pt x="143" y="1142"/>
                  </a:lnTo>
                  <a:cubicBezTo>
                    <a:pt x="0" y="1275"/>
                    <a:pt x="95" y="1504"/>
                    <a:pt x="286" y="1504"/>
                  </a:cubicBezTo>
                  <a:cubicBezTo>
                    <a:pt x="344" y="1495"/>
                    <a:pt x="391" y="1476"/>
                    <a:pt x="429" y="1437"/>
                  </a:cubicBezTo>
                  <a:lnTo>
                    <a:pt x="1498" y="369"/>
                  </a:lnTo>
                  <a:cubicBezTo>
                    <a:pt x="1670" y="225"/>
                    <a:pt x="1523" y="0"/>
                    <a:pt x="135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50"/>
            <p:cNvSpPr/>
            <p:nvPr/>
          </p:nvSpPr>
          <p:spPr>
            <a:xfrm>
              <a:off x="1792054" y="3504659"/>
              <a:ext cx="176225" cy="10814"/>
            </a:xfrm>
            <a:custGeom>
              <a:avLst/>
              <a:gdLst/>
              <a:ahLst/>
              <a:cxnLst/>
              <a:rect l="l" t="t" r="r" b="b"/>
              <a:pathLst>
                <a:path w="6730" h="413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2"/>
                    <a:pt x="290" y="411"/>
                  </a:cubicBezTo>
                  <a:lnTo>
                    <a:pt x="6481" y="411"/>
                  </a:lnTo>
                  <a:cubicBezTo>
                    <a:pt x="6729" y="392"/>
                    <a:pt x="6729" y="20"/>
                    <a:pt x="6481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50"/>
            <p:cNvSpPr/>
            <p:nvPr/>
          </p:nvSpPr>
          <p:spPr>
            <a:xfrm>
              <a:off x="1792891" y="3528408"/>
              <a:ext cx="175387" cy="11024"/>
            </a:xfrm>
            <a:custGeom>
              <a:avLst/>
              <a:gdLst/>
              <a:ahLst/>
              <a:cxnLst/>
              <a:rect l="l" t="t" r="r" b="b"/>
              <a:pathLst>
                <a:path w="6698" h="421" extrusionOk="0">
                  <a:moveTo>
                    <a:pt x="258" y="0"/>
                  </a:moveTo>
                  <a:cubicBezTo>
                    <a:pt x="0" y="20"/>
                    <a:pt x="0" y="392"/>
                    <a:pt x="258" y="420"/>
                  </a:cubicBezTo>
                  <a:lnTo>
                    <a:pt x="6449" y="420"/>
                  </a:lnTo>
                  <a:cubicBezTo>
                    <a:pt x="6697" y="392"/>
                    <a:pt x="6697" y="20"/>
                    <a:pt x="644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50"/>
            <p:cNvSpPr/>
            <p:nvPr/>
          </p:nvSpPr>
          <p:spPr>
            <a:xfrm>
              <a:off x="1792891" y="3552394"/>
              <a:ext cx="175387" cy="10762"/>
            </a:xfrm>
            <a:custGeom>
              <a:avLst/>
              <a:gdLst/>
              <a:ahLst/>
              <a:cxnLst/>
              <a:rect l="l" t="t" r="r" b="b"/>
              <a:pathLst>
                <a:path w="669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6449" y="410"/>
                  </a:lnTo>
                  <a:cubicBezTo>
                    <a:pt x="6697" y="391"/>
                    <a:pt x="6697" y="19"/>
                    <a:pt x="644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50"/>
            <p:cNvSpPr/>
            <p:nvPr/>
          </p:nvSpPr>
          <p:spPr>
            <a:xfrm>
              <a:off x="1792891" y="3576379"/>
              <a:ext cx="175387" cy="10762"/>
            </a:xfrm>
            <a:custGeom>
              <a:avLst/>
              <a:gdLst/>
              <a:ahLst/>
              <a:cxnLst/>
              <a:rect l="l" t="t" r="r" b="b"/>
              <a:pathLst>
                <a:path w="669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6449" y="410"/>
                  </a:lnTo>
                  <a:cubicBezTo>
                    <a:pt x="6697" y="391"/>
                    <a:pt x="6697" y="19"/>
                    <a:pt x="644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9" name="Google Shape;5979;p50"/>
          <p:cNvGrpSpPr/>
          <p:nvPr/>
        </p:nvGrpSpPr>
        <p:grpSpPr>
          <a:xfrm>
            <a:off x="3077632" y="2445004"/>
            <a:ext cx="358997" cy="296309"/>
            <a:chOff x="3077632" y="2445004"/>
            <a:chExt cx="358997" cy="296309"/>
          </a:xfrm>
        </p:grpSpPr>
        <p:sp>
          <p:nvSpPr>
            <p:cNvPr id="5980" name="Google Shape;5980;p50"/>
            <p:cNvSpPr/>
            <p:nvPr/>
          </p:nvSpPr>
          <p:spPr>
            <a:xfrm>
              <a:off x="3097873" y="2504968"/>
              <a:ext cx="294293" cy="195366"/>
            </a:xfrm>
            <a:custGeom>
              <a:avLst/>
              <a:gdLst/>
              <a:ahLst/>
              <a:cxnLst/>
              <a:rect l="l" t="t" r="r" b="b"/>
              <a:pathLst>
                <a:path w="11239" h="7461" extrusionOk="0">
                  <a:moveTo>
                    <a:pt x="592" y="0"/>
                  </a:moveTo>
                  <a:cubicBezTo>
                    <a:pt x="267" y="0"/>
                    <a:pt x="0" y="258"/>
                    <a:pt x="0" y="582"/>
                  </a:cubicBezTo>
                  <a:lnTo>
                    <a:pt x="0" y="7461"/>
                  </a:lnTo>
                  <a:lnTo>
                    <a:pt x="11238" y="7461"/>
                  </a:lnTo>
                  <a:lnTo>
                    <a:pt x="11238" y="582"/>
                  </a:lnTo>
                  <a:cubicBezTo>
                    <a:pt x="11238" y="258"/>
                    <a:pt x="10971" y="0"/>
                    <a:pt x="10647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50"/>
            <p:cNvSpPr/>
            <p:nvPr/>
          </p:nvSpPr>
          <p:spPr>
            <a:xfrm>
              <a:off x="3296696" y="2504968"/>
              <a:ext cx="95471" cy="80100"/>
            </a:xfrm>
            <a:custGeom>
              <a:avLst/>
              <a:gdLst/>
              <a:ahLst/>
              <a:cxnLst/>
              <a:rect l="l" t="t" r="r" b="b"/>
              <a:pathLst>
                <a:path w="3646" h="3059" extrusionOk="0">
                  <a:moveTo>
                    <a:pt x="3071" y="0"/>
                  </a:moveTo>
                  <a:cubicBezTo>
                    <a:pt x="3065" y="0"/>
                    <a:pt x="3059" y="0"/>
                    <a:pt x="3054" y="0"/>
                  </a:cubicBezTo>
                  <a:lnTo>
                    <a:pt x="1" y="0"/>
                  </a:lnTo>
                  <a:lnTo>
                    <a:pt x="1" y="134"/>
                  </a:lnTo>
                  <a:cubicBezTo>
                    <a:pt x="1" y="1790"/>
                    <a:pt x="1352" y="3058"/>
                    <a:pt x="2920" y="3058"/>
                  </a:cubicBezTo>
                  <a:cubicBezTo>
                    <a:pt x="3158" y="3058"/>
                    <a:pt x="3401" y="3029"/>
                    <a:pt x="3645" y="2967"/>
                  </a:cubicBezTo>
                  <a:lnTo>
                    <a:pt x="3645" y="582"/>
                  </a:lnTo>
                  <a:cubicBezTo>
                    <a:pt x="3645" y="264"/>
                    <a:pt x="3387" y="0"/>
                    <a:pt x="30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50"/>
            <p:cNvSpPr/>
            <p:nvPr/>
          </p:nvSpPr>
          <p:spPr>
            <a:xfrm>
              <a:off x="3097873" y="2685330"/>
              <a:ext cx="294293" cy="15004"/>
            </a:xfrm>
            <a:custGeom>
              <a:avLst/>
              <a:gdLst/>
              <a:ahLst/>
              <a:cxnLst/>
              <a:rect l="l" t="t" r="r" b="b"/>
              <a:pathLst>
                <a:path w="11239" h="573" extrusionOk="0">
                  <a:moveTo>
                    <a:pt x="0" y="0"/>
                  </a:moveTo>
                  <a:lnTo>
                    <a:pt x="0" y="573"/>
                  </a:lnTo>
                  <a:lnTo>
                    <a:pt x="11238" y="573"/>
                  </a:lnTo>
                  <a:lnTo>
                    <a:pt x="1123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50"/>
            <p:cNvSpPr/>
            <p:nvPr/>
          </p:nvSpPr>
          <p:spPr>
            <a:xfrm>
              <a:off x="3116596" y="2524685"/>
              <a:ext cx="256587" cy="140430"/>
            </a:xfrm>
            <a:custGeom>
              <a:avLst/>
              <a:gdLst/>
              <a:ahLst/>
              <a:cxnLst/>
              <a:rect l="l" t="t" r="r" b="b"/>
              <a:pathLst>
                <a:path w="9799" h="5363" extrusionOk="0">
                  <a:moveTo>
                    <a:pt x="9594" y="1"/>
                  </a:moveTo>
                  <a:cubicBezTo>
                    <a:pt x="9589" y="1"/>
                    <a:pt x="9584" y="1"/>
                    <a:pt x="9579" y="1"/>
                  </a:cubicBezTo>
                  <a:lnTo>
                    <a:pt x="220" y="1"/>
                  </a:lnTo>
                  <a:cubicBezTo>
                    <a:pt x="106" y="1"/>
                    <a:pt x="1" y="97"/>
                    <a:pt x="1" y="221"/>
                  </a:cubicBezTo>
                  <a:lnTo>
                    <a:pt x="1" y="5143"/>
                  </a:lnTo>
                  <a:cubicBezTo>
                    <a:pt x="1" y="5258"/>
                    <a:pt x="106" y="5363"/>
                    <a:pt x="220" y="5363"/>
                  </a:cubicBezTo>
                  <a:lnTo>
                    <a:pt x="9579" y="5363"/>
                  </a:lnTo>
                  <a:cubicBezTo>
                    <a:pt x="9703" y="5363"/>
                    <a:pt x="9798" y="5258"/>
                    <a:pt x="9798" y="5143"/>
                  </a:cubicBezTo>
                  <a:lnTo>
                    <a:pt x="9798" y="221"/>
                  </a:lnTo>
                  <a:cubicBezTo>
                    <a:pt x="9798" y="102"/>
                    <a:pt x="9711" y="1"/>
                    <a:pt x="959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50"/>
            <p:cNvSpPr/>
            <p:nvPr/>
          </p:nvSpPr>
          <p:spPr>
            <a:xfrm>
              <a:off x="3298215" y="2524685"/>
              <a:ext cx="74968" cy="60487"/>
            </a:xfrm>
            <a:custGeom>
              <a:avLst/>
              <a:gdLst/>
              <a:ahLst/>
              <a:cxnLst/>
              <a:rect l="l" t="t" r="r" b="b"/>
              <a:pathLst>
                <a:path w="2863" h="2310" extrusionOk="0">
                  <a:moveTo>
                    <a:pt x="2658" y="1"/>
                  </a:moveTo>
                  <a:cubicBezTo>
                    <a:pt x="2653" y="1"/>
                    <a:pt x="2648" y="1"/>
                    <a:pt x="2643" y="1"/>
                  </a:cubicBezTo>
                  <a:lnTo>
                    <a:pt x="0" y="1"/>
                  </a:lnTo>
                  <a:cubicBezTo>
                    <a:pt x="296" y="1346"/>
                    <a:pt x="1488" y="2310"/>
                    <a:pt x="2862" y="2310"/>
                  </a:cubicBezTo>
                  <a:lnTo>
                    <a:pt x="2862" y="221"/>
                  </a:lnTo>
                  <a:cubicBezTo>
                    <a:pt x="2862" y="102"/>
                    <a:pt x="2775" y="1"/>
                    <a:pt x="2658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5" name="Google Shape;5985;p50"/>
            <p:cNvSpPr/>
            <p:nvPr/>
          </p:nvSpPr>
          <p:spPr>
            <a:xfrm>
              <a:off x="3273967" y="2567157"/>
              <a:ext cx="72480" cy="72480"/>
            </a:xfrm>
            <a:custGeom>
              <a:avLst/>
              <a:gdLst/>
              <a:ahLst/>
              <a:cxnLst/>
              <a:rect l="l" t="t" r="r" b="b"/>
              <a:pathLst>
                <a:path w="2768" h="2768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2548"/>
                  </a:lnTo>
                  <a:cubicBezTo>
                    <a:pt x="1" y="2663"/>
                    <a:pt x="96" y="2767"/>
                    <a:pt x="220" y="2767"/>
                  </a:cubicBezTo>
                  <a:lnTo>
                    <a:pt x="2538" y="2767"/>
                  </a:lnTo>
                  <a:cubicBezTo>
                    <a:pt x="2662" y="2767"/>
                    <a:pt x="2767" y="2663"/>
                    <a:pt x="2767" y="2548"/>
                  </a:cubicBezTo>
                  <a:lnTo>
                    <a:pt x="2767" y="220"/>
                  </a:lnTo>
                  <a:cubicBezTo>
                    <a:pt x="2767" y="96"/>
                    <a:pt x="2662" y="1"/>
                    <a:pt x="2538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6" name="Google Shape;5986;p50"/>
            <p:cNvSpPr/>
            <p:nvPr/>
          </p:nvSpPr>
          <p:spPr>
            <a:xfrm>
              <a:off x="3323928" y="2567157"/>
              <a:ext cx="22519" cy="13014"/>
            </a:xfrm>
            <a:custGeom>
              <a:avLst/>
              <a:gdLst/>
              <a:ahLst/>
              <a:cxnLst/>
              <a:rect l="l" t="t" r="r" b="b"/>
              <a:pathLst>
                <a:path w="860" h="497" extrusionOk="0">
                  <a:moveTo>
                    <a:pt x="1" y="1"/>
                  </a:moveTo>
                  <a:cubicBezTo>
                    <a:pt x="258" y="211"/>
                    <a:pt x="545" y="383"/>
                    <a:pt x="859" y="497"/>
                  </a:cubicBezTo>
                  <a:lnTo>
                    <a:pt x="859" y="220"/>
                  </a:lnTo>
                  <a:cubicBezTo>
                    <a:pt x="859" y="96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50"/>
            <p:cNvSpPr/>
            <p:nvPr/>
          </p:nvSpPr>
          <p:spPr>
            <a:xfrm>
              <a:off x="3116596" y="2524449"/>
              <a:ext cx="256587" cy="140430"/>
            </a:xfrm>
            <a:custGeom>
              <a:avLst/>
              <a:gdLst/>
              <a:ahLst/>
              <a:cxnLst/>
              <a:rect l="l" t="t" r="r" b="b"/>
              <a:pathLst>
                <a:path w="9799" h="5363" extrusionOk="0">
                  <a:moveTo>
                    <a:pt x="22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5143"/>
                  </a:lnTo>
                  <a:cubicBezTo>
                    <a:pt x="1" y="5267"/>
                    <a:pt x="106" y="5362"/>
                    <a:pt x="220" y="5362"/>
                  </a:cubicBezTo>
                  <a:lnTo>
                    <a:pt x="9579" y="5362"/>
                  </a:lnTo>
                  <a:cubicBezTo>
                    <a:pt x="9703" y="5362"/>
                    <a:pt x="9798" y="5267"/>
                    <a:pt x="9798" y="5143"/>
                  </a:cubicBezTo>
                  <a:lnTo>
                    <a:pt x="9798" y="5009"/>
                  </a:lnTo>
                  <a:lnTo>
                    <a:pt x="411" y="500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50"/>
            <p:cNvSpPr/>
            <p:nvPr/>
          </p:nvSpPr>
          <p:spPr>
            <a:xfrm>
              <a:off x="3116596" y="2524685"/>
              <a:ext cx="256587" cy="20267"/>
            </a:xfrm>
            <a:custGeom>
              <a:avLst/>
              <a:gdLst/>
              <a:ahLst/>
              <a:cxnLst/>
              <a:rect l="l" t="t" r="r" b="b"/>
              <a:pathLst>
                <a:path w="9799" h="774" extrusionOk="0">
                  <a:moveTo>
                    <a:pt x="9594" y="1"/>
                  </a:moveTo>
                  <a:cubicBezTo>
                    <a:pt x="9589" y="1"/>
                    <a:pt x="9584" y="1"/>
                    <a:pt x="9579" y="1"/>
                  </a:cubicBezTo>
                  <a:lnTo>
                    <a:pt x="220" y="1"/>
                  </a:lnTo>
                  <a:cubicBezTo>
                    <a:pt x="106" y="1"/>
                    <a:pt x="1" y="97"/>
                    <a:pt x="1" y="221"/>
                  </a:cubicBezTo>
                  <a:lnTo>
                    <a:pt x="1" y="774"/>
                  </a:lnTo>
                  <a:lnTo>
                    <a:pt x="9798" y="774"/>
                  </a:lnTo>
                  <a:lnTo>
                    <a:pt x="9798" y="221"/>
                  </a:lnTo>
                  <a:cubicBezTo>
                    <a:pt x="9798" y="102"/>
                    <a:pt x="9711" y="1"/>
                    <a:pt x="9594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50"/>
            <p:cNvSpPr/>
            <p:nvPr/>
          </p:nvSpPr>
          <p:spPr>
            <a:xfrm>
              <a:off x="3298450" y="2524711"/>
              <a:ext cx="74732" cy="20241"/>
            </a:xfrm>
            <a:custGeom>
              <a:avLst/>
              <a:gdLst/>
              <a:ahLst/>
              <a:cxnLst/>
              <a:rect l="l" t="t" r="r" b="b"/>
              <a:pathLst>
                <a:path w="2854" h="773" extrusionOk="0">
                  <a:moveTo>
                    <a:pt x="1" y="0"/>
                  </a:moveTo>
                  <a:cubicBezTo>
                    <a:pt x="58" y="267"/>
                    <a:pt x="153" y="534"/>
                    <a:pt x="287" y="773"/>
                  </a:cubicBezTo>
                  <a:lnTo>
                    <a:pt x="2853" y="773"/>
                  </a:lnTo>
                  <a:lnTo>
                    <a:pt x="2853" y="220"/>
                  </a:lnTo>
                  <a:cubicBezTo>
                    <a:pt x="2853" y="96"/>
                    <a:pt x="2758" y="0"/>
                    <a:pt x="2634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50"/>
            <p:cNvSpPr/>
            <p:nvPr/>
          </p:nvSpPr>
          <p:spPr>
            <a:xfrm>
              <a:off x="3224766" y="2674332"/>
              <a:ext cx="40246" cy="11024"/>
            </a:xfrm>
            <a:custGeom>
              <a:avLst/>
              <a:gdLst/>
              <a:ahLst/>
              <a:cxnLst/>
              <a:rect l="l" t="t" r="r" b="b"/>
              <a:pathLst>
                <a:path w="1537" h="421" extrusionOk="0">
                  <a:moveTo>
                    <a:pt x="258" y="1"/>
                  </a:moveTo>
                  <a:cubicBezTo>
                    <a:pt x="0" y="20"/>
                    <a:pt x="0" y="392"/>
                    <a:pt x="258" y="420"/>
                  </a:cubicBezTo>
                  <a:lnTo>
                    <a:pt x="1288" y="420"/>
                  </a:lnTo>
                  <a:cubicBezTo>
                    <a:pt x="1536" y="392"/>
                    <a:pt x="1536" y="20"/>
                    <a:pt x="128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1" name="Google Shape;5991;p50"/>
            <p:cNvSpPr/>
            <p:nvPr/>
          </p:nvSpPr>
          <p:spPr>
            <a:xfrm>
              <a:off x="3309684" y="2445004"/>
              <a:ext cx="126945" cy="127181"/>
            </a:xfrm>
            <a:custGeom>
              <a:avLst/>
              <a:gdLst/>
              <a:ahLst/>
              <a:cxnLst/>
              <a:rect l="l" t="t" r="r" b="b"/>
              <a:pathLst>
                <a:path w="4848" h="4857" extrusionOk="0">
                  <a:moveTo>
                    <a:pt x="2424" y="1"/>
                  </a:moveTo>
                  <a:cubicBezTo>
                    <a:pt x="1089" y="1"/>
                    <a:pt x="1" y="1088"/>
                    <a:pt x="1" y="2424"/>
                  </a:cubicBezTo>
                  <a:cubicBezTo>
                    <a:pt x="1" y="3769"/>
                    <a:pt x="1089" y="4857"/>
                    <a:pt x="2424" y="4857"/>
                  </a:cubicBezTo>
                  <a:cubicBezTo>
                    <a:pt x="3769" y="4857"/>
                    <a:pt x="4847" y="3769"/>
                    <a:pt x="4847" y="2424"/>
                  </a:cubicBezTo>
                  <a:cubicBezTo>
                    <a:pt x="4847" y="1088"/>
                    <a:pt x="3769" y="1"/>
                    <a:pt x="242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50"/>
            <p:cNvSpPr/>
            <p:nvPr/>
          </p:nvSpPr>
          <p:spPr>
            <a:xfrm>
              <a:off x="3336681" y="2472236"/>
              <a:ext cx="72951" cy="72218"/>
            </a:xfrm>
            <a:custGeom>
              <a:avLst/>
              <a:gdLst/>
              <a:ahLst/>
              <a:cxnLst/>
              <a:rect l="l" t="t" r="r" b="b"/>
              <a:pathLst>
                <a:path w="2786" h="2758" extrusionOk="0">
                  <a:moveTo>
                    <a:pt x="1393" y="1"/>
                  </a:moveTo>
                  <a:cubicBezTo>
                    <a:pt x="630" y="1"/>
                    <a:pt x="0" y="621"/>
                    <a:pt x="0" y="1384"/>
                  </a:cubicBezTo>
                  <a:lnTo>
                    <a:pt x="0" y="1413"/>
                  </a:lnTo>
                  <a:cubicBezTo>
                    <a:pt x="29" y="2166"/>
                    <a:pt x="659" y="2758"/>
                    <a:pt x="1412" y="2758"/>
                  </a:cubicBezTo>
                  <a:cubicBezTo>
                    <a:pt x="2166" y="2748"/>
                    <a:pt x="2776" y="2138"/>
                    <a:pt x="2786" y="1384"/>
                  </a:cubicBezTo>
                  <a:cubicBezTo>
                    <a:pt x="2786" y="621"/>
                    <a:pt x="2166" y="1"/>
                    <a:pt x="1393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50"/>
            <p:cNvSpPr/>
            <p:nvPr/>
          </p:nvSpPr>
          <p:spPr>
            <a:xfrm>
              <a:off x="3366165" y="2473231"/>
              <a:ext cx="43729" cy="71878"/>
            </a:xfrm>
            <a:custGeom>
              <a:avLst/>
              <a:gdLst/>
              <a:ahLst/>
              <a:cxnLst/>
              <a:rect l="l" t="t" r="r" b="b"/>
              <a:pathLst>
                <a:path w="1670" h="2745" extrusionOk="0">
                  <a:moveTo>
                    <a:pt x="630" y="1"/>
                  </a:moveTo>
                  <a:cubicBezTo>
                    <a:pt x="353" y="211"/>
                    <a:pt x="114" y="487"/>
                    <a:pt x="267" y="697"/>
                  </a:cubicBezTo>
                  <a:cubicBezTo>
                    <a:pt x="572" y="1127"/>
                    <a:pt x="1164" y="802"/>
                    <a:pt x="1183" y="1375"/>
                  </a:cubicBezTo>
                  <a:cubicBezTo>
                    <a:pt x="1193" y="1899"/>
                    <a:pt x="0" y="2062"/>
                    <a:pt x="0" y="2720"/>
                  </a:cubicBezTo>
                  <a:cubicBezTo>
                    <a:pt x="88" y="2736"/>
                    <a:pt x="176" y="2744"/>
                    <a:pt x="262" y="2744"/>
                  </a:cubicBezTo>
                  <a:cubicBezTo>
                    <a:pt x="1015" y="2744"/>
                    <a:pt x="1660" y="2134"/>
                    <a:pt x="1660" y="1346"/>
                  </a:cubicBezTo>
                  <a:lnTo>
                    <a:pt x="1670" y="1346"/>
                  </a:lnTo>
                  <a:cubicBezTo>
                    <a:pt x="1670" y="716"/>
                    <a:pt x="1240" y="163"/>
                    <a:pt x="63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50"/>
            <p:cNvSpPr/>
            <p:nvPr/>
          </p:nvSpPr>
          <p:spPr>
            <a:xfrm>
              <a:off x="3336681" y="2497976"/>
              <a:ext cx="30244" cy="32757"/>
            </a:xfrm>
            <a:custGeom>
              <a:avLst/>
              <a:gdLst/>
              <a:ahLst/>
              <a:cxnLst/>
              <a:rect l="l" t="t" r="r" b="b"/>
              <a:pathLst>
                <a:path w="1155" h="1251" extrusionOk="0">
                  <a:moveTo>
                    <a:pt x="67" y="0"/>
                  </a:moveTo>
                  <a:cubicBezTo>
                    <a:pt x="29" y="134"/>
                    <a:pt x="0" y="267"/>
                    <a:pt x="10" y="411"/>
                  </a:cubicBezTo>
                  <a:lnTo>
                    <a:pt x="10" y="439"/>
                  </a:lnTo>
                  <a:cubicBezTo>
                    <a:pt x="10" y="725"/>
                    <a:pt x="105" y="1012"/>
                    <a:pt x="287" y="1250"/>
                  </a:cubicBezTo>
                  <a:cubicBezTo>
                    <a:pt x="1155" y="859"/>
                    <a:pt x="1012" y="458"/>
                    <a:pt x="401" y="229"/>
                  </a:cubicBezTo>
                  <a:cubicBezTo>
                    <a:pt x="277" y="172"/>
                    <a:pt x="162" y="96"/>
                    <a:pt x="6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50"/>
            <p:cNvSpPr/>
            <p:nvPr/>
          </p:nvSpPr>
          <p:spPr>
            <a:xfrm>
              <a:off x="3144587" y="2567157"/>
              <a:ext cx="27232" cy="27259"/>
            </a:xfrm>
            <a:custGeom>
              <a:avLst/>
              <a:gdLst/>
              <a:ahLst/>
              <a:cxnLst/>
              <a:rect l="l" t="t" r="r" b="b"/>
              <a:pathLst>
                <a:path w="1040" h="1041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821"/>
                  </a:lnTo>
                  <a:cubicBezTo>
                    <a:pt x="0" y="936"/>
                    <a:pt x="95" y="1041"/>
                    <a:pt x="220" y="1041"/>
                  </a:cubicBezTo>
                  <a:lnTo>
                    <a:pt x="821" y="1041"/>
                  </a:lnTo>
                  <a:cubicBezTo>
                    <a:pt x="935" y="1041"/>
                    <a:pt x="1040" y="936"/>
                    <a:pt x="1040" y="821"/>
                  </a:cubicBezTo>
                  <a:lnTo>
                    <a:pt x="1040" y="220"/>
                  </a:lnTo>
                  <a:cubicBezTo>
                    <a:pt x="1040" y="96"/>
                    <a:pt x="935" y="1"/>
                    <a:pt x="82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50"/>
            <p:cNvSpPr/>
            <p:nvPr/>
          </p:nvSpPr>
          <p:spPr>
            <a:xfrm>
              <a:off x="3180958" y="2561658"/>
              <a:ext cx="79655" cy="11050"/>
            </a:xfrm>
            <a:custGeom>
              <a:avLst/>
              <a:gdLst/>
              <a:ahLst/>
              <a:cxnLst/>
              <a:rect l="l" t="t" r="r" b="b"/>
              <a:pathLst>
                <a:path w="3042" h="422" extrusionOk="0">
                  <a:moveTo>
                    <a:pt x="281" y="0"/>
                  </a:moveTo>
                  <a:cubicBezTo>
                    <a:pt x="0" y="0"/>
                    <a:pt x="0" y="421"/>
                    <a:pt x="281" y="421"/>
                  </a:cubicBezTo>
                  <a:cubicBezTo>
                    <a:pt x="287" y="421"/>
                    <a:pt x="293" y="421"/>
                    <a:pt x="300" y="421"/>
                  </a:cubicBezTo>
                  <a:lnTo>
                    <a:pt x="2742" y="421"/>
                  </a:lnTo>
                  <a:cubicBezTo>
                    <a:pt x="2748" y="421"/>
                    <a:pt x="2754" y="421"/>
                    <a:pt x="2760" y="421"/>
                  </a:cubicBezTo>
                  <a:cubicBezTo>
                    <a:pt x="3041" y="421"/>
                    <a:pt x="3041" y="0"/>
                    <a:pt x="2760" y="0"/>
                  </a:cubicBezTo>
                  <a:cubicBezTo>
                    <a:pt x="2754" y="0"/>
                    <a:pt x="2748" y="1"/>
                    <a:pt x="2742" y="1"/>
                  </a:cubicBezTo>
                  <a:lnTo>
                    <a:pt x="300" y="1"/>
                  </a:lnTo>
                  <a:cubicBezTo>
                    <a:pt x="293" y="1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50"/>
            <p:cNvSpPr/>
            <p:nvPr/>
          </p:nvSpPr>
          <p:spPr>
            <a:xfrm>
              <a:off x="3182058" y="2575405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1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50"/>
            <p:cNvSpPr/>
            <p:nvPr/>
          </p:nvSpPr>
          <p:spPr>
            <a:xfrm>
              <a:off x="3182058" y="2588890"/>
              <a:ext cx="77455" cy="10788"/>
            </a:xfrm>
            <a:custGeom>
              <a:avLst/>
              <a:gdLst/>
              <a:ahLst/>
              <a:cxnLst/>
              <a:rect l="l" t="t" r="r" b="b"/>
              <a:pathLst>
                <a:path w="2958" h="412" extrusionOk="0">
                  <a:moveTo>
                    <a:pt x="258" y="1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50"/>
            <p:cNvSpPr/>
            <p:nvPr/>
          </p:nvSpPr>
          <p:spPr>
            <a:xfrm>
              <a:off x="3144587" y="2612378"/>
              <a:ext cx="27232" cy="27259"/>
            </a:xfrm>
            <a:custGeom>
              <a:avLst/>
              <a:gdLst/>
              <a:ahLst/>
              <a:cxnLst/>
              <a:rect l="l" t="t" r="r" b="b"/>
              <a:pathLst>
                <a:path w="1040" h="1041" extrusionOk="0">
                  <a:moveTo>
                    <a:pt x="220" y="1"/>
                  </a:moveTo>
                  <a:cubicBezTo>
                    <a:pt x="95" y="1"/>
                    <a:pt x="0" y="106"/>
                    <a:pt x="0" y="230"/>
                  </a:cubicBezTo>
                  <a:lnTo>
                    <a:pt x="0" y="821"/>
                  </a:lnTo>
                  <a:cubicBezTo>
                    <a:pt x="0" y="945"/>
                    <a:pt x="95" y="1040"/>
                    <a:pt x="220" y="1040"/>
                  </a:cubicBezTo>
                  <a:lnTo>
                    <a:pt x="821" y="1040"/>
                  </a:lnTo>
                  <a:cubicBezTo>
                    <a:pt x="935" y="1040"/>
                    <a:pt x="1040" y="945"/>
                    <a:pt x="1040" y="821"/>
                  </a:cubicBezTo>
                  <a:lnTo>
                    <a:pt x="1040" y="230"/>
                  </a:lnTo>
                  <a:cubicBezTo>
                    <a:pt x="1040" y="106"/>
                    <a:pt x="935" y="1"/>
                    <a:pt x="82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50"/>
            <p:cNvSpPr/>
            <p:nvPr/>
          </p:nvSpPr>
          <p:spPr>
            <a:xfrm>
              <a:off x="3182058" y="2607141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1"/>
                  </a:cubicBezTo>
                  <a:lnTo>
                    <a:pt x="2700" y="411"/>
                  </a:lnTo>
                  <a:cubicBezTo>
                    <a:pt x="2957" y="391"/>
                    <a:pt x="2957" y="19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50"/>
            <p:cNvSpPr/>
            <p:nvPr/>
          </p:nvSpPr>
          <p:spPr>
            <a:xfrm>
              <a:off x="3182058" y="2620627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50"/>
            <p:cNvSpPr/>
            <p:nvPr/>
          </p:nvSpPr>
          <p:spPr>
            <a:xfrm>
              <a:off x="3182058" y="2634374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2700" y="410"/>
                  </a:lnTo>
                  <a:cubicBezTo>
                    <a:pt x="2957" y="391"/>
                    <a:pt x="2957" y="19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50"/>
            <p:cNvSpPr/>
            <p:nvPr/>
          </p:nvSpPr>
          <p:spPr>
            <a:xfrm>
              <a:off x="3077632" y="2694311"/>
              <a:ext cx="334749" cy="34250"/>
            </a:xfrm>
            <a:custGeom>
              <a:avLst/>
              <a:gdLst/>
              <a:ahLst/>
              <a:cxnLst/>
              <a:rect l="l" t="t" r="r" b="b"/>
              <a:pathLst>
                <a:path w="12784" h="1308" extrusionOk="0">
                  <a:moveTo>
                    <a:pt x="773" y="1"/>
                  </a:moveTo>
                  <a:lnTo>
                    <a:pt x="0" y="1031"/>
                  </a:lnTo>
                  <a:lnTo>
                    <a:pt x="0" y="1308"/>
                  </a:lnTo>
                  <a:lnTo>
                    <a:pt x="12784" y="1308"/>
                  </a:lnTo>
                  <a:lnTo>
                    <a:pt x="12784" y="1031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4" name="Google Shape;6004;p50"/>
            <p:cNvSpPr/>
            <p:nvPr/>
          </p:nvSpPr>
          <p:spPr>
            <a:xfrm>
              <a:off x="3188552" y="2700072"/>
              <a:ext cx="112674" cy="16758"/>
            </a:xfrm>
            <a:custGeom>
              <a:avLst/>
              <a:gdLst/>
              <a:ahLst/>
              <a:cxnLst/>
              <a:rect l="l" t="t" r="r" b="b"/>
              <a:pathLst>
                <a:path w="4303" h="640" extrusionOk="0">
                  <a:moveTo>
                    <a:pt x="821" y="0"/>
                  </a:moveTo>
                  <a:cubicBezTo>
                    <a:pt x="782" y="0"/>
                    <a:pt x="744" y="19"/>
                    <a:pt x="706" y="38"/>
                  </a:cubicBezTo>
                  <a:lnTo>
                    <a:pt x="38" y="553"/>
                  </a:lnTo>
                  <a:cubicBezTo>
                    <a:pt x="0" y="582"/>
                    <a:pt x="19" y="639"/>
                    <a:pt x="67" y="639"/>
                  </a:cubicBezTo>
                  <a:lnTo>
                    <a:pt x="4236" y="639"/>
                  </a:lnTo>
                  <a:cubicBezTo>
                    <a:pt x="4284" y="639"/>
                    <a:pt x="4303" y="582"/>
                    <a:pt x="4264" y="553"/>
                  </a:cubicBezTo>
                  <a:lnTo>
                    <a:pt x="3597" y="38"/>
                  </a:lnTo>
                  <a:cubicBezTo>
                    <a:pt x="3568" y="19"/>
                    <a:pt x="3520" y="0"/>
                    <a:pt x="3482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5" name="Google Shape;6005;p50"/>
            <p:cNvSpPr/>
            <p:nvPr/>
          </p:nvSpPr>
          <p:spPr>
            <a:xfrm>
              <a:off x="3077632" y="2721308"/>
              <a:ext cx="334513" cy="20005"/>
            </a:xfrm>
            <a:custGeom>
              <a:avLst/>
              <a:gdLst/>
              <a:ahLst/>
              <a:cxnLst/>
              <a:rect l="l" t="t" r="r" b="b"/>
              <a:pathLst>
                <a:path w="12775" h="764" extrusionOk="0">
                  <a:moveTo>
                    <a:pt x="0" y="0"/>
                  </a:moveTo>
                  <a:lnTo>
                    <a:pt x="0" y="544"/>
                  </a:lnTo>
                  <a:cubicBezTo>
                    <a:pt x="0" y="668"/>
                    <a:pt x="96" y="763"/>
                    <a:pt x="220" y="763"/>
                  </a:cubicBezTo>
                  <a:lnTo>
                    <a:pt x="12555" y="763"/>
                  </a:lnTo>
                  <a:cubicBezTo>
                    <a:pt x="12679" y="763"/>
                    <a:pt x="12774" y="668"/>
                    <a:pt x="12774" y="544"/>
                  </a:cubicBezTo>
                  <a:lnTo>
                    <a:pt x="12774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6" name="Google Shape;6006;p50"/>
          <p:cNvGrpSpPr/>
          <p:nvPr/>
        </p:nvGrpSpPr>
        <p:grpSpPr>
          <a:xfrm>
            <a:off x="2635237" y="2431780"/>
            <a:ext cx="359231" cy="323019"/>
            <a:chOff x="2635237" y="2431780"/>
            <a:chExt cx="359231" cy="323019"/>
          </a:xfrm>
        </p:grpSpPr>
        <p:sp>
          <p:nvSpPr>
            <p:cNvPr id="6007" name="Google Shape;6007;p50"/>
            <p:cNvSpPr/>
            <p:nvPr/>
          </p:nvSpPr>
          <p:spPr>
            <a:xfrm>
              <a:off x="2769121" y="2696328"/>
              <a:ext cx="44253" cy="40482"/>
            </a:xfrm>
            <a:custGeom>
              <a:avLst/>
              <a:gdLst/>
              <a:ahLst/>
              <a:cxnLst/>
              <a:rect l="l" t="t" r="r" b="b"/>
              <a:pathLst>
                <a:path w="1690" h="1546" extrusionOk="0">
                  <a:moveTo>
                    <a:pt x="344" y="0"/>
                  </a:moveTo>
                  <a:lnTo>
                    <a:pt x="1" y="1546"/>
                  </a:lnTo>
                  <a:lnTo>
                    <a:pt x="1689" y="1546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50"/>
            <p:cNvSpPr/>
            <p:nvPr/>
          </p:nvSpPr>
          <p:spPr>
            <a:xfrm>
              <a:off x="2738903" y="2733039"/>
              <a:ext cx="104688" cy="21760"/>
            </a:xfrm>
            <a:custGeom>
              <a:avLst/>
              <a:gdLst/>
              <a:ahLst/>
              <a:cxnLst/>
              <a:rect l="l" t="t" r="r" b="b"/>
              <a:pathLst>
                <a:path w="3998" h="83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611"/>
                  </a:lnTo>
                  <a:cubicBezTo>
                    <a:pt x="0" y="725"/>
                    <a:pt x="96" y="830"/>
                    <a:pt x="220" y="830"/>
                  </a:cubicBezTo>
                  <a:lnTo>
                    <a:pt x="3778" y="830"/>
                  </a:lnTo>
                  <a:cubicBezTo>
                    <a:pt x="3902" y="830"/>
                    <a:pt x="3997" y="725"/>
                    <a:pt x="3997" y="611"/>
                  </a:cubicBezTo>
                  <a:lnTo>
                    <a:pt x="3997" y="220"/>
                  </a:lnTo>
                  <a:cubicBezTo>
                    <a:pt x="3997" y="96"/>
                    <a:pt x="3902" y="0"/>
                    <a:pt x="3778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9" name="Google Shape;6009;p50"/>
            <p:cNvSpPr/>
            <p:nvPr/>
          </p:nvSpPr>
          <p:spPr>
            <a:xfrm>
              <a:off x="2635237" y="2498212"/>
              <a:ext cx="312020" cy="203876"/>
            </a:xfrm>
            <a:custGeom>
              <a:avLst/>
              <a:gdLst/>
              <a:ahLst/>
              <a:cxnLst/>
              <a:rect l="l" t="t" r="r" b="b"/>
              <a:pathLst>
                <a:path w="11916" h="7786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7566"/>
                  </a:lnTo>
                  <a:cubicBezTo>
                    <a:pt x="0" y="7681"/>
                    <a:pt x="105" y="7785"/>
                    <a:pt x="229" y="7785"/>
                  </a:cubicBezTo>
                  <a:lnTo>
                    <a:pt x="11687" y="7785"/>
                  </a:lnTo>
                  <a:cubicBezTo>
                    <a:pt x="11811" y="7785"/>
                    <a:pt x="11916" y="7681"/>
                    <a:pt x="11916" y="7566"/>
                  </a:cubicBezTo>
                  <a:lnTo>
                    <a:pt x="11916" y="220"/>
                  </a:lnTo>
                  <a:cubicBezTo>
                    <a:pt x="11916" y="96"/>
                    <a:pt x="11811" y="1"/>
                    <a:pt x="11687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0" name="Google Shape;6010;p50"/>
            <p:cNvSpPr/>
            <p:nvPr/>
          </p:nvSpPr>
          <p:spPr>
            <a:xfrm>
              <a:off x="2845555" y="2498212"/>
              <a:ext cx="101703" cy="84211"/>
            </a:xfrm>
            <a:custGeom>
              <a:avLst/>
              <a:gdLst/>
              <a:ahLst/>
              <a:cxnLst/>
              <a:rect l="l" t="t" r="r" b="b"/>
              <a:pathLst>
                <a:path w="3884" h="3216" extrusionOk="0">
                  <a:moveTo>
                    <a:pt x="20" y="1"/>
                  </a:moveTo>
                  <a:lnTo>
                    <a:pt x="20" y="68"/>
                  </a:lnTo>
                  <a:cubicBezTo>
                    <a:pt x="1" y="1794"/>
                    <a:pt x="1394" y="3206"/>
                    <a:pt x="3120" y="3216"/>
                  </a:cubicBezTo>
                  <a:cubicBezTo>
                    <a:pt x="3378" y="3216"/>
                    <a:pt x="3626" y="3178"/>
                    <a:pt x="3884" y="3120"/>
                  </a:cubicBezTo>
                  <a:lnTo>
                    <a:pt x="3884" y="220"/>
                  </a:lnTo>
                  <a:cubicBezTo>
                    <a:pt x="3874" y="96"/>
                    <a:pt x="3779" y="1"/>
                    <a:pt x="3655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1" name="Google Shape;6011;p50"/>
            <p:cNvSpPr/>
            <p:nvPr/>
          </p:nvSpPr>
          <p:spPr>
            <a:xfrm>
              <a:off x="2635472" y="2687582"/>
              <a:ext cx="311523" cy="14506"/>
            </a:xfrm>
            <a:custGeom>
              <a:avLst/>
              <a:gdLst/>
              <a:ahLst/>
              <a:cxnLst/>
              <a:rect l="l" t="t" r="r" b="b"/>
              <a:pathLst>
                <a:path w="11897" h="554" extrusionOk="0">
                  <a:moveTo>
                    <a:pt x="1" y="0"/>
                  </a:moveTo>
                  <a:lnTo>
                    <a:pt x="1" y="334"/>
                  </a:lnTo>
                  <a:cubicBezTo>
                    <a:pt x="1" y="449"/>
                    <a:pt x="96" y="553"/>
                    <a:pt x="220" y="553"/>
                  </a:cubicBezTo>
                  <a:lnTo>
                    <a:pt x="11678" y="553"/>
                  </a:lnTo>
                  <a:cubicBezTo>
                    <a:pt x="11802" y="553"/>
                    <a:pt x="11897" y="449"/>
                    <a:pt x="11897" y="334"/>
                  </a:cubicBezTo>
                  <a:lnTo>
                    <a:pt x="11897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2" name="Google Shape;6012;p50"/>
            <p:cNvSpPr/>
            <p:nvPr/>
          </p:nvSpPr>
          <p:spPr>
            <a:xfrm>
              <a:off x="2655216" y="2517196"/>
              <a:ext cx="272062" cy="151166"/>
            </a:xfrm>
            <a:custGeom>
              <a:avLst/>
              <a:gdLst/>
              <a:ahLst/>
              <a:cxnLst/>
              <a:rect l="l" t="t" r="r" b="b"/>
              <a:pathLst>
                <a:path w="10390" h="5773" extrusionOk="0">
                  <a:moveTo>
                    <a:pt x="220" y="1"/>
                  </a:moveTo>
                  <a:cubicBezTo>
                    <a:pt x="105" y="1"/>
                    <a:pt x="0" y="106"/>
                    <a:pt x="0" y="220"/>
                  </a:cubicBezTo>
                  <a:lnTo>
                    <a:pt x="0" y="5553"/>
                  </a:lnTo>
                  <a:cubicBezTo>
                    <a:pt x="0" y="5677"/>
                    <a:pt x="105" y="5773"/>
                    <a:pt x="220" y="5773"/>
                  </a:cubicBezTo>
                  <a:lnTo>
                    <a:pt x="10389" y="5773"/>
                  </a:lnTo>
                  <a:lnTo>
                    <a:pt x="10389" y="220"/>
                  </a:lnTo>
                  <a:cubicBezTo>
                    <a:pt x="10389" y="106"/>
                    <a:pt x="10284" y="1"/>
                    <a:pt x="10170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3" name="Google Shape;6013;p50"/>
            <p:cNvSpPr/>
            <p:nvPr/>
          </p:nvSpPr>
          <p:spPr>
            <a:xfrm>
              <a:off x="2847807" y="2517196"/>
              <a:ext cx="79471" cy="65227"/>
            </a:xfrm>
            <a:custGeom>
              <a:avLst/>
              <a:gdLst/>
              <a:ahLst/>
              <a:cxnLst/>
              <a:rect l="l" t="t" r="r" b="b"/>
              <a:pathLst>
                <a:path w="3035" h="2491" extrusionOk="0">
                  <a:moveTo>
                    <a:pt x="1" y="1"/>
                  </a:moveTo>
                  <a:cubicBezTo>
                    <a:pt x="296" y="1441"/>
                    <a:pt x="1565" y="2481"/>
                    <a:pt x="3034" y="2491"/>
                  </a:cubicBezTo>
                  <a:lnTo>
                    <a:pt x="3034" y="220"/>
                  </a:lnTo>
                  <a:cubicBezTo>
                    <a:pt x="3034" y="106"/>
                    <a:pt x="2929" y="1"/>
                    <a:pt x="281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4" name="Google Shape;6014;p50"/>
            <p:cNvSpPr/>
            <p:nvPr/>
          </p:nvSpPr>
          <p:spPr>
            <a:xfrm>
              <a:off x="2655216" y="2517196"/>
              <a:ext cx="272062" cy="151166"/>
            </a:xfrm>
            <a:custGeom>
              <a:avLst/>
              <a:gdLst/>
              <a:ahLst/>
              <a:cxnLst/>
              <a:rect l="l" t="t" r="r" b="b"/>
              <a:pathLst>
                <a:path w="10390" h="5773" extrusionOk="0">
                  <a:moveTo>
                    <a:pt x="229" y="1"/>
                  </a:moveTo>
                  <a:cubicBezTo>
                    <a:pt x="105" y="1"/>
                    <a:pt x="0" y="106"/>
                    <a:pt x="0" y="220"/>
                  </a:cubicBezTo>
                  <a:lnTo>
                    <a:pt x="0" y="5553"/>
                  </a:lnTo>
                  <a:cubicBezTo>
                    <a:pt x="0" y="5677"/>
                    <a:pt x="105" y="5773"/>
                    <a:pt x="229" y="5773"/>
                  </a:cubicBezTo>
                  <a:lnTo>
                    <a:pt x="10170" y="5773"/>
                  </a:lnTo>
                  <a:cubicBezTo>
                    <a:pt x="10284" y="5773"/>
                    <a:pt x="10389" y="5677"/>
                    <a:pt x="10389" y="5553"/>
                  </a:cubicBezTo>
                  <a:lnTo>
                    <a:pt x="10389" y="5191"/>
                  </a:lnTo>
                  <a:lnTo>
                    <a:pt x="611" y="519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5" name="Google Shape;6015;p50"/>
            <p:cNvSpPr/>
            <p:nvPr/>
          </p:nvSpPr>
          <p:spPr>
            <a:xfrm>
              <a:off x="2770378" y="2678836"/>
              <a:ext cx="41739" cy="10762"/>
            </a:xfrm>
            <a:custGeom>
              <a:avLst/>
              <a:gdLst/>
              <a:ahLst/>
              <a:cxnLst/>
              <a:rect l="l" t="t" r="r" b="b"/>
              <a:pathLst>
                <a:path w="1594" h="411" extrusionOk="0">
                  <a:moveTo>
                    <a:pt x="248" y="0"/>
                  </a:moveTo>
                  <a:cubicBezTo>
                    <a:pt x="0" y="19"/>
                    <a:pt x="0" y="391"/>
                    <a:pt x="248" y="410"/>
                  </a:cubicBezTo>
                  <a:lnTo>
                    <a:pt x="1336" y="410"/>
                  </a:lnTo>
                  <a:cubicBezTo>
                    <a:pt x="1593" y="391"/>
                    <a:pt x="1593" y="19"/>
                    <a:pt x="133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6" name="Google Shape;6016;p50"/>
            <p:cNvSpPr/>
            <p:nvPr/>
          </p:nvSpPr>
          <p:spPr>
            <a:xfrm>
              <a:off x="2733404" y="2584910"/>
              <a:ext cx="25504" cy="26002"/>
            </a:xfrm>
            <a:custGeom>
              <a:avLst/>
              <a:gdLst/>
              <a:ahLst/>
              <a:cxnLst/>
              <a:rect l="l" t="t" r="r" b="b"/>
              <a:pathLst>
                <a:path w="974" h="993" extrusionOk="0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773"/>
                  </a:lnTo>
                  <a:cubicBezTo>
                    <a:pt x="0" y="897"/>
                    <a:pt x="96" y="992"/>
                    <a:pt x="220" y="992"/>
                  </a:cubicBezTo>
                  <a:lnTo>
                    <a:pt x="754" y="992"/>
                  </a:lnTo>
                  <a:cubicBezTo>
                    <a:pt x="878" y="992"/>
                    <a:pt x="973" y="897"/>
                    <a:pt x="973" y="773"/>
                  </a:cubicBezTo>
                  <a:lnTo>
                    <a:pt x="973" y="220"/>
                  </a:lnTo>
                  <a:cubicBezTo>
                    <a:pt x="973" y="105"/>
                    <a:pt x="878" y="0"/>
                    <a:pt x="75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7" name="Google Shape;6017;p50"/>
            <p:cNvSpPr/>
            <p:nvPr/>
          </p:nvSpPr>
          <p:spPr>
            <a:xfrm>
              <a:off x="2778364" y="2584910"/>
              <a:ext cx="25766" cy="26002"/>
            </a:xfrm>
            <a:custGeom>
              <a:avLst/>
              <a:gdLst/>
              <a:ahLst/>
              <a:cxnLst/>
              <a:rect l="l" t="t" r="r" b="b"/>
              <a:pathLst>
                <a:path w="984" h="993" extrusionOk="0">
                  <a:moveTo>
                    <a:pt x="229" y="0"/>
                  </a:moveTo>
                  <a:cubicBezTo>
                    <a:pt x="105" y="0"/>
                    <a:pt x="1" y="105"/>
                    <a:pt x="1" y="220"/>
                  </a:cubicBezTo>
                  <a:lnTo>
                    <a:pt x="1" y="773"/>
                  </a:lnTo>
                  <a:cubicBezTo>
                    <a:pt x="1" y="897"/>
                    <a:pt x="105" y="992"/>
                    <a:pt x="229" y="992"/>
                  </a:cubicBezTo>
                  <a:lnTo>
                    <a:pt x="764" y="992"/>
                  </a:lnTo>
                  <a:cubicBezTo>
                    <a:pt x="878" y="992"/>
                    <a:pt x="983" y="897"/>
                    <a:pt x="983" y="773"/>
                  </a:cubicBezTo>
                  <a:lnTo>
                    <a:pt x="983" y="220"/>
                  </a:lnTo>
                  <a:cubicBezTo>
                    <a:pt x="983" y="105"/>
                    <a:pt x="878" y="0"/>
                    <a:pt x="764" y="0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8" name="Google Shape;6018;p50"/>
            <p:cNvSpPr/>
            <p:nvPr/>
          </p:nvSpPr>
          <p:spPr>
            <a:xfrm>
              <a:off x="2823585" y="2584910"/>
              <a:ext cx="25504" cy="26002"/>
            </a:xfrm>
            <a:custGeom>
              <a:avLst/>
              <a:gdLst/>
              <a:ahLst/>
              <a:cxnLst/>
              <a:rect l="l" t="t" r="r" b="b"/>
              <a:pathLst>
                <a:path w="974" h="993" extrusionOk="0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773"/>
                  </a:lnTo>
                  <a:cubicBezTo>
                    <a:pt x="0" y="897"/>
                    <a:pt x="96" y="992"/>
                    <a:pt x="220" y="992"/>
                  </a:cubicBezTo>
                  <a:lnTo>
                    <a:pt x="754" y="992"/>
                  </a:lnTo>
                  <a:cubicBezTo>
                    <a:pt x="878" y="992"/>
                    <a:pt x="973" y="897"/>
                    <a:pt x="973" y="773"/>
                  </a:cubicBezTo>
                  <a:lnTo>
                    <a:pt x="973" y="220"/>
                  </a:lnTo>
                  <a:cubicBezTo>
                    <a:pt x="973" y="105"/>
                    <a:pt x="878" y="0"/>
                    <a:pt x="754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9" name="Google Shape;6019;p50"/>
            <p:cNvSpPr/>
            <p:nvPr/>
          </p:nvSpPr>
          <p:spPr>
            <a:xfrm>
              <a:off x="2859799" y="2431780"/>
              <a:ext cx="134669" cy="136424"/>
            </a:xfrm>
            <a:custGeom>
              <a:avLst/>
              <a:gdLst/>
              <a:ahLst/>
              <a:cxnLst/>
              <a:rect l="l" t="t" r="r" b="b"/>
              <a:pathLst>
                <a:path w="5143" h="5210" extrusionOk="0">
                  <a:moveTo>
                    <a:pt x="2576" y="0"/>
                  </a:moveTo>
                  <a:cubicBezTo>
                    <a:pt x="1155" y="0"/>
                    <a:pt x="1" y="1164"/>
                    <a:pt x="1" y="2605"/>
                  </a:cubicBezTo>
                  <a:cubicBezTo>
                    <a:pt x="1" y="4045"/>
                    <a:pt x="1155" y="5209"/>
                    <a:pt x="2576" y="5209"/>
                  </a:cubicBezTo>
                  <a:cubicBezTo>
                    <a:pt x="3988" y="5209"/>
                    <a:pt x="5143" y="4045"/>
                    <a:pt x="5143" y="2605"/>
                  </a:cubicBezTo>
                  <a:cubicBezTo>
                    <a:pt x="5143" y="1164"/>
                    <a:pt x="3988" y="0"/>
                    <a:pt x="257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0" name="Google Shape;6020;p50"/>
            <p:cNvSpPr/>
            <p:nvPr/>
          </p:nvSpPr>
          <p:spPr>
            <a:xfrm>
              <a:off x="2904026" y="2482920"/>
              <a:ext cx="39984" cy="34302"/>
            </a:xfrm>
            <a:custGeom>
              <a:avLst/>
              <a:gdLst/>
              <a:ahLst/>
              <a:cxnLst/>
              <a:rect l="l" t="t" r="r" b="b"/>
              <a:pathLst>
                <a:path w="1527" h="1310" extrusionOk="0">
                  <a:moveTo>
                    <a:pt x="887" y="413"/>
                  </a:moveTo>
                  <a:cubicBezTo>
                    <a:pt x="1011" y="423"/>
                    <a:pt x="1116" y="528"/>
                    <a:pt x="1116" y="652"/>
                  </a:cubicBezTo>
                  <a:cubicBezTo>
                    <a:pt x="1116" y="800"/>
                    <a:pt x="999" y="896"/>
                    <a:pt x="876" y="896"/>
                  </a:cubicBezTo>
                  <a:cubicBezTo>
                    <a:pt x="817" y="896"/>
                    <a:pt x="756" y="873"/>
                    <a:pt x="706" y="823"/>
                  </a:cubicBezTo>
                  <a:cubicBezTo>
                    <a:pt x="553" y="671"/>
                    <a:pt x="668" y="413"/>
                    <a:pt x="887" y="413"/>
                  </a:cubicBezTo>
                  <a:close/>
                  <a:moveTo>
                    <a:pt x="869" y="1"/>
                  </a:moveTo>
                  <a:cubicBezTo>
                    <a:pt x="708" y="1"/>
                    <a:pt x="544" y="60"/>
                    <a:pt x="410" y="194"/>
                  </a:cubicBezTo>
                  <a:cubicBezTo>
                    <a:pt x="0" y="614"/>
                    <a:pt x="305" y="1310"/>
                    <a:pt x="887" y="1310"/>
                  </a:cubicBezTo>
                  <a:cubicBezTo>
                    <a:pt x="1240" y="1300"/>
                    <a:pt x="1527" y="1014"/>
                    <a:pt x="1527" y="652"/>
                  </a:cubicBezTo>
                  <a:cubicBezTo>
                    <a:pt x="1527" y="259"/>
                    <a:pt x="1205" y="1"/>
                    <a:pt x="8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1" name="Google Shape;6021;p50"/>
            <p:cNvSpPr/>
            <p:nvPr/>
          </p:nvSpPr>
          <p:spPr>
            <a:xfrm>
              <a:off x="2880433" y="2455190"/>
              <a:ext cx="93638" cy="89841"/>
            </a:xfrm>
            <a:custGeom>
              <a:avLst/>
              <a:gdLst/>
              <a:ahLst/>
              <a:cxnLst/>
              <a:rect l="l" t="t" r="r" b="b"/>
              <a:pathLst>
                <a:path w="3576" h="3431" extrusionOk="0">
                  <a:moveTo>
                    <a:pt x="1785" y="845"/>
                  </a:moveTo>
                  <a:cubicBezTo>
                    <a:pt x="1936" y="845"/>
                    <a:pt x="2089" y="885"/>
                    <a:pt x="2227" y="967"/>
                  </a:cubicBezTo>
                  <a:cubicBezTo>
                    <a:pt x="2418" y="1091"/>
                    <a:pt x="2561" y="1281"/>
                    <a:pt x="2609" y="1510"/>
                  </a:cubicBezTo>
                  <a:cubicBezTo>
                    <a:pt x="2666" y="1730"/>
                    <a:pt x="2628" y="1959"/>
                    <a:pt x="2513" y="2159"/>
                  </a:cubicBezTo>
                  <a:cubicBezTo>
                    <a:pt x="2447" y="2283"/>
                    <a:pt x="2342" y="2378"/>
                    <a:pt x="2227" y="2455"/>
                  </a:cubicBezTo>
                  <a:cubicBezTo>
                    <a:pt x="2089" y="2536"/>
                    <a:pt x="1936" y="2576"/>
                    <a:pt x="1785" y="2576"/>
                  </a:cubicBezTo>
                  <a:cubicBezTo>
                    <a:pt x="1633" y="2576"/>
                    <a:pt x="1483" y="2536"/>
                    <a:pt x="1349" y="2455"/>
                  </a:cubicBezTo>
                  <a:cubicBezTo>
                    <a:pt x="1149" y="2331"/>
                    <a:pt x="1016" y="2140"/>
                    <a:pt x="958" y="1921"/>
                  </a:cubicBezTo>
                  <a:cubicBezTo>
                    <a:pt x="930" y="1787"/>
                    <a:pt x="930" y="1644"/>
                    <a:pt x="958" y="1510"/>
                  </a:cubicBezTo>
                  <a:cubicBezTo>
                    <a:pt x="1016" y="1281"/>
                    <a:pt x="1149" y="1091"/>
                    <a:pt x="1349" y="967"/>
                  </a:cubicBezTo>
                  <a:cubicBezTo>
                    <a:pt x="1483" y="885"/>
                    <a:pt x="1633" y="845"/>
                    <a:pt x="1785" y="845"/>
                  </a:cubicBezTo>
                  <a:close/>
                  <a:moveTo>
                    <a:pt x="1784" y="1"/>
                  </a:moveTo>
                  <a:cubicBezTo>
                    <a:pt x="1686" y="1"/>
                    <a:pt x="1588" y="65"/>
                    <a:pt x="1578" y="194"/>
                  </a:cubicBezTo>
                  <a:lnTo>
                    <a:pt x="1578" y="451"/>
                  </a:lnTo>
                  <a:cubicBezTo>
                    <a:pt x="1388" y="480"/>
                    <a:pt x="1206" y="556"/>
                    <a:pt x="1054" y="671"/>
                  </a:cubicBezTo>
                  <a:lnTo>
                    <a:pt x="872" y="499"/>
                  </a:lnTo>
                  <a:cubicBezTo>
                    <a:pt x="830" y="463"/>
                    <a:pt x="785" y="448"/>
                    <a:pt x="741" y="448"/>
                  </a:cubicBezTo>
                  <a:cubicBezTo>
                    <a:pt x="588" y="448"/>
                    <a:pt x="458" y="637"/>
                    <a:pt x="577" y="785"/>
                  </a:cubicBezTo>
                  <a:lnTo>
                    <a:pt x="758" y="967"/>
                  </a:lnTo>
                  <a:cubicBezTo>
                    <a:pt x="644" y="1129"/>
                    <a:pt x="567" y="1320"/>
                    <a:pt x="539" y="1510"/>
                  </a:cubicBezTo>
                  <a:lnTo>
                    <a:pt x="291" y="1510"/>
                  </a:lnTo>
                  <a:cubicBezTo>
                    <a:pt x="285" y="1510"/>
                    <a:pt x="279" y="1510"/>
                    <a:pt x="273" y="1510"/>
                  </a:cubicBezTo>
                  <a:cubicBezTo>
                    <a:pt x="4" y="1510"/>
                    <a:pt x="1" y="1922"/>
                    <a:pt x="264" y="1922"/>
                  </a:cubicBezTo>
                  <a:cubicBezTo>
                    <a:pt x="273" y="1922"/>
                    <a:pt x="282" y="1921"/>
                    <a:pt x="291" y="1921"/>
                  </a:cubicBezTo>
                  <a:lnTo>
                    <a:pt x="539" y="1921"/>
                  </a:lnTo>
                  <a:cubicBezTo>
                    <a:pt x="567" y="2121"/>
                    <a:pt x="644" y="2302"/>
                    <a:pt x="758" y="2464"/>
                  </a:cubicBezTo>
                  <a:lnTo>
                    <a:pt x="586" y="2646"/>
                  </a:lnTo>
                  <a:cubicBezTo>
                    <a:pt x="407" y="2796"/>
                    <a:pt x="551" y="3016"/>
                    <a:pt x="714" y="3016"/>
                  </a:cubicBezTo>
                  <a:cubicBezTo>
                    <a:pt x="768" y="3016"/>
                    <a:pt x="825" y="2991"/>
                    <a:pt x="872" y="2932"/>
                  </a:cubicBezTo>
                  <a:lnTo>
                    <a:pt x="1054" y="2760"/>
                  </a:lnTo>
                  <a:cubicBezTo>
                    <a:pt x="1206" y="2875"/>
                    <a:pt x="1388" y="2951"/>
                    <a:pt x="1578" y="2979"/>
                  </a:cubicBezTo>
                  <a:lnTo>
                    <a:pt x="1578" y="3237"/>
                  </a:lnTo>
                  <a:cubicBezTo>
                    <a:pt x="1588" y="3366"/>
                    <a:pt x="1686" y="3430"/>
                    <a:pt x="1785" y="3430"/>
                  </a:cubicBezTo>
                  <a:cubicBezTo>
                    <a:pt x="1884" y="3430"/>
                    <a:pt x="1984" y="3366"/>
                    <a:pt x="1998" y="3237"/>
                  </a:cubicBezTo>
                  <a:lnTo>
                    <a:pt x="1998" y="2979"/>
                  </a:lnTo>
                  <a:cubicBezTo>
                    <a:pt x="2189" y="2951"/>
                    <a:pt x="2361" y="2875"/>
                    <a:pt x="2523" y="2760"/>
                  </a:cubicBezTo>
                  <a:lnTo>
                    <a:pt x="2695" y="2932"/>
                  </a:lnTo>
                  <a:cubicBezTo>
                    <a:pt x="2742" y="2991"/>
                    <a:pt x="2799" y="3016"/>
                    <a:pt x="2854" y="3016"/>
                  </a:cubicBezTo>
                  <a:cubicBezTo>
                    <a:pt x="3017" y="3016"/>
                    <a:pt x="3162" y="2796"/>
                    <a:pt x="2990" y="2646"/>
                  </a:cubicBezTo>
                  <a:lnTo>
                    <a:pt x="2809" y="2464"/>
                  </a:lnTo>
                  <a:cubicBezTo>
                    <a:pt x="2924" y="2302"/>
                    <a:pt x="3000" y="2121"/>
                    <a:pt x="3038" y="1921"/>
                  </a:cubicBezTo>
                  <a:lnTo>
                    <a:pt x="3286" y="1921"/>
                  </a:lnTo>
                  <a:cubicBezTo>
                    <a:pt x="3295" y="1921"/>
                    <a:pt x="3304" y="1922"/>
                    <a:pt x="3312" y="1922"/>
                  </a:cubicBezTo>
                  <a:cubicBezTo>
                    <a:pt x="3576" y="1922"/>
                    <a:pt x="3573" y="1510"/>
                    <a:pt x="3304" y="1510"/>
                  </a:cubicBezTo>
                  <a:cubicBezTo>
                    <a:pt x="3298" y="1510"/>
                    <a:pt x="3292" y="1510"/>
                    <a:pt x="3286" y="1510"/>
                  </a:cubicBezTo>
                  <a:lnTo>
                    <a:pt x="3038" y="1510"/>
                  </a:lnTo>
                  <a:cubicBezTo>
                    <a:pt x="3000" y="1310"/>
                    <a:pt x="2924" y="1129"/>
                    <a:pt x="2809" y="967"/>
                  </a:cubicBezTo>
                  <a:lnTo>
                    <a:pt x="2990" y="785"/>
                  </a:lnTo>
                  <a:cubicBezTo>
                    <a:pt x="3115" y="631"/>
                    <a:pt x="2986" y="443"/>
                    <a:pt x="2832" y="443"/>
                  </a:cubicBezTo>
                  <a:cubicBezTo>
                    <a:pt x="2786" y="443"/>
                    <a:pt x="2739" y="460"/>
                    <a:pt x="2695" y="499"/>
                  </a:cubicBezTo>
                  <a:lnTo>
                    <a:pt x="2523" y="671"/>
                  </a:lnTo>
                  <a:cubicBezTo>
                    <a:pt x="2361" y="556"/>
                    <a:pt x="2179" y="480"/>
                    <a:pt x="1989" y="451"/>
                  </a:cubicBezTo>
                  <a:lnTo>
                    <a:pt x="1989" y="194"/>
                  </a:lnTo>
                  <a:cubicBezTo>
                    <a:pt x="1979" y="65"/>
                    <a:pt x="1881" y="1"/>
                    <a:pt x="1784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2" name="Google Shape;6022;p50"/>
          <p:cNvGrpSpPr/>
          <p:nvPr/>
        </p:nvGrpSpPr>
        <p:grpSpPr>
          <a:xfrm>
            <a:off x="4011651" y="3768132"/>
            <a:ext cx="373189" cy="358944"/>
            <a:chOff x="4011651" y="3768132"/>
            <a:chExt cx="373189" cy="358944"/>
          </a:xfrm>
        </p:grpSpPr>
        <p:sp>
          <p:nvSpPr>
            <p:cNvPr id="6023" name="Google Shape;6023;p50"/>
            <p:cNvSpPr/>
            <p:nvPr/>
          </p:nvSpPr>
          <p:spPr>
            <a:xfrm>
              <a:off x="4011651" y="3859387"/>
              <a:ext cx="275309" cy="267689"/>
            </a:xfrm>
            <a:custGeom>
              <a:avLst/>
              <a:gdLst/>
              <a:ahLst/>
              <a:cxnLst/>
              <a:rect l="l" t="t" r="r" b="b"/>
              <a:pathLst>
                <a:path w="10514" h="10223" extrusionOk="0">
                  <a:moveTo>
                    <a:pt x="2452" y="1"/>
                  </a:moveTo>
                  <a:lnTo>
                    <a:pt x="1632" y="430"/>
                  </a:lnTo>
                  <a:lnTo>
                    <a:pt x="1403" y="554"/>
                  </a:lnTo>
                  <a:cubicBezTo>
                    <a:pt x="401" y="1079"/>
                    <a:pt x="0" y="2300"/>
                    <a:pt x="506" y="3321"/>
                  </a:cubicBezTo>
                  <a:cubicBezTo>
                    <a:pt x="1174" y="4656"/>
                    <a:pt x="5848" y="9340"/>
                    <a:pt x="7193" y="10008"/>
                  </a:cubicBezTo>
                  <a:cubicBezTo>
                    <a:pt x="7490" y="10153"/>
                    <a:pt x="7805" y="10223"/>
                    <a:pt x="8115" y="10223"/>
                  </a:cubicBezTo>
                  <a:cubicBezTo>
                    <a:pt x="8865" y="10223"/>
                    <a:pt x="9589" y="9820"/>
                    <a:pt x="9960" y="9111"/>
                  </a:cubicBezTo>
                  <a:lnTo>
                    <a:pt x="10074" y="8882"/>
                  </a:lnTo>
                  <a:lnTo>
                    <a:pt x="10513" y="8052"/>
                  </a:lnTo>
                  <a:lnTo>
                    <a:pt x="8128" y="6717"/>
                  </a:lnTo>
                  <a:lnTo>
                    <a:pt x="7918" y="7232"/>
                  </a:lnTo>
                  <a:cubicBezTo>
                    <a:pt x="7761" y="7616"/>
                    <a:pt x="7392" y="7838"/>
                    <a:pt x="7014" y="7838"/>
                  </a:cubicBezTo>
                  <a:cubicBezTo>
                    <a:pt x="6819" y="7838"/>
                    <a:pt x="6621" y="7779"/>
                    <a:pt x="6449" y="7652"/>
                  </a:cubicBezTo>
                  <a:cubicBezTo>
                    <a:pt x="6211" y="7480"/>
                    <a:pt x="3034" y="4303"/>
                    <a:pt x="2862" y="4065"/>
                  </a:cubicBezTo>
                  <a:cubicBezTo>
                    <a:pt x="2490" y="3550"/>
                    <a:pt x="2691" y="2834"/>
                    <a:pt x="3272" y="2596"/>
                  </a:cubicBezTo>
                  <a:lnTo>
                    <a:pt x="3788" y="2386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50"/>
            <p:cNvSpPr/>
            <p:nvPr/>
          </p:nvSpPr>
          <p:spPr>
            <a:xfrm>
              <a:off x="4054359" y="3859151"/>
              <a:ext cx="56481" cy="72716"/>
            </a:xfrm>
            <a:custGeom>
              <a:avLst/>
              <a:gdLst/>
              <a:ahLst/>
              <a:cxnLst/>
              <a:rect l="l" t="t" r="r" b="b"/>
              <a:pathLst>
                <a:path w="2157" h="2777" extrusionOk="0">
                  <a:moveTo>
                    <a:pt x="821" y="0"/>
                  </a:moveTo>
                  <a:lnTo>
                    <a:pt x="1" y="439"/>
                  </a:lnTo>
                  <a:lnTo>
                    <a:pt x="1374" y="2776"/>
                  </a:lnTo>
                  <a:cubicBezTo>
                    <a:pt x="1451" y="2700"/>
                    <a:pt x="1546" y="2643"/>
                    <a:pt x="1641" y="2605"/>
                  </a:cubicBezTo>
                  <a:lnTo>
                    <a:pt x="2157" y="2395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50"/>
            <p:cNvSpPr/>
            <p:nvPr/>
          </p:nvSpPr>
          <p:spPr>
            <a:xfrm>
              <a:off x="4214480" y="4035245"/>
              <a:ext cx="72480" cy="56743"/>
            </a:xfrm>
            <a:custGeom>
              <a:avLst/>
              <a:gdLst/>
              <a:ahLst/>
              <a:cxnLst/>
              <a:rect l="l" t="t" r="r" b="b"/>
              <a:pathLst>
                <a:path w="2768" h="2167" extrusionOk="0">
                  <a:moveTo>
                    <a:pt x="382" y="1"/>
                  </a:moveTo>
                  <a:lnTo>
                    <a:pt x="172" y="526"/>
                  </a:lnTo>
                  <a:cubicBezTo>
                    <a:pt x="125" y="621"/>
                    <a:pt x="67" y="716"/>
                    <a:pt x="1" y="793"/>
                  </a:cubicBezTo>
                  <a:lnTo>
                    <a:pt x="2328" y="2166"/>
                  </a:lnTo>
                  <a:lnTo>
                    <a:pt x="2767" y="1336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50"/>
            <p:cNvSpPr/>
            <p:nvPr/>
          </p:nvSpPr>
          <p:spPr>
            <a:xfrm>
              <a:off x="4135559" y="3768132"/>
              <a:ext cx="249281" cy="210946"/>
            </a:xfrm>
            <a:custGeom>
              <a:avLst/>
              <a:gdLst/>
              <a:ahLst/>
              <a:cxnLst/>
              <a:rect l="l" t="t" r="r" b="b"/>
              <a:pathLst>
                <a:path w="9520" h="8056" extrusionOk="0">
                  <a:moveTo>
                    <a:pt x="4798" y="0"/>
                  </a:moveTo>
                  <a:cubicBezTo>
                    <a:pt x="4745" y="0"/>
                    <a:pt x="4691" y="2"/>
                    <a:pt x="4636" y="4"/>
                  </a:cubicBezTo>
                  <a:cubicBezTo>
                    <a:pt x="1612" y="118"/>
                    <a:pt x="0" y="3629"/>
                    <a:pt x="1879" y="6004"/>
                  </a:cubicBezTo>
                  <a:lnTo>
                    <a:pt x="1803" y="7826"/>
                  </a:lnTo>
                  <a:cubicBezTo>
                    <a:pt x="1795" y="7956"/>
                    <a:pt x="1904" y="8056"/>
                    <a:pt x="2026" y="8056"/>
                  </a:cubicBezTo>
                  <a:cubicBezTo>
                    <a:pt x="2056" y="8056"/>
                    <a:pt x="2088" y="8050"/>
                    <a:pt x="2118" y="8036"/>
                  </a:cubicBezTo>
                  <a:lnTo>
                    <a:pt x="3768" y="7264"/>
                  </a:lnTo>
                  <a:cubicBezTo>
                    <a:pt x="4103" y="7359"/>
                    <a:pt x="4443" y="7404"/>
                    <a:pt x="4778" y="7404"/>
                  </a:cubicBezTo>
                  <a:cubicBezTo>
                    <a:pt x="5993" y="7404"/>
                    <a:pt x="7158" y="6805"/>
                    <a:pt x="7861" y="5766"/>
                  </a:cubicBezTo>
                  <a:cubicBezTo>
                    <a:pt x="9519" y="3293"/>
                    <a:pt x="7727" y="0"/>
                    <a:pt x="479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50"/>
            <p:cNvSpPr/>
            <p:nvPr/>
          </p:nvSpPr>
          <p:spPr>
            <a:xfrm>
              <a:off x="4062110" y="3836553"/>
              <a:ext cx="78712" cy="97827"/>
            </a:xfrm>
            <a:custGeom>
              <a:avLst/>
              <a:gdLst/>
              <a:ahLst/>
              <a:cxnLst/>
              <a:rect l="l" t="t" r="r" b="b"/>
              <a:pathLst>
                <a:path w="3006" h="3736" extrusionOk="0">
                  <a:moveTo>
                    <a:pt x="1124" y="0"/>
                  </a:moveTo>
                  <a:cubicBezTo>
                    <a:pt x="1086" y="0"/>
                    <a:pt x="1047" y="11"/>
                    <a:pt x="1012" y="33"/>
                  </a:cubicBezTo>
                  <a:lnTo>
                    <a:pt x="134" y="539"/>
                  </a:lnTo>
                  <a:cubicBezTo>
                    <a:pt x="29" y="606"/>
                    <a:pt x="0" y="739"/>
                    <a:pt x="58" y="844"/>
                  </a:cubicBezTo>
                  <a:lnTo>
                    <a:pt x="1698" y="3630"/>
                  </a:lnTo>
                  <a:cubicBezTo>
                    <a:pt x="1736" y="3699"/>
                    <a:pt x="1807" y="3735"/>
                    <a:pt x="1881" y="3735"/>
                  </a:cubicBezTo>
                  <a:cubicBezTo>
                    <a:pt x="1920" y="3735"/>
                    <a:pt x="1959" y="3726"/>
                    <a:pt x="1994" y="3706"/>
                  </a:cubicBezTo>
                  <a:lnTo>
                    <a:pt x="2872" y="3191"/>
                  </a:lnTo>
                  <a:cubicBezTo>
                    <a:pt x="2977" y="3134"/>
                    <a:pt x="3005" y="2991"/>
                    <a:pt x="2948" y="2886"/>
                  </a:cubicBezTo>
                  <a:lnTo>
                    <a:pt x="1307" y="110"/>
                  </a:lnTo>
                  <a:cubicBezTo>
                    <a:pt x="1269" y="40"/>
                    <a:pt x="1198" y="0"/>
                    <a:pt x="1124" y="0"/>
                  </a:cubicBez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50"/>
            <p:cNvSpPr/>
            <p:nvPr/>
          </p:nvSpPr>
          <p:spPr>
            <a:xfrm>
              <a:off x="4210998" y="4006154"/>
              <a:ext cx="99451" cy="77298"/>
            </a:xfrm>
            <a:custGeom>
              <a:avLst/>
              <a:gdLst/>
              <a:ahLst/>
              <a:cxnLst/>
              <a:rect l="l" t="t" r="r" b="b"/>
              <a:pathLst>
                <a:path w="3798" h="2952" extrusionOk="0">
                  <a:moveTo>
                    <a:pt x="765" y="1"/>
                  </a:moveTo>
                  <a:cubicBezTo>
                    <a:pt x="691" y="1"/>
                    <a:pt x="620" y="41"/>
                    <a:pt x="582" y="110"/>
                  </a:cubicBezTo>
                  <a:lnTo>
                    <a:pt x="67" y="978"/>
                  </a:lnTo>
                  <a:cubicBezTo>
                    <a:pt x="0" y="1083"/>
                    <a:pt x="38" y="1217"/>
                    <a:pt x="143" y="1284"/>
                  </a:cubicBezTo>
                  <a:lnTo>
                    <a:pt x="2929" y="2924"/>
                  </a:lnTo>
                  <a:cubicBezTo>
                    <a:pt x="2962" y="2943"/>
                    <a:pt x="2998" y="2951"/>
                    <a:pt x="3033" y="2951"/>
                  </a:cubicBezTo>
                  <a:cubicBezTo>
                    <a:pt x="3110" y="2951"/>
                    <a:pt x="3185" y="2911"/>
                    <a:pt x="3225" y="2839"/>
                  </a:cubicBezTo>
                  <a:lnTo>
                    <a:pt x="3740" y="1970"/>
                  </a:lnTo>
                  <a:cubicBezTo>
                    <a:pt x="3797" y="1866"/>
                    <a:pt x="3768" y="1732"/>
                    <a:pt x="3663" y="1665"/>
                  </a:cubicBezTo>
                  <a:lnTo>
                    <a:pt x="878" y="34"/>
                  </a:lnTo>
                  <a:cubicBezTo>
                    <a:pt x="842" y="11"/>
                    <a:pt x="803" y="1"/>
                    <a:pt x="765" y="1"/>
                  </a:cubicBez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50"/>
            <p:cNvSpPr/>
            <p:nvPr/>
          </p:nvSpPr>
          <p:spPr>
            <a:xfrm>
              <a:off x="4186750" y="3787195"/>
              <a:ext cx="147657" cy="149595"/>
            </a:xfrm>
            <a:custGeom>
              <a:avLst/>
              <a:gdLst/>
              <a:ahLst/>
              <a:cxnLst/>
              <a:rect l="l" t="t" r="r" b="b"/>
              <a:pathLst>
                <a:path w="5639" h="5713" extrusionOk="0">
                  <a:moveTo>
                    <a:pt x="3619" y="1"/>
                  </a:moveTo>
                  <a:cubicBezTo>
                    <a:pt x="3478" y="1"/>
                    <a:pt x="3337" y="151"/>
                    <a:pt x="3435" y="316"/>
                  </a:cubicBezTo>
                  <a:lnTo>
                    <a:pt x="3616" y="621"/>
                  </a:lnTo>
                  <a:cubicBezTo>
                    <a:pt x="3359" y="540"/>
                    <a:pt x="3096" y="501"/>
                    <a:pt x="2836" y="501"/>
                  </a:cubicBezTo>
                  <a:cubicBezTo>
                    <a:pt x="1959" y="501"/>
                    <a:pt x="1116" y="943"/>
                    <a:pt x="630" y="1708"/>
                  </a:cubicBezTo>
                  <a:cubicBezTo>
                    <a:pt x="1" y="2710"/>
                    <a:pt x="115" y="4008"/>
                    <a:pt x="917" y="4876"/>
                  </a:cubicBezTo>
                  <a:cubicBezTo>
                    <a:pt x="1422" y="5424"/>
                    <a:pt x="2122" y="5713"/>
                    <a:pt x="2833" y="5713"/>
                  </a:cubicBezTo>
                  <a:cubicBezTo>
                    <a:pt x="3248" y="5713"/>
                    <a:pt x="3668" y="5614"/>
                    <a:pt x="4055" y="5410"/>
                  </a:cubicBezTo>
                  <a:cubicBezTo>
                    <a:pt x="5095" y="4857"/>
                    <a:pt x="5639" y="3664"/>
                    <a:pt x="5362" y="2510"/>
                  </a:cubicBezTo>
                  <a:lnTo>
                    <a:pt x="5372" y="2510"/>
                  </a:lnTo>
                  <a:cubicBezTo>
                    <a:pt x="5344" y="2399"/>
                    <a:pt x="5259" y="2351"/>
                    <a:pt x="5174" y="2351"/>
                  </a:cubicBezTo>
                  <a:cubicBezTo>
                    <a:pt x="5052" y="2351"/>
                    <a:pt x="4928" y="2448"/>
                    <a:pt x="4962" y="2605"/>
                  </a:cubicBezTo>
                  <a:cubicBezTo>
                    <a:pt x="5190" y="3578"/>
                    <a:pt x="4742" y="4580"/>
                    <a:pt x="3855" y="5047"/>
                  </a:cubicBezTo>
                  <a:cubicBezTo>
                    <a:pt x="3533" y="5219"/>
                    <a:pt x="3183" y="5302"/>
                    <a:pt x="2835" y="5302"/>
                  </a:cubicBezTo>
                  <a:cubicBezTo>
                    <a:pt x="2235" y="5302"/>
                    <a:pt x="1641" y="5055"/>
                    <a:pt x="1212" y="4589"/>
                  </a:cubicBezTo>
                  <a:cubicBezTo>
                    <a:pt x="545" y="3855"/>
                    <a:pt x="449" y="2758"/>
                    <a:pt x="993" y="1918"/>
                  </a:cubicBezTo>
                  <a:cubicBezTo>
                    <a:pt x="1398" y="1281"/>
                    <a:pt x="2095" y="919"/>
                    <a:pt x="2825" y="919"/>
                  </a:cubicBezTo>
                  <a:cubicBezTo>
                    <a:pt x="3056" y="919"/>
                    <a:pt x="3291" y="955"/>
                    <a:pt x="3521" y="1031"/>
                  </a:cubicBezTo>
                  <a:lnTo>
                    <a:pt x="3073" y="1126"/>
                  </a:lnTo>
                  <a:cubicBezTo>
                    <a:pt x="2826" y="1188"/>
                    <a:pt x="2888" y="1535"/>
                    <a:pt x="3110" y="1535"/>
                  </a:cubicBezTo>
                  <a:cubicBezTo>
                    <a:pt x="3128" y="1535"/>
                    <a:pt x="3148" y="1532"/>
                    <a:pt x="3168" y="1527"/>
                  </a:cubicBezTo>
                  <a:lnTo>
                    <a:pt x="4179" y="1298"/>
                  </a:lnTo>
                  <a:cubicBezTo>
                    <a:pt x="4313" y="1270"/>
                    <a:pt x="4380" y="1117"/>
                    <a:pt x="4313" y="993"/>
                  </a:cubicBezTo>
                  <a:lnTo>
                    <a:pt x="3788" y="106"/>
                  </a:lnTo>
                  <a:cubicBezTo>
                    <a:pt x="3747" y="31"/>
                    <a:pt x="3683" y="1"/>
                    <a:pt x="3619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50"/>
            <p:cNvSpPr/>
            <p:nvPr/>
          </p:nvSpPr>
          <p:spPr>
            <a:xfrm>
              <a:off x="4226473" y="3841659"/>
              <a:ext cx="42734" cy="53496"/>
            </a:xfrm>
            <a:custGeom>
              <a:avLst/>
              <a:gdLst/>
              <a:ahLst/>
              <a:cxnLst/>
              <a:rect l="l" t="t" r="r" b="b"/>
              <a:pathLst>
                <a:path w="1632" h="2043" extrusionOk="0">
                  <a:moveTo>
                    <a:pt x="709" y="0"/>
                  </a:moveTo>
                  <a:cubicBezTo>
                    <a:pt x="354" y="0"/>
                    <a:pt x="58" y="292"/>
                    <a:pt x="48" y="649"/>
                  </a:cubicBezTo>
                  <a:cubicBezTo>
                    <a:pt x="48" y="788"/>
                    <a:pt x="153" y="857"/>
                    <a:pt x="258" y="857"/>
                  </a:cubicBezTo>
                  <a:cubicBezTo>
                    <a:pt x="363" y="857"/>
                    <a:pt x="468" y="788"/>
                    <a:pt x="468" y="649"/>
                  </a:cubicBezTo>
                  <a:cubicBezTo>
                    <a:pt x="468" y="521"/>
                    <a:pt x="574" y="410"/>
                    <a:pt x="709" y="410"/>
                  </a:cubicBezTo>
                  <a:cubicBezTo>
                    <a:pt x="714" y="410"/>
                    <a:pt x="720" y="410"/>
                    <a:pt x="726" y="411"/>
                  </a:cubicBezTo>
                  <a:lnTo>
                    <a:pt x="802" y="411"/>
                  </a:lnTo>
                  <a:cubicBezTo>
                    <a:pt x="840" y="411"/>
                    <a:pt x="869" y="430"/>
                    <a:pt x="888" y="458"/>
                  </a:cubicBezTo>
                  <a:cubicBezTo>
                    <a:pt x="897" y="477"/>
                    <a:pt x="897" y="506"/>
                    <a:pt x="888" y="525"/>
                  </a:cubicBezTo>
                  <a:lnTo>
                    <a:pt x="86" y="1708"/>
                  </a:lnTo>
                  <a:cubicBezTo>
                    <a:pt x="1" y="1851"/>
                    <a:pt x="96" y="2032"/>
                    <a:pt x="258" y="2032"/>
                  </a:cubicBezTo>
                  <a:lnTo>
                    <a:pt x="1355" y="2032"/>
                  </a:lnTo>
                  <a:lnTo>
                    <a:pt x="1355" y="2042"/>
                  </a:lnTo>
                  <a:cubicBezTo>
                    <a:pt x="1632" y="2042"/>
                    <a:pt x="1632" y="1622"/>
                    <a:pt x="1355" y="1622"/>
                  </a:cubicBezTo>
                  <a:lnTo>
                    <a:pt x="649" y="1622"/>
                  </a:lnTo>
                  <a:lnTo>
                    <a:pt x="1231" y="764"/>
                  </a:lnTo>
                  <a:cubicBezTo>
                    <a:pt x="1327" y="611"/>
                    <a:pt x="1336" y="420"/>
                    <a:pt x="1250" y="268"/>
                  </a:cubicBezTo>
                  <a:cubicBezTo>
                    <a:pt x="1164" y="105"/>
                    <a:pt x="993" y="0"/>
                    <a:pt x="802" y="0"/>
                  </a:cubicBezTo>
                  <a:lnTo>
                    <a:pt x="726" y="0"/>
                  </a:lnTo>
                  <a:cubicBezTo>
                    <a:pt x="720" y="0"/>
                    <a:pt x="714" y="0"/>
                    <a:pt x="709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50"/>
            <p:cNvSpPr/>
            <p:nvPr/>
          </p:nvSpPr>
          <p:spPr>
            <a:xfrm>
              <a:off x="4266431" y="3841476"/>
              <a:ext cx="30008" cy="53417"/>
            </a:xfrm>
            <a:custGeom>
              <a:avLst/>
              <a:gdLst/>
              <a:ahLst/>
              <a:cxnLst/>
              <a:rect l="l" t="t" r="r" b="b"/>
              <a:pathLst>
                <a:path w="1146" h="2040" extrusionOk="0">
                  <a:moveTo>
                    <a:pt x="206" y="0"/>
                  </a:moveTo>
                  <a:cubicBezTo>
                    <a:pt x="104" y="0"/>
                    <a:pt x="1" y="69"/>
                    <a:pt x="1" y="208"/>
                  </a:cubicBezTo>
                  <a:lnTo>
                    <a:pt x="1" y="1076"/>
                  </a:lnTo>
                  <a:cubicBezTo>
                    <a:pt x="1" y="1181"/>
                    <a:pt x="87" y="1276"/>
                    <a:pt x="201" y="1276"/>
                  </a:cubicBezTo>
                  <a:lnTo>
                    <a:pt x="736" y="1276"/>
                  </a:lnTo>
                  <a:lnTo>
                    <a:pt x="736" y="1830"/>
                  </a:lnTo>
                  <a:cubicBezTo>
                    <a:pt x="736" y="1944"/>
                    <a:pt x="821" y="2039"/>
                    <a:pt x="936" y="2039"/>
                  </a:cubicBezTo>
                  <a:cubicBezTo>
                    <a:pt x="1050" y="2039"/>
                    <a:pt x="1146" y="1944"/>
                    <a:pt x="1146" y="1830"/>
                  </a:cubicBezTo>
                  <a:lnTo>
                    <a:pt x="1146" y="1066"/>
                  </a:lnTo>
                  <a:cubicBezTo>
                    <a:pt x="1146" y="952"/>
                    <a:pt x="1050" y="866"/>
                    <a:pt x="936" y="866"/>
                  </a:cubicBezTo>
                  <a:lnTo>
                    <a:pt x="411" y="866"/>
                  </a:lnTo>
                  <a:lnTo>
                    <a:pt x="411" y="208"/>
                  </a:lnTo>
                  <a:cubicBezTo>
                    <a:pt x="411" y="69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2" name="Google Shape;6032;p50"/>
            <p:cNvSpPr/>
            <p:nvPr/>
          </p:nvSpPr>
          <p:spPr>
            <a:xfrm>
              <a:off x="4285677" y="3841476"/>
              <a:ext cx="10762" cy="33438"/>
            </a:xfrm>
            <a:custGeom>
              <a:avLst/>
              <a:gdLst/>
              <a:ahLst/>
              <a:cxnLst/>
              <a:rect l="l" t="t" r="r" b="b"/>
              <a:pathLst>
                <a:path w="411" h="1277" extrusionOk="0">
                  <a:moveTo>
                    <a:pt x="206" y="0"/>
                  </a:moveTo>
                  <a:cubicBezTo>
                    <a:pt x="103" y="0"/>
                    <a:pt x="1" y="69"/>
                    <a:pt x="1" y="208"/>
                  </a:cubicBezTo>
                  <a:lnTo>
                    <a:pt x="1" y="1066"/>
                  </a:lnTo>
                  <a:cubicBezTo>
                    <a:pt x="1" y="1181"/>
                    <a:pt x="86" y="1276"/>
                    <a:pt x="201" y="1276"/>
                  </a:cubicBezTo>
                  <a:cubicBezTo>
                    <a:pt x="315" y="1276"/>
                    <a:pt x="411" y="1181"/>
                    <a:pt x="411" y="1066"/>
                  </a:cubicBezTo>
                  <a:lnTo>
                    <a:pt x="411" y="208"/>
                  </a:lnTo>
                  <a:cubicBezTo>
                    <a:pt x="411" y="69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3" name="Google Shape;6033;p50"/>
          <p:cNvGrpSpPr/>
          <p:nvPr/>
        </p:nvGrpSpPr>
        <p:grpSpPr>
          <a:xfrm>
            <a:off x="2189568" y="1961603"/>
            <a:ext cx="364993" cy="359048"/>
            <a:chOff x="2189568" y="1961603"/>
            <a:chExt cx="364993" cy="359048"/>
          </a:xfrm>
        </p:grpSpPr>
        <p:sp>
          <p:nvSpPr>
            <p:cNvPr id="6034" name="Google Shape;6034;p50"/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50"/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50"/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50"/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50"/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50"/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0" name="Google Shape;6040;p50"/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50"/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50"/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50"/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50"/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50"/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6" name="Google Shape;6046;p50"/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7" name="Google Shape;6047;p50"/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50"/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50"/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0" name="Google Shape;6050;p50"/>
          <p:cNvGrpSpPr/>
          <p:nvPr/>
        </p:nvGrpSpPr>
        <p:grpSpPr>
          <a:xfrm>
            <a:off x="2193077" y="2419971"/>
            <a:ext cx="378425" cy="346323"/>
            <a:chOff x="2193077" y="2419971"/>
            <a:chExt cx="378425" cy="346323"/>
          </a:xfrm>
        </p:grpSpPr>
        <p:sp>
          <p:nvSpPr>
            <p:cNvPr id="6051" name="Google Shape;6051;p50"/>
            <p:cNvSpPr/>
            <p:nvPr/>
          </p:nvSpPr>
          <p:spPr>
            <a:xfrm>
              <a:off x="2392423" y="2419971"/>
              <a:ext cx="179079" cy="150852"/>
            </a:xfrm>
            <a:custGeom>
              <a:avLst/>
              <a:gdLst/>
              <a:ahLst/>
              <a:cxnLst/>
              <a:rect l="l" t="t" r="r" b="b"/>
              <a:pathLst>
                <a:path w="6839" h="5761" extrusionOk="0">
                  <a:moveTo>
                    <a:pt x="3442" y="1"/>
                  </a:moveTo>
                  <a:cubicBezTo>
                    <a:pt x="3405" y="1"/>
                    <a:pt x="3367" y="1"/>
                    <a:pt x="3330" y="3"/>
                  </a:cubicBezTo>
                  <a:cubicBezTo>
                    <a:pt x="1155" y="98"/>
                    <a:pt x="0" y="2617"/>
                    <a:pt x="1355" y="4324"/>
                  </a:cubicBezTo>
                  <a:lnTo>
                    <a:pt x="1298" y="5527"/>
                  </a:lnTo>
                  <a:cubicBezTo>
                    <a:pt x="1290" y="5661"/>
                    <a:pt x="1394" y="5760"/>
                    <a:pt x="1513" y="5760"/>
                  </a:cubicBezTo>
                  <a:cubicBezTo>
                    <a:pt x="1546" y="5760"/>
                    <a:pt x="1580" y="5753"/>
                    <a:pt x="1613" y="5736"/>
                  </a:cubicBezTo>
                  <a:lnTo>
                    <a:pt x="2710" y="5231"/>
                  </a:lnTo>
                  <a:cubicBezTo>
                    <a:pt x="2949" y="5299"/>
                    <a:pt x="3192" y="5332"/>
                    <a:pt x="3433" y="5332"/>
                  </a:cubicBezTo>
                  <a:cubicBezTo>
                    <a:pt x="4306" y="5332"/>
                    <a:pt x="5147" y="4900"/>
                    <a:pt x="5648" y="4153"/>
                  </a:cubicBezTo>
                  <a:cubicBezTo>
                    <a:pt x="6839" y="2372"/>
                    <a:pt x="5551" y="1"/>
                    <a:pt x="344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50"/>
            <p:cNvSpPr/>
            <p:nvPr/>
          </p:nvSpPr>
          <p:spPr>
            <a:xfrm>
              <a:off x="2299990" y="2594389"/>
              <a:ext cx="51977" cy="93952"/>
            </a:xfrm>
            <a:custGeom>
              <a:avLst/>
              <a:gdLst/>
              <a:ahLst/>
              <a:cxnLst/>
              <a:rect l="l" t="t" r="r" b="b"/>
              <a:pathLst>
                <a:path w="1985" h="3588" extrusionOk="0">
                  <a:moveTo>
                    <a:pt x="1" y="1"/>
                  </a:moveTo>
                  <a:lnTo>
                    <a:pt x="1" y="2729"/>
                  </a:lnTo>
                  <a:lnTo>
                    <a:pt x="993" y="3588"/>
                  </a:lnTo>
                  <a:lnTo>
                    <a:pt x="1985" y="2729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50"/>
            <p:cNvSpPr/>
            <p:nvPr/>
          </p:nvSpPr>
          <p:spPr>
            <a:xfrm>
              <a:off x="2193077" y="2652599"/>
              <a:ext cx="265804" cy="113695"/>
            </a:xfrm>
            <a:custGeom>
              <a:avLst/>
              <a:gdLst/>
              <a:ahLst/>
              <a:cxnLst/>
              <a:rect l="l" t="t" r="r" b="b"/>
              <a:pathLst>
                <a:path w="10151" h="4342" extrusionOk="0">
                  <a:moveTo>
                    <a:pt x="4084" y="1"/>
                  </a:moveTo>
                  <a:lnTo>
                    <a:pt x="2471" y="516"/>
                  </a:lnTo>
                  <a:lnTo>
                    <a:pt x="1823" y="726"/>
                  </a:lnTo>
                  <a:cubicBezTo>
                    <a:pt x="735" y="1069"/>
                    <a:pt x="0" y="2080"/>
                    <a:pt x="0" y="3216"/>
                  </a:cubicBezTo>
                  <a:lnTo>
                    <a:pt x="0" y="4112"/>
                  </a:lnTo>
                  <a:cubicBezTo>
                    <a:pt x="0" y="4236"/>
                    <a:pt x="96" y="4341"/>
                    <a:pt x="220" y="4341"/>
                  </a:cubicBezTo>
                  <a:lnTo>
                    <a:pt x="9922" y="4341"/>
                  </a:lnTo>
                  <a:cubicBezTo>
                    <a:pt x="10046" y="4341"/>
                    <a:pt x="10151" y="4236"/>
                    <a:pt x="10151" y="4112"/>
                  </a:cubicBezTo>
                  <a:lnTo>
                    <a:pt x="10151" y="3216"/>
                  </a:lnTo>
                  <a:cubicBezTo>
                    <a:pt x="10151" y="2080"/>
                    <a:pt x="9416" y="1069"/>
                    <a:pt x="8329" y="726"/>
                  </a:cubicBezTo>
                  <a:lnTo>
                    <a:pt x="7680" y="516"/>
                  </a:lnTo>
                  <a:lnTo>
                    <a:pt x="6068" y="1"/>
                  </a:lnTo>
                  <a:lnTo>
                    <a:pt x="5076" y="697"/>
                  </a:lnTo>
                  <a:lnTo>
                    <a:pt x="4084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50"/>
            <p:cNvSpPr/>
            <p:nvPr/>
          </p:nvSpPr>
          <p:spPr>
            <a:xfrm>
              <a:off x="2393916" y="2666084"/>
              <a:ext cx="64965" cy="100210"/>
            </a:xfrm>
            <a:custGeom>
              <a:avLst/>
              <a:gdLst/>
              <a:ahLst/>
              <a:cxnLst/>
              <a:rect l="l" t="t" r="r" b="b"/>
              <a:pathLst>
                <a:path w="2481" h="3827" extrusionOk="0">
                  <a:moveTo>
                    <a:pt x="1" y="1"/>
                  </a:moveTo>
                  <a:lnTo>
                    <a:pt x="497" y="211"/>
                  </a:lnTo>
                  <a:cubicBezTo>
                    <a:pt x="1298" y="554"/>
                    <a:pt x="1851" y="1565"/>
                    <a:pt x="1851" y="2701"/>
                  </a:cubicBezTo>
                  <a:lnTo>
                    <a:pt x="1851" y="3826"/>
                  </a:lnTo>
                  <a:lnTo>
                    <a:pt x="2252" y="3826"/>
                  </a:lnTo>
                  <a:cubicBezTo>
                    <a:pt x="2376" y="3826"/>
                    <a:pt x="2481" y="3721"/>
                    <a:pt x="2481" y="3597"/>
                  </a:cubicBezTo>
                  <a:lnTo>
                    <a:pt x="2481" y="2701"/>
                  </a:lnTo>
                  <a:cubicBezTo>
                    <a:pt x="2481" y="1565"/>
                    <a:pt x="1746" y="554"/>
                    <a:pt x="659" y="2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50"/>
            <p:cNvSpPr/>
            <p:nvPr/>
          </p:nvSpPr>
          <p:spPr>
            <a:xfrm>
              <a:off x="2193077" y="2666346"/>
              <a:ext cx="64729" cy="99948"/>
            </a:xfrm>
            <a:custGeom>
              <a:avLst/>
              <a:gdLst/>
              <a:ahLst/>
              <a:cxnLst/>
              <a:rect l="l" t="t" r="r" b="b"/>
              <a:pathLst>
                <a:path w="2472" h="3817" extrusionOk="0">
                  <a:moveTo>
                    <a:pt x="2471" y="0"/>
                  </a:moveTo>
                  <a:lnTo>
                    <a:pt x="1823" y="201"/>
                  </a:lnTo>
                  <a:cubicBezTo>
                    <a:pt x="735" y="544"/>
                    <a:pt x="0" y="1555"/>
                    <a:pt x="0" y="2691"/>
                  </a:cubicBezTo>
                  <a:lnTo>
                    <a:pt x="0" y="3597"/>
                  </a:lnTo>
                  <a:cubicBezTo>
                    <a:pt x="0" y="3721"/>
                    <a:pt x="96" y="3816"/>
                    <a:pt x="220" y="3816"/>
                  </a:cubicBezTo>
                  <a:lnTo>
                    <a:pt x="630" y="3816"/>
                  </a:lnTo>
                  <a:lnTo>
                    <a:pt x="630" y="2700"/>
                  </a:lnTo>
                  <a:cubicBezTo>
                    <a:pt x="630" y="1555"/>
                    <a:pt x="1174" y="554"/>
                    <a:pt x="1985" y="210"/>
                  </a:cubicBezTo>
                  <a:lnTo>
                    <a:pt x="2471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50"/>
            <p:cNvSpPr/>
            <p:nvPr/>
          </p:nvSpPr>
          <p:spPr>
            <a:xfrm>
              <a:off x="2320231" y="2697742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1"/>
                  </a:moveTo>
                  <a:cubicBezTo>
                    <a:pt x="110" y="1"/>
                    <a:pt x="0" y="75"/>
                    <a:pt x="10" y="223"/>
                  </a:cubicBezTo>
                  <a:lnTo>
                    <a:pt x="10" y="270"/>
                  </a:lnTo>
                  <a:cubicBezTo>
                    <a:pt x="10" y="385"/>
                    <a:pt x="105" y="471"/>
                    <a:pt x="220" y="471"/>
                  </a:cubicBezTo>
                  <a:cubicBezTo>
                    <a:pt x="334" y="471"/>
                    <a:pt x="430" y="375"/>
                    <a:pt x="430" y="270"/>
                  </a:cubicBezTo>
                  <a:lnTo>
                    <a:pt x="430" y="223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7" name="Google Shape;6057;p50"/>
            <p:cNvSpPr/>
            <p:nvPr/>
          </p:nvSpPr>
          <p:spPr>
            <a:xfrm>
              <a:off x="2320231" y="2716490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0"/>
                  </a:moveTo>
                  <a:cubicBezTo>
                    <a:pt x="110" y="0"/>
                    <a:pt x="0" y="74"/>
                    <a:pt x="10" y="222"/>
                  </a:cubicBezTo>
                  <a:lnTo>
                    <a:pt x="10" y="270"/>
                  </a:lnTo>
                  <a:cubicBezTo>
                    <a:pt x="10" y="384"/>
                    <a:pt x="105" y="470"/>
                    <a:pt x="220" y="470"/>
                  </a:cubicBezTo>
                  <a:cubicBezTo>
                    <a:pt x="334" y="470"/>
                    <a:pt x="430" y="384"/>
                    <a:pt x="430" y="270"/>
                  </a:cubicBezTo>
                  <a:lnTo>
                    <a:pt x="430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8" name="Google Shape;6058;p50"/>
            <p:cNvSpPr/>
            <p:nvPr/>
          </p:nvSpPr>
          <p:spPr>
            <a:xfrm>
              <a:off x="2299833" y="2652860"/>
              <a:ext cx="26159" cy="38963"/>
            </a:xfrm>
            <a:custGeom>
              <a:avLst/>
              <a:gdLst/>
              <a:ahLst/>
              <a:cxnLst/>
              <a:rect l="l" t="t" r="r" b="b"/>
              <a:pathLst>
                <a:path w="999" h="1488" extrusionOk="0">
                  <a:moveTo>
                    <a:pt x="7" y="0"/>
                  </a:moveTo>
                  <a:lnTo>
                    <a:pt x="7" y="1269"/>
                  </a:lnTo>
                  <a:cubicBezTo>
                    <a:pt x="0" y="1401"/>
                    <a:pt x="110" y="1487"/>
                    <a:pt x="224" y="1487"/>
                  </a:cubicBezTo>
                  <a:cubicBezTo>
                    <a:pt x="283" y="1487"/>
                    <a:pt x="343" y="1464"/>
                    <a:pt x="388" y="1412"/>
                  </a:cubicBezTo>
                  <a:lnTo>
                    <a:pt x="999" y="69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50"/>
            <p:cNvSpPr/>
            <p:nvPr/>
          </p:nvSpPr>
          <p:spPr>
            <a:xfrm>
              <a:off x="2270768" y="2472001"/>
              <a:ext cx="110448" cy="152030"/>
            </a:xfrm>
            <a:custGeom>
              <a:avLst/>
              <a:gdLst/>
              <a:ahLst/>
              <a:cxnLst/>
              <a:rect l="l" t="t" r="r" b="b"/>
              <a:pathLst>
                <a:path w="4218" h="5806" extrusionOk="0">
                  <a:moveTo>
                    <a:pt x="1641" y="0"/>
                  </a:moveTo>
                  <a:cubicBezTo>
                    <a:pt x="1584" y="0"/>
                    <a:pt x="1517" y="0"/>
                    <a:pt x="1450" y="10"/>
                  </a:cubicBezTo>
                  <a:cubicBezTo>
                    <a:pt x="620" y="105"/>
                    <a:pt x="0" y="811"/>
                    <a:pt x="0" y="1651"/>
                  </a:cubicBezTo>
                  <a:lnTo>
                    <a:pt x="0" y="3330"/>
                  </a:lnTo>
                  <a:cubicBezTo>
                    <a:pt x="0" y="4207"/>
                    <a:pt x="468" y="5018"/>
                    <a:pt x="1221" y="5467"/>
                  </a:cubicBezTo>
                  <a:lnTo>
                    <a:pt x="1527" y="5648"/>
                  </a:lnTo>
                  <a:cubicBezTo>
                    <a:pt x="1708" y="5753"/>
                    <a:pt x="1908" y="5805"/>
                    <a:pt x="2107" y="5805"/>
                  </a:cubicBezTo>
                  <a:cubicBezTo>
                    <a:pt x="2307" y="5805"/>
                    <a:pt x="2505" y="5753"/>
                    <a:pt x="2681" y="5648"/>
                  </a:cubicBezTo>
                  <a:lnTo>
                    <a:pt x="2996" y="5467"/>
                  </a:lnTo>
                  <a:cubicBezTo>
                    <a:pt x="3750" y="5018"/>
                    <a:pt x="4217" y="4198"/>
                    <a:pt x="4217" y="3320"/>
                  </a:cubicBezTo>
                  <a:lnTo>
                    <a:pt x="4217" y="1651"/>
                  </a:lnTo>
                  <a:cubicBezTo>
                    <a:pt x="4217" y="735"/>
                    <a:pt x="3482" y="0"/>
                    <a:pt x="257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50"/>
            <p:cNvSpPr/>
            <p:nvPr/>
          </p:nvSpPr>
          <p:spPr>
            <a:xfrm>
              <a:off x="2253145" y="2454745"/>
              <a:ext cx="145301" cy="78293"/>
            </a:xfrm>
            <a:custGeom>
              <a:avLst/>
              <a:gdLst/>
              <a:ahLst/>
              <a:cxnLst/>
              <a:rect l="l" t="t" r="r" b="b"/>
              <a:pathLst>
                <a:path w="5549" h="2990" extrusionOk="0">
                  <a:moveTo>
                    <a:pt x="2228" y="1"/>
                  </a:moveTo>
                  <a:cubicBezTo>
                    <a:pt x="1007" y="1"/>
                    <a:pt x="15" y="993"/>
                    <a:pt x="15" y="2224"/>
                  </a:cubicBezTo>
                  <a:lnTo>
                    <a:pt x="15" y="2768"/>
                  </a:lnTo>
                  <a:cubicBezTo>
                    <a:pt x="1" y="2915"/>
                    <a:pt x="108" y="2989"/>
                    <a:pt x="217" y="2989"/>
                  </a:cubicBezTo>
                  <a:cubicBezTo>
                    <a:pt x="325" y="2989"/>
                    <a:pt x="435" y="2915"/>
                    <a:pt x="425" y="2768"/>
                  </a:cubicBezTo>
                  <a:lnTo>
                    <a:pt x="425" y="2224"/>
                  </a:lnTo>
                  <a:cubicBezTo>
                    <a:pt x="425" y="1222"/>
                    <a:pt x="1236" y="411"/>
                    <a:pt x="2228" y="411"/>
                  </a:cubicBezTo>
                  <a:lnTo>
                    <a:pt x="3325" y="411"/>
                  </a:lnTo>
                  <a:cubicBezTo>
                    <a:pt x="4327" y="411"/>
                    <a:pt x="5138" y="1222"/>
                    <a:pt x="5138" y="2224"/>
                  </a:cubicBezTo>
                  <a:lnTo>
                    <a:pt x="5138" y="2768"/>
                  </a:lnTo>
                  <a:cubicBezTo>
                    <a:pt x="5138" y="2882"/>
                    <a:pt x="5224" y="2977"/>
                    <a:pt x="5338" y="2977"/>
                  </a:cubicBezTo>
                  <a:cubicBezTo>
                    <a:pt x="5453" y="2977"/>
                    <a:pt x="5548" y="2882"/>
                    <a:pt x="5548" y="2768"/>
                  </a:cubicBezTo>
                  <a:lnTo>
                    <a:pt x="5548" y="2224"/>
                  </a:lnTo>
                  <a:cubicBezTo>
                    <a:pt x="5548" y="993"/>
                    <a:pt x="4556" y="1"/>
                    <a:pt x="332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50"/>
            <p:cNvSpPr/>
            <p:nvPr/>
          </p:nvSpPr>
          <p:spPr>
            <a:xfrm>
              <a:off x="2319236" y="2570352"/>
              <a:ext cx="79210" cy="77534"/>
            </a:xfrm>
            <a:custGeom>
              <a:avLst/>
              <a:gdLst/>
              <a:ahLst/>
              <a:cxnLst/>
              <a:rect l="l" t="t" r="r" b="b"/>
              <a:pathLst>
                <a:path w="3025" h="2961" extrusionOk="0">
                  <a:moveTo>
                    <a:pt x="2819" y="1"/>
                  </a:moveTo>
                  <a:cubicBezTo>
                    <a:pt x="2721" y="1"/>
                    <a:pt x="2624" y="65"/>
                    <a:pt x="2614" y="194"/>
                  </a:cubicBezTo>
                  <a:lnTo>
                    <a:pt x="2614" y="738"/>
                  </a:lnTo>
                  <a:cubicBezTo>
                    <a:pt x="2614" y="1739"/>
                    <a:pt x="1803" y="2550"/>
                    <a:pt x="801" y="2550"/>
                  </a:cubicBezTo>
                  <a:lnTo>
                    <a:pt x="258" y="2550"/>
                  </a:lnTo>
                  <a:cubicBezTo>
                    <a:pt x="0" y="2569"/>
                    <a:pt x="0" y="2941"/>
                    <a:pt x="258" y="2960"/>
                  </a:cubicBezTo>
                  <a:lnTo>
                    <a:pt x="801" y="2960"/>
                  </a:lnTo>
                  <a:cubicBezTo>
                    <a:pt x="2032" y="2960"/>
                    <a:pt x="3024" y="1968"/>
                    <a:pt x="3024" y="738"/>
                  </a:cubicBezTo>
                  <a:lnTo>
                    <a:pt x="3024" y="194"/>
                  </a:lnTo>
                  <a:cubicBezTo>
                    <a:pt x="3015" y="65"/>
                    <a:pt x="2917" y="1"/>
                    <a:pt x="281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50"/>
            <p:cNvSpPr/>
            <p:nvPr/>
          </p:nvSpPr>
          <p:spPr>
            <a:xfrm>
              <a:off x="2325966" y="2652860"/>
              <a:ext cx="26264" cy="38963"/>
            </a:xfrm>
            <a:custGeom>
              <a:avLst/>
              <a:gdLst/>
              <a:ahLst/>
              <a:cxnLst/>
              <a:rect l="l" t="t" r="r" b="b"/>
              <a:pathLst>
                <a:path w="1003" h="1488" extrusionOk="0">
                  <a:moveTo>
                    <a:pt x="1002" y="0"/>
                  </a:moveTo>
                  <a:lnTo>
                    <a:pt x="1" y="697"/>
                  </a:lnTo>
                  <a:lnTo>
                    <a:pt x="611" y="1412"/>
                  </a:lnTo>
                  <a:cubicBezTo>
                    <a:pt x="657" y="1464"/>
                    <a:pt x="717" y="1487"/>
                    <a:pt x="776" y="1487"/>
                  </a:cubicBezTo>
                  <a:cubicBezTo>
                    <a:pt x="891" y="1487"/>
                    <a:pt x="1002" y="1401"/>
                    <a:pt x="1002" y="1269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50"/>
            <p:cNvSpPr/>
            <p:nvPr/>
          </p:nvSpPr>
          <p:spPr>
            <a:xfrm>
              <a:off x="2363698" y="2721308"/>
              <a:ext cx="54229" cy="20503"/>
            </a:xfrm>
            <a:custGeom>
              <a:avLst/>
              <a:gdLst/>
              <a:ahLst/>
              <a:cxnLst/>
              <a:rect l="l" t="t" r="r" b="b"/>
              <a:pathLst>
                <a:path w="2071" h="783" extrusionOk="0">
                  <a:moveTo>
                    <a:pt x="296" y="0"/>
                  </a:moveTo>
                  <a:cubicBezTo>
                    <a:pt x="134" y="0"/>
                    <a:pt x="0" y="124"/>
                    <a:pt x="0" y="286"/>
                  </a:cubicBezTo>
                  <a:lnTo>
                    <a:pt x="0" y="496"/>
                  </a:lnTo>
                  <a:cubicBezTo>
                    <a:pt x="0" y="649"/>
                    <a:pt x="134" y="782"/>
                    <a:pt x="296" y="782"/>
                  </a:cubicBezTo>
                  <a:lnTo>
                    <a:pt x="1784" y="782"/>
                  </a:lnTo>
                  <a:cubicBezTo>
                    <a:pt x="1937" y="782"/>
                    <a:pt x="2070" y="649"/>
                    <a:pt x="2070" y="496"/>
                  </a:cubicBezTo>
                  <a:lnTo>
                    <a:pt x="2070" y="286"/>
                  </a:lnTo>
                  <a:cubicBezTo>
                    <a:pt x="2070" y="124"/>
                    <a:pt x="1937" y="0"/>
                    <a:pt x="178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50"/>
            <p:cNvSpPr/>
            <p:nvPr/>
          </p:nvSpPr>
          <p:spPr>
            <a:xfrm>
              <a:off x="2314732" y="2631127"/>
              <a:ext cx="22493" cy="22493"/>
            </a:xfrm>
            <a:custGeom>
              <a:avLst/>
              <a:gdLst/>
              <a:ahLst/>
              <a:cxnLst/>
              <a:rect l="l" t="t" r="r" b="b"/>
              <a:pathLst>
                <a:path w="859" h="859" extrusionOk="0">
                  <a:moveTo>
                    <a:pt x="430" y="0"/>
                  </a:moveTo>
                  <a:cubicBezTo>
                    <a:pt x="191" y="0"/>
                    <a:pt x="0" y="200"/>
                    <a:pt x="0" y="429"/>
                  </a:cubicBezTo>
                  <a:cubicBezTo>
                    <a:pt x="0" y="668"/>
                    <a:pt x="191" y="859"/>
                    <a:pt x="430" y="859"/>
                  </a:cubicBezTo>
                  <a:cubicBezTo>
                    <a:pt x="668" y="859"/>
                    <a:pt x="859" y="668"/>
                    <a:pt x="859" y="429"/>
                  </a:cubicBezTo>
                  <a:cubicBezTo>
                    <a:pt x="859" y="200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50"/>
            <p:cNvSpPr/>
            <p:nvPr/>
          </p:nvSpPr>
          <p:spPr>
            <a:xfrm>
              <a:off x="2270768" y="2472236"/>
              <a:ext cx="37994" cy="49987"/>
            </a:xfrm>
            <a:custGeom>
              <a:avLst/>
              <a:gdLst/>
              <a:ahLst/>
              <a:cxnLst/>
              <a:rect l="l" t="t" r="r" b="b"/>
              <a:pathLst>
                <a:path w="1451" h="1909" extrusionOk="0">
                  <a:moveTo>
                    <a:pt x="1450" y="1"/>
                  </a:moveTo>
                  <a:lnTo>
                    <a:pt x="1450" y="1"/>
                  </a:lnTo>
                  <a:cubicBezTo>
                    <a:pt x="620" y="96"/>
                    <a:pt x="0" y="802"/>
                    <a:pt x="0" y="1642"/>
                  </a:cubicBezTo>
                  <a:lnTo>
                    <a:pt x="0" y="1909"/>
                  </a:lnTo>
                  <a:cubicBezTo>
                    <a:pt x="0" y="1909"/>
                    <a:pt x="1059" y="1584"/>
                    <a:pt x="1450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50"/>
            <p:cNvSpPr/>
            <p:nvPr/>
          </p:nvSpPr>
          <p:spPr>
            <a:xfrm>
              <a:off x="2308736" y="2472001"/>
              <a:ext cx="72480" cy="71956"/>
            </a:xfrm>
            <a:custGeom>
              <a:avLst/>
              <a:gdLst/>
              <a:ahLst/>
              <a:cxnLst/>
              <a:rect l="l" t="t" r="r" b="b"/>
              <a:pathLst>
                <a:path w="2768" h="2748" extrusionOk="0">
                  <a:moveTo>
                    <a:pt x="191" y="0"/>
                  </a:moveTo>
                  <a:cubicBezTo>
                    <a:pt x="124" y="0"/>
                    <a:pt x="67" y="0"/>
                    <a:pt x="0" y="10"/>
                  </a:cubicBezTo>
                  <a:cubicBezTo>
                    <a:pt x="0" y="10"/>
                    <a:pt x="287" y="2748"/>
                    <a:pt x="2767" y="2748"/>
                  </a:cubicBezTo>
                  <a:lnTo>
                    <a:pt x="2767" y="1651"/>
                  </a:lnTo>
                  <a:cubicBezTo>
                    <a:pt x="2767" y="735"/>
                    <a:pt x="2032" y="0"/>
                    <a:pt x="1126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50"/>
            <p:cNvSpPr/>
            <p:nvPr/>
          </p:nvSpPr>
          <p:spPr>
            <a:xfrm>
              <a:off x="2459614" y="2474567"/>
              <a:ext cx="38492" cy="32915"/>
            </a:xfrm>
            <a:custGeom>
              <a:avLst/>
              <a:gdLst/>
              <a:ahLst/>
              <a:cxnLst/>
              <a:rect l="l" t="t" r="r" b="b"/>
              <a:pathLst>
                <a:path w="1470" h="1257" extrusionOk="0">
                  <a:moveTo>
                    <a:pt x="850" y="417"/>
                  </a:moveTo>
                  <a:cubicBezTo>
                    <a:pt x="964" y="417"/>
                    <a:pt x="1050" y="513"/>
                    <a:pt x="1050" y="627"/>
                  </a:cubicBezTo>
                  <a:cubicBezTo>
                    <a:pt x="1050" y="757"/>
                    <a:pt x="945" y="842"/>
                    <a:pt x="835" y="842"/>
                  </a:cubicBezTo>
                  <a:cubicBezTo>
                    <a:pt x="783" y="842"/>
                    <a:pt x="730" y="823"/>
                    <a:pt x="687" y="780"/>
                  </a:cubicBezTo>
                  <a:cubicBezTo>
                    <a:pt x="554" y="637"/>
                    <a:pt x="659" y="417"/>
                    <a:pt x="850" y="417"/>
                  </a:cubicBezTo>
                  <a:close/>
                  <a:moveTo>
                    <a:pt x="833" y="1"/>
                  </a:moveTo>
                  <a:cubicBezTo>
                    <a:pt x="679" y="1"/>
                    <a:pt x="521" y="59"/>
                    <a:pt x="392" y="188"/>
                  </a:cubicBezTo>
                  <a:cubicBezTo>
                    <a:pt x="1" y="589"/>
                    <a:pt x="287" y="1257"/>
                    <a:pt x="850" y="1257"/>
                  </a:cubicBezTo>
                  <a:cubicBezTo>
                    <a:pt x="1193" y="1247"/>
                    <a:pt x="1470" y="971"/>
                    <a:pt x="1470" y="627"/>
                  </a:cubicBezTo>
                  <a:cubicBezTo>
                    <a:pt x="1463" y="253"/>
                    <a:pt x="1156" y="1"/>
                    <a:pt x="83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50"/>
            <p:cNvSpPr/>
            <p:nvPr/>
          </p:nvSpPr>
          <p:spPr>
            <a:xfrm>
              <a:off x="2437540" y="2448696"/>
              <a:ext cx="88636" cy="84839"/>
            </a:xfrm>
            <a:custGeom>
              <a:avLst/>
              <a:gdLst/>
              <a:ahLst/>
              <a:cxnLst/>
              <a:rect l="l" t="t" r="r" b="b"/>
              <a:pathLst>
                <a:path w="3385" h="3240" extrusionOk="0">
                  <a:moveTo>
                    <a:pt x="1688" y="814"/>
                  </a:moveTo>
                  <a:cubicBezTo>
                    <a:pt x="1757" y="814"/>
                    <a:pt x="1826" y="823"/>
                    <a:pt x="1893" y="843"/>
                  </a:cubicBezTo>
                  <a:cubicBezTo>
                    <a:pt x="1960" y="862"/>
                    <a:pt x="2027" y="890"/>
                    <a:pt x="2084" y="928"/>
                  </a:cubicBezTo>
                  <a:cubicBezTo>
                    <a:pt x="2265" y="1033"/>
                    <a:pt x="2389" y="1205"/>
                    <a:pt x="2446" y="1405"/>
                  </a:cubicBezTo>
                  <a:cubicBezTo>
                    <a:pt x="2484" y="1548"/>
                    <a:pt x="2484" y="1692"/>
                    <a:pt x="2446" y="1825"/>
                  </a:cubicBezTo>
                  <a:cubicBezTo>
                    <a:pt x="2427" y="1892"/>
                    <a:pt x="2408" y="1949"/>
                    <a:pt x="2370" y="2016"/>
                  </a:cubicBezTo>
                  <a:cubicBezTo>
                    <a:pt x="2303" y="2140"/>
                    <a:pt x="2208" y="2235"/>
                    <a:pt x="2084" y="2312"/>
                  </a:cubicBezTo>
                  <a:cubicBezTo>
                    <a:pt x="2027" y="2340"/>
                    <a:pt x="1960" y="2369"/>
                    <a:pt x="1902" y="2388"/>
                  </a:cubicBezTo>
                  <a:cubicBezTo>
                    <a:pt x="1826" y="2407"/>
                    <a:pt x="1759" y="2417"/>
                    <a:pt x="1693" y="2417"/>
                  </a:cubicBezTo>
                  <a:cubicBezTo>
                    <a:pt x="1550" y="2417"/>
                    <a:pt x="1416" y="2378"/>
                    <a:pt x="1301" y="2312"/>
                  </a:cubicBezTo>
                  <a:cubicBezTo>
                    <a:pt x="1120" y="2197"/>
                    <a:pt x="987" y="2025"/>
                    <a:pt x="929" y="1825"/>
                  </a:cubicBezTo>
                  <a:cubicBezTo>
                    <a:pt x="901" y="1692"/>
                    <a:pt x="901" y="1548"/>
                    <a:pt x="929" y="1405"/>
                  </a:cubicBezTo>
                  <a:cubicBezTo>
                    <a:pt x="987" y="1205"/>
                    <a:pt x="1120" y="1033"/>
                    <a:pt x="1301" y="928"/>
                  </a:cubicBezTo>
                  <a:cubicBezTo>
                    <a:pt x="1359" y="890"/>
                    <a:pt x="1416" y="862"/>
                    <a:pt x="1483" y="843"/>
                  </a:cubicBezTo>
                  <a:cubicBezTo>
                    <a:pt x="1550" y="823"/>
                    <a:pt x="1619" y="814"/>
                    <a:pt x="1688" y="814"/>
                  </a:cubicBezTo>
                  <a:close/>
                  <a:moveTo>
                    <a:pt x="1693" y="1"/>
                  </a:moveTo>
                  <a:cubicBezTo>
                    <a:pt x="1592" y="1"/>
                    <a:pt x="1492" y="65"/>
                    <a:pt x="1483" y="194"/>
                  </a:cubicBezTo>
                  <a:lnTo>
                    <a:pt x="1483" y="423"/>
                  </a:lnTo>
                  <a:cubicBezTo>
                    <a:pt x="1311" y="461"/>
                    <a:pt x="1149" y="528"/>
                    <a:pt x="1006" y="633"/>
                  </a:cubicBezTo>
                  <a:lnTo>
                    <a:pt x="853" y="470"/>
                  </a:lnTo>
                  <a:cubicBezTo>
                    <a:pt x="811" y="435"/>
                    <a:pt x="765" y="419"/>
                    <a:pt x="720" y="419"/>
                  </a:cubicBezTo>
                  <a:cubicBezTo>
                    <a:pt x="565" y="419"/>
                    <a:pt x="431" y="608"/>
                    <a:pt x="557" y="757"/>
                  </a:cubicBezTo>
                  <a:lnTo>
                    <a:pt x="720" y="919"/>
                  </a:lnTo>
                  <a:cubicBezTo>
                    <a:pt x="615" y="1071"/>
                    <a:pt x="548" y="1234"/>
                    <a:pt x="519" y="1415"/>
                  </a:cubicBezTo>
                  <a:lnTo>
                    <a:pt x="290" y="1415"/>
                  </a:lnTo>
                  <a:cubicBezTo>
                    <a:pt x="284" y="1415"/>
                    <a:pt x="278" y="1414"/>
                    <a:pt x="272" y="1414"/>
                  </a:cubicBezTo>
                  <a:cubicBezTo>
                    <a:pt x="3" y="1414"/>
                    <a:pt x="0" y="1826"/>
                    <a:pt x="264" y="1826"/>
                  </a:cubicBezTo>
                  <a:cubicBezTo>
                    <a:pt x="273" y="1826"/>
                    <a:pt x="281" y="1826"/>
                    <a:pt x="290" y="1825"/>
                  </a:cubicBezTo>
                  <a:lnTo>
                    <a:pt x="510" y="1825"/>
                  </a:lnTo>
                  <a:cubicBezTo>
                    <a:pt x="538" y="2006"/>
                    <a:pt x="605" y="2178"/>
                    <a:pt x="710" y="2321"/>
                  </a:cubicBezTo>
                  <a:lnTo>
                    <a:pt x="548" y="2483"/>
                  </a:lnTo>
                  <a:cubicBezTo>
                    <a:pt x="381" y="2636"/>
                    <a:pt x="528" y="2854"/>
                    <a:pt x="692" y="2854"/>
                  </a:cubicBezTo>
                  <a:cubicBezTo>
                    <a:pt x="744" y="2854"/>
                    <a:pt x="798" y="2832"/>
                    <a:pt x="844" y="2779"/>
                  </a:cubicBezTo>
                  <a:lnTo>
                    <a:pt x="1006" y="2617"/>
                  </a:lnTo>
                  <a:cubicBezTo>
                    <a:pt x="1149" y="2722"/>
                    <a:pt x="1311" y="2789"/>
                    <a:pt x="1483" y="2817"/>
                  </a:cubicBezTo>
                  <a:lnTo>
                    <a:pt x="1483" y="3046"/>
                  </a:lnTo>
                  <a:cubicBezTo>
                    <a:pt x="1492" y="3175"/>
                    <a:pt x="1590" y="3239"/>
                    <a:pt x="1688" y="3239"/>
                  </a:cubicBezTo>
                  <a:cubicBezTo>
                    <a:pt x="1786" y="3239"/>
                    <a:pt x="1883" y="3175"/>
                    <a:pt x="1893" y="3046"/>
                  </a:cubicBezTo>
                  <a:lnTo>
                    <a:pt x="1893" y="2817"/>
                  </a:lnTo>
                  <a:cubicBezTo>
                    <a:pt x="2065" y="2789"/>
                    <a:pt x="2227" y="2722"/>
                    <a:pt x="2370" y="2617"/>
                  </a:cubicBezTo>
                  <a:lnTo>
                    <a:pt x="2542" y="2779"/>
                  </a:lnTo>
                  <a:cubicBezTo>
                    <a:pt x="2588" y="2832"/>
                    <a:pt x="2641" y="2854"/>
                    <a:pt x="2693" y="2854"/>
                  </a:cubicBezTo>
                  <a:cubicBezTo>
                    <a:pt x="2856" y="2854"/>
                    <a:pt x="3002" y="2636"/>
                    <a:pt x="2828" y="2483"/>
                  </a:cubicBezTo>
                  <a:lnTo>
                    <a:pt x="2675" y="2321"/>
                  </a:lnTo>
                  <a:cubicBezTo>
                    <a:pt x="2771" y="2178"/>
                    <a:pt x="2847" y="2006"/>
                    <a:pt x="2876" y="1825"/>
                  </a:cubicBezTo>
                  <a:lnTo>
                    <a:pt x="3095" y="1825"/>
                  </a:lnTo>
                  <a:cubicBezTo>
                    <a:pt x="3104" y="1826"/>
                    <a:pt x="3113" y="1826"/>
                    <a:pt x="3121" y="1826"/>
                  </a:cubicBezTo>
                  <a:cubicBezTo>
                    <a:pt x="3385" y="1826"/>
                    <a:pt x="3382" y="1414"/>
                    <a:pt x="3113" y="1414"/>
                  </a:cubicBezTo>
                  <a:cubicBezTo>
                    <a:pt x="3107" y="1414"/>
                    <a:pt x="3101" y="1415"/>
                    <a:pt x="3095" y="1415"/>
                  </a:cubicBezTo>
                  <a:lnTo>
                    <a:pt x="2866" y="1415"/>
                  </a:lnTo>
                  <a:cubicBezTo>
                    <a:pt x="2837" y="1234"/>
                    <a:pt x="2771" y="1062"/>
                    <a:pt x="2666" y="919"/>
                  </a:cubicBezTo>
                  <a:lnTo>
                    <a:pt x="2828" y="757"/>
                  </a:lnTo>
                  <a:cubicBezTo>
                    <a:pt x="2953" y="602"/>
                    <a:pt x="2823" y="414"/>
                    <a:pt x="2670" y="414"/>
                  </a:cubicBezTo>
                  <a:cubicBezTo>
                    <a:pt x="2624" y="414"/>
                    <a:pt x="2576" y="431"/>
                    <a:pt x="2532" y="470"/>
                  </a:cubicBezTo>
                  <a:lnTo>
                    <a:pt x="2379" y="633"/>
                  </a:lnTo>
                  <a:cubicBezTo>
                    <a:pt x="2236" y="528"/>
                    <a:pt x="2074" y="461"/>
                    <a:pt x="1902" y="423"/>
                  </a:cubicBezTo>
                  <a:lnTo>
                    <a:pt x="1902" y="194"/>
                  </a:lnTo>
                  <a:cubicBezTo>
                    <a:pt x="1893" y="65"/>
                    <a:pt x="1793" y="1"/>
                    <a:pt x="16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50"/>
            <p:cNvSpPr/>
            <p:nvPr/>
          </p:nvSpPr>
          <p:spPr>
            <a:xfrm>
              <a:off x="2314235" y="2542883"/>
              <a:ext cx="23750" cy="37052"/>
            </a:xfrm>
            <a:custGeom>
              <a:avLst/>
              <a:gdLst/>
              <a:ahLst/>
              <a:cxnLst/>
              <a:rect l="l" t="t" r="r" b="b"/>
              <a:pathLst>
                <a:path w="907" h="1415" extrusionOk="0">
                  <a:moveTo>
                    <a:pt x="205" y="0"/>
                  </a:moveTo>
                  <a:cubicBezTo>
                    <a:pt x="108" y="0"/>
                    <a:pt x="10" y="65"/>
                    <a:pt x="0" y="193"/>
                  </a:cubicBezTo>
                  <a:lnTo>
                    <a:pt x="0" y="1205"/>
                  </a:lnTo>
                  <a:cubicBezTo>
                    <a:pt x="0" y="1319"/>
                    <a:pt x="86" y="1414"/>
                    <a:pt x="201" y="1414"/>
                  </a:cubicBezTo>
                  <a:lnTo>
                    <a:pt x="649" y="1414"/>
                  </a:lnTo>
                  <a:cubicBezTo>
                    <a:pt x="907" y="1395"/>
                    <a:pt x="907" y="1014"/>
                    <a:pt x="649" y="995"/>
                  </a:cubicBezTo>
                  <a:lnTo>
                    <a:pt x="411" y="995"/>
                  </a:lnTo>
                  <a:lnTo>
                    <a:pt x="411" y="193"/>
                  </a:lnTo>
                  <a:cubicBezTo>
                    <a:pt x="401" y="65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50"/>
            <p:cNvSpPr/>
            <p:nvPr/>
          </p:nvSpPr>
          <p:spPr>
            <a:xfrm>
              <a:off x="2231804" y="2521962"/>
              <a:ext cx="32496" cy="57974"/>
            </a:xfrm>
            <a:custGeom>
              <a:avLst/>
              <a:gdLst/>
              <a:ahLst/>
              <a:cxnLst/>
              <a:rect l="l" t="t" r="r" b="b"/>
              <a:pathLst>
                <a:path w="1241" h="2214" extrusionOk="0">
                  <a:moveTo>
                    <a:pt x="1030" y="0"/>
                  </a:moveTo>
                  <a:cubicBezTo>
                    <a:pt x="458" y="0"/>
                    <a:pt x="0" y="458"/>
                    <a:pt x="0" y="1031"/>
                  </a:cubicBezTo>
                  <a:lnTo>
                    <a:pt x="0" y="1174"/>
                  </a:lnTo>
                  <a:cubicBezTo>
                    <a:pt x="0" y="1746"/>
                    <a:pt x="458" y="2204"/>
                    <a:pt x="1030" y="2213"/>
                  </a:cubicBezTo>
                  <a:cubicBezTo>
                    <a:pt x="1145" y="2213"/>
                    <a:pt x="1240" y="2118"/>
                    <a:pt x="1240" y="2004"/>
                  </a:cubicBezTo>
                  <a:lnTo>
                    <a:pt x="1240" y="201"/>
                  </a:lnTo>
                  <a:cubicBezTo>
                    <a:pt x="1240" y="86"/>
                    <a:pt x="1145" y="0"/>
                    <a:pt x="103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50"/>
            <p:cNvSpPr/>
            <p:nvPr/>
          </p:nvSpPr>
          <p:spPr>
            <a:xfrm>
              <a:off x="2387684" y="2521962"/>
              <a:ext cx="32496" cy="57974"/>
            </a:xfrm>
            <a:custGeom>
              <a:avLst/>
              <a:gdLst/>
              <a:ahLst/>
              <a:cxnLst/>
              <a:rect l="l" t="t" r="r" b="b"/>
              <a:pathLst>
                <a:path w="1241" h="2214" extrusionOk="0">
                  <a:moveTo>
                    <a:pt x="200" y="0"/>
                  </a:moveTo>
                  <a:cubicBezTo>
                    <a:pt x="86" y="0"/>
                    <a:pt x="0" y="86"/>
                    <a:pt x="0" y="201"/>
                  </a:cubicBezTo>
                  <a:lnTo>
                    <a:pt x="0" y="2004"/>
                  </a:lnTo>
                  <a:cubicBezTo>
                    <a:pt x="0" y="2118"/>
                    <a:pt x="86" y="2213"/>
                    <a:pt x="200" y="2213"/>
                  </a:cubicBezTo>
                  <a:cubicBezTo>
                    <a:pt x="773" y="2213"/>
                    <a:pt x="1240" y="1746"/>
                    <a:pt x="1240" y="1174"/>
                  </a:cubicBezTo>
                  <a:lnTo>
                    <a:pt x="1240" y="1031"/>
                  </a:lnTo>
                  <a:cubicBezTo>
                    <a:pt x="1240" y="458"/>
                    <a:pt x="773" y="0"/>
                    <a:pt x="20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72" name="Google Shape;6072;p50"/>
          <p:cNvGrpSpPr/>
          <p:nvPr/>
        </p:nvGrpSpPr>
        <p:grpSpPr>
          <a:xfrm>
            <a:off x="861622" y="2881770"/>
            <a:ext cx="276801" cy="367140"/>
            <a:chOff x="861622" y="2881770"/>
            <a:chExt cx="276801" cy="367140"/>
          </a:xfrm>
        </p:grpSpPr>
        <p:sp>
          <p:nvSpPr>
            <p:cNvPr id="6073" name="Google Shape;6073;p50"/>
            <p:cNvSpPr/>
            <p:nvPr/>
          </p:nvSpPr>
          <p:spPr>
            <a:xfrm>
              <a:off x="982518" y="2994575"/>
              <a:ext cx="155905" cy="254335"/>
            </a:xfrm>
            <a:custGeom>
              <a:avLst/>
              <a:gdLst/>
              <a:ahLst/>
              <a:cxnLst/>
              <a:rect l="l" t="t" r="r" b="b"/>
              <a:pathLst>
                <a:path w="5954" h="9713" extrusionOk="0">
                  <a:moveTo>
                    <a:pt x="2395" y="1"/>
                  </a:moveTo>
                  <a:cubicBezTo>
                    <a:pt x="1594" y="1"/>
                    <a:pt x="936" y="649"/>
                    <a:pt x="945" y="1451"/>
                  </a:cubicBezTo>
                  <a:lnTo>
                    <a:pt x="945" y="5963"/>
                  </a:lnTo>
                  <a:cubicBezTo>
                    <a:pt x="945" y="6011"/>
                    <a:pt x="917" y="6059"/>
                    <a:pt x="888" y="6087"/>
                  </a:cubicBezTo>
                  <a:cubicBezTo>
                    <a:pt x="831" y="6144"/>
                    <a:pt x="774" y="6192"/>
                    <a:pt x="726" y="6259"/>
                  </a:cubicBezTo>
                  <a:cubicBezTo>
                    <a:pt x="1" y="7117"/>
                    <a:pt x="68" y="8405"/>
                    <a:pt x="879" y="9188"/>
                  </a:cubicBezTo>
                  <a:cubicBezTo>
                    <a:pt x="1232" y="9522"/>
                    <a:pt x="1689" y="9712"/>
                    <a:pt x="2176" y="9712"/>
                  </a:cubicBezTo>
                  <a:cubicBezTo>
                    <a:pt x="3073" y="9693"/>
                    <a:pt x="3845" y="9073"/>
                    <a:pt x="4055" y="8205"/>
                  </a:cubicBezTo>
                  <a:cubicBezTo>
                    <a:pt x="4065" y="8176"/>
                    <a:pt x="4074" y="8148"/>
                    <a:pt x="4074" y="8110"/>
                  </a:cubicBezTo>
                  <a:cubicBezTo>
                    <a:pt x="4084" y="8081"/>
                    <a:pt x="4093" y="8052"/>
                    <a:pt x="4093" y="8033"/>
                  </a:cubicBezTo>
                  <a:cubicBezTo>
                    <a:pt x="4103" y="7957"/>
                    <a:pt x="4170" y="7900"/>
                    <a:pt x="4237" y="7890"/>
                  </a:cubicBezTo>
                  <a:lnTo>
                    <a:pt x="4322" y="7871"/>
                  </a:lnTo>
                  <a:lnTo>
                    <a:pt x="4351" y="7871"/>
                  </a:lnTo>
                  <a:cubicBezTo>
                    <a:pt x="5267" y="7671"/>
                    <a:pt x="5944" y="6822"/>
                    <a:pt x="5944" y="5801"/>
                  </a:cubicBezTo>
                  <a:cubicBezTo>
                    <a:pt x="5954" y="5209"/>
                    <a:pt x="5715" y="4637"/>
                    <a:pt x="5296" y="4217"/>
                  </a:cubicBezTo>
                  <a:cubicBezTo>
                    <a:pt x="5210" y="4141"/>
                    <a:pt x="5124" y="4074"/>
                    <a:pt x="5038" y="4007"/>
                  </a:cubicBezTo>
                  <a:cubicBezTo>
                    <a:pt x="4962" y="3960"/>
                    <a:pt x="4943" y="3864"/>
                    <a:pt x="4981" y="3788"/>
                  </a:cubicBezTo>
                  <a:cubicBezTo>
                    <a:pt x="5000" y="3750"/>
                    <a:pt x="5019" y="3702"/>
                    <a:pt x="5038" y="3664"/>
                  </a:cubicBezTo>
                  <a:cubicBezTo>
                    <a:pt x="5105" y="3492"/>
                    <a:pt x="5133" y="3301"/>
                    <a:pt x="5133" y="3120"/>
                  </a:cubicBezTo>
                  <a:cubicBezTo>
                    <a:pt x="5143" y="2567"/>
                    <a:pt x="4828" y="2052"/>
                    <a:pt x="4332" y="1804"/>
                  </a:cubicBezTo>
                  <a:cubicBezTo>
                    <a:pt x="4284" y="1775"/>
                    <a:pt x="4227" y="1756"/>
                    <a:pt x="4170" y="1737"/>
                  </a:cubicBezTo>
                  <a:cubicBezTo>
                    <a:pt x="4093" y="1718"/>
                    <a:pt x="4046" y="1642"/>
                    <a:pt x="4055" y="1556"/>
                  </a:cubicBezTo>
                  <a:lnTo>
                    <a:pt x="4055" y="1441"/>
                  </a:lnTo>
                  <a:lnTo>
                    <a:pt x="4055" y="1432"/>
                  </a:lnTo>
                  <a:cubicBezTo>
                    <a:pt x="4055" y="783"/>
                    <a:pt x="3626" y="211"/>
                    <a:pt x="3006" y="29"/>
                  </a:cubicBezTo>
                  <a:cubicBezTo>
                    <a:pt x="2930" y="10"/>
                    <a:pt x="2863" y="1"/>
                    <a:pt x="2787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4" name="Google Shape;6074;p50"/>
            <p:cNvSpPr/>
            <p:nvPr/>
          </p:nvSpPr>
          <p:spPr>
            <a:xfrm>
              <a:off x="982518" y="3149956"/>
              <a:ext cx="42498" cy="87955"/>
            </a:xfrm>
            <a:custGeom>
              <a:avLst/>
              <a:gdLst/>
              <a:ahLst/>
              <a:cxnLst/>
              <a:rect l="l" t="t" r="r" b="b"/>
              <a:pathLst>
                <a:path w="1623" h="3359" extrusionOk="0">
                  <a:moveTo>
                    <a:pt x="945" y="0"/>
                  </a:moveTo>
                  <a:lnTo>
                    <a:pt x="945" y="29"/>
                  </a:lnTo>
                  <a:cubicBezTo>
                    <a:pt x="945" y="77"/>
                    <a:pt x="926" y="125"/>
                    <a:pt x="888" y="153"/>
                  </a:cubicBezTo>
                  <a:cubicBezTo>
                    <a:pt x="1" y="1002"/>
                    <a:pt x="1" y="2405"/>
                    <a:pt x="879" y="3254"/>
                  </a:cubicBezTo>
                  <a:cubicBezTo>
                    <a:pt x="917" y="3292"/>
                    <a:pt x="955" y="3330"/>
                    <a:pt x="1003" y="3359"/>
                  </a:cubicBezTo>
                  <a:cubicBezTo>
                    <a:pt x="1403" y="2910"/>
                    <a:pt x="1623" y="2319"/>
                    <a:pt x="1623" y="1708"/>
                  </a:cubicBezTo>
                  <a:cubicBezTo>
                    <a:pt x="1623" y="1069"/>
                    <a:pt x="1384" y="458"/>
                    <a:pt x="94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5" name="Google Shape;6075;p50"/>
            <p:cNvSpPr/>
            <p:nvPr/>
          </p:nvSpPr>
          <p:spPr>
            <a:xfrm>
              <a:off x="1001502" y="3147705"/>
              <a:ext cx="59257" cy="28515"/>
            </a:xfrm>
            <a:custGeom>
              <a:avLst/>
              <a:gdLst/>
              <a:ahLst/>
              <a:cxnLst/>
              <a:rect l="l" t="t" r="r" b="b"/>
              <a:pathLst>
                <a:path w="2263" h="1089" extrusionOk="0">
                  <a:moveTo>
                    <a:pt x="220" y="1"/>
                  </a:moveTo>
                  <a:lnTo>
                    <a:pt x="220" y="115"/>
                  </a:lnTo>
                  <a:cubicBezTo>
                    <a:pt x="220" y="163"/>
                    <a:pt x="201" y="211"/>
                    <a:pt x="163" y="249"/>
                  </a:cubicBezTo>
                  <a:cubicBezTo>
                    <a:pt x="106" y="296"/>
                    <a:pt x="49" y="354"/>
                    <a:pt x="1" y="411"/>
                  </a:cubicBezTo>
                  <a:cubicBezTo>
                    <a:pt x="583" y="439"/>
                    <a:pt x="1432" y="659"/>
                    <a:pt x="1804" y="1021"/>
                  </a:cubicBezTo>
                  <a:cubicBezTo>
                    <a:pt x="1851" y="1068"/>
                    <a:pt x="1904" y="1088"/>
                    <a:pt x="1955" y="1088"/>
                  </a:cubicBezTo>
                  <a:cubicBezTo>
                    <a:pt x="2120" y="1088"/>
                    <a:pt x="2263" y="879"/>
                    <a:pt x="2109" y="726"/>
                  </a:cubicBezTo>
                  <a:cubicBezTo>
                    <a:pt x="1709" y="325"/>
                    <a:pt x="879" y="67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50"/>
            <p:cNvSpPr/>
            <p:nvPr/>
          </p:nvSpPr>
          <p:spPr>
            <a:xfrm>
              <a:off x="1060445" y="3173549"/>
              <a:ext cx="36031" cy="35873"/>
            </a:xfrm>
            <a:custGeom>
              <a:avLst/>
              <a:gdLst/>
              <a:ahLst/>
              <a:cxnLst/>
              <a:rect l="l" t="t" r="r" b="b"/>
              <a:pathLst>
                <a:path w="1376" h="1370" extrusionOk="0">
                  <a:moveTo>
                    <a:pt x="303" y="1"/>
                  </a:moveTo>
                  <a:cubicBezTo>
                    <a:pt x="90" y="1"/>
                    <a:pt x="1" y="331"/>
                    <a:pt x="240" y="416"/>
                  </a:cubicBezTo>
                  <a:cubicBezTo>
                    <a:pt x="621" y="559"/>
                    <a:pt x="984" y="1189"/>
                    <a:pt x="1079" y="1370"/>
                  </a:cubicBezTo>
                  <a:cubicBezTo>
                    <a:pt x="1089" y="1341"/>
                    <a:pt x="1098" y="1303"/>
                    <a:pt x="1098" y="1275"/>
                  </a:cubicBezTo>
                  <a:cubicBezTo>
                    <a:pt x="1108" y="1246"/>
                    <a:pt x="1117" y="1217"/>
                    <a:pt x="1117" y="1189"/>
                  </a:cubicBezTo>
                  <a:cubicBezTo>
                    <a:pt x="1127" y="1122"/>
                    <a:pt x="1194" y="1065"/>
                    <a:pt x="1261" y="1055"/>
                  </a:cubicBezTo>
                  <a:lnTo>
                    <a:pt x="1346" y="1036"/>
                  </a:lnTo>
                  <a:lnTo>
                    <a:pt x="1375" y="1036"/>
                  </a:lnTo>
                  <a:cubicBezTo>
                    <a:pt x="1194" y="731"/>
                    <a:pt x="831" y="187"/>
                    <a:pt x="383" y="15"/>
                  </a:cubicBezTo>
                  <a:cubicBezTo>
                    <a:pt x="355" y="5"/>
                    <a:pt x="328" y="1"/>
                    <a:pt x="30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50"/>
            <p:cNvSpPr/>
            <p:nvPr/>
          </p:nvSpPr>
          <p:spPr>
            <a:xfrm>
              <a:off x="1068222" y="3083761"/>
              <a:ext cx="52710" cy="21498"/>
            </a:xfrm>
            <a:custGeom>
              <a:avLst/>
              <a:gdLst/>
              <a:ahLst/>
              <a:cxnLst/>
              <a:rect l="l" t="t" r="r" b="b"/>
              <a:pathLst>
                <a:path w="2013" h="821" extrusionOk="0">
                  <a:moveTo>
                    <a:pt x="200" y="0"/>
                  </a:moveTo>
                  <a:cubicBezTo>
                    <a:pt x="86" y="10"/>
                    <a:pt x="0" y="105"/>
                    <a:pt x="0" y="229"/>
                  </a:cubicBezTo>
                  <a:cubicBezTo>
                    <a:pt x="10" y="344"/>
                    <a:pt x="105" y="430"/>
                    <a:pt x="229" y="430"/>
                  </a:cubicBezTo>
                  <a:cubicBezTo>
                    <a:pt x="267" y="428"/>
                    <a:pt x="305" y="427"/>
                    <a:pt x="343" y="427"/>
                  </a:cubicBezTo>
                  <a:cubicBezTo>
                    <a:pt x="1139" y="427"/>
                    <a:pt x="1966" y="793"/>
                    <a:pt x="1975" y="802"/>
                  </a:cubicBezTo>
                  <a:cubicBezTo>
                    <a:pt x="1984" y="811"/>
                    <a:pt x="1994" y="821"/>
                    <a:pt x="2013" y="821"/>
                  </a:cubicBezTo>
                  <a:cubicBezTo>
                    <a:pt x="1937" y="745"/>
                    <a:pt x="1841" y="678"/>
                    <a:pt x="1755" y="611"/>
                  </a:cubicBezTo>
                  <a:cubicBezTo>
                    <a:pt x="1679" y="563"/>
                    <a:pt x="1660" y="477"/>
                    <a:pt x="1698" y="401"/>
                  </a:cubicBezTo>
                  <a:cubicBezTo>
                    <a:pt x="1717" y="353"/>
                    <a:pt x="1736" y="315"/>
                    <a:pt x="1755" y="268"/>
                  </a:cubicBezTo>
                  <a:cubicBezTo>
                    <a:pt x="1259" y="86"/>
                    <a:pt x="735" y="0"/>
                    <a:pt x="20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8" name="Google Shape;6078;p50"/>
            <p:cNvSpPr/>
            <p:nvPr/>
          </p:nvSpPr>
          <p:spPr>
            <a:xfrm>
              <a:off x="1057721" y="3032307"/>
              <a:ext cx="37994" cy="38989"/>
            </a:xfrm>
            <a:custGeom>
              <a:avLst/>
              <a:gdLst/>
              <a:ahLst/>
              <a:cxnLst/>
              <a:rect l="l" t="t" r="r" b="b"/>
              <a:pathLst>
                <a:path w="1451" h="1489" extrusionOk="0">
                  <a:moveTo>
                    <a:pt x="1174" y="0"/>
                  </a:moveTo>
                  <a:cubicBezTo>
                    <a:pt x="935" y="48"/>
                    <a:pt x="563" y="153"/>
                    <a:pt x="344" y="353"/>
                  </a:cubicBezTo>
                  <a:cubicBezTo>
                    <a:pt x="124" y="554"/>
                    <a:pt x="0" y="868"/>
                    <a:pt x="0" y="1279"/>
                  </a:cubicBezTo>
                  <a:cubicBezTo>
                    <a:pt x="0" y="1393"/>
                    <a:pt x="96" y="1488"/>
                    <a:pt x="220" y="1488"/>
                  </a:cubicBezTo>
                  <a:cubicBezTo>
                    <a:pt x="334" y="1479"/>
                    <a:pt x="420" y="1383"/>
                    <a:pt x="420" y="1269"/>
                  </a:cubicBezTo>
                  <a:cubicBezTo>
                    <a:pt x="420" y="992"/>
                    <a:pt x="496" y="782"/>
                    <a:pt x="640" y="649"/>
                  </a:cubicBezTo>
                  <a:cubicBezTo>
                    <a:pt x="840" y="468"/>
                    <a:pt x="1384" y="382"/>
                    <a:pt x="1384" y="382"/>
                  </a:cubicBezTo>
                  <a:lnTo>
                    <a:pt x="1450" y="382"/>
                  </a:lnTo>
                  <a:cubicBezTo>
                    <a:pt x="1403" y="353"/>
                    <a:pt x="1346" y="334"/>
                    <a:pt x="1288" y="315"/>
                  </a:cubicBezTo>
                  <a:cubicBezTo>
                    <a:pt x="1212" y="286"/>
                    <a:pt x="1164" y="210"/>
                    <a:pt x="1174" y="134"/>
                  </a:cubicBezTo>
                  <a:lnTo>
                    <a:pt x="1174" y="19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9" name="Google Shape;6079;p50"/>
            <p:cNvSpPr/>
            <p:nvPr/>
          </p:nvSpPr>
          <p:spPr>
            <a:xfrm>
              <a:off x="1027556" y="3008767"/>
              <a:ext cx="49673" cy="24064"/>
            </a:xfrm>
            <a:custGeom>
              <a:avLst/>
              <a:gdLst/>
              <a:ahLst/>
              <a:cxnLst/>
              <a:rect l="l" t="t" r="r" b="b"/>
              <a:pathLst>
                <a:path w="1897" h="919" extrusionOk="0">
                  <a:moveTo>
                    <a:pt x="639" y="0"/>
                  </a:moveTo>
                  <a:cubicBezTo>
                    <a:pt x="578" y="0"/>
                    <a:pt x="517" y="4"/>
                    <a:pt x="456" y="12"/>
                  </a:cubicBezTo>
                  <a:lnTo>
                    <a:pt x="265" y="31"/>
                  </a:lnTo>
                  <a:cubicBezTo>
                    <a:pt x="1" y="68"/>
                    <a:pt x="41" y="453"/>
                    <a:pt x="288" y="453"/>
                  </a:cubicBezTo>
                  <a:cubicBezTo>
                    <a:pt x="299" y="453"/>
                    <a:pt x="310" y="452"/>
                    <a:pt x="322" y="451"/>
                  </a:cubicBezTo>
                  <a:lnTo>
                    <a:pt x="513" y="432"/>
                  </a:lnTo>
                  <a:cubicBezTo>
                    <a:pt x="557" y="426"/>
                    <a:pt x="601" y="423"/>
                    <a:pt x="645" y="423"/>
                  </a:cubicBezTo>
                  <a:cubicBezTo>
                    <a:pt x="961" y="423"/>
                    <a:pt x="1265" y="573"/>
                    <a:pt x="1458" y="832"/>
                  </a:cubicBezTo>
                  <a:cubicBezTo>
                    <a:pt x="1496" y="890"/>
                    <a:pt x="1563" y="918"/>
                    <a:pt x="1629" y="918"/>
                  </a:cubicBezTo>
                  <a:cubicBezTo>
                    <a:pt x="1801" y="918"/>
                    <a:pt x="1896" y="727"/>
                    <a:pt x="1801" y="584"/>
                  </a:cubicBezTo>
                  <a:cubicBezTo>
                    <a:pt x="1524" y="214"/>
                    <a:pt x="1091" y="0"/>
                    <a:pt x="63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0" name="Google Shape;6080;p50"/>
            <p:cNvSpPr/>
            <p:nvPr/>
          </p:nvSpPr>
          <p:spPr>
            <a:xfrm>
              <a:off x="1008965" y="3173785"/>
              <a:ext cx="62006" cy="44881"/>
            </a:xfrm>
            <a:custGeom>
              <a:avLst/>
              <a:gdLst/>
              <a:ahLst/>
              <a:cxnLst/>
              <a:rect l="l" t="t" r="r" b="b"/>
              <a:pathLst>
                <a:path w="2368" h="1714" extrusionOk="0">
                  <a:moveTo>
                    <a:pt x="294" y="1"/>
                  </a:moveTo>
                  <a:cubicBezTo>
                    <a:pt x="59" y="1"/>
                    <a:pt x="1" y="363"/>
                    <a:pt x="260" y="417"/>
                  </a:cubicBezTo>
                  <a:cubicBezTo>
                    <a:pt x="1748" y="741"/>
                    <a:pt x="1929" y="1533"/>
                    <a:pt x="1929" y="1542"/>
                  </a:cubicBezTo>
                  <a:cubicBezTo>
                    <a:pt x="1948" y="1638"/>
                    <a:pt x="2034" y="1714"/>
                    <a:pt x="2139" y="1714"/>
                  </a:cubicBezTo>
                  <a:lnTo>
                    <a:pt x="2177" y="1714"/>
                  </a:lnTo>
                  <a:cubicBezTo>
                    <a:pt x="2292" y="1685"/>
                    <a:pt x="2368" y="1580"/>
                    <a:pt x="2349" y="1466"/>
                  </a:cubicBezTo>
                  <a:cubicBezTo>
                    <a:pt x="2339" y="1418"/>
                    <a:pt x="2139" y="388"/>
                    <a:pt x="346" y="6"/>
                  </a:cubicBezTo>
                  <a:cubicBezTo>
                    <a:pt x="328" y="3"/>
                    <a:pt x="310" y="1"/>
                    <a:pt x="29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1" name="Google Shape;6081;p50"/>
            <p:cNvSpPr/>
            <p:nvPr/>
          </p:nvSpPr>
          <p:spPr>
            <a:xfrm>
              <a:off x="1096606" y="3110417"/>
              <a:ext cx="32338" cy="40063"/>
            </a:xfrm>
            <a:custGeom>
              <a:avLst/>
              <a:gdLst/>
              <a:ahLst/>
              <a:cxnLst/>
              <a:rect l="l" t="t" r="r" b="b"/>
              <a:pathLst>
                <a:path w="1235" h="1530" extrusionOk="0">
                  <a:moveTo>
                    <a:pt x="301" y="1"/>
                  </a:moveTo>
                  <a:cubicBezTo>
                    <a:pt x="79" y="1"/>
                    <a:pt x="1" y="336"/>
                    <a:pt x="242" y="413"/>
                  </a:cubicBezTo>
                  <a:cubicBezTo>
                    <a:pt x="757" y="576"/>
                    <a:pt x="805" y="1320"/>
                    <a:pt x="805" y="1329"/>
                  </a:cubicBezTo>
                  <a:cubicBezTo>
                    <a:pt x="815" y="1444"/>
                    <a:pt x="900" y="1530"/>
                    <a:pt x="1015" y="1530"/>
                  </a:cubicBezTo>
                  <a:lnTo>
                    <a:pt x="1024" y="1530"/>
                  </a:lnTo>
                  <a:cubicBezTo>
                    <a:pt x="1139" y="1520"/>
                    <a:pt x="1234" y="1425"/>
                    <a:pt x="1225" y="1310"/>
                  </a:cubicBezTo>
                  <a:cubicBezTo>
                    <a:pt x="1225" y="1262"/>
                    <a:pt x="1158" y="261"/>
                    <a:pt x="376" y="13"/>
                  </a:cubicBezTo>
                  <a:cubicBezTo>
                    <a:pt x="349" y="5"/>
                    <a:pt x="324" y="1"/>
                    <a:pt x="30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2" name="Google Shape;6082;p50"/>
            <p:cNvSpPr/>
            <p:nvPr/>
          </p:nvSpPr>
          <p:spPr>
            <a:xfrm>
              <a:off x="1029730" y="3086248"/>
              <a:ext cx="28515" cy="52998"/>
            </a:xfrm>
            <a:custGeom>
              <a:avLst/>
              <a:gdLst/>
              <a:ahLst/>
              <a:cxnLst/>
              <a:rect l="l" t="t" r="r" b="b"/>
              <a:pathLst>
                <a:path w="1089" h="2024" extrusionOk="0">
                  <a:moveTo>
                    <a:pt x="864" y="1"/>
                  </a:moveTo>
                  <a:cubicBezTo>
                    <a:pt x="824" y="1"/>
                    <a:pt x="783" y="13"/>
                    <a:pt x="745" y="39"/>
                  </a:cubicBezTo>
                  <a:cubicBezTo>
                    <a:pt x="449" y="220"/>
                    <a:pt x="1" y="688"/>
                    <a:pt x="1" y="1813"/>
                  </a:cubicBezTo>
                  <a:cubicBezTo>
                    <a:pt x="1" y="1928"/>
                    <a:pt x="106" y="2023"/>
                    <a:pt x="220" y="2023"/>
                  </a:cubicBezTo>
                  <a:cubicBezTo>
                    <a:pt x="335" y="2014"/>
                    <a:pt x="430" y="1918"/>
                    <a:pt x="430" y="1804"/>
                  </a:cubicBezTo>
                  <a:cubicBezTo>
                    <a:pt x="430" y="869"/>
                    <a:pt x="774" y="516"/>
                    <a:pt x="974" y="392"/>
                  </a:cubicBezTo>
                  <a:cubicBezTo>
                    <a:pt x="1050" y="344"/>
                    <a:pt x="1088" y="249"/>
                    <a:pt x="1069" y="163"/>
                  </a:cubicBezTo>
                  <a:cubicBezTo>
                    <a:pt x="1043" y="63"/>
                    <a:pt x="956" y="1"/>
                    <a:pt x="86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3" name="Google Shape;6083;p50"/>
            <p:cNvSpPr/>
            <p:nvPr/>
          </p:nvSpPr>
          <p:spPr>
            <a:xfrm>
              <a:off x="937323" y="2881770"/>
              <a:ext cx="112674" cy="117387"/>
            </a:xfrm>
            <a:custGeom>
              <a:avLst/>
              <a:gdLst/>
              <a:ahLst/>
              <a:cxnLst/>
              <a:rect l="l" t="t" r="r" b="b"/>
              <a:pathLst>
                <a:path w="4303" h="4483" extrusionOk="0">
                  <a:moveTo>
                    <a:pt x="2385" y="1"/>
                  </a:moveTo>
                  <a:cubicBezTo>
                    <a:pt x="2006" y="1"/>
                    <a:pt x="1618" y="115"/>
                    <a:pt x="1269" y="369"/>
                  </a:cubicBezTo>
                  <a:cubicBezTo>
                    <a:pt x="0" y="1294"/>
                    <a:pt x="324" y="3259"/>
                    <a:pt x="1813" y="3727"/>
                  </a:cubicBezTo>
                  <a:lnTo>
                    <a:pt x="2204" y="4375"/>
                  </a:lnTo>
                  <a:cubicBezTo>
                    <a:pt x="2247" y="4447"/>
                    <a:pt x="2321" y="4483"/>
                    <a:pt x="2395" y="4483"/>
                  </a:cubicBezTo>
                  <a:cubicBezTo>
                    <a:pt x="2469" y="4483"/>
                    <a:pt x="2543" y="4447"/>
                    <a:pt x="2585" y="4375"/>
                  </a:cubicBezTo>
                  <a:lnTo>
                    <a:pt x="2977" y="3727"/>
                  </a:lnTo>
                  <a:cubicBezTo>
                    <a:pt x="3759" y="3479"/>
                    <a:pt x="4293" y="2744"/>
                    <a:pt x="4303" y="1914"/>
                  </a:cubicBezTo>
                  <a:cubicBezTo>
                    <a:pt x="4303" y="783"/>
                    <a:pt x="3375" y="1"/>
                    <a:pt x="2385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50"/>
            <p:cNvSpPr/>
            <p:nvPr/>
          </p:nvSpPr>
          <p:spPr>
            <a:xfrm>
              <a:off x="985032" y="2920628"/>
              <a:ext cx="26499" cy="22755"/>
            </a:xfrm>
            <a:custGeom>
              <a:avLst/>
              <a:gdLst/>
              <a:ahLst/>
              <a:cxnLst/>
              <a:rect l="l" t="t" r="r" b="b"/>
              <a:pathLst>
                <a:path w="1012" h="869" extrusionOk="0">
                  <a:moveTo>
                    <a:pt x="570" y="0"/>
                  </a:moveTo>
                  <a:cubicBezTo>
                    <a:pt x="464" y="0"/>
                    <a:pt x="356" y="39"/>
                    <a:pt x="267" y="125"/>
                  </a:cubicBezTo>
                  <a:cubicBezTo>
                    <a:pt x="0" y="392"/>
                    <a:pt x="191" y="859"/>
                    <a:pt x="573" y="869"/>
                  </a:cubicBezTo>
                  <a:cubicBezTo>
                    <a:pt x="811" y="869"/>
                    <a:pt x="1011" y="669"/>
                    <a:pt x="1011" y="430"/>
                  </a:cubicBezTo>
                  <a:cubicBezTo>
                    <a:pt x="1005" y="171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50"/>
            <p:cNvSpPr/>
            <p:nvPr/>
          </p:nvSpPr>
          <p:spPr>
            <a:xfrm>
              <a:off x="963298" y="2897271"/>
              <a:ext cx="72951" cy="69233"/>
            </a:xfrm>
            <a:custGeom>
              <a:avLst/>
              <a:gdLst/>
              <a:ahLst/>
              <a:cxnLst/>
              <a:rect l="l" t="t" r="r" b="b"/>
              <a:pathLst>
                <a:path w="2786" h="2644" extrusionOk="0">
                  <a:moveTo>
                    <a:pt x="1403" y="752"/>
                  </a:moveTo>
                  <a:cubicBezTo>
                    <a:pt x="1474" y="752"/>
                    <a:pt x="1546" y="764"/>
                    <a:pt x="1613" y="788"/>
                  </a:cubicBezTo>
                  <a:lnTo>
                    <a:pt x="1632" y="797"/>
                  </a:lnTo>
                  <a:cubicBezTo>
                    <a:pt x="1765" y="855"/>
                    <a:pt x="1870" y="960"/>
                    <a:pt x="1927" y="1093"/>
                  </a:cubicBezTo>
                  <a:lnTo>
                    <a:pt x="1937" y="1112"/>
                  </a:lnTo>
                  <a:cubicBezTo>
                    <a:pt x="1985" y="1246"/>
                    <a:pt x="1985" y="1398"/>
                    <a:pt x="1937" y="1532"/>
                  </a:cubicBezTo>
                  <a:lnTo>
                    <a:pt x="1927" y="1551"/>
                  </a:lnTo>
                  <a:cubicBezTo>
                    <a:pt x="1870" y="1685"/>
                    <a:pt x="1765" y="1790"/>
                    <a:pt x="1632" y="1847"/>
                  </a:cubicBezTo>
                  <a:lnTo>
                    <a:pt x="1613" y="1856"/>
                  </a:lnTo>
                  <a:cubicBezTo>
                    <a:pt x="1546" y="1885"/>
                    <a:pt x="1474" y="1899"/>
                    <a:pt x="1403" y="1899"/>
                  </a:cubicBezTo>
                  <a:cubicBezTo>
                    <a:pt x="1331" y="1899"/>
                    <a:pt x="1260" y="1885"/>
                    <a:pt x="1193" y="1856"/>
                  </a:cubicBezTo>
                  <a:lnTo>
                    <a:pt x="1174" y="1847"/>
                  </a:lnTo>
                  <a:cubicBezTo>
                    <a:pt x="1040" y="1790"/>
                    <a:pt x="935" y="1685"/>
                    <a:pt x="878" y="1551"/>
                  </a:cubicBezTo>
                  <a:lnTo>
                    <a:pt x="868" y="1532"/>
                  </a:lnTo>
                  <a:cubicBezTo>
                    <a:pt x="811" y="1398"/>
                    <a:pt x="811" y="1246"/>
                    <a:pt x="868" y="1112"/>
                  </a:cubicBezTo>
                  <a:lnTo>
                    <a:pt x="878" y="1093"/>
                  </a:lnTo>
                  <a:cubicBezTo>
                    <a:pt x="935" y="960"/>
                    <a:pt x="1040" y="855"/>
                    <a:pt x="1174" y="797"/>
                  </a:cubicBezTo>
                  <a:lnTo>
                    <a:pt x="1193" y="788"/>
                  </a:lnTo>
                  <a:cubicBezTo>
                    <a:pt x="1260" y="764"/>
                    <a:pt x="1331" y="752"/>
                    <a:pt x="1403" y="752"/>
                  </a:cubicBezTo>
                  <a:close/>
                  <a:moveTo>
                    <a:pt x="1403" y="1"/>
                  </a:moveTo>
                  <a:cubicBezTo>
                    <a:pt x="1298" y="1"/>
                    <a:pt x="1193" y="72"/>
                    <a:pt x="1193" y="216"/>
                  </a:cubicBezTo>
                  <a:lnTo>
                    <a:pt x="1193" y="349"/>
                  </a:lnTo>
                  <a:cubicBezTo>
                    <a:pt x="1069" y="378"/>
                    <a:pt x="964" y="425"/>
                    <a:pt x="859" y="483"/>
                  </a:cubicBezTo>
                  <a:lnTo>
                    <a:pt x="763" y="387"/>
                  </a:lnTo>
                  <a:cubicBezTo>
                    <a:pt x="717" y="341"/>
                    <a:pt x="666" y="322"/>
                    <a:pt x="617" y="322"/>
                  </a:cubicBezTo>
                  <a:cubicBezTo>
                    <a:pt x="453" y="322"/>
                    <a:pt x="313" y="538"/>
                    <a:pt x="468" y="693"/>
                  </a:cubicBezTo>
                  <a:lnTo>
                    <a:pt x="563" y="788"/>
                  </a:lnTo>
                  <a:cubicBezTo>
                    <a:pt x="496" y="883"/>
                    <a:pt x="449" y="998"/>
                    <a:pt x="430" y="1112"/>
                  </a:cubicBezTo>
                  <a:lnTo>
                    <a:pt x="286" y="1112"/>
                  </a:lnTo>
                  <a:cubicBezTo>
                    <a:pt x="0" y="1112"/>
                    <a:pt x="0" y="1532"/>
                    <a:pt x="286" y="1532"/>
                  </a:cubicBezTo>
                  <a:lnTo>
                    <a:pt x="420" y="1532"/>
                  </a:lnTo>
                  <a:cubicBezTo>
                    <a:pt x="449" y="1656"/>
                    <a:pt x="496" y="1761"/>
                    <a:pt x="563" y="1866"/>
                  </a:cubicBezTo>
                  <a:lnTo>
                    <a:pt x="468" y="1961"/>
                  </a:lnTo>
                  <a:cubicBezTo>
                    <a:pt x="314" y="2108"/>
                    <a:pt x="453" y="2323"/>
                    <a:pt x="617" y="2323"/>
                  </a:cubicBezTo>
                  <a:cubicBezTo>
                    <a:pt x="666" y="2323"/>
                    <a:pt x="717" y="2303"/>
                    <a:pt x="763" y="2257"/>
                  </a:cubicBezTo>
                  <a:lnTo>
                    <a:pt x="859" y="2162"/>
                  </a:lnTo>
                  <a:cubicBezTo>
                    <a:pt x="964" y="2228"/>
                    <a:pt x="1069" y="2276"/>
                    <a:pt x="1183" y="2295"/>
                  </a:cubicBezTo>
                  <a:lnTo>
                    <a:pt x="1183" y="2429"/>
                  </a:lnTo>
                  <a:cubicBezTo>
                    <a:pt x="1183" y="2572"/>
                    <a:pt x="1291" y="2643"/>
                    <a:pt x="1398" y="2643"/>
                  </a:cubicBezTo>
                  <a:cubicBezTo>
                    <a:pt x="1505" y="2643"/>
                    <a:pt x="1613" y="2572"/>
                    <a:pt x="1613" y="2429"/>
                  </a:cubicBezTo>
                  <a:lnTo>
                    <a:pt x="1613" y="2295"/>
                  </a:lnTo>
                  <a:cubicBezTo>
                    <a:pt x="1727" y="2276"/>
                    <a:pt x="1841" y="2228"/>
                    <a:pt x="1937" y="2162"/>
                  </a:cubicBezTo>
                  <a:lnTo>
                    <a:pt x="2032" y="2257"/>
                  </a:lnTo>
                  <a:cubicBezTo>
                    <a:pt x="2079" y="2304"/>
                    <a:pt x="2132" y="2324"/>
                    <a:pt x="2182" y="2324"/>
                  </a:cubicBezTo>
                  <a:cubicBezTo>
                    <a:pt x="2345" y="2324"/>
                    <a:pt x="2484" y="2115"/>
                    <a:pt x="2338" y="1961"/>
                  </a:cubicBezTo>
                  <a:lnTo>
                    <a:pt x="2233" y="1866"/>
                  </a:lnTo>
                  <a:cubicBezTo>
                    <a:pt x="2299" y="1761"/>
                    <a:pt x="2347" y="1656"/>
                    <a:pt x="2376" y="1532"/>
                  </a:cubicBezTo>
                  <a:lnTo>
                    <a:pt x="2509" y="1532"/>
                  </a:lnTo>
                  <a:cubicBezTo>
                    <a:pt x="2786" y="1532"/>
                    <a:pt x="2786" y="1112"/>
                    <a:pt x="2509" y="1112"/>
                  </a:cubicBezTo>
                  <a:lnTo>
                    <a:pt x="2376" y="1112"/>
                  </a:lnTo>
                  <a:cubicBezTo>
                    <a:pt x="2347" y="998"/>
                    <a:pt x="2299" y="883"/>
                    <a:pt x="2242" y="788"/>
                  </a:cubicBezTo>
                  <a:lnTo>
                    <a:pt x="2338" y="693"/>
                  </a:lnTo>
                  <a:cubicBezTo>
                    <a:pt x="2491" y="539"/>
                    <a:pt x="2348" y="330"/>
                    <a:pt x="2183" y="330"/>
                  </a:cubicBezTo>
                  <a:cubicBezTo>
                    <a:pt x="2132" y="330"/>
                    <a:pt x="2079" y="350"/>
                    <a:pt x="2032" y="397"/>
                  </a:cubicBezTo>
                  <a:lnTo>
                    <a:pt x="1937" y="492"/>
                  </a:lnTo>
                  <a:cubicBezTo>
                    <a:pt x="1841" y="425"/>
                    <a:pt x="1727" y="378"/>
                    <a:pt x="1613" y="359"/>
                  </a:cubicBezTo>
                  <a:lnTo>
                    <a:pt x="1613" y="216"/>
                  </a:lnTo>
                  <a:cubicBezTo>
                    <a:pt x="1613" y="72"/>
                    <a:pt x="1508" y="1"/>
                    <a:pt x="140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6" name="Google Shape;6086;p50"/>
            <p:cNvSpPr/>
            <p:nvPr/>
          </p:nvSpPr>
          <p:spPr>
            <a:xfrm>
              <a:off x="861622" y="2994837"/>
              <a:ext cx="150171" cy="254073"/>
            </a:xfrm>
            <a:custGeom>
              <a:avLst/>
              <a:gdLst/>
              <a:ahLst/>
              <a:cxnLst/>
              <a:rect l="l" t="t" r="r" b="b"/>
              <a:pathLst>
                <a:path w="5735" h="9703" extrusionOk="0">
                  <a:moveTo>
                    <a:pt x="3168" y="0"/>
                  </a:moveTo>
                  <a:cubicBezTo>
                    <a:pt x="3091" y="10"/>
                    <a:pt x="3025" y="19"/>
                    <a:pt x="2958" y="38"/>
                  </a:cubicBezTo>
                  <a:cubicBezTo>
                    <a:pt x="2328" y="210"/>
                    <a:pt x="1899" y="782"/>
                    <a:pt x="1909" y="1431"/>
                  </a:cubicBezTo>
                  <a:lnTo>
                    <a:pt x="1909" y="1450"/>
                  </a:lnTo>
                  <a:lnTo>
                    <a:pt x="1909" y="1565"/>
                  </a:lnTo>
                  <a:cubicBezTo>
                    <a:pt x="1909" y="1641"/>
                    <a:pt x="1861" y="1717"/>
                    <a:pt x="1784" y="1746"/>
                  </a:cubicBezTo>
                  <a:cubicBezTo>
                    <a:pt x="1727" y="1765"/>
                    <a:pt x="1680" y="1784"/>
                    <a:pt x="1622" y="1813"/>
                  </a:cubicBezTo>
                  <a:cubicBezTo>
                    <a:pt x="1126" y="2061"/>
                    <a:pt x="821" y="2566"/>
                    <a:pt x="821" y="3120"/>
                  </a:cubicBezTo>
                  <a:cubicBezTo>
                    <a:pt x="821" y="3311"/>
                    <a:pt x="859" y="3492"/>
                    <a:pt x="926" y="3664"/>
                  </a:cubicBezTo>
                  <a:cubicBezTo>
                    <a:pt x="945" y="3711"/>
                    <a:pt x="964" y="3759"/>
                    <a:pt x="983" y="3797"/>
                  </a:cubicBezTo>
                  <a:cubicBezTo>
                    <a:pt x="1021" y="3873"/>
                    <a:pt x="993" y="3969"/>
                    <a:pt x="926" y="4017"/>
                  </a:cubicBezTo>
                  <a:cubicBezTo>
                    <a:pt x="830" y="4074"/>
                    <a:pt x="745" y="4150"/>
                    <a:pt x="668" y="4226"/>
                  </a:cubicBezTo>
                  <a:cubicBezTo>
                    <a:pt x="239" y="4637"/>
                    <a:pt x="1" y="5199"/>
                    <a:pt x="1" y="5791"/>
                  </a:cubicBezTo>
                  <a:cubicBezTo>
                    <a:pt x="1" y="6812"/>
                    <a:pt x="687" y="7661"/>
                    <a:pt x="1594" y="7852"/>
                  </a:cubicBezTo>
                  <a:lnTo>
                    <a:pt x="1622" y="7861"/>
                  </a:lnTo>
                  <a:lnTo>
                    <a:pt x="1708" y="7880"/>
                  </a:lnTo>
                  <a:cubicBezTo>
                    <a:pt x="1784" y="7890"/>
                    <a:pt x="1842" y="7947"/>
                    <a:pt x="1851" y="8014"/>
                  </a:cubicBezTo>
                  <a:cubicBezTo>
                    <a:pt x="1861" y="8042"/>
                    <a:pt x="1861" y="8071"/>
                    <a:pt x="1870" y="8100"/>
                  </a:cubicBezTo>
                  <a:cubicBezTo>
                    <a:pt x="1880" y="8128"/>
                    <a:pt x="1889" y="8166"/>
                    <a:pt x="1889" y="8195"/>
                  </a:cubicBezTo>
                  <a:cubicBezTo>
                    <a:pt x="2109" y="9063"/>
                    <a:pt x="2882" y="9683"/>
                    <a:pt x="3778" y="9702"/>
                  </a:cubicBezTo>
                  <a:cubicBezTo>
                    <a:pt x="4255" y="9702"/>
                    <a:pt x="4723" y="9521"/>
                    <a:pt x="5076" y="9187"/>
                  </a:cubicBezTo>
                  <a:cubicBezTo>
                    <a:pt x="5496" y="8777"/>
                    <a:pt x="5734" y="8224"/>
                    <a:pt x="5724" y="7632"/>
                  </a:cubicBezTo>
                  <a:cubicBezTo>
                    <a:pt x="5724" y="7127"/>
                    <a:pt x="5553" y="6630"/>
                    <a:pt x="5219" y="6249"/>
                  </a:cubicBezTo>
                  <a:cubicBezTo>
                    <a:pt x="5171" y="6192"/>
                    <a:pt x="5114" y="6134"/>
                    <a:pt x="5057" y="6077"/>
                  </a:cubicBezTo>
                  <a:cubicBezTo>
                    <a:pt x="5028" y="6049"/>
                    <a:pt x="4999" y="6001"/>
                    <a:pt x="5009" y="5953"/>
                  </a:cubicBezTo>
                  <a:lnTo>
                    <a:pt x="5009" y="1441"/>
                  </a:lnTo>
                  <a:cubicBezTo>
                    <a:pt x="4999" y="649"/>
                    <a:pt x="4351" y="10"/>
                    <a:pt x="355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7" name="Google Shape;6087;p50"/>
            <p:cNvSpPr/>
            <p:nvPr/>
          </p:nvSpPr>
          <p:spPr>
            <a:xfrm>
              <a:off x="939287" y="3147705"/>
              <a:ext cx="59257" cy="28515"/>
            </a:xfrm>
            <a:custGeom>
              <a:avLst/>
              <a:gdLst/>
              <a:ahLst/>
              <a:cxnLst/>
              <a:rect l="l" t="t" r="r" b="b"/>
              <a:pathLst>
                <a:path w="2263" h="1089" extrusionOk="0">
                  <a:moveTo>
                    <a:pt x="2043" y="1"/>
                  </a:moveTo>
                  <a:cubicBezTo>
                    <a:pt x="1385" y="67"/>
                    <a:pt x="555" y="325"/>
                    <a:pt x="154" y="726"/>
                  </a:cubicBezTo>
                  <a:cubicBezTo>
                    <a:pt x="1" y="879"/>
                    <a:pt x="138" y="1088"/>
                    <a:pt x="301" y="1088"/>
                  </a:cubicBezTo>
                  <a:cubicBezTo>
                    <a:pt x="350" y="1088"/>
                    <a:pt x="403" y="1068"/>
                    <a:pt x="450" y="1021"/>
                  </a:cubicBezTo>
                  <a:cubicBezTo>
                    <a:pt x="831" y="659"/>
                    <a:pt x="1680" y="439"/>
                    <a:pt x="2262" y="411"/>
                  </a:cubicBezTo>
                  <a:cubicBezTo>
                    <a:pt x="2205" y="354"/>
                    <a:pt x="2157" y="296"/>
                    <a:pt x="2100" y="249"/>
                  </a:cubicBezTo>
                  <a:cubicBezTo>
                    <a:pt x="2062" y="211"/>
                    <a:pt x="2043" y="163"/>
                    <a:pt x="2043" y="115"/>
                  </a:cubicBezTo>
                  <a:lnTo>
                    <a:pt x="204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50"/>
            <p:cNvSpPr/>
            <p:nvPr/>
          </p:nvSpPr>
          <p:spPr>
            <a:xfrm>
              <a:off x="903597" y="3173444"/>
              <a:ext cx="36371" cy="35978"/>
            </a:xfrm>
            <a:custGeom>
              <a:avLst/>
              <a:gdLst/>
              <a:ahLst/>
              <a:cxnLst/>
              <a:rect l="l" t="t" r="r" b="b"/>
              <a:pathLst>
                <a:path w="1389" h="1374" extrusionOk="0">
                  <a:moveTo>
                    <a:pt x="1091" y="0"/>
                  </a:moveTo>
                  <a:cubicBezTo>
                    <a:pt x="1063" y="0"/>
                    <a:pt x="1034" y="6"/>
                    <a:pt x="1002" y="19"/>
                  </a:cubicBezTo>
                  <a:cubicBezTo>
                    <a:pt x="525" y="201"/>
                    <a:pt x="162" y="763"/>
                    <a:pt x="0" y="1031"/>
                  </a:cubicBezTo>
                  <a:lnTo>
                    <a:pt x="29" y="1040"/>
                  </a:lnTo>
                  <a:lnTo>
                    <a:pt x="115" y="1059"/>
                  </a:lnTo>
                  <a:cubicBezTo>
                    <a:pt x="191" y="1069"/>
                    <a:pt x="248" y="1126"/>
                    <a:pt x="258" y="1193"/>
                  </a:cubicBezTo>
                  <a:cubicBezTo>
                    <a:pt x="267" y="1221"/>
                    <a:pt x="267" y="1250"/>
                    <a:pt x="277" y="1279"/>
                  </a:cubicBezTo>
                  <a:cubicBezTo>
                    <a:pt x="286" y="1307"/>
                    <a:pt x="296" y="1345"/>
                    <a:pt x="306" y="1374"/>
                  </a:cubicBezTo>
                  <a:lnTo>
                    <a:pt x="306" y="1364"/>
                  </a:lnTo>
                  <a:cubicBezTo>
                    <a:pt x="306" y="1355"/>
                    <a:pt x="687" y="582"/>
                    <a:pt x="1135" y="420"/>
                  </a:cubicBezTo>
                  <a:cubicBezTo>
                    <a:pt x="1389" y="352"/>
                    <a:pt x="1306" y="0"/>
                    <a:pt x="109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50"/>
            <p:cNvSpPr/>
            <p:nvPr/>
          </p:nvSpPr>
          <p:spPr>
            <a:xfrm>
              <a:off x="878852" y="3083761"/>
              <a:ext cx="52998" cy="21498"/>
            </a:xfrm>
            <a:custGeom>
              <a:avLst/>
              <a:gdLst/>
              <a:ahLst/>
              <a:cxnLst/>
              <a:rect l="l" t="t" r="r" b="b"/>
              <a:pathLst>
                <a:path w="2024" h="821" extrusionOk="0">
                  <a:moveTo>
                    <a:pt x="1813" y="0"/>
                  </a:moveTo>
                  <a:cubicBezTo>
                    <a:pt x="1289" y="0"/>
                    <a:pt x="764" y="86"/>
                    <a:pt x="268" y="268"/>
                  </a:cubicBezTo>
                  <a:cubicBezTo>
                    <a:pt x="287" y="315"/>
                    <a:pt x="306" y="353"/>
                    <a:pt x="325" y="401"/>
                  </a:cubicBezTo>
                  <a:cubicBezTo>
                    <a:pt x="363" y="477"/>
                    <a:pt x="335" y="563"/>
                    <a:pt x="268" y="611"/>
                  </a:cubicBezTo>
                  <a:cubicBezTo>
                    <a:pt x="172" y="678"/>
                    <a:pt x="87" y="745"/>
                    <a:pt x="1" y="821"/>
                  </a:cubicBezTo>
                  <a:cubicBezTo>
                    <a:pt x="20" y="821"/>
                    <a:pt x="39" y="811"/>
                    <a:pt x="48" y="802"/>
                  </a:cubicBezTo>
                  <a:cubicBezTo>
                    <a:pt x="48" y="793"/>
                    <a:pt x="874" y="427"/>
                    <a:pt x="1680" y="427"/>
                  </a:cubicBezTo>
                  <a:cubicBezTo>
                    <a:pt x="1718" y="427"/>
                    <a:pt x="1756" y="428"/>
                    <a:pt x="1794" y="430"/>
                  </a:cubicBezTo>
                  <a:cubicBezTo>
                    <a:pt x="1909" y="430"/>
                    <a:pt x="2014" y="344"/>
                    <a:pt x="2014" y="229"/>
                  </a:cubicBezTo>
                  <a:cubicBezTo>
                    <a:pt x="2023" y="105"/>
                    <a:pt x="1928" y="10"/>
                    <a:pt x="1813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50"/>
            <p:cNvSpPr/>
            <p:nvPr/>
          </p:nvSpPr>
          <p:spPr>
            <a:xfrm>
              <a:off x="904094" y="3032307"/>
              <a:ext cx="38230" cy="38989"/>
            </a:xfrm>
            <a:custGeom>
              <a:avLst/>
              <a:gdLst/>
              <a:ahLst/>
              <a:cxnLst/>
              <a:rect l="l" t="t" r="r" b="b"/>
              <a:pathLst>
                <a:path w="1460" h="1489" extrusionOk="0">
                  <a:moveTo>
                    <a:pt x="287" y="0"/>
                  </a:moveTo>
                  <a:lnTo>
                    <a:pt x="287" y="19"/>
                  </a:lnTo>
                  <a:lnTo>
                    <a:pt x="287" y="134"/>
                  </a:lnTo>
                  <a:cubicBezTo>
                    <a:pt x="287" y="210"/>
                    <a:pt x="239" y="286"/>
                    <a:pt x="162" y="315"/>
                  </a:cubicBezTo>
                  <a:cubicBezTo>
                    <a:pt x="105" y="334"/>
                    <a:pt x="58" y="353"/>
                    <a:pt x="0" y="382"/>
                  </a:cubicBezTo>
                  <a:lnTo>
                    <a:pt x="77" y="382"/>
                  </a:lnTo>
                  <a:cubicBezTo>
                    <a:pt x="77" y="382"/>
                    <a:pt x="611" y="468"/>
                    <a:pt x="821" y="649"/>
                  </a:cubicBezTo>
                  <a:cubicBezTo>
                    <a:pt x="964" y="782"/>
                    <a:pt x="1031" y="992"/>
                    <a:pt x="1031" y="1269"/>
                  </a:cubicBezTo>
                  <a:cubicBezTo>
                    <a:pt x="1031" y="1383"/>
                    <a:pt x="1116" y="1479"/>
                    <a:pt x="1241" y="1488"/>
                  </a:cubicBezTo>
                  <a:cubicBezTo>
                    <a:pt x="1355" y="1488"/>
                    <a:pt x="1460" y="1393"/>
                    <a:pt x="1460" y="1279"/>
                  </a:cubicBezTo>
                  <a:cubicBezTo>
                    <a:pt x="1460" y="868"/>
                    <a:pt x="1326" y="554"/>
                    <a:pt x="1107" y="353"/>
                  </a:cubicBezTo>
                  <a:cubicBezTo>
                    <a:pt x="888" y="153"/>
                    <a:pt x="525" y="48"/>
                    <a:pt x="28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50"/>
            <p:cNvSpPr/>
            <p:nvPr/>
          </p:nvSpPr>
          <p:spPr>
            <a:xfrm>
              <a:off x="922581" y="3008819"/>
              <a:ext cx="49751" cy="24012"/>
            </a:xfrm>
            <a:custGeom>
              <a:avLst/>
              <a:gdLst/>
              <a:ahLst/>
              <a:cxnLst/>
              <a:rect l="l" t="t" r="r" b="b"/>
              <a:pathLst>
                <a:path w="1900" h="917" extrusionOk="0">
                  <a:moveTo>
                    <a:pt x="1274" y="1"/>
                  </a:moveTo>
                  <a:cubicBezTo>
                    <a:pt x="816" y="1"/>
                    <a:pt x="377" y="208"/>
                    <a:pt x="105" y="582"/>
                  </a:cubicBezTo>
                  <a:cubicBezTo>
                    <a:pt x="0" y="725"/>
                    <a:pt x="105" y="916"/>
                    <a:pt x="277" y="916"/>
                  </a:cubicBezTo>
                  <a:cubicBezTo>
                    <a:pt x="334" y="916"/>
                    <a:pt x="401" y="888"/>
                    <a:pt x="439" y="840"/>
                  </a:cubicBezTo>
                  <a:cubicBezTo>
                    <a:pt x="636" y="574"/>
                    <a:pt x="949" y="424"/>
                    <a:pt x="1280" y="424"/>
                  </a:cubicBezTo>
                  <a:cubicBezTo>
                    <a:pt x="1318" y="424"/>
                    <a:pt x="1355" y="426"/>
                    <a:pt x="1393" y="430"/>
                  </a:cubicBezTo>
                  <a:lnTo>
                    <a:pt x="1574" y="458"/>
                  </a:lnTo>
                  <a:cubicBezTo>
                    <a:pt x="1584" y="459"/>
                    <a:pt x="1593" y="460"/>
                    <a:pt x="1602" y="460"/>
                  </a:cubicBezTo>
                  <a:cubicBezTo>
                    <a:pt x="1863" y="460"/>
                    <a:pt x="1899" y="66"/>
                    <a:pt x="1632" y="39"/>
                  </a:cubicBezTo>
                  <a:lnTo>
                    <a:pt x="1441" y="10"/>
                  </a:lnTo>
                  <a:cubicBezTo>
                    <a:pt x="1385" y="4"/>
                    <a:pt x="1329" y="1"/>
                    <a:pt x="127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50"/>
            <p:cNvSpPr/>
            <p:nvPr/>
          </p:nvSpPr>
          <p:spPr>
            <a:xfrm>
              <a:off x="929075" y="3173785"/>
              <a:ext cx="62006" cy="44881"/>
            </a:xfrm>
            <a:custGeom>
              <a:avLst/>
              <a:gdLst/>
              <a:ahLst/>
              <a:cxnLst/>
              <a:rect l="l" t="t" r="r" b="b"/>
              <a:pathLst>
                <a:path w="2368" h="1714" extrusionOk="0">
                  <a:moveTo>
                    <a:pt x="2074" y="1"/>
                  </a:moveTo>
                  <a:cubicBezTo>
                    <a:pt x="2058" y="1"/>
                    <a:pt x="2041" y="3"/>
                    <a:pt x="2023" y="6"/>
                  </a:cubicBezTo>
                  <a:cubicBezTo>
                    <a:pt x="229" y="388"/>
                    <a:pt x="29" y="1418"/>
                    <a:pt x="19" y="1466"/>
                  </a:cubicBezTo>
                  <a:cubicBezTo>
                    <a:pt x="0" y="1580"/>
                    <a:pt x="77" y="1685"/>
                    <a:pt x="191" y="1714"/>
                  </a:cubicBezTo>
                  <a:lnTo>
                    <a:pt x="229" y="1714"/>
                  </a:lnTo>
                  <a:cubicBezTo>
                    <a:pt x="334" y="1714"/>
                    <a:pt x="420" y="1638"/>
                    <a:pt x="439" y="1542"/>
                  </a:cubicBezTo>
                  <a:cubicBezTo>
                    <a:pt x="439" y="1533"/>
                    <a:pt x="620" y="741"/>
                    <a:pt x="2109" y="417"/>
                  </a:cubicBezTo>
                  <a:cubicBezTo>
                    <a:pt x="2367" y="363"/>
                    <a:pt x="2309" y="1"/>
                    <a:pt x="207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50"/>
            <p:cNvSpPr/>
            <p:nvPr/>
          </p:nvSpPr>
          <p:spPr>
            <a:xfrm>
              <a:off x="871127" y="3110417"/>
              <a:ext cx="32077" cy="40063"/>
            </a:xfrm>
            <a:custGeom>
              <a:avLst/>
              <a:gdLst/>
              <a:ahLst/>
              <a:cxnLst/>
              <a:rect l="l" t="t" r="r" b="b"/>
              <a:pathLst>
                <a:path w="1225" h="1530" extrusionOk="0">
                  <a:moveTo>
                    <a:pt x="931" y="1"/>
                  </a:moveTo>
                  <a:cubicBezTo>
                    <a:pt x="908" y="1"/>
                    <a:pt x="884" y="5"/>
                    <a:pt x="859" y="13"/>
                  </a:cubicBezTo>
                  <a:cubicBezTo>
                    <a:pt x="67" y="261"/>
                    <a:pt x="10" y="1262"/>
                    <a:pt x="10" y="1310"/>
                  </a:cubicBezTo>
                  <a:cubicBezTo>
                    <a:pt x="0" y="1425"/>
                    <a:pt x="86" y="1520"/>
                    <a:pt x="210" y="1530"/>
                  </a:cubicBezTo>
                  <a:lnTo>
                    <a:pt x="219" y="1530"/>
                  </a:lnTo>
                  <a:cubicBezTo>
                    <a:pt x="324" y="1530"/>
                    <a:pt x="420" y="1444"/>
                    <a:pt x="429" y="1329"/>
                  </a:cubicBezTo>
                  <a:cubicBezTo>
                    <a:pt x="429" y="1320"/>
                    <a:pt x="477" y="576"/>
                    <a:pt x="983" y="413"/>
                  </a:cubicBezTo>
                  <a:cubicBezTo>
                    <a:pt x="1224" y="336"/>
                    <a:pt x="1146" y="1"/>
                    <a:pt x="93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50"/>
            <p:cNvSpPr/>
            <p:nvPr/>
          </p:nvSpPr>
          <p:spPr>
            <a:xfrm>
              <a:off x="941800" y="3086248"/>
              <a:ext cx="28254" cy="52998"/>
            </a:xfrm>
            <a:custGeom>
              <a:avLst/>
              <a:gdLst/>
              <a:ahLst/>
              <a:cxnLst/>
              <a:rect l="l" t="t" r="r" b="b"/>
              <a:pathLst>
                <a:path w="1079" h="2024" extrusionOk="0">
                  <a:moveTo>
                    <a:pt x="216" y="1"/>
                  </a:moveTo>
                  <a:cubicBezTo>
                    <a:pt x="124" y="1"/>
                    <a:pt x="40" y="63"/>
                    <a:pt x="20" y="163"/>
                  </a:cubicBezTo>
                  <a:cubicBezTo>
                    <a:pt x="1" y="249"/>
                    <a:pt x="29" y="344"/>
                    <a:pt x="115" y="392"/>
                  </a:cubicBezTo>
                  <a:cubicBezTo>
                    <a:pt x="306" y="516"/>
                    <a:pt x="659" y="869"/>
                    <a:pt x="659" y="1804"/>
                  </a:cubicBezTo>
                  <a:cubicBezTo>
                    <a:pt x="659" y="1918"/>
                    <a:pt x="745" y="2014"/>
                    <a:pt x="859" y="2023"/>
                  </a:cubicBezTo>
                  <a:cubicBezTo>
                    <a:pt x="983" y="2023"/>
                    <a:pt x="1079" y="1928"/>
                    <a:pt x="1079" y="1813"/>
                  </a:cubicBezTo>
                  <a:cubicBezTo>
                    <a:pt x="1079" y="688"/>
                    <a:pt x="630" y="220"/>
                    <a:pt x="335" y="39"/>
                  </a:cubicBezTo>
                  <a:cubicBezTo>
                    <a:pt x="297" y="13"/>
                    <a:pt x="256" y="1"/>
                    <a:pt x="21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5" name="Google Shape;6095;p50"/>
          <p:cNvGrpSpPr/>
          <p:nvPr/>
        </p:nvGrpSpPr>
        <p:grpSpPr>
          <a:xfrm>
            <a:off x="3968184" y="2881691"/>
            <a:ext cx="369444" cy="367140"/>
            <a:chOff x="3968184" y="2881691"/>
            <a:chExt cx="369444" cy="367140"/>
          </a:xfrm>
        </p:grpSpPr>
        <p:sp>
          <p:nvSpPr>
            <p:cNvPr id="6096" name="Google Shape;6096;p50"/>
            <p:cNvSpPr/>
            <p:nvPr/>
          </p:nvSpPr>
          <p:spPr>
            <a:xfrm>
              <a:off x="4042131" y="3065536"/>
              <a:ext cx="109925" cy="110186"/>
            </a:xfrm>
            <a:custGeom>
              <a:avLst/>
              <a:gdLst/>
              <a:ahLst/>
              <a:cxnLst/>
              <a:rect l="l" t="t" r="r" b="b"/>
              <a:pathLst>
                <a:path w="4198" h="4208" extrusionOk="0">
                  <a:moveTo>
                    <a:pt x="1154" y="0"/>
                  </a:moveTo>
                  <a:lnTo>
                    <a:pt x="0" y="1154"/>
                  </a:lnTo>
                  <a:lnTo>
                    <a:pt x="3043" y="4207"/>
                  </a:lnTo>
                  <a:lnTo>
                    <a:pt x="4198" y="3043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50"/>
            <p:cNvSpPr/>
            <p:nvPr/>
          </p:nvSpPr>
          <p:spPr>
            <a:xfrm>
              <a:off x="4047865" y="3068521"/>
              <a:ext cx="54491" cy="54229"/>
            </a:xfrm>
            <a:custGeom>
              <a:avLst/>
              <a:gdLst/>
              <a:ahLst/>
              <a:cxnLst/>
              <a:rect l="l" t="t" r="r" b="b"/>
              <a:pathLst>
                <a:path w="2081" h="2071" extrusionOk="0">
                  <a:moveTo>
                    <a:pt x="1040" y="0"/>
                  </a:moveTo>
                  <a:lnTo>
                    <a:pt x="1" y="1260"/>
                  </a:lnTo>
                  <a:lnTo>
                    <a:pt x="811" y="2071"/>
                  </a:lnTo>
                  <a:lnTo>
                    <a:pt x="2080" y="1031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50"/>
            <p:cNvSpPr/>
            <p:nvPr/>
          </p:nvSpPr>
          <p:spPr>
            <a:xfrm>
              <a:off x="4094841" y="3115471"/>
              <a:ext cx="54465" cy="54255"/>
            </a:xfrm>
            <a:custGeom>
              <a:avLst/>
              <a:gdLst/>
              <a:ahLst/>
              <a:cxnLst/>
              <a:rect l="l" t="t" r="r" b="b"/>
              <a:pathLst>
                <a:path w="2080" h="2072" extrusionOk="0">
                  <a:moveTo>
                    <a:pt x="1049" y="1"/>
                  </a:moveTo>
                  <a:lnTo>
                    <a:pt x="0" y="1270"/>
                  </a:lnTo>
                  <a:lnTo>
                    <a:pt x="811" y="2071"/>
                  </a:lnTo>
                  <a:lnTo>
                    <a:pt x="2080" y="1031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50"/>
            <p:cNvSpPr/>
            <p:nvPr/>
          </p:nvSpPr>
          <p:spPr>
            <a:xfrm>
              <a:off x="4237706" y="2916412"/>
              <a:ext cx="65777" cy="61718"/>
            </a:xfrm>
            <a:custGeom>
              <a:avLst/>
              <a:gdLst/>
              <a:ahLst/>
              <a:cxnLst/>
              <a:rect l="l" t="t" r="r" b="b"/>
              <a:pathLst>
                <a:path w="2512" h="2357" extrusionOk="0">
                  <a:moveTo>
                    <a:pt x="2208" y="1"/>
                  </a:moveTo>
                  <a:cubicBezTo>
                    <a:pt x="2159" y="1"/>
                    <a:pt x="2108" y="20"/>
                    <a:pt x="2062" y="66"/>
                  </a:cubicBezTo>
                  <a:lnTo>
                    <a:pt x="134" y="2003"/>
                  </a:lnTo>
                  <a:cubicBezTo>
                    <a:pt x="1" y="2137"/>
                    <a:pt x="87" y="2356"/>
                    <a:pt x="278" y="2356"/>
                  </a:cubicBezTo>
                  <a:cubicBezTo>
                    <a:pt x="335" y="2356"/>
                    <a:pt x="382" y="2337"/>
                    <a:pt x="430" y="2299"/>
                  </a:cubicBezTo>
                  <a:lnTo>
                    <a:pt x="2357" y="362"/>
                  </a:lnTo>
                  <a:cubicBezTo>
                    <a:pt x="2511" y="215"/>
                    <a:pt x="2372" y="1"/>
                    <a:pt x="220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50"/>
            <p:cNvSpPr/>
            <p:nvPr/>
          </p:nvSpPr>
          <p:spPr>
            <a:xfrm>
              <a:off x="4216994" y="2884519"/>
              <a:ext cx="32469" cy="79864"/>
            </a:xfrm>
            <a:custGeom>
              <a:avLst/>
              <a:gdLst/>
              <a:ahLst/>
              <a:cxnLst/>
              <a:rect l="l" t="t" r="r" b="b"/>
              <a:pathLst>
                <a:path w="1240" h="3050" extrusionOk="0">
                  <a:moveTo>
                    <a:pt x="979" y="0"/>
                  </a:moveTo>
                  <a:cubicBezTo>
                    <a:pt x="897" y="0"/>
                    <a:pt x="816" y="45"/>
                    <a:pt x="782" y="149"/>
                  </a:cubicBezTo>
                  <a:lnTo>
                    <a:pt x="38" y="2782"/>
                  </a:lnTo>
                  <a:cubicBezTo>
                    <a:pt x="0" y="2916"/>
                    <a:pt x="95" y="3049"/>
                    <a:pt x="239" y="3049"/>
                  </a:cubicBezTo>
                  <a:cubicBezTo>
                    <a:pt x="334" y="3049"/>
                    <a:pt x="410" y="2992"/>
                    <a:pt x="439" y="2906"/>
                  </a:cubicBezTo>
                  <a:lnTo>
                    <a:pt x="1193" y="273"/>
                  </a:lnTo>
                  <a:cubicBezTo>
                    <a:pt x="1239" y="110"/>
                    <a:pt x="1108" y="0"/>
                    <a:pt x="97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50"/>
            <p:cNvSpPr/>
            <p:nvPr/>
          </p:nvSpPr>
          <p:spPr>
            <a:xfrm>
              <a:off x="4173213" y="2881691"/>
              <a:ext cx="34564" cy="79943"/>
            </a:xfrm>
            <a:custGeom>
              <a:avLst/>
              <a:gdLst/>
              <a:ahLst/>
              <a:cxnLst/>
              <a:rect l="l" t="t" r="r" b="b"/>
              <a:pathLst>
                <a:path w="1320" h="3053" extrusionOk="0">
                  <a:moveTo>
                    <a:pt x="274" y="0"/>
                  </a:moveTo>
                  <a:cubicBezTo>
                    <a:pt x="140" y="0"/>
                    <a:pt x="0" y="119"/>
                    <a:pt x="69" y="286"/>
                  </a:cubicBezTo>
                  <a:lnTo>
                    <a:pt x="871" y="2909"/>
                  </a:lnTo>
                  <a:cubicBezTo>
                    <a:pt x="899" y="2995"/>
                    <a:pt x="985" y="3052"/>
                    <a:pt x="1071" y="3052"/>
                  </a:cubicBezTo>
                  <a:cubicBezTo>
                    <a:pt x="1214" y="3052"/>
                    <a:pt x="1319" y="2919"/>
                    <a:pt x="1271" y="2785"/>
                  </a:cubicBezTo>
                  <a:lnTo>
                    <a:pt x="470" y="171"/>
                  </a:lnTo>
                  <a:cubicBezTo>
                    <a:pt x="447" y="51"/>
                    <a:pt x="362" y="0"/>
                    <a:pt x="27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2" name="Google Shape;6102;p50"/>
            <p:cNvSpPr/>
            <p:nvPr/>
          </p:nvSpPr>
          <p:spPr>
            <a:xfrm>
              <a:off x="4251218" y="2969280"/>
              <a:ext cx="84551" cy="30584"/>
            </a:xfrm>
            <a:custGeom>
              <a:avLst/>
              <a:gdLst/>
              <a:ahLst/>
              <a:cxnLst/>
              <a:rect l="l" t="t" r="r" b="b"/>
              <a:pathLst>
                <a:path w="3229" h="1168" extrusionOk="0">
                  <a:moveTo>
                    <a:pt x="2933" y="1"/>
                  </a:moveTo>
                  <a:cubicBezTo>
                    <a:pt x="2911" y="1"/>
                    <a:pt x="2887" y="5"/>
                    <a:pt x="2862" y="13"/>
                  </a:cubicBezTo>
                  <a:lnTo>
                    <a:pt x="239" y="757"/>
                  </a:lnTo>
                  <a:cubicBezTo>
                    <a:pt x="0" y="824"/>
                    <a:pt x="48" y="1167"/>
                    <a:pt x="296" y="1167"/>
                  </a:cubicBezTo>
                  <a:lnTo>
                    <a:pt x="353" y="1167"/>
                  </a:lnTo>
                  <a:lnTo>
                    <a:pt x="2986" y="413"/>
                  </a:lnTo>
                  <a:cubicBezTo>
                    <a:pt x="3228" y="344"/>
                    <a:pt x="3149" y="1"/>
                    <a:pt x="293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3" name="Google Shape;6103;p50"/>
            <p:cNvSpPr/>
            <p:nvPr/>
          </p:nvSpPr>
          <p:spPr>
            <a:xfrm>
              <a:off x="4254098" y="3010940"/>
              <a:ext cx="83530" cy="31867"/>
            </a:xfrm>
            <a:custGeom>
              <a:avLst/>
              <a:gdLst/>
              <a:ahLst/>
              <a:cxnLst/>
              <a:rect l="l" t="t" r="r" b="b"/>
              <a:pathLst>
                <a:path w="3190" h="1217" extrusionOk="0">
                  <a:moveTo>
                    <a:pt x="301" y="1"/>
                  </a:moveTo>
                  <a:cubicBezTo>
                    <a:pt x="79" y="1"/>
                    <a:pt x="0" y="317"/>
                    <a:pt x="224" y="406"/>
                  </a:cubicBezTo>
                  <a:lnTo>
                    <a:pt x="2838" y="1207"/>
                  </a:lnTo>
                  <a:cubicBezTo>
                    <a:pt x="2855" y="1216"/>
                    <a:pt x="2879" y="1217"/>
                    <a:pt x="2898" y="1217"/>
                  </a:cubicBezTo>
                  <a:lnTo>
                    <a:pt x="2898" y="1217"/>
                  </a:lnTo>
                  <a:cubicBezTo>
                    <a:pt x="3134" y="1214"/>
                    <a:pt x="3190" y="883"/>
                    <a:pt x="2962" y="807"/>
                  </a:cubicBezTo>
                  <a:lnTo>
                    <a:pt x="348" y="5"/>
                  </a:lnTo>
                  <a:cubicBezTo>
                    <a:pt x="332" y="2"/>
                    <a:pt x="316" y="1"/>
                    <a:pt x="301" y="1"/>
                  </a:cubicBezTo>
                  <a:close/>
                  <a:moveTo>
                    <a:pt x="2898" y="1217"/>
                  </a:moveTo>
                  <a:lnTo>
                    <a:pt x="2898" y="1217"/>
                  </a:lnTo>
                  <a:cubicBezTo>
                    <a:pt x="2897" y="1217"/>
                    <a:pt x="2896" y="1217"/>
                    <a:pt x="2895" y="1217"/>
                  </a:cubicBezTo>
                  <a:lnTo>
                    <a:pt x="2905" y="1217"/>
                  </a:lnTo>
                  <a:cubicBezTo>
                    <a:pt x="2903" y="1217"/>
                    <a:pt x="2900" y="1217"/>
                    <a:pt x="2898" y="1217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4" name="Google Shape;6104;p50"/>
            <p:cNvSpPr/>
            <p:nvPr/>
          </p:nvSpPr>
          <p:spPr>
            <a:xfrm>
              <a:off x="4122309" y="2939403"/>
              <a:ext cx="71459" cy="63472"/>
            </a:xfrm>
            <a:custGeom>
              <a:avLst/>
              <a:gdLst/>
              <a:ahLst/>
              <a:cxnLst/>
              <a:rect l="l" t="t" r="r" b="b"/>
              <a:pathLst>
                <a:path w="2729" h="2424" extrusionOk="0">
                  <a:moveTo>
                    <a:pt x="1091" y="0"/>
                  </a:moveTo>
                  <a:cubicBezTo>
                    <a:pt x="832" y="0"/>
                    <a:pt x="590" y="87"/>
                    <a:pt x="411" y="266"/>
                  </a:cubicBezTo>
                  <a:cubicBezTo>
                    <a:pt x="0" y="677"/>
                    <a:pt x="86" y="1440"/>
                    <a:pt x="611" y="1965"/>
                  </a:cubicBezTo>
                  <a:cubicBezTo>
                    <a:pt x="913" y="2267"/>
                    <a:pt x="1292" y="2424"/>
                    <a:pt x="1638" y="2424"/>
                  </a:cubicBezTo>
                  <a:cubicBezTo>
                    <a:pt x="1893" y="2424"/>
                    <a:pt x="2131" y="2339"/>
                    <a:pt x="2309" y="2165"/>
                  </a:cubicBezTo>
                  <a:cubicBezTo>
                    <a:pt x="2729" y="1745"/>
                    <a:pt x="2633" y="982"/>
                    <a:pt x="2118" y="457"/>
                  </a:cubicBezTo>
                  <a:cubicBezTo>
                    <a:pt x="1818" y="157"/>
                    <a:pt x="1439" y="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5" name="Google Shape;6105;p50"/>
            <p:cNvSpPr/>
            <p:nvPr/>
          </p:nvSpPr>
          <p:spPr>
            <a:xfrm>
              <a:off x="4107331" y="2941183"/>
              <a:ext cx="80938" cy="80650"/>
            </a:xfrm>
            <a:custGeom>
              <a:avLst/>
              <a:gdLst/>
              <a:ahLst/>
              <a:cxnLst/>
              <a:rect l="l" t="t" r="r" b="b"/>
              <a:pathLst>
                <a:path w="3091" h="3080" extrusionOk="0">
                  <a:moveTo>
                    <a:pt x="921" y="1"/>
                  </a:moveTo>
                  <a:cubicBezTo>
                    <a:pt x="863" y="1"/>
                    <a:pt x="806" y="22"/>
                    <a:pt x="763" y="65"/>
                  </a:cubicBezTo>
                  <a:lnTo>
                    <a:pt x="0" y="828"/>
                  </a:lnTo>
                  <a:lnTo>
                    <a:pt x="2251" y="3080"/>
                  </a:lnTo>
                  <a:lnTo>
                    <a:pt x="3005" y="2316"/>
                  </a:lnTo>
                  <a:cubicBezTo>
                    <a:pt x="3091" y="2230"/>
                    <a:pt x="3091" y="2087"/>
                    <a:pt x="3005" y="2002"/>
                  </a:cubicBezTo>
                  <a:lnTo>
                    <a:pt x="1078" y="65"/>
                  </a:lnTo>
                  <a:cubicBezTo>
                    <a:pt x="1035" y="22"/>
                    <a:pt x="978" y="1"/>
                    <a:pt x="92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6" name="Google Shape;6106;p50"/>
            <p:cNvSpPr/>
            <p:nvPr/>
          </p:nvSpPr>
          <p:spPr>
            <a:xfrm>
              <a:off x="4107331" y="2948123"/>
              <a:ext cx="73449" cy="73711"/>
            </a:xfrm>
            <a:custGeom>
              <a:avLst/>
              <a:gdLst/>
              <a:ahLst/>
              <a:cxnLst/>
              <a:rect l="l" t="t" r="r" b="b"/>
              <a:pathLst>
                <a:path w="2805" h="2815" extrusionOk="0">
                  <a:moveTo>
                    <a:pt x="563" y="0"/>
                  </a:moveTo>
                  <a:lnTo>
                    <a:pt x="0" y="563"/>
                  </a:lnTo>
                  <a:lnTo>
                    <a:pt x="2251" y="2815"/>
                  </a:lnTo>
                  <a:lnTo>
                    <a:pt x="2805" y="2252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7" name="Google Shape;6107;p50"/>
            <p:cNvSpPr/>
            <p:nvPr/>
          </p:nvSpPr>
          <p:spPr>
            <a:xfrm>
              <a:off x="3990651" y="2958099"/>
              <a:ext cx="181148" cy="180388"/>
            </a:xfrm>
            <a:custGeom>
              <a:avLst/>
              <a:gdLst/>
              <a:ahLst/>
              <a:cxnLst/>
              <a:rect l="l" t="t" r="r" b="b"/>
              <a:pathLst>
                <a:path w="6918" h="6889" extrusionOk="0">
                  <a:moveTo>
                    <a:pt x="4600" y="1"/>
                  </a:moveTo>
                  <a:cubicBezTo>
                    <a:pt x="4536" y="1"/>
                    <a:pt x="4472" y="27"/>
                    <a:pt x="4427" y="77"/>
                  </a:cubicBezTo>
                  <a:lnTo>
                    <a:pt x="1" y="5458"/>
                  </a:lnTo>
                  <a:lnTo>
                    <a:pt x="1432" y="6889"/>
                  </a:lnTo>
                  <a:lnTo>
                    <a:pt x="6803" y="2453"/>
                  </a:lnTo>
                  <a:cubicBezTo>
                    <a:pt x="6908" y="2367"/>
                    <a:pt x="6917" y="2214"/>
                    <a:pt x="6822" y="2128"/>
                  </a:cubicBezTo>
                  <a:lnTo>
                    <a:pt x="4761" y="68"/>
                  </a:lnTo>
                  <a:cubicBezTo>
                    <a:pt x="4716" y="22"/>
                    <a:pt x="4658" y="1"/>
                    <a:pt x="4600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8" name="Google Shape;6108;p50"/>
            <p:cNvSpPr/>
            <p:nvPr/>
          </p:nvSpPr>
          <p:spPr>
            <a:xfrm>
              <a:off x="3990651" y="3009055"/>
              <a:ext cx="181148" cy="129432"/>
            </a:xfrm>
            <a:custGeom>
              <a:avLst/>
              <a:gdLst/>
              <a:ahLst/>
              <a:cxnLst/>
              <a:rect l="l" t="t" r="r" b="b"/>
              <a:pathLst>
                <a:path w="6918" h="4943" extrusionOk="0">
                  <a:moveTo>
                    <a:pt x="6641" y="1"/>
                  </a:moveTo>
                  <a:lnTo>
                    <a:pt x="1728" y="4046"/>
                  </a:lnTo>
                  <a:lnTo>
                    <a:pt x="535" y="2853"/>
                  </a:lnTo>
                  <a:lnTo>
                    <a:pt x="1" y="3512"/>
                  </a:lnTo>
                  <a:lnTo>
                    <a:pt x="1432" y="4943"/>
                  </a:lnTo>
                  <a:lnTo>
                    <a:pt x="6803" y="507"/>
                  </a:lnTo>
                  <a:cubicBezTo>
                    <a:pt x="6908" y="421"/>
                    <a:pt x="6917" y="268"/>
                    <a:pt x="6822" y="182"/>
                  </a:cubicBezTo>
                  <a:lnTo>
                    <a:pt x="6641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50"/>
            <p:cNvSpPr/>
            <p:nvPr/>
          </p:nvSpPr>
          <p:spPr>
            <a:xfrm>
              <a:off x="3968420" y="3087819"/>
              <a:ext cx="73239" cy="72349"/>
            </a:xfrm>
            <a:custGeom>
              <a:avLst/>
              <a:gdLst/>
              <a:ahLst/>
              <a:cxnLst/>
              <a:rect l="l" t="t" r="r" b="b"/>
              <a:pathLst>
                <a:path w="2797" h="2763" extrusionOk="0">
                  <a:moveTo>
                    <a:pt x="836" y="0"/>
                  </a:moveTo>
                  <a:cubicBezTo>
                    <a:pt x="778" y="0"/>
                    <a:pt x="721" y="22"/>
                    <a:pt x="678" y="65"/>
                  </a:cubicBezTo>
                  <a:lnTo>
                    <a:pt x="87" y="656"/>
                  </a:lnTo>
                  <a:cubicBezTo>
                    <a:pt x="1" y="752"/>
                    <a:pt x="1" y="885"/>
                    <a:pt x="87" y="981"/>
                  </a:cubicBezTo>
                  <a:lnTo>
                    <a:pt x="1804" y="2698"/>
                  </a:lnTo>
                  <a:cubicBezTo>
                    <a:pt x="1847" y="2741"/>
                    <a:pt x="1904" y="2762"/>
                    <a:pt x="1961" y="2762"/>
                  </a:cubicBezTo>
                  <a:cubicBezTo>
                    <a:pt x="2019" y="2762"/>
                    <a:pt x="2076" y="2741"/>
                    <a:pt x="2119" y="2698"/>
                  </a:cubicBezTo>
                  <a:lnTo>
                    <a:pt x="2710" y="2097"/>
                  </a:lnTo>
                  <a:cubicBezTo>
                    <a:pt x="2796" y="2011"/>
                    <a:pt x="2796" y="1868"/>
                    <a:pt x="2710" y="1782"/>
                  </a:cubicBezTo>
                  <a:lnTo>
                    <a:pt x="993" y="65"/>
                  </a:lnTo>
                  <a:cubicBezTo>
                    <a:pt x="950" y="22"/>
                    <a:pt x="893" y="0"/>
                    <a:pt x="836" y="0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50"/>
            <p:cNvSpPr/>
            <p:nvPr/>
          </p:nvSpPr>
          <p:spPr>
            <a:xfrm>
              <a:off x="3968184" y="3097508"/>
              <a:ext cx="63472" cy="62896"/>
            </a:xfrm>
            <a:custGeom>
              <a:avLst/>
              <a:gdLst/>
              <a:ahLst/>
              <a:cxnLst/>
              <a:rect l="l" t="t" r="r" b="b"/>
              <a:pathLst>
                <a:path w="2424" h="2402" extrusionOk="0">
                  <a:moveTo>
                    <a:pt x="391" y="0"/>
                  </a:moveTo>
                  <a:lnTo>
                    <a:pt x="86" y="305"/>
                  </a:lnTo>
                  <a:cubicBezTo>
                    <a:pt x="0" y="391"/>
                    <a:pt x="0" y="525"/>
                    <a:pt x="86" y="620"/>
                  </a:cubicBezTo>
                  <a:lnTo>
                    <a:pt x="1803" y="2337"/>
                  </a:lnTo>
                  <a:cubicBezTo>
                    <a:pt x="1846" y="2380"/>
                    <a:pt x="1904" y="2402"/>
                    <a:pt x="1961" y="2402"/>
                  </a:cubicBezTo>
                  <a:cubicBezTo>
                    <a:pt x="2018" y="2402"/>
                    <a:pt x="2075" y="2380"/>
                    <a:pt x="2118" y="2337"/>
                  </a:cubicBezTo>
                  <a:lnTo>
                    <a:pt x="2423" y="2032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1" name="Google Shape;6111;p50"/>
            <p:cNvSpPr/>
            <p:nvPr/>
          </p:nvSpPr>
          <p:spPr>
            <a:xfrm>
              <a:off x="4019140" y="3001618"/>
              <a:ext cx="82797" cy="91150"/>
            </a:xfrm>
            <a:custGeom>
              <a:avLst/>
              <a:gdLst/>
              <a:ahLst/>
              <a:cxnLst/>
              <a:rect l="l" t="t" r="r" b="b"/>
              <a:pathLst>
                <a:path w="3162" h="3481" extrusionOk="0">
                  <a:moveTo>
                    <a:pt x="2859" y="0"/>
                  </a:moveTo>
                  <a:cubicBezTo>
                    <a:pt x="2800" y="0"/>
                    <a:pt x="2740" y="27"/>
                    <a:pt x="2691" y="94"/>
                  </a:cubicBezTo>
                  <a:lnTo>
                    <a:pt x="115" y="3137"/>
                  </a:lnTo>
                  <a:cubicBezTo>
                    <a:pt x="0" y="3271"/>
                    <a:pt x="96" y="3481"/>
                    <a:pt x="277" y="3481"/>
                  </a:cubicBezTo>
                  <a:cubicBezTo>
                    <a:pt x="334" y="3481"/>
                    <a:pt x="392" y="3452"/>
                    <a:pt x="430" y="3405"/>
                  </a:cubicBezTo>
                  <a:lnTo>
                    <a:pt x="3015" y="361"/>
                  </a:lnTo>
                  <a:cubicBezTo>
                    <a:pt x="3161" y="201"/>
                    <a:pt x="3018" y="0"/>
                    <a:pt x="2859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2" name="Google Shape;6112;p50"/>
            <p:cNvSpPr/>
            <p:nvPr/>
          </p:nvSpPr>
          <p:spPr>
            <a:xfrm>
              <a:off x="4210736" y="3028013"/>
              <a:ext cx="71459" cy="63420"/>
            </a:xfrm>
            <a:custGeom>
              <a:avLst/>
              <a:gdLst/>
              <a:ahLst/>
              <a:cxnLst/>
              <a:rect l="l" t="t" r="r" b="b"/>
              <a:pathLst>
                <a:path w="2729" h="2422" extrusionOk="0">
                  <a:moveTo>
                    <a:pt x="1087" y="1"/>
                  </a:moveTo>
                  <a:cubicBezTo>
                    <a:pt x="831" y="1"/>
                    <a:pt x="594" y="86"/>
                    <a:pt x="420" y="260"/>
                  </a:cubicBezTo>
                  <a:cubicBezTo>
                    <a:pt x="1" y="679"/>
                    <a:pt x="86" y="1443"/>
                    <a:pt x="611" y="1967"/>
                  </a:cubicBezTo>
                  <a:cubicBezTo>
                    <a:pt x="913" y="2264"/>
                    <a:pt x="1295" y="2421"/>
                    <a:pt x="1644" y="2421"/>
                  </a:cubicBezTo>
                  <a:cubicBezTo>
                    <a:pt x="1901" y="2421"/>
                    <a:pt x="2141" y="2336"/>
                    <a:pt x="2319" y="2158"/>
                  </a:cubicBezTo>
                  <a:cubicBezTo>
                    <a:pt x="2729" y="1738"/>
                    <a:pt x="2643" y="985"/>
                    <a:pt x="2118" y="460"/>
                  </a:cubicBezTo>
                  <a:cubicBezTo>
                    <a:pt x="1816" y="158"/>
                    <a:pt x="1435" y="1"/>
                    <a:pt x="108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3" name="Google Shape;6113;p50"/>
            <p:cNvSpPr/>
            <p:nvPr/>
          </p:nvSpPr>
          <p:spPr>
            <a:xfrm>
              <a:off x="4195994" y="3029872"/>
              <a:ext cx="80964" cy="80388"/>
            </a:xfrm>
            <a:custGeom>
              <a:avLst/>
              <a:gdLst/>
              <a:ahLst/>
              <a:cxnLst/>
              <a:rect l="l" t="t" r="r" b="b"/>
              <a:pathLst>
                <a:path w="3092" h="3070" extrusionOk="0">
                  <a:moveTo>
                    <a:pt x="912" y="0"/>
                  </a:moveTo>
                  <a:cubicBezTo>
                    <a:pt x="855" y="0"/>
                    <a:pt x="797" y="22"/>
                    <a:pt x="754" y="65"/>
                  </a:cubicBezTo>
                  <a:lnTo>
                    <a:pt x="1" y="828"/>
                  </a:lnTo>
                  <a:lnTo>
                    <a:pt x="2243" y="3070"/>
                  </a:lnTo>
                  <a:lnTo>
                    <a:pt x="3006" y="2316"/>
                  </a:lnTo>
                  <a:cubicBezTo>
                    <a:pt x="3092" y="2221"/>
                    <a:pt x="3092" y="2087"/>
                    <a:pt x="3006" y="2001"/>
                  </a:cubicBezTo>
                  <a:lnTo>
                    <a:pt x="1069" y="65"/>
                  </a:lnTo>
                  <a:cubicBezTo>
                    <a:pt x="1026" y="22"/>
                    <a:pt x="969" y="0"/>
                    <a:pt x="912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50"/>
            <p:cNvSpPr/>
            <p:nvPr/>
          </p:nvSpPr>
          <p:spPr>
            <a:xfrm>
              <a:off x="4195994" y="3036785"/>
              <a:ext cx="73475" cy="73475"/>
            </a:xfrm>
            <a:custGeom>
              <a:avLst/>
              <a:gdLst/>
              <a:ahLst/>
              <a:cxnLst/>
              <a:rect l="l" t="t" r="r" b="b"/>
              <a:pathLst>
                <a:path w="2806" h="2806" extrusionOk="0">
                  <a:moveTo>
                    <a:pt x="554" y="1"/>
                  </a:moveTo>
                  <a:lnTo>
                    <a:pt x="1" y="564"/>
                  </a:lnTo>
                  <a:lnTo>
                    <a:pt x="2243" y="2806"/>
                  </a:lnTo>
                  <a:lnTo>
                    <a:pt x="2805" y="2252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5" name="Google Shape;6115;p50"/>
            <p:cNvSpPr/>
            <p:nvPr/>
          </p:nvSpPr>
          <p:spPr>
            <a:xfrm>
              <a:off x="4079340" y="3046788"/>
              <a:ext cx="180886" cy="180388"/>
            </a:xfrm>
            <a:custGeom>
              <a:avLst/>
              <a:gdLst/>
              <a:ahLst/>
              <a:cxnLst/>
              <a:rect l="l" t="t" r="r" b="b"/>
              <a:pathLst>
                <a:path w="6908" h="6889" extrusionOk="0">
                  <a:moveTo>
                    <a:pt x="4600" y="0"/>
                  </a:moveTo>
                  <a:cubicBezTo>
                    <a:pt x="4536" y="0"/>
                    <a:pt x="4472" y="27"/>
                    <a:pt x="4427" y="77"/>
                  </a:cubicBezTo>
                  <a:lnTo>
                    <a:pt x="1" y="5457"/>
                  </a:lnTo>
                  <a:lnTo>
                    <a:pt x="1432" y="6888"/>
                  </a:lnTo>
                  <a:lnTo>
                    <a:pt x="6803" y="2452"/>
                  </a:lnTo>
                  <a:cubicBezTo>
                    <a:pt x="6898" y="2366"/>
                    <a:pt x="6907" y="2214"/>
                    <a:pt x="6812" y="2118"/>
                  </a:cubicBezTo>
                  <a:lnTo>
                    <a:pt x="4761" y="67"/>
                  </a:lnTo>
                  <a:cubicBezTo>
                    <a:pt x="4716" y="22"/>
                    <a:pt x="4657" y="0"/>
                    <a:pt x="4600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50"/>
            <p:cNvSpPr/>
            <p:nvPr/>
          </p:nvSpPr>
          <p:spPr>
            <a:xfrm>
              <a:off x="4079340" y="3097508"/>
              <a:ext cx="180886" cy="129406"/>
            </a:xfrm>
            <a:custGeom>
              <a:avLst/>
              <a:gdLst/>
              <a:ahLst/>
              <a:cxnLst/>
              <a:rect l="l" t="t" r="r" b="b"/>
              <a:pathLst>
                <a:path w="6908" h="4942" extrusionOk="0">
                  <a:moveTo>
                    <a:pt x="6640" y="0"/>
                  </a:moveTo>
                  <a:lnTo>
                    <a:pt x="1727" y="4055"/>
                  </a:lnTo>
                  <a:lnTo>
                    <a:pt x="535" y="2862"/>
                  </a:lnTo>
                  <a:lnTo>
                    <a:pt x="1" y="3511"/>
                  </a:lnTo>
                  <a:lnTo>
                    <a:pt x="1432" y="4942"/>
                  </a:lnTo>
                  <a:lnTo>
                    <a:pt x="6803" y="515"/>
                  </a:lnTo>
                  <a:cubicBezTo>
                    <a:pt x="6898" y="429"/>
                    <a:pt x="6907" y="277"/>
                    <a:pt x="6822" y="181"/>
                  </a:cubicBezTo>
                  <a:lnTo>
                    <a:pt x="664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50"/>
            <p:cNvSpPr/>
            <p:nvPr/>
          </p:nvSpPr>
          <p:spPr>
            <a:xfrm>
              <a:off x="4056847" y="3176508"/>
              <a:ext cx="73475" cy="72323"/>
            </a:xfrm>
            <a:custGeom>
              <a:avLst/>
              <a:gdLst/>
              <a:ahLst/>
              <a:cxnLst/>
              <a:rect l="l" t="t" r="r" b="b"/>
              <a:pathLst>
                <a:path w="2806" h="2762" extrusionOk="0">
                  <a:moveTo>
                    <a:pt x="845" y="0"/>
                  </a:moveTo>
                  <a:cubicBezTo>
                    <a:pt x="788" y="0"/>
                    <a:pt x="731" y="22"/>
                    <a:pt x="688" y="65"/>
                  </a:cubicBezTo>
                  <a:lnTo>
                    <a:pt x="87" y="666"/>
                  </a:lnTo>
                  <a:cubicBezTo>
                    <a:pt x="1" y="751"/>
                    <a:pt x="1" y="885"/>
                    <a:pt x="87" y="980"/>
                  </a:cubicBezTo>
                  <a:lnTo>
                    <a:pt x="1804" y="2698"/>
                  </a:lnTo>
                  <a:cubicBezTo>
                    <a:pt x="1847" y="2740"/>
                    <a:pt x="1904" y="2762"/>
                    <a:pt x="1961" y="2762"/>
                  </a:cubicBezTo>
                  <a:cubicBezTo>
                    <a:pt x="2019" y="2762"/>
                    <a:pt x="2076" y="2740"/>
                    <a:pt x="2119" y="2698"/>
                  </a:cubicBezTo>
                  <a:lnTo>
                    <a:pt x="2720" y="2097"/>
                  </a:lnTo>
                  <a:cubicBezTo>
                    <a:pt x="2806" y="2011"/>
                    <a:pt x="2806" y="1868"/>
                    <a:pt x="2720" y="1782"/>
                  </a:cubicBezTo>
                  <a:lnTo>
                    <a:pt x="1003" y="65"/>
                  </a:lnTo>
                  <a:cubicBezTo>
                    <a:pt x="960" y="22"/>
                    <a:pt x="902" y="0"/>
                    <a:pt x="845" y="0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50"/>
            <p:cNvSpPr/>
            <p:nvPr/>
          </p:nvSpPr>
          <p:spPr>
            <a:xfrm>
              <a:off x="4056847" y="3186170"/>
              <a:ext cx="63237" cy="62661"/>
            </a:xfrm>
            <a:custGeom>
              <a:avLst/>
              <a:gdLst/>
              <a:ahLst/>
              <a:cxnLst/>
              <a:rect l="l" t="t" r="r" b="b"/>
              <a:pathLst>
                <a:path w="2415" h="2393" extrusionOk="0">
                  <a:moveTo>
                    <a:pt x="383" y="1"/>
                  </a:moveTo>
                  <a:lnTo>
                    <a:pt x="87" y="297"/>
                  </a:lnTo>
                  <a:cubicBezTo>
                    <a:pt x="1" y="382"/>
                    <a:pt x="1" y="525"/>
                    <a:pt x="87" y="611"/>
                  </a:cubicBezTo>
                  <a:lnTo>
                    <a:pt x="1804" y="2329"/>
                  </a:lnTo>
                  <a:cubicBezTo>
                    <a:pt x="1847" y="2371"/>
                    <a:pt x="1904" y="2393"/>
                    <a:pt x="1961" y="2393"/>
                  </a:cubicBezTo>
                  <a:cubicBezTo>
                    <a:pt x="2019" y="2393"/>
                    <a:pt x="2076" y="2371"/>
                    <a:pt x="2119" y="2329"/>
                  </a:cubicBezTo>
                  <a:lnTo>
                    <a:pt x="2415" y="2033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9" name="Google Shape;6119;p50"/>
            <p:cNvSpPr/>
            <p:nvPr/>
          </p:nvSpPr>
          <p:spPr>
            <a:xfrm>
              <a:off x="4107567" y="3090176"/>
              <a:ext cx="83006" cy="91281"/>
            </a:xfrm>
            <a:custGeom>
              <a:avLst/>
              <a:gdLst/>
              <a:ahLst/>
              <a:cxnLst/>
              <a:rect l="l" t="t" r="r" b="b"/>
              <a:pathLst>
                <a:path w="3170" h="3486" extrusionOk="0">
                  <a:moveTo>
                    <a:pt x="2860" y="1"/>
                  </a:moveTo>
                  <a:cubicBezTo>
                    <a:pt x="2803" y="1"/>
                    <a:pt x="2745" y="27"/>
                    <a:pt x="2700" y="89"/>
                  </a:cubicBezTo>
                  <a:lnTo>
                    <a:pt x="115" y="3133"/>
                  </a:lnTo>
                  <a:cubicBezTo>
                    <a:pt x="1" y="3276"/>
                    <a:pt x="106" y="3476"/>
                    <a:pt x="277" y="3486"/>
                  </a:cubicBezTo>
                  <a:cubicBezTo>
                    <a:pt x="344" y="3486"/>
                    <a:pt x="401" y="3457"/>
                    <a:pt x="439" y="3409"/>
                  </a:cubicBezTo>
                  <a:lnTo>
                    <a:pt x="3015" y="366"/>
                  </a:lnTo>
                  <a:cubicBezTo>
                    <a:pt x="3170" y="204"/>
                    <a:pt x="3019" y="1"/>
                    <a:pt x="286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0" name="Google Shape;6120;p50"/>
          <p:cNvGrpSpPr/>
          <p:nvPr/>
        </p:nvGrpSpPr>
        <p:grpSpPr>
          <a:xfrm>
            <a:off x="3513796" y="2882084"/>
            <a:ext cx="371486" cy="366826"/>
            <a:chOff x="3513796" y="2882084"/>
            <a:chExt cx="371486" cy="366826"/>
          </a:xfrm>
        </p:grpSpPr>
        <p:sp>
          <p:nvSpPr>
            <p:cNvPr id="6121" name="Google Shape;6121;p50"/>
            <p:cNvSpPr/>
            <p:nvPr/>
          </p:nvSpPr>
          <p:spPr>
            <a:xfrm>
              <a:off x="3696384" y="2890725"/>
              <a:ext cx="11024" cy="60409"/>
            </a:xfrm>
            <a:custGeom>
              <a:avLst/>
              <a:gdLst/>
              <a:ahLst/>
              <a:cxnLst/>
              <a:rect l="l" t="t" r="r" b="b"/>
              <a:pathLst>
                <a:path w="421" h="2307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lnTo>
                    <a:pt x="1" y="2097"/>
                  </a:lnTo>
                  <a:cubicBezTo>
                    <a:pt x="1" y="2211"/>
                    <a:pt x="96" y="2307"/>
                    <a:pt x="211" y="2307"/>
                  </a:cubicBezTo>
                  <a:cubicBezTo>
                    <a:pt x="325" y="2307"/>
                    <a:pt x="421" y="2211"/>
                    <a:pt x="411" y="2097"/>
                  </a:cubicBezTo>
                  <a:lnTo>
                    <a:pt x="411" y="208"/>
                  </a:lnTo>
                  <a:cubicBezTo>
                    <a:pt x="411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50"/>
            <p:cNvSpPr/>
            <p:nvPr/>
          </p:nvSpPr>
          <p:spPr>
            <a:xfrm>
              <a:off x="3682899" y="2882084"/>
              <a:ext cx="32993" cy="28332"/>
            </a:xfrm>
            <a:custGeom>
              <a:avLst/>
              <a:gdLst/>
              <a:ahLst/>
              <a:cxnLst/>
              <a:rect l="l" t="t" r="r" b="b"/>
              <a:pathLst>
                <a:path w="1260" h="1082" extrusionOk="0">
                  <a:moveTo>
                    <a:pt x="720" y="1"/>
                  </a:moveTo>
                  <a:cubicBezTo>
                    <a:pt x="589" y="1"/>
                    <a:pt x="455" y="49"/>
                    <a:pt x="344" y="156"/>
                  </a:cubicBezTo>
                  <a:cubicBezTo>
                    <a:pt x="1" y="500"/>
                    <a:pt x="249" y="1082"/>
                    <a:pt x="726" y="1082"/>
                  </a:cubicBezTo>
                  <a:cubicBezTo>
                    <a:pt x="1021" y="1082"/>
                    <a:pt x="1260" y="834"/>
                    <a:pt x="1260" y="538"/>
                  </a:cubicBezTo>
                  <a:cubicBezTo>
                    <a:pt x="1260" y="215"/>
                    <a:pt x="997" y="1"/>
                    <a:pt x="720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50"/>
            <p:cNvSpPr/>
            <p:nvPr/>
          </p:nvSpPr>
          <p:spPr>
            <a:xfrm>
              <a:off x="3754357" y="2890725"/>
              <a:ext cx="10762" cy="60409"/>
            </a:xfrm>
            <a:custGeom>
              <a:avLst/>
              <a:gdLst/>
              <a:ahLst/>
              <a:cxnLst/>
              <a:rect l="l" t="t" r="r" b="b"/>
              <a:pathLst>
                <a:path w="411" h="2307" extrusionOk="0">
                  <a:moveTo>
                    <a:pt x="205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2097"/>
                  </a:lnTo>
                  <a:cubicBezTo>
                    <a:pt x="0" y="2211"/>
                    <a:pt x="86" y="2307"/>
                    <a:pt x="200" y="2307"/>
                  </a:cubicBezTo>
                  <a:cubicBezTo>
                    <a:pt x="315" y="2307"/>
                    <a:pt x="410" y="2211"/>
                    <a:pt x="410" y="2097"/>
                  </a:cubicBezTo>
                  <a:lnTo>
                    <a:pt x="410" y="208"/>
                  </a:lnTo>
                  <a:cubicBezTo>
                    <a:pt x="410" y="70"/>
                    <a:pt x="308" y="0"/>
                    <a:pt x="205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50"/>
            <p:cNvSpPr/>
            <p:nvPr/>
          </p:nvSpPr>
          <p:spPr>
            <a:xfrm>
              <a:off x="3740610" y="2882084"/>
              <a:ext cx="33255" cy="28332"/>
            </a:xfrm>
            <a:custGeom>
              <a:avLst/>
              <a:gdLst/>
              <a:ahLst/>
              <a:cxnLst/>
              <a:rect l="l" t="t" r="r" b="b"/>
              <a:pathLst>
                <a:path w="1270" h="1082" extrusionOk="0">
                  <a:moveTo>
                    <a:pt x="722" y="1"/>
                  </a:moveTo>
                  <a:cubicBezTo>
                    <a:pt x="590" y="1"/>
                    <a:pt x="454" y="49"/>
                    <a:pt x="344" y="156"/>
                  </a:cubicBezTo>
                  <a:cubicBezTo>
                    <a:pt x="0" y="500"/>
                    <a:pt x="248" y="1082"/>
                    <a:pt x="725" y="1082"/>
                  </a:cubicBezTo>
                  <a:cubicBezTo>
                    <a:pt x="1021" y="1082"/>
                    <a:pt x="1260" y="834"/>
                    <a:pt x="1269" y="538"/>
                  </a:cubicBezTo>
                  <a:cubicBezTo>
                    <a:pt x="1269" y="215"/>
                    <a:pt x="1002" y="1"/>
                    <a:pt x="722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5" name="Google Shape;6125;p50"/>
            <p:cNvSpPr/>
            <p:nvPr/>
          </p:nvSpPr>
          <p:spPr>
            <a:xfrm>
              <a:off x="3638698" y="2890725"/>
              <a:ext cx="10762" cy="60409"/>
            </a:xfrm>
            <a:custGeom>
              <a:avLst/>
              <a:gdLst/>
              <a:ahLst/>
              <a:cxnLst/>
              <a:rect l="l" t="t" r="r" b="b"/>
              <a:pathLst>
                <a:path w="411" h="2307" extrusionOk="0">
                  <a:moveTo>
                    <a:pt x="205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2097"/>
                  </a:lnTo>
                  <a:cubicBezTo>
                    <a:pt x="0" y="2211"/>
                    <a:pt x="96" y="2307"/>
                    <a:pt x="210" y="2307"/>
                  </a:cubicBezTo>
                  <a:cubicBezTo>
                    <a:pt x="324" y="2307"/>
                    <a:pt x="410" y="2211"/>
                    <a:pt x="410" y="2097"/>
                  </a:cubicBezTo>
                  <a:lnTo>
                    <a:pt x="410" y="208"/>
                  </a:lnTo>
                  <a:cubicBezTo>
                    <a:pt x="410" y="70"/>
                    <a:pt x="308" y="0"/>
                    <a:pt x="205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6" name="Google Shape;6126;p50"/>
            <p:cNvSpPr/>
            <p:nvPr/>
          </p:nvSpPr>
          <p:spPr>
            <a:xfrm>
              <a:off x="3625187" y="2882084"/>
              <a:ext cx="33019" cy="28332"/>
            </a:xfrm>
            <a:custGeom>
              <a:avLst/>
              <a:gdLst/>
              <a:ahLst/>
              <a:cxnLst/>
              <a:rect l="l" t="t" r="r" b="b"/>
              <a:pathLst>
                <a:path w="1261" h="1082" extrusionOk="0">
                  <a:moveTo>
                    <a:pt x="716" y="1"/>
                  </a:moveTo>
                  <a:cubicBezTo>
                    <a:pt x="585" y="1"/>
                    <a:pt x="452" y="49"/>
                    <a:pt x="344" y="156"/>
                  </a:cubicBezTo>
                  <a:cubicBezTo>
                    <a:pt x="1" y="500"/>
                    <a:pt x="239" y="1082"/>
                    <a:pt x="726" y="1082"/>
                  </a:cubicBezTo>
                  <a:cubicBezTo>
                    <a:pt x="1022" y="1082"/>
                    <a:pt x="1260" y="834"/>
                    <a:pt x="1260" y="538"/>
                  </a:cubicBezTo>
                  <a:cubicBezTo>
                    <a:pt x="1260" y="215"/>
                    <a:pt x="993" y="1"/>
                    <a:pt x="716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7" name="Google Shape;6127;p50"/>
            <p:cNvSpPr/>
            <p:nvPr/>
          </p:nvSpPr>
          <p:spPr>
            <a:xfrm>
              <a:off x="3696384" y="3179991"/>
              <a:ext cx="10788" cy="60173"/>
            </a:xfrm>
            <a:custGeom>
              <a:avLst/>
              <a:gdLst/>
              <a:ahLst/>
              <a:cxnLst/>
              <a:rect l="l" t="t" r="r" b="b"/>
              <a:pathLst>
                <a:path w="412" h="2298" extrusionOk="0">
                  <a:moveTo>
                    <a:pt x="206" y="1"/>
                  </a:moveTo>
                  <a:cubicBezTo>
                    <a:pt x="103" y="1"/>
                    <a:pt x="1" y="70"/>
                    <a:pt x="1" y="208"/>
                  </a:cubicBezTo>
                  <a:lnTo>
                    <a:pt x="1" y="2097"/>
                  </a:lnTo>
                  <a:cubicBezTo>
                    <a:pt x="1" y="2202"/>
                    <a:pt x="96" y="2297"/>
                    <a:pt x="211" y="2297"/>
                  </a:cubicBezTo>
                  <a:cubicBezTo>
                    <a:pt x="325" y="2297"/>
                    <a:pt x="411" y="2212"/>
                    <a:pt x="411" y="2097"/>
                  </a:cubicBezTo>
                  <a:lnTo>
                    <a:pt x="411" y="208"/>
                  </a:lnTo>
                  <a:cubicBezTo>
                    <a:pt x="411" y="70"/>
                    <a:pt x="308" y="1"/>
                    <a:pt x="20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8" name="Google Shape;6128;p50"/>
            <p:cNvSpPr/>
            <p:nvPr/>
          </p:nvSpPr>
          <p:spPr>
            <a:xfrm>
              <a:off x="3682899" y="3220656"/>
              <a:ext cx="32993" cy="28254"/>
            </a:xfrm>
            <a:custGeom>
              <a:avLst/>
              <a:gdLst/>
              <a:ahLst/>
              <a:cxnLst/>
              <a:rect l="l" t="t" r="r" b="b"/>
              <a:pathLst>
                <a:path w="1260" h="1079" extrusionOk="0">
                  <a:moveTo>
                    <a:pt x="725" y="1"/>
                  </a:moveTo>
                  <a:cubicBezTo>
                    <a:pt x="592" y="1"/>
                    <a:pt x="456" y="51"/>
                    <a:pt x="344" y="162"/>
                  </a:cubicBezTo>
                  <a:cubicBezTo>
                    <a:pt x="1" y="496"/>
                    <a:pt x="249" y="1078"/>
                    <a:pt x="726" y="1078"/>
                  </a:cubicBezTo>
                  <a:cubicBezTo>
                    <a:pt x="1021" y="1078"/>
                    <a:pt x="1260" y="840"/>
                    <a:pt x="1260" y="544"/>
                  </a:cubicBezTo>
                  <a:cubicBezTo>
                    <a:pt x="1260" y="216"/>
                    <a:pt x="1000" y="1"/>
                    <a:pt x="725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9" name="Google Shape;6129;p50"/>
            <p:cNvSpPr/>
            <p:nvPr/>
          </p:nvSpPr>
          <p:spPr>
            <a:xfrm>
              <a:off x="3638698" y="3179991"/>
              <a:ext cx="10762" cy="60173"/>
            </a:xfrm>
            <a:custGeom>
              <a:avLst/>
              <a:gdLst/>
              <a:ahLst/>
              <a:cxnLst/>
              <a:rect l="l" t="t" r="r" b="b"/>
              <a:pathLst>
                <a:path w="411" h="2298" extrusionOk="0">
                  <a:moveTo>
                    <a:pt x="205" y="1"/>
                  </a:moveTo>
                  <a:cubicBezTo>
                    <a:pt x="103" y="1"/>
                    <a:pt x="0" y="70"/>
                    <a:pt x="0" y="208"/>
                  </a:cubicBezTo>
                  <a:lnTo>
                    <a:pt x="0" y="2097"/>
                  </a:lnTo>
                  <a:cubicBezTo>
                    <a:pt x="0" y="2202"/>
                    <a:pt x="96" y="2297"/>
                    <a:pt x="210" y="2297"/>
                  </a:cubicBezTo>
                  <a:cubicBezTo>
                    <a:pt x="315" y="2297"/>
                    <a:pt x="410" y="2212"/>
                    <a:pt x="410" y="2097"/>
                  </a:cubicBezTo>
                  <a:lnTo>
                    <a:pt x="410" y="208"/>
                  </a:lnTo>
                  <a:cubicBezTo>
                    <a:pt x="410" y="70"/>
                    <a:pt x="308" y="1"/>
                    <a:pt x="205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0" name="Google Shape;6130;p50"/>
            <p:cNvSpPr/>
            <p:nvPr/>
          </p:nvSpPr>
          <p:spPr>
            <a:xfrm>
              <a:off x="3625187" y="3220656"/>
              <a:ext cx="33019" cy="28254"/>
            </a:xfrm>
            <a:custGeom>
              <a:avLst/>
              <a:gdLst/>
              <a:ahLst/>
              <a:cxnLst/>
              <a:rect l="l" t="t" r="r" b="b"/>
              <a:pathLst>
                <a:path w="1261" h="1079" extrusionOk="0">
                  <a:moveTo>
                    <a:pt x="721" y="1"/>
                  </a:moveTo>
                  <a:cubicBezTo>
                    <a:pt x="588" y="1"/>
                    <a:pt x="453" y="51"/>
                    <a:pt x="344" y="162"/>
                  </a:cubicBezTo>
                  <a:cubicBezTo>
                    <a:pt x="1" y="496"/>
                    <a:pt x="239" y="1078"/>
                    <a:pt x="726" y="1078"/>
                  </a:cubicBezTo>
                  <a:cubicBezTo>
                    <a:pt x="1022" y="1078"/>
                    <a:pt x="1260" y="840"/>
                    <a:pt x="1260" y="544"/>
                  </a:cubicBezTo>
                  <a:cubicBezTo>
                    <a:pt x="1260" y="216"/>
                    <a:pt x="995" y="1"/>
                    <a:pt x="721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1" name="Google Shape;6131;p50"/>
            <p:cNvSpPr/>
            <p:nvPr/>
          </p:nvSpPr>
          <p:spPr>
            <a:xfrm>
              <a:off x="3754227" y="3179991"/>
              <a:ext cx="10893" cy="60173"/>
            </a:xfrm>
            <a:custGeom>
              <a:avLst/>
              <a:gdLst/>
              <a:ahLst/>
              <a:cxnLst/>
              <a:rect l="l" t="t" r="r" b="b"/>
              <a:pathLst>
                <a:path w="416" h="2298" extrusionOk="0">
                  <a:moveTo>
                    <a:pt x="203" y="1"/>
                  </a:moveTo>
                  <a:cubicBezTo>
                    <a:pt x="100" y="1"/>
                    <a:pt x="0" y="70"/>
                    <a:pt x="5" y="208"/>
                  </a:cubicBezTo>
                  <a:lnTo>
                    <a:pt x="5" y="2097"/>
                  </a:lnTo>
                  <a:cubicBezTo>
                    <a:pt x="5" y="2202"/>
                    <a:pt x="91" y="2297"/>
                    <a:pt x="205" y="2297"/>
                  </a:cubicBezTo>
                  <a:cubicBezTo>
                    <a:pt x="320" y="2297"/>
                    <a:pt x="406" y="2212"/>
                    <a:pt x="415" y="2097"/>
                  </a:cubicBezTo>
                  <a:lnTo>
                    <a:pt x="415" y="208"/>
                  </a:lnTo>
                  <a:cubicBezTo>
                    <a:pt x="411" y="70"/>
                    <a:pt x="306" y="1"/>
                    <a:pt x="203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2" name="Google Shape;6132;p50"/>
            <p:cNvSpPr/>
            <p:nvPr/>
          </p:nvSpPr>
          <p:spPr>
            <a:xfrm>
              <a:off x="3740610" y="3220656"/>
              <a:ext cx="33255" cy="28254"/>
            </a:xfrm>
            <a:custGeom>
              <a:avLst/>
              <a:gdLst/>
              <a:ahLst/>
              <a:cxnLst/>
              <a:rect l="l" t="t" r="r" b="b"/>
              <a:pathLst>
                <a:path w="1270" h="1079" extrusionOk="0">
                  <a:moveTo>
                    <a:pt x="727" y="1"/>
                  </a:moveTo>
                  <a:cubicBezTo>
                    <a:pt x="593" y="1"/>
                    <a:pt x="456" y="51"/>
                    <a:pt x="344" y="162"/>
                  </a:cubicBezTo>
                  <a:cubicBezTo>
                    <a:pt x="0" y="496"/>
                    <a:pt x="248" y="1078"/>
                    <a:pt x="725" y="1078"/>
                  </a:cubicBezTo>
                  <a:cubicBezTo>
                    <a:pt x="1021" y="1078"/>
                    <a:pt x="1260" y="840"/>
                    <a:pt x="1269" y="544"/>
                  </a:cubicBezTo>
                  <a:cubicBezTo>
                    <a:pt x="1269" y="216"/>
                    <a:pt x="1004" y="1"/>
                    <a:pt x="72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3" name="Google Shape;6133;p50"/>
            <p:cNvSpPr/>
            <p:nvPr/>
          </p:nvSpPr>
          <p:spPr>
            <a:xfrm>
              <a:off x="3814557" y="3060273"/>
              <a:ext cx="63708" cy="10762"/>
            </a:xfrm>
            <a:custGeom>
              <a:avLst/>
              <a:gdLst/>
              <a:ahLst/>
              <a:cxnLst/>
              <a:rect l="l" t="t" r="r" b="b"/>
              <a:pathLst>
                <a:path w="2433" h="411" extrusionOk="0">
                  <a:moveTo>
                    <a:pt x="277" y="1"/>
                  </a:moveTo>
                  <a:cubicBezTo>
                    <a:pt x="0" y="1"/>
                    <a:pt x="0" y="411"/>
                    <a:pt x="277" y="411"/>
                  </a:cubicBezTo>
                  <a:lnTo>
                    <a:pt x="2156" y="411"/>
                  </a:lnTo>
                  <a:cubicBezTo>
                    <a:pt x="2433" y="411"/>
                    <a:pt x="2433" y="1"/>
                    <a:pt x="215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4" name="Google Shape;6134;p50"/>
            <p:cNvSpPr/>
            <p:nvPr/>
          </p:nvSpPr>
          <p:spPr>
            <a:xfrm>
              <a:off x="3852263" y="3051344"/>
              <a:ext cx="33019" cy="28201"/>
            </a:xfrm>
            <a:custGeom>
              <a:avLst/>
              <a:gdLst/>
              <a:ahLst/>
              <a:cxnLst/>
              <a:rect l="l" t="t" r="r" b="b"/>
              <a:pathLst>
                <a:path w="1261" h="1077" extrusionOk="0">
                  <a:moveTo>
                    <a:pt x="716" y="1"/>
                  </a:moveTo>
                  <a:cubicBezTo>
                    <a:pt x="585" y="1"/>
                    <a:pt x="452" y="50"/>
                    <a:pt x="344" y="160"/>
                  </a:cubicBezTo>
                  <a:cubicBezTo>
                    <a:pt x="1" y="504"/>
                    <a:pt x="239" y="1076"/>
                    <a:pt x="726" y="1076"/>
                  </a:cubicBezTo>
                  <a:cubicBezTo>
                    <a:pt x="1022" y="1076"/>
                    <a:pt x="1260" y="838"/>
                    <a:pt x="1260" y="542"/>
                  </a:cubicBezTo>
                  <a:cubicBezTo>
                    <a:pt x="1260" y="219"/>
                    <a:pt x="993" y="1"/>
                    <a:pt x="716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5" name="Google Shape;6135;p50"/>
            <p:cNvSpPr/>
            <p:nvPr/>
          </p:nvSpPr>
          <p:spPr>
            <a:xfrm>
              <a:off x="3814557" y="3117985"/>
              <a:ext cx="63708" cy="10762"/>
            </a:xfrm>
            <a:custGeom>
              <a:avLst/>
              <a:gdLst/>
              <a:ahLst/>
              <a:cxnLst/>
              <a:rect l="l" t="t" r="r" b="b"/>
              <a:pathLst>
                <a:path w="2433" h="411" extrusionOk="0">
                  <a:moveTo>
                    <a:pt x="277" y="0"/>
                  </a:moveTo>
                  <a:cubicBezTo>
                    <a:pt x="0" y="0"/>
                    <a:pt x="0" y="411"/>
                    <a:pt x="277" y="411"/>
                  </a:cubicBezTo>
                  <a:lnTo>
                    <a:pt x="2156" y="411"/>
                  </a:lnTo>
                  <a:cubicBezTo>
                    <a:pt x="2433" y="411"/>
                    <a:pt x="2433" y="0"/>
                    <a:pt x="2156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6" name="Google Shape;6136;p50"/>
            <p:cNvSpPr/>
            <p:nvPr/>
          </p:nvSpPr>
          <p:spPr>
            <a:xfrm>
              <a:off x="3852263" y="3109056"/>
              <a:ext cx="33019" cy="28437"/>
            </a:xfrm>
            <a:custGeom>
              <a:avLst/>
              <a:gdLst/>
              <a:ahLst/>
              <a:cxnLst/>
              <a:rect l="l" t="t" r="r" b="b"/>
              <a:pathLst>
                <a:path w="1261" h="1086" extrusionOk="0">
                  <a:moveTo>
                    <a:pt x="716" y="0"/>
                  </a:moveTo>
                  <a:cubicBezTo>
                    <a:pt x="585" y="0"/>
                    <a:pt x="452" y="50"/>
                    <a:pt x="344" y="160"/>
                  </a:cubicBezTo>
                  <a:cubicBezTo>
                    <a:pt x="1" y="504"/>
                    <a:pt x="239" y="1086"/>
                    <a:pt x="726" y="1086"/>
                  </a:cubicBezTo>
                  <a:cubicBezTo>
                    <a:pt x="1022" y="1076"/>
                    <a:pt x="1260" y="837"/>
                    <a:pt x="1260" y="542"/>
                  </a:cubicBezTo>
                  <a:cubicBezTo>
                    <a:pt x="1260" y="218"/>
                    <a:pt x="993" y="0"/>
                    <a:pt x="716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7" name="Google Shape;6137;p50"/>
            <p:cNvSpPr/>
            <p:nvPr/>
          </p:nvSpPr>
          <p:spPr>
            <a:xfrm>
              <a:off x="3814557" y="3002325"/>
              <a:ext cx="63708" cy="10762"/>
            </a:xfrm>
            <a:custGeom>
              <a:avLst/>
              <a:gdLst/>
              <a:ahLst/>
              <a:cxnLst/>
              <a:rect l="l" t="t" r="r" b="b"/>
              <a:pathLst>
                <a:path w="2433" h="411" extrusionOk="0">
                  <a:moveTo>
                    <a:pt x="277" y="0"/>
                  </a:moveTo>
                  <a:cubicBezTo>
                    <a:pt x="0" y="0"/>
                    <a:pt x="0" y="411"/>
                    <a:pt x="277" y="411"/>
                  </a:cubicBezTo>
                  <a:lnTo>
                    <a:pt x="2156" y="411"/>
                  </a:lnTo>
                  <a:cubicBezTo>
                    <a:pt x="2433" y="411"/>
                    <a:pt x="2433" y="0"/>
                    <a:pt x="2156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8" name="Google Shape;6138;p50"/>
            <p:cNvSpPr/>
            <p:nvPr/>
          </p:nvSpPr>
          <p:spPr>
            <a:xfrm>
              <a:off x="3852263" y="2993580"/>
              <a:ext cx="33019" cy="28254"/>
            </a:xfrm>
            <a:custGeom>
              <a:avLst/>
              <a:gdLst/>
              <a:ahLst/>
              <a:cxnLst/>
              <a:rect l="l" t="t" r="r" b="b"/>
              <a:pathLst>
                <a:path w="1261" h="1079" extrusionOk="0">
                  <a:moveTo>
                    <a:pt x="720" y="1"/>
                  </a:moveTo>
                  <a:cubicBezTo>
                    <a:pt x="588" y="1"/>
                    <a:pt x="453" y="51"/>
                    <a:pt x="344" y="163"/>
                  </a:cubicBezTo>
                  <a:cubicBezTo>
                    <a:pt x="1" y="497"/>
                    <a:pt x="239" y="1079"/>
                    <a:pt x="726" y="1079"/>
                  </a:cubicBezTo>
                  <a:cubicBezTo>
                    <a:pt x="1022" y="1079"/>
                    <a:pt x="1260" y="840"/>
                    <a:pt x="1260" y="544"/>
                  </a:cubicBezTo>
                  <a:cubicBezTo>
                    <a:pt x="1260" y="216"/>
                    <a:pt x="995" y="1"/>
                    <a:pt x="720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9" name="Google Shape;6139;p50"/>
            <p:cNvSpPr/>
            <p:nvPr/>
          </p:nvSpPr>
          <p:spPr>
            <a:xfrm>
              <a:off x="3525265" y="3060273"/>
              <a:ext cx="63996" cy="10762"/>
            </a:xfrm>
            <a:custGeom>
              <a:avLst/>
              <a:gdLst/>
              <a:ahLst/>
              <a:cxnLst/>
              <a:rect l="l" t="t" r="r" b="b"/>
              <a:pathLst>
                <a:path w="2444" h="411" extrusionOk="0">
                  <a:moveTo>
                    <a:pt x="2176" y="1"/>
                  </a:moveTo>
                  <a:cubicBezTo>
                    <a:pt x="2173" y="1"/>
                    <a:pt x="2170" y="1"/>
                    <a:pt x="2167" y="1"/>
                  </a:cubicBezTo>
                  <a:lnTo>
                    <a:pt x="278" y="1"/>
                  </a:lnTo>
                  <a:cubicBezTo>
                    <a:pt x="1" y="1"/>
                    <a:pt x="1" y="411"/>
                    <a:pt x="278" y="411"/>
                  </a:cubicBezTo>
                  <a:lnTo>
                    <a:pt x="2167" y="411"/>
                  </a:lnTo>
                  <a:cubicBezTo>
                    <a:pt x="2440" y="401"/>
                    <a:pt x="2443" y="1"/>
                    <a:pt x="217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0" name="Google Shape;6140;p50"/>
            <p:cNvSpPr/>
            <p:nvPr/>
          </p:nvSpPr>
          <p:spPr>
            <a:xfrm>
              <a:off x="3513796" y="3051344"/>
              <a:ext cx="32993" cy="28201"/>
            </a:xfrm>
            <a:custGeom>
              <a:avLst/>
              <a:gdLst/>
              <a:ahLst/>
              <a:cxnLst/>
              <a:rect l="l" t="t" r="r" b="b"/>
              <a:pathLst>
                <a:path w="1260" h="1077" extrusionOk="0">
                  <a:moveTo>
                    <a:pt x="713" y="1"/>
                  </a:moveTo>
                  <a:cubicBezTo>
                    <a:pt x="580" y="1"/>
                    <a:pt x="445" y="50"/>
                    <a:pt x="334" y="160"/>
                  </a:cubicBezTo>
                  <a:cubicBezTo>
                    <a:pt x="0" y="504"/>
                    <a:pt x="239" y="1076"/>
                    <a:pt x="716" y="1076"/>
                  </a:cubicBezTo>
                  <a:cubicBezTo>
                    <a:pt x="1011" y="1076"/>
                    <a:pt x="1259" y="838"/>
                    <a:pt x="1259" y="542"/>
                  </a:cubicBezTo>
                  <a:cubicBezTo>
                    <a:pt x="1259" y="219"/>
                    <a:pt x="992" y="1"/>
                    <a:pt x="713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1" name="Google Shape;6141;p50"/>
            <p:cNvSpPr/>
            <p:nvPr/>
          </p:nvSpPr>
          <p:spPr>
            <a:xfrm>
              <a:off x="3525265" y="3002325"/>
              <a:ext cx="63996" cy="10762"/>
            </a:xfrm>
            <a:custGeom>
              <a:avLst/>
              <a:gdLst/>
              <a:ahLst/>
              <a:cxnLst/>
              <a:rect l="l" t="t" r="r" b="b"/>
              <a:pathLst>
                <a:path w="2444" h="411" extrusionOk="0">
                  <a:moveTo>
                    <a:pt x="278" y="0"/>
                  </a:moveTo>
                  <a:cubicBezTo>
                    <a:pt x="1" y="0"/>
                    <a:pt x="1" y="411"/>
                    <a:pt x="278" y="411"/>
                  </a:cubicBezTo>
                  <a:lnTo>
                    <a:pt x="2167" y="411"/>
                  </a:lnTo>
                  <a:cubicBezTo>
                    <a:pt x="2443" y="411"/>
                    <a:pt x="2443" y="0"/>
                    <a:pt x="2167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2" name="Google Shape;6142;p50"/>
            <p:cNvSpPr/>
            <p:nvPr/>
          </p:nvSpPr>
          <p:spPr>
            <a:xfrm>
              <a:off x="3513796" y="2993580"/>
              <a:ext cx="32993" cy="28254"/>
            </a:xfrm>
            <a:custGeom>
              <a:avLst/>
              <a:gdLst/>
              <a:ahLst/>
              <a:cxnLst/>
              <a:rect l="l" t="t" r="r" b="b"/>
              <a:pathLst>
                <a:path w="1260" h="1079" extrusionOk="0">
                  <a:moveTo>
                    <a:pt x="717" y="1"/>
                  </a:moveTo>
                  <a:cubicBezTo>
                    <a:pt x="583" y="1"/>
                    <a:pt x="446" y="51"/>
                    <a:pt x="334" y="163"/>
                  </a:cubicBezTo>
                  <a:cubicBezTo>
                    <a:pt x="0" y="497"/>
                    <a:pt x="239" y="1079"/>
                    <a:pt x="716" y="1079"/>
                  </a:cubicBezTo>
                  <a:cubicBezTo>
                    <a:pt x="1011" y="1079"/>
                    <a:pt x="1259" y="840"/>
                    <a:pt x="1259" y="544"/>
                  </a:cubicBezTo>
                  <a:cubicBezTo>
                    <a:pt x="1259" y="216"/>
                    <a:pt x="995" y="1"/>
                    <a:pt x="71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50"/>
            <p:cNvSpPr/>
            <p:nvPr/>
          </p:nvSpPr>
          <p:spPr>
            <a:xfrm>
              <a:off x="3525265" y="3117985"/>
              <a:ext cx="63996" cy="10762"/>
            </a:xfrm>
            <a:custGeom>
              <a:avLst/>
              <a:gdLst/>
              <a:ahLst/>
              <a:cxnLst/>
              <a:rect l="l" t="t" r="r" b="b"/>
              <a:pathLst>
                <a:path w="2444" h="411" extrusionOk="0">
                  <a:moveTo>
                    <a:pt x="278" y="0"/>
                  </a:moveTo>
                  <a:cubicBezTo>
                    <a:pt x="1" y="0"/>
                    <a:pt x="1" y="411"/>
                    <a:pt x="278" y="411"/>
                  </a:cubicBezTo>
                  <a:lnTo>
                    <a:pt x="2167" y="411"/>
                  </a:lnTo>
                  <a:cubicBezTo>
                    <a:pt x="2443" y="411"/>
                    <a:pt x="2443" y="0"/>
                    <a:pt x="2167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50"/>
            <p:cNvSpPr/>
            <p:nvPr/>
          </p:nvSpPr>
          <p:spPr>
            <a:xfrm>
              <a:off x="3513796" y="3109056"/>
              <a:ext cx="32993" cy="28437"/>
            </a:xfrm>
            <a:custGeom>
              <a:avLst/>
              <a:gdLst/>
              <a:ahLst/>
              <a:cxnLst/>
              <a:rect l="l" t="t" r="r" b="b"/>
              <a:pathLst>
                <a:path w="1260" h="1086" extrusionOk="0">
                  <a:moveTo>
                    <a:pt x="713" y="0"/>
                  </a:moveTo>
                  <a:cubicBezTo>
                    <a:pt x="580" y="0"/>
                    <a:pt x="445" y="50"/>
                    <a:pt x="334" y="160"/>
                  </a:cubicBezTo>
                  <a:cubicBezTo>
                    <a:pt x="0" y="504"/>
                    <a:pt x="239" y="1086"/>
                    <a:pt x="716" y="1086"/>
                  </a:cubicBezTo>
                  <a:cubicBezTo>
                    <a:pt x="1011" y="1076"/>
                    <a:pt x="1259" y="837"/>
                    <a:pt x="1259" y="542"/>
                  </a:cubicBezTo>
                  <a:cubicBezTo>
                    <a:pt x="1259" y="218"/>
                    <a:pt x="992" y="0"/>
                    <a:pt x="713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50"/>
            <p:cNvSpPr/>
            <p:nvPr/>
          </p:nvSpPr>
          <p:spPr>
            <a:xfrm>
              <a:off x="3581982" y="2945609"/>
              <a:ext cx="239828" cy="239855"/>
            </a:xfrm>
            <a:custGeom>
              <a:avLst/>
              <a:gdLst/>
              <a:ahLst/>
              <a:cxnLst/>
              <a:rect l="l" t="t" r="r" b="b"/>
              <a:pathLst>
                <a:path w="9159" h="9160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940"/>
                  </a:lnTo>
                  <a:cubicBezTo>
                    <a:pt x="1" y="9054"/>
                    <a:pt x="96" y="9159"/>
                    <a:pt x="220" y="9159"/>
                  </a:cubicBezTo>
                  <a:lnTo>
                    <a:pt x="8939" y="9159"/>
                  </a:lnTo>
                  <a:cubicBezTo>
                    <a:pt x="9054" y="9159"/>
                    <a:pt x="9159" y="9054"/>
                    <a:pt x="9159" y="8940"/>
                  </a:cubicBezTo>
                  <a:lnTo>
                    <a:pt x="9159" y="220"/>
                  </a:lnTo>
                  <a:cubicBezTo>
                    <a:pt x="9159" y="96"/>
                    <a:pt x="9054" y="1"/>
                    <a:pt x="8939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6" name="Google Shape;6146;p50"/>
            <p:cNvSpPr/>
            <p:nvPr/>
          </p:nvSpPr>
          <p:spPr>
            <a:xfrm>
              <a:off x="3599709" y="2963362"/>
              <a:ext cx="204374" cy="204348"/>
            </a:xfrm>
            <a:custGeom>
              <a:avLst/>
              <a:gdLst/>
              <a:ahLst/>
              <a:cxnLst/>
              <a:rect l="l" t="t" r="r" b="b"/>
              <a:pathLst>
                <a:path w="7805" h="7804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7584"/>
                  </a:lnTo>
                  <a:cubicBezTo>
                    <a:pt x="1" y="7708"/>
                    <a:pt x="96" y="7804"/>
                    <a:pt x="220" y="7804"/>
                  </a:cubicBezTo>
                  <a:lnTo>
                    <a:pt x="7585" y="7804"/>
                  </a:lnTo>
                  <a:cubicBezTo>
                    <a:pt x="7709" y="7804"/>
                    <a:pt x="7805" y="7708"/>
                    <a:pt x="7805" y="7584"/>
                  </a:cubicBezTo>
                  <a:lnTo>
                    <a:pt x="7805" y="220"/>
                  </a:lnTo>
                  <a:cubicBezTo>
                    <a:pt x="7805" y="96"/>
                    <a:pt x="7700" y="0"/>
                    <a:pt x="758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7" name="Google Shape;6147;p50"/>
            <p:cNvSpPr/>
            <p:nvPr/>
          </p:nvSpPr>
          <p:spPr>
            <a:xfrm>
              <a:off x="3599709" y="2963362"/>
              <a:ext cx="204374" cy="204348"/>
            </a:xfrm>
            <a:custGeom>
              <a:avLst/>
              <a:gdLst/>
              <a:ahLst/>
              <a:cxnLst/>
              <a:rect l="l" t="t" r="r" b="b"/>
              <a:pathLst>
                <a:path w="7805" h="7804" extrusionOk="0">
                  <a:moveTo>
                    <a:pt x="7261" y="0"/>
                  </a:moveTo>
                  <a:lnTo>
                    <a:pt x="7261" y="7260"/>
                  </a:lnTo>
                  <a:lnTo>
                    <a:pt x="1" y="7260"/>
                  </a:lnTo>
                  <a:lnTo>
                    <a:pt x="1" y="7584"/>
                  </a:lnTo>
                  <a:cubicBezTo>
                    <a:pt x="1" y="7708"/>
                    <a:pt x="96" y="7804"/>
                    <a:pt x="220" y="7804"/>
                  </a:cubicBezTo>
                  <a:lnTo>
                    <a:pt x="7585" y="7804"/>
                  </a:lnTo>
                  <a:cubicBezTo>
                    <a:pt x="7709" y="7804"/>
                    <a:pt x="7805" y="7708"/>
                    <a:pt x="7805" y="7584"/>
                  </a:cubicBezTo>
                  <a:lnTo>
                    <a:pt x="7805" y="220"/>
                  </a:lnTo>
                  <a:cubicBezTo>
                    <a:pt x="7805" y="96"/>
                    <a:pt x="7700" y="0"/>
                    <a:pt x="758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50"/>
            <p:cNvSpPr/>
            <p:nvPr/>
          </p:nvSpPr>
          <p:spPr>
            <a:xfrm>
              <a:off x="3649932" y="3013559"/>
              <a:ext cx="104190" cy="103954"/>
            </a:xfrm>
            <a:custGeom>
              <a:avLst/>
              <a:gdLst/>
              <a:ahLst/>
              <a:cxnLst/>
              <a:rect l="l" t="t" r="r" b="b"/>
              <a:pathLst>
                <a:path w="3979" h="3970" extrusionOk="0">
                  <a:moveTo>
                    <a:pt x="353" y="1"/>
                  </a:moveTo>
                  <a:cubicBezTo>
                    <a:pt x="153" y="1"/>
                    <a:pt x="0" y="153"/>
                    <a:pt x="0" y="344"/>
                  </a:cubicBezTo>
                  <a:lnTo>
                    <a:pt x="0" y="3626"/>
                  </a:lnTo>
                  <a:cubicBezTo>
                    <a:pt x="0" y="3817"/>
                    <a:pt x="153" y="3969"/>
                    <a:pt x="344" y="3969"/>
                  </a:cubicBezTo>
                  <a:lnTo>
                    <a:pt x="3626" y="3969"/>
                  </a:lnTo>
                  <a:cubicBezTo>
                    <a:pt x="3816" y="3969"/>
                    <a:pt x="3979" y="3817"/>
                    <a:pt x="3979" y="3626"/>
                  </a:cubicBezTo>
                  <a:lnTo>
                    <a:pt x="3979" y="344"/>
                  </a:lnTo>
                  <a:cubicBezTo>
                    <a:pt x="3979" y="153"/>
                    <a:pt x="3816" y="1"/>
                    <a:pt x="362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50"/>
            <p:cNvSpPr/>
            <p:nvPr/>
          </p:nvSpPr>
          <p:spPr>
            <a:xfrm>
              <a:off x="3665171" y="3028798"/>
              <a:ext cx="73475" cy="73475"/>
            </a:xfrm>
            <a:custGeom>
              <a:avLst/>
              <a:gdLst/>
              <a:ahLst/>
              <a:cxnLst/>
              <a:rect l="l" t="t" r="r" b="b"/>
              <a:pathLst>
                <a:path w="2806" h="2806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2586"/>
                  </a:lnTo>
                  <a:cubicBezTo>
                    <a:pt x="0" y="2700"/>
                    <a:pt x="96" y="2805"/>
                    <a:pt x="220" y="2805"/>
                  </a:cubicBezTo>
                  <a:lnTo>
                    <a:pt x="2586" y="2805"/>
                  </a:lnTo>
                  <a:cubicBezTo>
                    <a:pt x="2710" y="2805"/>
                    <a:pt x="2805" y="2710"/>
                    <a:pt x="2805" y="2586"/>
                  </a:cubicBezTo>
                  <a:lnTo>
                    <a:pt x="2805" y="220"/>
                  </a:lnTo>
                  <a:cubicBezTo>
                    <a:pt x="2805" y="96"/>
                    <a:pt x="2710" y="1"/>
                    <a:pt x="2586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50"/>
            <p:cNvSpPr/>
            <p:nvPr/>
          </p:nvSpPr>
          <p:spPr>
            <a:xfrm>
              <a:off x="3621442" y="2984834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5" y="649"/>
                    <a:pt x="735" y="535"/>
                  </a:cubicBezTo>
                  <a:lnTo>
                    <a:pt x="735" y="211"/>
                  </a:lnTo>
                  <a:cubicBezTo>
                    <a:pt x="735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1" name="Google Shape;6151;p50"/>
            <p:cNvSpPr/>
            <p:nvPr/>
          </p:nvSpPr>
          <p:spPr>
            <a:xfrm>
              <a:off x="3649670" y="2984834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0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96" y="745"/>
                    <a:pt x="20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3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2" name="Google Shape;6152;p50"/>
            <p:cNvSpPr/>
            <p:nvPr/>
          </p:nvSpPr>
          <p:spPr>
            <a:xfrm>
              <a:off x="3677897" y="2984834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96" y="745"/>
                    <a:pt x="21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3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3" name="Google Shape;6153;p50"/>
            <p:cNvSpPr/>
            <p:nvPr/>
          </p:nvSpPr>
          <p:spPr>
            <a:xfrm>
              <a:off x="3706387" y="2984834"/>
              <a:ext cx="19246" cy="19508"/>
            </a:xfrm>
            <a:custGeom>
              <a:avLst/>
              <a:gdLst/>
              <a:ahLst/>
              <a:cxnLst/>
              <a:rect l="l" t="t" r="r" b="b"/>
              <a:pathLst>
                <a:path w="735" h="745" extrusionOk="0">
                  <a:moveTo>
                    <a:pt x="201" y="1"/>
                  </a:moveTo>
                  <a:cubicBezTo>
                    <a:pt x="86" y="1"/>
                    <a:pt x="0" y="96"/>
                    <a:pt x="0" y="211"/>
                  </a:cubicBezTo>
                  <a:lnTo>
                    <a:pt x="0" y="535"/>
                  </a:lnTo>
                  <a:cubicBezTo>
                    <a:pt x="0" y="649"/>
                    <a:pt x="86" y="745"/>
                    <a:pt x="201" y="745"/>
                  </a:cubicBezTo>
                  <a:lnTo>
                    <a:pt x="535" y="745"/>
                  </a:lnTo>
                  <a:cubicBezTo>
                    <a:pt x="649" y="745"/>
                    <a:pt x="735" y="649"/>
                    <a:pt x="735" y="535"/>
                  </a:cubicBezTo>
                  <a:lnTo>
                    <a:pt x="735" y="211"/>
                  </a:lnTo>
                  <a:cubicBezTo>
                    <a:pt x="735" y="96"/>
                    <a:pt x="649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4" name="Google Shape;6154;p50"/>
            <p:cNvSpPr/>
            <p:nvPr/>
          </p:nvSpPr>
          <p:spPr>
            <a:xfrm>
              <a:off x="3734614" y="2984834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0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535"/>
                  </a:lnTo>
                  <a:cubicBezTo>
                    <a:pt x="0" y="649"/>
                    <a:pt x="96" y="745"/>
                    <a:pt x="210" y="745"/>
                  </a:cubicBezTo>
                  <a:lnTo>
                    <a:pt x="535" y="745"/>
                  </a:lnTo>
                  <a:cubicBezTo>
                    <a:pt x="649" y="745"/>
                    <a:pt x="745" y="649"/>
                    <a:pt x="745" y="535"/>
                  </a:cubicBezTo>
                  <a:lnTo>
                    <a:pt x="745" y="211"/>
                  </a:lnTo>
                  <a:cubicBezTo>
                    <a:pt x="745" y="96"/>
                    <a:pt x="649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5" name="Google Shape;6155;p50"/>
            <p:cNvSpPr/>
            <p:nvPr/>
          </p:nvSpPr>
          <p:spPr>
            <a:xfrm>
              <a:off x="3763077" y="2984834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6" y="649"/>
                    <a:pt x="736" y="535"/>
                  </a:cubicBezTo>
                  <a:lnTo>
                    <a:pt x="736" y="211"/>
                  </a:lnTo>
                  <a:cubicBezTo>
                    <a:pt x="736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50"/>
            <p:cNvSpPr/>
            <p:nvPr/>
          </p:nvSpPr>
          <p:spPr>
            <a:xfrm>
              <a:off x="3621442" y="3126469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5" y="649"/>
                    <a:pt x="735" y="545"/>
                  </a:cubicBezTo>
                  <a:lnTo>
                    <a:pt x="735" y="211"/>
                  </a:lnTo>
                  <a:cubicBezTo>
                    <a:pt x="735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7" name="Google Shape;6157;p50"/>
            <p:cNvSpPr/>
            <p:nvPr/>
          </p:nvSpPr>
          <p:spPr>
            <a:xfrm>
              <a:off x="3649670" y="3126469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0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96" y="745"/>
                    <a:pt x="20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4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8" name="Google Shape;6158;p50"/>
            <p:cNvSpPr/>
            <p:nvPr/>
          </p:nvSpPr>
          <p:spPr>
            <a:xfrm>
              <a:off x="3677897" y="3126469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96" y="745"/>
                    <a:pt x="21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4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9" name="Google Shape;6159;p50"/>
            <p:cNvSpPr/>
            <p:nvPr/>
          </p:nvSpPr>
          <p:spPr>
            <a:xfrm>
              <a:off x="3706387" y="3126730"/>
              <a:ext cx="19246" cy="19508"/>
            </a:xfrm>
            <a:custGeom>
              <a:avLst/>
              <a:gdLst/>
              <a:ahLst/>
              <a:cxnLst/>
              <a:rect l="l" t="t" r="r" b="b"/>
              <a:pathLst>
                <a:path w="735" h="745" extrusionOk="0">
                  <a:moveTo>
                    <a:pt x="201" y="0"/>
                  </a:moveTo>
                  <a:cubicBezTo>
                    <a:pt x="86" y="0"/>
                    <a:pt x="0" y="96"/>
                    <a:pt x="0" y="210"/>
                  </a:cubicBezTo>
                  <a:lnTo>
                    <a:pt x="0" y="535"/>
                  </a:lnTo>
                  <a:cubicBezTo>
                    <a:pt x="0" y="649"/>
                    <a:pt x="86" y="744"/>
                    <a:pt x="201" y="744"/>
                  </a:cubicBezTo>
                  <a:lnTo>
                    <a:pt x="535" y="744"/>
                  </a:lnTo>
                  <a:cubicBezTo>
                    <a:pt x="649" y="744"/>
                    <a:pt x="735" y="649"/>
                    <a:pt x="735" y="535"/>
                  </a:cubicBezTo>
                  <a:lnTo>
                    <a:pt x="735" y="210"/>
                  </a:lnTo>
                  <a:cubicBezTo>
                    <a:pt x="735" y="96"/>
                    <a:pt x="649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0" name="Google Shape;6160;p50"/>
            <p:cNvSpPr/>
            <p:nvPr/>
          </p:nvSpPr>
          <p:spPr>
            <a:xfrm>
              <a:off x="3734614" y="3126469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0" y="1"/>
                  </a:moveTo>
                  <a:cubicBezTo>
                    <a:pt x="96" y="1"/>
                    <a:pt x="0" y="96"/>
                    <a:pt x="0" y="201"/>
                  </a:cubicBezTo>
                  <a:lnTo>
                    <a:pt x="0" y="535"/>
                  </a:lnTo>
                  <a:cubicBezTo>
                    <a:pt x="0" y="649"/>
                    <a:pt x="96" y="745"/>
                    <a:pt x="210" y="745"/>
                  </a:cubicBezTo>
                  <a:lnTo>
                    <a:pt x="535" y="745"/>
                  </a:lnTo>
                  <a:cubicBezTo>
                    <a:pt x="649" y="745"/>
                    <a:pt x="745" y="649"/>
                    <a:pt x="745" y="535"/>
                  </a:cubicBezTo>
                  <a:lnTo>
                    <a:pt x="745" y="201"/>
                  </a:lnTo>
                  <a:cubicBezTo>
                    <a:pt x="745" y="96"/>
                    <a:pt x="649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1" name="Google Shape;6161;p50"/>
            <p:cNvSpPr/>
            <p:nvPr/>
          </p:nvSpPr>
          <p:spPr>
            <a:xfrm>
              <a:off x="3763077" y="3126469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01"/>
                  </a:cubicBezTo>
                  <a:lnTo>
                    <a:pt x="1" y="53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6" y="649"/>
                    <a:pt x="736" y="535"/>
                  </a:cubicBezTo>
                  <a:lnTo>
                    <a:pt x="736" y="201"/>
                  </a:lnTo>
                  <a:cubicBezTo>
                    <a:pt x="736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50"/>
            <p:cNvSpPr/>
            <p:nvPr/>
          </p:nvSpPr>
          <p:spPr>
            <a:xfrm>
              <a:off x="3621442" y="3013323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10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50" y="744"/>
                    <a:pt x="735" y="649"/>
                    <a:pt x="735" y="534"/>
                  </a:cubicBezTo>
                  <a:lnTo>
                    <a:pt x="735" y="210"/>
                  </a:lnTo>
                  <a:cubicBezTo>
                    <a:pt x="735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50"/>
            <p:cNvSpPr/>
            <p:nvPr/>
          </p:nvSpPr>
          <p:spPr>
            <a:xfrm>
              <a:off x="3621442" y="3041551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10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40" y="744"/>
                    <a:pt x="735" y="649"/>
                    <a:pt x="735" y="534"/>
                  </a:cubicBezTo>
                  <a:lnTo>
                    <a:pt x="735" y="210"/>
                  </a:lnTo>
                  <a:cubicBezTo>
                    <a:pt x="735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50"/>
            <p:cNvSpPr/>
            <p:nvPr/>
          </p:nvSpPr>
          <p:spPr>
            <a:xfrm>
              <a:off x="3621442" y="3070014"/>
              <a:ext cx="19272" cy="19272"/>
            </a:xfrm>
            <a:custGeom>
              <a:avLst/>
              <a:gdLst/>
              <a:ahLst/>
              <a:cxnLst/>
              <a:rect l="l" t="t" r="r" b="b"/>
              <a:pathLst>
                <a:path w="736" h="736" extrusionOk="0">
                  <a:moveTo>
                    <a:pt x="201" y="1"/>
                  </a:moveTo>
                  <a:cubicBezTo>
                    <a:pt x="87" y="1"/>
                    <a:pt x="1" y="87"/>
                    <a:pt x="1" y="201"/>
                  </a:cubicBezTo>
                  <a:lnTo>
                    <a:pt x="1" y="535"/>
                  </a:lnTo>
                  <a:cubicBezTo>
                    <a:pt x="1" y="649"/>
                    <a:pt x="87" y="735"/>
                    <a:pt x="201" y="735"/>
                  </a:cubicBezTo>
                  <a:lnTo>
                    <a:pt x="535" y="735"/>
                  </a:lnTo>
                  <a:cubicBezTo>
                    <a:pt x="640" y="735"/>
                    <a:pt x="735" y="649"/>
                    <a:pt x="735" y="535"/>
                  </a:cubicBezTo>
                  <a:lnTo>
                    <a:pt x="735" y="201"/>
                  </a:lnTo>
                  <a:cubicBezTo>
                    <a:pt x="735" y="87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5" name="Google Shape;6165;p50"/>
            <p:cNvSpPr/>
            <p:nvPr/>
          </p:nvSpPr>
          <p:spPr>
            <a:xfrm>
              <a:off x="3621442" y="3098241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5" y="649"/>
                    <a:pt x="735" y="545"/>
                  </a:cubicBezTo>
                  <a:lnTo>
                    <a:pt x="735" y="211"/>
                  </a:lnTo>
                  <a:cubicBezTo>
                    <a:pt x="735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6" name="Google Shape;6166;p50"/>
            <p:cNvSpPr/>
            <p:nvPr/>
          </p:nvSpPr>
          <p:spPr>
            <a:xfrm>
              <a:off x="3762841" y="3013061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0" y="1"/>
                  </a:moveTo>
                  <a:cubicBezTo>
                    <a:pt x="96" y="1"/>
                    <a:pt x="10" y="96"/>
                    <a:pt x="10" y="211"/>
                  </a:cubicBezTo>
                  <a:lnTo>
                    <a:pt x="10" y="544"/>
                  </a:lnTo>
                  <a:cubicBezTo>
                    <a:pt x="0" y="649"/>
                    <a:pt x="96" y="745"/>
                    <a:pt x="210" y="745"/>
                  </a:cubicBezTo>
                  <a:lnTo>
                    <a:pt x="544" y="745"/>
                  </a:lnTo>
                  <a:cubicBezTo>
                    <a:pt x="659" y="745"/>
                    <a:pt x="745" y="649"/>
                    <a:pt x="745" y="544"/>
                  </a:cubicBezTo>
                  <a:lnTo>
                    <a:pt x="745" y="211"/>
                  </a:lnTo>
                  <a:cubicBezTo>
                    <a:pt x="745" y="96"/>
                    <a:pt x="649" y="1"/>
                    <a:pt x="54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50"/>
            <p:cNvSpPr/>
            <p:nvPr/>
          </p:nvSpPr>
          <p:spPr>
            <a:xfrm>
              <a:off x="3763077" y="3041551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01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40" y="744"/>
                    <a:pt x="736" y="649"/>
                    <a:pt x="736" y="534"/>
                  </a:cubicBezTo>
                  <a:lnTo>
                    <a:pt x="736" y="201"/>
                  </a:lnTo>
                  <a:cubicBezTo>
                    <a:pt x="736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50"/>
            <p:cNvSpPr/>
            <p:nvPr/>
          </p:nvSpPr>
          <p:spPr>
            <a:xfrm>
              <a:off x="3763077" y="3069778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10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40" y="744"/>
                    <a:pt x="736" y="649"/>
                    <a:pt x="736" y="534"/>
                  </a:cubicBezTo>
                  <a:lnTo>
                    <a:pt x="736" y="210"/>
                  </a:lnTo>
                  <a:cubicBezTo>
                    <a:pt x="736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50"/>
            <p:cNvSpPr/>
            <p:nvPr/>
          </p:nvSpPr>
          <p:spPr>
            <a:xfrm>
              <a:off x="3763077" y="3098241"/>
              <a:ext cx="19272" cy="19272"/>
            </a:xfrm>
            <a:custGeom>
              <a:avLst/>
              <a:gdLst/>
              <a:ahLst/>
              <a:cxnLst/>
              <a:rect l="l" t="t" r="r" b="b"/>
              <a:pathLst>
                <a:path w="736" h="736" extrusionOk="0">
                  <a:moveTo>
                    <a:pt x="201" y="1"/>
                  </a:moveTo>
                  <a:cubicBezTo>
                    <a:pt x="87" y="1"/>
                    <a:pt x="1" y="87"/>
                    <a:pt x="1" y="201"/>
                  </a:cubicBezTo>
                  <a:lnTo>
                    <a:pt x="1" y="535"/>
                  </a:lnTo>
                  <a:cubicBezTo>
                    <a:pt x="1" y="649"/>
                    <a:pt x="87" y="735"/>
                    <a:pt x="201" y="735"/>
                  </a:cubicBezTo>
                  <a:lnTo>
                    <a:pt x="535" y="735"/>
                  </a:lnTo>
                  <a:cubicBezTo>
                    <a:pt x="640" y="735"/>
                    <a:pt x="736" y="649"/>
                    <a:pt x="736" y="535"/>
                  </a:cubicBezTo>
                  <a:lnTo>
                    <a:pt x="736" y="201"/>
                  </a:lnTo>
                  <a:cubicBezTo>
                    <a:pt x="736" y="87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0" name="Google Shape;6170;p50"/>
          <p:cNvGrpSpPr/>
          <p:nvPr/>
        </p:nvGrpSpPr>
        <p:grpSpPr>
          <a:xfrm>
            <a:off x="873615" y="1500275"/>
            <a:ext cx="335011" cy="359232"/>
            <a:chOff x="873615" y="1500275"/>
            <a:chExt cx="335011" cy="359232"/>
          </a:xfrm>
        </p:grpSpPr>
        <p:sp>
          <p:nvSpPr>
            <p:cNvPr id="6171" name="Google Shape;6171;p50"/>
            <p:cNvSpPr/>
            <p:nvPr/>
          </p:nvSpPr>
          <p:spPr>
            <a:xfrm>
              <a:off x="965550" y="1500275"/>
              <a:ext cx="151140" cy="359232"/>
            </a:xfrm>
            <a:custGeom>
              <a:avLst/>
              <a:gdLst/>
              <a:ahLst/>
              <a:cxnLst/>
              <a:rect l="l" t="t" r="r" b="b"/>
              <a:pathLst>
                <a:path w="5772" h="13719" extrusionOk="0">
                  <a:moveTo>
                    <a:pt x="0" y="0"/>
                  </a:moveTo>
                  <a:lnTo>
                    <a:pt x="0" y="13718"/>
                  </a:lnTo>
                  <a:lnTo>
                    <a:pt x="5772" y="13718"/>
                  </a:lnTo>
                  <a:lnTo>
                    <a:pt x="5772" y="0"/>
                  </a:lnTo>
                  <a:cubicBezTo>
                    <a:pt x="4913" y="625"/>
                    <a:pt x="3900" y="937"/>
                    <a:pt x="2886" y="937"/>
                  </a:cubicBezTo>
                  <a:cubicBezTo>
                    <a:pt x="1872" y="937"/>
                    <a:pt x="859" y="625"/>
                    <a:pt x="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2" name="Google Shape;6172;p50"/>
            <p:cNvSpPr/>
            <p:nvPr/>
          </p:nvSpPr>
          <p:spPr>
            <a:xfrm>
              <a:off x="873615" y="1500275"/>
              <a:ext cx="158655" cy="359232"/>
            </a:xfrm>
            <a:custGeom>
              <a:avLst/>
              <a:gdLst/>
              <a:ahLst/>
              <a:cxnLst/>
              <a:rect l="l" t="t" r="r" b="b"/>
              <a:pathLst>
                <a:path w="6059" h="13719" extrusionOk="0">
                  <a:moveTo>
                    <a:pt x="1622" y="0"/>
                  </a:moveTo>
                  <a:cubicBezTo>
                    <a:pt x="1508" y="0"/>
                    <a:pt x="1403" y="95"/>
                    <a:pt x="1403" y="219"/>
                  </a:cubicBezTo>
                  <a:lnTo>
                    <a:pt x="1403" y="5304"/>
                  </a:lnTo>
                  <a:cubicBezTo>
                    <a:pt x="1403" y="6001"/>
                    <a:pt x="888" y="6592"/>
                    <a:pt x="191" y="6687"/>
                  </a:cubicBezTo>
                  <a:cubicBezTo>
                    <a:pt x="86" y="6707"/>
                    <a:pt x="0" y="6802"/>
                    <a:pt x="0" y="6916"/>
                  </a:cubicBezTo>
                  <a:lnTo>
                    <a:pt x="0" y="13489"/>
                  </a:lnTo>
                  <a:cubicBezTo>
                    <a:pt x="0" y="13613"/>
                    <a:pt x="105" y="13718"/>
                    <a:pt x="220" y="13718"/>
                  </a:cubicBezTo>
                  <a:lnTo>
                    <a:pt x="6058" y="13718"/>
                  </a:lnTo>
                  <a:lnTo>
                    <a:pt x="6058" y="7069"/>
                  </a:lnTo>
                  <a:cubicBezTo>
                    <a:pt x="6058" y="6955"/>
                    <a:pt x="5972" y="6859"/>
                    <a:pt x="5858" y="6850"/>
                  </a:cubicBezTo>
                  <a:cubicBezTo>
                    <a:pt x="4799" y="6745"/>
                    <a:pt x="3988" y="5848"/>
                    <a:pt x="3988" y="4779"/>
                  </a:cubicBezTo>
                  <a:lnTo>
                    <a:pt x="3988" y="219"/>
                  </a:lnTo>
                  <a:cubicBezTo>
                    <a:pt x="3988" y="95"/>
                    <a:pt x="3883" y="0"/>
                    <a:pt x="376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3" name="Google Shape;6173;p50"/>
            <p:cNvSpPr/>
            <p:nvPr/>
          </p:nvSpPr>
          <p:spPr>
            <a:xfrm>
              <a:off x="873615" y="1784540"/>
              <a:ext cx="158655" cy="50485"/>
            </a:xfrm>
            <a:custGeom>
              <a:avLst/>
              <a:gdLst/>
              <a:ahLst/>
              <a:cxnLst/>
              <a:rect l="l" t="t" r="r" b="b"/>
              <a:pathLst>
                <a:path w="6059" h="1928" extrusionOk="0">
                  <a:moveTo>
                    <a:pt x="0" y="0"/>
                  </a:moveTo>
                  <a:lnTo>
                    <a:pt x="0" y="1927"/>
                  </a:lnTo>
                  <a:lnTo>
                    <a:pt x="6058" y="1927"/>
                  </a:lnTo>
                  <a:lnTo>
                    <a:pt x="6058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4" name="Google Shape;6174;p50"/>
            <p:cNvSpPr/>
            <p:nvPr/>
          </p:nvSpPr>
          <p:spPr>
            <a:xfrm>
              <a:off x="873615" y="1500275"/>
              <a:ext cx="158655" cy="274550"/>
            </a:xfrm>
            <a:custGeom>
              <a:avLst/>
              <a:gdLst/>
              <a:ahLst/>
              <a:cxnLst/>
              <a:rect l="l" t="t" r="r" b="b"/>
              <a:pathLst>
                <a:path w="6059" h="10485" extrusionOk="0">
                  <a:moveTo>
                    <a:pt x="1622" y="0"/>
                  </a:moveTo>
                  <a:cubicBezTo>
                    <a:pt x="1584" y="0"/>
                    <a:pt x="1546" y="10"/>
                    <a:pt x="1517" y="29"/>
                  </a:cubicBezTo>
                  <a:lnTo>
                    <a:pt x="1517" y="8557"/>
                  </a:lnTo>
                  <a:lnTo>
                    <a:pt x="0" y="8557"/>
                  </a:lnTo>
                  <a:lnTo>
                    <a:pt x="0" y="10484"/>
                  </a:lnTo>
                  <a:lnTo>
                    <a:pt x="6058" y="10484"/>
                  </a:lnTo>
                  <a:lnTo>
                    <a:pt x="6058" y="8557"/>
                  </a:lnTo>
                  <a:lnTo>
                    <a:pt x="3454" y="8557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5" name="Google Shape;6175;p50"/>
            <p:cNvSpPr/>
            <p:nvPr/>
          </p:nvSpPr>
          <p:spPr>
            <a:xfrm>
              <a:off x="873615" y="1795537"/>
              <a:ext cx="158655" cy="28489"/>
            </a:xfrm>
            <a:custGeom>
              <a:avLst/>
              <a:gdLst/>
              <a:ahLst/>
              <a:cxnLst/>
              <a:rect l="l" t="t" r="r" b="b"/>
              <a:pathLst>
                <a:path w="6059" h="1088" extrusionOk="0">
                  <a:moveTo>
                    <a:pt x="0" y="0"/>
                  </a:moveTo>
                  <a:lnTo>
                    <a:pt x="0" y="1088"/>
                  </a:lnTo>
                  <a:lnTo>
                    <a:pt x="6058" y="1088"/>
                  </a:lnTo>
                  <a:lnTo>
                    <a:pt x="6058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6" name="Google Shape;6176;p50"/>
            <p:cNvSpPr/>
            <p:nvPr/>
          </p:nvSpPr>
          <p:spPr>
            <a:xfrm>
              <a:off x="873615" y="1500275"/>
              <a:ext cx="158655" cy="263552"/>
            </a:xfrm>
            <a:custGeom>
              <a:avLst/>
              <a:gdLst/>
              <a:ahLst/>
              <a:cxnLst/>
              <a:rect l="l" t="t" r="r" b="b"/>
              <a:pathLst>
                <a:path w="6059" h="10065" extrusionOk="0">
                  <a:moveTo>
                    <a:pt x="1937" y="0"/>
                  </a:moveTo>
                  <a:lnTo>
                    <a:pt x="1937" y="8977"/>
                  </a:lnTo>
                  <a:lnTo>
                    <a:pt x="0" y="8977"/>
                  </a:lnTo>
                  <a:lnTo>
                    <a:pt x="0" y="10065"/>
                  </a:lnTo>
                  <a:lnTo>
                    <a:pt x="6058" y="10065"/>
                  </a:lnTo>
                  <a:lnTo>
                    <a:pt x="6058" y="8977"/>
                  </a:lnTo>
                  <a:lnTo>
                    <a:pt x="3034" y="8977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7" name="Google Shape;6177;p50"/>
            <p:cNvSpPr/>
            <p:nvPr/>
          </p:nvSpPr>
          <p:spPr>
            <a:xfrm>
              <a:off x="1049971" y="1500275"/>
              <a:ext cx="158655" cy="359232"/>
            </a:xfrm>
            <a:custGeom>
              <a:avLst/>
              <a:gdLst/>
              <a:ahLst/>
              <a:cxnLst/>
              <a:rect l="l" t="t" r="r" b="b"/>
              <a:pathLst>
                <a:path w="6059" h="13719" extrusionOk="0">
                  <a:moveTo>
                    <a:pt x="2290" y="0"/>
                  </a:moveTo>
                  <a:cubicBezTo>
                    <a:pt x="2176" y="0"/>
                    <a:pt x="2071" y="95"/>
                    <a:pt x="2071" y="219"/>
                  </a:cubicBezTo>
                  <a:lnTo>
                    <a:pt x="2071" y="4779"/>
                  </a:lnTo>
                  <a:cubicBezTo>
                    <a:pt x="2071" y="5848"/>
                    <a:pt x="1260" y="6745"/>
                    <a:pt x="201" y="6850"/>
                  </a:cubicBezTo>
                  <a:cubicBezTo>
                    <a:pt x="86" y="6859"/>
                    <a:pt x="1" y="6955"/>
                    <a:pt x="1" y="7069"/>
                  </a:cubicBezTo>
                  <a:lnTo>
                    <a:pt x="1" y="13718"/>
                  </a:lnTo>
                  <a:lnTo>
                    <a:pt x="5839" y="13718"/>
                  </a:lnTo>
                  <a:cubicBezTo>
                    <a:pt x="5954" y="13718"/>
                    <a:pt x="6059" y="13623"/>
                    <a:pt x="6059" y="13499"/>
                  </a:cubicBezTo>
                  <a:lnTo>
                    <a:pt x="6059" y="6916"/>
                  </a:lnTo>
                  <a:cubicBezTo>
                    <a:pt x="6059" y="6802"/>
                    <a:pt x="5973" y="6707"/>
                    <a:pt x="5868" y="6687"/>
                  </a:cubicBezTo>
                  <a:cubicBezTo>
                    <a:pt x="5171" y="6592"/>
                    <a:pt x="4656" y="6001"/>
                    <a:pt x="4656" y="5304"/>
                  </a:cubicBezTo>
                  <a:lnTo>
                    <a:pt x="4656" y="219"/>
                  </a:lnTo>
                  <a:cubicBezTo>
                    <a:pt x="4656" y="95"/>
                    <a:pt x="4551" y="0"/>
                    <a:pt x="443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8" name="Google Shape;6178;p50"/>
            <p:cNvSpPr/>
            <p:nvPr/>
          </p:nvSpPr>
          <p:spPr>
            <a:xfrm>
              <a:off x="1049971" y="1784540"/>
              <a:ext cx="158655" cy="50485"/>
            </a:xfrm>
            <a:custGeom>
              <a:avLst/>
              <a:gdLst/>
              <a:ahLst/>
              <a:cxnLst/>
              <a:rect l="l" t="t" r="r" b="b"/>
              <a:pathLst>
                <a:path w="6059" h="1928" extrusionOk="0">
                  <a:moveTo>
                    <a:pt x="1" y="0"/>
                  </a:moveTo>
                  <a:lnTo>
                    <a:pt x="1" y="1927"/>
                  </a:lnTo>
                  <a:lnTo>
                    <a:pt x="6059" y="1927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50"/>
            <p:cNvSpPr/>
            <p:nvPr/>
          </p:nvSpPr>
          <p:spPr>
            <a:xfrm>
              <a:off x="1049971" y="1500275"/>
              <a:ext cx="158655" cy="274550"/>
            </a:xfrm>
            <a:custGeom>
              <a:avLst/>
              <a:gdLst/>
              <a:ahLst/>
              <a:cxnLst/>
              <a:rect l="l" t="t" r="r" b="b"/>
              <a:pathLst>
                <a:path w="6059" h="10485" extrusionOk="0">
                  <a:moveTo>
                    <a:pt x="2605" y="0"/>
                  </a:moveTo>
                  <a:lnTo>
                    <a:pt x="2605" y="8557"/>
                  </a:lnTo>
                  <a:lnTo>
                    <a:pt x="1" y="8557"/>
                  </a:lnTo>
                  <a:lnTo>
                    <a:pt x="1" y="10484"/>
                  </a:lnTo>
                  <a:lnTo>
                    <a:pt x="6059" y="10484"/>
                  </a:lnTo>
                  <a:lnTo>
                    <a:pt x="6059" y="8557"/>
                  </a:lnTo>
                  <a:lnTo>
                    <a:pt x="4542" y="8557"/>
                  </a:lnTo>
                  <a:lnTo>
                    <a:pt x="4542" y="29"/>
                  </a:lnTo>
                  <a:cubicBezTo>
                    <a:pt x="4503" y="10"/>
                    <a:pt x="4465" y="0"/>
                    <a:pt x="4437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0" name="Google Shape;6180;p50"/>
            <p:cNvSpPr/>
            <p:nvPr/>
          </p:nvSpPr>
          <p:spPr>
            <a:xfrm>
              <a:off x="1049971" y="1795537"/>
              <a:ext cx="158655" cy="28489"/>
            </a:xfrm>
            <a:custGeom>
              <a:avLst/>
              <a:gdLst/>
              <a:ahLst/>
              <a:cxnLst/>
              <a:rect l="l" t="t" r="r" b="b"/>
              <a:pathLst>
                <a:path w="6059" h="1088" extrusionOk="0">
                  <a:moveTo>
                    <a:pt x="1" y="0"/>
                  </a:moveTo>
                  <a:lnTo>
                    <a:pt x="1" y="1088"/>
                  </a:lnTo>
                  <a:lnTo>
                    <a:pt x="6059" y="1088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1" name="Google Shape;6181;p50"/>
            <p:cNvSpPr/>
            <p:nvPr/>
          </p:nvSpPr>
          <p:spPr>
            <a:xfrm>
              <a:off x="1049971" y="1500275"/>
              <a:ext cx="158655" cy="263552"/>
            </a:xfrm>
            <a:custGeom>
              <a:avLst/>
              <a:gdLst/>
              <a:ahLst/>
              <a:cxnLst/>
              <a:rect l="l" t="t" r="r" b="b"/>
              <a:pathLst>
                <a:path w="6059" h="10065" extrusionOk="0">
                  <a:moveTo>
                    <a:pt x="3025" y="0"/>
                  </a:moveTo>
                  <a:lnTo>
                    <a:pt x="3025" y="8977"/>
                  </a:lnTo>
                  <a:lnTo>
                    <a:pt x="1" y="8977"/>
                  </a:lnTo>
                  <a:lnTo>
                    <a:pt x="1" y="10065"/>
                  </a:lnTo>
                  <a:lnTo>
                    <a:pt x="6059" y="10065"/>
                  </a:lnTo>
                  <a:lnTo>
                    <a:pt x="6059" y="8977"/>
                  </a:lnTo>
                  <a:lnTo>
                    <a:pt x="4122" y="8977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2" name="Google Shape;6182;p50"/>
          <p:cNvGrpSpPr/>
          <p:nvPr/>
        </p:nvGrpSpPr>
        <p:grpSpPr>
          <a:xfrm>
            <a:off x="2202058" y="3346737"/>
            <a:ext cx="337158" cy="359310"/>
            <a:chOff x="2202058" y="3346737"/>
            <a:chExt cx="337158" cy="359310"/>
          </a:xfrm>
        </p:grpSpPr>
        <p:sp>
          <p:nvSpPr>
            <p:cNvPr id="6183" name="Google Shape;6183;p50"/>
            <p:cNvSpPr/>
            <p:nvPr/>
          </p:nvSpPr>
          <p:spPr>
            <a:xfrm>
              <a:off x="2202058" y="3449225"/>
              <a:ext cx="257084" cy="256822"/>
            </a:xfrm>
            <a:custGeom>
              <a:avLst/>
              <a:gdLst/>
              <a:ahLst/>
              <a:cxnLst/>
              <a:rect l="l" t="t" r="r" b="b"/>
              <a:pathLst>
                <a:path w="9818" h="9808" extrusionOk="0">
                  <a:moveTo>
                    <a:pt x="4914" y="0"/>
                  </a:moveTo>
                  <a:cubicBezTo>
                    <a:pt x="2205" y="0"/>
                    <a:pt x="1" y="2194"/>
                    <a:pt x="1" y="4904"/>
                  </a:cubicBezTo>
                  <a:cubicBezTo>
                    <a:pt x="1" y="7613"/>
                    <a:pt x="2205" y="9807"/>
                    <a:pt x="4914" y="9807"/>
                  </a:cubicBezTo>
                  <a:cubicBezTo>
                    <a:pt x="7614" y="9807"/>
                    <a:pt x="9817" y="7613"/>
                    <a:pt x="9817" y="4904"/>
                  </a:cubicBezTo>
                  <a:cubicBezTo>
                    <a:pt x="9817" y="2194"/>
                    <a:pt x="7614" y="0"/>
                    <a:pt x="49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50"/>
            <p:cNvSpPr/>
            <p:nvPr/>
          </p:nvSpPr>
          <p:spPr>
            <a:xfrm>
              <a:off x="2202320" y="3448989"/>
              <a:ext cx="158655" cy="257032"/>
            </a:xfrm>
            <a:custGeom>
              <a:avLst/>
              <a:gdLst/>
              <a:ahLst/>
              <a:cxnLst/>
              <a:rect l="l" t="t" r="r" b="b"/>
              <a:pathLst>
                <a:path w="6059" h="9816" extrusionOk="0">
                  <a:moveTo>
                    <a:pt x="4885" y="1"/>
                  </a:moveTo>
                  <a:cubicBezTo>
                    <a:pt x="2257" y="1"/>
                    <a:pt x="0" y="2134"/>
                    <a:pt x="0" y="4913"/>
                  </a:cubicBezTo>
                  <a:cubicBezTo>
                    <a:pt x="0" y="7683"/>
                    <a:pt x="2257" y="9815"/>
                    <a:pt x="4885" y="9815"/>
                  </a:cubicBezTo>
                  <a:cubicBezTo>
                    <a:pt x="5270" y="9815"/>
                    <a:pt x="5663" y="9770"/>
                    <a:pt x="6058" y="9673"/>
                  </a:cubicBezTo>
                  <a:cubicBezTo>
                    <a:pt x="3864" y="9139"/>
                    <a:pt x="2309" y="7174"/>
                    <a:pt x="2309" y="4913"/>
                  </a:cubicBezTo>
                  <a:cubicBezTo>
                    <a:pt x="2309" y="2652"/>
                    <a:pt x="3855" y="677"/>
                    <a:pt x="6058" y="143"/>
                  </a:cubicBezTo>
                  <a:cubicBezTo>
                    <a:pt x="5663" y="47"/>
                    <a:pt x="5270" y="1"/>
                    <a:pt x="4885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50"/>
            <p:cNvSpPr/>
            <p:nvPr/>
          </p:nvSpPr>
          <p:spPr>
            <a:xfrm>
              <a:off x="2338220" y="3346737"/>
              <a:ext cx="200996" cy="169731"/>
            </a:xfrm>
            <a:custGeom>
              <a:avLst/>
              <a:gdLst/>
              <a:ahLst/>
              <a:cxnLst/>
              <a:rect l="l" t="t" r="r" b="b"/>
              <a:pathLst>
                <a:path w="7676" h="6482" extrusionOk="0">
                  <a:moveTo>
                    <a:pt x="3864" y="0"/>
                  </a:moveTo>
                  <a:cubicBezTo>
                    <a:pt x="3823" y="0"/>
                    <a:pt x="3782" y="1"/>
                    <a:pt x="3740" y="3"/>
                  </a:cubicBezTo>
                  <a:cubicBezTo>
                    <a:pt x="1298" y="108"/>
                    <a:pt x="0" y="2932"/>
                    <a:pt x="1517" y="4849"/>
                  </a:cubicBezTo>
                  <a:lnTo>
                    <a:pt x="1450" y="6252"/>
                  </a:lnTo>
                  <a:cubicBezTo>
                    <a:pt x="1443" y="6388"/>
                    <a:pt x="1549" y="6482"/>
                    <a:pt x="1669" y="6482"/>
                  </a:cubicBezTo>
                  <a:cubicBezTo>
                    <a:pt x="1701" y="6482"/>
                    <a:pt x="1733" y="6475"/>
                    <a:pt x="1765" y="6461"/>
                  </a:cubicBezTo>
                  <a:lnTo>
                    <a:pt x="3034" y="5870"/>
                  </a:lnTo>
                  <a:cubicBezTo>
                    <a:pt x="3305" y="5947"/>
                    <a:pt x="3581" y="5984"/>
                    <a:pt x="3853" y="5984"/>
                  </a:cubicBezTo>
                  <a:cubicBezTo>
                    <a:pt x="4835" y="5984"/>
                    <a:pt x="5777" y="5502"/>
                    <a:pt x="6344" y="4658"/>
                  </a:cubicBezTo>
                  <a:cubicBezTo>
                    <a:pt x="7676" y="2661"/>
                    <a:pt x="6233" y="0"/>
                    <a:pt x="3864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50"/>
            <p:cNvSpPr/>
            <p:nvPr/>
          </p:nvSpPr>
          <p:spPr>
            <a:xfrm>
              <a:off x="2424133" y="3390518"/>
              <a:ext cx="52239" cy="52239"/>
            </a:xfrm>
            <a:custGeom>
              <a:avLst/>
              <a:gdLst/>
              <a:ahLst/>
              <a:cxnLst/>
              <a:rect l="l" t="t" r="r" b="b"/>
              <a:pathLst>
                <a:path w="1995" h="1995" extrusionOk="0">
                  <a:moveTo>
                    <a:pt x="1003" y="0"/>
                  </a:moveTo>
                  <a:cubicBezTo>
                    <a:pt x="449" y="0"/>
                    <a:pt x="1" y="449"/>
                    <a:pt x="1" y="1002"/>
                  </a:cubicBezTo>
                  <a:cubicBezTo>
                    <a:pt x="1" y="1546"/>
                    <a:pt x="449" y="1994"/>
                    <a:pt x="1003" y="1994"/>
                  </a:cubicBezTo>
                  <a:cubicBezTo>
                    <a:pt x="1546" y="1994"/>
                    <a:pt x="1995" y="1546"/>
                    <a:pt x="1995" y="1002"/>
                  </a:cubicBezTo>
                  <a:cubicBezTo>
                    <a:pt x="1995" y="449"/>
                    <a:pt x="1546" y="0"/>
                    <a:pt x="100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7" name="Google Shape;6187;p50"/>
            <p:cNvSpPr/>
            <p:nvPr/>
          </p:nvSpPr>
          <p:spPr>
            <a:xfrm>
              <a:off x="2406406" y="3384993"/>
              <a:ext cx="87196" cy="63263"/>
            </a:xfrm>
            <a:custGeom>
              <a:avLst/>
              <a:gdLst/>
              <a:ahLst/>
              <a:cxnLst/>
              <a:rect l="l" t="t" r="r" b="b"/>
              <a:pathLst>
                <a:path w="3330" h="2416" extrusionOk="0">
                  <a:moveTo>
                    <a:pt x="1680" y="421"/>
                  </a:moveTo>
                  <a:cubicBezTo>
                    <a:pt x="1889" y="421"/>
                    <a:pt x="2090" y="507"/>
                    <a:pt x="2233" y="650"/>
                  </a:cubicBezTo>
                  <a:cubicBezTo>
                    <a:pt x="2760" y="1178"/>
                    <a:pt x="2334" y="2004"/>
                    <a:pt x="1691" y="2004"/>
                  </a:cubicBezTo>
                  <a:cubicBezTo>
                    <a:pt x="1590" y="2004"/>
                    <a:pt x="1483" y="1984"/>
                    <a:pt x="1374" y="1938"/>
                  </a:cubicBezTo>
                  <a:cubicBezTo>
                    <a:pt x="582" y="1604"/>
                    <a:pt x="811" y="421"/>
                    <a:pt x="1680" y="421"/>
                  </a:cubicBezTo>
                  <a:close/>
                  <a:moveTo>
                    <a:pt x="1695" y="0"/>
                  </a:moveTo>
                  <a:cubicBezTo>
                    <a:pt x="1544" y="0"/>
                    <a:pt x="1384" y="30"/>
                    <a:pt x="1222" y="97"/>
                  </a:cubicBezTo>
                  <a:cubicBezTo>
                    <a:pt x="1" y="603"/>
                    <a:pt x="363" y="2415"/>
                    <a:pt x="1680" y="2415"/>
                  </a:cubicBezTo>
                  <a:cubicBezTo>
                    <a:pt x="1994" y="2415"/>
                    <a:pt x="2300" y="2291"/>
                    <a:pt x="2529" y="2062"/>
                  </a:cubicBezTo>
                  <a:cubicBezTo>
                    <a:pt x="3330" y="1253"/>
                    <a:pt x="2672" y="0"/>
                    <a:pt x="169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8" name="Google Shape;6188;p50"/>
            <p:cNvSpPr/>
            <p:nvPr/>
          </p:nvSpPr>
          <p:spPr>
            <a:xfrm>
              <a:off x="2394675" y="3429062"/>
              <a:ext cx="45693" cy="41425"/>
            </a:xfrm>
            <a:custGeom>
              <a:avLst/>
              <a:gdLst/>
              <a:ahLst/>
              <a:cxnLst/>
              <a:rect l="l" t="t" r="r" b="b"/>
              <a:pathLst>
                <a:path w="1745" h="1582" extrusionOk="0">
                  <a:moveTo>
                    <a:pt x="1434" y="1"/>
                  </a:moveTo>
                  <a:cubicBezTo>
                    <a:pt x="1381" y="1"/>
                    <a:pt x="1325" y="25"/>
                    <a:pt x="1279" y="83"/>
                  </a:cubicBezTo>
                  <a:lnTo>
                    <a:pt x="134" y="1219"/>
                  </a:lnTo>
                  <a:cubicBezTo>
                    <a:pt x="0" y="1352"/>
                    <a:pt x="96" y="1581"/>
                    <a:pt x="286" y="1581"/>
                  </a:cubicBezTo>
                  <a:cubicBezTo>
                    <a:pt x="334" y="1581"/>
                    <a:pt x="391" y="1553"/>
                    <a:pt x="429" y="1514"/>
                  </a:cubicBezTo>
                  <a:lnTo>
                    <a:pt x="1565" y="379"/>
                  </a:lnTo>
                  <a:cubicBezTo>
                    <a:pt x="1745" y="228"/>
                    <a:pt x="1599" y="1"/>
                    <a:pt x="143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9" name="Google Shape;6189;p50"/>
            <p:cNvSpPr/>
            <p:nvPr/>
          </p:nvSpPr>
          <p:spPr>
            <a:xfrm>
              <a:off x="2230050" y="3532598"/>
              <a:ext cx="201363" cy="89998"/>
            </a:xfrm>
            <a:custGeom>
              <a:avLst/>
              <a:gdLst/>
              <a:ahLst/>
              <a:cxnLst/>
              <a:rect l="l" t="t" r="r" b="b"/>
              <a:pathLst>
                <a:path w="7690" h="3437" extrusionOk="0">
                  <a:moveTo>
                    <a:pt x="3844" y="0"/>
                  </a:moveTo>
                  <a:cubicBezTo>
                    <a:pt x="3447" y="0"/>
                    <a:pt x="3048" y="36"/>
                    <a:pt x="2652" y="108"/>
                  </a:cubicBezTo>
                  <a:cubicBezTo>
                    <a:pt x="1431" y="337"/>
                    <a:pt x="468" y="890"/>
                    <a:pt x="39" y="1605"/>
                  </a:cubicBezTo>
                  <a:cubicBezTo>
                    <a:pt x="0" y="1672"/>
                    <a:pt x="0" y="1758"/>
                    <a:pt x="39" y="1834"/>
                  </a:cubicBezTo>
                  <a:cubicBezTo>
                    <a:pt x="592" y="2769"/>
                    <a:pt x="2090" y="3437"/>
                    <a:pt x="3845" y="3437"/>
                  </a:cubicBezTo>
                  <a:cubicBezTo>
                    <a:pt x="5600" y="3437"/>
                    <a:pt x="7089" y="2769"/>
                    <a:pt x="7642" y="1834"/>
                  </a:cubicBezTo>
                  <a:cubicBezTo>
                    <a:pt x="7690" y="1758"/>
                    <a:pt x="7690" y="1672"/>
                    <a:pt x="7642" y="1605"/>
                  </a:cubicBezTo>
                  <a:cubicBezTo>
                    <a:pt x="7222" y="890"/>
                    <a:pt x="6249" y="337"/>
                    <a:pt x="5028" y="108"/>
                  </a:cubicBezTo>
                  <a:cubicBezTo>
                    <a:pt x="4637" y="36"/>
                    <a:pt x="4241" y="0"/>
                    <a:pt x="3844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0" name="Google Shape;6190;p50"/>
            <p:cNvSpPr/>
            <p:nvPr/>
          </p:nvSpPr>
          <p:spPr>
            <a:xfrm>
              <a:off x="2227746" y="3605523"/>
              <a:ext cx="90495" cy="41058"/>
            </a:xfrm>
            <a:custGeom>
              <a:avLst/>
              <a:gdLst/>
              <a:ahLst/>
              <a:cxnLst/>
              <a:rect l="l" t="t" r="r" b="b"/>
              <a:pathLst>
                <a:path w="3456" h="1568" extrusionOk="0">
                  <a:moveTo>
                    <a:pt x="310" y="1"/>
                  </a:moveTo>
                  <a:cubicBezTo>
                    <a:pt x="151" y="1"/>
                    <a:pt x="1" y="202"/>
                    <a:pt x="155" y="356"/>
                  </a:cubicBezTo>
                  <a:cubicBezTo>
                    <a:pt x="747" y="1062"/>
                    <a:pt x="1901" y="1520"/>
                    <a:pt x="3189" y="1568"/>
                  </a:cubicBezTo>
                  <a:lnTo>
                    <a:pt x="3198" y="1568"/>
                  </a:lnTo>
                  <a:cubicBezTo>
                    <a:pt x="3456" y="1549"/>
                    <a:pt x="3456" y="1177"/>
                    <a:pt x="3198" y="1148"/>
                  </a:cubicBezTo>
                  <a:cubicBezTo>
                    <a:pt x="2034" y="1110"/>
                    <a:pt x="985" y="709"/>
                    <a:pt x="470" y="89"/>
                  </a:cubicBezTo>
                  <a:cubicBezTo>
                    <a:pt x="425" y="26"/>
                    <a:pt x="367" y="1"/>
                    <a:pt x="310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1" name="Google Shape;6191;p50"/>
            <p:cNvSpPr/>
            <p:nvPr/>
          </p:nvSpPr>
          <p:spPr>
            <a:xfrm>
              <a:off x="2279252" y="3532598"/>
              <a:ext cx="93716" cy="74182"/>
            </a:xfrm>
            <a:custGeom>
              <a:avLst/>
              <a:gdLst/>
              <a:ahLst/>
              <a:cxnLst/>
              <a:rect l="l" t="t" r="r" b="b"/>
              <a:pathLst>
                <a:path w="3579" h="2833" extrusionOk="0">
                  <a:moveTo>
                    <a:pt x="1961" y="0"/>
                  </a:moveTo>
                  <a:cubicBezTo>
                    <a:pt x="1563" y="0"/>
                    <a:pt x="1165" y="36"/>
                    <a:pt x="773" y="108"/>
                  </a:cubicBezTo>
                  <a:cubicBezTo>
                    <a:pt x="1" y="947"/>
                    <a:pt x="306" y="2302"/>
                    <a:pt x="1365" y="2722"/>
                  </a:cubicBezTo>
                  <a:cubicBezTo>
                    <a:pt x="1561" y="2797"/>
                    <a:pt x="1761" y="2832"/>
                    <a:pt x="1955" y="2832"/>
                  </a:cubicBezTo>
                  <a:cubicBezTo>
                    <a:pt x="2816" y="2832"/>
                    <a:pt x="3578" y="2141"/>
                    <a:pt x="3578" y="1214"/>
                  </a:cubicBezTo>
                  <a:cubicBezTo>
                    <a:pt x="3578" y="804"/>
                    <a:pt x="3426" y="413"/>
                    <a:pt x="3149" y="108"/>
                  </a:cubicBezTo>
                  <a:cubicBezTo>
                    <a:pt x="2758" y="36"/>
                    <a:pt x="2359" y="0"/>
                    <a:pt x="19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2" name="Google Shape;6192;p50"/>
          <p:cNvGrpSpPr/>
          <p:nvPr/>
        </p:nvGrpSpPr>
        <p:grpSpPr>
          <a:xfrm>
            <a:off x="2223059" y="3818172"/>
            <a:ext cx="359232" cy="306050"/>
            <a:chOff x="2223059" y="3818172"/>
            <a:chExt cx="359232" cy="306050"/>
          </a:xfrm>
        </p:grpSpPr>
        <p:sp>
          <p:nvSpPr>
            <p:cNvPr id="6193" name="Google Shape;6193;p50"/>
            <p:cNvSpPr/>
            <p:nvPr/>
          </p:nvSpPr>
          <p:spPr>
            <a:xfrm>
              <a:off x="2271763" y="3818172"/>
              <a:ext cx="310528" cy="155146"/>
            </a:xfrm>
            <a:custGeom>
              <a:avLst/>
              <a:gdLst/>
              <a:ahLst/>
              <a:cxnLst/>
              <a:rect l="l" t="t" r="r" b="b"/>
              <a:pathLst>
                <a:path w="11859" h="5925" extrusionOk="0">
                  <a:moveTo>
                    <a:pt x="5925" y="1"/>
                  </a:moveTo>
                  <a:cubicBezTo>
                    <a:pt x="2653" y="1"/>
                    <a:pt x="1" y="2653"/>
                    <a:pt x="1" y="5925"/>
                  </a:cubicBezTo>
                  <a:lnTo>
                    <a:pt x="11859" y="5925"/>
                  </a:lnTo>
                  <a:cubicBezTo>
                    <a:pt x="11859" y="2653"/>
                    <a:pt x="9197" y="1"/>
                    <a:pt x="592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4" name="Google Shape;6194;p50"/>
            <p:cNvSpPr/>
            <p:nvPr/>
          </p:nvSpPr>
          <p:spPr>
            <a:xfrm>
              <a:off x="2326725" y="3862895"/>
              <a:ext cx="248339" cy="110422"/>
            </a:xfrm>
            <a:custGeom>
              <a:avLst/>
              <a:gdLst/>
              <a:ahLst/>
              <a:cxnLst/>
              <a:rect l="l" t="t" r="r" b="b"/>
              <a:pathLst>
                <a:path w="9484" h="4217" extrusionOk="0">
                  <a:moveTo>
                    <a:pt x="4742" y="0"/>
                  </a:moveTo>
                  <a:cubicBezTo>
                    <a:pt x="2319" y="0"/>
                    <a:pt x="287" y="1813"/>
                    <a:pt x="0" y="4217"/>
                  </a:cubicBezTo>
                  <a:lnTo>
                    <a:pt x="9483" y="4217"/>
                  </a:lnTo>
                  <a:cubicBezTo>
                    <a:pt x="9206" y="1813"/>
                    <a:pt x="7165" y="0"/>
                    <a:pt x="4742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50"/>
            <p:cNvSpPr/>
            <p:nvPr/>
          </p:nvSpPr>
          <p:spPr>
            <a:xfrm>
              <a:off x="2343955" y="3877376"/>
              <a:ext cx="213853" cy="95942"/>
            </a:xfrm>
            <a:custGeom>
              <a:avLst/>
              <a:gdLst/>
              <a:ahLst/>
              <a:cxnLst/>
              <a:rect l="l" t="t" r="r" b="b"/>
              <a:pathLst>
                <a:path w="8167" h="3664" extrusionOk="0">
                  <a:moveTo>
                    <a:pt x="4084" y="1"/>
                  </a:moveTo>
                  <a:cubicBezTo>
                    <a:pt x="1985" y="1"/>
                    <a:pt x="230" y="1575"/>
                    <a:pt x="1" y="3664"/>
                  </a:cubicBezTo>
                  <a:lnTo>
                    <a:pt x="8167" y="3664"/>
                  </a:lnTo>
                  <a:cubicBezTo>
                    <a:pt x="7947" y="1575"/>
                    <a:pt x="6182" y="1"/>
                    <a:pt x="4084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50"/>
            <p:cNvSpPr/>
            <p:nvPr/>
          </p:nvSpPr>
          <p:spPr>
            <a:xfrm>
              <a:off x="2470114" y="4050878"/>
              <a:ext cx="10762" cy="73344"/>
            </a:xfrm>
            <a:custGeom>
              <a:avLst/>
              <a:gdLst/>
              <a:ahLst/>
              <a:cxnLst/>
              <a:rect l="l" t="t" r="r" b="b"/>
              <a:pathLst>
                <a:path w="411" h="2801" extrusionOk="0">
                  <a:moveTo>
                    <a:pt x="205" y="0"/>
                  </a:moveTo>
                  <a:cubicBezTo>
                    <a:pt x="108" y="0"/>
                    <a:pt x="10" y="62"/>
                    <a:pt x="0" y="186"/>
                  </a:cubicBezTo>
                  <a:lnTo>
                    <a:pt x="0" y="2590"/>
                  </a:lnTo>
                  <a:cubicBezTo>
                    <a:pt x="0" y="2705"/>
                    <a:pt x="86" y="2800"/>
                    <a:pt x="201" y="2800"/>
                  </a:cubicBezTo>
                  <a:cubicBezTo>
                    <a:pt x="315" y="2800"/>
                    <a:pt x="410" y="2705"/>
                    <a:pt x="410" y="2600"/>
                  </a:cubicBezTo>
                  <a:lnTo>
                    <a:pt x="410" y="186"/>
                  </a:lnTo>
                  <a:cubicBezTo>
                    <a:pt x="401" y="62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50"/>
            <p:cNvSpPr/>
            <p:nvPr/>
          </p:nvSpPr>
          <p:spPr>
            <a:xfrm>
              <a:off x="2412114" y="3988426"/>
              <a:ext cx="118147" cy="72847"/>
            </a:xfrm>
            <a:custGeom>
              <a:avLst/>
              <a:gdLst/>
              <a:ahLst/>
              <a:cxnLst/>
              <a:rect l="l" t="t" r="r" b="b"/>
              <a:pathLst>
                <a:path w="4512" h="2782" extrusionOk="0">
                  <a:moveTo>
                    <a:pt x="283" y="1"/>
                  </a:moveTo>
                  <a:cubicBezTo>
                    <a:pt x="133" y="1"/>
                    <a:pt x="0" y="186"/>
                    <a:pt x="116" y="339"/>
                  </a:cubicBezTo>
                  <a:lnTo>
                    <a:pt x="2263" y="2714"/>
                  </a:lnTo>
                  <a:cubicBezTo>
                    <a:pt x="2301" y="2752"/>
                    <a:pt x="2358" y="2781"/>
                    <a:pt x="2416" y="2781"/>
                  </a:cubicBezTo>
                  <a:cubicBezTo>
                    <a:pt x="2473" y="2781"/>
                    <a:pt x="2521" y="2762"/>
                    <a:pt x="2559" y="2724"/>
                  </a:cubicBezTo>
                  <a:lnTo>
                    <a:pt x="4333" y="1131"/>
                  </a:lnTo>
                  <a:cubicBezTo>
                    <a:pt x="4511" y="982"/>
                    <a:pt x="4372" y="753"/>
                    <a:pt x="4202" y="753"/>
                  </a:cubicBezTo>
                  <a:cubicBezTo>
                    <a:pt x="4154" y="753"/>
                    <a:pt x="4103" y="771"/>
                    <a:pt x="4056" y="816"/>
                  </a:cubicBezTo>
                  <a:lnTo>
                    <a:pt x="2435" y="2285"/>
                  </a:lnTo>
                  <a:lnTo>
                    <a:pt x="422" y="62"/>
                  </a:lnTo>
                  <a:cubicBezTo>
                    <a:pt x="378" y="19"/>
                    <a:pt x="330" y="1"/>
                    <a:pt x="28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50"/>
            <p:cNvSpPr/>
            <p:nvPr/>
          </p:nvSpPr>
          <p:spPr>
            <a:xfrm>
              <a:off x="2452623" y="4045248"/>
              <a:ext cx="45483" cy="24012"/>
            </a:xfrm>
            <a:custGeom>
              <a:avLst/>
              <a:gdLst/>
              <a:ahLst/>
              <a:cxnLst/>
              <a:rect l="l" t="t" r="r" b="b"/>
              <a:pathLst>
                <a:path w="1737" h="917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697"/>
                  </a:lnTo>
                  <a:cubicBezTo>
                    <a:pt x="0" y="821"/>
                    <a:pt x="96" y="916"/>
                    <a:pt x="220" y="916"/>
                  </a:cubicBezTo>
                  <a:lnTo>
                    <a:pt x="1517" y="916"/>
                  </a:lnTo>
                  <a:cubicBezTo>
                    <a:pt x="1641" y="916"/>
                    <a:pt x="1737" y="821"/>
                    <a:pt x="1737" y="697"/>
                  </a:cubicBezTo>
                  <a:lnTo>
                    <a:pt x="1737" y="220"/>
                  </a:lnTo>
                  <a:cubicBezTo>
                    <a:pt x="1737" y="96"/>
                    <a:pt x="1641" y="1"/>
                    <a:pt x="151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50"/>
            <p:cNvSpPr/>
            <p:nvPr/>
          </p:nvSpPr>
          <p:spPr>
            <a:xfrm>
              <a:off x="2491586" y="3993532"/>
              <a:ext cx="90469" cy="40508"/>
            </a:xfrm>
            <a:custGeom>
              <a:avLst/>
              <a:gdLst/>
              <a:ahLst/>
              <a:cxnLst/>
              <a:rect l="l" t="t" r="r" b="b"/>
              <a:pathLst>
                <a:path w="3455" h="1547" extrusionOk="0">
                  <a:moveTo>
                    <a:pt x="1" y="1"/>
                  </a:moveTo>
                  <a:lnTo>
                    <a:pt x="1088" y="1460"/>
                  </a:lnTo>
                  <a:cubicBezTo>
                    <a:pt x="1126" y="1518"/>
                    <a:pt x="1193" y="1546"/>
                    <a:pt x="1269" y="1546"/>
                  </a:cubicBezTo>
                  <a:lnTo>
                    <a:pt x="3235" y="1546"/>
                  </a:lnTo>
                  <a:cubicBezTo>
                    <a:pt x="3359" y="1546"/>
                    <a:pt x="3454" y="1451"/>
                    <a:pt x="3454" y="1327"/>
                  </a:cubicBezTo>
                  <a:lnTo>
                    <a:pt x="3454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50"/>
            <p:cNvSpPr/>
            <p:nvPr/>
          </p:nvSpPr>
          <p:spPr>
            <a:xfrm>
              <a:off x="2223059" y="3971066"/>
              <a:ext cx="359232" cy="32993"/>
            </a:xfrm>
            <a:custGeom>
              <a:avLst/>
              <a:gdLst/>
              <a:ahLst/>
              <a:cxnLst/>
              <a:rect l="l" t="t" r="r" b="b"/>
              <a:pathLst>
                <a:path w="13719" h="1260" extrusionOk="0">
                  <a:moveTo>
                    <a:pt x="1861" y="0"/>
                  </a:moveTo>
                  <a:lnTo>
                    <a:pt x="153" y="611"/>
                  </a:lnTo>
                  <a:cubicBezTo>
                    <a:pt x="57" y="639"/>
                    <a:pt x="0" y="725"/>
                    <a:pt x="0" y="821"/>
                  </a:cubicBezTo>
                  <a:lnTo>
                    <a:pt x="0" y="1040"/>
                  </a:lnTo>
                  <a:cubicBezTo>
                    <a:pt x="0" y="1164"/>
                    <a:pt x="105" y="1259"/>
                    <a:pt x="220" y="1259"/>
                  </a:cubicBezTo>
                  <a:lnTo>
                    <a:pt x="13719" y="1259"/>
                  </a:lnTo>
                  <a:lnTo>
                    <a:pt x="1371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50"/>
            <p:cNvSpPr/>
            <p:nvPr/>
          </p:nvSpPr>
          <p:spPr>
            <a:xfrm>
              <a:off x="2461107" y="3933595"/>
              <a:ext cx="60723" cy="21760"/>
            </a:xfrm>
            <a:custGeom>
              <a:avLst/>
              <a:gdLst/>
              <a:ahLst/>
              <a:cxnLst/>
              <a:rect l="l" t="t" r="r" b="b"/>
              <a:pathLst>
                <a:path w="2319" h="831" extrusionOk="0">
                  <a:moveTo>
                    <a:pt x="421" y="0"/>
                  </a:moveTo>
                  <a:cubicBezTo>
                    <a:pt x="192" y="0"/>
                    <a:pt x="1" y="181"/>
                    <a:pt x="1" y="420"/>
                  </a:cubicBezTo>
                  <a:cubicBezTo>
                    <a:pt x="1" y="649"/>
                    <a:pt x="192" y="830"/>
                    <a:pt x="421" y="830"/>
                  </a:cubicBezTo>
                  <a:lnTo>
                    <a:pt x="1909" y="830"/>
                  </a:lnTo>
                  <a:cubicBezTo>
                    <a:pt x="2138" y="830"/>
                    <a:pt x="2319" y="649"/>
                    <a:pt x="2319" y="420"/>
                  </a:cubicBezTo>
                  <a:cubicBezTo>
                    <a:pt x="2319" y="181"/>
                    <a:pt x="2138" y="0"/>
                    <a:pt x="190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2" name="Google Shape;6202;p50"/>
          <p:cNvGrpSpPr/>
          <p:nvPr/>
        </p:nvGrpSpPr>
        <p:grpSpPr>
          <a:xfrm>
            <a:off x="1725989" y="1991820"/>
            <a:ext cx="378425" cy="298509"/>
            <a:chOff x="1725989" y="1991820"/>
            <a:chExt cx="378425" cy="298509"/>
          </a:xfrm>
        </p:grpSpPr>
        <p:sp>
          <p:nvSpPr>
            <p:cNvPr id="6203" name="Google Shape;6203;p50"/>
            <p:cNvSpPr/>
            <p:nvPr/>
          </p:nvSpPr>
          <p:spPr>
            <a:xfrm>
              <a:off x="1803392" y="2021331"/>
              <a:ext cx="145143" cy="236346"/>
            </a:xfrm>
            <a:custGeom>
              <a:avLst/>
              <a:gdLst/>
              <a:ahLst/>
              <a:cxnLst/>
              <a:rect l="l" t="t" r="r" b="b"/>
              <a:pathLst>
                <a:path w="5543" h="9026" extrusionOk="0">
                  <a:moveTo>
                    <a:pt x="5330" y="1"/>
                  </a:moveTo>
                  <a:cubicBezTo>
                    <a:pt x="5324" y="1"/>
                    <a:pt x="5319" y="1"/>
                    <a:pt x="5314" y="1"/>
                  </a:cubicBezTo>
                  <a:cubicBezTo>
                    <a:pt x="3215" y="97"/>
                    <a:pt x="1374" y="1461"/>
                    <a:pt x="687" y="3455"/>
                  </a:cubicBezTo>
                  <a:cubicBezTo>
                    <a:pt x="0" y="5439"/>
                    <a:pt x="592" y="7652"/>
                    <a:pt x="2194" y="9026"/>
                  </a:cubicBezTo>
                  <a:lnTo>
                    <a:pt x="5543" y="5134"/>
                  </a:lnTo>
                  <a:lnTo>
                    <a:pt x="5543" y="2234"/>
                  </a:lnTo>
                  <a:lnTo>
                    <a:pt x="5543" y="221"/>
                  </a:lnTo>
                  <a:cubicBezTo>
                    <a:pt x="5543" y="102"/>
                    <a:pt x="5447" y="1"/>
                    <a:pt x="533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50"/>
            <p:cNvSpPr/>
            <p:nvPr/>
          </p:nvSpPr>
          <p:spPr>
            <a:xfrm>
              <a:off x="1948509" y="2155738"/>
              <a:ext cx="134669" cy="132679"/>
            </a:xfrm>
            <a:custGeom>
              <a:avLst/>
              <a:gdLst/>
              <a:ahLst/>
              <a:cxnLst/>
              <a:rect l="l" t="t" r="r" b="b"/>
              <a:pathLst>
                <a:path w="5143" h="5067" extrusionOk="0">
                  <a:moveTo>
                    <a:pt x="1" y="1"/>
                  </a:moveTo>
                  <a:lnTo>
                    <a:pt x="726" y="4179"/>
                  </a:lnTo>
                  <a:lnTo>
                    <a:pt x="878" y="5066"/>
                  </a:lnTo>
                  <a:cubicBezTo>
                    <a:pt x="3254" y="4656"/>
                    <a:pt x="5028" y="2643"/>
                    <a:pt x="5133" y="230"/>
                  </a:cubicBezTo>
                  <a:cubicBezTo>
                    <a:pt x="5143" y="106"/>
                    <a:pt x="5038" y="1"/>
                    <a:pt x="491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5" name="Google Shape;6205;p50"/>
            <p:cNvSpPr/>
            <p:nvPr/>
          </p:nvSpPr>
          <p:spPr>
            <a:xfrm>
              <a:off x="1814861" y="2034842"/>
              <a:ext cx="82980" cy="123619"/>
            </a:xfrm>
            <a:custGeom>
              <a:avLst/>
              <a:gdLst/>
              <a:ahLst/>
              <a:cxnLst/>
              <a:rect l="l" t="t" r="r" b="b"/>
              <a:pathLst>
                <a:path w="3169" h="4721" extrusionOk="0">
                  <a:moveTo>
                    <a:pt x="2844" y="0"/>
                  </a:moveTo>
                  <a:lnTo>
                    <a:pt x="2844" y="0"/>
                  </a:lnTo>
                  <a:cubicBezTo>
                    <a:pt x="1279" y="773"/>
                    <a:pt x="201" y="2290"/>
                    <a:pt x="1" y="4026"/>
                  </a:cubicBezTo>
                  <a:cubicBezTo>
                    <a:pt x="220" y="4026"/>
                    <a:pt x="440" y="3998"/>
                    <a:pt x="650" y="3950"/>
                  </a:cubicBezTo>
                  <a:lnTo>
                    <a:pt x="2262" y="4704"/>
                  </a:lnTo>
                  <a:cubicBezTo>
                    <a:pt x="2287" y="4715"/>
                    <a:pt x="2313" y="4720"/>
                    <a:pt x="2338" y="4720"/>
                  </a:cubicBezTo>
                  <a:cubicBezTo>
                    <a:pt x="2438" y="4720"/>
                    <a:pt x="2529" y="4637"/>
                    <a:pt x="2529" y="4522"/>
                  </a:cubicBezTo>
                  <a:lnTo>
                    <a:pt x="2443" y="2748"/>
                  </a:lnTo>
                  <a:cubicBezTo>
                    <a:pt x="3016" y="1947"/>
                    <a:pt x="3168" y="926"/>
                    <a:pt x="2844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6" name="Google Shape;6206;p50"/>
            <p:cNvSpPr/>
            <p:nvPr/>
          </p:nvSpPr>
          <p:spPr>
            <a:xfrm>
              <a:off x="1967493" y="2155738"/>
              <a:ext cx="115685" cy="132679"/>
            </a:xfrm>
            <a:custGeom>
              <a:avLst/>
              <a:gdLst/>
              <a:ahLst/>
              <a:cxnLst/>
              <a:rect l="l" t="t" r="r" b="b"/>
              <a:pathLst>
                <a:path w="4418" h="5067" extrusionOk="0">
                  <a:moveTo>
                    <a:pt x="3712" y="1"/>
                  </a:moveTo>
                  <a:cubicBezTo>
                    <a:pt x="3397" y="2004"/>
                    <a:pt x="1947" y="3635"/>
                    <a:pt x="1" y="4179"/>
                  </a:cubicBezTo>
                  <a:lnTo>
                    <a:pt x="153" y="5066"/>
                  </a:lnTo>
                  <a:cubicBezTo>
                    <a:pt x="2529" y="4656"/>
                    <a:pt x="4303" y="2643"/>
                    <a:pt x="4408" y="230"/>
                  </a:cubicBezTo>
                  <a:cubicBezTo>
                    <a:pt x="4418" y="106"/>
                    <a:pt x="4313" y="1"/>
                    <a:pt x="4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7" name="Google Shape;6207;p50"/>
            <p:cNvSpPr/>
            <p:nvPr/>
          </p:nvSpPr>
          <p:spPr>
            <a:xfrm>
              <a:off x="1969745" y="2000854"/>
              <a:ext cx="134669" cy="134460"/>
            </a:xfrm>
            <a:custGeom>
              <a:avLst/>
              <a:gdLst/>
              <a:ahLst/>
              <a:cxnLst/>
              <a:rect l="l" t="t" r="r" b="b"/>
              <a:pathLst>
                <a:path w="5143" h="5135" extrusionOk="0">
                  <a:moveTo>
                    <a:pt x="23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4914"/>
                  </a:lnTo>
                  <a:cubicBezTo>
                    <a:pt x="1" y="5038"/>
                    <a:pt x="96" y="5133"/>
                    <a:pt x="220" y="5133"/>
                  </a:cubicBezTo>
                  <a:lnTo>
                    <a:pt x="4914" y="5133"/>
                  </a:lnTo>
                  <a:cubicBezTo>
                    <a:pt x="4919" y="5134"/>
                    <a:pt x="4924" y="5134"/>
                    <a:pt x="4929" y="5134"/>
                  </a:cubicBezTo>
                  <a:cubicBezTo>
                    <a:pt x="5047" y="5134"/>
                    <a:pt x="5143" y="5032"/>
                    <a:pt x="5143" y="4904"/>
                  </a:cubicBezTo>
                  <a:cubicBezTo>
                    <a:pt x="5019" y="2252"/>
                    <a:pt x="2891" y="125"/>
                    <a:pt x="23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8" name="Google Shape;6208;p50"/>
            <p:cNvSpPr/>
            <p:nvPr/>
          </p:nvSpPr>
          <p:spPr>
            <a:xfrm>
              <a:off x="1969745" y="2014365"/>
              <a:ext cx="134669" cy="120922"/>
            </a:xfrm>
            <a:custGeom>
              <a:avLst/>
              <a:gdLst/>
              <a:ahLst/>
              <a:cxnLst/>
              <a:rect l="l" t="t" r="r" b="b"/>
              <a:pathLst>
                <a:path w="5143" h="4618" extrusionOk="0">
                  <a:moveTo>
                    <a:pt x="2243" y="0"/>
                  </a:moveTo>
                  <a:lnTo>
                    <a:pt x="2243" y="0"/>
                  </a:lnTo>
                  <a:cubicBezTo>
                    <a:pt x="3378" y="973"/>
                    <a:pt x="4036" y="2395"/>
                    <a:pt x="4036" y="3892"/>
                  </a:cubicBezTo>
                  <a:lnTo>
                    <a:pt x="1" y="3892"/>
                  </a:lnTo>
                  <a:lnTo>
                    <a:pt x="1" y="4398"/>
                  </a:lnTo>
                  <a:cubicBezTo>
                    <a:pt x="1" y="4522"/>
                    <a:pt x="96" y="4617"/>
                    <a:pt x="220" y="4617"/>
                  </a:cubicBezTo>
                  <a:lnTo>
                    <a:pt x="4914" y="4617"/>
                  </a:lnTo>
                  <a:cubicBezTo>
                    <a:pt x="4919" y="4618"/>
                    <a:pt x="4923" y="4618"/>
                    <a:pt x="4928" y="4618"/>
                  </a:cubicBezTo>
                  <a:cubicBezTo>
                    <a:pt x="5046" y="4618"/>
                    <a:pt x="5142" y="4508"/>
                    <a:pt x="5133" y="4388"/>
                  </a:cubicBezTo>
                  <a:cubicBezTo>
                    <a:pt x="5047" y="2509"/>
                    <a:pt x="3941" y="821"/>
                    <a:pt x="224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9" name="Google Shape;6209;p50"/>
            <p:cNvSpPr/>
            <p:nvPr/>
          </p:nvSpPr>
          <p:spPr>
            <a:xfrm>
              <a:off x="1860842" y="2155738"/>
              <a:ext cx="110684" cy="134591"/>
            </a:xfrm>
            <a:custGeom>
              <a:avLst/>
              <a:gdLst/>
              <a:ahLst/>
              <a:cxnLst/>
              <a:rect l="l" t="t" r="r" b="b"/>
              <a:pathLst>
                <a:path w="4227" h="5140" extrusionOk="0">
                  <a:moveTo>
                    <a:pt x="3349" y="1"/>
                  </a:moveTo>
                  <a:lnTo>
                    <a:pt x="172" y="3693"/>
                  </a:lnTo>
                  <a:lnTo>
                    <a:pt x="0" y="3893"/>
                  </a:lnTo>
                  <a:cubicBezTo>
                    <a:pt x="942" y="4704"/>
                    <a:pt x="2135" y="5140"/>
                    <a:pt x="3359" y="5140"/>
                  </a:cubicBezTo>
                  <a:cubicBezTo>
                    <a:pt x="3647" y="5140"/>
                    <a:pt x="3938" y="5115"/>
                    <a:pt x="4226" y="5066"/>
                  </a:cubicBezTo>
                  <a:lnTo>
                    <a:pt x="4074" y="4170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0" name="Google Shape;6210;p50"/>
            <p:cNvSpPr/>
            <p:nvPr/>
          </p:nvSpPr>
          <p:spPr>
            <a:xfrm>
              <a:off x="1860842" y="2252413"/>
              <a:ext cx="110684" cy="37916"/>
            </a:xfrm>
            <a:custGeom>
              <a:avLst/>
              <a:gdLst/>
              <a:ahLst/>
              <a:cxnLst/>
              <a:rect l="l" t="t" r="r" b="b"/>
              <a:pathLst>
                <a:path w="4227" h="1448" extrusionOk="0">
                  <a:moveTo>
                    <a:pt x="172" y="1"/>
                  </a:moveTo>
                  <a:lnTo>
                    <a:pt x="0" y="201"/>
                  </a:lnTo>
                  <a:cubicBezTo>
                    <a:pt x="942" y="1012"/>
                    <a:pt x="2135" y="1448"/>
                    <a:pt x="3359" y="1448"/>
                  </a:cubicBezTo>
                  <a:cubicBezTo>
                    <a:pt x="3647" y="1448"/>
                    <a:pt x="3938" y="1423"/>
                    <a:pt x="4226" y="1374"/>
                  </a:cubicBezTo>
                  <a:lnTo>
                    <a:pt x="4074" y="487"/>
                  </a:lnTo>
                  <a:cubicBezTo>
                    <a:pt x="3912" y="535"/>
                    <a:pt x="3740" y="573"/>
                    <a:pt x="3578" y="602"/>
                  </a:cubicBezTo>
                  <a:cubicBezTo>
                    <a:pt x="3289" y="651"/>
                    <a:pt x="2998" y="675"/>
                    <a:pt x="2709" y="675"/>
                  </a:cubicBezTo>
                  <a:cubicBezTo>
                    <a:pt x="1823" y="675"/>
                    <a:pt x="949" y="446"/>
                    <a:pt x="17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1" name="Google Shape;6211;p50"/>
            <p:cNvSpPr/>
            <p:nvPr/>
          </p:nvSpPr>
          <p:spPr>
            <a:xfrm>
              <a:off x="1725989" y="1991820"/>
              <a:ext cx="177089" cy="148966"/>
            </a:xfrm>
            <a:custGeom>
              <a:avLst/>
              <a:gdLst/>
              <a:ahLst/>
              <a:cxnLst/>
              <a:rect l="l" t="t" r="r" b="b"/>
              <a:pathLst>
                <a:path w="6763" h="5689" extrusionOk="0">
                  <a:moveTo>
                    <a:pt x="3358" y="0"/>
                  </a:moveTo>
                  <a:cubicBezTo>
                    <a:pt x="1269" y="0"/>
                    <a:pt x="1" y="2333"/>
                    <a:pt x="1172" y="4095"/>
                  </a:cubicBezTo>
                  <a:cubicBezTo>
                    <a:pt x="1673" y="4835"/>
                    <a:pt x="2502" y="5265"/>
                    <a:pt x="3364" y="5265"/>
                  </a:cubicBezTo>
                  <a:cubicBezTo>
                    <a:pt x="3603" y="5265"/>
                    <a:pt x="3844" y="5232"/>
                    <a:pt x="4082" y="5164"/>
                  </a:cubicBezTo>
                  <a:lnTo>
                    <a:pt x="5169" y="5669"/>
                  </a:lnTo>
                  <a:cubicBezTo>
                    <a:pt x="5198" y="5682"/>
                    <a:pt x="5227" y="5689"/>
                    <a:pt x="5256" y="5689"/>
                  </a:cubicBezTo>
                  <a:cubicBezTo>
                    <a:pt x="5374" y="5689"/>
                    <a:pt x="5482" y="5589"/>
                    <a:pt x="5475" y="5459"/>
                  </a:cubicBezTo>
                  <a:lnTo>
                    <a:pt x="5427" y="4267"/>
                  </a:lnTo>
                  <a:cubicBezTo>
                    <a:pt x="6763" y="2578"/>
                    <a:pt x="5618" y="88"/>
                    <a:pt x="3471" y="3"/>
                  </a:cubicBezTo>
                  <a:cubicBezTo>
                    <a:pt x="3433" y="1"/>
                    <a:pt x="3396" y="0"/>
                    <a:pt x="3358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2" name="Google Shape;6212;p50"/>
            <p:cNvSpPr/>
            <p:nvPr/>
          </p:nvSpPr>
          <p:spPr>
            <a:xfrm>
              <a:off x="1798128" y="2039582"/>
              <a:ext cx="20529" cy="52737"/>
            </a:xfrm>
            <a:custGeom>
              <a:avLst/>
              <a:gdLst/>
              <a:ahLst/>
              <a:cxnLst/>
              <a:rect l="l" t="t" r="r" b="b"/>
              <a:pathLst>
                <a:path w="784" h="2014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373" y="420"/>
                  </a:lnTo>
                  <a:lnTo>
                    <a:pt x="373" y="1813"/>
                  </a:lnTo>
                  <a:cubicBezTo>
                    <a:pt x="373" y="1928"/>
                    <a:pt x="468" y="2014"/>
                    <a:pt x="583" y="2014"/>
                  </a:cubicBezTo>
                  <a:cubicBezTo>
                    <a:pt x="697" y="2014"/>
                    <a:pt x="783" y="1928"/>
                    <a:pt x="783" y="1813"/>
                  </a:cubicBezTo>
                  <a:lnTo>
                    <a:pt x="783" y="211"/>
                  </a:lnTo>
                  <a:cubicBezTo>
                    <a:pt x="783" y="96"/>
                    <a:pt x="697" y="1"/>
                    <a:pt x="583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3" name="Google Shape;6213;p50"/>
            <p:cNvSpPr/>
            <p:nvPr/>
          </p:nvSpPr>
          <p:spPr>
            <a:xfrm>
              <a:off x="1797893" y="2083808"/>
              <a:ext cx="31239" cy="10762"/>
            </a:xfrm>
            <a:custGeom>
              <a:avLst/>
              <a:gdLst/>
              <a:ahLst/>
              <a:cxnLst/>
              <a:rect l="l" t="t" r="r" b="b"/>
              <a:pathLst>
                <a:path w="1193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935" y="410"/>
                  </a:lnTo>
                  <a:cubicBezTo>
                    <a:pt x="1193" y="391"/>
                    <a:pt x="1193" y="19"/>
                    <a:pt x="93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4" name="Google Shape;6214;p50"/>
            <p:cNvSpPr/>
            <p:nvPr/>
          </p:nvSpPr>
          <p:spPr>
            <a:xfrm>
              <a:off x="1800145" y="2023006"/>
              <a:ext cx="18513" cy="15868"/>
            </a:xfrm>
            <a:custGeom>
              <a:avLst/>
              <a:gdLst/>
              <a:ahLst/>
              <a:cxnLst/>
              <a:rect l="l" t="t" r="r" b="b"/>
              <a:pathLst>
                <a:path w="707" h="606" extrusionOk="0">
                  <a:moveTo>
                    <a:pt x="404" y="0"/>
                  </a:moveTo>
                  <a:cubicBezTo>
                    <a:pt x="329" y="0"/>
                    <a:pt x="253" y="28"/>
                    <a:pt x="191" y="90"/>
                  </a:cubicBezTo>
                  <a:cubicBezTo>
                    <a:pt x="0" y="281"/>
                    <a:pt x="134" y="605"/>
                    <a:pt x="410" y="605"/>
                  </a:cubicBezTo>
                  <a:cubicBezTo>
                    <a:pt x="572" y="605"/>
                    <a:pt x="706" y="471"/>
                    <a:pt x="706" y="300"/>
                  </a:cubicBezTo>
                  <a:cubicBezTo>
                    <a:pt x="706" y="120"/>
                    <a:pt x="558" y="0"/>
                    <a:pt x="404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15" name="Google Shape;6215;p50"/>
          <p:cNvGrpSpPr/>
          <p:nvPr/>
        </p:nvGrpSpPr>
        <p:grpSpPr>
          <a:xfrm>
            <a:off x="1768409" y="3791751"/>
            <a:ext cx="367977" cy="359075"/>
            <a:chOff x="1768409" y="3791751"/>
            <a:chExt cx="367977" cy="359075"/>
          </a:xfrm>
        </p:grpSpPr>
        <p:sp>
          <p:nvSpPr>
            <p:cNvPr id="6216" name="Google Shape;6216;p50"/>
            <p:cNvSpPr/>
            <p:nvPr/>
          </p:nvSpPr>
          <p:spPr>
            <a:xfrm>
              <a:off x="1919784" y="3791751"/>
              <a:ext cx="216602" cy="216052"/>
            </a:xfrm>
            <a:custGeom>
              <a:avLst/>
              <a:gdLst/>
              <a:ahLst/>
              <a:cxnLst/>
              <a:rect l="l" t="t" r="r" b="b"/>
              <a:pathLst>
                <a:path w="8272" h="8251" extrusionOk="0">
                  <a:moveTo>
                    <a:pt x="5348" y="1"/>
                  </a:moveTo>
                  <a:cubicBezTo>
                    <a:pt x="5291" y="1"/>
                    <a:pt x="5233" y="22"/>
                    <a:pt x="5190" y="65"/>
                  </a:cubicBezTo>
                  <a:lnTo>
                    <a:pt x="1" y="5255"/>
                  </a:lnTo>
                  <a:lnTo>
                    <a:pt x="2996" y="8251"/>
                  </a:lnTo>
                  <a:lnTo>
                    <a:pt x="8186" y="3051"/>
                  </a:lnTo>
                  <a:cubicBezTo>
                    <a:pt x="8272" y="2965"/>
                    <a:pt x="8272" y="2822"/>
                    <a:pt x="8186" y="2736"/>
                  </a:cubicBezTo>
                  <a:lnTo>
                    <a:pt x="5505" y="65"/>
                  </a:lnTo>
                  <a:cubicBezTo>
                    <a:pt x="5462" y="22"/>
                    <a:pt x="5405" y="1"/>
                    <a:pt x="534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7" name="Google Shape;6217;p50"/>
            <p:cNvSpPr/>
            <p:nvPr/>
          </p:nvSpPr>
          <p:spPr>
            <a:xfrm>
              <a:off x="1919784" y="3833673"/>
              <a:ext cx="173895" cy="173868"/>
            </a:xfrm>
            <a:custGeom>
              <a:avLst/>
              <a:gdLst/>
              <a:ahLst/>
              <a:cxnLst/>
              <a:rect l="l" t="t" r="r" b="b"/>
              <a:pathLst>
                <a:path w="6641" h="6640" extrusionOk="0">
                  <a:moveTo>
                    <a:pt x="3645" y="0"/>
                  </a:moveTo>
                  <a:lnTo>
                    <a:pt x="1" y="3654"/>
                  </a:lnTo>
                  <a:lnTo>
                    <a:pt x="2996" y="6640"/>
                  </a:lnTo>
                  <a:lnTo>
                    <a:pt x="6641" y="2996"/>
                  </a:lnTo>
                  <a:lnTo>
                    <a:pt x="3645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8" name="Google Shape;6218;p50"/>
            <p:cNvSpPr/>
            <p:nvPr/>
          </p:nvSpPr>
          <p:spPr>
            <a:xfrm>
              <a:off x="2048195" y="3831735"/>
              <a:ext cx="16994" cy="15894"/>
            </a:xfrm>
            <a:custGeom>
              <a:avLst/>
              <a:gdLst/>
              <a:ahLst/>
              <a:cxnLst/>
              <a:rect l="l" t="t" r="r" b="b"/>
              <a:pathLst>
                <a:path w="649" h="607" extrusionOk="0">
                  <a:moveTo>
                    <a:pt x="326" y="0"/>
                  </a:moveTo>
                  <a:cubicBezTo>
                    <a:pt x="270" y="0"/>
                    <a:pt x="215" y="22"/>
                    <a:pt x="172" y="65"/>
                  </a:cubicBezTo>
                  <a:lnTo>
                    <a:pt x="86" y="151"/>
                  </a:lnTo>
                  <a:cubicBezTo>
                    <a:pt x="0" y="236"/>
                    <a:pt x="0" y="379"/>
                    <a:pt x="86" y="465"/>
                  </a:cubicBezTo>
                  <a:lnTo>
                    <a:pt x="172" y="542"/>
                  </a:lnTo>
                  <a:cubicBezTo>
                    <a:pt x="215" y="585"/>
                    <a:pt x="270" y="606"/>
                    <a:pt x="326" y="606"/>
                  </a:cubicBezTo>
                  <a:cubicBezTo>
                    <a:pt x="382" y="606"/>
                    <a:pt x="439" y="585"/>
                    <a:pt x="487" y="542"/>
                  </a:cubicBezTo>
                  <a:lnTo>
                    <a:pt x="563" y="465"/>
                  </a:lnTo>
                  <a:cubicBezTo>
                    <a:pt x="649" y="379"/>
                    <a:pt x="649" y="236"/>
                    <a:pt x="563" y="151"/>
                  </a:cubicBezTo>
                  <a:lnTo>
                    <a:pt x="487" y="65"/>
                  </a:lnTo>
                  <a:cubicBezTo>
                    <a:pt x="439" y="22"/>
                    <a:pt x="382" y="0"/>
                    <a:pt x="326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9" name="Google Shape;6219;p50"/>
            <p:cNvSpPr/>
            <p:nvPr/>
          </p:nvSpPr>
          <p:spPr>
            <a:xfrm>
              <a:off x="2079172" y="3862712"/>
              <a:ext cx="16994" cy="15868"/>
            </a:xfrm>
            <a:custGeom>
              <a:avLst/>
              <a:gdLst/>
              <a:ahLst/>
              <a:cxnLst/>
              <a:rect l="l" t="t" r="r" b="b"/>
              <a:pathLst>
                <a:path w="649" h="606" extrusionOk="0">
                  <a:moveTo>
                    <a:pt x="320" y="0"/>
                  </a:moveTo>
                  <a:cubicBezTo>
                    <a:pt x="263" y="0"/>
                    <a:pt x="205" y="22"/>
                    <a:pt x="162" y="65"/>
                  </a:cubicBezTo>
                  <a:lnTo>
                    <a:pt x="86" y="150"/>
                  </a:lnTo>
                  <a:cubicBezTo>
                    <a:pt x="0" y="236"/>
                    <a:pt x="0" y="379"/>
                    <a:pt x="86" y="465"/>
                  </a:cubicBezTo>
                  <a:lnTo>
                    <a:pt x="162" y="542"/>
                  </a:lnTo>
                  <a:cubicBezTo>
                    <a:pt x="205" y="585"/>
                    <a:pt x="263" y="606"/>
                    <a:pt x="320" y="606"/>
                  </a:cubicBezTo>
                  <a:cubicBezTo>
                    <a:pt x="377" y="606"/>
                    <a:pt x="434" y="585"/>
                    <a:pt x="477" y="542"/>
                  </a:cubicBezTo>
                  <a:lnTo>
                    <a:pt x="563" y="465"/>
                  </a:lnTo>
                  <a:cubicBezTo>
                    <a:pt x="649" y="379"/>
                    <a:pt x="649" y="236"/>
                    <a:pt x="563" y="150"/>
                  </a:cubicBezTo>
                  <a:lnTo>
                    <a:pt x="477" y="65"/>
                  </a:lnTo>
                  <a:cubicBezTo>
                    <a:pt x="434" y="22"/>
                    <a:pt x="377" y="0"/>
                    <a:pt x="32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0" name="Google Shape;6220;p50"/>
            <p:cNvSpPr/>
            <p:nvPr/>
          </p:nvSpPr>
          <p:spPr>
            <a:xfrm>
              <a:off x="1768409" y="3834982"/>
              <a:ext cx="324511" cy="315843"/>
            </a:xfrm>
            <a:custGeom>
              <a:avLst/>
              <a:gdLst/>
              <a:ahLst/>
              <a:cxnLst/>
              <a:rect l="l" t="t" r="r" b="b"/>
              <a:pathLst>
                <a:path w="12393" h="12062" extrusionOk="0">
                  <a:moveTo>
                    <a:pt x="7962" y="0"/>
                  </a:moveTo>
                  <a:cubicBezTo>
                    <a:pt x="7904" y="0"/>
                    <a:pt x="7847" y="22"/>
                    <a:pt x="7804" y="65"/>
                  </a:cubicBezTo>
                  <a:lnTo>
                    <a:pt x="1250" y="6628"/>
                  </a:lnTo>
                  <a:cubicBezTo>
                    <a:pt x="1" y="7868"/>
                    <a:pt x="1" y="9881"/>
                    <a:pt x="1250" y="11131"/>
                  </a:cubicBezTo>
                  <a:cubicBezTo>
                    <a:pt x="1870" y="11751"/>
                    <a:pt x="2684" y="12061"/>
                    <a:pt x="3498" y="12061"/>
                  </a:cubicBezTo>
                  <a:cubicBezTo>
                    <a:pt x="4313" y="12061"/>
                    <a:pt x="5128" y="11751"/>
                    <a:pt x="5753" y="11131"/>
                  </a:cubicBezTo>
                  <a:lnTo>
                    <a:pt x="12307" y="4568"/>
                  </a:lnTo>
                  <a:cubicBezTo>
                    <a:pt x="12393" y="4482"/>
                    <a:pt x="12393" y="4339"/>
                    <a:pt x="12307" y="4253"/>
                  </a:cubicBezTo>
                  <a:lnTo>
                    <a:pt x="8119" y="65"/>
                  </a:lnTo>
                  <a:cubicBezTo>
                    <a:pt x="8076" y="22"/>
                    <a:pt x="8019" y="0"/>
                    <a:pt x="796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1" name="Google Shape;6221;p50"/>
            <p:cNvSpPr/>
            <p:nvPr/>
          </p:nvSpPr>
          <p:spPr>
            <a:xfrm>
              <a:off x="1864900" y="3952762"/>
              <a:ext cx="106835" cy="103064"/>
            </a:xfrm>
            <a:custGeom>
              <a:avLst/>
              <a:gdLst/>
              <a:ahLst/>
              <a:cxnLst/>
              <a:rect l="l" t="t" r="r" b="b"/>
              <a:pathLst>
                <a:path w="4080" h="3936" extrusionOk="0">
                  <a:moveTo>
                    <a:pt x="3798" y="1"/>
                  </a:moveTo>
                  <a:cubicBezTo>
                    <a:pt x="3753" y="1"/>
                    <a:pt x="3705" y="18"/>
                    <a:pt x="3661" y="60"/>
                  </a:cubicBezTo>
                  <a:lnTo>
                    <a:pt x="141" y="3580"/>
                  </a:lnTo>
                  <a:cubicBezTo>
                    <a:pt x="1" y="3711"/>
                    <a:pt x="90" y="3933"/>
                    <a:pt x="273" y="3933"/>
                  </a:cubicBezTo>
                  <a:cubicBezTo>
                    <a:pt x="276" y="3933"/>
                    <a:pt x="280" y="3933"/>
                    <a:pt x="284" y="3933"/>
                  </a:cubicBezTo>
                  <a:cubicBezTo>
                    <a:pt x="292" y="3934"/>
                    <a:pt x="299" y="3935"/>
                    <a:pt x="307" y="3935"/>
                  </a:cubicBezTo>
                  <a:cubicBezTo>
                    <a:pt x="356" y="3935"/>
                    <a:pt x="404" y="3909"/>
                    <a:pt x="437" y="3876"/>
                  </a:cubicBezTo>
                  <a:lnTo>
                    <a:pt x="3947" y="346"/>
                  </a:lnTo>
                  <a:cubicBezTo>
                    <a:pt x="4080" y="199"/>
                    <a:pt x="3951" y="1"/>
                    <a:pt x="379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2" name="Google Shape;6222;p50"/>
            <p:cNvSpPr/>
            <p:nvPr/>
          </p:nvSpPr>
          <p:spPr>
            <a:xfrm>
              <a:off x="1773907" y="3934826"/>
              <a:ext cx="319012" cy="216000"/>
            </a:xfrm>
            <a:custGeom>
              <a:avLst/>
              <a:gdLst/>
              <a:ahLst/>
              <a:cxnLst/>
              <a:rect l="l" t="t" r="r" b="b"/>
              <a:pathLst>
                <a:path w="12183" h="8249" extrusionOk="0">
                  <a:moveTo>
                    <a:pt x="11668" y="1"/>
                  </a:moveTo>
                  <a:lnTo>
                    <a:pt x="5476" y="6183"/>
                  </a:lnTo>
                  <a:cubicBezTo>
                    <a:pt x="4856" y="6808"/>
                    <a:pt x="4043" y="7120"/>
                    <a:pt x="3228" y="7120"/>
                  </a:cubicBezTo>
                  <a:cubicBezTo>
                    <a:pt x="2414" y="7120"/>
                    <a:pt x="1598" y="6808"/>
                    <a:pt x="973" y="6183"/>
                  </a:cubicBezTo>
                  <a:cubicBezTo>
                    <a:pt x="554" y="5763"/>
                    <a:pt x="258" y="5238"/>
                    <a:pt x="124" y="4656"/>
                  </a:cubicBezTo>
                  <a:lnTo>
                    <a:pt x="124" y="4656"/>
                  </a:lnTo>
                  <a:cubicBezTo>
                    <a:pt x="0" y="5639"/>
                    <a:pt x="334" y="6612"/>
                    <a:pt x="1040" y="7318"/>
                  </a:cubicBezTo>
                  <a:cubicBezTo>
                    <a:pt x="1660" y="7938"/>
                    <a:pt x="2474" y="8248"/>
                    <a:pt x="3288" y="8248"/>
                  </a:cubicBezTo>
                  <a:cubicBezTo>
                    <a:pt x="4103" y="8248"/>
                    <a:pt x="4918" y="7938"/>
                    <a:pt x="5543" y="7318"/>
                  </a:cubicBezTo>
                  <a:lnTo>
                    <a:pt x="12097" y="755"/>
                  </a:lnTo>
                  <a:cubicBezTo>
                    <a:pt x="12183" y="669"/>
                    <a:pt x="12183" y="526"/>
                    <a:pt x="12097" y="440"/>
                  </a:cubicBezTo>
                  <a:lnTo>
                    <a:pt x="11668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3" name="Google Shape;6223;p50"/>
            <p:cNvSpPr/>
            <p:nvPr/>
          </p:nvSpPr>
          <p:spPr>
            <a:xfrm>
              <a:off x="1916197" y="3992485"/>
              <a:ext cx="70176" cy="30558"/>
            </a:xfrm>
            <a:custGeom>
              <a:avLst/>
              <a:gdLst/>
              <a:ahLst/>
              <a:cxnLst/>
              <a:rect l="l" t="t" r="r" b="b"/>
              <a:pathLst>
                <a:path w="2680" h="1167" extrusionOk="0">
                  <a:moveTo>
                    <a:pt x="305" y="0"/>
                  </a:moveTo>
                  <a:cubicBezTo>
                    <a:pt x="140" y="0"/>
                    <a:pt x="0" y="223"/>
                    <a:pt x="166" y="375"/>
                  </a:cubicBezTo>
                  <a:lnTo>
                    <a:pt x="662" y="861"/>
                  </a:lnTo>
                  <a:cubicBezTo>
                    <a:pt x="853" y="1062"/>
                    <a:pt x="1111" y="1166"/>
                    <a:pt x="1387" y="1166"/>
                  </a:cubicBezTo>
                  <a:cubicBezTo>
                    <a:pt x="1664" y="1166"/>
                    <a:pt x="1922" y="1062"/>
                    <a:pt x="2122" y="861"/>
                  </a:cubicBezTo>
                  <a:lnTo>
                    <a:pt x="2513" y="470"/>
                  </a:lnTo>
                  <a:cubicBezTo>
                    <a:pt x="2680" y="318"/>
                    <a:pt x="2538" y="100"/>
                    <a:pt x="2373" y="100"/>
                  </a:cubicBezTo>
                  <a:cubicBezTo>
                    <a:pt x="2320" y="100"/>
                    <a:pt x="2266" y="122"/>
                    <a:pt x="2217" y="174"/>
                  </a:cubicBezTo>
                  <a:lnTo>
                    <a:pt x="1826" y="575"/>
                  </a:lnTo>
                  <a:cubicBezTo>
                    <a:pt x="1702" y="694"/>
                    <a:pt x="1545" y="754"/>
                    <a:pt x="1389" y="754"/>
                  </a:cubicBezTo>
                  <a:cubicBezTo>
                    <a:pt x="1232" y="754"/>
                    <a:pt x="1077" y="694"/>
                    <a:pt x="958" y="575"/>
                  </a:cubicBezTo>
                  <a:lnTo>
                    <a:pt x="462" y="79"/>
                  </a:lnTo>
                  <a:cubicBezTo>
                    <a:pt x="413" y="23"/>
                    <a:pt x="358" y="0"/>
                    <a:pt x="30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4" name="Google Shape;6224;p50"/>
            <p:cNvSpPr/>
            <p:nvPr/>
          </p:nvSpPr>
          <p:spPr>
            <a:xfrm>
              <a:off x="1879328" y="3957607"/>
              <a:ext cx="44096" cy="67924"/>
            </a:xfrm>
            <a:custGeom>
              <a:avLst/>
              <a:gdLst/>
              <a:ahLst/>
              <a:cxnLst/>
              <a:rect l="l" t="t" r="r" b="b"/>
              <a:pathLst>
                <a:path w="1684" h="2594" extrusionOk="0">
                  <a:moveTo>
                    <a:pt x="1373" y="1"/>
                  </a:moveTo>
                  <a:cubicBezTo>
                    <a:pt x="1321" y="1"/>
                    <a:pt x="1267" y="23"/>
                    <a:pt x="1221" y="75"/>
                  </a:cubicBezTo>
                  <a:lnTo>
                    <a:pt x="296" y="1001"/>
                  </a:lnTo>
                  <a:cubicBezTo>
                    <a:pt x="0" y="1296"/>
                    <a:pt x="0" y="1783"/>
                    <a:pt x="296" y="2088"/>
                  </a:cubicBezTo>
                  <a:lnTo>
                    <a:pt x="744" y="2537"/>
                  </a:lnTo>
                  <a:cubicBezTo>
                    <a:pt x="783" y="2575"/>
                    <a:pt x="840" y="2594"/>
                    <a:pt x="887" y="2594"/>
                  </a:cubicBezTo>
                  <a:cubicBezTo>
                    <a:pt x="1078" y="2594"/>
                    <a:pt x="1174" y="2374"/>
                    <a:pt x="1040" y="2241"/>
                  </a:cubicBezTo>
                  <a:lnTo>
                    <a:pt x="592" y="1792"/>
                  </a:lnTo>
                  <a:cubicBezTo>
                    <a:pt x="458" y="1649"/>
                    <a:pt x="458" y="1430"/>
                    <a:pt x="592" y="1296"/>
                  </a:cubicBezTo>
                  <a:lnTo>
                    <a:pt x="1517" y="371"/>
                  </a:lnTo>
                  <a:cubicBezTo>
                    <a:pt x="1684" y="219"/>
                    <a:pt x="1537" y="1"/>
                    <a:pt x="1373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5" name="Google Shape;6225;p50"/>
            <p:cNvSpPr/>
            <p:nvPr/>
          </p:nvSpPr>
          <p:spPr>
            <a:xfrm>
              <a:off x="1858092" y="4036266"/>
              <a:ext cx="28489" cy="28254"/>
            </a:xfrm>
            <a:custGeom>
              <a:avLst/>
              <a:gdLst/>
              <a:ahLst/>
              <a:cxnLst/>
              <a:rect l="l" t="t" r="r" b="b"/>
              <a:pathLst>
                <a:path w="1088" h="1079" extrusionOk="0">
                  <a:moveTo>
                    <a:pt x="544" y="0"/>
                  </a:moveTo>
                  <a:cubicBezTo>
                    <a:pt x="248" y="0"/>
                    <a:pt x="0" y="239"/>
                    <a:pt x="0" y="544"/>
                  </a:cubicBezTo>
                  <a:cubicBezTo>
                    <a:pt x="0" y="840"/>
                    <a:pt x="248" y="1078"/>
                    <a:pt x="544" y="1078"/>
                  </a:cubicBezTo>
                  <a:cubicBezTo>
                    <a:pt x="840" y="1078"/>
                    <a:pt x="1088" y="840"/>
                    <a:pt x="1088" y="544"/>
                  </a:cubicBezTo>
                  <a:cubicBezTo>
                    <a:pt x="1088" y="239"/>
                    <a:pt x="840" y="0"/>
                    <a:pt x="54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6" name="Google Shape;6226;p50"/>
            <p:cNvSpPr/>
            <p:nvPr/>
          </p:nvSpPr>
          <p:spPr>
            <a:xfrm>
              <a:off x="1953275" y="3946818"/>
              <a:ext cx="22755" cy="22519"/>
            </a:xfrm>
            <a:custGeom>
              <a:avLst/>
              <a:gdLst/>
              <a:ahLst/>
              <a:cxnLst/>
              <a:rect l="l" t="t" r="r" b="b"/>
              <a:pathLst>
                <a:path w="869" h="860" extrusionOk="0">
                  <a:moveTo>
                    <a:pt x="429" y="1"/>
                  </a:moveTo>
                  <a:cubicBezTo>
                    <a:pt x="200" y="1"/>
                    <a:pt x="0" y="192"/>
                    <a:pt x="0" y="430"/>
                  </a:cubicBezTo>
                  <a:cubicBezTo>
                    <a:pt x="0" y="669"/>
                    <a:pt x="200" y="859"/>
                    <a:pt x="429" y="859"/>
                  </a:cubicBezTo>
                  <a:cubicBezTo>
                    <a:pt x="668" y="859"/>
                    <a:pt x="868" y="669"/>
                    <a:pt x="868" y="430"/>
                  </a:cubicBezTo>
                  <a:cubicBezTo>
                    <a:pt x="868" y="192"/>
                    <a:pt x="668" y="1"/>
                    <a:pt x="42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7" name="Google Shape;6227;p50"/>
            <p:cNvSpPr/>
            <p:nvPr/>
          </p:nvSpPr>
          <p:spPr>
            <a:xfrm>
              <a:off x="1966760" y="3989552"/>
              <a:ext cx="22755" cy="2275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39" y="0"/>
                  </a:moveTo>
                  <a:cubicBezTo>
                    <a:pt x="201" y="0"/>
                    <a:pt x="0" y="191"/>
                    <a:pt x="0" y="429"/>
                  </a:cubicBezTo>
                  <a:cubicBezTo>
                    <a:pt x="0" y="668"/>
                    <a:pt x="201" y="868"/>
                    <a:pt x="439" y="868"/>
                  </a:cubicBezTo>
                  <a:cubicBezTo>
                    <a:pt x="678" y="868"/>
                    <a:pt x="868" y="668"/>
                    <a:pt x="868" y="429"/>
                  </a:cubicBezTo>
                  <a:cubicBezTo>
                    <a:pt x="868" y="191"/>
                    <a:pt x="678" y="0"/>
                    <a:pt x="439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8" name="Google Shape;6228;p50"/>
            <p:cNvSpPr/>
            <p:nvPr/>
          </p:nvSpPr>
          <p:spPr>
            <a:xfrm>
              <a:off x="1904806" y="3951060"/>
              <a:ext cx="22493" cy="22781"/>
            </a:xfrm>
            <a:custGeom>
              <a:avLst/>
              <a:gdLst/>
              <a:ahLst/>
              <a:cxnLst/>
              <a:rect l="l" t="t" r="r" b="b"/>
              <a:pathLst>
                <a:path w="859" h="870" extrusionOk="0">
                  <a:moveTo>
                    <a:pt x="430" y="1"/>
                  </a:moveTo>
                  <a:cubicBezTo>
                    <a:pt x="191" y="1"/>
                    <a:pt x="0" y="201"/>
                    <a:pt x="0" y="440"/>
                  </a:cubicBezTo>
                  <a:cubicBezTo>
                    <a:pt x="0" y="669"/>
                    <a:pt x="191" y="869"/>
                    <a:pt x="430" y="869"/>
                  </a:cubicBezTo>
                  <a:cubicBezTo>
                    <a:pt x="668" y="869"/>
                    <a:pt x="859" y="669"/>
                    <a:pt x="859" y="440"/>
                  </a:cubicBezTo>
                  <a:cubicBezTo>
                    <a:pt x="859" y="201"/>
                    <a:pt x="668" y="1"/>
                    <a:pt x="43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29" name="Google Shape;6229;p50"/>
          <p:cNvGrpSpPr/>
          <p:nvPr/>
        </p:nvGrpSpPr>
        <p:grpSpPr>
          <a:xfrm>
            <a:off x="2668963" y="3791306"/>
            <a:ext cx="358734" cy="359311"/>
            <a:chOff x="2668963" y="3791306"/>
            <a:chExt cx="358734" cy="359311"/>
          </a:xfrm>
        </p:grpSpPr>
        <p:sp>
          <p:nvSpPr>
            <p:cNvPr id="6230" name="Google Shape;6230;p50"/>
            <p:cNvSpPr/>
            <p:nvPr/>
          </p:nvSpPr>
          <p:spPr>
            <a:xfrm>
              <a:off x="2854065" y="4004268"/>
              <a:ext cx="75203" cy="75230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2509" y="1"/>
                  </a:moveTo>
                  <a:lnTo>
                    <a:pt x="0" y="2510"/>
                  </a:lnTo>
                  <a:lnTo>
                    <a:pt x="363" y="2872"/>
                  </a:lnTo>
                  <a:lnTo>
                    <a:pt x="2872" y="354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1" name="Google Shape;6231;p50"/>
            <p:cNvSpPr/>
            <p:nvPr/>
          </p:nvSpPr>
          <p:spPr>
            <a:xfrm>
              <a:off x="2879045" y="4029249"/>
              <a:ext cx="75203" cy="75230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2509" y="1"/>
                  </a:moveTo>
                  <a:lnTo>
                    <a:pt x="0" y="2510"/>
                  </a:lnTo>
                  <a:lnTo>
                    <a:pt x="363" y="2872"/>
                  </a:lnTo>
                  <a:lnTo>
                    <a:pt x="2872" y="354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2" name="Google Shape;6232;p50"/>
            <p:cNvSpPr/>
            <p:nvPr/>
          </p:nvSpPr>
          <p:spPr>
            <a:xfrm>
              <a:off x="2904026" y="4054229"/>
              <a:ext cx="75203" cy="75230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2509" y="1"/>
                  </a:moveTo>
                  <a:lnTo>
                    <a:pt x="0" y="2510"/>
                  </a:lnTo>
                  <a:lnTo>
                    <a:pt x="363" y="2872"/>
                  </a:lnTo>
                  <a:lnTo>
                    <a:pt x="2872" y="354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3" name="Google Shape;6233;p50"/>
            <p:cNvSpPr/>
            <p:nvPr/>
          </p:nvSpPr>
          <p:spPr>
            <a:xfrm>
              <a:off x="2829320" y="4006415"/>
              <a:ext cx="153156" cy="143913"/>
            </a:xfrm>
            <a:custGeom>
              <a:avLst/>
              <a:gdLst/>
              <a:ahLst/>
              <a:cxnLst/>
              <a:rect l="l" t="t" r="r" b="b"/>
              <a:pathLst>
                <a:path w="5849" h="5496" extrusionOk="0">
                  <a:moveTo>
                    <a:pt x="1851" y="726"/>
                  </a:moveTo>
                  <a:cubicBezTo>
                    <a:pt x="2105" y="726"/>
                    <a:pt x="2358" y="826"/>
                    <a:pt x="2548" y="1026"/>
                  </a:cubicBezTo>
                  <a:lnTo>
                    <a:pt x="4608" y="3086"/>
                  </a:lnTo>
                  <a:cubicBezTo>
                    <a:pt x="5000" y="3458"/>
                    <a:pt x="5009" y="4078"/>
                    <a:pt x="4628" y="4460"/>
                  </a:cubicBezTo>
                  <a:cubicBezTo>
                    <a:pt x="4440" y="4647"/>
                    <a:pt x="4196" y="4740"/>
                    <a:pt x="3951" y="4740"/>
                  </a:cubicBezTo>
                  <a:cubicBezTo>
                    <a:pt x="3697" y="4740"/>
                    <a:pt x="3443" y="4640"/>
                    <a:pt x="3254" y="4441"/>
                  </a:cubicBezTo>
                  <a:lnTo>
                    <a:pt x="1193" y="2380"/>
                  </a:lnTo>
                  <a:cubicBezTo>
                    <a:pt x="802" y="2008"/>
                    <a:pt x="792" y="1388"/>
                    <a:pt x="1174" y="1007"/>
                  </a:cubicBezTo>
                  <a:cubicBezTo>
                    <a:pt x="1361" y="819"/>
                    <a:pt x="1606" y="726"/>
                    <a:pt x="1851" y="726"/>
                  </a:cubicBezTo>
                  <a:close/>
                  <a:moveTo>
                    <a:pt x="1875" y="0"/>
                  </a:moveTo>
                  <a:cubicBezTo>
                    <a:pt x="1439" y="0"/>
                    <a:pt x="1002" y="167"/>
                    <a:pt x="668" y="501"/>
                  </a:cubicBezTo>
                  <a:cubicBezTo>
                    <a:pt x="1" y="1169"/>
                    <a:pt x="1" y="2247"/>
                    <a:pt x="668" y="2914"/>
                  </a:cubicBezTo>
                  <a:lnTo>
                    <a:pt x="2729" y="4966"/>
                  </a:lnTo>
                  <a:lnTo>
                    <a:pt x="2739" y="4966"/>
                  </a:lnTo>
                  <a:cubicBezTo>
                    <a:pt x="3072" y="5319"/>
                    <a:pt x="3519" y="5495"/>
                    <a:pt x="3966" y="5495"/>
                  </a:cubicBezTo>
                  <a:cubicBezTo>
                    <a:pt x="4401" y="5495"/>
                    <a:pt x="4837" y="5328"/>
                    <a:pt x="5171" y="4994"/>
                  </a:cubicBezTo>
                  <a:cubicBezTo>
                    <a:pt x="5849" y="4326"/>
                    <a:pt x="5830" y="3220"/>
                    <a:pt x="5143" y="2562"/>
                  </a:cubicBezTo>
                  <a:lnTo>
                    <a:pt x="3082" y="501"/>
                  </a:lnTo>
                  <a:cubicBezTo>
                    <a:pt x="2748" y="167"/>
                    <a:pt x="2312" y="0"/>
                    <a:pt x="1875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4" name="Google Shape;6234;p50"/>
            <p:cNvSpPr/>
            <p:nvPr/>
          </p:nvSpPr>
          <p:spPr>
            <a:xfrm>
              <a:off x="2917511" y="3991857"/>
              <a:ext cx="24745" cy="23697"/>
            </a:xfrm>
            <a:custGeom>
              <a:avLst/>
              <a:gdLst/>
              <a:ahLst/>
              <a:cxnLst/>
              <a:rect l="l" t="t" r="r" b="b"/>
              <a:pathLst>
                <a:path w="945" h="905" extrusionOk="0">
                  <a:moveTo>
                    <a:pt x="415" y="0"/>
                  </a:moveTo>
                  <a:cubicBezTo>
                    <a:pt x="358" y="0"/>
                    <a:pt x="301" y="22"/>
                    <a:pt x="258" y="65"/>
                  </a:cubicBezTo>
                  <a:lnTo>
                    <a:pt x="86" y="246"/>
                  </a:lnTo>
                  <a:cubicBezTo>
                    <a:pt x="0" y="332"/>
                    <a:pt x="0" y="475"/>
                    <a:pt x="86" y="561"/>
                  </a:cubicBezTo>
                  <a:lnTo>
                    <a:pt x="363" y="847"/>
                  </a:lnTo>
                  <a:cubicBezTo>
                    <a:pt x="406" y="885"/>
                    <a:pt x="463" y="904"/>
                    <a:pt x="520" y="904"/>
                  </a:cubicBezTo>
                  <a:cubicBezTo>
                    <a:pt x="577" y="904"/>
                    <a:pt x="635" y="885"/>
                    <a:pt x="678" y="847"/>
                  </a:cubicBezTo>
                  <a:lnTo>
                    <a:pt x="859" y="666"/>
                  </a:lnTo>
                  <a:cubicBezTo>
                    <a:pt x="945" y="580"/>
                    <a:pt x="945" y="437"/>
                    <a:pt x="859" y="351"/>
                  </a:cubicBezTo>
                  <a:lnTo>
                    <a:pt x="573" y="65"/>
                  </a:lnTo>
                  <a:cubicBezTo>
                    <a:pt x="530" y="22"/>
                    <a:pt x="473" y="0"/>
                    <a:pt x="41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5" name="Google Shape;6235;p50"/>
            <p:cNvSpPr/>
            <p:nvPr/>
          </p:nvSpPr>
          <p:spPr>
            <a:xfrm>
              <a:off x="2942492" y="4016837"/>
              <a:ext cx="24745" cy="23619"/>
            </a:xfrm>
            <a:custGeom>
              <a:avLst/>
              <a:gdLst/>
              <a:ahLst/>
              <a:cxnLst/>
              <a:rect l="l" t="t" r="r" b="b"/>
              <a:pathLst>
                <a:path w="945" h="902" extrusionOk="0">
                  <a:moveTo>
                    <a:pt x="415" y="0"/>
                  </a:moveTo>
                  <a:cubicBezTo>
                    <a:pt x="358" y="0"/>
                    <a:pt x="301" y="22"/>
                    <a:pt x="258" y="65"/>
                  </a:cubicBezTo>
                  <a:lnTo>
                    <a:pt x="86" y="246"/>
                  </a:lnTo>
                  <a:cubicBezTo>
                    <a:pt x="0" y="332"/>
                    <a:pt x="0" y="465"/>
                    <a:pt x="86" y="551"/>
                  </a:cubicBezTo>
                  <a:lnTo>
                    <a:pt x="363" y="837"/>
                  </a:lnTo>
                  <a:cubicBezTo>
                    <a:pt x="406" y="880"/>
                    <a:pt x="463" y="902"/>
                    <a:pt x="520" y="902"/>
                  </a:cubicBezTo>
                  <a:cubicBezTo>
                    <a:pt x="577" y="902"/>
                    <a:pt x="635" y="880"/>
                    <a:pt x="678" y="837"/>
                  </a:cubicBezTo>
                  <a:lnTo>
                    <a:pt x="859" y="656"/>
                  </a:lnTo>
                  <a:cubicBezTo>
                    <a:pt x="945" y="570"/>
                    <a:pt x="945" y="427"/>
                    <a:pt x="859" y="351"/>
                  </a:cubicBezTo>
                  <a:lnTo>
                    <a:pt x="573" y="65"/>
                  </a:lnTo>
                  <a:cubicBezTo>
                    <a:pt x="530" y="22"/>
                    <a:pt x="472" y="0"/>
                    <a:pt x="41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6" name="Google Shape;6236;p50"/>
            <p:cNvSpPr/>
            <p:nvPr/>
          </p:nvSpPr>
          <p:spPr>
            <a:xfrm>
              <a:off x="2967210" y="4041818"/>
              <a:ext cx="24771" cy="23619"/>
            </a:xfrm>
            <a:custGeom>
              <a:avLst/>
              <a:gdLst/>
              <a:ahLst/>
              <a:cxnLst/>
              <a:rect l="l" t="t" r="r" b="b"/>
              <a:pathLst>
                <a:path w="946" h="902" extrusionOk="0">
                  <a:moveTo>
                    <a:pt x="425" y="0"/>
                  </a:moveTo>
                  <a:cubicBezTo>
                    <a:pt x="368" y="0"/>
                    <a:pt x="311" y="22"/>
                    <a:pt x="268" y="65"/>
                  </a:cubicBezTo>
                  <a:lnTo>
                    <a:pt x="87" y="246"/>
                  </a:lnTo>
                  <a:cubicBezTo>
                    <a:pt x="1" y="332"/>
                    <a:pt x="1" y="465"/>
                    <a:pt x="87" y="551"/>
                  </a:cubicBezTo>
                  <a:lnTo>
                    <a:pt x="373" y="837"/>
                  </a:lnTo>
                  <a:cubicBezTo>
                    <a:pt x="416" y="880"/>
                    <a:pt x="473" y="902"/>
                    <a:pt x="530" y="902"/>
                  </a:cubicBezTo>
                  <a:cubicBezTo>
                    <a:pt x="587" y="902"/>
                    <a:pt x="645" y="880"/>
                    <a:pt x="688" y="837"/>
                  </a:cubicBezTo>
                  <a:lnTo>
                    <a:pt x="869" y="656"/>
                  </a:lnTo>
                  <a:cubicBezTo>
                    <a:pt x="945" y="570"/>
                    <a:pt x="945" y="427"/>
                    <a:pt x="869" y="351"/>
                  </a:cubicBezTo>
                  <a:lnTo>
                    <a:pt x="583" y="65"/>
                  </a:lnTo>
                  <a:cubicBezTo>
                    <a:pt x="540" y="22"/>
                    <a:pt x="482" y="0"/>
                    <a:pt x="42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7" name="Google Shape;6237;p50"/>
            <p:cNvSpPr/>
            <p:nvPr/>
          </p:nvSpPr>
          <p:spPr>
            <a:xfrm>
              <a:off x="2704496" y="3827467"/>
              <a:ext cx="68395" cy="64179"/>
            </a:xfrm>
            <a:custGeom>
              <a:avLst/>
              <a:gdLst/>
              <a:ahLst/>
              <a:cxnLst/>
              <a:rect l="l" t="t" r="r" b="b"/>
              <a:pathLst>
                <a:path w="2612" h="2451" extrusionOk="0">
                  <a:moveTo>
                    <a:pt x="297" y="0"/>
                  </a:moveTo>
                  <a:cubicBezTo>
                    <a:pt x="138" y="0"/>
                    <a:pt x="1" y="216"/>
                    <a:pt x="160" y="361"/>
                  </a:cubicBezTo>
                  <a:lnTo>
                    <a:pt x="2182" y="2384"/>
                  </a:lnTo>
                  <a:cubicBezTo>
                    <a:pt x="2230" y="2422"/>
                    <a:pt x="2278" y="2450"/>
                    <a:pt x="2335" y="2450"/>
                  </a:cubicBezTo>
                  <a:cubicBezTo>
                    <a:pt x="2516" y="2450"/>
                    <a:pt x="2612" y="2231"/>
                    <a:pt x="2478" y="2097"/>
                  </a:cubicBezTo>
                  <a:lnTo>
                    <a:pt x="446" y="75"/>
                  </a:lnTo>
                  <a:cubicBezTo>
                    <a:pt x="400" y="22"/>
                    <a:pt x="347" y="0"/>
                    <a:pt x="2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8" name="Google Shape;6238;p50"/>
            <p:cNvSpPr/>
            <p:nvPr/>
          </p:nvSpPr>
          <p:spPr>
            <a:xfrm>
              <a:off x="2671005" y="3882927"/>
              <a:ext cx="87641" cy="31448"/>
            </a:xfrm>
            <a:custGeom>
              <a:avLst/>
              <a:gdLst/>
              <a:ahLst/>
              <a:cxnLst/>
              <a:rect l="l" t="t" r="r" b="b"/>
              <a:pathLst>
                <a:path w="3347" h="1201" extrusionOk="0">
                  <a:moveTo>
                    <a:pt x="301" y="0"/>
                  </a:moveTo>
                  <a:cubicBezTo>
                    <a:pt x="78" y="0"/>
                    <a:pt x="0" y="338"/>
                    <a:pt x="246" y="409"/>
                  </a:cubicBezTo>
                  <a:lnTo>
                    <a:pt x="3003" y="1191"/>
                  </a:lnTo>
                  <a:cubicBezTo>
                    <a:pt x="3023" y="1201"/>
                    <a:pt x="3042" y="1201"/>
                    <a:pt x="3061" y="1201"/>
                  </a:cubicBezTo>
                  <a:cubicBezTo>
                    <a:pt x="3299" y="1201"/>
                    <a:pt x="3347" y="857"/>
                    <a:pt x="3118" y="800"/>
                  </a:cubicBezTo>
                  <a:lnTo>
                    <a:pt x="361" y="8"/>
                  </a:lnTo>
                  <a:cubicBezTo>
                    <a:pt x="340" y="3"/>
                    <a:pt x="320" y="0"/>
                    <a:pt x="3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9" name="Google Shape;6239;p50"/>
            <p:cNvSpPr/>
            <p:nvPr/>
          </p:nvSpPr>
          <p:spPr>
            <a:xfrm>
              <a:off x="2668963" y="3926394"/>
              <a:ext cx="86934" cy="32941"/>
            </a:xfrm>
            <a:custGeom>
              <a:avLst/>
              <a:gdLst/>
              <a:ahLst/>
              <a:cxnLst/>
              <a:rect l="l" t="t" r="r" b="b"/>
              <a:pathLst>
                <a:path w="3320" h="1258" extrusionOk="0">
                  <a:moveTo>
                    <a:pt x="3026" y="0"/>
                  </a:moveTo>
                  <a:cubicBezTo>
                    <a:pt x="3007" y="0"/>
                    <a:pt x="2988" y="3"/>
                    <a:pt x="2967" y="8"/>
                  </a:cubicBezTo>
                  <a:lnTo>
                    <a:pt x="229" y="857"/>
                  </a:lnTo>
                  <a:cubicBezTo>
                    <a:pt x="0" y="924"/>
                    <a:pt x="48" y="1258"/>
                    <a:pt x="286" y="1258"/>
                  </a:cubicBezTo>
                  <a:cubicBezTo>
                    <a:pt x="305" y="1258"/>
                    <a:pt x="324" y="1248"/>
                    <a:pt x="343" y="1248"/>
                  </a:cubicBezTo>
                  <a:lnTo>
                    <a:pt x="3091" y="399"/>
                  </a:lnTo>
                  <a:cubicBezTo>
                    <a:pt x="3319" y="329"/>
                    <a:pt x="3240" y="0"/>
                    <a:pt x="302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0" name="Google Shape;6240;p50"/>
            <p:cNvSpPr/>
            <p:nvPr/>
          </p:nvSpPr>
          <p:spPr>
            <a:xfrm>
              <a:off x="2761422" y="3794081"/>
              <a:ext cx="33203" cy="83085"/>
            </a:xfrm>
            <a:custGeom>
              <a:avLst/>
              <a:gdLst/>
              <a:ahLst/>
              <a:cxnLst/>
              <a:rect l="l" t="t" r="r" b="b"/>
              <a:pathLst>
                <a:path w="1268" h="3173" extrusionOk="0">
                  <a:moveTo>
                    <a:pt x="252" y="0"/>
                  </a:moveTo>
                  <a:cubicBezTo>
                    <a:pt x="127" y="0"/>
                    <a:pt x="1" y="102"/>
                    <a:pt x="47" y="262"/>
                  </a:cubicBezTo>
                  <a:lnTo>
                    <a:pt x="829" y="3020"/>
                  </a:lnTo>
                  <a:cubicBezTo>
                    <a:pt x="857" y="3105"/>
                    <a:pt x="934" y="3172"/>
                    <a:pt x="1029" y="3172"/>
                  </a:cubicBezTo>
                  <a:cubicBezTo>
                    <a:pt x="1163" y="3172"/>
                    <a:pt x="1268" y="3039"/>
                    <a:pt x="1229" y="2915"/>
                  </a:cubicBezTo>
                  <a:lnTo>
                    <a:pt x="447" y="148"/>
                  </a:lnTo>
                  <a:cubicBezTo>
                    <a:pt x="417" y="45"/>
                    <a:pt x="335" y="0"/>
                    <a:pt x="25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1" name="Google Shape;6241;p50"/>
            <p:cNvSpPr/>
            <p:nvPr/>
          </p:nvSpPr>
          <p:spPr>
            <a:xfrm>
              <a:off x="2805099" y="3791306"/>
              <a:ext cx="34774" cy="82849"/>
            </a:xfrm>
            <a:custGeom>
              <a:avLst/>
              <a:gdLst/>
              <a:ahLst/>
              <a:cxnLst/>
              <a:rect l="l" t="t" r="r" b="b"/>
              <a:pathLst>
                <a:path w="1328" h="3164" extrusionOk="0">
                  <a:moveTo>
                    <a:pt x="1070" y="0"/>
                  </a:moveTo>
                  <a:cubicBezTo>
                    <a:pt x="988" y="0"/>
                    <a:pt x="908" y="45"/>
                    <a:pt x="878" y="149"/>
                  </a:cubicBezTo>
                  <a:lnTo>
                    <a:pt x="38" y="2897"/>
                  </a:lnTo>
                  <a:cubicBezTo>
                    <a:pt x="0" y="3030"/>
                    <a:pt x="96" y="3164"/>
                    <a:pt x="239" y="3164"/>
                  </a:cubicBezTo>
                  <a:cubicBezTo>
                    <a:pt x="325" y="3164"/>
                    <a:pt x="401" y="3097"/>
                    <a:pt x="430" y="3021"/>
                  </a:cubicBezTo>
                  <a:lnTo>
                    <a:pt x="1269" y="273"/>
                  </a:lnTo>
                  <a:cubicBezTo>
                    <a:pt x="1327" y="110"/>
                    <a:pt x="1197" y="0"/>
                    <a:pt x="107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2" name="Google Shape;6242;p50"/>
            <p:cNvSpPr/>
            <p:nvPr/>
          </p:nvSpPr>
          <p:spPr>
            <a:xfrm>
              <a:off x="2757128" y="3882220"/>
              <a:ext cx="261064" cy="259729"/>
            </a:xfrm>
            <a:custGeom>
              <a:avLst/>
              <a:gdLst/>
              <a:ahLst/>
              <a:cxnLst/>
              <a:rect l="l" t="t" r="r" b="b"/>
              <a:pathLst>
                <a:path w="9970" h="9919" extrusionOk="0">
                  <a:moveTo>
                    <a:pt x="2862" y="1"/>
                  </a:moveTo>
                  <a:cubicBezTo>
                    <a:pt x="2807" y="1"/>
                    <a:pt x="2753" y="21"/>
                    <a:pt x="2710" y="64"/>
                  </a:cubicBezTo>
                  <a:lnTo>
                    <a:pt x="115" y="2659"/>
                  </a:lnTo>
                  <a:cubicBezTo>
                    <a:pt x="1" y="2773"/>
                    <a:pt x="48" y="2973"/>
                    <a:pt x="211" y="3021"/>
                  </a:cubicBezTo>
                  <a:lnTo>
                    <a:pt x="821" y="3202"/>
                  </a:lnTo>
                  <a:lnTo>
                    <a:pt x="1184" y="3307"/>
                  </a:lnTo>
                  <a:cubicBezTo>
                    <a:pt x="1327" y="3345"/>
                    <a:pt x="1470" y="3393"/>
                    <a:pt x="1613" y="3441"/>
                  </a:cubicBezTo>
                  <a:cubicBezTo>
                    <a:pt x="2796" y="3861"/>
                    <a:pt x="3874" y="4538"/>
                    <a:pt x="4771" y="5425"/>
                  </a:cubicBezTo>
                  <a:lnTo>
                    <a:pt x="9254" y="9918"/>
                  </a:lnTo>
                  <a:lnTo>
                    <a:pt x="9970" y="9203"/>
                  </a:lnTo>
                  <a:lnTo>
                    <a:pt x="5477" y="4710"/>
                  </a:lnTo>
                  <a:cubicBezTo>
                    <a:pt x="4589" y="3822"/>
                    <a:pt x="3912" y="2744"/>
                    <a:pt x="3492" y="1561"/>
                  </a:cubicBezTo>
                  <a:cubicBezTo>
                    <a:pt x="3445" y="1418"/>
                    <a:pt x="3397" y="1275"/>
                    <a:pt x="3359" y="1132"/>
                  </a:cubicBezTo>
                  <a:lnTo>
                    <a:pt x="3254" y="770"/>
                  </a:lnTo>
                  <a:lnTo>
                    <a:pt x="3072" y="159"/>
                  </a:lnTo>
                  <a:cubicBezTo>
                    <a:pt x="3043" y="58"/>
                    <a:pt x="2953" y="1"/>
                    <a:pt x="286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3" name="Google Shape;6243;p50"/>
            <p:cNvSpPr/>
            <p:nvPr/>
          </p:nvSpPr>
          <p:spPr>
            <a:xfrm>
              <a:off x="2757128" y="3881880"/>
              <a:ext cx="91700" cy="90207"/>
            </a:xfrm>
            <a:custGeom>
              <a:avLst/>
              <a:gdLst/>
              <a:ahLst/>
              <a:cxnLst/>
              <a:rect l="l" t="t" r="r" b="b"/>
              <a:pathLst>
                <a:path w="3502" h="3445" extrusionOk="0">
                  <a:moveTo>
                    <a:pt x="2861" y="0"/>
                  </a:moveTo>
                  <a:cubicBezTo>
                    <a:pt x="2807" y="0"/>
                    <a:pt x="2752" y="21"/>
                    <a:pt x="2710" y="67"/>
                  </a:cubicBezTo>
                  <a:lnTo>
                    <a:pt x="125" y="2653"/>
                  </a:lnTo>
                  <a:cubicBezTo>
                    <a:pt x="1" y="2777"/>
                    <a:pt x="58" y="2977"/>
                    <a:pt x="211" y="3025"/>
                  </a:cubicBezTo>
                  <a:lnTo>
                    <a:pt x="831" y="3196"/>
                  </a:lnTo>
                  <a:lnTo>
                    <a:pt x="1184" y="3301"/>
                  </a:lnTo>
                  <a:cubicBezTo>
                    <a:pt x="1327" y="3349"/>
                    <a:pt x="1479" y="3397"/>
                    <a:pt x="1622" y="3444"/>
                  </a:cubicBezTo>
                  <a:lnTo>
                    <a:pt x="3502" y="1565"/>
                  </a:lnTo>
                  <a:cubicBezTo>
                    <a:pt x="3445" y="1422"/>
                    <a:pt x="3397" y="1279"/>
                    <a:pt x="3359" y="1126"/>
                  </a:cubicBezTo>
                  <a:lnTo>
                    <a:pt x="3254" y="773"/>
                  </a:lnTo>
                  <a:lnTo>
                    <a:pt x="3072" y="163"/>
                  </a:lnTo>
                  <a:cubicBezTo>
                    <a:pt x="3042" y="61"/>
                    <a:pt x="2952" y="0"/>
                    <a:pt x="2861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4" name="Google Shape;6244;p50"/>
            <p:cNvSpPr/>
            <p:nvPr/>
          </p:nvSpPr>
          <p:spPr>
            <a:xfrm>
              <a:off x="2757128" y="3881984"/>
              <a:ext cx="85206" cy="83844"/>
            </a:xfrm>
            <a:custGeom>
              <a:avLst/>
              <a:gdLst/>
              <a:ahLst/>
              <a:cxnLst/>
              <a:rect l="l" t="t" r="r" b="b"/>
              <a:pathLst>
                <a:path w="3254" h="3202" extrusionOk="0">
                  <a:moveTo>
                    <a:pt x="2862" y="0"/>
                  </a:moveTo>
                  <a:cubicBezTo>
                    <a:pt x="2807" y="0"/>
                    <a:pt x="2753" y="20"/>
                    <a:pt x="2710" y="63"/>
                  </a:cubicBezTo>
                  <a:lnTo>
                    <a:pt x="115" y="2649"/>
                  </a:lnTo>
                  <a:cubicBezTo>
                    <a:pt x="1" y="2773"/>
                    <a:pt x="48" y="2973"/>
                    <a:pt x="211" y="3021"/>
                  </a:cubicBezTo>
                  <a:lnTo>
                    <a:pt x="831" y="3202"/>
                  </a:lnTo>
                  <a:lnTo>
                    <a:pt x="3254" y="769"/>
                  </a:lnTo>
                  <a:lnTo>
                    <a:pt x="3072" y="159"/>
                  </a:lnTo>
                  <a:cubicBezTo>
                    <a:pt x="3043" y="57"/>
                    <a:pt x="2953" y="0"/>
                    <a:pt x="2862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5" name="Google Shape;6245;p50"/>
            <p:cNvSpPr/>
            <p:nvPr/>
          </p:nvSpPr>
          <p:spPr>
            <a:xfrm>
              <a:off x="2992950" y="4116995"/>
              <a:ext cx="34747" cy="33622"/>
            </a:xfrm>
            <a:custGeom>
              <a:avLst/>
              <a:gdLst/>
              <a:ahLst/>
              <a:cxnLst/>
              <a:rect l="l" t="t" r="r" b="b"/>
              <a:pathLst>
                <a:path w="1327" h="1284" extrusionOk="0">
                  <a:moveTo>
                    <a:pt x="920" y="1"/>
                  </a:moveTo>
                  <a:cubicBezTo>
                    <a:pt x="864" y="1"/>
                    <a:pt x="806" y="22"/>
                    <a:pt x="764" y="65"/>
                  </a:cubicBezTo>
                  <a:lnTo>
                    <a:pt x="86" y="743"/>
                  </a:lnTo>
                  <a:cubicBezTo>
                    <a:pt x="0" y="828"/>
                    <a:pt x="0" y="962"/>
                    <a:pt x="86" y="1048"/>
                  </a:cubicBezTo>
                  <a:lnTo>
                    <a:pt x="258" y="1220"/>
                  </a:lnTo>
                  <a:cubicBezTo>
                    <a:pt x="301" y="1262"/>
                    <a:pt x="356" y="1284"/>
                    <a:pt x="411" y="1284"/>
                  </a:cubicBezTo>
                  <a:cubicBezTo>
                    <a:pt x="465" y="1284"/>
                    <a:pt x="520" y="1262"/>
                    <a:pt x="563" y="1220"/>
                  </a:cubicBezTo>
                  <a:lnTo>
                    <a:pt x="1241" y="552"/>
                  </a:lnTo>
                  <a:cubicBezTo>
                    <a:pt x="1326" y="466"/>
                    <a:pt x="1326" y="323"/>
                    <a:pt x="1241" y="237"/>
                  </a:cubicBezTo>
                  <a:lnTo>
                    <a:pt x="1069" y="65"/>
                  </a:lnTo>
                  <a:cubicBezTo>
                    <a:pt x="1031" y="22"/>
                    <a:pt x="976" y="1"/>
                    <a:pt x="920" y="1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46" name="Google Shape;6246;p50"/>
          <p:cNvGrpSpPr/>
          <p:nvPr/>
        </p:nvGrpSpPr>
        <p:grpSpPr>
          <a:xfrm>
            <a:off x="849682" y="1995198"/>
            <a:ext cx="363892" cy="291727"/>
            <a:chOff x="849682" y="1995198"/>
            <a:chExt cx="363892" cy="291727"/>
          </a:xfrm>
        </p:grpSpPr>
        <p:sp>
          <p:nvSpPr>
            <p:cNvPr id="6247" name="Google Shape;6247;p50"/>
            <p:cNvSpPr/>
            <p:nvPr/>
          </p:nvSpPr>
          <p:spPr>
            <a:xfrm>
              <a:off x="907838" y="2131517"/>
              <a:ext cx="247579" cy="155408"/>
            </a:xfrm>
            <a:custGeom>
              <a:avLst/>
              <a:gdLst/>
              <a:ahLst/>
              <a:cxnLst/>
              <a:rect l="l" t="t" r="r" b="b"/>
              <a:pathLst>
                <a:path w="9455" h="5935" extrusionOk="0">
                  <a:moveTo>
                    <a:pt x="0" y="0"/>
                  </a:moveTo>
                  <a:lnTo>
                    <a:pt x="0" y="4551"/>
                  </a:lnTo>
                  <a:cubicBezTo>
                    <a:pt x="0" y="4875"/>
                    <a:pt x="392" y="5171"/>
                    <a:pt x="1031" y="5409"/>
                  </a:cubicBezTo>
                  <a:cubicBezTo>
                    <a:pt x="1155" y="5457"/>
                    <a:pt x="1288" y="5505"/>
                    <a:pt x="1422" y="5543"/>
                  </a:cubicBezTo>
                  <a:cubicBezTo>
                    <a:pt x="1555" y="5581"/>
                    <a:pt x="1679" y="5610"/>
                    <a:pt x="1823" y="5638"/>
                  </a:cubicBezTo>
                  <a:cubicBezTo>
                    <a:pt x="1918" y="5667"/>
                    <a:pt x="2013" y="5686"/>
                    <a:pt x="2118" y="5705"/>
                  </a:cubicBezTo>
                  <a:cubicBezTo>
                    <a:pt x="2738" y="5820"/>
                    <a:pt x="3358" y="5886"/>
                    <a:pt x="3988" y="5915"/>
                  </a:cubicBezTo>
                  <a:cubicBezTo>
                    <a:pt x="4160" y="5925"/>
                    <a:pt x="4341" y="5934"/>
                    <a:pt x="4532" y="5934"/>
                  </a:cubicBezTo>
                  <a:lnTo>
                    <a:pt x="4933" y="5934"/>
                  </a:lnTo>
                  <a:cubicBezTo>
                    <a:pt x="5839" y="5925"/>
                    <a:pt x="6745" y="5829"/>
                    <a:pt x="7642" y="5638"/>
                  </a:cubicBezTo>
                  <a:cubicBezTo>
                    <a:pt x="7775" y="5610"/>
                    <a:pt x="7909" y="5572"/>
                    <a:pt x="8033" y="5533"/>
                  </a:cubicBezTo>
                  <a:cubicBezTo>
                    <a:pt x="8911" y="5285"/>
                    <a:pt x="9454" y="4932"/>
                    <a:pt x="9454" y="4541"/>
                  </a:cubicBezTo>
                  <a:lnTo>
                    <a:pt x="945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8" name="Google Shape;6248;p50"/>
            <p:cNvSpPr/>
            <p:nvPr/>
          </p:nvSpPr>
          <p:spPr>
            <a:xfrm>
              <a:off x="1140414" y="2131517"/>
              <a:ext cx="15004" cy="136424"/>
            </a:xfrm>
            <a:custGeom>
              <a:avLst/>
              <a:gdLst/>
              <a:ahLst/>
              <a:cxnLst/>
              <a:rect l="l" t="t" r="r" b="b"/>
              <a:pathLst>
                <a:path w="573" h="5210" extrusionOk="0">
                  <a:moveTo>
                    <a:pt x="0" y="0"/>
                  </a:moveTo>
                  <a:lnTo>
                    <a:pt x="0" y="5209"/>
                  </a:lnTo>
                  <a:cubicBezTo>
                    <a:pt x="363" y="5009"/>
                    <a:pt x="572" y="4780"/>
                    <a:pt x="572" y="4541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9" name="Google Shape;6249;p50"/>
            <p:cNvSpPr/>
            <p:nvPr/>
          </p:nvSpPr>
          <p:spPr>
            <a:xfrm>
              <a:off x="1026483" y="2148511"/>
              <a:ext cx="10526" cy="138414"/>
            </a:xfrm>
            <a:custGeom>
              <a:avLst/>
              <a:gdLst/>
              <a:ahLst/>
              <a:cxnLst/>
              <a:rect l="l" t="t" r="r" b="b"/>
              <a:pathLst>
                <a:path w="402" h="5286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lnTo>
                    <a:pt x="1" y="5285"/>
                  </a:lnTo>
                  <a:lnTo>
                    <a:pt x="402" y="5285"/>
                  </a:lnTo>
                  <a:lnTo>
                    <a:pt x="402" y="200"/>
                  </a:lnTo>
                  <a:cubicBezTo>
                    <a:pt x="402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0" name="Google Shape;6250;p50"/>
            <p:cNvSpPr/>
            <p:nvPr/>
          </p:nvSpPr>
          <p:spPr>
            <a:xfrm>
              <a:off x="945047" y="2148511"/>
              <a:ext cx="10526" cy="68212"/>
            </a:xfrm>
            <a:custGeom>
              <a:avLst/>
              <a:gdLst/>
              <a:ahLst/>
              <a:cxnLst/>
              <a:rect l="l" t="t" r="r" b="b"/>
              <a:pathLst>
                <a:path w="402" h="2605" extrusionOk="0">
                  <a:moveTo>
                    <a:pt x="201" y="0"/>
                  </a:moveTo>
                  <a:cubicBezTo>
                    <a:pt x="96" y="0"/>
                    <a:pt x="1" y="86"/>
                    <a:pt x="1" y="200"/>
                  </a:cubicBezTo>
                  <a:lnTo>
                    <a:pt x="1" y="2404"/>
                  </a:lnTo>
                  <a:cubicBezTo>
                    <a:pt x="1" y="2519"/>
                    <a:pt x="96" y="2604"/>
                    <a:pt x="201" y="2604"/>
                  </a:cubicBezTo>
                  <a:cubicBezTo>
                    <a:pt x="316" y="2604"/>
                    <a:pt x="402" y="2519"/>
                    <a:pt x="402" y="2404"/>
                  </a:cubicBezTo>
                  <a:lnTo>
                    <a:pt x="402" y="200"/>
                  </a:lnTo>
                  <a:cubicBezTo>
                    <a:pt x="402" y="86"/>
                    <a:pt x="316" y="0"/>
                    <a:pt x="201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1" name="Google Shape;6251;p50"/>
            <p:cNvSpPr/>
            <p:nvPr/>
          </p:nvSpPr>
          <p:spPr>
            <a:xfrm>
              <a:off x="945309" y="2228192"/>
              <a:ext cx="10526" cy="50982"/>
            </a:xfrm>
            <a:custGeom>
              <a:avLst/>
              <a:gdLst/>
              <a:ahLst/>
              <a:cxnLst/>
              <a:rect l="l" t="t" r="r" b="b"/>
              <a:pathLst>
                <a:path w="402" h="1947" extrusionOk="0">
                  <a:moveTo>
                    <a:pt x="201" y="0"/>
                  </a:moveTo>
                  <a:cubicBezTo>
                    <a:pt x="86" y="0"/>
                    <a:pt x="0" y="86"/>
                    <a:pt x="0" y="191"/>
                  </a:cubicBezTo>
                  <a:lnTo>
                    <a:pt x="0" y="1841"/>
                  </a:lnTo>
                  <a:cubicBezTo>
                    <a:pt x="124" y="1880"/>
                    <a:pt x="258" y="1908"/>
                    <a:pt x="392" y="1946"/>
                  </a:cubicBezTo>
                  <a:cubicBezTo>
                    <a:pt x="401" y="1927"/>
                    <a:pt x="401" y="1908"/>
                    <a:pt x="392" y="1899"/>
                  </a:cubicBezTo>
                  <a:cubicBezTo>
                    <a:pt x="392" y="1326"/>
                    <a:pt x="392" y="763"/>
                    <a:pt x="401" y="201"/>
                  </a:cubicBezTo>
                  <a:cubicBezTo>
                    <a:pt x="401" y="86"/>
                    <a:pt x="315" y="0"/>
                    <a:pt x="201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2" name="Google Shape;6252;p50"/>
            <p:cNvSpPr/>
            <p:nvPr/>
          </p:nvSpPr>
          <p:spPr>
            <a:xfrm>
              <a:off x="1107682" y="2148511"/>
              <a:ext cx="10762" cy="130663"/>
            </a:xfrm>
            <a:custGeom>
              <a:avLst/>
              <a:gdLst/>
              <a:ahLst/>
              <a:cxnLst/>
              <a:rect l="l" t="t" r="r" b="b"/>
              <a:pathLst>
                <a:path w="411" h="4990" extrusionOk="0">
                  <a:moveTo>
                    <a:pt x="210" y="0"/>
                  </a:moveTo>
                  <a:cubicBezTo>
                    <a:pt x="110" y="0"/>
                    <a:pt x="10" y="67"/>
                    <a:pt x="10" y="200"/>
                  </a:cubicBezTo>
                  <a:lnTo>
                    <a:pt x="10" y="4942"/>
                  </a:lnTo>
                  <a:cubicBezTo>
                    <a:pt x="0" y="4961"/>
                    <a:pt x="0" y="4970"/>
                    <a:pt x="10" y="4989"/>
                  </a:cubicBezTo>
                  <a:cubicBezTo>
                    <a:pt x="143" y="4961"/>
                    <a:pt x="277" y="4923"/>
                    <a:pt x="401" y="4884"/>
                  </a:cubicBezTo>
                  <a:lnTo>
                    <a:pt x="401" y="200"/>
                  </a:lnTo>
                  <a:lnTo>
                    <a:pt x="411" y="200"/>
                  </a:lnTo>
                  <a:cubicBezTo>
                    <a:pt x="411" y="67"/>
                    <a:pt x="310" y="0"/>
                    <a:pt x="210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3" name="Google Shape;6253;p50"/>
            <p:cNvSpPr/>
            <p:nvPr/>
          </p:nvSpPr>
          <p:spPr>
            <a:xfrm>
              <a:off x="907838" y="2122274"/>
              <a:ext cx="247579" cy="59230"/>
            </a:xfrm>
            <a:custGeom>
              <a:avLst/>
              <a:gdLst/>
              <a:ahLst/>
              <a:cxnLst/>
              <a:rect l="l" t="t" r="r" b="b"/>
              <a:pathLst>
                <a:path w="9455" h="2262" extrusionOk="0">
                  <a:moveTo>
                    <a:pt x="0" y="0"/>
                  </a:moveTo>
                  <a:lnTo>
                    <a:pt x="0" y="868"/>
                  </a:lnTo>
                  <a:cubicBezTo>
                    <a:pt x="0" y="1565"/>
                    <a:pt x="1727" y="2137"/>
                    <a:pt x="3988" y="2242"/>
                  </a:cubicBezTo>
                  <a:cubicBezTo>
                    <a:pt x="4227" y="2252"/>
                    <a:pt x="4475" y="2261"/>
                    <a:pt x="4732" y="2261"/>
                  </a:cubicBezTo>
                  <a:cubicBezTo>
                    <a:pt x="7337" y="2261"/>
                    <a:pt x="9454" y="1641"/>
                    <a:pt x="9454" y="868"/>
                  </a:cubicBezTo>
                  <a:lnTo>
                    <a:pt x="9454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4" name="Google Shape;6254;p50"/>
            <p:cNvSpPr/>
            <p:nvPr/>
          </p:nvSpPr>
          <p:spPr>
            <a:xfrm>
              <a:off x="1140414" y="2122012"/>
              <a:ext cx="15004" cy="40508"/>
            </a:xfrm>
            <a:custGeom>
              <a:avLst/>
              <a:gdLst/>
              <a:ahLst/>
              <a:cxnLst/>
              <a:rect l="l" t="t" r="r" b="b"/>
              <a:pathLst>
                <a:path w="573" h="1547" extrusionOk="0">
                  <a:moveTo>
                    <a:pt x="0" y="1"/>
                  </a:moveTo>
                  <a:lnTo>
                    <a:pt x="0" y="10"/>
                  </a:lnTo>
                  <a:lnTo>
                    <a:pt x="0" y="1546"/>
                  </a:lnTo>
                  <a:cubicBezTo>
                    <a:pt x="363" y="1346"/>
                    <a:pt x="572" y="1117"/>
                    <a:pt x="572" y="878"/>
                  </a:cubicBezTo>
                  <a:lnTo>
                    <a:pt x="572" y="1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5" name="Google Shape;6255;p50"/>
            <p:cNvSpPr/>
            <p:nvPr/>
          </p:nvSpPr>
          <p:spPr>
            <a:xfrm>
              <a:off x="907838" y="2085798"/>
              <a:ext cx="247579" cy="72716"/>
            </a:xfrm>
            <a:custGeom>
              <a:avLst/>
              <a:gdLst/>
              <a:ahLst/>
              <a:cxnLst/>
              <a:rect l="l" t="t" r="r" b="b"/>
              <a:pathLst>
                <a:path w="9455" h="2777" extrusionOk="0">
                  <a:moveTo>
                    <a:pt x="4732" y="1"/>
                  </a:moveTo>
                  <a:cubicBezTo>
                    <a:pt x="2118" y="1"/>
                    <a:pt x="0" y="621"/>
                    <a:pt x="0" y="1393"/>
                  </a:cubicBezTo>
                  <a:cubicBezTo>
                    <a:pt x="0" y="2157"/>
                    <a:pt x="2118" y="2777"/>
                    <a:pt x="4732" y="2777"/>
                  </a:cubicBezTo>
                  <a:cubicBezTo>
                    <a:pt x="7337" y="2777"/>
                    <a:pt x="9454" y="2157"/>
                    <a:pt x="9454" y="1393"/>
                  </a:cubicBezTo>
                  <a:cubicBezTo>
                    <a:pt x="9454" y="621"/>
                    <a:pt x="7337" y="1"/>
                    <a:pt x="4732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6" name="Google Shape;6256;p50"/>
            <p:cNvSpPr/>
            <p:nvPr/>
          </p:nvSpPr>
          <p:spPr>
            <a:xfrm>
              <a:off x="1012264" y="2085798"/>
              <a:ext cx="143153" cy="72716"/>
            </a:xfrm>
            <a:custGeom>
              <a:avLst/>
              <a:gdLst/>
              <a:ahLst/>
              <a:cxnLst/>
              <a:rect l="l" t="t" r="r" b="b"/>
              <a:pathLst>
                <a:path w="5467" h="2777" extrusionOk="0">
                  <a:moveTo>
                    <a:pt x="744" y="1"/>
                  </a:moveTo>
                  <a:cubicBezTo>
                    <a:pt x="487" y="1"/>
                    <a:pt x="239" y="1"/>
                    <a:pt x="0" y="20"/>
                  </a:cubicBezTo>
                  <a:cubicBezTo>
                    <a:pt x="2252" y="125"/>
                    <a:pt x="3978" y="697"/>
                    <a:pt x="3978" y="1384"/>
                  </a:cubicBezTo>
                  <a:cubicBezTo>
                    <a:pt x="3978" y="2080"/>
                    <a:pt x="2252" y="2653"/>
                    <a:pt x="0" y="2758"/>
                  </a:cubicBezTo>
                  <a:cubicBezTo>
                    <a:pt x="239" y="2767"/>
                    <a:pt x="487" y="2777"/>
                    <a:pt x="744" y="2777"/>
                  </a:cubicBezTo>
                  <a:cubicBezTo>
                    <a:pt x="3349" y="2777"/>
                    <a:pt x="5466" y="2157"/>
                    <a:pt x="5466" y="1384"/>
                  </a:cubicBezTo>
                  <a:cubicBezTo>
                    <a:pt x="5466" y="621"/>
                    <a:pt x="3349" y="1"/>
                    <a:pt x="744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7" name="Google Shape;6257;p50"/>
            <p:cNvSpPr/>
            <p:nvPr/>
          </p:nvSpPr>
          <p:spPr>
            <a:xfrm>
              <a:off x="1049971" y="1995198"/>
              <a:ext cx="123750" cy="119613"/>
            </a:xfrm>
            <a:custGeom>
              <a:avLst/>
              <a:gdLst/>
              <a:ahLst/>
              <a:cxnLst/>
              <a:rect l="l" t="t" r="r" b="b"/>
              <a:pathLst>
                <a:path w="4726" h="4568" extrusionOk="0">
                  <a:moveTo>
                    <a:pt x="4442" y="0"/>
                  </a:moveTo>
                  <a:cubicBezTo>
                    <a:pt x="4395" y="0"/>
                    <a:pt x="4346" y="19"/>
                    <a:pt x="4303" y="64"/>
                  </a:cubicBezTo>
                  <a:lnTo>
                    <a:pt x="134" y="4224"/>
                  </a:lnTo>
                  <a:cubicBezTo>
                    <a:pt x="1" y="4348"/>
                    <a:pt x="96" y="4567"/>
                    <a:pt x="277" y="4567"/>
                  </a:cubicBezTo>
                  <a:cubicBezTo>
                    <a:pt x="325" y="4567"/>
                    <a:pt x="382" y="4548"/>
                    <a:pt x="420" y="4510"/>
                  </a:cubicBezTo>
                  <a:lnTo>
                    <a:pt x="4580" y="341"/>
                  </a:lnTo>
                  <a:cubicBezTo>
                    <a:pt x="4725" y="195"/>
                    <a:pt x="4593" y="0"/>
                    <a:pt x="4442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8" name="Google Shape;6258;p50"/>
            <p:cNvSpPr/>
            <p:nvPr/>
          </p:nvSpPr>
          <p:spPr>
            <a:xfrm>
              <a:off x="1044734" y="2103525"/>
              <a:ext cx="18513" cy="18775"/>
            </a:xfrm>
            <a:custGeom>
              <a:avLst/>
              <a:gdLst/>
              <a:ahLst/>
              <a:cxnLst/>
              <a:rect l="l" t="t" r="r" b="b"/>
              <a:pathLst>
                <a:path w="707" h="717" extrusionOk="0">
                  <a:moveTo>
                    <a:pt x="353" y="1"/>
                  </a:moveTo>
                  <a:cubicBezTo>
                    <a:pt x="153" y="1"/>
                    <a:pt x="0" y="163"/>
                    <a:pt x="0" y="354"/>
                  </a:cubicBezTo>
                  <a:cubicBezTo>
                    <a:pt x="0" y="554"/>
                    <a:pt x="153" y="716"/>
                    <a:pt x="353" y="716"/>
                  </a:cubicBezTo>
                  <a:cubicBezTo>
                    <a:pt x="544" y="716"/>
                    <a:pt x="706" y="554"/>
                    <a:pt x="706" y="354"/>
                  </a:cubicBezTo>
                  <a:cubicBezTo>
                    <a:pt x="706" y="163"/>
                    <a:pt x="544" y="1"/>
                    <a:pt x="35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9" name="Google Shape;6259;p50"/>
            <p:cNvSpPr/>
            <p:nvPr/>
          </p:nvSpPr>
          <p:spPr>
            <a:xfrm>
              <a:off x="889509" y="1995224"/>
              <a:ext cx="123776" cy="119587"/>
            </a:xfrm>
            <a:custGeom>
              <a:avLst/>
              <a:gdLst/>
              <a:ahLst/>
              <a:cxnLst/>
              <a:rect l="l" t="t" r="r" b="b"/>
              <a:pathLst>
                <a:path w="4727" h="4567" extrusionOk="0">
                  <a:moveTo>
                    <a:pt x="292" y="0"/>
                  </a:moveTo>
                  <a:cubicBezTo>
                    <a:pt x="135" y="0"/>
                    <a:pt x="1" y="203"/>
                    <a:pt x="147" y="350"/>
                  </a:cubicBezTo>
                  <a:lnTo>
                    <a:pt x="4316" y="4509"/>
                  </a:lnTo>
                  <a:cubicBezTo>
                    <a:pt x="4354" y="4547"/>
                    <a:pt x="4402" y="4566"/>
                    <a:pt x="4459" y="4566"/>
                  </a:cubicBezTo>
                  <a:cubicBezTo>
                    <a:pt x="4640" y="4566"/>
                    <a:pt x="4726" y="4347"/>
                    <a:pt x="4602" y="4223"/>
                  </a:cubicBezTo>
                  <a:lnTo>
                    <a:pt x="433" y="63"/>
                  </a:lnTo>
                  <a:cubicBezTo>
                    <a:pt x="389" y="19"/>
                    <a:pt x="339" y="0"/>
                    <a:pt x="292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0" name="Google Shape;6260;p50"/>
            <p:cNvSpPr/>
            <p:nvPr/>
          </p:nvSpPr>
          <p:spPr>
            <a:xfrm>
              <a:off x="1000010" y="2103525"/>
              <a:ext cx="18775" cy="18775"/>
            </a:xfrm>
            <a:custGeom>
              <a:avLst/>
              <a:gdLst/>
              <a:ahLst/>
              <a:cxnLst/>
              <a:rect l="l" t="t" r="r" b="b"/>
              <a:pathLst>
                <a:path w="717" h="717" extrusionOk="0">
                  <a:moveTo>
                    <a:pt x="363" y="1"/>
                  </a:moveTo>
                  <a:cubicBezTo>
                    <a:pt x="163" y="1"/>
                    <a:pt x="1" y="163"/>
                    <a:pt x="1" y="354"/>
                  </a:cubicBezTo>
                  <a:cubicBezTo>
                    <a:pt x="1" y="554"/>
                    <a:pt x="163" y="716"/>
                    <a:pt x="363" y="716"/>
                  </a:cubicBezTo>
                  <a:cubicBezTo>
                    <a:pt x="554" y="716"/>
                    <a:pt x="716" y="554"/>
                    <a:pt x="716" y="354"/>
                  </a:cubicBezTo>
                  <a:cubicBezTo>
                    <a:pt x="716" y="163"/>
                    <a:pt x="554" y="1"/>
                    <a:pt x="36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1" name="Google Shape;6261;p50"/>
            <p:cNvSpPr/>
            <p:nvPr/>
          </p:nvSpPr>
          <p:spPr>
            <a:xfrm>
              <a:off x="883984" y="2035811"/>
              <a:ext cx="42603" cy="55250"/>
            </a:xfrm>
            <a:custGeom>
              <a:avLst/>
              <a:gdLst/>
              <a:ahLst/>
              <a:cxnLst/>
              <a:rect l="l" t="t" r="r" b="b"/>
              <a:pathLst>
                <a:path w="1627" h="2110" extrusionOk="0">
                  <a:moveTo>
                    <a:pt x="276" y="0"/>
                  </a:moveTo>
                  <a:cubicBezTo>
                    <a:pt x="134" y="0"/>
                    <a:pt x="0" y="156"/>
                    <a:pt x="101" y="316"/>
                  </a:cubicBezTo>
                  <a:lnTo>
                    <a:pt x="1207" y="2014"/>
                  </a:lnTo>
                  <a:cubicBezTo>
                    <a:pt x="1236" y="2072"/>
                    <a:pt x="1303" y="2110"/>
                    <a:pt x="1369" y="2110"/>
                  </a:cubicBezTo>
                  <a:cubicBezTo>
                    <a:pt x="1532" y="2110"/>
                    <a:pt x="1627" y="1929"/>
                    <a:pt x="1541" y="1795"/>
                  </a:cubicBezTo>
                  <a:lnTo>
                    <a:pt x="444" y="97"/>
                  </a:lnTo>
                  <a:cubicBezTo>
                    <a:pt x="398" y="28"/>
                    <a:pt x="336" y="0"/>
                    <a:pt x="27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2" name="Google Shape;6262;p50"/>
            <p:cNvSpPr/>
            <p:nvPr/>
          </p:nvSpPr>
          <p:spPr>
            <a:xfrm>
              <a:off x="849682" y="2076083"/>
              <a:ext cx="61090" cy="29720"/>
            </a:xfrm>
            <a:custGeom>
              <a:avLst/>
              <a:gdLst/>
              <a:ahLst/>
              <a:cxnLst/>
              <a:rect l="l" t="t" r="r" b="b"/>
              <a:pathLst>
                <a:path w="2333" h="1135" extrusionOk="0">
                  <a:moveTo>
                    <a:pt x="285" y="0"/>
                  </a:moveTo>
                  <a:cubicBezTo>
                    <a:pt x="91" y="0"/>
                    <a:pt x="0" y="298"/>
                    <a:pt x="218" y="391"/>
                  </a:cubicBezTo>
                  <a:lnTo>
                    <a:pt x="1983" y="1125"/>
                  </a:lnTo>
                  <a:cubicBezTo>
                    <a:pt x="2002" y="1135"/>
                    <a:pt x="2031" y="1135"/>
                    <a:pt x="2059" y="1135"/>
                  </a:cubicBezTo>
                  <a:lnTo>
                    <a:pt x="2050" y="1135"/>
                  </a:lnTo>
                  <a:cubicBezTo>
                    <a:pt x="2053" y="1135"/>
                    <a:pt x="2056" y="1135"/>
                    <a:pt x="2060" y="1135"/>
                  </a:cubicBezTo>
                  <a:cubicBezTo>
                    <a:pt x="2280" y="1135"/>
                    <a:pt x="2333" y="828"/>
                    <a:pt x="2126" y="753"/>
                  </a:cubicBezTo>
                  <a:lnTo>
                    <a:pt x="371" y="19"/>
                  </a:lnTo>
                  <a:cubicBezTo>
                    <a:pt x="341" y="6"/>
                    <a:pt x="312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3" name="Google Shape;6263;p50"/>
            <p:cNvSpPr/>
            <p:nvPr/>
          </p:nvSpPr>
          <p:spPr>
            <a:xfrm>
              <a:off x="1136643" y="2035811"/>
              <a:ext cx="42629" cy="55250"/>
            </a:xfrm>
            <a:custGeom>
              <a:avLst/>
              <a:gdLst/>
              <a:ahLst/>
              <a:cxnLst/>
              <a:rect l="l" t="t" r="r" b="b"/>
              <a:pathLst>
                <a:path w="1628" h="2110" extrusionOk="0">
                  <a:moveTo>
                    <a:pt x="1355" y="0"/>
                  </a:moveTo>
                  <a:cubicBezTo>
                    <a:pt x="1296" y="0"/>
                    <a:pt x="1236" y="28"/>
                    <a:pt x="1193" y="97"/>
                  </a:cubicBezTo>
                  <a:lnTo>
                    <a:pt x="96" y="1795"/>
                  </a:lnTo>
                  <a:cubicBezTo>
                    <a:pt x="1" y="1929"/>
                    <a:pt x="96" y="2110"/>
                    <a:pt x="259" y="2110"/>
                  </a:cubicBezTo>
                  <a:cubicBezTo>
                    <a:pt x="325" y="2110"/>
                    <a:pt x="392" y="2072"/>
                    <a:pt x="430" y="2014"/>
                  </a:cubicBezTo>
                  <a:lnTo>
                    <a:pt x="1527" y="316"/>
                  </a:lnTo>
                  <a:cubicBezTo>
                    <a:pt x="1628" y="156"/>
                    <a:pt x="1494" y="0"/>
                    <a:pt x="135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4" name="Google Shape;6264;p50"/>
            <p:cNvSpPr/>
            <p:nvPr/>
          </p:nvSpPr>
          <p:spPr>
            <a:xfrm>
              <a:off x="1152406" y="2076083"/>
              <a:ext cx="61168" cy="29720"/>
            </a:xfrm>
            <a:custGeom>
              <a:avLst/>
              <a:gdLst/>
              <a:ahLst/>
              <a:cxnLst/>
              <a:rect l="l" t="t" r="r" b="b"/>
              <a:pathLst>
                <a:path w="2336" h="1135" extrusionOk="0">
                  <a:moveTo>
                    <a:pt x="2051" y="0"/>
                  </a:moveTo>
                  <a:cubicBezTo>
                    <a:pt x="2024" y="0"/>
                    <a:pt x="1995" y="6"/>
                    <a:pt x="1965" y="19"/>
                  </a:cubicBezTo>
                  <a:lnTo>
                    <a:pt x="200" y="753"/>
                  </a:lnTo>
                  <a:cubicBezTo>
                    <a:pt x="0" y="829"/>
                    <a:pt x="57" y="1135"/>
                    <a:pt x="286" y="1135"/>
                  </a:cubicBezTo>
                  <a:cubicBezTo>
                    <a:pt x="305" y="1135"/>
                    <a:pt x="334" y="1135"/>
                    <a:pt x="363" y="1125"/>
                  </a:cubicBezTo>
                  <a:lnTo>
                    <a:pt x="2118" y="391"/>
                  </a:lnTo>
                  <a:cubicBezTo>
                    <a:pt x="2336" y="298"/>
                    <a:pt x="2244" y="0"/>
                    <a:pt x="205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5" name="Google Shape;6265;p50"/>
          <p:cNvGrpSpPr/>
          <p:nvPr/>
        </p:nvGrpSpPr>
        <p:grpSpPr>
          <a:xfrm>
            <a:off x="3065430" y="1990066"/>
            <a:ext cx="378190" cy="302044"/>
            <a:chOff x="3065430" y="1990066"/>
            <a:chExt cx="378190" cy="302044"/>
          </a:xfrm>
        </p:grpSpPr>
        <p:sp>
          <p:nvSpPr>
            <p:cNvPr id="6266" name="Google Shape;6266;p50"/>
            <p:cNvSpPr/>
            <p:nvPr/>
          </p:nvSpPr>
          <p:spPr>
            <a:xfrm>
              <a:off x="3216282" y="2149742"/>
              <a:ext cx="67714" cy="67741"/>
            </a:xfrm>
            <a:custGeom>
              <a:avLst/>
              <a:gdLst/>
              <a:ahLst/>
              <a:cxnLst/>
              <a:rect l="l" t="t" r="r" b="b"/>
              <a:pathLst>
                <a:path w="2586" h="2587" extrusionOk="0">
                  <a:moveTo>
                    <a:pt x="1946" y="1"/>
                  </a:moveTo>
                  <a:lnTo>
                    <a:pt x="0" y="1947"/>
                  </a:lnTo>
                  <a:lnTo>
                    <a:pt x="639" y="2586"/>
                  </a:lnTo>
                  <a:lnTo>
                    <a:pt x="2585" y="640"/>
                  </a:lnTo>
                  <a:lnTo>
                    <a:pt x="1946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7" name="Google Shape;6267;p50"/>
            <p:cNvSpPr/>
            <p:nvPr/>
          </p:nvSpPr>
          <p:spPr>
            <a:xfrm>
              <a:off x="3216282" y="2180483"/>
              <a:ext cx="36973" cy="36999"/>
            </a:xfrm>
            <a:custGeom>
              <a:avLst/>
              <a:gdLst/>
              <a:ahLst/>
              <a:cxnLst/>
              <a:rect l="l" t="t" r="r" b="b"/>
              <a:pathLst>
                <a:path w="1412" h="1413" extrusionOk="0">
                  <a:moveTo>
                    <a:pt x="773" y="0"/>
                  </a:moveTo>
                  <a:lnTo>
                    <a:pt x="0" y="773"/>
                  </a:lnTo>
                  <a:lnTo>
                    <a:pt x="639" y="1412"/>
                  </a:lnTo>
                  <a:lnTo>
                    <a:pt x="1412" y="639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8" name="Google Shape;6268;p50"/>
            <p:cNvSpPr/>
            <p:nvPr/>
          </p:nvSpPr>
          <p:spPr>
            <a:xfrm>
              <a:off x="3141079" y="2188103"/>
              <a:ext cx="104949" cy="104007"/>
            </a:xfrm>
            <a:custGeom>
              <a:avLst/>
              <a:gdLst/>
              <a:ahLst/>
              <a:cxnLst/>
              <a:rect l="l" t="t" r="r" b="b"/>
              <a:pathLst>
                <a:path w="4008" h="3972" extrusionOk="0">
                  <a:moveTo>
                    <a:pt x="3020" y="0"/>
                  </a:moveTo>
                  <a:cubicBezTo>
                    <a:pt x="2963" y="0"/>
                    <a:pt x="2905" y="24"/>
                    <a:pt x="2863" y="72"/>
                  </a:cubicBezTo>
                  <a:lnTo>
                    <a:pt x="86" y="2848"/>
                  </a:lnTo>
                  <a:cubicBezTo>
                    <a:pt x="1" y="2934"/>
                    <a:pt x="1" y="3067"/>
                    <a:pt x="86" y="3153"/>
                  </a:cubicBezTo>
                  <a:lnTo>
                    <a:pt x="831" y="3907"/>
                  </a:lnTo>
                  <a:cubicBezTo>
                    <a:pt x="873" y="3950"/>
                    <a:pt x="931" y="3971"/>
                    <a:pt x="988" y="3971"/>
                  </a:cubicBezTo>
                  <a:cubicBezTo>
                    <a:pt x="1045" y="3971"/>
                    <a:pt x="1102" y="3950"/>
                    <a:pt x="1145" y="3907"/>
                  </a:cubicBezTo>
                  <a:lnTo>
                    <a:pt x="3921" y="1121"/>
                  </a:lnTo>
                  <a:cubicBezTo>
                    <a:pt x="4007" y="1035"/>
                    <a:pt x="4007" y="902"/>
                    <a:pt x="3921" y="816"/>
                  </a:cubicBezTo>
                  <a:lnTo>
                    <a:pt x="3177" y="72"/>
                  </a:lnTo>
                  <a:cubicBezTo>
                    <a:pt x="3134" y="24"/>
                    <a:pt x="3077" y="0"/>
                    <a:pt x="302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9" name="Google Shape;6269;p50"/>
            <p:cNvSpPr/>
            <p:nvPr/>
          </p:nvSpPr>
          <p:spPr>
            <a:xfrm>
              <a:off x="3235999" y="1990118"/>
              <a:ext cx="207621" cy="207621"/>
            </a:xfrm>
            <a:custGeom>
              <a:avLst/>
              <a:gdLst/>
              <a:ahLst/>
              <a:cxnLst/>
              <a:rect l="l" t="t" r="r" b="b"/>
              <a:pathLst>
                <a:path w="7929" h="7929" extrusionOk="0">
                  <a:moveTo>
                    <a:pt x="3969" y="1"/>
                  </a:moveTo>
                  <a:cubicBezTo>
                    <a:pt x="1775" y="1"/>
                    <a:pt x="1" y="1775"/>
                    <a:pt x="1" y="3960"/>
                  </a:cubicBezTo>
                  <a:cubicBezTo>
                    <a:pt x="1" y="6154"/>
                    <a:pt x="1775" y="7928"/>
                    <a:pt x="3969" y="7928"/>
                  </a:cubicBezTo>
                  <a:cubicBezTo>
                    <a:pt x="6154" y="7928"/>
                    <a:pt x="7928" y="6154"/>
                    <a:pt x="7928" y="3960"/>
                  </a:cubicBezTo>
                  <a:cubicBezTo>
                    <a:pt x="7928" y="1775"/>
                    <a:pt x="6154" y="1"/>
                    <a:pt x="39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0" name="Google Shape;6270;p50"/>
            <p:cNvSpPr/>
            <p:nvPr/>
          </p:nvSpPr>
          <p:spPr>
            <a:xfrm>
              <a:off x="3226023" y="1990066"/>
              <a:ext cx="192119" cy="181933"/>
            </a:xfrm>
            <a:custGeom>
              <a:avLst/>
              <a:gdLst/>
              <a:ahLst/>
              <a:cxnLst/>
              <a:rect l="l" t="t" r="r" b="b"/>
              <a:pathLst>
                <a:path w="7337" h="6948" extrusionOk="0">
                  <a:moveTo>
                    <a:pt x="4347" y="0"/>
                  </a:moveTo>
                  <a:cubicBezTo>
                    <a:pt x="3332" y="0"/>
                    <a:pt x="2318" y="389"/>
                    <a:pt x="1546" y="1167"/>
                  </a:cubicBezTo>
                  <a:cubicBezTo>
                    <a:pt x="0" y="2712"/>
                    <a:pt x="0" y="5221"/>
                    <a:pt x="1546" y="6767"/>
                  </a:cubicBezTo>
                  <a:cubicBezTo>
                    <a:pt x="1612" y="6833"/>
                    <a:pt x="1679" y="6891"/>
                    <a:pt x="1746" y="6948"/>
                  </a:cubicBezTo>
                  <a:cubicBezTo>
                    <a:pt x="372" y="5383"/>
                    <a:pt x="458" y="3017"/>
                    <a:pt x="1927" y="1548"/>
                  </a:cubicBezTo>
                  <a:cubicBezTo>
                    <a:pt x="2701" y="774"/>
                    <a:pt x="3716" y="384"/>
                    <a:pt x="4733" y="384"/>
                  </a:cubicBezTo>
                  <a:cubicBezTo>
                    <a:pt x="5659" y="384"/>
                    <a:pt x="6586" y="707"/>
                    <a:pt x="7336" y="1357"/>
                  </a:cubicBezTo>
                  <a:cubicBezTo>
                    <a:pt x="7279" y="1291"/>
                    <a:pt x="7212" y="1224"/>
                    <a:pt x="7155" y="1167"/>
                  </a:cubicBezTo>
                  <a:cubicBezTo>
                    <a:pt x="6378" y="389"/>
                    <a:pt x="5362" y="0"/>
                    <a:pt x="434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1" name="Google Shape;6271;p50"/>
            <p:cNvSpPr/>
            <p:nvPr/>
          </p:nvSpPr>
          <p:spPr>
            <a:xfrm>
              <a:off x="3252234" y="2013816"/>
              <a:ext cx="167401" cy="159938"/>
            </a:xfrm>
            <a:custGeom>
              <a:avLst/>
              <a:gdLst/>
              <a:ahLst/>
              <a:cxnLst/>
              <a:rect l="l" t="t" r="r" b="b"/>
              <a:pathLst>
                <a:path w="6393" h="6108" extrusionOk="0">
                  <a:moveTo>
                    <a:pt x="3325" y="1"/>
                  </a:moveTo>
                  <a:cubicBezTo>
                    <a:pt x="2577" y="1"/>
                    <a:pt x="1814" y="278"/>
                    <a:pt x="1193" y="899"/>
                  </a:cubicBezTo>
                  <a:cubicBezTo>
                    <a:pt x="1" y="2091"/>
                    <a:pt x="1" y="4018"/>
                    <a:pt x="1193" y="5211"/>
                  </a:cubicBezTo>
                  <a:cubicBezTo>
                    <a:pt x="1813" y="5830"/>
                    <a:pt x="2574" y="6107"/>
                    <a:pt x="3321" y="6107"/>
                  </a:cubicBezTo>
                  <a:cubicBezTo>
                    <a:pt x="4888" y="6107"/>
                    <a:pt x="6393" y="4889"/>
                    <a:pt x="6393" y="3055"/>
                  </a:cubicBezTo>
                  <a:cubicBezTo>
                    <a:pt x="6393" y="1216"/>
                    <a:pt x="4891" y="1"/>
                    <a:pt x="332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2" name="Google Shape;6272;p50"/>
            <p:cNvSpPr/>
            <p:nvPr/>
          </p:nvSpPr>
          <p:spPr>
            <a:xfrm>
              <a:off x="3275722" y="2029605"/>
              <a:ext cx="153654" cy="144175"/>
            </a:xfrm>
            <a:custGeom>
              <a:avLst/>
              <a:gdLst/>
              <a:ahLst/>
              <a:cxnLst/>
              <a:rect l="l" t="t" r="r" b="b"/>
              <a:pathLst>
                <a:path w="5868" h="5506" extrusionOk="0">
                  <a:moveTo>
                    <a:pt x="4255" y="0"/>
                  </a:moveTo>
                  <a:lnTo>
                    <a:pt x="4255" y="0"/>
                  </a:lnTo>
                  <a:cubicBezTo>
                    <a:pt x="5143" y="1212"/>
                    <a:pt x="5019" y="2891"/>
                    <a:pt x="3960" y="3959"/>
                  </a:cubicBezTo>
                  <a:cubicBezTo>
                    <a:pt x="3367" y="4547"/>
                    <a:pt x="2586" y="4849"/>
                    <a:pt x="1802" y="4849"/>
                  </a:cubicBezTo>
                  <a:cubicBezTo>
                    <a:pt x="1172" y="4849"/>
                    <a:pt x="540" y="4654"/>
                    <a:pt x="1" y="4255"/>
                  </a:cubicBezTo>
                  <a:lnTo>
                    <a:pt x="1" y="4255"/>
                  </a:lnTo>
                  <a:cubicBezTo>
                    <a:pt x="600" y="5078"/>
                    <a:pt x="1524" y="5505"/>
                    <a:pt x="2458" y="5505"/>
                  </a:cubicBezTo>
                  <a:cubicBezTo>
                    <a:pt x="3159" y="5505"/>
                    <a:pt x="3865" y="5265"/>
                    <a:pt x="4446" y="4770"/>
                  </a:cubicBezTo>
                  <a:cubicBezTo>
                    <a:pt x="5791" y="3606"/>
                    <a:pt x="5868" y="1546"/>
                    <a:pt x="4608" y="296"/>
                  </a:cubicBezTo>
                  <a:cubicBezTo>
                    <a:pt x="4494" y="191"/>
                    <a:pt x="4379" y="86"/>
                    <a:pt x="425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3" name="Google Shape;6273;p50"/>
            <p:cNvSpPr/>
            <p:nvPr/>
          </p:nvSpPr>
          <p:spPr>
            <a:xfrm>
              <a:off x="3065430" y="1990066"/>
              <a:ext cx="177587" cy="149464"/>
            </a:xfrm>
            <a:custGeom>
              <a:avLst/>
              <a:gdLst/>
              <a:ahLst/>
              <a:cxnLst/>
              <a:rect l="l" t="t" r="r" b="b"/>
              <a:pathLst>
                <a:path w="6782" h="5708" extrusionOk="0">
                  <a:moveTo>
                    <a:pt x="3369" y="1"/>
                  </a:moveTo>
                  <a:cubicBezTo>
                    <a:pt x="1279" y="1"/>
                    <a:pt x="1" y="2352"/>
                    <a:pt x="1182" y="4114"/>
                  </a:cubicBezTo>
                  <a:cubicBezTo>
                    <a:pt x="1674" y="4860"/>
                    <a:pt x="2504" y="5285"/>
                    <a:pt x="3371" y="5285"/>
                  </a:cubicBezTo>
                  <a:cubicBezTo>
                    <a:pt x="3614" y="5285"/>
                    <a:pt x="3859" y="5252"/>
                    <a:pt x="4101" y="5183"/>
                  </a:cubicBezTo>
                  <a:lnTo>
                    <a:pt x="5189" y="5689"/>
                  </a:lnTo>
                  <a:cubicBezTo>
                    <a:pt x="5217" y="5702"/>
                    <a:pt x="5247" y="5708"/>
                    <a:pt x="5276" y="5708"/>
                  </a:cubicBezTo>
                  <a:cubicBezTo>
                    <a:pt x="5393" y="5708"/>
                    <a:pt x="5502" y="5609"/>
                    <a:pt x="5494" y="5479"/>
                  </a:cubicBezTo>
                  <a:lnTo>
                    <a:pt x="5446" y="4286"/>
                  </a:lnTo>
                  <a:cubicBezTo>
                    <a:pt x="6782" y="2588"/>
                    <a:pt x="5637" y="89"/>
                    <a:pt x="3481" y="3"/>
                  </a:cubicBezTo>
                  <a:cubicBezTo>
                    <a:pt x="3443" y="1"/>
                    <a:pt x="3406" y="1"/>
                    <a:pt x="336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4" name="Google Shape;6274;p50"/>
            <p:cNvSpPr/>
            <p:nvPr/>
          </p:nvSpPr>
          <p:spPr>
            <a:xfrm>
              <a:off x="3137832" y="2038089"/>
              <a:ext cx="20503" cy="52972"/>
            </a:xfrm>
            <a:custGeom>
              <a:avLst/>
              <a:gdLst/>
              <a:ahLst/>
              <a:cxnLst/>
              <a:rect l="l" t="t" r="r" b="b"/>
              <a:pathLst>
                <a:path w="783" h="2023" extrusionOk="0">
                  <a:moveTo>
                    <a:pt x="249" y="0"/>
                  </a:moveTo>
                  <a:cubicBezTo>
                    <a:pt x="1" y="19"/>
                    <a:pt x="1" y="401"/>
                    <a:pt x="249" y="420"/>
                  </a:cubicBezTo>
                  <a:lnTo>
                    <a:pt x="373" y="420"/>
                  </a:lnTo>
                  <a:lnTo>
                    <a:pt x="373" y="1823"/>
                  </a:lnTo>
                  <a:cubicBezTo>
                    <a:pt x="373" y="1937"/>
                    <a:pt x="468" y="2023"/>
                    <a:pt x="582" y="2023"/>
                  </a:cubicBezTo>
                  <a:cubicBezTo>
                    <a:pt x="687" y="2023"/>
                    <a:pt x="783" y="1927"/>
                    <a:pt x="783" y="1823"/>
                  </a:cubicBezTo>
                  <a:lnTo>
                    <a:pt x="783" y="210"/>
                  </a:lnTo>
                  <a:cubicBezTo>
                    <a:pt x="783" y="96"/>
                    <a:pt x="687" y="0"/>
                    <a:pt x="5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5" name="Google Shape;6275;p50"/>
            <p:cNvSpPr/>
            <p:nvPr/>
          </p:nvSpPr>
          <p:spPr>
            <a:xfrm>
              <a:off x="3137334" y="2082525"/>
              <a:ext cx="32338" cy="10814"/>
            </a:xfrm>
            <a:custGeom>
              <a:avLst/>
              <a:gdLst/>
              <a:ahLst/>
              <a:cxnLst/>
              <a:rect l="l" t="t" r="r" b="b"/>
              <a:pathLst>
                <a:path w="1235" h="413" extrusionOk="0">
                  <a:moveTo>
                    <a:pt x="971" y="0"/>
                  </a:moveTo>
                  <a:cubicBezTo>
                    <a:pt x="963" y="0"/>
                    <a:pt x="954" y="1"/>
                    <a:pt x="945" y="2"/>
                  </a:cubicBezTo>
                  <a:lnTo>
                    <a:pt x="258" y="2"/>
                  </a:lnTo>
                  <a:cubicBezTo>
                    <a:pt x="0" y="21"/>
                    <a:pt x="0" y="393"/>
                    <a:pt x="258" y="412"/>
                  </a:cubicBezTo>
                  <a:lnTo>
                    <a:pt x="945" y="412"/>
                  </a:lnTo>
                  <a:cubicBezTo>
                    <a:pt x="951" y="412"/>
                    <a:pt x="957" y="412"/>
                    <a:pt x="963" y="412"/>
                  </a:cubicBezTo>
                  <a:cubicBezTo>
                    <a:pt x="1232" y="412"/>
                    <a:pt x="1235" y="0"/>
                    <a:pt x="97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6" name="Google Shape;6276;p50"/>
            <p:cNvSpPr/>
            <p:nvPr/>
          </p:nvSpPr>
          <p:spPr>
            <a:xfrm>
              <a:off x="3139822" y="2021488"/>
              <a:ext cx="18513" cy="15868"/>
            </a:xfrm>
            <a:custGeom>
              <a:avLst/>
              <a:gdLst/>
              <a:ahLst/>
              <a:cxnLst/>
              <a:rect l="l" t="t" r="r" b="b"/>
              <a:pathLst>
                <a:path w="707" h="606" extrusionOk="0">
                  <a:moveTo>
                    <a:pt x="404" y="1"/>
                  </a:moveTo>
                  <a:cubicBezTo>
                    <a:pt x="330" y="1"/>
                    <a:pt x="254" y="29"/>
                    <a:pt x="192" y="91"/>
                  </a:cubicBezTo>
                  <a:cubicBezTo>
                    <a:pt x="1" y="281"/>
                    <a:pt x="134" y="606"/>
                    <a:pt x="402" y="606"/>
                  </a:cubicBezTo>
                  <a:cubicBezTo>
                    <a:pt x="573" y="606"/>
                    <a:pt x="707" y="472"/>
                    <a:pt x="707" y="301"/>
                  </a:cubicBezTo>
                  <a:cubicBezTo>
                    <a:pt x="707" y="120"/>
                    <a:pt x="559" y="1"/>
                    <a:pt x="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7" name="Google Shape;6277;p50"/>
          <p:cNvGrpSpPr/>
          <p:nvPr/>
        </p:nvGrpSpPr>
        <p:grpSpPr>
          <a:xfrm>
            <a:off x="3568234" y="3791410"/>
            <a:ext cx="347501" cy="359285"/>
            <a:chOff x="3568234" y="3791410"/>
            <a:chExt cx="347501" cy="359285"/>
          </a:xfrm>
        </p:grpSpPr>
        <p:sp>
          <p:nvSpPr>
            <p:cNvPr id="6278" name="Google Shape;6278;p50"/>
            <p:cNvSpPr/>
            <p:nvPr/>
          </p:nvSpPr>
          <p:spPr>
            <a:xfrm>
              <a:off x="3657682" y="3791410"/>
              <a:ext cx="151899" cy="160750"/>
            </a:xfrm>
            <a:custGeom>
              <a:avLst/>
              <a:gdLst/>
              <a:ahLst/>
              <a:cxnLst/>
              <a:rect l="l" t="t" r="r" b="b"/>
              <a:pathLst>
                <a:path w="5801" h="6139" extrusionOk="0">
                  <a:moveTo>
                    <a:pt x="3210" y="1"/>
                  </a:moveTo>
                  <a:cubicBezTo>
                    <a:pt x="2700" y="1"/>
                    <a:pt x="2177" y="155"/>
                    <a:pt x="1708" y="498"/>
                  </a:cubicBezTo>
                  <a:cubicBezTo>
                    <a:pt x="0" y="1738"/>
                    <a:pt x="429" y="4390"/>
                    <a:pt x="2433" y="5039"/>
                  </a:cubicBezTo>
                  <a:lnTo>
                    <a:pt x="3024" y="6031"/>
                  </a:lnTo>
                  <a:cubicBezTo>
                    <a:pt x="3067" y="6103"/>
                    <a:pt x="3141" y="6139"/>
                    <a:pt x="3215" y="6139"/>
                  </a:cubicBezTo>
                  <a:cubicBezTo>
                    <a:pt x="3289" y="6139"/>
                    <a:pt x="3363" y="6103"/>
                    <a:pt x="3406" y="6031"/>
                  </a:cubicBezTo>
                  <a:lnTo>
                    <a:pt x="4007" y="5039"/>
                  </a:lnTo>
                  <a:cubicBezTo>
                    <a:pt x="5075" y="4696"/>
                    <a:pt x="5800" y="3703"/>
                    <a:pt x="5800" y="2587"/>
                  </a:cubicBezTo>
                  <a:cubicBezTo>
                    <a:pt x="5800" y="1062"/>
                    <a:pt x="4547" y="1"/>
                    <a:pt x="321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9" name="Google Shape;6279;p50"/>
            <p:cNvSpPr/>
            <p:nvPr/>
          </p:nvSpPr>
          <p:spPr>
            <a:xfrm>
              <a:off x="3727858" y="3822413"/>
              <a:ext cx="48992" cy="48992"/>
            </a:xfrm>
            <a:custGeom>
              <a:avLst/>
              <a:gdLst/>
              <a:ahLst/>
              <a:cxnLst/>
              <a:rect l="l" t="t" r="r" b="b"/>
              <a:pathLst>
                <a:path w="1871" h="1871" extrusionOk="0">
                  <a:moveTo>
                    <a:pt x="936" y="1"/>
                  </a:moveTo>
                  <a:cubicBezTo>
                    <a:pt x="421" y="1"/>
                    <a:pt x="1" y="421"/>
                    <a:pt x="1" y="936"/>
                  </a:cubicBezTo>
                  <a:cubicBezTo>
                    <a:pt x="1" y="1451"/>
                    <a:pt x="421" y="1871"/>
                    <a:pt x="936" y="1871"/>
                  </a:cubicBezTo>
                  <a:cubicBezTo>
                    <a:pt x="1451" y="1871"/>
                    <a:pt x="1871" y="1451"/>
                    <a:pt x="1871" y="936"/>
                  </a:cubicBezTo>
                  <a:cubicBezTo>
                    <a:pt x="1871" y="421"/>
                    <a:pt x="1451" y="1"/>
                    <a:pt x="93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0" name="Google Shape;6280;p50"/>
            <p:cNvSpPr/>
            <p:nvPr/>
          </p:nvSpPr>
          <p:spPr>
            <a:xfrm>
              <a:off x="3710890" y="3816731"/>
              <a:ext cx="82823" cy="60173"/>
            </a:xfrm>
            <a:custGeom>
              <a:avLst/>
              <a:gdLst/>
              <a:ahLst/>
              <a:cxnLst/>
              <a:rect l="l" t="t" r="r" b="b"/>
              <a:pathLst>
                <a:path w="3163" h="2298" extrusionOk="0">
                  <a:moveTo>
                    <a:pt x="1584" y="428"/>
                  </a:moveTo>
                  <a:cubicBezTo>
                    <a:pt x="1784" y="428"/>
                    <a:pt x="1965" y="504"/>
                    <a:pt x="2099" y="638"/>
                  </a:cubicBezTo>
                  <a:cubicBezTo>
                    <a:pt x="2585" y="1124"/>
                    <a:pt x="2188" y="1881"/>
                    <a:pt x="1598" y="1881"/>
                  </a:cubicBezTo>
                  <a:cubicBezTo>
                    <a:pt x="1505" y="1881"/>
                    <a:pt x="1407" y="1862"/>
                    <a:pt x="1307" y="1821"/>
                  </a:cubicBezTo>
                  <a:cubicBezTo>
                    <a:pt x="573" y="1525"/>
                    <a:pt x="792" y="428"/>
                    <a:pt x="1584" y="428"/>
                  </a:cubicBezTo>
                  <a:close/>
                  <a:moveTo>
                    <a:pt x="1608" y="0"/>
                  </a:moveTo>
                  <a:cubicBezTo>
                    <a:pt x="1463" y="0"/>
                    <a:pt x="1310" y="30"/>
                    <a:pt x="1154" y="94"/>
                  </a:cubicBezTo>
                  <a:cubicBezTo>
                    <a:pt x="0" y="571"/>
                    <a:pt x="334" y="2298"/>
                    <a:pt x="1584" y="2298"/>
                  </a:cubicBezTo>
                  <a:cubicBezTo>
                    <a:pt x="1889" y="2298"/>
                    <a:pt x="2185" y="2174"/>
                    <a:pt x="2395" y="1964"/>
                  </a:cubicBezTo>
                  <a:cubicBezTo>
                    <a:pt x="3162" y="1196"/>
                    <a:pt x="2538" y="0"/>
                    <a:pt x="160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1" name="Google Shape;6281;p50"/>
            <p:cNvSpPr/>
            <p:nvPr/>
          </p:nvSpPr>
          <p:spPr>
            <a:xfrm>
              <a:off x="3699631" y="3857973"/>
              <a:ext cx="44017" cy="39670"/>
            </a:xfrm>
            <a:custGeom>
              <a:avLst/>
              <a:gdLst/>
              <a:ahLst/>
              <a:cxnLst/>
              <a:rect l="l" t="t" r="r" b="b"/>
              <a:pathLst>
                <a:path w="1681" h="1515" extrusionOk="0">
                  <a:moveTo>
                    <a:pt x="1368" y="1"/>
                  </a:moveTo>
                  <a:cubicBezTo>
                    <a:pt x="1315" y="1"/>
                    <a:pt x="1259" y="25"/>
                    <a:pt x="1212" y="83"/>
                  </a:cubicBezTo>
                  <a:lnTo>
                    <a:pt x="144" y="1161"/>
                  </a:lnTo>
                  <a:cubicBezTo>
                    <a:pt x="1" y="1285"/>
                    <a:pt x="96" y="1514"/>
                    <a:pt x="287" y="1514"/>
                  </a:cubicBezTo>
                  <a:cubicBezTo>
                    <a:pt x="344" y="1514"/>
                    <a:pt x="392" y="1486"/>
                    <a:pt x="430" y="1448"/>
                  </a:cubicBezTo>
                  <a:lnTo>
                    <a:pt x="1508" y="379"/>
                  </a:lnTo>
                  <a:cubicBezTo>
                    <a:pt x="1681" y="228"/>
                    <a:pt x="1533" y="1"/>
                    <a:pt x="13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2" name="Google Shape;6282;p50"/>
            <p:cNvSpPr/>
            <p:nvPr/>
          </p:nvSpPr>
          <p:spPr>
            <a:xfrm>
              <a:off x="3568234" y="3947316"/>
              <a:ext cx="86960" cy="201179"/>
            </a:xfrm>
            <a:custGeom>
              <a:avLst/>
              <a:gdLst/>
              <a:ahLst/>
              <a:cxnLst/>
              <a:rect l="l" t="t" r="r" b="b"/>
              <a:pathLst>
                <a:path w="3321" h="7683" extrusionOk="0">
                  <a:moveTo>
                    <a:pt x="3321" y="1"/>
                  </a:moveTo>
                  <a:lnTo>
                    <a:pt x="153" y="1060"/>
                  </a:lnTo>
                  <a:cubicBezTo>
                    <a:pt x="68" y="1088"/>
                    <a:pt x="1" y="1174"/>
                    <a:pt x="10" y="1270"/>
                  </a:cubicBezTo>
                  <a:lnTo>
                    <a:pt x="10" y="7461"/>
                  </a:lnTo>
                  <a:cubicBezTo>
                    <a:pt x="2" y="7588"/>
                    <a:pt x="107" y="7683"/>
                    <a:pt x="225" y="7683"/>
                  </a:cubicBezTo>
                  <a:cubicBezTo>
                    <a:pt x="249" y="7683"/>
                    <a:pt x="273" y="7679"/>
                    <a:pt x="297" y="7671"/>
                  </a:cubicBezTo>
                  <a:lnTo>
                    <a:pt x="3321" y="6660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3" name="Google Shape;6283;p50"/>
            <p:cNvSpPr/>
            <p:nvPr/>
          </p:nvSpPr>
          <p:spPr>
            <a:xfrm>
              <a:off x="3655169" y="3947316"/>
              <a:ext cx="86960" cy="203379"/>
            </a:xfrm>
            <a:custGeom>
              <a:avLst/>
              <a:gdLst/>
              <a:ahLst/>
              <a:cxnLst/>
              <a:rect l="l" t="t" r="r" b="b"/>
              <a:pathLst>
                <a:path w="3321" h="7767" extrusionOk="0">
                  <a:moveTo>
                    <a:pt x="1" y="1"/>
                  </a:moveTo>
                  <a:lnTo>
                    <a:pt x="1" y="6660"/>
                  </a:lnTo>
                  <a:lnTo>
                    <a:pt x="3321" y="7766"/>
                  </a:lnTo>
                  <a:lnTo>
                    <a:pt x="3321" y="11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4" name="Google Shape;6284;p50"/>
            <p:cNvSpPr/>
            <p:nvPr/>
          </p:nvSpPr>
          <p:spPr>
            <a:xfrm>
              <a:off x="3742103" y="3947316"/>
              <a:ext cx="86699" cy="203379"/>
            </a:xfrm>
            <a:custGeom>
              <a:avLst/>
              <a:gdLst/>
              <a:ahLst/>
              <a:cxnLst/>
              <a:rect l="l" t="t" r="r" b="b"/>
              <a:pathLst>
                <a:path w="3311" h="7767" extrusionOk="0">
                  <a:moveTo>
                    <a:pt x="3311" y="1"/>
                  </a:moveTo>
                  <a:lnTo>
                    <a:pt x="1" y="1107"/>
                  </a:lnTo>
                  <a:lnTo>
                    <a:pt x="1" y="7766"/>
                  </a:lnTo>
                  <a:lnTo>
                    <a:pt x="3311" y="6660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5" name="Google Shape;6285;p50"/>
            <p:cNvSpPr/>
            <p:nvPr/>
          </p:nvSpPr>
          <p:spPr>
            <a:xfrm>
              <a:off x="3828775" y="3947316"/>
              <a:ext cx="86960" cy="201179"/>
            </a:xfrm>
            <a:custGeom>
              <a:avLst/>
              <a:gdLst/>
              <a:ahLst/>
              <a:cxnLst/>
              <a:rect l="l" t="t" r="r" b="b"/>
              <a:pathLst>
                <a:path w="3321" h="7683" extrusionOk="0">
                  <a:moveTo>
                    <a:pt x="1" y="1"/>
                  </a:moveTo>
                  <a:lnTo>
                    <a:pt x="1" y="6660"/>
                  </a:lnTo>
                  <a:lnTo>
                    <a:pt x="3025" y="7671"/>
                  </a:lnTo>
                  <a:cubicBezTo>
                    <a:pt x="3049" y="7679"/>
                    <a:pt x="3073" y="7683"/>
                    <a:pt x="3096" y="7683"/>
                  </a:cubicBezTo>
                  <a:cubicBezTo>
                    <a:pt x="3215" y="7683"/>
                    <a:pt x="3321" y="7588"/>
                    <a:pt x="3321" y="7461"/>
                  </a:cubicBezTo>
                  <a:lnTo>
                    <a:pt x="3321" y="1270"/>
                  </a:lnTo>
                  <a:cubicBezTo>
                    <a:pt x="3321" y="1174"/>
                    <a:pt x="3254" y="1088"/>
                    <a:pt x="3168" y="106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6" name="Google Shape;6286;p50"/>
            <p:cNvSpPr/>
            <p:nvPr/>
          </p:nvSpPr>
          <p:spPr>
            <a:xfrm>
              <a:off x="3582741" y="3962556"/>
              <a:ext cx="318776" cy="173135"/>
            </a:xfrm>
            <a:custGeom>
              <a:avLst/>
              <a:gdLst/>
              <a:ahLst/>
              <a:cxnLst/>
              <a:rect l="l" t="t" r="r" b="b"/>
              <a:pathLst>
                <a:path w="12174" h="6612" extrusionOk="0">
                  <a:moveTo>
                    <a:pt x="2776" y="1"/>
                  </a:moveTo>
                  <a:lnTo>
                    <a:pt x="153" y="869"/>
                  </a:lnTo>
                  <a:cubicBezTo>
                    <a:pt x="57" y="898"/>
                    <a:pt x="0" y="983"/>
                    <a:pt x="0" y="1079"/>
                  </a:cubicBezTo>
                  <a:lnTo>
                    <a:pt x="0" y="6135"/>
                  </a:lnTo>
                  <a:cubicBezTo>
                    <a:pt x="0" y="6254"/>
                    <a:pt x="100" y="6347"/>
                    <a:pt x="215" y="6347"/>
                  </a:cubicBezTo>
                  <a:cubicBezTo>
                    <a:pt x="239" y="6347"/>
                    <a:pt x="263" y="6343"/>
                    <a:pt x="286" y="6335"/>
                  </a:cubicBezTo>
                  <a:lnTo>
                    <a:pt x="2595" y="5563"/>
                  </a:lnTo>
                  <a:cubicBezTo>
                    <a:pt x="2652" y="5543"/>
                    <a:pt x="2712" y="5534"/>
                    <a:pt x="2772" y="5534"/>
                  </a:cubicBezTo>
                  <a:cubicBezTo>
                    <a:pt x="2831" y="5534"/>
                    <a:pt x="2891" y="5543"/>
                    <a:pt x="2948" y="5563"/>
                  </a:cubicBezTo>
                  <a:lnTo>
                    <a:pt x="3225" y="5658"/>
                  </a:lnTo>
                  <a:lnTo>
                    <a:pt x="6087" y="6612"/>
                  </a:lnTo>
                  <a:lnTo>
                    <a:pt x="9225" y="5563"/>
                  </a:lnTo>
                  <a:cubicBezTo>
                    <a:pt x="9283" y="5543"/>
                    <a:pt x="9342" y="5534"/>
                    <a:pt x="9401" y="5534"/>
                  </a:cubicBezTo>
                  <a:cubicBezTo>
                    <a:pt x="9459" y="5534"/>
                    <a:pt x="9516" y="5543"/>
                    <a:pt x="9569" y="5563"/>
                  </a:cubicBezTo>
                  <a:lnTo>
                    <a:pt x="9855" y="5658"/>
                  </a:lnTo>
                  <a:lnTo>
                    <a:pt x="11877" y="6335"/>
                  </a:lnTo>
                  <a:cubicBezTo>
                    <a:pt x="11900" y="6343"/>
                    <a:pt x="11923" y="6346"/>
                    <a:pt x="11945" y="6346"/>
                  </a:cubicBezTo>
                  <a:cubicBezTo>
                    <a:pt x="12065" y="6346"/>
                    <a:pt x="12173" y="6246"/>
                    <a:pt x="12173" y="6125"/>
                  </a:cubicBezTo>
                  <a:lnTo>
                    <a:pt x="12173" y="1079"/>
                  </a:lnTo>
                  <a:cubicBezTo>
                    <a:pt x="12164" y="983"/>
                    <a:pt x="12106" y="898"/>
                    <a:pt x="12011" y="869"/>
                  </a:cubicBezTo>
                  <a:lnTo>
                    <a:pt x="9845" y="153"/>
                  </a:lnTo>
                  <a:lnTo>
                    <a:pt x="9397" y="1"/>
                  </a:lnTo>
                  <a:lnTo>
                    <a:pt x="6249" y="1050"/>
                  </a:lnTo>
                  <a:cubicBezTo>
                    <a:pt x="6192" y="1064"/>
                    <a:pt x="6134" y="1072"/>
                    <a:pt x="6077" y="1072"/>
                  </a:cubicBezTo>
                  <a:cubicBezTo>
                    <a:pt x="6020" y="1072"/>
                    <a:pt x="5963" y="1064"/>
                    <a:pt x="5905" y="1050"/>
                  </a:cubicBezTo>
                  <a:lnTo>
                    <a:pt x="3225" y="153"/>
                  </a:lnTo>
                  <a:lnTo>
                    <a:pt x="2776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7" name="Google Shape;6287;p50"/>
            <p:cNvSpPr/>
            <p:nvPr/>
          </p:nvSpPr>
          <p:spPr>
            <a:xfrm>
              <a:off x="3582741" y="3962556"/>
              <a:ext cx="72454" cy="166196"/>
            </a:xfrm>
            <a:custGeom>
              <a:avLst/>
              <a:gdLst/>
              <a:ahLst/>
              <a:cxnLst/>
              <a:rect l="l" t="t" r="r" b="b"/>
              <a:pathLst>
                <a:path w="2767" h="6347" extrusionOk="0">
                  <a:moveTo>
                    <a:pt x="2767" y="1"/>
                  </a:moveTo>
                  <a:lnTo>
                    <a:pt x="143" y="869"/>
                  </a:lnTo>
                  <a:cubicBezTo>
                    <a:pt x="57" y="898"/>
                    <a:pt x="0" y="983"/>
                    <a:pt x="0" y="1079"/>
                  </a:cubicBezTo>
                  <a:lnTo>
                    <a:pt x="0" y="6135"/>
                  </a:lnTo>
                  <a:cubicBezTo>
                    <a:pt x="0" y="6254"/>
                    <a:pt x="100" y="6347"/>
                    <a:pt x="210" y="6347"/>
                  </a:cubicBezTo>
                  <a:cubicBezTo>
                    <a:pt x="232" y="6347"/>
                    <a:pt x="255" y="6343"/>
                    <a:pt x="277" y="6335"/>
                  </a:cubicBezTo>
                  <a:lnTo>
                    <a:pt x="2595" y="5572"/>
                  </a:lnTo>
                  <a:cubicBezTo>
                    <a:pt x="2652" y="5553"/>
                    <a:pt x="2709" y="5543"/>
                    <a:pt x="2767" y="5543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8" name="Google Shape;6288;p50"/>
            <p:cNvSpPr/>
            <p:nvPr/>
          </p:nvSpPr>
          <p:spPr>
            <a:xfrm>
              <a:off x="3742103" y="3962556"/>
              <a:ext cx="86699" cy="173135"/>
            </a:xfrm>
            <a:custGeom>
              <a:avLst/>
              <a:gdLst/>
              <a:ahLst/>
              <a:cxnLst/>
              <a:rect l="l" t="t" r="r" b="b"/>
              <a:pathLst>
                <a:path w="3311" h="6612" extrusionOk="0">
                  <a:moveTo>
                    <a:pt x="3311" y="1"/>
                  </a:moveTo>
                  <a:lnTo>
                    <a:pt x="172" y="1050"/>
                  </a:lnTo>
                  <a:cubicBezTo>
                    <a:pt x="115" y="1060"/>
                    <a:pt x="58" y="1069"/>
                    <a:pt x="1" y="1079"/>
                  </a:cubicBezTo>
                  <a:lnTo>
                    <a:pt x="1" y="6612"/>
                  </a:lnTo>
                  <a:lnTo>
                    <a:pt x="3139" y="5572"/>
                  </a:lnTo>
                  <a:cubicBezTo>
                    <a:pt x="3197" y="5553"/>
                    <a:pt x="3254" y="5543"/>
                    <a:pt x="3311" y="5543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9" name="Google Shape;6289;p50"/>
          <p:cNvGrpSpPr/>
          <p:nvPr/>
        </p:nvGrpSpPr>
        <p:grpSpPr>
          <a:xfrm>
            <a:off x="1759925" y="1501087"/>
            <a:ext cx="347003" cy="358421"/>
            <a:chOff x="1759925" y="1501087"/>
            <a:chExt cx="347003" cy="358421"/>
          </a:xfrm>
        </p:grpSpPr>
        <p:sp>
          <p:nvSpPr>
            <p:cNvPr id="6290" name="Google Shape;6290;p50"/>
            <p:cNvSpPr/>
            <p:nvPr/>
          </p:nvSpPr>
          <p:spPr>
            <a:xfrm>
              <a:off x="1897055" y="1797266"/>
              <a:ext cx="72480" cy="62242"/>
            </a:xfrm>
            <a:custGeom>
              <a:avLst/>
              <a:gdLst/>
              <a:ahLst/>
              <a:cxnLst/>
              <a:rect l="l" t="t" r="r" b="b"/>
              <a:pathLst>
                <a:path w="2768" h="2377" extrusionOk="0">
                  <a:moveTo>
                    <a:pt x="1" y="1"/>
                  </a:moveTo>
                  <a:lnTo>
                    <a:pt x="1" y="2147"/>
                  </a:lnTo>
                  <a:cubicBezTo>
                    <a:pt x="1" y="2271"/>
                    <a:pt x="106" y="2376"/>
                    <a:pt x="230" y="2376"/>
                  </a:cubicBezTo>
                  <a:lnTo>
                    <a:pt x="2548" y="2376"/>
                  </a:lnTo>
                  <a:cubicBezTo>
                    <a:pt x="2672" y="2376"/>
                    <a:pt x="2767" y="2271"/>
                    <a:pt x="2767" y="214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1" name="Google Shape;6291;p50"/>
            <p:cNvSpPr/>
            <p:nvPr/>
          </p:nvSpPr>
          <p:spPr>
            <a:xfrm>
              <a:off x="1897055" y="1797266"/>
              <a:ext cx="72480" cy="31003"/>
            </a:xfrm>
            <a:custGeom>
              <a:avLst/>
              <a:gdLst/>
              <a:ahLst/>
              <a:cxnLst/>
              <a:rect l="l" t="t" r="r" b="b"/>
              <a:pathLst>
                <a:path w="2768" h="1184" extrusionOk="0">
                  <a:moveTo>
                    <a:pt x="1" y="1"/>
                  </a:moveTo>
                  <a:lnTo>
                    <a:pt x="1" y="1184"/>
                  </a:lnTo>
                  <a:lnTo>
                    <a:pt x="2767" y="1184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2" name="Google Shape;6292;p50"/>
            <p:cNvSpPr/>
            <p:nvPr/>
          </p:nvSpPr>
          <p:spPr>
            <a:xfrm>
              <a:off x="1854086" y="1501087"/>
              <a:ext cx="158419" cy="311942"/>
            </a:xfrm>
            <a:custGeom>
              <a:avLst/>
              <a:gdLst/>
              <a:ahLst/>
              <a:cxnLst/>
              <a:rect l="l" t="t" r="r" b="b"/>
              <a:pathLst>
                <a:path w="6050" h="11913" extrusionOk="0">
                  <a:moveTo>
                    <a:pt x="759" y="0"/>
                  </a:moveTo>
                  <a:cubicBezTo>
                    <a:pt x="389" y="0"/>
                    <a:pt x="20" y="241"/>
                    <a:pt x="1" y="723"/>
                  </a:cubicBezTo>
                  <a:lnTo>
                    <a:pt x="1" y="11694"/>
                  </a:lnTo>
                  <a:cubicBezTo>
                    <a:pt x="1" y="11818"/>
                    <a:pt x="106" y="11913"/>
                    <a:pt x="220" y="11913"/>
                  </a:cubicBezTo>
                  <a:lnTo>
                    <a:pt x="5830" y="11913"/>
                  </a:lnTo>
                  <a:cubicBezTo>
                    <a:pt x="5954" y="11913"/>
                    <a:pt x="6049" y="11818"/>
                    <a:pt x="6049" y="11694"/>
                  </a:cubicBezTo>
                  <a:lnTo>
                    <a:pt x="6049" y="3251"/>
                  </a:lnTo>
                  <a:lnTo>
                    <a:pt x="1518" y="3251"/>
                  </a:lnTo>
                  <a:lnTo>
                    <a:pt x="1518" y="723"/>
                  </a:lnTo>
                  <a:cubicBezTo>
                    <a:pt x="1498" y="241"/>
                    <a:pt x="1129" y="0"/>
                    <a:pt x="75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3" name="Google Shape;6293;p50"/>
            <p:cNvSpPr/>
            <p:nvPr/>
          </p:nvSpPr>
          <p:spPr>
            <a:xfrm>
              <a:off x="1854086" y="1795040"/>
              <a:ext cx="158419" cy="17989"/>
            </a:xfrm>
            <a:custGeom>
              <a:avLst/>
              <a:gdLst/>
              <a:ahLst/>
              <a:cxnLst/>
              <a:rect l="l" t="t" r="r" b="b"/>
              <a:pathLst>
                <a:path w="6050" h="687" extrusionOk="0">
                  <a:moveTo>
                    <a:pt x="1" y="0"/>
                  </a:moveTo>
                  <a:lnTo>
                    <a:pt x="1" y="468"/>
                  </a:lnTo>
                  <a:cubicBezTo>
                    <a:pt x="1" y="592"/>
                    <a:pt x="106" y="687"/>
                    <a:pt x="220" y="687"/>
                  </a:cubicBezTo>
                  <a:lnTo>
                    <a:pt x="5830" y="687"/>
                  </a:lnTo>
                  <a:cubicBezTo>
                    <a:pt x="5954" y="687"/>
                    <a:pt x="6049" y="592"/>
                    <a:pt x="6049" y="468"/>
                  </a:cubicBezTo>
                  <a:lnTo>
                    <a:pt x="604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4" name="Google Shape;6294;p50"/>
            <p:cNvSpPr/>
            <p:nvPr/>
          </p:nvSpPr>
          <p:spPr>
            <a:xfrm>
              <a:off x="1854348" y="1602685"/>
              <a:ext cx="105447" cy="80702"/>
            </a:xfrm>
            <a:custGeom>
              <a:avLst/>
              <a:gdLst/>
              <a:ahLst/>
              <a:cxnLst/>
              <a:rect l="l" t="t" r="r" b="b"/>
              <a:pathLst>
                <a:path w="4027" h="3082" extrusionOk="0">
                  <a:moveTo>
                    <a:pt x="716" y="0"/>
                  </a:moveTo>
                  <a:cubicBezTo>
                    <a:pt x="458" y="0"/>
                    <a:pt x="210" y="77"/>
                    <a:pt x="0" y="220"/>
                  </a:cubicBezTo>
                  <a:lnTo>
                    <a:pt x="0" y="2862"/>
                  </a:lnTo>
                  <a:cubicBezTo>
                    <a:pt x="210" y="3005"/>
                    <a:pt x="458" y="3082"/>
                    <a:pt x="716" y="3082"/>
                  </a:cubicBezTo>
                  <a:lnTo>
                    <a:pt x="2776" y="3082"/>
                  </a:lnTo>
                  <a:cubicBezTo>
                    <a:pt x="3463" y="3082"/>
                    <a:pt x="4017" y="2528"/>
                    <a:pt x="4026" y="1842"/>
                  </a:cubicBezTo>
                  <a:lnTo>
                    <a:pt x="402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5" name="Google Shape;6295;p50"/>
            <p:cNvSpPr/>
            <p:nvPr/>
          </p:nvSpPr>
          <p:spPr>
            <a:xfrm>
              <a:off x="1893808" y="1586188"/>
              <a:ext cx="118697" cy="63996"/>
            </a:xfrm>
            <a:custGeom>
              <a:avLst/>
              <a:gdLst/>
              <a:ahLst/>
              <a:cxnLst/>
              <a:rect l="l" t="t" r="r" b="b"/>
              <a:pathLst>
                <a:path w="4533" h="2444" extrusionOk="0">
                  <a:moveTo>
                    <a:pt x="1" y="1"/>
                  </a:moveTo>
                  <a:lnTo>
                    <a:pt x="1" y="2195"/>
                  </a:lnTo>
                  <a:cubicBezTo>
                    <a:pt x="229" y="2362"/>
                    <a:pt x="493" y="2444"/>
                    <a:pt x="757" y="2444"/>
                  </a:cubicBezTo>
                  <a:cubicBezTo>
                    <a:pt x="1067" y="2444"/>
                    <a:pt x="1375" y="2331"/>
                    <a:pt x="1622" y="2109"/>
                  </a:cubicBezTo>
                  <a:cubicBezTo>
                    <a:pt x="1813" y="2224"/>
                    <a:pt x="2023" y="2281"/>
                    <a:pt x="2252" y="2281"/>
                  </a:cubicBezTo>
                  <a:lnTo>
                    <a:pt x="2290" y="2281"/>
                  </a:lnTo>
                  <a:cubicBezTo>
                    <a:pt x="2643" y="2281"/>
                    <a:pt x="2987" y="2128"/>
                    <a:pt x="3225" y="1861"/>
                  </a:cubicBezTo>
                  <a:cubicBezTo>
                    <a:pt x="3387" y="1928"/>
                    <a:pt x="3549" y="1956"/>
                    <a:pt x="3721" y="1956"/>
                  </a:cubicBezTo>
                  <a:lnTo>
                    <a:pt x="3836" y="1956"/>
                  </a:lnTo>
                  <a:cubicBezTo>
                    <a:pt x="4084" y="1956"/>
                    <a:pt x="4332" y="1880"/>
                    <a:pt x="4532" y="1747"/>
                  </a:cubicBezTo>
                  <a:lnTo>
                    <a:pt x="453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6" name="Google Shape;6296;p50"/>
            <p:cNvSpPr/>
            <p:nvPr/>
          </p:nvSpPr>
          <p:spPr>
            <a:xfrm>
              <a:off x="1893808" y="1552724"/>
              <a:ext cx="39487" cy="83452"/>
            </a:xfrm>
            <a:custGeom>
              <a:avLst/>
              <a:gdLst/>
              <a:ahLst/>
              <a:cxnLst/>
              <a:rect l="l" t="t" r="r" b="b"/>
              <a:pathLst>
                <a:path w="1508" h="3187" extrusionOk="0">
                  <a:moveTo>
                    <a:pt x="754" y="0"/>
                  </a:moveTo>
                  <a:cubicBezTo>
                    <a:pt x="334" y="0"/>
                    <a:pt x="1" y="344"/>
                    <a:pt x="1" y="754"/>
                  </a:cubicBezTo>
                  <a:lnTo>
                    <a:pt x="1" y="2433"/>
                  </a:lnTo>
                  <a:cubicBezTo>
                    <a:pt x="1" y="2853"/>
                    <a:pt x="334" y="3187"/>
                    <a:pt x="754" y="3187"/>
                  </a:cubicBezTo>
                  <a:cubicBezTo>
                    <a:pt x="1174" y="3187"/>
                    <a:pt x="1508" y="2853"/>
                    <a:pt x="1508" y="2433"/>
                  </a:cubicBezTo>
                  <a:lnTo>
                    <a:pt x="1508" y="764"/>
                  </a:lnTo>
                  <a:cubicBezTo>
                    <a:pt x="1508" y="344"/>
                    <a:pt x="1174" y="0"/>
                    <a:pt x="754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7" name="Google Shape;6297;p50"/>
            <p:cNvSpPr/>
            <p:nvPr/>
          </p:nvSpPr>
          <p:spPr>
            <a:xfrm>
              <a:off x="1933269" y="1552724"/>
              <a:ext cx="39749" cy="79210"/>
            </a:xfrm>
            <a:custGeom>
              <a:avLst/>
              <a:gdLst/>
              <a:ahLst/>
              <a:cxnLst/>
              <a:rect l="l" t="t" r="r" b="b"/>
              <a:pathLst>
                <a:path w="1518" h="3025" extrusionOk="0">
                  <a:moveTo>
                    <a:pt x="735" y="0"/>
                  </a:moveTo>
                  <a:cubicBezTo>
                    <a:pt x="335" y="0"/>
                    <a:pt x="1" y="334"/>
                    <a:pt x="1" y="744"/>
                  </a:cubicBezTo>
                  <a:lnTo>
                    <a:pt x="1" y="2290"/>
                  </a:lnTo>
                  <a:cubicBezTo>
                    <a:pt x="1" y="2700"/>
                    <a:pt x="335" y="3025"/>
                    <a:pt x="735" y="3025"/>
                  </a:cubicBezTo>
                  <a:lnTo>
                    <a:pt x="783" y="3025"/>
                  </a:lnTo>
                  <a:cubicBezTo>
                    <a:pt x="1184" y="3025"/>
                    <a:pt x="1518" y="2700"/>
                    <a:pt x="1518" y="2290"/>
                  </a:cubicBezTo>
                  <a:lnTo>
                    <a:pt x="1518" y="744"/>
                  </a:lnTo>
                  <a:cubicBezTo>
                    <a:pt x="1518" y="334"/>
                    <a:pt x="1184" y="0"/>
                    <a:pt x="783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8" name="Google Shape;6298;p50"/>
            <p:cNvSpPr/>
            <p:nvPr/>
          </p:nvSpPr>
          <p:spPr>
            <a:xfrm>
              <a:off x="1972992" y="1552724"/>
              <a:ext cx="39513" cy="70726"/>
            </a:xfrm>
            <a:custGeom>
              <a:avLst/>
              <a:gdLst/>
              <a:ahLst/>
              <a:cxnLst/>
              <a:rect l="l" t="t" r="r" b="b"/>
              <a:pathLst>
                <a:path w="1509" h="2701" extrusionOk="0">
                  <a:moveTo>
                    <a:pt x="697" y="0"/>
                  </a:moveTo>
                  <a:cubicBezTo>
                    <a:pt x="306" y="0"/>
                    <a:pt x="1" y="315"/>
                    <a:pt x="1" y="697"/>
                  </a:cubicBezTo>
                  <a:lnTo>
                    <a:pt x="1" y="2013"/>
                  </a:lnTo>
                  <a:cubicBezTo>
                    <a:pt x="1" y="2395"/>
                    <a:pt x="306" y="2700"/>
                    <a:pt x="697" y="2700"/>
                  </a:cubicBezTo>
                  <a:lnTo>
                    <a:pt x="812" y="2700"/>
                  </a:lnTo>
                  <a:cubicBezTo>
                    <a:pt x="1193" y="2700"/>
                    <a:pt x="1508" y="2395"/>
                    <a:pt x="1508" y="2013"/>
                  </a:cubicBezTo>
                  <a:lnTo>
                    <a:pt x="1508" y="697"/>
                  </a:lnTo>
                  <a:cubicBezTo>
                    <a:pt x="1508" y="315"/>
                    <a:pt x="1193" y="0"/>
                    <a:pt x="81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9" name="Google Shape;6299;p50"/>
            <p:cNvSpPr/>
            <p:nvPr/>
          </p:nvSpPr>
          <p:spPr>
            <a:xfrm>
              <a:off x="1893808" y="1552724"/>
              <a:ext cx="25007" cy="83452"/>
            </a:xfrm>
            <a:custGeom>
              <a:avLst/>
              <a:gdLst/>
              <a:ahLst/>
              <a:cxnLst/>
              <a:rect l="l" t="t" r="r" b="b"/>
              <a:pathLst>
                <a:path w="955" h="3187" extrusionOk="0">
                  <a:moveTo>
                    <a:pt x="754" y="0"/>
                  </a:moveTo>
                  <a:cubicBezTo>
                    <a:pt x="334" y="0"/>
                    <a:pt x="1" y="334"/>
                    <a:pt x="1" y="754"/>
                  </a:cubicBezTo>
                  <a:lnTo>
                    <a:pt x="1" y="2433"/>
                  </a:lnTo>
                  <a:cubicBezTo>
                    <a:pt x="1" y="2853"/>
                    <a:pt x="334" y="3187"/>
                    <a:pt x="754" y="3187"/>
                  </a:cubicBezTo>
                  <a:cubicBezTo>
                    <a:pt x="821" y="3187"/>
                    <a:pt x="888" y="3177"/>
                    <a:pt x="955" y="3168"/>
                  </a:cubicBezTo>
                  <a:cubicBezTo>
                    <a:pt x="621" y="3072"/>
                    <a:pt x="392" y="2776"/>
                    <a:pt x="392" y="2433"/>
                  </a:cubicBezTo>
                  <a:lnTo>
                    <a:pt x="392" y="764"/>
                  </a:lnTo>
                  <a:cubicBezTo>
                    <a:pt x="392" y="411"/>
                    <a:pt x="621" y="115"/>
                    <a:pt x="955" y="29"/>
                  </a:cubicBezTo>
                  <a:cubicBezTo>
                    <a:pt x="888" y="10"/>
                    <a:pt x="821" y="0"/>
                    <a:pt x="754" y="0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0" name="Google Shape;6300;p50"/>
            <p:cNvSpPr/>
            <p:nvPr/>
          </p:nvSpPr>
          <p:spPr>
            <a:xfrm>
              <a:off x="1933269" y="1552724"/>
              <a:ext cx="25007" cy="79210"/>
            </a:xfrm>
            <a:custGeom>
              <a:avLst/>
              <a:gdLst/>
              <a:ahLst/>
              <a:cxnLst/>
              <a:rect l="l" t="t" r="r" b="b"/>
              <a:pathLst>
                <a:path w="955" h="3025" extrusionOk="0">
                  <a:moveTo>
                    <a:pt x="745" y="0"/>
                  </a:moveTo>
                  <a:cubicBezTo>
                    <a:pt x="335" y="0"/>
                    <a:pt x="1" y="334"/>
                    <a:pt x="1" y="744"/>
                  </a:cubicBezTo>
                  <a:lnTo>
                    <a:pt x="1" y="2290"/>
                  </a:lnTo>
                  <a:cubicBezTo>
                    <a:pt x="1" y="2700"/>
                    <a:pt x="335" y="3025"/>
                    <a:pt x="735" y="3025"/>
                  </a:cubicBezTo>
                  <a:lnTo>
                    <a:pt x="783" y="3025"/>
                  </a:lnTo>
                  <a:cubicBezTo>
                    <a:pt x="840" y="3025"/>
                    <a:pt x="898" y="3015"/>
                    <a:pt x="955" y="3005"/>
                  </a:cubicBezTo>
                  <a:cubicBezTo>
                    <a:pt x="631" y="2920"/>
                    <a:pt x="392" y="2624"/>
                    <a:pt x="402" y="2290"/>
                  </a:cubicBezTo>
                  <a:lnTo>
                    <a:pt x="402" y="744"/>
                  </a:lnTo>
                  <a:cubicBezTo>
                    <a:pt x="392" y="401"/>
                    <a:pt x="631" y="105"/>
                    <a:pt x="955" y="29"/>
                  </a:cubicBezTo>
                  <a:cubicBezTo>
                    <a:pt x="898" y="10"/>
                    <a:pt x="840" y="0"/>
                    <a:pt x="783" y="0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1" name="Google Shape;6301;p50"/>
            <p:cNvSpPr/>
            <p:nvPr/>
          </p:nvSpPr>
          <p:spPr>
            <a:xfrm>
              <a:off x="1972992" y="1552724"/>
              <a:ext cx="25007" cy="70830"/>
            </a:xfrm>
            <a:custGeom>
              <a:avLst/>
              <a:gdLst/>
              <a:ahLst/>
              <a:cxnLst/>
              <a:rect l="l" t="t" r="r" b="b"/>
              <a:pathLst>
                <a:path w="955" h="2705" extrusionOk="0">
                  <a:moveTo>
                    <a:pt x="697" y="0"/>
                  </a:moveTo>
                  <a:cubicBezTo>
                    <a:pt x="306" y="0"/>
                    <a:pt x="1" y="315"/>
                    <a:pt x="1" y="697"/>
                  </a:cubicBezTo>
                  <a:lnTo>
                    <a:pt x="1" y="2013"/>
                  </a:lnTo>
                  <a:cubicBezTo>
                    <a:pt x="1" y="2395"/>
                    <a:pt x="306" y="2700"/>
                    <a:pt x="697" y="2700"/>
                  </a:cubicBezTo>
                  <a:lnTo>
                    <a:pt x="812" y="2700"/>
                  </a:lnTo>
                  <a:cubicBezTo>
                    <a:pt x="826" y="2703"/>
                    <a:pt x="840" y="2704"/>
                    <a:pt x="854" y="2704"/>
                  </a:cubicBezTo>
                  <a:cubicBezTo>
                    <a:pt x="887" y="2704"/>
                    <a:pt x="921" y="2697"/>
                    <a:pt x="955" y="2691"/>
                  </a:cubicBezTo>
                  <a:cubicBezTo>
                    <a:pt x="621" y="2624"/>
                    <a:pt x="392" y="2338"/>
                    <a:pt x="392" y="2013"/>
                  </a:cubicBezTo>
                  <a:lnTo>
                    <a:pt x="392" y="697"/>
                  </a:lnTo>
                  <a:cubicBezTo>
                    <a:pt x="392" y="363"/>
                    <a:pt x="621" y="77"/>
                    <a:pt x="955" y="19"/>
                  </a:cubicBezTo>
                  <a:cubicBezTo>
                    <a:pt x="907" y="10"/>
                    <a:pt x="859" y="0"/>
                    <a:pt x="812" y="0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2" name="Google Shape;6302;p50"/>
            <p:cNvSpPr/>
            <p:nvPr/>
          </p:nvSpPr>
          <p:spPr>
            <a:xfrm>
              <a:off x="1854348" y="1616432"/>
              <a:ext cx="91438" cy="53234"/>
            </a:xfrm>
            <a:custGeom>
              <a:avLst/>
              <a:gdLst/>
              <a:ahLst/>
              <a:cxnLst/>
              <a:rect l="l" t="t" r="r" b="b"/>
              <a:pathLst>
                <a:path w="3492" h="2033" extrusionOk="0">
                  <a:moveTo>
                    <a:pt x="716" y="0"/>
                  </a:moveTo>
                  <a:cubicBezTo>
                    <a:pt x="315" y="0"/>
                    <a:pt x="0" y="324"/>
                    <a:pt x="0" y="716"/>
                  </a:cubicBezTo>
                  <a:lnTo>
                    <a:pt x="0" y="1317"/>
                  </a:lnTo>
                  <a:cubicBezTo>
                    <a:pt x="0" y="1708"/>
                    <a:pt x="315" y="2032"/>
                    <a:pt x="716" y="2032"/>
                  </a:cubicBezTo>
                  <a:lnTo>
                    <a:pt x="2776" y="2032"/>
                  </a:lnTo>
                  <a:cubicBezTo>
                    <a:pt x="3168" y="2032"/>
                    <a:pt x="3492" y="1708"/>
                    <a:pt x="3492" y="1317"/>
                  </a:cubicBezTo>
                  <a:lnTo>
                    <a:pt x="3492" y="219"/>
                  </a:lnTo>
                  <a:cubicBezTo>
                    <a:pt x="3492" y="95"/>
                    <a:pt x="3387" y="0"/>
                    <a:pt x="3272" y="0"/>
                  </a:cubicBez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3" name="Google Shape;6303;p50"/>
            <p:cNvSpPr/>
            <p:nvPr/>
          </p:nvSpPr>
          <p:spPr>
            <a:xfrm>
              <a:off x="1894070" y="1697029"/>
              <a:ext cx="19167" cy="50301"/>
            </a:xfrm>
            <a:custGeom>
              <a:avLst/>
              <a:gdLst/>
              <a:ahLst/>
              <a:cxnLst/>
              <a:rect l="l" t="t" r="r" b="b"/>
              <a:pathLst>
                <a:path w="732" h="1921" extrusionOk="0">
                  <a:moveTo>
                    <a:pt x="505" y="1"/>
                  </a:moveTo>
                  <a:cubicBezTo>
                    <a:pt x="419" y="1"/>
                    <a:pt x="334" y="49"/>
                    <a:pt x="305" y="156"/>
                  </a:cubicBezTo>
                  <a:lnTo>
                    <a:pt x="19" y="1673"/>
                  </a:lnTo>
                  <a:cubicBezTo>
                    <a:pt x="0" y="1797"/>
                    <a:pt x="96" y="1911"/>
                    <a:pt x="229" y="1921"/>
                  </a:cubicBezTo>
                  <a:cubicBezTo>
                    <a:pt x="324" y="1911"/>
                    <a:pt x="410" y="1845"/>
                    <a:pt x="429" y="1740"/>
                  </a:cubicBezTo>
                  <a:lnTo>
                    <a:pt x="716" y="232"/>
                  </a:lnTo>
                  <a:cubicBezTo>
                    <a:pt x="732" y="86"/>
                    <a:pt x="618" y="1"/>
                    <a:pt x="50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4" name="Google Shape;6304;p50"/>
            <p:cNvSpPr/>
            <p:nvPr/>
          </p:nvSpPr>
          <p:spPr>
            <a:xfrm>
              <a:off x="1918789" y="1697029"/>
              <a:ext cx="19194" cy="50301"/>
            </a:xfrm>
            <a:custGeom>
              <a:avLst/>
              <a:gdLst/>
              <a:ahLst/>
              <a:cxnLst/>
              <a:rect l="l" t="t" r="r" b="b"/>
              <a:pathLst>
                <a:path w="733" h="1921" extrusionOk="0">
                  <a:moveTo>
                    <a:pt x="505" y="1"/>
                  </a:moveTo>
                  <a:cubicBezTo>
                    <a:pt x="420" y="1"/>
                    <a:pt x="335" y="49"/>
                    <a:pt x="306" y="156"/>
                  </a:cubicBezTo>
                  <a:lnTo>
                    <a:pt x="29" y="1673"/>
                  </a:lnTo>
                  <a:cubicBezTo>
                    <a:pt x="1" y="1797"/>
                    <a:pt x="96" y="1921"/>
                    <a:pt x="230" y="1921"/>
                  </a:cubicBezTo>
                  <a:cubicBezTo>
                    <a:pt x="325" y="1911"/>
                    <a:pt x="411" y="1845"/>
                    <a:pt x="430" y="1740"/>
                  </a:cubicBezTo>
                  <a:lnTo>
                    <a:pt x="716" y="232"/>
                  </a:lnTo>
                  <a:cubicBezTo>
                    <a:pt x="732" y="86"/>
                    <a:pt x="619" y="1"/>
                    <a:pt x="50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5" name="Google Shape;6305;p50"/>
            <p:cNvSpPr/>
            <p:nvPr/>
          </p:nvSpPr>
          <p:spPr>
            <a:xfrm>
              <a:off x="1892552" y="1704099"/>
              <a:ext cx="52998" cy="11024"/>
            </a:xfrm>
            <a:custGeom>
              <a:avLst/>
              <a:gdLst/>
              <a:ahLst/>
              <a:cxnLst/>
              <a:rect l="l" t="t" r="r" b="b"/>
              <a:pathLst>
                <a:path w="2024" h="421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1766" y="420"/>
                  </a:lnTo>
                  <a:cubicBezTo>
                    <a:pt x="2023" y="392"/>
                    <a:pt x="2023" y="20"/>
                    <a:pt x="176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6" name="Google Shape;6306;p50"/>
            <p:cNvSpPr/>
            <p:nvPr/>
          </p:nvSpPr>
          <p:spPr>
            <a:xfrm>
              <a:off x="1887315" y="1728844"/>
              <a:ext cx="52998" cy="10998"/>
            </a:xfrm>
            <a:custGeom>
              <a:avLst/>
              <a:gdLst/>
              <a:ahLst/>
              <a:cxnLst/>
              <a:rect l="l" t="t" r="r" b="b"/>
              <a:pathLst>
                <a:path w="2024" h="420" extrusionOk="0">
                  <a:moveTo>
                    <a:pt x="258" y="0"/>
                  </a:moveTo>
                  <a:cubicBezTo>
                    <a:pt x="1" y="19"/>
                    <a:pt x="1" y="401"/>
                    <a:pt x="258" y="420"/>
                  </a:cubicBezTo>
                  <a:lnTo>
                    <a:pt x="1775" y="420"/>
                  </a:lnTo>
                  <a:cubicBezTo>
                    <a:pt x="2023" y="401"/>
                    <a:pt x="2023" y="19"/>
                    <a:pt x="176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7" name="Google Shape;6307;p50"/>
            <p:cNvSpPr/>
            <p:nvPr/>
          </p:nvSpPr>
          <p:spPr>
            <a:xfrm>
              <a:off x="1946519" y="1679800"/>
              <a:ext cx="21760" cy="67531"/>
            </a:xfrm>
            <a:custGeom>
              <a:avLst/>
              <a:gdLst/>
              <a:ahLst/>
              <a:cxnLst/>
              <a:rect l="l" t="t" r="r" b="b"/>
              <a:pathLst>
                <a:path w="831" h="2579" extrusionOk="0">
                  <a:moveTo>
                    <a:pt x="621" y="1"/>
                  </a:moveTo>
                  <a:cubicBezTo>
                    <a:pt x="589" y="1"/>
                    <a:pt x="557" y="8"/>
                    <a:pt x="525" y="22"/>
                  </a:cubicBezTo>
                  <a:lnTo>
                    <a:pt x="191" y="213"/>
                  </a:lnTo>
                  <a:cubicBezTo>
                    <a:pt x="1" y="329"/>
                    <a:pt x="112" y="596"/>
                    <a:pt x="295" y="596"/>
                  </a:cubicBezTo>
                  <a:cubicBezTo>
                    <a:pt x="322" y="596"/>
                    <a:pt x="352" y="589"/>
                    <a:pt x="382" y="576"/>
                  </a:cubicBezTo>
                  <a:lnTo>
                    <a:pt x="420" y="557"/>
                  </a:lnTo>
                  <a:lnTo>
                    <a:pt x="420" y="2369"/>
                  </a:lnTo>
                  <a:cubicBezTo>
                    <a:pt x="420" y="2484"/>
                    <a:pt x="516" y="2579"/>
                    <a:pt x="630" y="2579"/>
                  </a:cubicBezTo>
                  <a:cubicBezTo>
                    <a:pt x="745" y="2569"/>
                    <a:pt x="830" y="2484"/>
                    <a:pt x="830" y="2369"/>
                  </a:cubicBezTo>
                  <a:lnTo>
                    <a:pt x="830" y="213"/>
                  </a:lnTo>
                  <a:cubicBezTo>
                    <a:pt x="830" y="87"/>
                    <a:pt x="732" y="1"/>
                    <a:pt x="62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8" name="Google Shape;6308;p50"/>
            <p:cNvSpPr/>
            <p:nvPr/>
          </p:nvSpPr>
          <p:spPr>
            <a:xfrm>
              <a:off x="1947278" y="1736333"/>
              <a:ext cx="32234" cy="10998"/>
            </a:xfrm>
            <a:custGeom>
              <a:avLst/>
              <a:gdLst/>
              <a:ahLst/>
              <a:cxnLst/>
              <a:rect l="l" t="t" r="r" b="b"/>
              <a:pathLst>
                <a:path w="1231" h="420" extrusionOk="0">
                  <a:moveTo>
                    <a:pt x="258" y="0"/>
                  </a:moveTo>
                  <a:cubicBezTo>
                    <a:pt x="0" y="19"/>
                    <a:pt x="0" y="391"/>
                    <a:pt x="258" y="420"/>
                  </a:cubicBezTo>
                  <a:lnTo>
                    <a:pt x="973" y="420"/>
                  </a:lnTo>
                  <a:cubicBezTo>
                    <a:pt x="1231" y="391"/>
                    <a:pt x="1231" y="19"/>
                    <a:pt x="9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9" name="Google Shape;6309;p50"/>
            <p:cNvSpPr/>
            <p:nvPr/>
          </p:nvSpPr>
          <p:spPr>
            <a:xfrm>
              <a:off x="2037695" y="1701350"/>
              <a:ext cx="69233" cy="11024"/>
            </a:xfrm>
            <a:custGeom>
              <a:avLst/>
              <a:gdLst/>
              <a:ahLst/>
              <a:cxnLst/>
              <a:rect l="l" t="t" r="r" b="b"/>
              <a:pathLst>
                <a:path w="2644" h="421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2386" y="420"/>
                  </a:lnTo>
                  <a:cubicBezTo>
                    <a:pt x="2643" y="392"/>
                    <a:pt x="2643" y="20"/>
                    <a:pt x="238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0" name="Google Shape;6310;p50"/>
            <p:cNvSpPr/>
            <p:nvPr/>
          </p:nvSpPr>
          <p:spPr>
            <a:xfrm>
              <a:off x="2037381" y="1755972"/>
              <a:ext cx="53810" cy="50066"/>
            </a:xfrm>
            <a:custGeom>
              <a:avLst/>
              <a:gdLst/>
              <a:ahLst/>
              <a:cxnLst/>
              <a:rect l="l" t="t" r="r" b="b"/>
              <a:pathLst>
                <a:path w="2055" h="1912" extrusionOk="0">
                  <a:moveTo>
                    <a:pt x="282" y="0"/>
                  </a:moveTo>
                  <a:cubicBezTo>
                    <a:pt x="129" y="0"/>
                    <a:pt x="1" y="189"/>
                    <a:pt x="127" y="338"/>
                  </a:cubicBezTo>
                  <a:lnTo>
                    <a:pt x="1625" y="1845"/>
                  </a:lnTo>
                  <a:cubicBezTo>
                    <a:pt x="1663" y="1883"/>
                    <a:pt x="1720" y="1902"/>
                    <a:pt x="1777" y="1902"/>
                  </a:cubicBezTo>
                  <a:lnTo>
                    <a:pt x="1768" y="1912"/>
                  </a:lnTo>
                  <a:cubicBezTo>
                    <a:pt x="1959" y="1912"/>
                    <a:pt x="2054" y="1683"/>
                    <a:pt x="1921" y="1549"/>
                  </a:cubicBezTo>
                  <a:lnTo>
                    <a:pt x="413" y="52"/>
                  </a:lnTo>
                  <a:cubicBezTo>
                    <a:pt x="371" y="16"/>
                    <a:pt x="325" y="0"/>
                    <a:pt x="282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1" name="Google Shape;6311;p50"/>
            <p:cNvSpPr/>
            <p:nvPr/>
          </p:nvSpPr>
          <p:spPr>
            <a:xfrm>
              <a:off x="2036936" y="1604099"/>
              <a:ext cx="54046" cy="50066"/>
            </a:xfrm>
            <a:custGeom>
              <a:avLst/>
              <a:gdLst/>
              <a:ahLst/>
              <a:cxnLst/>
              <a:rect l="l" t="t" r="r" b="b"/>
              <a:pathLst>
                <a:path w="2064" h="1912" extrusionOk="0">
                  <a:moveTo>
                    <a:pt x="1774" y="0"/>
                  </a:moveTo>
                  <a:cubicBezTo>
                    <a:pt x="1730" y="0"/>
                    <a:pt x="1684" y="15"/>
                    <a:pt x="1642" y="51"/>
                  </a:cubicBezTo>
                  <a:lnTo>
                    <a:pt x="144" y="1549"/>
                  </a:lnTo>
                  <a:cubicBezTo>
                    <a:pt x="1" y="1683"/>
                    <a:pt x="96" y="1912"/>
                    <a:pt x="287" y="1912"/>
                  </a:cubicBezTo>
                  <a:cubicBezTo>
                    <a:pt x="344" y="1912"/>
                    <a:pt x="392" y="1883"/>
                    <a:pt x="440" y="1845"/>
                  </a:cubicBezTo>
                  <a:lnTo>
                    <a:pt x="1938" y="337"/>
                  </a:lnTo>
                  <a:cubicBezTo>
                    <a:pt x="2064" y="189"/>
                    <a:pt x="1930" y="0"/>
                    <a:pt x="1774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2" name="Google Shape;6312;p50"/>
            <p:cNvSpPr/>
            <p:nvPr/>
          </p:nvSpPr>
          <p:spPr>
            <a:xfrm>
              <a:off x="1759925" y="1697344"/>
              <a:ext cx="68971" cy="11024"/>
            </a:xfrm>
            <a:custGeom>
              <a:avLst/>
              <a:gdLst/>
              <a:ahLst/>
              <a:cxnLst/>
              <a:rect l="l" t="t" r="r" b="b"/>
              <a:pathLst>
                <a:path w="2634" h="421" extrusionOk="0">
                  <a:moveTo>
                    <a:pt x="258" y="1"/>
                  </a:moveTo>
                  <a:cubicBezTo>
                    <a:pt x="0" y="20"/>
                    <a:pt x="0" y="402"/>
                    <a:pt x="258" y="421"/>
                  </a:cubicBezTo>
                  <a:lnTo>
                    <a:pt x="2385" y="421"/>
                  </a:lnTo>
                  <a:cubicBezTo>
                    <a:pt x="2633" y="402"/>
                    <a:pt x="2633" y="20"/>
                    <a:pt x="2385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3" name="Google Shape;6313;p50"/>
            <p:cNvSpPr/>
            <p:nvPr/>
          </p:nvSpPr>
          <p:spPr>
            <a:xfrm>
              <a:off x="1775845" y="1604099"/>
              <a:ext cx="53758" cy="50066"/>
            </a:xfrm>
            <a:custGeom>
              <a:avLst/>
              <a:gdLst/>
              <a:ahLst/>
              <a:cxnLst/>
              <a:rect l="l" t="t" r="r" b="b"/>
              <a:pathLst>
                <a:path w="2053" h="1912" extrusionOk="0">
                  <a:moveTo>
                    <a:pt x="282" y="0"/>
                  </a:moveTo>
                  <a:cubicBezTo>
                    <a:pt x="129" y="0"/>
                    <a:pt x="0" y="191"/>
                    <a:pt x="127" y="347"/>
                  </a:cubicBezTo>
                  <a:lnTo>
                    <a:pt x="1625" y="1845"/>
                  </a:lnTo>
                  <a:cubicBezTo>
                    <a:pt x="1662" y="1882"/>
                    <a:pt x="1717" y="1910"/>
                    <a:pt x="1773" y="1912"/>
                  </a:cubicBezTo>
                  <a:lnTo>
                    <a:pt x="1773" y="1912"/>
                  </a:lnTo>
                  <a:cubicBezTo>
                    <a:pt x="1960" y="1907"/>
                    <a:pt x="2053" y="1682"/>
                    <a:pt x="1920" y="1559"/>
                  </a:cubicBezTo>
                  <a:lnTo>
                    <a:pt x="413" y="51"/>
                  </a:lnTo>
                  <a:cubicBezTo>
                    <a:pt x="371" y="15"/>
                    <a:pt x="325" y="0"/>
                    <a:pt x="282" y="0"/>
                  </a:cubicBezTo>
                  <a:close/>
                  <a:moveTo>
                    <a:pt x="1773" y="1912"/>
                  </a:moveTo>
                  <a:cubicBezTo>
                    <a:pt x="1771" y="1912"/>
                    <a:pt x="1769" y="1912"/>
                    <a:pt x="1768" y="1912"/>
                  </a:cubicBezTo>
                  <a:lnTo>
                    <a:pt x="1777" y="1912"/>
                  </a:lnTo>
                  <a:cubicBezTo>
                    <a:pt x="1776" y="1912"/>
                    <a:pt x="1774" y="1912"/>
                    <a:pt x="1773" y="1912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4" name="Google Shape;6314;p50"/>
            <p:cNvSpPr/>
            <p:nvPr/>
          </p:nvSpPr>
          <p:spPr>
            <a:xfrm>
              <a:off x="1775400" y="1755029"/>
              <a:ext cx="55303" cy="50773"/>
            </a:xfrm>
            <a:custGeom>
              <a:avLst/>
              <a:gdLst/>
              <a:ahLst/>
              <a:cxnLst/>
              <a:rect l="l" t="t" r="r" b="b"/>
              <a:pathLst>
                <a:path w="2112" h="1939" extrusionOk="0">
                  <a:moveTo>
                    <a:pt x="1793" y="1"/>
                  </a:moveTo>
                  <a:cubicBezTo>
                    <a:pt x="1741" y="1"/>
                    <a:pt x="1687" y="23"/>
                    <a:pt x="1642" y="78"/>
                  </a:cubicBezTo>
                  <a:lnTo>
                    <a:pt x="144" y="1585"/>
                  </a:lnTo>
                  <a:cubicBezTo>
                    <a:pt x="1" y="1709"/>
                    <a:pt x="96" y="1938"/>
                    <a:pt x="287" y="1938"/>
                  </a:cubicBezTo>
                  <a:cubicBezTo>
                    <a:pt x="344" y="1938"/>
                    <a:pt x="392" y="1919"/>
                    <a:pt x="430" y="1881"/>
                  </a:cubicBezTo>
                  <a:lnTo>
                    <a:pt x="1937" y="374"/>
                  </a:lnTo>
                  <a:cubicBezTo>
                    <a:pt x="2111" y="229"/>
                    <a:pt x="1960" y="1"/>
                    <a:pt x="1793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5" name="Google Shape;6315;p50"/>
            <p:cNvSpPr/>
            <p:nvPr/>
          </p:nvSpPr>
          <p:spPr>
            <a:xfrm>
              <a:off x="1943010" y="1775296"/>
              <a:ext cx="69495" cy="11024"/>
            </a:xfrm>
            <a:custGeom>
              <a:avLst/>
              <a:gdLst/>
              <a:ahLst/>
              <a:cxnLst/>
              <a:rect l="l" t="t" r="r" b="b"/>
              <a:pathLst>
                <a:path w="2654" h="421" extrusionOk="0">
                  <a:moveTo>
                    <a:pt x="259" y="0"/>
                  </a:moveTo>
                  <a:cubicBezTo>
                    <a:pt x="1" y="20"/>
                    <a:pt x="1" y="392"/>
                    <a:pt x="259" y="411"/>
                  </a:cubicBezTo>
                  <a:cubicBezTo>
                    <a:pt x="659" y="420"/>
                    <a:pt x="1060" y="420"/>
                    <a:pt x="1461" y="420"/>
                  </a:cubicBezTo>
                  <a:cubicBezTo>
                    <a:pt x="1861" y="420"/>
                    <a:pt x="2262" y="411"/>
                    <a:pt x="2653" y="411"/>
                  </a:cubicBezTo>
                  <a:lnTo>
                    <a:pt x="2653" y="0"/>
                  </a:lnTo>
                  <a:lnTo>
                    <a:pt x="2644" y="0"/>
                  </a:lnTo>
                  <a:cubicBezTo>
                    <a:pt x="2252" y="5"/>
                    <a:pt x="1856" y="8"/>
                    <a:pt x="1458" y="8"/>
                  </a:cubicBezTo>
                  <a:cubicBezTo>
                    <a:pt x="1060" y="8"/>
                    <a:pt x="659" y="5"/>
                    <a:pt x="2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6" name="Google Shape;6316;p50"/>
            <p:cNvSpPr/>
            <p:nvPr/>
          </p:nvSpPr>
          <p:spPr>
            <a:xfrm>
              <a:off x="1854348" y="1775296"/>
              <a:ext cx="76958" cy="11024"/>
            </a:xfrm>
            <a:custGeom>
              <a:avLst/>
              <a:gdLst/>
              <a:ahLst/>
              <a:cxnLst/>
              <a:rect l="l" t="t" r="r" b="b"/>
              <a:pathLst>
                <a:path w="2939" h="421" extrusionOk="0">
                  <a:moveTo>
                    <a:pt x="0" y="0"/>
                  </a:moveTo>
                  <a:lnTo>
                    <a:pt x="0" y="411"/>
                  </a:lnTo>
                  <a:cubicBezTo>
                    <a:pt x="439" y="420"/>
                    <a:pt x="897" y="420"/>
                    <a:pt x="1364" y="420"/>
                  </a:cubicBezTo>
                  <a:cubicBezTo>
                    <a:pt x="1822" y="420"/>
                    <a:pt x="2290" y="411"/>
                    <a:pt x="2738" y="411"/>
                  </a:cubicBezTo>
                  <a:cubicBezTo>
                    <a:pt x="2853" y="411"/>
                    <a:pt x="2939" y="315"/>
                    <a:pt x="2939" y="210"/>
                  </a:cubicBezTo>
                  <a:cubicBezTo>
                    <a:pt x="2939" y="86"/>
                    <a:pt x="2843" y="0"/>
                    <a:pt x="2729" y="0"/>
                  </a:cubicBezTo>
                  <a:cubicBezTo>
                    <a:pt x="2280" y="5"/>
                    <a:pt x="1820" y="8"/>
                    <a:pt x="1361" y="8"/>
                  </a:cubicBezTo>
                  <a:cubicBezTo>
                    <a:pt x="902" y="8"/>
                    <a:pt x="444" y="5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7" name="Google Shape;6317;p50"/>
          <p:cNvGrpSpPr/>
          <p:nvPr/>
        </p:nvGrpSpPr>
        <p:grpSpPr>
          <a:xfrm>
            <a:off x="3519295" y="2413660"/>
            <a:ext cx="360227" cy="359311"/>
            <a:chOff x="3519295" y="2413660"/>
            <a:chExt cx="360227" cy="359311"/>
          </a:xfrm>
        </p:grpSpPr>
        <p:sp>
          <p:nvSpPr>
            <p:cNvPr id="6318" name="Google Shape;6318;p50"/>
            <p:cNvSpPr/>
            <p:nvPr/>
          </p:nvSpPr>
          <p:spPr>
            <a:xfrm>
              <a:off x="3639693" y="2545240"/>
              <a:ext cx="225846" cy="214298"/>
            </a:xfrm>
            <a:custGeom>
              <a:avLst/>
              <a:gdLst/>
              <a:ahLst/>
              <a:cxnLst/>
              <a:rect l="l" t="t" r="r" b="b"/>
              <a:pathLst>
                <a:path w="8625" h="8184" extrusionOk="0">
                  <a:moveTo>
                    <a:pt x="2924" y="1"/>
                  </a:moveTo>
                  <a:cubicBezTo>
                    <a:pt x="2819" y="1"/>
                    <a:pt x="2714" y="41"/>
                    <a:pt x="2633" y="122"/>
                  </a:cubicBezTo>
                  <a:lnTo>
                    <a:pt x="2557" y="208"/>
                  </a:lnTo>
                  <a:cubicBezTo>
                    <a:pt x="2400" y="356"/>
                    <a:pt x="2395" y="611"/>
                    <a:pt x="2542" y="775"/>
                  </a:cubicBezTo>
                  <a:lnTo>
                    <a:pt x="2542" y="775"/>
                  </a:lnTo>
                  <a:lnTo>
                    <a:pt x="2376" y="599"/>
                  </a:lnTo>
                  <a:cubicBezTo>
                    <a:pt x="2290" y="518"/>
                    <a:pt x="2180" y="478"/>
                    <a:pt x="2070" y="478"/>
                  </a:cubicBezTo>
                  <a:cubicBezTo>
                    <a:pt x="1961" y="478"/>
                    <a:pt x="1851" y="518"/>
                    <a:pt x="1765" y="599"/>
                  </a:cubicBezTo>
                  <a:lnTo>
                    <a:pt x="1708" y="666"/>
                  </a:lnTo>
                  <a:cubicBezTo>
                    <a:pt x="1546" y="828"/>
                    <a:pt x="1546" y="1095"/>
                    <a:pt x="1708" y="1267"/>
                  </a:cubicBezTo>
                  <a:lnTo>
                    <a:pt x="1622" y="1181"/>
                  </a:lnTo>
                  <a:cubicBezTo>
                    <a:pt x="1536" y="1095"/>
                    <a:pt x="1424" y="1053"/>
                    <a:pt x="1312" y="1053"/>
                  </a:cubicBezTo>
                  <a:cubicBezTo>
                    <a:pt x="1200" y="1053"/>
                    <a:pt x="1088" y="1095"/>
                    <a:pt x="1002" y="1181"/>
                  </a:cubicBezTo>
                  <a:lnTo>
                    <a:pt x="954" y="1229"/>
                  </a:lnTo>
                  <a:cubicBezTo>
                    <a:pt x="783" y="1391"/>
                    <a:pt x="783" y="1668"/>
                    <a:pt x="954" y="1840"/>
                  </a:cubicBezTo>
                  <a:lnTo>
                    <a:pt x="840" y="1725"/>
                  </a:lnTo>
                  <a:cubicBezTo>
                    <a:pt x="754" y="1634"/>
                    <a:pt x="639" y="1589"/>
                    <a:pt x="525" y="1589"/>
                  </a:cubicBezTo>
                  <a:cubicBezTo>
                    <a:pt x="410" y="1589"/>
                    <a:pt x="296" y="1634"/>
                    <a:pt x="210" y="1725"/>
                  </a:cubicBezTo>
                  <a:lnTo>
                    <a:pt x="172" y="1754"/>
                  </a:lnTo>
                  <a:cubicBezTo>
                    <a:pt x="0" y="1925"/>
                    <a:pt x="0" y="2212"/>
                    <a:pt x="172" y="2383"/>
                  </a:cubicBezTo>
                  <a:lnTo>
                    <a:pt x="3511" y="5722"/>
                  </a:lnTo>
                  <a:lnTo>
                    <a:pt x="2299" y="6218"/>
                  </a:lnTo>
                  <a:cubicBezTo>
                    <a:pt x="2042" y="6362"/>
                    <a:pt x="1908" y="6676"/>
                    <a:pt x="1994" y="6963"/>
                  </a:cubicBezTo>
                  <a:cubicBezTo>
                    <a:pt x="1994" y="6963"/>
                    <a:pt x="2159" y="7222"/>
                    <a:pt x="2265" y="7222"/>
                  </a:cubicBezTo>
                  <a:cubicBezTo>
                    <a:pt x="2270" y="7222"/>
                    <a:pt x="2275" y="7221"/>
                    <a:pt x="2280" y="7220"/>
                  </a:cubicBezTo>
                  <a:cubicBezTo>
                    <a:pt x="2757" y="7058"/>
                    <a:pt x="3931" y="6982"/>
                    <a:pt x="4637" y="6943"/>
                  </a:cubicBezTo>
                  <a:cubicBezTo>
                    <a:pt x="4660" y="6942"/>
                    <a:pt x="4683" y="6942"/>
                    <a:pt x="4706" y="6942"/>
                  </a:cubicBezTo>
                  <a:cubicBezTo>
                    <a:pt x="5026" y="6942"/>
                    <a:pt x="5341" y="7065"/>
                    <a:pt x="5581" y="7296"/>
                  </a:cubicBezTo>
                  <a:lnTo>
                    <a:pt x="6459" y="8184"/>
                  </a:lnTo>
                  <a:lnTo>
                    <a:pt x="8624" y="6009"/>
                  </a:lnTo>
                  <a:lnTo>
                    <a:pt x="7546" y="4931"/>
                  </a:lnTo>
                  <a:cubicBezTo>
                    <a:pt x="7460" y="4854"/>
                    <a:pt x="7422" y="4749"/>
                    <a:pt x="7413" y="4644"/>
                  </a:cubicBezTo>
                  <a:cubicBezTo>
                    <a:pt x="7394" y="4415"/>
                    <a:pt x="7298" y="4205"/>
                    <a:pt x="7136" y="4043"/>
                  </a:cubicBezTo>
                  <a:lnTo>
                    <a:pt x="3215" y="122"/>
                  </a:lnTo>
                  <a:cubicBezTo>
                    <a:pt x="3134" y="41"/>
                    <a:pt x="3029" y="1"/>
                    <a:pt x="2924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9" name="Google Shape;6319;p50"/>
            <p:cNvSpPr/>
            <p:nvPr/>
          </p:nvSpPr>
          <p:spPr>
            <a:xfrm>
              <a:off x="3639693" y="2545162"/>
              <a:ext cx="118932" cy="125452"/>
            </a:xfrm>
            <a:custGeom>
              <a:avLst/>
              <a:gdLst/>
              <a:ahLst/>
              <a:cxnLst/>
              <a:rect l="l" t="t" r="r" b="b"/>
              <a:pathLst>
                <a:path w="4542" h="4791" extrusionOk="0">
                  <a:moveTo>
                    <a:pt x="2919" y="0"/>
                  </a:moveTo>
                  <a:cubicBezTo>
                    <a:pt x="2814" y="0"/>
                    <a:pt x="2712" y="47"/>
                    <a:pt x="2633" y="125"/>
                  </a:cubicBezTo>
                  <a:lnTo>
                    <a:pt x="2557" y="202"/>
                  </a:lnTo>
                  <a:cubicBezTo>
                    <a:pt x="2395" y="364"/>
                    <a:pt x="2395" y="621"/>
                    <a:pt x="2557" y="784"/>
                  </a:cubicBezTo>
                  <a:lnTo>
                    <a:pt x="2376" y="602"/>
                  </a:lnTo>
                  <a:cubicBezTo>
                    <a:pt x="2290" y="517"/>
                    <a:pt x="2180" y="474"/>
                    <a:pt x="2070" y="474"/>
                  </a:cubicBezTo>
                  <a:cubicBezTo>
                    <a:pt x="1961" y="474"/>
                    <a:pt x="1851" y="517"/>
                    <a:pt x="1765" y="602"/>
                  </a:cubicBezTo>
                  <a:lnTo>
                    <a:pt x="1708" y="660"/>
                  </a:lnTo>
                  <a:cubicBezTo>
                    <a:pt x="1546" y="831"/>
                    <a:pt x="1546" y="1098"/>
                    <a:pt x="1708" y="1261"/>
                  </a:cubicBezTo>
                  <a:lnTo>
                    <a:pt x="1622" y="1175"/>
                  </a:lnTo>
                  <a:cubicBezTo>
                    <a:pt x="1536" y="1089"/>
                    <a:pt x="1424" y="1046"/>
                    <a:pt x="1312" y="1046"/>
                  </a:cubicBezTo>
                  <a:cubicBezTo>
                    <a:pt x="1200" y="1046"/>
                    <a:pt x="1088" y="1089"/>
                    <a:pt x="1002" y="1175"/>
                  </a:cubicBezTo>
                  <a:lnTo>
                    <a:pt x="954" y="1223"/>
                  </a:lnTo>
                  <a:cubicBezTo>
                    <a:pt x="791" y="1386"/>
                    <a:pt x="783" y="1644"/>
                    <a:pt x="930" y="1816"/>
                  </a:cubicBezTo>
                  <a:lnTo>
                    <a:pt x="930" y="1816"/>
                  </a:lnTo>
                  <a:lnTo>
                    <a:pt x="840" y="1719"/>
                  </a:lnTo>
                  <a:cubicBezTo>
                    <a:pt x="754" y="1633"/>
                    <a:pt x="639" y="1590"/>
                    <a:pt x="525" y="1590"/>
                  </a:cubicBezTo>
                  <a:cubicBezTo>
                    <a:pt x="410" y="1590"/>
                    <a:pt x="296" y="1633"/>
                    <a:pt x="210" y="1719"/>
                  </a:cubicBezTo>
                  <a:lnTo>
                    <a:pt x="172" y="1757"/>
                  </a:lnTo>
                  <a:cubicBezTo>
                    <a:pt x="0" y="1928"/>
                    <a:pt x="0" y="2205"/>
                    <a:pt x="172" y="2386"/>
                  </a:cubicBezTo>
                  <a:lnTo>
                    <a:pt x="2586" y="4790"/>
                  </a:lnTo>
                  <a:lnTo>
                    <a:pt x="4303" y="3064"/>
                  </a:lnTo>
                  <a:cubicBezTo>
                    <a:pt x="4455" y="2911"/>
                    <a:pt x="4541" y="2701"/>
                    <a:pt x="4541" y="2482"/>
                  </a:cubicBezTo>
                  <a:cubicBezTo>
                    <a:pt x="4541" y="2262"/>
                    <a:pt x="4455" y="2052"/>
                    <a:pt x="4303" y="1900"/>
                  </a:cubicBezTo>
                  <a:lnTo>
                    <a:pt x="4217" y="1814"/>
                  </a:lnTo>
                  <a:cubicBezTo>
                    <a:pt x="4169" y="1766"/>
                    <a:pt x="4122" y="1728"/>
                    <a:pt x="4064" y="1690"/>
                  </a:cubicBezTo>
                  <a:cubicBezTo>
                    <a:pt x="4083" y="1451"/>
                    <a:pt x="4007" y="1223"/>
                    <a:pt x="3835" y="1041"/>
                  </a:cubicBezTo>
                  <a:lnTo>
                    <a:pt x="3826" y="1032"/>
                  </a:lnTo>
                  <a:lnTo>
                    <a:pt x="3759" y="965"/>
                  </a:lnTo>
                  <a:cubicBezTo>
                    <a:pt x="3683" y="889"/>
                    <a:pt x="3597" y="831"/>
                    <a:pt x="3492" y="784"/>
                  </a:cubicBezTo>
                  <a:cubicBezTo>
                    <a:pt x="3473" y="602"/>
                    <a:pt x="3396" y="431"/>
                    <a:pt x="3272" y="297"/>
                  </a:cubicBezTo>
                  <a:lnTo>
                    <a:pt x="3244" y="259"/>
                  </a:lnTo>
                  <a:lnTo>
                    <a:pt x="3196" y="211"/>
                  </a:lnTo>
                  <a:cubicBezTo>
                    <a:pt x="3129" y="145"/>
                    <a:pt x="3044" y="87"/>
                    <a:pt x="2948" y="40"/>
                  </a:cubicBezTo>
                  <a:lnTo>
                    <a:pt x="2948" y="1"/>
                  </a:lnTo>
                  <a:cubicBezTo>
                    <a:pt x="2938" y="1"/>
                    <a:pt x="2929" y="0"/>
                    <a:pt x="2919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0" name="Google Shape;6320;p50"/>
            <p:cNvSpPr/>
            <p:nvPr/>
          </p:nvSpPr>
          <p:spPr>
            <a:xfrm>
              <a:off x="3703637" y="2545004"/>
              <a:ext cx="161902" cy="168082"/>
            </a:xfrm>
            <a:custGeom>
              <a:avLst/>
              <a:gdLst/>
              <a:ahLst/>
              <a:cxnLst/>
              <a:rect l="l" t="t" r="r" b="b"/>
              <a:pathLst>
                <a:path w="6183" h="6419" extrusionOk="0">
                  <a:moveTo>
                    <a:pt x="482" y="0"/>
                  </a:moveTo>
                  <a:cubicBezTo>
                    <a:pt x="377" y="0"/>
                    <a:pt x="272" y="41"/>
                    <a:pt x="191" y="122"/>
                  </a:cubicBezTo>
                  <a:lnTo>
                    <a:pt x="105" y="208"/>
                  </a:lnTo>
                  <a:cubicBezTo>
                    <a:pt x="58" y="255"/>
                    <a:pt x="20" y="332"/>
                    <a:pt x="0" y="408"/>
                  </a:cubicBezTo>
                  <a:cubicBezTo>
                    <a:pt x="32" y="399"/>
                    <a:pt x="64" y="395"/>
                    <a:pt x="95" y="395"/>
                  </a:cubicBezTo>
                  <a:cubicBezTo>
                    <a:pt x="199" y="395"/>
                    <a:pt x="302" y="440"/>
                    <a:pt x="382" y="513"/>
                  </a:cubicBezTo>
                  <a:lnTo>
                    <a:pt x="4293" y="4434"/>
                  </a:lnTo>
                  <a:cubicBezTo>
                    <a:pt x="4456" y="4596"/>
                    <a:pt x="4551" y="4806"/>
                    <a:pt x="4570" y="5035"/>
                  </a:cubicBezTo>
                  <a:cubicBezTo>
                    <a:pt x="4580" y="5149"/>
                    <a:pt x="4627" y="5245"/>
                    <a:pt x="4704" y="5331"/>
                  </a:cubicBezTo>
                  <a:lnTo>
                    <a:pt x="5791" y="6418"/>
                  </a:lnTo>
                  <a:lnTo>
                    <a:pt x="6182" y="6018"/>
                  </a:lnTo>
                  <a:lnTo>
                    <a:pt x="5095" y="4930"/>
                  </a:lnTo>
                  <a:cubicBezTo>
                    <a:pt x="5018" y="4854"/>
                    <a:pt x="4971" y="4749"/>
                    <a:pt x="4961" y="4644"/>
                  </a:cubicBezTo>
                  <a:cubicBezTo>
                    <a:pt x="4952" y="4415"/>
                    <a:pt x="4856" y="4205"/>
                    <a:pt x="4694" y="4043"/>
                  </a:cubicBezTo>
                  <a:lnTo>
                    <a:pt x="773" y="122"/>
                  </a:lnTo>
                  <a:cubicBezTo>
                    <a:pt x="692" y="41"/>
                    <a:pt x="587" y="0"/>
                    <a:pt x="482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1" name="Google Shape;6321;p50"/>
            <p:cNvSpPr/>
            <p:nvPr/>
          </p:nvSpPr>
          <p:spPr>
            <a:xfrm>
              <a:off x="3782087" y="2676087"/>
              <a:ext cx="83452" cy="83452"/>
            </a:xfrm>
            <a:custGeom>
              <a:avLst/>
              <a:gdLst/>
              <a:ahLst/>
              <a:cxnLst/>
              <a:rect l="l" t="t" r="r" b="b"/>
              <a:pathLst>
                <a:path w="3187" h="3187" extrusionOk="0">
                  <a:moveTo>
                    <a:pt x="2175" y="0"/>
                  </a:moveTo>
                  <a:lnTo>
                    <a:pt x="0" y="2175"/>
                  </a:lnTo>
                  <a:cubicBezTo>
                    <a:pt x="48" y="2214"/>
                    <a:pt x="95" y="2261"/>
                    <a:pt x="143" y="2299"/>
                  </a:cubicBezTo>
                  <a:lnTo>
                    <a:pt x="1021" y="3187"/>
                  </a:lnTo>
                  <a:lnTo>
                    <a:pt x="3186" y="1021"/>
                  </a:lnTo>
                  <a:lnTo>
                    <a:pt x="2175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2" name="Google Shape;6322;p50"/>
            <p:cNvSpPr/>
            <p:nvPr/>
          </p:nvSpPr>
          <p:spPr>
            <a:xfrm>
              <a:off x="3792561" y="2687137"/>
              <a:ext cx="86960" cy="85834"/>
            </a:xfrm>
            <a:custGeom>
              <a:avLst/>
              <a:gdLst/>
              <a:ahLst/>
              <a:cxnLst/>
              <a:rect l="l" t="t" r="r" b="b"/>
              <a:pathLst>
                <a:path w="3321" h="3278" extrusionOk="0">
                  <a:moveTo>
                    <a:pt x="2429" y="0"/>
                  </a:moveTo>
                  <a:cubicBezTo>
                    <a:pt x="2371" y="0"/>
                    <a:pt x="2314" y="22"/>
                    <a:pt x="2271" y="65"/>
                  </a:cubicBezTo>
                  <a:lnTo>
                    <a:pt x="96" y="2240"/>
                  </a:lnTo>
                  <a:cubicBezTo>
                    <a:pt x="1" y="2326"/>
                    <a:pt x="1" y="2478"/>
                    <a:pt x="96" y="2564"/>
                  </a:cubicBezTo>
                  <a:lnTo>
                    <a:pt x="735" y="3213"/>
                  </a:lnTo>
                  <a:cubicBezTo>
                    <a:pt x="783" y="3256"/>
                    <a:pt x="840" y="3277"/>
                    <a:pt x="897" y="3277"/>
                  </a:cubicBezTo>
                  <a:cubicBezTo>
                    <a:pt x="955" y="3277"/>
                    <a:pt x="1012" y="3256"/>
                    <a:pt x="1060" y="3213"/>
                  </a:cubicBezTo>
                  <a:lnTo>
                    <a:pt x="3235" y="1019"/>
                  </a:lnTo>
                  <a:cubicBezTo>
                    <a:pt x="3321" y="933"/>
                    <a:pt x="3321" y="790"/>
                    <a:pt x="3235" y="704"/>
                  </a:cubicBezTo>
                  <a:lnTo>
                    <a:pt x="2586" y="65"/>
                  </a:lnTo>
                  <a:cubicBezTo>
                    <a:pt x="2543" y="22"/>
                    <a:pt x="2486" y="0"/>
                    <a:pt x="242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3" name="Google Shape;6323;p50"/>
            <p:cNvSpPr/>
            <p:nvPr/>
          </p:nvSpPr>
          <p:spPr>
            <a:xfrm>
              <a:off x="3842522" y="2687189"/>
              <a:ext cx="36999" cy="36135"/>
            </a:xfrm>
            <a:custGeom>
              <a:avLst/>
              <a:gdLst/>
              <a:ahLst/>
              <a:cxnLst/>
              <a:rect l="l" t="t" r="r" b="b"/>
              <a:pathLst>
                <a:path w="1413" h="1380" extrusionOk="0">
                  <a:moveTo>
                    <a:pt x="517" y="1"/>
                  </a:moveTo>
                  <a:cubicBezTo>
                    <a:pt x="461" y="1"/>
                    <a:pt x="406" y="25"/>
                    <a:pt x="363" y="72"/>
                  </a:cubicBezTo>
                  <a:lnTo>
                    <a:pt x="1" y="425"/>
                  </a:lnTo>
                  <a:lnTo>
                    <a:pt x="974" y="1379"/>
                  </a:lnTo>
                  <a:lnTo>
                    <a:pt x="1327" y="1017"/>
                  </a:lnTo>
                  <a:cubicBezTo>
                    <a:pt x="1413" y="931"/>
                    <a:pt x="1413" y="788"/>
                    <a:pt x="1327" y="702"/>
                  </a:cubicBezTo>
                  <a:lnTo>
                    <a:pt x="678" y="72"/>
                  </a:lnTo>
                  <a:cubicBezTo>
                    <a:pt x="630" y="25"/>
                    <a:pt x="573" y="1"/>
                    <a:pt x="51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4" name="Google Shape;6324;p50"/>
            <p:cNvSpPr/>
            <p:nvPr/>
          </p:nvSpPr>
          <p:spPr>
            <a:xfrm>
              <a:off x="3656609" y="2587529"/>
              <a:ext cx="80990" cy="77089"/>
            </a:xfrm>
            <a:custGeom>
              <a:avLst/>
              <a:gdLst/>
              <a:ahLst/>
              <a:cxnLst/>
              <a:rect l="l" t="t" r="r" b="b"/>
              <a:pathLst>
                <a:path w="3093" h="2944" extrusionOk="0">
                  <a:moveTo>
                    <a:pt x="311" y="1"/>
                  </a:moveTo>
                  <a:cubicBezTo>
                    <a:pt x="148" y="1"/>
                    <a:pt x="1" y="211"/>
                    <a:pt x="156" y="358"/>
                  </a:cubicBezTo>
                  <a:lnTo>
                    <a:pt x="2674" y="2877"/>
                  </a:lnTo>
                  <a:cubicBezTo>
                    <a:pt x="2711" y="2914"/>
                    <a:pt x="2767" y="2942"/>
                    <a:pt x="2822" y="2943"/>
                  </a:cubicBezTo>
                  <a:lnTo>
                    <a:pt x="2822" y="2943"/>
                  </a:lnTo>
                  <a:cubicBezTo>
                    <a:pt x="3010" y="2939"/>
                    <a:pt x="3093" y="2713"/>
                    <a:pt x="2970" y="2581"/>
                  </a:cubicBezTo>
                  <a:lnTo>
                    <a:pt x="451" y="62"/>
                  </a:lnTo>
                  <a:cubicBezTo>
                    <a:pt x="408" y="19"/>
                    <a:pt x="359" y="1"/>
                    <a:pt x="311" y="1"/>
                  </a:cubicBezTo>
                  <a:close/>
                  <a:moveTo>
                    <a:pt x="2822" y="2943"/>
                  </a:moveTo>
                  <a:cubicBezTo>
                    <a:pt x="2821" y="2943"/>
                    <a:pt x="2819" y="2943"/>
                    <a:pt x="2817" y="2943"/>
                  </a:cubicBezTo>
                  <a:lnTo>
                    <a:pt x="2827" y="2943"/>
                  </a:lnTo>
                  <a:cubicBezTo>
                    <a:pt x="2825" y="2943"/>
                    <a:pt x="2824" y="2943"/>
                    <a:pt x="2822" y="2943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5" name="Google Shape;6325;p50"/>
            <p:cNvSpPr/>
            <p:nvPr/>
          </p:nvSpPr>
          <p:spPr>
            <a:xfrm>
              <a:off x="3676379" y="2572446"/>
              <a:ext cx="84997" cy="80938"/>
            </a:xfrm>
            <a:custGeom>
              <a:avLst/>
              <a:gdLst/>
              <a:ahLst/>
              <a:cxnLst/>
              <a:rect l="l" t="t" r="r" b="b"/>
              <a:pathLst>
                <a:path w="3246" h="3091" extrusionOk="0">
                  <a:moveTo>
                    <a:pt x="307" y="0"/>
                  </a:moveTo>
                  <a:cubicBezTo>
                    <a:pt x="145" y="0"/>
                    <a:pt x="0" y="215"/>
                    <a:pt x="154" y="362"/>
                  </a:cubicBezTo>
                  <a:lnTo>
                    <a:pt x="2816" y="3023"/>
                  </a:lnTo>
                  <a:cubicBezTo>
                    <a:pt x="2854" y="3062"/>
                    <a:pt x="2911" y="3090"/>
                    <a:pt x="2969" y="3090"/>
                  </a:cubicBezTo>
                  <a:cubicBezTo>
                    <a:pt x="3150" y="3081"/>
                    <a:pt x="3245" y="2861"/>
                    <a:pt x="3112" y="2728"/>
                  </a:cubicBezTo>
                  <a:lnTo>
                    <a:pt x="450" y="66"/>
                  </a:lnTo>
                  <a:cubicBezTo>
                    <a:pt x="406" y="20"/>
                    <a:pt x="356" y="0"/>
                    <a:pt x="307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6" name="Google Shape;6326;p50"/>
            <p:cNvSpPr/>
            <p:nvPr/>
          </p:nvSpPr>
          <p:spPr>
            <a:xfrm>
              <a:off x="3698636" y="2559930"/>
              <a:ext cx="73973" cy="69966"/>
            </a:xfrm>
            <a:custGeom>
              <a:avLst/>
              <a:gdLst/>
              <a:ahLst/>
              <a:cxnLst/>
              <a:rect l="l" t="t" r="r" b="b"/>
              <a:pathLst>
                <a:path w="2825" h="2672" extrusionOk="0">
                  <a:moveTo>
                    <a:pt x="300" y="0"/>
                  </a:moveTo>
                  <a:cubicBezTo>
                    <a:pt x="137" y="0"/>
                    <a:pt x="0" y="209"/>
                    <a:pt x="153" y="363"/>
                  </a:cubicBezTo>
                  <a:lnTo>
                    <a:pt x="2395" y="2605"/>
                  </a:lnTo>
                  <a:cubicBezTo>
                    <a:pt x="2433" y="2643"/>
                    <a:pt x="2491" y="2671"/>
                    <a:pt x="2548" y="2671"/>
                  </a:cubicBezTo>
                  <a:cubicBezTo>
                    <a:pt x="2729" y="2671"/>
                    <a:pt x="2825" y="2442"/>
                    <a:pt x="2691" y="2309"/>
                  </a:cubicBez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7" name="Google Shape;6327;p50"/>
            <p:cNvSpPr/>
            <p:nvPr/>
          </p:nvSpPr>
          <p:spPr>
            <a:xfrm>
              <a:off x="3533278" y="2427041"/>
              <a:ext cx="226081" cy="214272"/>
            </a:xfrm>
            <a:custGeom>
              <a:avLst/>
              <a:gdLst/>
              <a:ahLst/>
              <a:cxnLst/>
              <a:rect l="l" t="t" r="r" b="b"/>
              <a:pathLst>
                <a:path w="8634" h="8183" extrusionOk="0">
                  <a:moveTo>
                    <a:pt x="2166" y="0"/>
                  </a:moveTo>
                  <a:lnTo>
                    <a:pt x="0" y="2175"/>
                  </a:lnTo>
                  <a:lnTo>
                    <a:pt x="1088" y="3253"/>
                  </a:lnTo>
                  <a:cubicBezTo>
                    <a:pt x="1164" y="3339"/>
                    <a:pt x="1212" y="3434"/>
                    <a:pt x="1221" y="3549"/>
                  </a:cubicBezTo>
                  <a:cubicBezTo>
                    <a:pt x="1240" y="3778"/>
                    <a:pt x="1336" y="3988"/>
                    <a:pt x="1498" y="4150"/>
                  </a:cubicBezTo>
                  <a:lnTo>
                    <a:pt x="3396" y="6048"/>
                  </a:lnTo>
                  <a:lnTo>
                    <a:pt x="5409" y="8061"/>
                  </a:lnTo>
                  <a:cubicBezTo>
                    <a:pt x="5490" y="8142"/>
                    <a:pt x="5595" y="8183"/>
                    <a:pt x="5700" y="8183"/>
                  </a:cubicBezTo>
                  <a:cubicBezTo>
                    <a:pt x="5805" y="8183"/>
                    <a:pt x="5910" y="8142"/>
                    <a:pt x="5991" y="8061"/>
                  </a:cubicBezTo>
                  <a:lnTo>
                    <a:pt x="6077" y="7985"/>
                  </a:lnTo>
                  <a:cubicBezTo>
                    <a:pt x="6234" y="7828"/>
                    <a:pt x="6239" y="7574"/>
                    <a:pt x="6094" y="7419"/>
                  </a:cubicBezTo>
                  <a:lnTo>
                    <a:pt x="6094" y="7419"/>
                  </a:lnTo>
                  <a:lnTo>
                    <a:pt x="6258" y="7584"/>
                  </a:lnTo>
                  <a:cubicBezTo>
                    <a:pt x="6340" y="7665"/>
                    <a:pt x="6449" y="7706"/>
                    <a:pt x="6559" y="7706"/>
                  </a:cubicBezTo>
                  <a:cubicBezTo>
                    <a:pt x="6669" y="7706"/>
                    <a:pt x="6778" y="7665"/>
                    <a:pt x="6859" y="7584"/>
                  </a:cubicBezTo>
                  <a:lnTo>
                    <a:pt x="6917" y="7527"/>
                  </a:lnTo>
                  <a:cubicBezTo>
                    <a:pt x="7088" y="7355"/>
                    <a:pt x="7088" y="7088"/>
                    <a:pt x="6917" y="6917"/>
                  </a:cubicBezTo>
                  <a:lnTo>
                    <a:pt x="6917" y="6917"/>
                  </a:lnTo>
                  <a:lnTo>
                    <a:pt x="7012" y="7012"/>
                  </a:lnTo>
                  <a:cubicBezTo>
                    <a:pt x="7098" y="7093"/>
                    <a:pt x="7208" y="7133"/>
                    <a:pt x="7317" y="7133"/>
                  </a:cubicBezTo>
                  <a:cubicBezTo>
                    <a:pt x="7427" y="7133"/>
                    <a:pt x="7537" y="7093"/>
                    <a:pt x="7623" y="7012"/>
                  </a:cubicBezTo>
                  <a:lnTo>
                    <a:pt x="7670" y="6964"/>
                  </a:lnTo>
                  <a:cubicBezTo>
                    <a:pt x="7842" y="6792"/>
                    <a:pt x="7842" y="6516"/>
                    <a:pt x="7670" y="6344"/>
                  </a:cubicBezTo>
                  <a:lnTo>
                    <a:pt x="7670" y="6344"/>
                  </a:lnTo>
                  <a:lnTo>
                    <a:pt x="7794" y="6468"/>
                  </a:lnTo>
                  <a:cubicBezTo>
                    <a:pt x="7880" y="6554"/>
                    <a:pt x="7995" y="6597"/>
                    <a:pt x="8109" y="6597"/>
                  </a:cubicBezTo>
                  <a:cubicBezTo>
                    <a:pt x="8224" y="6597"/>
                    <a:pt x="8338" y="6554"/>
                    <a:pt x="8424" y="6468"/>
                  </a:cubicBezTo>
                  <a:lnTo>
                    <a:pt x="8453" y="6430"/>
                  </a:lnTo>
                  <a:cubicBezTo>
                    <a:pt x="8634" y="6258"/>
                    <a:pt x="8624" y="5972"/>
                    <a:pt x="8453" y="5800"/>
                  </a:cubicBezTo>
                  <a:lnTo>
                    <a:pt x="6974" y="4312"/>
                  </a:lnTo>
                  <a:lnTo>
                    <a:pt x="6382" y="3730"/>
                  </a:lnTo>
                  <a:lnTo>
                    <a:pt x="5114" y="2461"/>
                  </a:lnTo>
                  <a:lnTo>
                    <a:pt x="6325" y="1965"/>
                  </a:lnTo>
                  <a:cubicBezTo>
                    <a:pt x="6592" y="1822"/>
                    <a:pt x="6716" y="1507"/>
                    <a:pt x="6631" y="1212"/>
                  </a:cubicBezTo>
                  <a:cubicBezTo>
                    <a:pt x="6631" y="1212"/>
                    <a:pt x="6475" y="961"/>
                    <a:pt x="6370" y="961"/>
                  </a:cubicBezTo>
                  <a:cubicBezTo>
                    <a:pt x="6364" y="961"/>
                    <a:pt x="6359" y="962"/>
                    <a:pt x="6354" y="964"/>
                  </a:cubicBezTo>
                  <a:cubicBezTo>
                    <a:pt x="5867" y="1126"/>
                    <a:pt x="4694" y="1202"/>
                    <a:pt x="3997" y="1240"/>
                  </a:cubicBezTo>
                  <a:cubicBezTo>
                    <a:pt x="3974" y="1241"/>
                    <a:pt x="3950" y="1242"/>
                    <a:pt x="3927" y="1242"/>
                  </a:cubicBezTo>
                  <a:cubicBezTo>
                    <a:pt x="3599" y="1242"/>
                    <a:pt x="3284" y="1119"/>
                    <a:pt x="3053" y="887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8" name="Google Shape;6328;p50"/>
            <p:cNvSpPr/>
            <p:nvPr/>
          </p:nvSpPr>
          <p:spPr>
            <a:xfrm>
              <a:off x="3622202" y="2523454"/>
              <a:ext cx="131684" cy="117859"/>
            </a:xfrm>
            <a:custGeom>
              <a:avLst/>
              <a:gdLst/>
              <a:ahLst/>
              <a:cxnLst/>
              <a:rect l="l" t="t" r="r" b="b"/>
              <a:pathLst>
                <a:path w="5029" h="4501" extrusionOk="0">
                  <a:moveTo>
                    <a:pt x="2716" y="0"/>
                  </a:moveTo>
                  <a:cubicBezTo>
                    <a:pt x="2495" y="0"/>
                    <a:pt x="2276" y="86"/>
                    <a:pt x="2109" y="258"/>
                  </a:cubicBezTo>
                  <a:lnTo>
                    <a:pt x="0" y="2366"/>
                  </a:lnTo>
                  <a:lnTo>
                    <a:pt x="2013" y="4379"/>
                  </a:lnTo>
                  <a:cubicBezTo>
                    <a:pt x="2094" y="4460"/>
                    <a:pt x="2199" y="4501"/>
                    <a:pt x="2304" y="4501"/>
                  </a:cubicBezTo>
                  <a:cubicBezTo>
                    <a:pt x="2409" y="4501"/>
                    <a:pt x="2514" y="4460"/>
                    <a:pt x="2595" y="4379"/>
                  </a:cubicBezTo>
                  <a:lnTo>
                    <a:pt x="2681" y="4293"/>
                  </a:lnTo>
                  <a:cubicBezTo>
                    <a:pt x="2834" y="4141"/>
                    <a:pt x="2834" y="3874"/>
                    <a:pt x="2681" y="3721"/>
                  </a:cubicBezTo>
                  <a:lnTo>
                    <a:pt x="2681" y="3721"/>
                  </a:lnTo>
                  <a:lnTo>
                    <a:pt x="2862" y="3902"/>
                  </a:lnTo>
                  <a:cubicBezTo>
                    <a:pt x="2944" y="3983"/>
                    <a:pt x="3053" y="4024"/>
                    <a:pt x="3163" y="4024"/>
                  </a:cubicBezTo>
                  <a:cubicBezTo>
                    <a:pt x="3273" y="4024"/>
                    <a:pt x="3382" y="3983"/>
                    <a:pt x="3463" y="3902"/>
                  </a:cubicBezTo>
                  <a:lnTo>
                    <a:pt x="3521" y="3845"/>
                  </a:lnTo>
                  <a:cubicBezTo>
                    <a:pt x="3692" y="3673"/>
                    <a:pt x="3692" y="3406"/>
                    <a:pt x="3521" y="3235"/>
                  </a:cubicBezTo>
                  <a:lnTo>
                    <a:pt x="3521" y="3235"/>
                  </a:lnTo>
                  <a:lnTo>
                    <a:pt x="3616" y="3330"/>
                  </a:lnTo>
                  <a:cubicBezTo>
                    <a:pt x="3697" y="3411"/>
                    <a:pt x="3807" y="3451"/>
                    <a:pt x="3918" y="3451"/>
                  </a:cubicBezTo>
                  <a:cubicBezTo>
                    <a:pt x="4029" y="3451"/>
                    <a:pt x="4141" y="3411"/>
                    <a:pt x="4227" y="3330"/>
                  </a:cubicBezTo>
                  <a:lnTo>
                    <a:pt x="4274" y="3282"/>
                  </a:lnTo>
                  <a:cubicBezTo>
                    <a:pt x="4446" y="3110"/>
                    <a:pt x="4446" y="2834"/>
                    <a:pt x="4274" y="2662"/>
                  </a:cubicBezTo>
                  <a:lnTo>
                    <a:pt x="4274" y="2662"/>
                  </a:lnTo>
                  <a:lnTo>
                    <a:pt x="4398" y="2786"/>
                  </a:lnTo>
                  <a:cubicBezTo>
                    <a:pt x="4484" y="2872"/>
                    <a:pt x="4596" y="2915"/>
                    <a:pt x="4710" y="2915"/>
                  </a:cubicBezTo>
                  <a:cubicBezTo>
                    <a:pt x="4823" y="2915"/>
                    <a:pt x="4937" y="2872"/>
                    <a:pt x="5028" y="2786"/>
                  </a:cubicBezTo>
                  <a:cubicBezTo>
                    <a:pt x="5009" y="2757"/>
                    <a:pt x="4990" y="2738"/>
                    <a:pt x="4961" y="2710"/>
                  </a:cubicBezTo>
                  <a:lnTo>
                    <a:pt x="4885" y="2633"/>
                  </a:lnTo>
                  <a:cubicBezTo>
                    <a:pt x="4837" y="2586"/>
                    <a:pt x="4790" y="2548"/>
                    <a:pt x="4732" y="2509"/>
                  </a:cubicBezTo>
                  <a:cubicBezTo>
                    <a:pt x="4751" y="2271"/>
                    <a:pt x="4665" y="2032"/>
                    <a:pt x="4503" y="1861"/>
                  </a:cubicBezTo>
                  <a:lnTo>
                    <a:pt x="4484" y="1842"/>
                  </a:lnTo>
                  <a:lnTo>
                    <a:pt x="4427" y="1784"/>
                  </a:lnTo>
                  <a:cubicBezTo>
                    <a:pt x="4351" y="1708"/>
                    <a:pt x="4255" y="1641"/>
                    <a:pt x="4160" y="1603"/>
                  </a:cubicBezTo>
                  <a:cubicBezTo>
                    <a:pt x="4141" y="1422"/>
                    <a:pt x="4064" y="1241"/>
                    <a:pt x="3940" y="1107"/>
                  </a:cubicBezTo>
                  <a:lnTo>
                    <a:pt x="3912" y="1078"/>
                  </a:lnTo>
                  <a:lnTo>
                    <a:pt x="3864" y="1031"/>
                  </a:lnTo>
                  <a:cubicBezTo>
                    <a:pt x="3788" y="954"/>
                    <a:pt x="3702" y="897"/>
                    <a:pt x="3616" y="859"/>
                  </a:cubicBezTo>
                  <a:cubicBezTo>
                    <a:pt x="3607" y="659"/>
                    <a:pt x="3530" y="477"/>
                    <a:pt x="3406" y="334"/>
                  </a:cubicBezTo>
                  <a:cubicBezTo>
                    <a:pt x="3387" y="315"/>
                    <a:pt x="3368" y="296"/>
                    <a:pt x="3359" y="287"/>
                  </a:cubicBezTo>
                  <a:lnTo>
                    <a:pt x="3330" y="258"/>
                  </a:lnTo>
                  <a:cubicBezTo>
                    <a:pt x="3158" y="86"/>
                    <a:pt x="2936" y="0"/>
                    <a:pt x="271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50"/>
            <p:cNvSpPr/>
            <p:nvPr/>
          </p:nvSpPr>
          <p:spPr>
            <a:xfrm>
              <a:off x="3533278" y="2473493"/>
              <a:ext cx="161902" cy="168082"/>
            </a:xfrm>
            <a:custGeom>
              <a:avLst/>
              <a:gdLst/>
              <a:ahLst/>
              <a:cxnLst/>
              <a:rect l="l" t="t" r="r" b="b"/>
              <a:pathLst>
                <a:path w="6183" h="6419" extrusionOk="0">
                  <a:moveTo>
                    <a:pt x="391" y="0"/>
                  </a:moveTo>
                  <a:lnTo>
                    <a:pt x="0" y="392"/>
                  </a:lnTo>
                  <a:lnTo>
                    <a:pt x="1088" y="1479"/>
                  </a:lnTo>
                  <a:cubicBezTo>
                    <a:pt x="1164" y="1565"/>
                    <a:pt x="1212" y="1660"/>
                    <a:pt x="1221" y="1775"/>
                  </a:cubicBezTo>
                  <a:cubicBezTo>
                    <a:pt x="1240" y="2004"/>
                    <a:pt x="1336" y="2214"/>
                    <a:pt x="1498" y="2376"/>
                  </a:cubicBezTo>
                  <a:lnTo>
                    <a:pt x="5409" y="6297"/>
                  </a:lnTo>
                  <a:cubicBezTo>
                    <a:pt x="5490" y="6378"/>
                    <a:pt x="5595" y="6418"/>
                    <a:pt x="5700" y="6418"/>
                  </a:cubicBezTo>
                  <a:cubicBezTo>
                    <a:pt x="5805" y="6418"/>
                    <a:pt x="5910" y="6378"/>
                    <a:pt x="5991" y="6297"/>
                  </a:cubicBezTo>
                  <a:lnTo>
                    <a:pt x="6077" y="6211"/>
                  </a:lnTo>
                  <a:cubicBezTo>
                    <a:pt x="6125" y="6154"/>
                    <a:pt x="6163" y="6087"/>
                    <a:pt x="6182" y="6011"/>
                  </a:cubicBezTo>
                  <a:lnTo>
                    <a:pt x="6182" y="6011"/>
                  </a:lnTo>
                  <a:cubicBezTo>
                    <a:pt x="6153" y="6017"/>
                    <a:pt x="6124" y="6020"/>
                    <a:pt x="6094" y="6020"/>
                  </a:cubicBezTo>
                  <a:cubicBezTo>
                    <a:pt x="5989" y="6020"/>
                    <a:pt x="5885" y="5980"/>
                    <a:pt x="5810" y="5906"/>
                  </a:cubicBezTo>
                  <a:lnTo>
                    <a:pt x="1889" y="1985"/>
                  </a:lnTo>
                  <a:cubicBezTo>
                    <a:pt x="1727" y="1823"/>
                    <a:pt x="1632" y="1603"/>
                    <a:pt x="1612" y="1384"/>
                  </a:cubicBezTo>
                  <a:cubicBezTo>
                    <a:pt x="1603" y="1269"/>
                    <a:pt x="1555" y="1164"/>
                    <a:pt x="1479" y="1088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0" name="Google Shape;6330;p50"/>
            <p:cNvSpPr/>
            <p:nvPr/>
          </p:nvSpPr>
          <p:spPr>
            <a:xfrm>
              <a:off x="3533278" y="2427041"/>
              <a:ext cx="83713" cy="83452"/>
            </a:xfrm>
            <a:custGeom>
              <a:avLst/>
              <a:gdLst/>
              <a:ahLst/>
              <a:cxnLst/>
              <a:rect l="l" t="t" r="r" b="b"/>
              <a:pathLst>
                <a:path w="3197" h="3187" extrusionOk="0">
                  <a:moveTo>
                    <a:pt x="2166" y="0"/>
                  </a:moveTo>
                  <a:lnTo>
                    <a:pt x="0" y="2175"/>
                  </a:lnTo>
                  <a:lnTo>
                    <a:pt x="1011" y="3186"/>
                  </a:lnTo>
                  <a:lnTo>
                    <a:pt x="3196" y="1011"/>
                  </a:lnTo>
                  <a:cubicBezTo>
                    <a:pt x="3139" y="973"/>
                    <a:pt x="3091" y="925"/>
                    <a:pt x="3053" y="887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1" name="Google Shape;6331;p50"/>
            <p:cNvSpPr/>
            <p:nvPr/>
          </p:nvSpPr>
          <p:spPr>
            <a:xfrm>
              <a:off x="3519295" y="2413660"/>
              <a:ext cx="86934" cy="85782"/>
            </a:xfrm>
            <a:custGeom>
              <a:avLst/>
              <a:gdLst/>
              <a:ahLst/>
              <a:cxnLst/>
              <a:rect l="l" t="t" r="r" b="b"/>
              <a:pathLst>
                <a:path w="3320" h="3276" extrusionOk="0">
                  <a:moveTo>
                    <a:pt x="2428" y="1"/>
                  </a:moveTo>
                  <a:cubicBezTo>
                    <a:pt x="2371" y="1"/>
                    <a:pt x="2313" y="24"/>
                    <a:pt x="2271" y="72"/>
                  </a:cubicBezTo>
                  <a:lnTo>
                    <a:pt x="86" y="2247"/>
                  </a:lnTo>
                  <a:cubicBezTo>
                    <a:pt x="0" y="2333"/>
                    <a:pt x="0" y="2476"/>
                    <a:pt x="86" y="2562"/>
                  </a:cubicBezTo>
                  <a:lnTo>
                    <a:pt x="735" y="3211"/>
                  </a:lnTo>
                  <a:cubicBezTo>
                    <a:pt x="782" y="3254"/>
                    <a:pt x="840" y="3275"/>
                    <a:pt x="897" y="3275"/>
                  </a:cubicBezTo>
                  <a:cubicBezTo>
                    <a:pt x="954" y="3275"/>
                    <a:pt x="1011" y="3254"/>
                    <a:pt x="1059" y="3211"/>
                  </a:cubicBezTo>
                  <a:lnTo>
                    <a:pt x="3234" y="1026"/>
                  </a:lnTo>
                  <a:cubicBezTo>
                    <a:pt x="3320" y="940"/>
                    <a:pt x="3320" y="797"/>
                    <a:pt x="3225" y="711"/>
                  </a:cubicBezTo>
                  <a:lnTo>
                    <a:pt x="2585" y="72"/>
                  </a:lnTo>
                  <a:cubicBezTo>
                    <a:pt x="2542" y="24"/>
                    <a:pt x="2485" y="1"/>
                    <a:pt x="2428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2" name="Google Shape;6332;p50"/>
            <p:cNvSpPr/>
            <p:nvPr/>
          </p:nvSpPr>
          <p:spPr>
            <a:xfrm>
              <a:off x="3519295" y="2462993"/>
              <a:ext cx="36973" cy="36188"/>
            </a:xfrm>
            <a:custGeom>
              <a:avLst/>
              <a:gdLst/>
              <a:ahLst/>
              <a:cxnLst/>
              <a:rect l="l" t="t" r="r" b="b"/>
              <a:pathLst>
                <a:path w="1412" h="1382" extrusionOk="0">
                  <a:moveTo>
                    <a:pt x="448" y="1"/>
                  </a:moveTo>
                  <a:lnTo>
                    <a:pt x="86" y="363"/>
                  </a:lnTo>
                  <a:cubicBezTo>
                    <a:pt x="0" y="449"/>
                    <a:pt x="0" y="592"/>
                    <a:pt x="86" y="678"/>
                  </a:cubicBezTo>
                  <a:lnTo>
                    <a:pt x="735" y="1317"/>
                  </a:lnTo>
                  <a:cubicBezTo>
                    <a:pt x="778" y="1360"/>
                    <a:pt x="835" y="1382"/>
                    <a:pt x="892" y="1382"/>
                  </a:cubicBezTo>
                  <a:cubicBezTo>
                    <a:pt x="949" y="1382"/>
                    <a:pt x="1006" y="1360"/>
                    <a:pt x="1049" y="1317"/>
                  </a:cubicBezTo>
                  <a:lnTo>
                    <a:pt x="1412" y="964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3" name="Google Shape;6333;p50"/>
            <p:cNvSpPr/>
            <p:nvPr/>
          </p:nvSpPr>
          <p:spPr>
            <a:xfrm>
              <a:off x="3660353" y="2521831"/>
              <a:ext cx="81278" cy="77089"/>
            </a:xfrm>
            <a:custGeom>
              <a:avLst/>
              <a:gdLst/>
              <a:ahLst/>
              <a:cxnLst/>
              <a:rect l="l" t="t" r="r" b="b"/>
              <a:pathLst>
                <a:path w="3104" h="2944" extrusionOk="0">
                  <a:moveTo>
                    <a:pt x="311" y="1"/>
                  </a:moveTo>
                  <a:cubicBezTo>
                    <a:pt x="148" y="1"/>
                    <a:pt x="1" y="213"/>
                    <a:pt x="156" y="368"/>
                  </a:cubicBezTo>
                  <a:lnTo>
                    <a:pt x="2674" y="2877"/>
                  </a:lnTo>
                  <a:cubicBezTo>
                    <a:pt x="2712" y="2915"/>
                    <a:pt x="2770" y="2943"/>
                    <a:pt x="2827" y="2943"/>
                  </a:cubicBezTo>
                  <a:cubicBezTo>
                    <a:pt x="3008" y="2943"/>
                    <a:pt x="3104" y="2715"/>
                    <a:pt x="2970" y="2581"/>
                  </a:cubicBezTo>
                  <a:lnTo>
                    <a:pt x="451" y="62"/>
                  </a:lnTo>
                  <a:cubicBezTo>
                    <a:pt x="408" y="19"/>
                    <a:pt x="359" y="1"/>
                    <a:pt x="311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4" name="Google Shape;6334;p50"/>
            <p:cNvSpPr/>
            <p:nvPr/>
          </p:nvSpPr>
          <p:spPr>
            <a:xfrm>
              <a:off x="3637075" y="2533090"/>
              <a:ext cx="84813" cy="80807"/>
            </a:xfrm>
            <a:custGeom>
              <a:avLst/>
              <a:gdLst/>
              <a:ahLst/>
              <a:cxnLst/>
              <a:rect l="l" t="t" r="r" b="b"/>
              <a:pathLst>
                <a:path w="3239" h="3086" extrusionOk="0">
                  <a:moveTo>
                    <a:pt x="305" y="0"/>
                  </a:moveTo>
                  <a:cubicBezTo>
                    <a:pt x="144" y="0"/>
                    <a:pt x="0" y="212"/>
                    <a:pt x="148" y="367"/>
                  </a:cubicBezTo>
                  <a:lnTo>
                    <a:pt x="2810" y="3019"/>
                  </a:lnTo>
                  <a:cubicBezTo>
                    <a:pt x="2848" y="3067"/>
                    <a:pt x="2905" y="3086"/>
                    <a:pt x="2962" y="3086"/>
                  </a:cubicBezTo>
                  <a:cubicBezTo>
                    <a:pt x="3144" y="3086"/>
                    <a:pt x="3239" y="2857"/>
                    <a:pt x="3105" y="2723"/>
                  </a:cubicBezTo>
                  <a:lnTo>
                    <a:pt x="444" y="62"/>
                  </a:lnTo>
                  <a:cubicBezTo>
                    <a:pt x="400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5" name="Google Shape;6335;p50"/>
            <p:cNvSpPr/>
            <p:nvPr/>
          </p:nvSpPr>
          <p:spPr>
            <a:xfrm>
              <a:off x="3625841" y="2556552"/>
              <a:ext cx="73816" cy="69835"/>
            </a:xfrm>
            <a:custGeom>
              <a:avLst/>
              <a:gdLst/>
              <a:ahLst/>
              <a:cxnLst/>
              <a:rect l="l" t="t" r="r" b="b"/>
              <a:pathLst>
                <a:path w="2819" h="2667" extrusionOk="0">
                  <a:moveTo>
                    <a:pt x="304" y="1"/>
                  </a:moveTo>
                  <a:cubicBezTo>
                    <a:pt x="143" y="1"/>
                    <a:pt x="0" y="213"/>
                    <a:pt x="148" y="368"/>
                  </a:cubicBezTo>
                  <a:lnTo>
                    <a:pt x="2399" y="2610"/>
                  </a:lnTo>
                  <a:cubicBezTo>
                    <a:pt x="2437" y="2648"/>
                    <a:pt x="2485" y="2667"/>
                    <a:pt x="2542" y="2667"/>
                  </a:cubicBezTo>
                  <a:cubicBezTo>
                    <a:pt x="2733" y="2667"/>
                    <a:pt x="2819" y="2438"/>
                    <a:pt x="2695" y="2314"/>
                  </a:cubicBezTo>
                  <a:lnTo>
                    <a:pt x="443" y="62"/>
                  </a:lnTo>
                  <a:cubicBezTo>
                    <a:pt x="400" y="19"/>
                    <a:pt x="351" y="1"/>
                    <a:pt x="304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6" name="Google Shape;6336;p50"/>
            <p:cNvSpPr/>
            <p:nvPr/>
          </p:nvSpPr>
          <p:spPr>
            <a:xfrm>
              <a:off x="3650429" y="2427277"/>
              <a:ext cx="215110" cy="224484"/>
            </a:xfrm>
            <a:custGeom>
              <a:avLst/>
              <a:gdLst/>
              <a:ahLst/>
              <a:cxnLst/>
              <a:rect l="l" t="t" r="r" b="b"/>
              <a:pathLst>
                <a:path w="8215" h="8573" extrusionOk="0">
                  <a:moveTo>
                    <a:pt x="6049" y="1"/>
                  </a:moveTo>
                  <a:lnTo>
                    <a:pt x="4961" y="1088"/>
                  </a:lnTo>
                  <a:cubicBezTo>
                    <a:pt x="4885" y="1164"/>
                    <a:pt x="4780" y="1212"/>
                    <a:pt x="4675" y="1222"/>
                  </a:cubicBezTo>
                  <a:cubicBezTo>
                    <a:pt x="4446" y="1231"/>
                    <a:pt x="4227" y="1336"/>
                    <a:pt x="4074" y="1489"/>
                  </a:cubicBezTo>
                  <a:lnTo>
                    <a:pt x="1851" y="3712"/>
                  </a:lnTo>
                  <a:lnTo>
                    <a:pt x="153" y="5400"/>
                  </a:lnTo>
                  <a:cubicBezTo>
                    <a:pt x="0" y="5562"/>
                    <a:pt x="0" y="5820"/>
                    <a:pt x="153" y="5982"/>
                  </a:cubicBezTo>
                  <a:lnTo>
                    <a:pt x="239" y="6068"/>
                  </a:lnTo>
                  <a:cubicBezTo>
                    <a:pt x="320" y="6149"/>
                    <a:pt x="425" y="6190"/>
                    <a:pt x="530" y="6190"/>
                  </a:cubicBezTo>
                  <a:cubicBezTo>
                    <a:pt x="635" y="6190"/>
                    <a:pt x="740" y="6149"/>
                    <a:pt x="821" y="6068"/>
                  </a:cubicBezTo>
                  <a:lnTo>
                    <a:pt x="821" y="6068"/>
                  </a:lnTo>
                  <a:lnTo>
                    <a:pt x="640" y="6249"/>
                  </a:lnTo>
                  <a:cubicBezTo>
                    <a:pt x="468" y="6411"/>
                    <a:pt x="468" y="6688"/>
                    <a:pt x="640" y="6850"/>
                  </a:cubicBezTo>
                  <a:lnTo>
                    <a:pt x="697" y="6907"/>
                  </a:lnTo>
                  <a:cubicBezTo>
                    <a:pt x="778" y="6993"/>
                    <a:pt x="888" y="7036"/>
                    <a:pt x="997" y="7036"/>
                  </a:cubicBezTo>
                  <a:cubicBezTo>
                    <a:pt x="1107" y="7036"/>
                    <a:pt x="1217" y="6993"/>
                    <a:pt x="1298" y="6907"/>
                  </a:cubicBezTo>
                  <a:lnTo>
                    <a:pt x="1298" y="6907"/>
                  </a:lnTo>
                  <a:lnTo>
                    <a:pt x="1212" y="7003"/>
                  </a:lnTo>
                  <a:cubicBezTo>
                    <a:pt x="1040" y="7175"/>
                    <a:pt x="1040" y="7442"/>
                    <a:pt x="1212" y="7613"/>
                  </a:cubicBezTo>
                  <a:lnTo>
                    <a:pt x="1260" y="7661"/>
                  </a:lnTo>
                  <a:cubicBezTo>
                    <a:pt x="1346" y="7747"/>
                    <a:pt x="1458" y="7790"/>
                    <a:pt x="1569" y="7790"/>
                  </a:cubicBezTo>
                  <a:cubicBezTo>
                    <a:pt x="1680" y="7790"/>
                    <a:pt x="1789" y="7747"/>
                    <a:pt x="1870" y="7661"/>
                  </a:cubicBezTo>
                  <a:lnTo>
                    <a:pt x="1870" y="7661"/>
                  </a:lnTo>
                  <a:lnTo>
                    <a:pt x="1756" y="7785"/>
                  </a:lnTo>
                  <a:cubicBezTo>
                    <a:pt x="1584" y="7957"/>
                    <a:pt x="1584" y="8243"/>
                    <a:pt x="1756" y="8415"/>
                  </a:cubicBezTo>
                  <a:lnTo>
                    <a:pt x="1784" y="8443"/>
                  </a:lnTo>
                  <a:cubicBezTo>
                    <a:pt x="1875" y="8529"/>
                    <a:pt x="1990" y="8572"/>
                    <a:pt x="2103" y="8572"/>
                  </a:cubicBezTo>
                  <a:cubicBezTo>
                    <a:pt x="2216" y="8572"/>
                    <a:pt x="2328" y="8529"/>
                    <a:pt x="2414" y="8443"/>
                  </a:cubicBezTo>
                  <a:lnTo>
                    <a:pt x="5753" y="5104"/>
                  </a:lnTo>
                  <a:lnTo>
                    <a:pt x="6249" y="6316"/>
                  </a:lnTo>
                  <a:cubicBezTo>
                    <a:pt x="6372" y="6531"/>
                    <a:pt x="6593" y="6653"/>
                    <a:pt x="6829" y="6653"/>
                  </a:cubicBezTo>
                  <a:cubicBezTo>
                    <a:pt x="6887" y="6653"/>
                    <a:pt x="6945" y="6646"/>
                    <a:pt x="7003" y="6631"/>
                  </a:cubicBezTo>
                  <a:cubicBezTo>
                    <a:pt x="7003" y="6631"/>
                    <a:pt x="7279" y="6450"/>
                    <a:pt x="7251" y="6345"/>
                  </a:cubicBezTo>
                  <a:cubicBezTo>
                    <a:pt x="7098" y="5858"/>
                    <a:pt x="7012" y="4685"/>
                    <a:pt x="6974" y="3988"/>
                  </a:cubicBezTo>
                  <a:cubicBezTo>
                    <a:pt x="6955" y="3702"/>
                    <a:pt x="7041" y="3416"/>
                    <a:pt x="7213" y="3187"/>
                  </a:cubicBezTo>
                  <a:cubicBezTo>
                    <a:pt x="7251" y="3130"/>
                    <a:pt x="7289" y="3091"/>
                    <a:pt x="7337" y="3044"/>
                  </a:cubicBezTo>
                  <a:lnTo>
                    <a:pt x="8214" y="2166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7" name="Google Shape;6337;p50"/>
            <p:cNvSpPr/>
            <p:nvPr/>
          </p:nvSpPr>
          <p:spPr>
            <a:xfrm>
              <a:off x="3650167" y="2524449"/>
              <a:ext cx="107699" cy="127311"/>
            </a:xfrm>
            <a:custGeom>
              <a:avLst/>
              <a:gdLst/>
              <a:ahLst/>
              <a:cxnLst/>
              <a:rect l="l" t="t" r="r" b="b"/>
              <a:pathLst>
                <a:path w="4113" h="4862" extrusionOk="0">
                  <a:moveTo>
                    <a:pt x="1861" y="1"/>
                  </a:moveTo>
                  <a:lnTo>
                    <a:pt x="163" y="1689"/>
                  </a:lnTo>
                  <a:cubicBezTo>
                    <a:pt x="1" y="1851"/>
                    <a:pt x="1" y="2109"/>
                    <a:pt x="163" y="2271"/>
                  </a:cubicBezTo>
                  <a:lnTo>
                    <a:pt x="249" y="2357"/>
                  </a:lnTo>
                  <a:cubicBezTo>
                    <a:pt x="330" y="2438"/>
                    <a:pt x="435" y="2479"/>
                    <a:pt x="540" y="2479"/>
                  </a:cubicBezTo>
                  <a:cubicBezTo>
                    <a:pt x="645" y="2479"/>
                    <a:pt x="750" y="2438"/>
                    <a:pt x="831" y="2357"/>
                  </a:cubicBezTo>
                  <a:lnTo>
                    <a:pt x="831" y="2357"/>
                  </a:lnTo>
                  <a:lnTo>
                    <a:pt x="650" y="2538"/>
                  </a:lnTo>
                  <a:cubicBezTo>
                    <a:pt x="478" y="2700"/>
                    <a:pt x="478" y="2977"/>
                    <a:pt x="650" y="3139"/>
                  </a:cubicBezTo>
                  <a:lnTo>
                    <a:pt x="707" y="3196"/>
                  </a:lnTo>
                  <a:cubicBezTo>
                    <a:pt x="788" y="3282"/>
                    <a:pt x="898" y="3325"/>
                    <a:pt x="1007" y="3325"/>
                  </a:cubicBezTo>
                  <a:cubicBezTo>
                    <a:pt x="1117" y="3325"/>
                    <a:pt x="1227" y="3282"/>
                    <a:pt x="1308" y="3196"/>
                  </a:cubicBezTo>
                  <a:lnTo>
                    <a:pt x="1308" y="3196"/>
                  </a:lnTo>
                  <a:lnTo>
                    <a:pt x="1222" y="3292"/>
                  </a:lnTo>
                  <a:cubicBezTo>
                    <a:pt x="1050" y="3464"/>
                    <a:pt x="1050" y="3731"/>
                    <a:pt x="1222" y="3902"/>
                  </a:cubicBezTo>
                  <a:lnTo>
                    <a:pt x="1270" y="3950"/>
                  </a:lnTo>
                  <a:cubicBezTo>
                    <a:pt x="1356" y="4036"/>
                    <a:pt x="1465" y="4079"/>
                    <a:pt x="1575" y="4079"/>
                  </a:cubicBezTo>
                  <a:cubicBezTo>
                    <a:pt x="1685" y="4079"/>
                    <a:pt x="1794" y="4036"/>
                    <a:pt x="1880" y="3950"/>
                  </a:cubicBezTo>
                  <a:lnTo>
                    <a:pt x="1880" y="3950"/>
                  </a:lnTo>
                  <a:lnTo>
                    <a:pt x="1766" y="4074"/>
                  </a:lnTo>
                  <a:cubicBezTo>
                    <a:pt x="1594" y="4246"/>
                    <a:pt x="1594" y="4532"/>
                    <a:pt x="1766" y="4704"/>
                  </a:cubicBezTo>
                  <a:lnTo>
                    <a:pt x="1794" y="4732"/>
                  </a:lnTo>
                  <a:cubicBezTo>
                    <a:pt x="1880" y="4818"/>
                    <a:pt x="1995" y="4861"/>
                    <a:pt x="2109" y="4861"/>
                  </a:cubicBezTo>
                  <a:cubicBezTo>
                    <a:pt x="2224" y="4861"/>
                    <a:pt x="2338" y="4818"/>
                    <a:pt x="2424" y="4732"/>
                  </a:cubicBezTo>
                  <a:lnTo>
                    <a:pt x="4113" y="3053"/>
                  </a:lnTo>
                  <a:cubicBezTo>
                    <a:pt x="4074" y="2910"/>
                    <a:pt x="3998" y="2786"/>
                    <a:pt x="3903" y="2681"/>
                  </a:cubicBezTo>
                  <a:lnTo>
                    <a:pt x="3817" y="2605"/>
                  </a:lnTo>
                  <a:cubicBezTo>
                    <a:pt x="3769" y="2557"/>
                    <a:pt x="3722" y="2519"/>
                    <a:pt x="3664" y="2481"/>
                  </a:cubicBezTo>
                  <a:cubicBezTo>
                    <a:pt x="3683" y="2242"/>
                    <a:pt x="3597" y="2004"/>
                    <a:pt x="3435" y="1832"/>
                  </a:cubicBezTo>
                  <a:lnTo>
                    <a:pt x="3426" y="1823"/>
                  </a:lnTo>
                  <a:lnTo>
                    <a:pt x="3359" y="1756"/>
                  </a:lnTo>
                  <a:cubicBezTo>
                    <a:pt x="3283" y="1680"/>
                    <a:pt x="3197" y="1622"/>
                    <a:pt x="3092" y="1575"/>
                  </a:cubicBezTo>
                  <a:cubicBezTo>
                    <a:pt x="3073" y="1393"/>
                    <a:pt x="2996" y="1222"/>
                    <a:pt x="2872" y="1079"/>
                  </a:cubicBezTo>
                  <a:lnTo>
                    <a:pt x="2844" y="1050"/>
                  </a:lnTo>
                  <a:lnTo>
                    <a:pt x="2796" y="1002"/>
                  </a:lnTo>
                  <a:cubicBezTo>
                    <a:pt x="2729" y="936"/>
                    <a:pt x="2644" y="869"/>
                    <a:pt x="2548" y="831"/>
                  </a:cubicBezTo>
                  <a:cubicBezTo>
                    <a:pt x="2539" y="640"/>
                    <a:pt x="2462" y="449"/>
                    <a:pt x="2338" y="306"/>
                  </a:cubicBezTo>
                  <a:cubicBezTo>
                    <a:pt x="2319" y="287"/>
                    <a:pt x="2310" y="268"/>
                    <a:pt x="2300" y="258"/>
                  </a:cubicBezTo>
                  <a:lnTo>
                    <a:pt x="2262" y="230"/>
                  </a:lnTo>
                  <a:cubicBezTo>
                    <a:pt x="2157" y="115"/>
                    <a:pt x="2014" y="39"/>
                    <a:pt x="1861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8" name="Google Shape;6338;p50"/>
            <p:cNvSpPr/>
            <p:nvPr/>
          </p:nvSpPr>
          <p:spPr>
            <a:xfrm>
              <a:off x="3782323" y="2427041"/>
              <a:ext cx="83216" cy="83687"/>
            </a:xfrm>
            <a:custGeom>
              <a:avLst/>
              <a:gdLst/>
              <a:ahLst/>
              <a:cxnLst/>
              <a:rect l="l" t="t" r="r" b="b"/>
              <a:pathLst>
                <a:path w="3178" h="3196" extrusionOk="0">
                  <a:moveTo>
                    <a:pt x="1012" y="0"/>
                  </a:moveTo>
                  <a:lnTo>
                    <a:pt x="1" y="1021"/>
                  </a:lnTo>
                  <a:lnTo>
                    <a:pt x="2176" y="3196"/>
                  </a:lnTo>
                  <a:cubicBezTo>
                    <a:pt x="2214" y="3139"/>
                    <a:pt x="2252" y="3091"/>
                    <a:pt x="2300" y="3053"/>
                  </a:cubicBezTo>
                  <a:lnTo>
                    <a:pt x="3177" y="2175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9" name="Google Shape;6339;p50"/>
            <p:cNvSpPr/>
            <p:nvPr/>
          </p:nvSpPr>
          <p:spPr>
            <a:xfrm>
              <a:off x="3650167" y="2427041"/>
              <a:ext cx="168893" cy="162138"/>
            </a:xfrm>
            <a:custGeom>
              <a:avLst/>
              <a:gdLst/>
              <a:ahLst/>
              <a:cxnLst/>
              <a:rect l="l" t="t" r="r" b="b"/>
              <a:pathLst>
                <a:path w="6450" h="6192" extrusionOk="0">
                  <a:moveTo>
                    <a:pt x="6059" y="0"/>
                  </a:moveTo>
                  <a:lnTo>
                    <a:pt x="4971" y="1088"/>
                  </a:lnTo>
                  <a:cubicBezTo>
                    <a:pt x="4895" y="1164"/>
                    <a:pt x="4790" y="1212"/>
                    <a:pt x="4685" y="1221"/>
                  </a:cubicBezTo>
                  <a:cubicBezTo>
                    <a:pt x="4456" y="1240"/>
                    <a:pt x="4237" y="1336"/>
                    <a:pt x="4074" y="1498"/>
                  </a:cubicBezTo>
                  <a:lnTo>
                    <a:pt x="163" y="5419"/>
                  </a:lnTo>
                  <a:cubicBezTo>
                    <a:pt x="1" y="5571"/>
                    <a:pt x="1" y="5838"/>
                    <a:pt x="163" y="6001"/>
                  </a:cubicBezTo>
                  <a:lnTo>
                    <a:pt x="239" y="6077"/>
                  </a:lnTo>
                  <a:cubicBezTo>
                    <a:pt x="297" y="6134"/>
                    <a:pt x="363" y="6172"/>
                    <a:pt x="440" y="6191"/>
                  </a:cubicBezTo>
                  <a:cubicBezTo>
                    <a:pt x="411" y="6048"/>
                    <a:pt x="449" y="5905"/>
                    <a:pt x="554" y="5810"/>
                  </a:cubicBezTo>
                  <a:lnTo>
                    <a:pt x="4475" y="1889"/>
                  </a:lnTo>
                  <a:cubicBezTo>
                    <a:pt x="4637" y="1727"/>
                    <a:pt x="4847" y="1631"/>
                    <a:pt x="5076" y="1612"/>
                  </a:cubicBezTo>
                  <a:cubicBezTo>
                    <a:pt x="5181" y="1612"/>
                    <a:pt x="5286" y="1565"/>
                    <a:pt x="5362" y="1479"/>
                  </a:cubicBezTo>
                  <a:lnTo>
                    <a:pt x="6450" y="391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0" name="Google Shape;6340;p50"/>
            <p:cNvSpPr/>
            <p:nvPr/>
          </p:nvSpPr>
          <p:spPr>
            <a:xfrm>
              <a:off x="3792823" y="2413660"/>
              <a:ext cx="86699" cy="85782"/>
            </a:xfrm>
            <a:custGeom>
              <a:avLst/>
              <a:gdLst/>
              <a:ahLst/>
              <a:cxnLst/>
              <a:rect l="l" t="t" r="r" b="b"/>
              <a:pathLst>
                <a:path w="3311" h="3276" extrusionOk="0">
                  <a:moveTo>
                    <a:pt x="889" y="1"/>
                  </a:moveTo>
                  <a:cubicBezTo>
                    <a:pt x="833" y="1"/>
                    <a:pt x="778" y="24"/>
                    <a:pt x="735" y="72"/>
                  </a:cubicBezTo>
                  <a:lnTo>
                    <a:pt x="86" y="711"/>
                  </a:lnTo>
                  <a:cubicBezTo>
                    <a:pt x="0" y="797"/>
                    <a:pt x="0" y="940"/>
                    <a:pt x="86" y="1026"/>
                  </a:cubicBezTo>
                  <a:lnTo>
                    <a:pt x="2261" y="3211"/>
                  </a:lnTo>
                  <a:cubicBezTo>
                    <a:pt x="2304" y="3254"/>
                    <a:pt x="2361" y="3275"/>
                    <a:pt x="2419" y="3275"/>
                  </a:cubicBezTo>
                  <a:cubicBezTo>
                    <a:pt x="2476" y="3275"/>
                    <a:pt x="2533" y="3254"/>
                    <a:pt x="2576" y="3211"/>
                  </a:cubicBezTo>
                  <a:lnTo>
                    <a:pt x="3225" y="2562"/>
                  </a:lnTo>
                  <a:cubicBezTo>
                    <a:pt x="3311" y="2476"/>
                    <a:pt x="3311" y="2333"/>
                    <a:pt x="3225" y="2247"/>
                  </a:cubicBezTo>
                  <a:lnTo>
                    <a:pt x="1050" y="72"/>
                  </a:lnTo>
                  <a:cubicBezTo>
                    <a:pt x="1002" y="24"/>
                    <a:pt x="945" y="1"/>
                    <a:pt x="88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1" name="Google Shape;6341;p50"/>
            <p:cNvSpPr/>
            <p:nvPr/>
          </p:nvSpPr>
          <p:spPr>
            <a:xfrm>
              <a:off x="3792823" y="2413844"/>
              <a:ext cx="36999" cy="36450"/>
            </a:xfrm>
            <a:custGeom>
              <a:avLst/>
              <a:gdLst/>
              <a:ahLst/>
              <a:cxnLst/>
              <a:rect l="l" t="t" r="r" b="b"/>
              <a:pathLst>
                <a:path w="1413" h="1392" extrusionOk="0">
                  <a:moveTo>
                    <a:pt x="892" y="1"/>
                  </a:moveTo>
                  <a:cubicBezTo>
                    <a:pt x="835" y="1"/>
                    <a:pt x="778" y="22"/>
                    <a:pt x="735" y="65"/>
                  </a:cubicBezTo>
                  <a:lnTo>
                    <a:pt x="86" y="714"/>
                  </a:lnTo>
                  <a:cubicBezTo>
                    <a:pt x="0" y="800"/>
                    <a:pt x="0" y="943"/>
                    <a:pt x="86" y="1029"/>
                  </a:cubicBezTo>
                  <a:lnTo>
                    <a:pt x="449" y="1391"/>
                  </a:lnTo>
                  <a:lnTo>
                    <a:pt x="1412" y="428"/>
                  </a:lnTo>
                  <a:lnTo>
                    <a:pt x="1050" y="65"/>
                  </a:lnTo>
                  <a:cubicBezTo>
                    <a:pt x="1007" y="22"/>
                    <a:pt x="949" y="1"/>
                    <a:pt x="892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2" name="Google Shape;6342;p50"/>
            <p:cNvSpPr/>
            <p:nvPr/>
          </p:nvSpPr>
          <p:spPr>
            <a:xfrm>
              <a:off x="3691906" y="2556683"/>
              <a:ext cx="81226" cy="76958"/>
            </a:xfrm>
            <a:custGeom>
              <a:avLst/>
              <a:gdLst/>
              <a:ahLst/>
              <a:cxnLst/>
              <a:rect l="l" t="t" r="r" b="b"/>
              <a:pathLst>
                <a:path w="3102" h="2939" extrusionOk="0">
                  <a:moveTo>
                    <a:pt x="2801" y="0"/>
                  </a:moveTo>
                  <a:cubicBezTo>
                    <a:pt x="2752" y="0"/>
                    <a:pt x="2699" y="20"/>
                    <a:pt x="2652" y="67"/>
                  </a:cubicBezTo>
                  <a:lnTo>
                    <a:pt x="134" y="2576"/>
                  </a:lnTo>
                  <a:cubicBezTo>
                    <a:pt x="0" y="2710"/>
                    <a:pt x="96" y="2939"/>
                    <a:pt x="286" y="2939"/>
                  </a:cubicBezTo>
                  <a:cubicBezTo>
                    <a:pt x="334" y="2939"/>
                    <a:pt x="391" y="2919"/>
                    <a:pt x="429" y="2881"/>
                  </a:cubicBezTo>
                  <a:lnTo>
                    <a:pt x="2948" y="363"/>
                  </a:lnTo>
                  <a:cubicBezTo>
                    <a:pt x="3101" y="209"/>
                    <a:pt x="2964" y="0"/>
                    <a:pt x="2801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3" name="Google Shape;6343;p50"/>
            <p:cNvSpPr/>
            <p:nvPr/>
          </p:nvSpPr>
          <p:spPr>
            <a:xfrm>
              <a:off x="3676902" y="2533195"/>
              <a:ext cx="84970" cy="80702"/>
            </a:xfrm>
            <a:custGeom>
              <a:avLst/>
              <a:gdLst/>
              <a:ahLst/>
              <a:cxnLst/>
              <a:rect l="l" t="t" r="r" b="b"/>
              <a:pathLst>
                <a:path w="3245" h="3082" extrusionOk="0">
                  <a:moveTo>
                    <a:pt x="2945" y="1"/>
                  </a:moveTo>
                  <a:cubicBezTo>
                    <a:pt x="2895" y="1"/>
                    <a:pt x="2843" y="20"/>
                    <a:pt x="2796" y="67"/>
                  </a:cubicBezTo>
                  <a:lnTo>
                    <a:pt x="134" y="2719"/>
                  </a:lnTo>
                  <a:cubicBezTo>
                    <a:pt x="1" y="2853"/>
                    <a:pt x="96" y="3082"/>
                    <a:pt x="287" y="3082"/>
                  </a:cubicBezTo>
                  <a:cubicBezTo>
                    <a:pt x="335" y="3082"/>
                    <a:pt x="392" y="3063"/>
                    <a:pt x="430" y="3025"/>
                  </a:cubicBezTo>
                  <a:lnTo>
                    <a:pt x="3092" y="363"/>
                  </a:lnTo>
                  <a:cubicBezTo>
                    <a:pt x="3245" y="210"/>
                    <a:pt x="3108" y="1"/>
                    <a:pt x="294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4" name="Google Shape;6344;p50"/>
            <p:cNvSpPr/>
            <p:nvPr/>
          </p:nvSpPr>
          <p:spPr>
            <a:xfrm>
              <a:off x="3664412" y="2522433"/>
              <a:ext cx="72768" cy="69233"/>
            </a:xfrm>
            <a:custGeom>
              <a:avLst/>
              <a:gdLst/>
              <a:ahLst/>
              <a:cxnLst/>
              <a:rect l="l" t="t" r="r" b="b"/>
              <a:pathLst>
                <a:path w="2779" h="2644" extrusionOk="0">
                  <a:moveTo>
                    <a:pt x="2498" y="1"/>
                  </a:moveTo>
                  <a:cubicBezTo>
                    <a:pt x="2458" y="1"/>
                    <a:pt x="2417" y="12"/>
                    <a:pt x="2376" y="39"/>
                  </a:cubicBezTo>
                  <a:lnTo>
                    <a:pt x="134" y="2291"/>
                  </a:lnTo>
                  <a:cubicBezTo>
                    <a:pt x="1" y="2415"/>
                    <a:pt x="96" y="2644"/>
                    <a:pt x="287" y="2644"/>
                  </a:cubicBezTo>
                  <a:cubicBezTo>
                    <a:pt x="335" y="2644"/>
                    <a:pt x="392" y="2625"/>
                    <a:pt x="430" y="2587"/>
                  </a:cubicBezTo>
                  <a:lnTo>
                    <a:pt x="2672" y="345"/>
                  </a:lnTo>
                  <a:cubicBezTo>
                    <a:pt x="2778" y="185"/>
                    <a:pt x="2654" y="1"/>
                    <a:pt x="2498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5" name="Google Shape;6345;p50"/>
            <p:cNvSpPr/>
            <p:nvPr/>
          </p:nvSpPr>
          <p:spPr>
            <a:xfrm>
              <a:off x="3533278" y="2534557"/>
              <a:ext cx="215607" cy="224746"/>
            </a:xfrm>
            <a:custGeom>
              <a:avLst/>
              <a:gdLst/>
              <a:ahLst/>
              <a:cxnLst/>
              <a:rect l="l" t="t" r="r" b="b"/>
              <a:pathLst>
                <a:path w="8234" h="8583" extrusionOk="0">
                  <a:moveTo>
                    <a:pt x="6112" y="1"/>
                  </a:moveTo>
                  <a:cubicBezTo>
                    <a:pt x="5998" y="1"/>
                    <a:pt x="5886" y="44"/>
                    <a:pt x="5801" y="130"/>
                  </a:cubicBezTo>
                  <a:lnTo>
                    <a:pt x="2462" y="3469"/>
                  </a:lnTo>
                  <a:lnTo>
                    <a:pt x="1965" y="2257"/>
                  </a:lnTo>
                  <a:cubicBezTo>
                    <a:pt x="1844" y="2052"/>
                    <a:pt x="1626" y="1926"/>
                    <a:pt x="1393" y="1926"/>
                  </a:cubicBezTo>
                  <a:cubicBezTo>
                    <a:pt x="1333" y="1926"/>
                    <a:pt x="1272" y="1934"/>
                    <a:pt x="1212" y="1952"/>
                  </a:cubicBezTo>
                  <a:cubicBezTo>
                    <a:pt x="1212" y="1952"/>
                    <a:pt x="935" y="2133"/>
                    <a:pt x="964" y="2238"/>
                  </a:cubicBezTo>
                  <a:cubicBezTo>
                    <a:pt x="1116" y="2715"/>
                    <a:pt x="1202" y="3888"/>
                    <a:pt x="1240" y="4594"/>
                  </a:cubicBezTo>
                  <a:cubicBezTo>
                    <a:pt x="1260" y="4947"/>
                    <a:pt x="1126" y="5291"/>
                    <a:pt x="878" y="5539"/>
                  </a:cubicBezTo>
                  <a:lnTo>
                    <a:pt x="0" y="6417"/>
                  </a:lnTo>
                  <a:lnTo>
                    <a:pt x="2166" y="8582"/>
                  </a:lnTo>
                  <a:lnTo>
                    <a:pt x="3253" y="7495"/>
                  </a:lnTo>
                  <a:cubicBezTo>
                    <a:pt x="3330" y="7418"/>
                    <a:pt x="3435" y="7371"/>
                    <a:pt x="3549" y="7371"/>
                  </a:cubicBezTo>
                  <a:cubicBezTo>
                    <a:pt x="3769" y="7351"/>
                    <a:pt x="3988" y="7256"/>
                    <a:pt x="4150" y="7094"/>
                  </a:cubicBezTo>
                  <a:lnTo>
                    <a:pt x="8071" y="3173"/>
                  </a:lnTo>
                  <a:cubicBezTo>
                    <a:pt x="8233" y="3011"/>
                    <a:pt x="8233" y="2753"/>
                    <a:pt x="8071" y="2591"/>
                  </a:cubicBezTo>
                  <a:lnTo>
                    <a:pt x="7985" y="2505"/>
                  </a:lnTo>
                  <a:cubicBezTo>
                    <a:pt x="7902" y="2427"/>
                    <a:pt x="7797" y="2386"/>
                    <a:pt x="7692" y="2386"/>
                  </a:cubicBezTo>
                  <a:cubicBezTo>
                    <a:pt x="7604" y="2386"/>
                    <a:pt x="7516" y="2416"/>
                    <a:pt x="7441" y="2477"/>
                  </a:cubicBezTo>
                  <a:lnTo>
                    <a:pt x="7394" y="2515"/>
                  </a:lnTo>
                  <a:lnTo>
                    <a:pt x="7575" y="2333"/>
                  </a:lnTo>
                  <a:cubicBezTo>
                    <a:pt x="7737" y="2162"/>
                    <a:pt x="7747" y="1904"/>
                    <a:pt x="7585" y="1732"/>
                  </a:cubicBezTo>
                  <a:lnTo>
                    <a:pt x="7575" y="1723"/>
                  </a:lnTo>
                  <a:lnTo>
                    <a:pt x="7518" y="1666"/>
                  </a:lnTo>
                  <a:cubicBezTo>
                    <a:pt x="7436" y="1584"/>
                    <a:pt x="7328" y="1544"/>
                    <a:pt x="7218" y="1544"/>
                  </a:cubicBezTo>
                  <a:cubicBezTo>
                    <a:pt x="7122" y="1544"/>
                    <a:pt x="7025" y="1575"/>
                    <a:pt x="6945" y="1637"/>
                  </a:cubicBezTo>
                  <a:lnTo>
                    <a:pt x="7003" y="1580"/>
                  </a:lnTo>
                  <a:cubicBezTo>
                    <a:pt x="7165" y="1418"/>
                    <a:pt x="7174" y="1151"/>
                    <a:pt x="7022" y="979"/>
                  </a:cubicBezTo>
                  <a:lnTo>
                    <a:pt x="7003" y="960"/>
                  </a:lnTo>
                  <a:lnTo>
                    <a:pt x="6955" y="912"/>
                  </a:lnTo>
                  <a:cubicBezTo>
                    <a:pt x="6872" y="830"/>
                    <a:pt x="6762" y="786"/>
                    <a:pt x="6651" y="786"/>
                  </a:cubicBezTo>
                  <a:cubicBezTo>
                    <a:pt x="6557" y="786"/>
                    <a:pt x="6461" y="818"/>
                    <a:pt x="6382" y="883"/>
                  </a:cubicBezTo>
                  <a:cubicBezTo>
                    <a:pt x="6363" y="893"/>
                    <a:pt x="6354" y="902"/>
                    <a:pt x="6344" y="912"/>
                  </a:cubicBezTo>
                  <a:lnTo>
                    <a:pt x="6344" y="912"/>
                  </a:lnTo>
                  <a:lnTo>
                    <a:pt x="6459" y="798"/>
                  </a:lnTo>
                  <a:cubicBezTo>
                    <a:pt x="6621" y="635"/>
                    <a:pt x="6631" y="368"/>
                    <a:pt x="6478" y="187"/>
                  </a:cubicBezTo>
                  <a:lnTo>
                    <a:pt x="6459" y="168"/>
                  </a:lnTo>
                  <a:lnTo>
                    <a:pt x="6430" y="130"/>
                  </a:lnTo>
                  <a:cubicBezTo>
                    <a:pt x="6340" y="44"/>
                    <a:pt x="6225" y="1"/>
                    <a:pt x="6112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6" name="Google Shape;6346;p50"/>
            <p:cNvSpPr/>
            <p:nvPr/>
          </p:nvSpPr>
          <p:spPr>
            <a:xfrm>
              <a:off x="3579730" y="2597401"/>
              <a:ext cx="168893" cy="161902"/>
            </a:xfrm>
            <a:custGeom>
              <a:avLst/>
              <a:gdLst/>
              <a:ahLst/>
              <a:cxnLst/>
              <a:rect l="l" t="t" r="r" b="b"/>
              <a:pathLst>
                <a:path w="6450" h="6183" extrusionOk="0">
                  <a:moveTo>
                    <a:pt x="6011" y="0"/>
                  </a:moveTo>
                  <a:lnTo>
                    <a:pt x="6011" y="0"/>
                  </a:lnTo>
                  <a:cubicBezTo>
                    <a:pt x="6039" y="134"/>
                    <a:pt x="6001" y="277"/>
                    <a:pt x="5906" y="382"/>
                  </a:cubicBezTo>
                  <a:lnTo>
                    <a:pt x="1985" y="4303"/>
                  </a:lnTo>
                  <a:cubicBezTo>
                    <a:pt x="1823" y="4455"/>
                    <a:pt x="1603" y="4560"/>
                    <a:pt x="1384" y="4570"/>
                  </a:cubicBezTo>
                  <a:cubicBezTo>
                    <a:pt x="1269" y="4579"/>
                    <a:pt x="1165" y="4627"/>
                    <a:pt x="1088" y="4703"/>
                  </a:cubicBezTo>
                  <a:lnTo>
                    <a:pt x="1" y="5791"/>
                  </a:lnTo>
                  <a:lnTo>
                    <a:pt x="392" y="6182"/>
                  </a:lnTo>
                  <a:lnTo>
                    <a:pt x="1479" y="5095"/>
                  </a:lnTo>
                  <a:cubicBezTo>
                    <a:pt x="1556" y="5018"/>
                    <a:pt x="1661" y="4971"/>
                    <a:pt x="1775" y="4971"/>
                  </a:cubicBezTo>
                  <a:cubicBezTo>
                    <a:pt x="2004" y="4951"/>
                    <a:pt x="2214" y="4856"/>
                    <a:pt x="2376" y="4694"/>
                  </a:cubicBezTo>
                  <a:lnTo>
                    <a:pt x="6297" y="773"/>
                  </a:lnTo>
                  <a:cubicBezTo>
                    <a:pt x="6450" y="611"/>
                    <a:pt x="6450" y="353"/>
                    <a:pt x="6297" y="191"/>
                  </a:cubicBezTo>
                  <a:lnTo>
                    <a:pt x="6211" y="115"/>
                  </a:lnTo>
                  <a:cubicBezTo>
                    <a:pt x="6154" y="57"/>
                    <a:pt x="6087" y="19"/>
                    <a:pt x="601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7" name="Google Shape;6347;p50"/>
            <p:cNvSpPr/>
            <p:nvPr/>
          </p:nvSpPr>
          <p:spPr>
            <a:xfrm>
              <a:off x="3533278" y="2675825"/>
              <a:ext cx="83216" cy="83713"/>
            </a:xfrm>
            <a:custGeom>
              <a:avLst/>
              <a:gdLst/>
              <a:ahLst/>
              <a:cxnLst/>
              <a:rect l="l" t="t" r="r" b="b"/>
              <a:pathLst>
                <a:path w="3178" h="3197" extrusionOk="0">
                  <a:moveTo>
                    <a:pt x="1002" y="1"/>
                  </a:moveTo>
                  <a:cubicBezTo>
                    <a:pt x="964" y="48"/>
                    <a:pt x="926" y="96"/>
                    <a:pt x="878" y="144"/>
                  </a:cubicBezTo>
                  <a:lnTo>
                    <a:pt x="0" y="1022"/>
                  </a:lnTo>
                  <a:lnTo>
                    <a:pt x="2166" y="3197"/>
                  </a:lnTo>
                  <a:lnTo>
                    <a:pt x="3177" y="2176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8" name="Google Shape;6348;p50"/>
            <p:cNvSpPr/>
            <p:nvPr/>
          </p:nvSpPr>
          <p:spPr>
            <a:xfrm>
              <a:off x="3519295" y="2687137"/>
              <a:ext cx="86934" cy="85834"/>
            </a:xfrm>
            <a:custGeom>
              <a:avLst/>
              <a:gdLst/>
              <a:ahLst/>
              <a:cxnLst/>
              <a:rect l="l" t="t" r="r" b="b"/>
              <a:pathLst>
                <a:path w="3320" h="3278" extrusionOk="0">
                  <a:moveTo>
                    <a:pt x="893" y="0"/>
                  </a:moveTo>
                  <a:cubicBezTo>
                    <a:pt x="835" y="0"/>
                    <a:pt x="778" y="22"/>
                    <a:pt x="735" y="65"/>
                  </a:cubicBezTo>
                  <a:lnTo>
                    <a:pt x="86" y="714"/>
                  </a:lnTo>
                  <a:cubicBezTo>
                    <a:pt x="0" y="799"/>
                    <a:pt x="0" y="943"/>
                    <a:pt x="86" y="1028"/>
                  </a:cubicBezTo>
                  <a:lnTo>
                    <a:pt x="2271" y="3213"/>
                  </a:lnTo>
                  <a:cubicBezTo>
                    <a:pt x="2313" y="3256"/>
                    <a:pt x="2371" y="3277"/>
                    <a:pt x="2428" y="3277"/>
                  </a:cubicBezTo>
                  <a:cubicBezTo>
                    <a:pt x="2485" y="3277"/>
                    <a:pt x="2542" y="3256"/>
                    <a:pt x="2585" y="3213"/>
                  </a:cubicBezTo>
                  <a:lnTo>
                    <a:pt x="3234" y="2555"/>
                  </a:lnTo>
                  <a:cubicBezTo>
                    <a:pt x="3320" y="2469"/>
                    <a:pt x="3320" y="2326"/>
                    <a:pt x="3234" y="2240"/>
                  </a:cubicBezTo>
                  <a:lnTo>
                    <a:pt x="1059" y="65"/>
                  </a:lnTo>
                  <a:cubicBezTo>
                    <a:pt x="1011" y="22"/>
                    <a:pt x="952" y="0"/>
                    <a:pt x="89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9" name="Google Shape;6349;p50"/>
            <p:cNvSpPr/>
            <p:nvPr/>
          </p:nvSpPr>
          <p:spPr>
            <a:xfrm>
              <a:off x="3569230" y="2736286"/>
              <a:ext cx="36764" cy="36685"/>
            </a:xfrm>
            <a:custGeom>
              <a:avLst/>
              <a:gdLst/>
              <a:ahLst/>
              <a:cxnLst/>
              <a:rect l="l" t="t" r="r" b="b"/>
              <a:pathLst>
                <a:path w="1404" h="1401" extrusionOk="0">
                  <a:moveTo>
                    <a:pt x="965" y="0"/>
                  </a:moveTo>
                  <a:lnTo>
                    <a:pt x="1" y="964"/>
                  </a:lnTo>
                  <a:lnTo>
                    <a:pt x="364" y="1336"/>
                  </a:lnTo>
                  <a:cubicBezTo>
                    <a:pt x="406" y="1379"/>
                    <a:pt x="464" y="1400"/>
                    <a:pt x="521" y="1400"/>
                  </a:cubicBezTo>
                  <a:cubicBezTo>
                    <a:pt x="578" y="1400"/>
                    <a:pt x="635" y="1379"/>
                    <a:pt x="678" y="1336"/>
                  </a:cubicBezTo>
                  <a:lnTo>
                    <a:pt x="1318" y="678"/>
                  </a:lnTo>
                  <a:cubicBezTo>
                    <a:pt x="1403" y="592"/>
                    <a:pt x="1403" y="449"/>
                    <a:pt x="1318" y="363"/>
                  </a:cubicBezTo>
                  <a:lnTo>
                    <a:pt x="965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0" name="Google Shape;6350;p50"/>
            <p:cNvSpPr/>
            <p:nvPr/>
          </p:nvSpPr>
          <p:spPr>
            <a:xfrm>
              <a:off x="3623694" y="2539427"/>
              <a:ext cx="83478" cy="86646"/>
            </a:xfrm>
            <a:custGeom>
              <a:avLst/>
              <a:gdLst/>
              <a:ahLst/>
              <a:cxnLst/>
              <a:rect l="l" t="t" r="r" b="b"/>
              <a:pathLst>
                <a:path w="3188" h="3309" extrusionOk="0">
                  <a:moveTo>
                    <a:pt x="3034" y="1"/>
                  </a:moveTo>
                  <a:lnTo>
                    <a:pt x="87" y="2949"/>
                  </a:lnTo>
                  <a:cubicBezTo>
                    <a:pt x="1" y="3025"/>
                    <a:pt x="1" y="3159"/>
                    <a:pt x="87" y="3245"/>
                  </a:cubicBezTo>
                  <a:cubicBezTo>
                    <a:pt x="125" y="3287"/>
                    <a:pt x="177" y="3309"/>
                    <a:pt x="231" y="3309"/>
                  </a:cubicBezTo>
                  <a:cubicBezTo>
                    <a:pt x="285" y="3309"/>
                    <a:pt x="339" y="3287"/>
                    <a:pt x="382" y="3245"/>
                  </a:cubicBezTo>
                  <a:lnTo>
                    <a:pt x="2891" y="726"/>
                  </a:lnTo>
                  <a:lnTo>
                    <a:pt x="3015" y="612"/>
                  </a:lnTo>
                  <a:cubicBezTo>
                    <a:pt x="3178" y="440"/>
                    <a:pt x="3187" y="182"/>
                    <a:pt x="303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1" name="Google Shape;6351;p50"/>
            <p:cNvSpPr/>
            <p:nvPr/>
          </p:nvSpPr>
          <p:spPr>
            <a:xfrm>
              <a:off x="3633147" y="2559930"/>
              <a:ext cx="88243" cy="89657"/>
            </a:xfrm>
            <a:custGeom>
              <a:avLst/>
              <a:gdLst/>
              <a:ahLst/>
              <a:cxnLst/>
              <a:rect l="l" t="t" r="r" b="b"/>
              <a:pathLst>
                <a:path w="3370" h="3424" extrusionOk="0">
                  <a:moveTo>
                    <a:pt x="3208" y="0"/>
                  </a:moveTo>
                  <a:lnTo>
                    <a:pt x="155" y="3063"/>
                  </a:lnTo>
                  <a:cubicBezTo>
                    <a:pt x="1" y="3209"/>
                    <a:pt x="140" y="3424"/>
                    <a:pt x="304" y="3424"/>
                  </a:cubicBezTo>
                  <a:cubicBezTo>
                    <a:pt x="353" y="3424"/>
                    <a:pt x="404" y="3405"/>
                    <a:pt x="451" y="3358"/>
                  </a:cubicBezTo>
                  <a:lnTo>
                    <a:pt x="3112" y="697"/>
                  </a:lnTo>
                  <a:lnTo>
                    <a:pt x="3198" y="601"/>
                  </a:lnTo>
                  <a:cubicBezTo>
                    <a:pt x="3360" y="439"/>
                    <a:pt x="3370" y="172"/>
                    <a:pt x="320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2" name="Google Shape;6352;p50"/>
            <p:cNvSpPr/>
            <p:nvPr/>
          </p:nvSpPr>
          <p:spPr>
            <a:xfrm>
              <a:off x="3656635" y="2579909"/>
              <a:ext cx="79760" cy="80938"/>
            </a:xfrm>
            <a:custGeom>
              <a:avLst/>
              <a:gdLst/>
              <a:ahLst/>
              <a:cxnLst/>
              <a:rect l="l" t="t" r="r" b="b"/>
              <a:pathLst>
                <a:path w="3046" h="3091" extrusionOk="0">
                  <a:moveTo>
                    <a:pt x="2883" y="0"/>
                  </a:moveTo>
                  <a:lnTo>
                    <a:pt x="155" y="2729"/>
                  </a:lnTo>
                  <a:cubicBezTo>
                    <a:pt x="1" y="2876"/>
                    <a:pt x="140" y="3090"/>
                    <a:pt x="304" y="3090"/>
                  </a:cubicBezTo>
                  <a:cubicBezTo>
                    <a:pt x="353" y="3090"/>
                    <a:pt x="404" y="3071"/>
                    <a:pt x="450" y="3025"/>
                  </a:cubicBezTo>
                  <a:lnTo>
                    <a:pt x="2692" y="773"/>
                  </a:lnTo>
                  <a:lnTo>
                    <a:pt x="2874" y="592"/>
                  </a:lnTo>
                  <a:cubicBezTo>
                    <a:pt x="3036" y="430"/>
                    <a:pt x="3045" y="163"/>
                    <a:pt x="2883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3" name="Google Shape;6353;p50"/>
          <p:cNvGrpSpPr/>
          <p:nvPr/>
        </p:nvGrpSpPr>
        <p:grpSpPr>
          <a:xfrm>
            <a:off x="1330255" y="3845718"/>
            <a:ext cx="358997" cy="250774"/>
            <a:chOff x="1330255" y="3845718"/>
            <a:chExt cx="358997" cy="250774"/>
          </a:xfrm>
        </p:grpSpPr>
        <p:sp>
          <p:nvSpPr>
            <p:cNvPr id="6354" name="Google Shape;6354;p50"/>
            <p:cNvSpPr/>
            <p:nvPr/>
          </p:nvSpPr>
          <p:spPr>
            <a:xfrm>
              <a:off x="1445417" y="3845718"/>
              <a:ext cx="243835" cy="247762"/>
            </a:xfrm>
            <a:custGeom>
              <a:avLst/>
              <a:gdLst/>
              <a:ahLst/>
              <a:cxnLst/>
              <a:rect l="l" t="t" r="r" b="b"/>
              <a:pathLst>
                <a:path w="9312" h="9462" extrusionOk="0">
                  <a:moveTo>
                    <a:pt x="6267" y="0"/>
                  </a:moveTo>
                  <a:cubicBezTo>
                    <a:pt x="6153" y="0"/>
                    <a:pt x="6050" y="20"/>
                    <a:pt x="6020" y="84"/>
                  </a:cubicBezTo>
                  <a:cubicBezTo>
                    <a:pt x="5629" y="828"/>
                    <a:pt x="4360" y="2297"/>
                    <a:pt x="3587" y="3156"/>
                  </a:cubicBezTo>
                  <a:cubicBezTo>
                    <a:pt x="3215" y="3566"/>
                    <a:pt x="2700" y="3814"/>
                    <a:pt x="2156" y="3843"/>
                  </a:cubicBezTo>
                  <a:lnTo>
                    <a:pt x="0" y="3843"/>
                  </a:lnTo>
                  <a:lnTo>
                    <a:pt x="0" y="8889"/>
                  </a:lnTo>
                  <a:lnTo>
                    <a:pt x="2538" y="8889"/>
                  </a:lnTo>
                  <a:cubicBezTo>
                    <a:pt x="2719" y="8889"/>
                    <a:pt x="2891" y="8956"/>
                    <a:pt x="3034" y="9071"/>
                  </a:cubicBezTo>
                  <a:cubicBezTo>
                    <a:pt x="3311" y="9319"/>
                    <a:pt x="3683" y="9452"/>
                    <a:pt x="4055" y="9462"/>
                  </a:cubicBezTo>
                  <a:lnTo>
                    <a:pt x="7680" y="9462"/>
                  </a:lnTo>
                  <a:cubicBezTo>
                    <a:pt x="8052" y="9462"/>
                    <a:pt x="8357" y="9156"/>
                    <a:pt x="8357" y="8775"/>
                  </a:cubicBezTo>
                  <a:lnTo>
                    <a:pt x="8357" y="8584"/>
                  </a:lnTo>
                  <a:cubicBezTo>
                    <a:pt x="8357" y="8212"/>
                    <a:pt x="8052" y="7907"/>
                    <a:pt x="7680" y="7907"/>
                  </a:cubicBezTo>
                  <a:lnTo>
                    <a:pt x="8100" y="7907"/>
                  </a:lnTo>
                  <a:cubicBezTo>
                    <a:pt x="8491" y="7907"/>
                    <a:pt x="8806" y="7592"/>
                    <a:pt x="8806" y="7201"/>
                  </a:cubicBezTo>
                  <a:lnTo>
                    <a:pt x="8806" y="7067"/>
                  </a:lnTo>
                  <a:cubicBezTo>
                    <a:pt x="8806" y="6676"/>
                    <a:pt x="8491" y="6361"/>
                    <a:pt x="8100" y="6361"/>
                  </a:cubicBezTo>
                  <a:lnTo>
                    <a:pt x="8310" y="6361"/>
                  </a:lnTo>
                  <a:cubicBezTo>
                    <a:pt x="8710" y="6361"/>
                    <a:pt x="9025" y="6037"/>
                    <a:pt x="9025" y="5646"/>
                  </a:cubicBezTo>
                  <a:lnTo>
                    <a:pt x="9025" y="5531"/>
                  </a:lnTo>
                  <a:cubicBezTo>
                    <a:pt x="9025" y="5140"/>
                    <a:pt x="8710" y="4816"/>
                    <a:pt x="8310" y="4816"/>
                  </a:cubicBezTo>
                  <a:lnTo>
                    <a:pt x="8577" y="4816"/>
                  </a:lnTo>
                  <a:cubicBezTo>
                    <a:pt x="8987" y="4816"/>
                    <a:pt x="9311" y="4491"/>
                    <a:pt x="9311" y="4081"/>
                  </a:cubicBezTo>
                  <a:lnTo>
                    <a:pt x="9311" y="4005"/>
                  </a:lnTo>
                  <a:cubicBezTo>
                    <a:pt x="9311" y="3595"/>
                    <a:pt x="8987" y="3270"/>
                    <a:pt x="8577" y="3270"/>
                  </a:cubicBezTo>
                  <a:lnTo>
                    <a:pt x="6316" y="3270"/>
                  </a:lnTo>
                  <a:lnTo>
                    <a:pt x="7155" y="1286"/>
                  </a:lnTo>
                  <a:cubicBezTo>
                    <a:pt x="7289" y="799"/>
                    <a:pt x="7069" y="294"/>
                    <a:pt x="6640" y="46"/>
                  </a:cubicBezTo>
                  <a:cubicBezTo>
                    <a:pt x="6640" y="46"/>
                    <a:pt x="6441" y="0"/>
                    <a:pt x="6267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5" name="Google Shape;6355;p50"/>
            <p:cNvSpPr/>
            <p:nvPr/>
          </p:nvSpPr>
          <p:spPr>
            <a:xfrm>
              <a:off x="1445417" y="4055250"/>
              <a:ext cx="218854" cy="38492"/>
            </a:xfrm>
            <a:custGeom>
              <a:avLst/>
              <a:gdLst/>
              <a:ahLst/>
              <a:cxnLst/>
              <a:rect l="l" t="t" r="r" b="b"/>
              <a:pathLst>
                <a:path w="8358" h="1470" extrusionOk="0">
                  <a:moveTo>
                    <a:pt x="0" y="0"/>
                  </a:moveTo>
                  <a:lnTo>
                    <a:pt x="0" y="897"/>
                  </a:lnTo>
                  <a:lnTo>
                    <a:pt x="2538" y="897"/>
                  </a:lnTo>
                  <a:cubicBezTo>
                    <a:pt x="2719" y="897"/>
                    <a:pt x="2901" y="964"/>
                    <a:pt x="3034" y="1078"/>
                  </a:cubicBezTo>
                  <a:cubicBezTo>
                    <a:pt x="3320" y="1326"/>
                    <a:pt x="3683" y="1460"/>
                    <a:pt x="4055" y="1469"/>
                  </a:cubicBezTo>
                  <a:lnTo>
                    <a:pt x="7680" y="1469"/>
                  </a:lnTo>
                  <a:cubicBezTo>
                    <a:pt x="8052" y="1469"/>
                    <a:pt x="8357" y="1164"/>
                    <a:pt x="8357" y="782"/>
                  </a:cubicBezTo>
                  <a:lnTo>
                    <a:pt x="8357" y="592"/>
                  </a:lnTo>
                  <a:cubicBezTo>
                    <a:pt x="8357" y="468"/>
                    <a:pt x="8329" y="344"/>
                    <a:pt x="8262" y="239"/>
                  </a:cubicBezTo>
                  <a:cubicBezTo>
                    <a:pt x="8138" y="439"/>
                    <a:pt x="7919" y="563"/>
                    <a:pt x="7680" y="572"/>
                  </a:cubicBezTo>
                  <a:lnTo>
                    <a:pt x="4055" y="572"/>
                  </a:lnTo>
                  <a:cubicBezTo>
                    <a:pt x="3683" y="563"/>
                    <a:pt x="3311" y="429"/>
                    <a:pt x="3034" y="181"/>
                  </a:cubicBezTo>
                  <a:cubicBezTo>
                    <a:pt x="2891" y="67"/>
                    <a:pt x="2719" y="0"/>
                    <a:pt x="2538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6" name="Google Shape;6356;p50"/>
            <p:cNvSpPr/>
            <p:nvPr/>
          </p:nvSpPr>
          <p:spPr>
            <a:xfrm>
              <a:off x="1445417" y="3946085"/>
              <a:ext cx="56219" cy="132653"/>
            </a:xfrm>
            <a:custGeom>
              <a:avLst/>
              <a:gdLst/>
              <a:ahLst/>
              <a:cxnLst/>
              <a:rect l="l" t="t" r="r" b="b"/>
              <a:pathLst>
                <a:path w="2147" h="5066" extrusionOk="0">
                  <a:moveTo>
                    <a:pt x="2147" y="0"/>
                  </a:moveTo>
                  <a:lnTo>
                    <a:pt x="2061" y="10"/>
                  </a:lnTo>
                  <a:lnTo>
                    <a:pt x="0" y="10"/>
                  </a:lnTo>
                  <a:lnTo>
                    <a:pt x="0" y="5066"/>
                  </a:lnTo>
                  <a:lnTo>
                    <a:pt x="2147" y="5066"/>
                  </a:lnTo>
                  <a:lnTo>
                    <a:pt x="2147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50"/>
            <p:cNvSpPr/>
            <p:nvPr/>
          </p:nvSpPr>
          <p:spPr>
            <a:xfrm>
              <a:off x="1418446" y="3936083"/>
              <a:ext cx="58969" cy="152659"/>
            </a:xfrm>
            <a:custGeom>
              <a:avLst/>
              <a:gdLst/>
              <a:ahLst/>
              <a:cxnLst/>
              <a:rect l="l" t="t" r="r" b="b"/>
              <a:pathLst>
                <a:path w="2252" h="5830" extrusionOk="0">
                  <a:moveTo>
                    <a:pt x="0" y="1"/>
                  </a:moveTo>
                  <a:lnTo>
                    <a:pt x="0" y="5829"/>
                  </a:lnTo>
                  <a:lnTo>
                    <a:pt x="2023" y="5829"/>
                  </a:lnTo>
                  <a:cubicBezTo>
                    <a:pt x="2147" y="5829"/>
                    <a:pt x="2251" y="5734"/>
                    <a:pt x="2251" y="5610"/>
                  </a:cubicBezTo>
                  <a:lnTo>
                    <a:pt x="2251" y="220"/>
                  </a:lnTo>
                  <a:cubicBezTo>
                    <a:pt x="2251" y="106"/>
                    <a:pt x="2147" y="1"/>
                    <a:pt x="2023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8" name="Google Shape;6358;p50"/>
            <p:cNvSpPr/>
            <p:nvPr/>
          </p:nvSpPr>
          <p:spPr>
            <a:xfrm>
              <a:off x="1418446" y="4056743"/>
              <a:ext cx="58969" cy="31998"/>
            </a:xfrm>
            <a:custGeom>
              <a:avLst/>
              <a:gdLst/>
              <a:ahLst/>
              <a:cxnLst/>
              <a:rect l="l" t="t" r="r" b="b"/>
              <a:pathLst>
                <a:path w="2252" h="1222" extrusionOk="0">
                  <a:moveTo>
                    <a:pt x="0" y="0"/>
                  </a:moveTo>
                  <a:lnTo>
                    <a:pt x="0" y="1221"/>
                  </a:lnTo>
                  <a:lnTo>
                    <a:pt x="2023" y="1221"/>
                  </a:lnTo>
                  <a:cubicBezTo>
                    <a:pt x="2147" y="1221"/>
                    <a:pt x="2251" y="1126"/>
                    <a:pt x="2251" y="1002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9" name="Google Shape;6359;p50"/>
            <p:cNvSpPr/>
            <p:nvPr/>
          </p:nvSpPr>
          <p:spPr>
            <a:xfrm>
              <a:off x="1330255" y="3928332"/>
              <a:ext cx="92459" cy="168160"/>
            </a:xfrm>
            <a:custGeom>
              <a:avLst/>
              <a:gdLst/>
              <a:ahLst/>
              <a:cxnLst/>
              <a:rect l="l" t="t" r="r" b="b"/>
              <a:pathLst>
                <a:path w="3531" h="6422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6202"/>
                  </a:lnTo>
                  <a:cubicBezTo>
                    <a:pt x="0" y="6326"/>
                    <a:pt x="105" y="6421"/>
                    <a:pt x="229" y="6421"/>
                  </a:cubicBezTo>
                  <a:lnTo>
                    <a:pt x="3311" y="6421"/>
                  </a:lnTo>
                  <a:cubicBezTo>
                    <a:pt x="3435" y="6421"/>
                    <a:pt x="3530" y="6326"/>
                    <a:pt x="3530" y="6202"/>
                  </a:cubicBezTo>
                  <a:lnTo>
                    <a:pt x="3530" y="220"/>
                  </a:lnTo>
                  <a:cubicBezTo>
                    <a:pt x="3530" y="96"/>
                    <a:pt x="3435" y="1"/>
                    <a:pt x="332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0" name="Google Shape;6360;p50"/>
            <p:cNvSpPr/>
            <p:nvPr/>
          </p:nvSpPr>
          <p:spPr>
            <a:xfrm>
              <a:off x="1330255" y="4056743"/>
              <a:ext cx="92459" cy="39749"/>
            </a:xfrm>
            <a:custGeom>
              <a:avLst/>
              <a:gdLst/>
              <a:ahLst/>
              <a:cxnLst/>
              <a:rect l="l" t="t" r="r" b="b"/>
              <a:pathLst>
                <a:path w="3531" h="1518" extrusionOk="0">
                  <a:moveTo>
                    <a:pt x="0" y="0"/>
                  </a:moveTo>
                  <a:lnTo>
                    <a:pt x="0" y="1298"/>
                  </a:lnTo>
                  <a:cubicBezTo>
                    <a:pt x="0" y="1422"/>
                    <a:pt x="105" y="1517"/>
                    <a:pt x="229" y="1517"/>
                  </a:cubicBezTo>
                  <a:lnTo>
                    <a:pt x="3311" y="1517"/>
                  </a:lnTo>
                  <a:cubicBezTo>
                    <a:pt x="3435" y="1517"/>
                    <a:pt x="3530" y="1422"/>
                    <a:pt x="3530" y="1298"/>
                  </a:cubicBezTo>
                  <a:lnTo>
                    <a:pt x="353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1" name="Google Shape;6361;p50"/>
            <p:cNvSpPr/>
            <p:nvPr/>
          </p:nvSpPr>
          <p:spPr>
            <a:xfrm>
              <a:off x="1631435" y="3961037"/>
              <a:ext cx="56062" cy="10841"/>
            </a:xfrm>
            <a:custGeom>
              <a:avLst/>
              <a:gdLst/>
              <a:ahLst/>
              <a:cxnLst/>
              <a:rect l="l" t="t" r="r" b="b"/>
              <a:pathLst>
                <a:path w="2141" h="414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3"/>
                    <a:pt x="290" y="412"/>
                  </a:cubicBezTo>
                  <a:lnTo>
                    <a:pt x="1473" y="412"/>
                  </a:lnTo>
                  <a:cubicBezTo>
                    <a:pt x="1759" y="412"/>
                    <a:pt x="2017" y="250"/>
                    <a:pt x="2141" y="2"/>
                  </a:cubicBezTo>
                  <a:lnTo>
                    <a:pt x="290" y="2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2" name="Google Shape;6362;p50"/>
            <p:cNvSpPr/>
            <p:nvPr/>
          </p:nvSpPr>
          <p:spPr>
            <a:xfrm>
              <a:off x="1632273" y="4001545"/>
              <a:ext cx="47971" cy="10998"/>
            </a:xfrm>
            <a:custGeom>
              <a:avLst/>
              <a:gdLst/>
              <a:ahLst/>
              <a:cxnLst/>
              <a:rect l="l" t="t" r="r" b="b"/>
              <a:pathLst>
                <a:path w="1832" h="420" extrusionOk="0">
                  <a:moveTo>
                    <a:pt x="258" y="0"/>
                  </a:moveTo>
                  <a:cubicBezTo>
                    <a:pt x="0" y="19"/>
                    <a:pt x="0" y="391"/>
                    <a:pt x="258" y="420"/>
                  </a:cubicBezTo>
                  <a:lnTo>
                    <a:pt x="1174" y="420"/>
                  </a:lnTo>
                  <a:cubicBezTo>
                    <a:pt x="1460" y="420"/>
                    <a:pt x="1708" y="258"/>
                    <a:pt x="1832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50"/>
            <p:cNvSpPr/>
            <p:nvPr/>
          </p:nvSpPr>
          <p:spPr>
            <a:xfrm>
              <a:off x="1631435" y="4041975"/>
              <a:ext cx="43074" cy="10814"/>
            </a:xfrm>
            <a:custGeom>
              <a:avLst/>
              <a:gdLst/>
              <a:ahLst/>
              <a:cxnLst/>
              <a:rect l="l" t="t" r="r" b="b"/>
              <a:pathLst>
                <a:path w="1645" h="413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3"/>
                    <a:pt x="290" y="412"/>
                  </a:cubicBezTo>
                  <a:lnTo>
                    <a:pt x="996" y="412"/>
                  </a:lnTo>
                  <a:cubicBezTo>
                    <a:pt x="1272" y="412"/>
                    <a:pt x="1530" y="250"/>
                    <a:pt x="1645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4" name="Google Shape;6364;p50"/>
          <p:cNvGrpSpPr/>
          <p:nvPr/>
        </p:nvGrpSpPr>
        <p:grpSpPr>
          <a:xfrm>
            <a:off x="3115103" y="3791384"/>
            <a:ext cx="373424" cy="359311"/>
            <a:chOff x="3115103" y="3791384"/>
            <a:chExt cx="373424" cy="359311"/>
          </a:xfrm>
        </p:grpSpPr>
        <p:sp>
          <p:nvSpPr>
            <p:cNvPr id="6365" name="Google Shape;6365;p50"/>
            <p:cNvSpPr/>
            <p:nvPr/>
          </p:nvSpPr>
          <p:spPr>
            <a:xfrm>
              <a:off x="3115103" y="3891908"/>
              <a:ext cx="159152" cy="180598"/>
            </a:xfrm>
            <a:custGeom>
              <a:avLst/>
              <a:gdLst/>
              <a:ahLst/>
              <a:cxnLst/>
              <a:rect l="l" t="t" r="r" b="b"/>
              <a:pathLst>
                <a:path w="6078" h="6897" extrusionOk="0">
                  <a:moveTo>
                    <a:pt x="2429" y="0"/>
                  </a:moveTo>
                  <a:cubicBezTo>
                    <a:pt x="1860" y="0"/>
                    <a:pt x="1292" y="220"/>
                    <a:pt x="859" y="657"/>
                  </a:cubicBezTo>
                  <a:cubicBezTo>
                    <a:pt x="0" y="1525"/>
                    <a:pt x="10" y="2918"/>
                    <a:pt x="878" y="3777"/>
                  </a:cubicBezTo>
                  <a:lnTo>
                    <a:pt x="1651" y="4550"/>
                  </a:lnTo>
                  <a:cubicBezTo>
                    <a:pt x="2080" y="4979"/>
                    <a:pt x="2214" y="5628"/>
                    <a:pt x="1985" y="6190"/>
                  </a:cubicBezTo>
                  <a:cubicBezTo>
                    <a:pt x="1908" y="6372"/>
                    <a:pt x="1956" y="6582"/>
                    <a:pt x="2090" y="6725"/>
                  </a:cubicBezTo>
                  <a:lnTo>
                    <a:pt x="2118" y="6753"/>
                  </a:lnTo>
                  <a:cubicBezTo>
                    <a:pt x="2212" y="6851"/>
                    <a:pt x="2334" y="6897"/>
                    <a:pt x="2455" y="6897"/>
                  </a:cubicBezTo>
                  <a:cubicBezTo>
                    <a:pt x="2641" y="6897"/>
                    <a:pt x="2825" y="6788"/>
                    <a:pt x="2901" y="6591"/>
                  </a:cubicBezTo>
                  <a:cubicBezTo>
                    <a:pt x="3292" y="5656"/>
                    <a:pt x="3072" y="4569"/>
                    <a:pt x="2357" y="3853"/>
                  </a:cubicBezTo>
                  <a:lnTo>
                    <a:pt x="1565" y="3061"/>
                  </a:lnTo>
                  <a:cubicBezTo>
                    <a:pt x="1097" y="2594"/>
                    <a:pt x="1097" y="1840"/>
                    <a:pt x="1546" y="1363"/>
                  </a:cubicBezTo>
                  <a:cubicBezTo>
                    <a:pt x="1789" y="1120"/>
                    <a:pt x="2106" y="998"/>
                    <a:pt x="2422" y="998"/>
                  </a:cubicBezTo>
                  <a:cubicBezTo>
                    <a:pt x="2738" y="998"/>
                    <a:pt x="3053" y="1120"/>
                    <a:pt x="3292" y="1363"/>
                  </a:cubicBezTo>
                  <a:lnTo>
                    <a:pt x="5181" y="3252"/>
                  </a:lnTo>
                  <a:cubicBezTo>
                    <a:pt x="5277" y="3349"/>
                    <a:pt x="5403" y="3396"/>
                    <a:pt x="5530" y="3396"/>
                  </a:cubicBezTo>
                  <a:cubicBezTo>
                    <a:pt x="5654" y="3396"/>
                    <a:pt x="5778" y="3351"/>
                    <a:pt x="5877" y="3262"/>
                  </a:cubicBezTo>
                  <a:cubicBezTo>
                    <a:pt x="6077" y="3061"/>
                    <a:pt x="6077" y="2746"/>
                    <a:pt x="5877" y="2546"/>
                  </a:cubicBezTo>
                  <a:lnTo>
                    <a:pt x="3979" y="648"/>
                  </a:lnTo>
                  <a:lnTo>
                    <a:pt x="3979" y="638"/>
                  </a:lnTo>
                  <a:cubicBezTo>
                    <a:pt x="3548" y="212"/>
                    <a:pt x="2989" y="0"/>
                    <a:pt x="242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50"/>
            <p:cNvSpPr/>
            <p:nvPr/>
          </p:nvSpPr>
          <p:spPr>
            <a:xfrm>
              <a:off x="3232517" y="3940586"/>
              <a:ext cx="45798" cy="40561"/>
            </a:xfrm>
            <a:custGeom>
              <a:avLst/>
              <a:gdLst/>
              <a:ahLst/>
              <a:cxnLst/>
              <a:rect l="l" t="t" r="r" b="b"/>
              <a:pathLst>
                <a:path w="1749" h="1549" extrusionOk="0">
                  <a:moveTo>
                    <a:pt x="706" y="0"/>
                  </a:moveTo>
                  <a:lnTo>
                    <a:pt x="0" y="697"/>
                  </a:lnTo>
                  <a:lnTo>
                    <a:pt x="697" y="1403"/>
                  </a:lnTo>
                  <a:cubicBezTo>
                    <a:pt x="803" y="1505"/>
                    <a:pt x="922" y="1548"/>
                    <a:pt x="1035" y="1548"/>
                  </a:cubicBezTo>
                  <a:cubicBezTo>
                    <a:pt x="1419" y="1548"/>
                    <a:pt x="1748" y="1057"/>
                    <a:pt x="1403" y="697"/>
                  </a:cubicBezTo>
                  <a:lnTo>
                    <a:pt x="70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7" name="Google Shape;6367;p50"/>
            <p:cNvSpPr/>
            <p:nvPr/>
          </p:nvSpPr>
          <p:spPr>
            <a:xfrm>
              <a:off x="3242493" y="3950956"/>
              <a:ext cx="43991" cy="43598"/>
            </a:xfrm>
            <a:custGeom>
              <a:avLst/>
              <a:gdLst/>
              <a:ahLst/>
              <a:cxnLst/>
              <a:rect l="l" t="t" r="r" b="b"/>
              <a:pathLst>
                <a:path w="1680" h="1665" extrusionOk="0">
                  <a:moveTo>
                    <a:pt x="931" y="0"/>
                  </a:moveTo>
                  <a:cubicBezTo>
                    <a:pt x="874" y="0"/>
                    <a:pt x="816" y="24"/>
                    <a:pt x="773" y="72"/>
                  </a:cubicBezTo>
                  <a:lnTo>
                    <a:pt x="87" y="759"/>
                  </a:lnTo>
                  <a:cubicBezTo>
                    <a:pt x="1" y="844"/>
                    <a:pt x="1" y="978"/>
                    <a:pt x="87" y="1073"/>
                  </a:cubicBezTo>
                  <a:lnTo>
                    <a:pt x="688" y="1665"/>
                  </a:lnTo>
                  <a:lnTo>
                    <a:pt x="1680" y="673"/>
                  </a:lnTo>
                  <a:lnTo>
                    <a:pt x="1088" y="72"/>
                  </a:lnTo>
                  <a:cubicBezTo>
                    <a:pt x="1045" y="24"/>
                    <a:pt x="988" y="0"/>
                    <a:pt x="93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8" name="Google Shape;6368;p50"/>
            <p:cNvSpPr/>
            <p:nvPr/>
          </p:nvSpPr>
          <p:spPr>
            <a:xfrm>
              <a:off x="3319948" y="3791384"/>
              <a:ext cx="168579" cy="141478"/>
            </a:xfrm>
            <a:custGeom>
              <a:avLst/>
              <a:gdLst/>
              <a:ahLst/>
              <a:cxnLst/>
              <a:rect l="l" t="t" r="r" b="b"/>
              <a:pathLst>
                <a:path w="6438" h="5403" extrusionOk="0">
                  <a:moveTo>
                    <a:pt x="3241" y="1"/>
                  </a:moveTo>
                  <a:cubicBezTo>
                    <a:pt x="3204" y="1"/>
                    <a:pt x="3167" y="1"/>
                    <a:pt x="3129" y="3"/>
                  </a:cubicBezTo>
                  <a:cubicBezTo>
                    <a:pt x="1088" y="79"/>
                    <a:pt x="0" y="2455"/>
                    <a:pt x="1278" y="4057"/>
                  </a:cubicBezTo>
                  <a:lnTo>
                    <a:pt x="1221" y="5174"/>
                  </a:lnTo>
                  <a:cubicBezTo>
                    <a:pt x="1214" y="5304"/>
                    <a:pt x="1322" y="5403"/>
                    <a:pt x="1444" y="5403"/>
                  </a:cubicBezTo>
                  <a:cubicBezTo>
                    <a:pt x="1475" y="5403"/>
                    <a:pt x="1506" y="5397"/>
                    <a:pt x="1536" y="5383"/>
                  </a:cubicBezTo>
                  <a:lnTo>
                    <a:pt x="2547" y="4906"/>
                  </a:lnTo>
                  <a:cubicBezTo>
                    <a:pt x="2775" y="4971"/>
                    <a:pt x="3007" y="5003"/>
                    <a:pt x="3236" y="5003"/>
                  </a:cubicBezTo>
                  <a:cubicBezTo>
                    <a:pt x="4055" y="5003"/>
                    <a:pt x="4844" y="4603"/>
                    <a:pt x="5314" y="3895"/>
                  </a:cubicBezTo>
                  <a:cubicBezTo>
                    <a:pt x="6438" y="2228"/>
                    <a:pt x="5226" y="1"/>
                    <a:pt x="324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50"/>
            <p:cNvSpPr/>
            <p:nvPr/>
          </p:nvSpPr>
          <p:spPr>
            <a:xfrm>
              <a:off x="3233747" y="3945614"/>
              <a:ext cx="213879" cy="205081"/>
            </a:xfrm>
            <a:custGeom>
              <a:avLst/>
              <a:gdLst/>
              <a:ahLst/>
              <a:cxnLst/>
              <a:rect l="l" t="t" r="r" b="b"/>
              <a:pathLst>
                <a:path w="8168" h="7832" extrusionOk="0">
                  <a:moveTo>
                    <a:pt x="3095" y="0"/>
                  </a:moveTo>
                  <a:cubicBezTo>
                    <a:pt x="2719" y="0"/>
                    <a:pt x="2345" y="144"/>
                    <a:pt x="2061" y="428"/>
                  </a:cubicBezTo>
                  <a:lnTo>
                    <a:pt x="573" y="1917"/>
                  </a:lnTo>
                  <a:cubicBezTo>
                    <a:pt x="49" y="2441"/>
                    <a:pt x="1" y="3271"/>
                    <a:pt x="459" y="3853"/>
                  </a:cubicBezTo>
                  <a:lnTo>
                    <a:pt x="468" y="3872"/>
                  </a:lnTo>
                  <a:lnTo>
                    <a:pt x="3120" y="7268"/>
                  </a:lnTo>
                  <a:cubicBezTo>
                    <a:pt x="3412" y="7642"/>
                    <a:pt x="3843" y="7832"/>
                    <a:pt x="4277" y="7832"/>
                  </a:cubicBezTo>
                  <a:cubicBezTo>
                    <a:pt x="4651" y="7832"/>
                    <a:pt x="5027" y="7690"/>
                    <a:pt x="5315" y="7402"/>
                  </a:cubicBezTo>
                  <a:lnTo>
                    <a:pt x="7547" y="5170"/>
                  </a:lnTo>
                  <a:cubicBezTo>
                    <a:pt x="8167" y="4550"/>
                    <a:pt x="8110" y="3519"/>
                    <a:pt x="7413" y="2976"/>
                  </a:cubicBezTo>
                  <a:lnTo>
                    <a:pt x="4027" y="323"/>
                  </a:lnTo>
                  <a:lnTo>
                    <a:pt x="4008" y="314"/>
                  </a:lnTo>
                  <a:cubicBezTo>
                    <a:pt x="3736" y="104"/>
                    <a:pt x="3415" y="0"/>
                    <a:pt x="309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50"/>
            <p:cNvSpPr/>
            <p:nvPr/>
          </p:nvSpPr>
          <p:spPr>
            <a:xfrm>
              <a:off x="3311438" y="4019272"/>
              <a:ext cx="136424" cy="131423"/>
            </a:xfrm>
            <a:custGeom>
              <a:avLst/>
              <a:gdLst/>
              <a:ahLst/>
              <a:cxnLst/>
              <a:rect l="l" t="t" r="r" b="b"/>
              <a:pathLst>
                <a:path w="5210" h="5019" extrusionOk="0">
                  <a:moveTo>
                    <a:pt x="4246" y="0"/>
                  </a:moveTo>
                  <a:lnTo>
                    <a:pt x="4246" y="0"/>
                  </a:lnTo>
                  <a:cubicBezTo>
                    <a:pt x="4599" y="582"/>
                    <a:pt x="4504" y="1317"/>
                    <a:pt x="4027" y="1803"/>
                  </a:cubicBezTo>
                  <a:lnTo>
                    <a:pt x="1794" y="4026"/>
                  </a:lnTo>
                  <a:cubicBezTo>
                    <a:pt x="1511" y="4310"/>
                    <a:pt x="1133" y="4458"/>
                    <a:pt x="753" y="4458"/>
                  </a:cubicBezTo>
                  <a:cubicBezTo>
                    <a:pt x="494" y="4458"/>
                    <a:pt x="233" y="4389"/>
                    <a:pt x="1" y="4246"/>
                  </a:cubicBezTo>
                  <a:lnTo>
                    <a:pt x="1" y="4246"/>
                  </a:lnTo>
                  <a:lnTo>
                    <a:pt x="153" y="4455"/>
                  </a:lnTo>
                  <a:cubicBezTo>
                    <a:pt x="445" y="4829"/>
                    <a:pt x="876" y="5019"/>
                    <a:pt x="1311" y="5019"/>
                  </a:cubicBezTo>
                  <a:cubicBezTo>
                    <a:pt x="1687" y="5019"/>
                    <a:pt x="2065" y="4877"/>
                    <a:pt x="2357" y="4589"/>
                  </a:cubicBezTo>
                  <a:lnTo>
                    <a:pt x="4580" y="2357"/>
                  </a:lnTo>
                  <a:cubicBezTo>
                    <a:pt x="5210" y="1737"/>
                    <a:pt x="5143" y="706"/>
                    <a:pt x="4446" y="163"/>
                  </a:cubicBezTo>
                  <a:lnTo>
                    <a:pt x="4246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1" name="Google Shape;6371;p50"/>
            <p:cNvSpPr/>
            <p:nvPr/>
          </p:nvSpPr>
          <p:spPr>
            <a:xfrm>
              <a:off x="3233747" y="3945614"/>
              <a:ext cx="164154" cy="156115"/>
            </a:xfrm>
            <a:custGeom>
              <a:avLst/>
              <a:gdLst/>
              <a:ahLst/>
              <a:cxnLst/>
              <a:rect l="l" t="t" r="r" b="b"/>
              <a:pathLst>
                <a:path w="6269" h="5962" extrusionOk="0">
                  <a:moveTo>
                    <a:pt x="3095" y="0"/>
                  </a:moveTo>
                  <a:cubicBezTo>
                    <a:pt x="2719" y="0"/>
                    <a:pt x="2345" y="144"/>
                    <a:pt x="2061" y="428"/>
                  </a:cubicBezTo>
                  <a:lnTo>
                    <a:pt x="573" y="1917"/>
                  </a:lnTo>
                  <a:cubicBezTo>
                    <a:pt x="49" y="2441"/>
                    <a:pt x="1" y="3271"/>
                    <a:pt x="459" y="3863"/>
                  </a:cubicBezTo>
                  <a:lnTo>
                    <a:pt x="468" y="3882"/>
                  </a:lnTo>
                  <a:lnTo>
                    <a:pt x="2414" y="5485"/>
                  </a:lnTo>
                  <a:cubicBezTo>
                    <a:pt x="2796" y="5800"/>
                    <a:pt x="3241" y="5961"/>
                    <a:pt x="3654" y="5961"/>
                  </a:cubicBezTo>
                  <a:cubicBezTo>
                    <a:pt x="4014" y="5961"/>
                    <a:pt x="4350" y="5838"/>
                    <a:pt x="4599" y="5589"/>
                  </a:cubicBezTo>
                  <a:lnTo>
                    <a:pt x="5734" y="4454"/>
                  </a:lnTo>
                  <a:cubicBezTo>
                    <a:pt x="6269" y="3920"/>
                    <a:pt x="6230" y="2976"/>
                    <a:pt x="5629" y="2260"/>
                  </a:cubicBezTo>
                  <a:lnTo>
                    <a:pt x="4027" y="323"/>
                  </a:lnTo>
                  <a:lnTo>
                    <a:pt x="4008" y="314"/>
                  </a:lnTo>
                  <a:cubicBezTo>
                    <a:pt x="3736" y="104"/>
                    <a:pt x="3415" y="0"/>
                    <a:pt x="309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2" name="Google Shape;6372;p50"/>
            <p:cNvSpPr/>
            <p:nvPr/>
          </p:nvSpPr>
          <p:spPr>
            <a:xfrm>
              <a:off x="3236261" y="3945509"/>
              <a:ext cx="151402" cy="146715"/>
            </a:xfrm>
            <a:custGeom>
              <a:avLst/>
              <a:gdLst/>
              <a:ahLst/>
              <a:cxnLst/>
              <a:rect l="l" t="t" r="r" b="b"/>
              <a:pathLst>
                <a:path w="5782" h="5603" extrusionOk="0">
                  <a:moveTo>
                    <a:pt x="3007" y="1"/>
                  </a:moveTo>
                  <a:cubicBezTo>
                    <a:pt x="2617" y="1"/>
                    <a:pt x="2245" y="153"/>
                    <a:pt x="1965" y="432"/>
                  </a:cubicBezTo>
                  <a:lnTo>
                    <a:pt x="477" y="1921"/>
                  </a:lnTo>
                  <a:cubicBezTo>
                    <a:pt x="153" y="2235"/>
                    <a:pt x="0" y="2693"/>
                    <a:pt x="57" y="3151"/>
                  </a:cubicBezTo>
                  <a:lnTo>
                    <a:pt x="2547" y="5202"/>
                  </a:lnTo>
                  <a:cubicBezTo>
                    <a:pt x="2865" y="5467"/>
                    <a:pt x="3229" y="5602"/>
                    <a:pt x="3559" y="5602"/>
                  </a:cubicBezTo>
                  <a:cubicBezTo>
                    <a:pt x="3824" y="5602"/>
                    <a:pt x="4067" y="5514"/>
                    <a:pt x="4246" y="5336"/>
                  </a:cubicBezTo>
                  <a:lnTo>
                    <a:pt x="5381" y="4201"/>
                  </a:lnTo>
                  <a:cubicBezTo>
                    <a:pt x="5781" y="3810"/>
                    <a:pt x="5724" y="3075"/>
                    <a:pt x="5257" y="2503"/>
                  </a:cubicBezTo>
                  <a:lnTo>
                    <a:pt x="3196" y="13"/>
                  </a:lnTo>
                  <a:cubicBezTo>
                    <a:pt x="3133" y="5"/>
                    <a:pt x="3070" y="1"/>
                    <a:pt x="3007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3" name="Google Shape;6373;p50"/>
            <p:cNvSpPr/>
            <p:nvPr/>
          </p:nvSpPr>
          <p:spPr>
            <a:xfrm>
              <a:off x="3236261" y="3945509"/>
              <a:ext cx="151402" cy="146715"/>
            </a:xfrm>
            <a:custGeom>
              <a:avLst/>
              <a:gdLst/>
              <a:ahLst/>
              <a:cxnLst/>
              <a:rect l="l" t="t" r="r" b="b"/>
              <a:pathLst>
                <a:path w="5782" h="5603" extrusionOk="0">
                  <a:moveTo>
                    <a:pt x="1813" y="585"/>
                  </a:moveTo>
                  <a:lnTo>
                    <a:pt x="1784" y="614"/>
                  </a:lnTo>
                  <a:lnTo>
                    <a:pt x="1813" y="585"/>
                  </a:lnTo>
                  <a:close/>
                  <a:moveTo>
                    <a:pt x="648" y="1749"/>
                  </a:moveTo>
                  <a:lnTo>
                    <a:pt x="630" y="1768"/>
                  </a:lnTo>
                  <a:lnTo>
                    <a:pt x="630" y="1768"/>
                  </a:lnTo>
                  <a:lnTo>
                    <a:pt x="648" y="1749"/>
                  </a:lnTo>
                  <a:close/>
                  <a:moveTo>
                    <a:pt x="3001" y="1"/>
                  </a:moveTo>
                  <a:cubicBezTo>
                    <a:pt x="2617" y="1"/>
                    <a:pt x="2245" y="153"/>
                    <a:pt x="1965" y="432"/>
                  </a:cubicBezTo>
                  <a:lnTo>
                    <a:pt x="1813" y="585"/>
                  </a:lnTo>
                  <a:lnTo>
                    <a:pt x="1813" y="585"/>
                  </a:lnTo>
                  <a:cubicBezTo>
                    <a:pt x="1978" y="437"/>
                    <a:pt x="2183" y="365"/>
                    <a:pt x="2386" y="365"/>
                  </a:cubicBezTo>
                  <a:cubicBezTo>
                    <a:pt x="2630" y="365"/>
                    <a:pt x="2872" y="468"/>
                    <a:pt x="3043" y="671"/>
                  </a:cubicBezTo>
                  <a:lnTo>
                    <a:pt x="4637" y="2541"/>
                  </a:lnTo>
                  <a:cubicBezTo>
                    <a:pt x="5066" y="3046"/>
                    <a:pt x="5161" y="3647"/>
                    <a:pt x="4856" y="3953"/>
                  </a:cubicBezTo>
                  <a:lnTo>
                    <a:pt x="3997" y="4811"/>
                  </a:lnTo>
                  <a:cubicBezTo>
                    <a:pt x="3878" y="4927"/>
                    <a:pt x="3712" y="4983"/>
                    <a:pt x="3524" y="4983"/>
                  </a:cubicBezTo>
                  <a:cubicBezTo>
                    <a:pt x="3232" y="4983"/>
                    <a:pt x="2888" y="4847"/>
                    <a:pt x="2586" y="4592"/>
                  </a:cubicBezTo>
                  <a:lnTo>
                    <a:pt x="716" y="2999"/>
                  </a:lnTo>
                  <a:cubicBezTo>
                    <a:pt x="344" y="2684"/>
                    <a:pt x="306" y="2121"/>
                    <a:pt x="630" y="1768"/>
                  </a:cubicBezTo>
                  <a:lnTo>
                    <a:pt x="630" y="1768"/>
                  </a:lnTo>
                  <a:lnTo>
                    <a:pt x="477" y="1921"/>
                  </a:lnTo>
                  <a:cubicBezTo>
                    <a:pt x="153" y="2245"/>
                    <a:pt x="0" y="2693"/>
                    <a:pt x="57" y="3142"/>
                  </a:cubicBezTo>
                  <a:lnTo>
                    <a:pt x="2547" y="5202"/>
                  </a:lnTo>
                  <a:cubicBezTo>
                    <a:pt x="2859" y="5467"/>
                    <a:pt x="3224" y="5602"/>
                    <a:pt x="3555" y="5602"/>
                  </a:cubicBezTo>
                  <a:cubicBezTo>
                    <a:pt x="3822" y="5602"/>
                    <a:pt x="4067" y="5514"/>
                    <a:pt x="4246" y="5336"/>
                  </a:cubicBezTo>
                  <a:lnTo>
                    <a:pt x="5381" y="4201"/>
                  </a:lnTo>
                  <a:cubicBezTo>
                    <a:pt x="5781" y="3800"/>
                    <a:pt x="5724" y="3065"/>
                    <a:pt x="5247" y="2503"/>
                  </a:cubicBezTo>
                  <a:lnTo>
                    <a:pt x="3187" y="13"/>
                  </a:lnTo>
                  <a:cubicBezTo>
                    <a:pt x="3125" y="5"/>
                    <a:pt x="3063" y="1"/>
                    <a:pt x="3001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4" name="Google Shape;6374;p50"/>
            <p:cNvSpPr/>
            <p:nvPr/>
          </p:nvSpPr>
          <p:spPr>
            <a:xfrm>
              <a:off x="3264488" y="3972558"/>
              <a:ext cx="87955" cy="87196"/>
            </a:xfrm>
            <a:custGeom>
              <a:avLst/>
              <a:gdLst/>
              <a:ahLst/>
              <a:cxnLst/>
              <a:rect l="l" t="t" r="r" b="b"/>
              <a:pathLst>
                <a:path w="3359" h="3330" extrusionOk="0">
                  <a:moveTo>
                    <a:pt x="296" y="0"/>
                  </a:moveTo>
                  <a:lnTo>
                    <a:pt x="0" y="296"/>
                  </a:lnTo>
                  <a:lnTo>
                    <a:pt x="2977" y="3273"/>
                  </a:lnTo>
                  <a:cubicBezTo>
                    <a:pt x="3020" y="3311"/>
                    <a:pt x="3075" y="3330"/>
                    <a:pt x="3128" y="3330"/>
                  </a:cubicBezTo>
                  <a:cubicBezTo>
                    <a:pt x="3182" y="3330"/>
                    <a:pt x="3234" y="3311"/>
                    <a:pt x="3272" y="3273"/>
                  </a:cubicBezTo>
                  <a:cubicBezTo>
                    <a:pt x="3358" y="3196"/>
                    <a:pt x="3358" y="3063"/>
                    <a:pt x="3272" y="2977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5" name="Google Shape;6375;p50"/>
            <p:cNvSpPr/>
            <p:nvPr/>
          </p:nvSpPr>
          <p:spPr>
            <a:xfrm>
              <a:off x="3283473" y="3992668"/>
              <a:ext cx="36999" cy="34302"/>
            </a:xfrm>
            <a:custGeom>
              <a:avLst/>
              <a:gdLst/>
              <a:ahLst/>
              <a:cxnLst/>
              <a:rect l="l" t="t" r="r" b="b"/>
              <a:pathLst>
                <a:path w="1413" h="1310" extrusionOk="0">
                  <a:moveTo>
                    <a:pt x="587" y="0"/>
                  </a:moveTo>
                  <a:cubicBezTo>
                    <a:pt x="451" y="0"/>
                    <a:pt x="315" y="53"/>
                    <a:pt x="210" y="158"/>
                  </a:cubicBezTo>
                  <a:cubicBezTo>
                    <a:pt x="0" y="368"/>
                    <a:pt x="0" y="711"/>
                    <a:pt x="210" y="921"/>
                  </a:cubicBezTo>
                  <a:lnTo>
                    <a:pt x="449" y="1159"/>
                  </a:lnTo>
                  <a:cubicBezTo>
                    <a:pt x="554" y="1260"/>
                    <a:pt x="690" y="1310"/>
                    <a:pt x="826" y="1310"/>
                  </a:cubicBezTo>
                  <a:cubicBezTo>
                    <a:pt x="961" y="1310"/>
                    <a:pt x="1097" y="1260"/>
                    <a:pt x="1202" y="1159"/>
                  </a:cubicBezTo>
                  <a:cubicBezTo>
                    <a:pt x="1412" y="950"/>
                    <a:pt x="1412" y="606"/>
                    <a:pt x="1202" y="396"/>
                  </a:cubicBezTo>
                  <a:lnTo>
                    <a:pt x="964" y="158"/>
                  </a:lnTo>
                  <a:cubicBezTo>
                    <a:pt x="859" y="53"/>
                    <a:pt x="723" y="0"/>
                    <a:pt x="58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6" name="Google Shape;6376;p50"/>
            <p:cNvSpPr/>
            <p:nvPr/>
          </p:nvSpPr>
          <p:spPr>
            <a:xfrm>
              <a:off x="3392140" y="3828174"/>
              <a:ext cx="43729" cy="43493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40" y="0"/>
                  </a:moveTo>
                  <a:cubicBezTo>
                    <a:pt x="372" y="0"/>
                    <a:pt x="0" y="372"/>
                    <a:pt x="0" y="830"/>
                  </a:cubicBezTo>
                  <a:cubicBezTo>
                    <a:pt x="0" y="1288"/>
                    <a:pt x="372" y="1660"/>
                    <a:pt x="840" y="1660"/>
                  </a:cubicBezTo>
                  <a:cubicBezTo>
                    <a:pt x="1298" y="1660"/>
                    <a:pt x="1670" y="1288"/>
                    <a:pt x="1670" y="830"/>
                  </a:cubicBezTo>
                  <a:cubicBezTo>
                    <a:pt x="1670" y="372"/>
                    <a:pt x="1298" y="0"/>
                    <a:pt x="840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7" name="Google Shape;6377;p50"/>
            <p:cNvSpPr/>
            <p:nvPr/>
          </p:nvSpPr>
          <p:spPr>
            <a:xfrm>
              <a:off x="3376141" y="3822649"/>
              <a:ext cx="75360" cy="54517"/>
            </a:xfrm>
            <a:custGeom>
              <a:avLst/>
              <a:gdLst/>
              <a:ahLst/>
              <a:cxnLst/>
              <a:rect l="l" t="t" r="r" b="b"/>
              <a:pathLst>
                <a:path w="2878" h="2082" extrusionOk="0">
                  <a:moveTo>
                    <a:pt x="1451" y="412"/>
                  </a:moveTo>
                  <a:lnTo>
                    <a:pt x="1451" y="421"/>
                  </a:lnTo>
                  <a:cubicBezTo>
                    <a:pt x="1461" y="421"/>
                    <a:pt x="1471" y="420"/>
                    <a:pt x="1481" y="420"/>
                  </a:cubicBezTo>
                  <a:cubicBezTo>
                    <a:pt x="1632" y="420"/>
                    <a:pt x="1773" y="486"/>
                    <a:pt x="1890" y="593"/>
                  </a:cubicBezTo>
                  <a:cubicBezTo>
                    <a:pt x="2309" y="1013"/>
                    <a:pt x="1969" y="1667"/>
                    <a:pt x="1464" y="1667"/>
                  </a:cubicBezTo>
                  <a:cubicBezTo>
                    <a:pt x="1383" y="1667"/>
                    <a:pt x="1299" y="1650"/>
                    <a:pt x="1212" y="1614"/>
                  </a:cubicBezTo>
                  <a:cubicBezTo>
                    <a:pt x="573" y="1356"/>
                    <a:pt x="764" y="412"/>
                    <a:pt x="1451" y="412"/>
                  </a:cubicBezTo>
                  <a:close/>
                  <a:moveTo>
                    <a:pt x="1466" y="0"/>
                  </a:moveTo>
                  <a:cubicBezTo>
                    <a:pt x="1333" y="0"/>
                    <a:pt x="1193" y="27"/>
                    <a:pt x="1050" y="87"/>
                  </a:cubicBezTo>
                  <a:cubicBezTo>
                    <a:pt x="1" y="517"/>
                    <a:pt x="306" y="2081"/>
                    <a:pt x="1451" y="2081"/>
                  </a:cubicBezTo>
                  <a:cubicBezTo>
                    <a:pt x="1718" y="2081"/>
                    <a:pt x="1985" y="1976"/>
                    <a:pt x="2185" y="1776"/>
                  </a:cubicBezTo>
                  <a:cubicBezTo>
                    <a:pt x="2877" y="1084"/>
                    <a:pt x="2310" y="0"/>
                    <a:pt x="1466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8" name="Google Shape;6378;p50"/>
            <p:cNvSpPr/>
            <p:nvPr/>
          </p:nvSpPr>
          <p:spPr>
            <a:xfrm>
              <a:off x="3366165" y="3859230"/>
              <a:ext cx="40953" cy="36659"/>
            </a:xfrm>
            <a:custGeom>
              <a:avLst/>
              <a:gdLst/>
              <a:ahLst/>
              <a:cxnLst/>
              <a:rect l="l" t="t" r="r" b="b"/>
              <a:pathLst>
                <a:path w="1564" h="1400" extrusionOk="0">
                  <a:moveTo>
                    <a:pt x="1253" y="1"/>
                  </a:moveTo>
                  <a:cubicBezTo>
                    <a:pt x="1199" y="1"/>
                    <a:pt x="1144" y="25"/>
                    <a:pt x="1097" y="83"/>
                  </a:cubicBezTo>
                  <a:lnTo>
                    <a:pt x="143" y="1037"/>
                  </a:lnTo>
                  <a:cubicBezTo>
                    <a:pt x="0" y="1171"/>
                    <a:pt x="95" y="1400"/>
                    <a:pt x="286" y="1400"/>
                  </a:cubicBezTo>
                  <a:cubicBezTo>
                    <a:pt x="343" y="1390"/>
                    <a:pt x="391" y="1371"/>
                    <a:pt x="429" y="1333"/>
                  </a:cubicBezTo>
                  <a:lnTo>
                    <a:pt x="1383" y="379"/>
                  </a:lnTo>
                  <a:cubicBezTo>
                    <a:pt x="1563" y="228"/>
                    <a:pt x="1417" y="1"/>
                    <a:pt x="125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9" name="Google Shape;6379;p50"/>
          <p:cNvGrpSpPr/>
          <p:nvPr/>
        </p:nvGrpSpPr>
        <p:grpSpPr>
          <a:xfrm>
            <a:off x="883853" y="3792641"/>
            <a:ext cx="378190" cy="357059"/>
            <a:chOff x="883853" y="3792641"/>
            <a:chExt cx="378190" cy="357059"/>
          </a:xfrm>
        </p:grpSpPr>
        <p:sp>
          <p:nvSpPr>
            <p:cNvPr id="6380" name="Google Shape;6380;p50"/>
            <p:cNvSpPr/>
            <p:nvPr/>
          </p:nvSpPr>
          <p:spPr>
            <a:xfrm>
              <a:off x="1012500" y="4093219"/>
              <a:ext cx="42734" cy="38989"/>
            </a:xfrm>
            <a:custGeom>
              <a:avLst/>
              <a:gdLst/>
              <a:ahLst/>
              <a:cxnLst/>
              <a:rect l="l" t="t" r="r" b="b"/>
              <a:pathLst>
                <a:path w="1632" h="1489" extrusionOk="0">
                  <a:moveTo>
                    <a:pt x="335" y="0"/>
                  </a:moveTo>
                  <a:lnTo>
                    <a:pt x="1" y="1488"/>
                  </a:lnTo>
                  <a:lnTo>
                    <a:pt x="1632" y="1488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1" name="Google Shape;6381;p50"/>
            <p:cNvSpPr/>
            <p:nvPr/>
          </p:nvSpPr>
          <p:spPr>
            <a:xfrm>
              <a:off x="983277" y="4128673"/>
              <a:ext cx="101205" cy="21027"/>
            </a:xfrm>
            <a:custGeom>
              <a:avLst/>
              <a:gdLst/>
              <a:ahLst/>
              <a:cxnLst/>
              <a:rect l="l" t="t" r="r" b="b"/>
              <a:pathLst>
                <a:path w="3865" h="803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583"/>
                  </a:lnTo>
                  <a:cubicBezTo>
                    <a:pt x="0" y="697"/>
                    <a:pt x="105" y="802"/>
                    <a:pt x="229" y="802"/>
                  </a:cubicBezTo>
                  <a:lnTo>
                    <a:pt x="3645" y="802"/>
                  </a:lnTo>
                  <a:cubicBezTo>
                    <a:pt x="3759" y="802"/>
                    <a:pt x="3864" y="697"/>
                    <a:pt x="3864" y="583"/>
                  </a:cubicBezTo>
                  <a:lnTo>
                    <a:pt x="3864" y="220"/>
                  </a:lnTo>
                  <a:cubicBezTo>
                    <a:pt x="3864" y="96"/>
                    <a:pt x="3759" y="1"/>
                    <a:pt x="364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2" name="Google Shape;6382;p50"/>
            <p:cNvSpPr/>
            <p:nvPr/>
          </p:nvSpPr>
          <p:spPr>
            <a:xfrm>
              <a:off x="883853" y="3900602"/>
              <a:ext cx="300054" cy="196126"/>
            </a:xfrm>
            <a:custGeom>
              <a:avLst/>
              <a:gdLst/>
              <a:ahLst/>
              <a:cxnLst/>
              <a:rect l="l" t="t" r="r" b="b"/>
              <a:pathLst>
                <a:path w="11459" h="7490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7270"/>
                  </a:lnTo>
                  <a:cubicBezTo>
                    <a:pt x="1" y="7394"/>
                    <a:pt x="96" y="7490"/>
                    <a:pt x="220" y="7490"/>
                  </a:cubicBezTo>
                  <a:lnTo>
                    <a:pt x="11239" y="7490"/>
                  </a:lnTo>
                  <a:cubicBezTo>
                    <a:pt x="11363" y="7490"/>
                    <a:pt x="11458" y="7394"/>
                    <a:pt x="11458" y="7270"/>
                  </a:cubicBezTo>
                  <a:lnTo>
                    <a:pt x="11458" y="220"/>
                  </a:lnTo>
                  <a:cubicBezTo>
                    <a:pt x="11458" y="96"/>
                    <a:pt x="11363" y="1"/>
                    <a:pt x="1124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3" name="Google Shape;6383;p50"/>
            <p:cNvSpPr/>
            <p:nvPr/>
          </p:nvSpPr>
          <p:spPr>
            <a:xfrm>
              <a:off x="883853" y="4081462"/>
              <a:ext cx="300290" cy="15266"/>
            </a:xfrm>
            <a:custGeom>
              <a:avLst/>
              <a:gdLst/>
              <a:ahLst/>
              <a:cxnLst/>
              <a:rect l="l" t="t" r="r" b="b"/>
              <a:pathLst>
                <a:path w="11468" h="583" extrusionOk="0">
                  <a:moveTo>
                    <a:pt x="1" y="1"/>
                  </a:moveTo>
                  <a:lnTo>
                    <a:pt x="1" y="363"/>
                  </a:lnTo>
                  <a:cubicBezTo>
                    <a:pt x="1" y="487"/>
                    <a:pt x="96" y="583"/>
                    <a:pt x="220" y="583"/>
                  </a:cubicBezTo>
                  <a:lnTo>
                    <a:pt x="11248" y="583"/>
                  </a:lnTo>
                  <a:cubicBezTo>
                    <a:pt x="11363" y="583"/>
                    <a:pt x="11468" y="487"/>
                    <a:pt x="11468" y="363"/>
                  </a:cubicBezTo>
                  <a:lnTo>
                    <a:pt x="11468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4" name="Google Shape;6384;p50"/>
            <p:cNvSpPr/>
            <p:nvPr/>
          </p:nvSpPr>
          <p:spPr>
            <a:xfrm>
              <a:off x="902837" y="3920843"/>
              <a:ext cx="262086" cy="145667"/>
            </a:xfrm>
            <a:custGeom>
              <a:avLst/>
              <a:gdLst/>
              <a:ahLst/>
              <a:cxnLst/>
              <a:rect l="l" t="t" r="r" b="b"/>
              <a:pathLst>
                <a:path w="10009" h="5563" extrusionOk="0">
                  <a:moveTo>
                    <a:pt x="230" y="1"/>
                  </a:moveTo>
                  <a:cubicBezTo>
                    <a:pt x="106" y="1"/>
                    <a:pt x="1" y="106"/>
                    <a:pt x="10" y="230"/>
                  </a:cubicBezTo>
                  <a:lnTo>
                    <a:pt x="10" y="5343"/>
                  </a:lnTo>
                  <a:cubicBezTo>
                    <a:pt x="10" y="5467"/>
                    <a:pt x="106" y="5562"/>
                    <a:pt x="230" y="5562"/>
                  </a:cubicBezTo>
                  <a:lnTo>
                    <a:pt x="10008" y="5562"/>
                  </a:lnTo>
                  <a:lnTo>
                    <a:pt x="10008" y="230"/>
                  </a:lnTo>
                  <a:cubicBezTo>
                    <a:pt x="10008" y="106"/>
                    <a:pt x="9903" y="1"/>
                    <a:pt x="977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5" name="Google Shape;6385;p50"/>
            <p:cNvSpPr/>
            <p:nvPr/>
          </p:nvSpPr>
          <p:spPr>
            <a:xfrm>
              <a:off x="902837" y="3920843"/>
              <a:ext cx="262086" cy="145667"/>
            </a:xfrm>
            <a:custGeom>
              <a:avLst/>
              <a:gdLst/>
              <a:ahLst/>
              <a:cxnLst/>
              <a:rect l="l" t="t" r="r" b="b"/>
              <a:pathLst>
                <a:path w="10009" h="5563" extrusionOk="0">
                  <a:moveTo>
                    <a:pt x="230" y="1"/>
                  </a:moveTo>
                  <a:cubicBezTo>
                    <a:pt x="106" y="1"/>
                    <a:pt x="1" y="106"/>
                    <a:pt x="1" y="230"/>
                  </a:cubicBezTo>
                  <a:lnTo>
                    <a:pt x="1" y="5343"/>
                  </a:lnTo>
                  <a:cubicBezTo>
                    <a:pt x="10" y="5467"/>
                    <a:pt x="106" y="5562"/>
                    <a:pt x="230" y="5562"/>
                  </a:cubicBezTo>
                  <a:lnTo>
                    <a:pt x="10008" y="5562"/>
                  </a:lnTo>
                  <a:lnTo>
                    <a:pt x="10008" y="5095"/>
                  </a:lnTo>
                  <a:lnTo>
                    <a:pt x="506" y="509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6" name="Google Shape;6386;p50"/>
            <p:cNvSpPr/>
            <p:nvPr/>
          </p:nvSpPr>
          <p:spPr>
            <a:xfrm>
              <a:off x="1013495" y="4076225"/>
              <a:ext cx="40744" cy="11024"/>
            </a:xfrm>
            <a:custGeom>
              <a:avLst/>
              <a:gdLst/>
              <a:ahLst/>
              <a:cxnLst/>
              <a:rect l="l" t="t" r="r" b="b"/>
              <a:pathLst>
                <a:path w="1556" h="421" extrusionOk="0">
                  <a:moveTo>
                    <a:pt x="258" y="0"/>
                  </a:moveTo>
                  <a:cubicBezTo>
                    <a:pt x="1" y="20"/>
                    <a:pt x="1" y="401"/>
                    <a:pt x="258" y="420"/>
                  </a:cubicBezTo>
                  <a:lnTo>
                    <a:pt x="1298" y="420"/>
                  </a:lnTo>
                  <a:cubicBezTo>
                    <a:pt x="1556" y="401"/>
                    <a:pt x="1556" y="20"/>
                    <a:pt x="1298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7" name="Google Shape;6387;p50"/>
            <p:cNvSpPr/>
            <p:nvPr/>
          </p:nvSpPr>
          <p:spPr>
            <a:xfrm>
              <a:off x="1084456" y="3792641"/>
              <a:ext cx="177587" cy="149228"/>
            </a:xfrm>
            <a:custGeom>
              <a:avLst/>
              <a:gdLst/>
              <a:ahLst/>
              <a:cxnLst/>
              <a:rect l="l" t="t" r="r" b="b"/>
              <a:pathLst>
                <a:path w="6782" h="5699" extrusionOk="0">
                  <a:moveTo>
                    <a:pt x="3413" y="0"/>
                  </a:moveTo>
                  <a:cubicBezTo>
                    <a:pt x="3376" y="0"/>
                    <a:pt x="3339" y="1"/>
                    <a:pt x="3301" y="3"/>
                  </a:cubicBezTo>
                  <a:cubicBezTo>
                    <a:pt x="1145" y="89"/>
                    <a:pt x="0" y="2588"/>
                    <a:pt x="1345" y="4277"/>
                  </a:cubicBezTo>
                  <a:lnTo>
                    <a:pt x="1288" y="5469"/>
                  </a:lnTo>
                  <a:cubicBezTo>
                    <a:pt x="1280" y="5599"/>
                    <a:pt x="1389" y="5698"/>
                    <a:pt x="1511" y="5698"/>
                  </a:cubicBezTo>
                  <a:cubicBezTo>
                    <a:pt x="1541" y="5698"/>
                    <a:pt x="1573" y="5692"/>
                    <a:pt x="1603" y="5679"/>
                  </a:cubicBezTo>
                  <a:lnTo>
                    <a:pt x="2681" y="5173"/>
                  </a:lnTo>
                  <a:cubicBezTo>
                    <a:pt x="2923" y="5242"/>
                    <a:pt x="3168" y="5275"/>
                    <a:pt x="3411" y="5275"/>
                  </a:cubicBezTo>
                  <a:cubicBezTo>
                    <a:pt x="4278" y="5275"/>
                    <a:pt x="5108" y="4850"/>
                    <a:pt x="5600" y="4105"/>
                  </a:cubicBezTo>
                  <a:cubicBezTo>
                    <a:pt x="6781" y="2343"/>
                    <a:pt x="5503" y="0"/>
                    <a:pt x="3413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50"/>
            <p:cNvSpPr/>
            <p:nvPr/>
          </p:nvSpPr>
          <p:spPr>
            <a:xfrm>
              <a:off x="1157800" y="3841633"/>
              <a:ext cx="21341" cy="52998"/>
            </a:xfrm>
            <a:custGeom>
              <a:avLst/>
              <a:gdLst/>
              <a:ahLst/>
              <a:cxnLst/>
              <a:rect l="l" t="t" r="r" b="b"/>
              <a:pathLst>
                <a:path w="815" h="2024" extrusionOk="0">
                  <a:moveTo>
                    <a:pt x="272" y="1"/>
                  </a:moveTo>
                  <a:cubicBezTo>
                    <a:pt x="0" y="1"/>
                    <a:pt x="0" y="422"/>
                    <a:pt x="272" y="422"/>
                  </a:cubicBezTo>
                  <a:cubicBezTo>
                    <a:pt x="278" y="422"/>
                    <a:pt x="284" y="422"/>
                    <a:pt x="290" y="421"/>
                  </a:cubicBezTo>
                  <a:lnTo>
                    <a:pt x="405" y="421"/>
                  </a:lnTo>
                  <a:lnTo>
                    <a:pt x="405" y="1814"/>
                  </a:lnTo>
                  <a:cubicBezTo>
                    <a:pt x="405" y="1929"/>
                    <a:pt x="490" y="2024"/>
                    <a:pt x="614" y="2024"/>
                  </a:cubicBezTo>
                  <a:cubicBezTo>
                    <a:pt x="719" y="2024"/>
                    <a:pt x="815" y="1929"/>
                    <a:pt x="815" y="1824"/>
                  </a:cubicBezTo>
                  <a:lnTo>
                    <a:pt x="815" y="211"/>
                  </a:lnTo>
                  <a:cubicBezTo>
                    <a:pt x="815" y="97"/>
                    <a:pt x="729" y="1"/>
                    <a:pt x="614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50"/>
            <p:cNvSpPr/>
            <p:nvPr/>
          </p:nvSpPr>
          <p:spPr>
            <a:xfrm>
              <a:off x="1157041" y="3886095"/>
              <a:ext cx="32338" cy="10814"/>
            </a:xfrm>
            <a:custGeom>
              <a:avLst/>
              <a:gdLst/>
              <a:ahLst/>
              <a:cxnLst/>
              <a:rect l="l" t="t" r="r" b="b"/>
              <a:pathLst>
                <a:path w="1235" h="413" extrusionOk="0">
                  <a:moveTo>
                    <a:pt x="273" y="0"/>
                  </a:moveTo>
                  <a:cubicBezTo>
                    <a:pt x="1" y="0"/>
                    <a:pt x="4" y="412"/>
                    <a:pt x="282" y="412"/>
                  </a:cubicBezTo>
                  <a:cubicBezTo>
                    <a:pt x="288" y="412"/>
                    <a:pt x="294" y="412"/>
                    <a:pt x="300" y="412"/>
                  </a:cubicBezTo>
                  <a:lnTo>
                    <a:pt x="977" y="412"/>
                  </a:lnTo>
                  <a:cubicBezTo>
                    <a:pt x="1235" y="393"/>
                    <a:pt x="1235" y="21"/>
                    <a:pt x="977" y="2"/>
                  </a:cubicBezTo>
                  <a:lnTo>
                    <a:pt x="300" y="2"/>
                  </a:lnTo>
                  <a:cubicBezTo>
                    <a:pt x="291" y="1"/>
                    <a:pt x="282" y="0"/>
                    <a:pt x="2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50"/>
            <p:cNvSpPr/>
            <p:nvPr/>
          </p:nvSpPr>
          <p:spPr>
            <a:xfrm>
              <a:off x="1160628" y="3825058"/>
              <a:ext cx="18513" cy="15868"/>
            </a:xfrm>
            <a:custGeom>
              <a:avLst/>
              <a:gdLst/>
              <a:ahLst/>
              <a:cxnLst/>
              <a:rect l="l" t="t" r="r" b="b"/>
              <a:pathLst>
                <a:path w="707" h="606" extrusionOk="0">
                  <a:moveTo>
                    <a:pt x="404" y="1"/>
                  </a:moveTo>
                  <a:cubicBezTo>
                    <a:pt x="330" y="1"/>
                    <a:pt x="254" y="29"/>
                    <a:pt x="192" y="91"/>
                  </a:cubicBezTo>
                  <a:cubicBezTo>
                    <a:pt x="1" y="282"/>
                    <a:pt x="134" y="606"/>
                    <a:pt x="402" y="606"/>
                  </a:cubicBezTo>
                  <a:cubicBezTo>
                    <a:pt x="573" y="606"/>
                    <a:pt x="707" y="472"/>
                    <a:pt x="707" y="301"/>
                  </a:cubicBezTo>
                  <a:cubicBezTo>
                    <a:pt x="707" y="120"/>
                    <a:pt x="559" y="1"/>
                    <a:pt x="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1" name="Google Shape;6391;p50"/>
            <p:cNvSpPr/>
            <p:nvPr/>
          </p:nvSpPr>
          <p:spPr>
            <a:xfrm>
              <a:off x="976784" y="3861639"/>
              <a:ext cx="26997" cy="26997"/>
            </a:xfrm>
            <a:custGeom>
              <a:avLst/>
              <a:gdLst/>
              <a:ahLst/>
              <a:cxnLst/>
              <a:rect l="l" t="t" r="r" b="b"/>
              <a:pathLst>
                <a:path w="1031" h="1031" extrusionOk="0">
                  <a:moveTo>
                    <a:pt x="516" y="1"/>
                  </a:moveTo>
                  <a:cubicBezTo>
                    <a:pt x="229" y="1"/>
                    <a:pt x="0" y="230"/>
                    <a:pt x="0" y="516"/>
                  </a:cubicBezTo>
                  <a:cubicBezTo>
                    <a:pt x="0" y="802"/>
                    <a:pt x="229" y="1031"/>
                    <a:pt x="516" y="1031"/>
                  </a:cubicBezTo>
                  <a:cubicBezTo>
                    <a:pt x="802" y="1031"/>
                    <a:pt x="1031" y="802"/>
                    <a:pt x="1031" y="516"/>
                  </a:cubicBezTo>
                  <a:cubicBezTo>
                    <a:pt x="1031" y="230"/>
                    <a:pt x="802" y="1"/>
                    <a:pt x="51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2" name="Google Shape;6392;p50"/>
            <p:cNvSpPr/>
            <p:nvPr/>
          </p:nvSpPr>
          <p:spPr>
            <a:xfrm>
              <a:off x="1063953" y="3861639"/>
              <a:ext cx="27023" cy="26997"/>
            </a:xfrm>
            <a:custGeom>
              <a:avLst/>
              <a:gdLst/>
              <a:ahLst/>
              <a:cxnLst/>
              <a:rect l="l" t="t" r="r" b="b"/>
              <a:pathLst>
                <a:path w="1032" h="1031" extrusionOk="0">
                  <a:moveTo>
                    <a:pt x="516" y="1"/>
                  </a:moveTo>
                  <a:cubicBezTo>
                    <a:pt x="230" y="1"/>
                    <a:pt x="1" y="230"/>
                    <a:pt x="1" y="516"/>
                  </a:cubicBezTo>
                  <a:cubicBezTo>
                    <a:pt x="1" y="802"/>
                    <a:pt x="230" y="1031"/>
                    <a:pt x="516" y="1031"/>
                  </a:cubicBezTo>
                  <a:cubicBezTo>
                    <a:pt x="802" y="1031"/>
                    <a:pt x="1031" y="802"/>
                    <a:pt x="1031" y="516"/>
                  </a:cubicBezTo>
                  <a:cubicBezTo>
                    <a:pt x="1031" y="230"/>
                    <a:pt x="802" y="1"/>
                    <a:pt x="51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50"/>
            <p:cNvSpPr/>
            <p:nvPr/>
          </p:nvSpPr>
          <p:spPr>
            <a:xfrm>
              <a:off x="1013259" y="3901361"/>
              <a:ext cx="41241" cy="74208"/>
            </a:xfrm>
            <a:custGeom>
              <a:avLst/>
              <a:gdLst/>
              <a:ahLst/>
              <a:cxnLst/>
              <a:rect l="l" t="t" r="r" b="b"/>
              <a:pathLst>
                <a:path w="1575" h="2834" extrusionOk="0">
                  <a:moveTo>
                    <a:pt x="0" y="1"/>
                  </a:moveTo>
                  <a:lnTo>
                    <a:pt x="0" y="2157"/>
                  </a:lnTo>
                  <a:lnTo>
                    <a:pt x="783" y="2834"/>
                  </a:lnTo>
                  <a:lnTo>
                    <a:pt x="792" y="2834"/>
                  </a:lnTo>
                  <a:lnTo>
                    <a:pt x="1574" y="2157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50"/>
            <p:cNvSpPr/>
            <p:nvPr/>
          </p:nvSpPr>
          <p:spPr>
            <a:xfrm>
              <a:off x="928813" y="3947316"/>
              <a:ext cx="210108" cy="89710"/>
            </a:xfrm>
            <a:custGeom>
              <a:avLst/>
              <a:gdLst/>
              <a:ahLst/>
              <a:cxnLst/>
              <a:rect l="l" t="t" r="r" b="b"/>
              <a:pathLst>
                <a:path w="8024" h="3426" extrusionOk="0">
                  <a:moveTo>
                    <a:pt x="3225" y="1"/>
                  </a:moveTo>
                  <a:lnTo>
                    <a:pt x="1432" y="573"/>
                  </a:lnTo>
                  <a:cubicBezTo>
                    <a:pt x="583" y="850"/>
                    <a:pt x="1" y="1651"/>
                    <a:pt x="10" y="2548"/>
                  </a:cubicBezTo>
                  <a:lnTo>
                    <a:pt x="10" y="3216"/>
                  </a:lnTo>
                  <a:cubicBezTo>
                    <a:pt x="10" y="3330"/>
                    <a:pt x="106" y="3426"/>
                    <a:pt x="220" y="3426"/>
                  </a:cubicBezTo>
                  <a:lnTo>
                    <a:pt x="7804" y="3426"/>
                  </a:lnTo>
                  <a:cubicBezTo>
                    <a:pt x="7919" y="3426"/>
                    <a:pt x="8024" y="3330"/>
                    <a:pt x="8024" y="3216"/>
                  </a:cubicBezTo>
                  <a:lnTo>
                    <a:pt x="8024" y="2548"/>
                  </a:lnTo>
                  <a:cubicBezTo>
                    <a:pt x="8014" y="1642"/>
                    <a:pt x="7442" y="850"/>
                    <a:pt x="6583" y="573"/>
                  </a:cubicBezTo>
                  <a:lnTo>
                    <a:pt x="4799" y="1"/>
                  </a:lnTo>
                  <a:lnTo>
                    <a:pt x="4008" y="554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50"/>
            <p:cNvSpPr/>
            <p:nvPr/>
          </p:nvSpPr>
          <p:spPr>
            <a:xfrm>
              <a:off x="990269" y="3804686"/>
              <a:ext cx="87222" cy="120058"/>
            </a:xfrm>
            <a:custGeom>
              <a:avLst/>
              <a:gdLst/>
              <a:ahLst/>
              <a:cxnLst/>
              <a:rect l="l" t="t" r="r" b="b"/>
              <a:pathLst>
                <a:path w="3331" h="4585" extrusionOk="0">
                  <a:moveTo>
                    <a:pt x="1298" y="1"/>
                  </a:moveTo>
                  <a:cubicBezTo>
                    <a:pt x="1250" y="1"/>
                    <a:pt x="1193" y="10"/>
                    <a:pt x="1145" y="10"/>
                  </a:cubicBezTo>
                  <a:cubicBezTo>
                    <a:pt x="497" y="86"/>
                    <a:pt x="1" y="640"/>
                    <a:pt x="1" y="1298"/>
                  </a:cubicBezTo>
                  <a:lnTo>
                    <a:pt x="1" y="2624"/>
                  </a:lnTo>
                  <a:cubicBezTo>
                    <a:pt x="1" y="3320"/>
                    <a:pt x="363" y="3960"/>
                    <a:pt x="964" y="4313"/>
                  </a:cubicBezTo>
                  <a:lnTo>
                    <a:pt x="1203" y="4456"/>
                  </a:lnTo>
                  <a:cubicBezTo>
                    <a:pt x="1346" y="4542"/>
                    <a:pt x="1503" y="4585"/>
                    <a:pt x="1661" y="4585"/>
                  </a:cubicBezTo>
                  <a:cubicBezTo>
                    <a:pt x="1818" y="4585"/>
                    <a:pt x="1975" y="4542"/>
                    <a:pt x="2118" y="4456"/>
                  </a:cubicBezTo>
                  <a:lnTo>
                    <a:pt x="2366" y="4313"/>
                  </a:lnTo>
                  <a:cubicBezTo>
                    <a:pt x="2968" y="3960"/>
                    <a:pt x="3330" y="3320"/>
                    <a:pt x="3330" y="2624"/>
                  </a:cubicBezTo>
                  <a:lnTo>
                    <a:pt x="3330" y="1298"/>
                  </a:lnTo>
                  <a:cubicBezTo>
                    <a:pt x="3330" y="583"/>
                    <a:pt x="2748" y="1"/>
                    <a:pt x="2033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50"/>
            <p:cNvSpPr/>
            <p:nvPr/>
          </p:nvSpPr>
          <p:spPr>
            <a:xfrm>
              <a:off x="990269" y="3804948"/>
              <a:ext cx="30008" cy="39487"/>
            </a:xfrm>
            <a:custGeom>
              <a:avLst/>
              <a:gdLst/>
              <a:ahLst/>
              <a:cxnLst/>
              <a:rect l="l" t="t" r="r" b="b"/>
              <a:pathLst>
                <a:path w="1146" h="1508" extrusionOk="0">
                  <a:moveTo>
                    <a:pt x="1145" y="0"/>
                  </a:moveTo>
                  <a:cubicBezTo>
                    <a:pt x="497" y="76"/>
                    <a:pt x="1" y="630"/>
                    <a:pt x="1" y="1288"/>
                  </a:cubicBezTo>
                  <a:lnTo>
                    <a:pt x="1" y="1507"/>
                  </a:lnTo>
                  <a:cubicBezTo>
                    <a:pt x="1" y="1507"/>
                    <a:pt x="840" y="1250"/>
                    <a:pt x="1145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50"/>
            <p:cNvSpPr/>
            <p:nvPr/>
          </p:nvSpPr>
          <p:spPr>
            <a:xfrm>
              <a:off x="1020251" y="3804686"/>
              <a:ext cx="57240" cy="56979"/>
            </a:xfrm>
            <a:custGeom>
              <a:avLst/>
              <a:gdLst/>
              <a:ahLst/>
              <a:cxnLst/>
              <a:rect l="l" t="t" r="r" b="b"/>
              <a:pathLst>
                <a:path w="2186" h="2176" extrusionOk="0">
                  <a:moveTo>
                    <a:pt x="153" y="1"/>
                  </a:moveTo>
                  <a:cubicBezTo>
                    <a:pt x="105" y="1"/>
                    <a:pt x="48" y="10"/>
                    <a:pt x="0" y="10"/>
                  </a:cubicBezTo>
                  <a:cubicBezTo>
                    <a:pt x="0" y="10"/>
                    <a:pt x="229" y="2176"/>
                    <a:pt x="2185" y="2176"/>
                  </a:cubicBezTo>
                  <a:lnTo>
                    <a:pt x="2185" y="1298"/>
                  </a:lnTo>
                  <a:cubicBezTo>
                    <a:pt x="2185" y="583"/>
                    <a:pt x="1603" y="1"/>
                    <a:pt x="888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8" name="Google Shape;6398;p50"/>
            <p:cNvSpPr/>
            <p:nvPr/>
          </p:nvSpPr>
          <p:spPr>
            <a:xfrm>
              <a:off x="1023000" y="3858837"/>
              <a:ext cx="22598" cy="32312"/>
            </a:xfrm>
            <a:custGeom>
              <a:avLst/>
              <a:gdLst/>
              <a:ahLst/>
              <a:cxnLst/>
              <a:rect l="l" t="t" r="r" b="b"/>
              <a:pathLst>
                <a:path w="863" h="1234" extrusionOk="0">
                  <a:moveTo>
                    <a:pt x="220" y="0"/>
                  </a:moveTo>
                  <a:cubicBezTo>
                    <a:pt x="110" y="0"/>
                    <a:pt x="0" y="74"/>
                    <a:pt x="10" y="222"/>
                  </a:cubicBezTo>
                  <a:lnTo>
                    <a:pt x="10" y="1024"/>
                  </a:lnTo>
                  <a:cubicBezTo>
                    <a:pt x="10" y="1138"/>
                    <a:pt x="105" y="1233"/>
                    <a:pt x="220" y="1233"/>
                  </a:cubicBezTo>
                  <a:lnTo>
                    <a:pt x="573" y="1233"/>
                  </a:lnTo>
                  <a:cubicBezTo>
                    <a:pt x="579" y="1234"/>
                    <a:pt x="585" y="1234"/>
                    <a:pt x="590" y="1234"/>
                  </a:cubicBezTo>
                  <a:cubicBezTo>
                    <a:pt x="860" y="1234"/>
                    <a:pt x="863" y="822"/>
                    <a:pt x="599" y="822"/>
                  </a:cubicBezTo>
                  <a:cubicBezTo>
                    <a:pt x="590" y="822"/>
                    <a:pt x="582" y="822"/>
                    <a:pt x="573" y="823"/>
                  </a:cubicBezTo>
                  <a:lnTo>
                    <a:pt x="430" y="823"/>
                  </a:lnTo>
                  <a:lnTo>
                    <a:pt x="430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9" name="Google Shape;6399;p50"/>
            <p:cNvSpPr/>
            <p:nvPr/>
          </p:nvSpPr>
          <p:spPr>
            <a:xfrm>
              <a:off x="1019256" y="3961822"/>
              <a:ext cx="29249" cy="75203"/>
            </a:xfrm>
            <a:custGeom>
              <a:avLst/>
              <a:gdLst/>
              <a:ahLst/>
              <a:cxnLst/>
              <a:rect l="l" t="t" r="r" b="b"/>
              <a:pathLst>
                <a:path w="1117" h="2872" extrusionOk="0">
                  <a:moveTo>
                    <a:pt x="0" y="0"/>
                  </a:moveTo>
                  <a:lnTo>
                    <a:pt x="0" y="678"/>
                  </a:lnTo>
                  <a:lnTo>
                    <a:pt x="181" y="1164"/>
                  </a:lnTo>
                  <a:lnTo>
                    <a:pt x="0" y="2872"/>
                  </a:lnTo>
                  <a:lnTo>
                    <a:pt x="1116" y="2872"/>
                  </a:lnTo>
                  <a:lnTo>
                    <a:pt x="935" y="1164"/>
                  </a:lnTo>
                  <a:lnTo>
                    <a:pt x="1116" y="678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0" name="Google Shape;6400;p50"/>
            <p:cNvSpPr/>
            <p:nvPr/>
          </p:nvSpPr>
          <p:spPr>
            <a:xfrm>
              <a:off x="1013259" y="3947316"/>
              <a:ext cx="20765" cy="39016"/>
            </a:xfrm>
            <a:custGeom>
              <a:avLst/>
              <a:gdLst/>
              <a:ahLst/>
              <a:cxnLst/>
              <a:rect l="l" t="t" r="r" b="b"/>
              <a:pathLst>
                <a:path w="793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792" y="5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1" name="Google Shape;6401;p50"/>
            <p:cNvSpPr/>
            <p:nvPr/>
          </p:nvSpPr>
          <p:spPr>
            <a:xfrm>
              <a:off x="1033736" y="3947316"/>
              <a:ext cx="20765" cy="39016"/>
            </a:xfrm>
            <a:custGeom>
              <a:avLst/>
              <a:gdLst/>
              <a:ahLst/>
              <a:cxnLst/>
              <a:rect l="l" t="t" r="r" b="b"/>
              <a:pathLst>
                <a:path w="793" h="1490" extrusionOk="0">
                  <a:moveTo>
                    <a:pt x="792" y="1"/>
                  </a:moveTo>
                  <a:lnTo>
                    <a:pt x="1" y="554"/>
                  </a:lnTo>
                  <a:lnTo>
                    <a:pt x="792" y="148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2" name="Google Shape;6402;p50"/>
            <p:cNvSpPr/>
            <p:nvPr/>
          </p:nvSpPr>
          <p:spPr>
            <a:xfrm>
              <a:off x="928813" y="3947316"/>
              <a:ext cx="84473" cy="89710"/>
            </a:xfrm>
            <a:custGeom>
              <a:avLst/>
              <a:gdLst/>
              <a:ahLst/>
              <a:cxnLst/>
              <a:rect l="l" t="t" r="r" b="b"/>
              <a:pathLst>
                <a:path w="3226" h="3426" extrusionOk="0">
                  <a:moveTo>
                    <a:pt x="3225" y="1"/>
                  </a:moveTo>
                  <a:lnTo>
                    <a:pt x="2224" y="325"/>
                  </a:lnTo>
                  <a:lnTo>
                    <a:pt x="1432" y="573"/>
                  </a:lnTo>
                  <a:cubicBezTo>
                    <a:pt x="583" y="850"/>
                    <a:pt x="1" y="1651"/>
                    <a:pt x="10" y="2548"/>
                  </a:cubicBezTo>
                  <a:lnTo>
                    <a:pt x="10" y="3216"/>
                  </a:lnTo>
                  <a:cubicBezTo>
                    <a:pt x="10" y="3330"/>
                    <a:pt x="106" y="3426"/>
                    <a:pt x="220" y="3426"/>
                  </a:cubicBezTo>
                  <a:lnTo>
                    <a:pt x="3225" y="3426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3" name="Google Shape;6403;p50"/>
            <p:cNvSpPr/>
            <p:nvPr/>
          </p:nvSpPr>
          <p:spPr>
            <a:xfrm>
              <a:off x="928813" y="3955826"/>
              <a:ext cx="58497" cy="81200"/>
            </a:xfrm>
            <a:custGeom>
              <a:avLst/>
              <a:gdLst/>
              <a:ahLst/>
              <a:cxnLst/>
              <a:rect l="l" t="t" r="r" b="b"/>
              <a:pathLst>
                <a:path w="2234" h="3101" extrusionOk="0">
                  <a:moveTo>
                    <a:pt x="2233" y="0"/>
                  </a:moveTo>
                  <a:lnTo>
                    <a:pt x="1432" y="248"/>
                  </a:lnTo>
                  <a:cubicBezTo>
                    <a:pt x="583" y="525"/>
                    <a:pt x="1" y="1326"/>
                    <a:pt x="10" y="2223"/>
                  </a:cubicBezTo>
                  <a:lnTo>
                    <a:pt x="10" y="2891"/>
                  </a:lnTo>
                  <a:cubicBezTo>
                    <a:pt x="10" y="3005"/>
                    <a:pt x="106" y="3101"/>
                    <a:pt x="220" y="3101"/>
                  </a:cubicBezTo>
                  <a:lnTo>
                    <a:pt x="525" y="3101"/>
                  </a:lnTo>
                  <a:lnTo>
                    <a:pt x="525" y="2223"/>
                  </a:lnTo>
                  <a:cubicBezTo>
                    <a:pt x="525" y="1326"/>
                    <a:pt x="964" y="525"/>
                    <a:pt x="1623" y="248"/>
                  </a:cubicBezTo>
                  <a:lnTo>
                    <a:pt x="2233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4" name="Google Shape;6404;p50"/>
            <p:cNvSpPr/>
            <p:nvPr/>
          </p:nvSpPr>
          <p:spPr>
            <a:xfrm>
              <a:off x="1054474" y="3947316"/>
              <a:ext cx="84211" cy="89710"/>
            </a:xfrm>
            <a:custGeom>
              <a:avLst/>
              <a:gdLst/>
              <a:ahLst/>
              <a:cxnLst/>
              <a:rect l="l" t="t" r="r" b="b"/>
              <a:pathLst>
                <a:path w="3216" h="3426" extrusionOk="0">
                  <a:moveTo>
                    <a:pt x="0" y="1"/>
                  </a:moveTo>
                  <a:lnTo>
                    <a:pt x="0" y="3426"/>
                  </a:lnTo>
                  <a:lnTo>
                    <a:pt x="3005" y="3426"/>
                  </a:lnTo>
                  <a:cubicBezTo>
                    <a:pt x="3120" y="3426"/>
                    <a:pt x="3215" y="3330"/>
                    <a:pt x="3215" y="3216"/>
                  </a:cubicBezTo>
                  <a:lnTo>
                    <a:pt x="3215" y="2548"/>
                  </a:lnTo>
                  <a:cubicBezTo>
                    <a:pt x="3215" y="1642"/>
                    <a:pt x="2643" y="850"/>
                    <a:pt x="1784" y="573"/>
                  </a:cubicBezTo>
                  <a:lnTo>
                    <a:pt x="1355" y="4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5" name="Google Shape;6405;p50"/>
            <p:cNvSpPr/>
            <p:nvPr/>
          </p:nvSpPr>
          <p:spPr>
            <a:xfrm>
              <a:off x="1089955" y="3958811"/>
              <a:ext cx="48730" cy="78215"/>
            </a:xfrm>
            <a:custGeom>
              <a:avLst/>
              <a:gdLst/>
              <a:ahLst/>
              <a:cxnLst/>
              <a:rect l="l" t="t" r="r" b="b"/>
              <a:pathLst>
                <a:path w="1861" h="2987" extrusionOk="0">
                  <a:moveTo>
                    <a:pt x="0" y="1"/>
                  </a:moveTo>
                  <a:lnTo>
                    <a:pt x="334" y="134"/>
                  </a:lnTo>
                  <a:cubicBezTo>
                    <a:pt x="983" y="411"/>
                    <a:pt x="1431" y="1203"/>
                    <a:pt x="1431" y="2109"/>
                  </a:cubicBezTo>
                  <a:lnTo>
                    <a:pt x="1431" y="2987"/>
                  </a:lnTo>
                  <a:lnTo>
                    <a:pt x="1650" y="2987"/>
                  </a:lnTo>
                  <a:cubicBezTo>
                    <a:pt x="1765" y="2987"/>
                    <a:pt x="1860" y="2891"/>
                    <a:pt x="1860" y="2777"/>
                  </a:cubicBezTo>
                  <a:lnTo>
                    <a:pt x="1860" y="2109"/>
                  </a:lnTo>
                  <a:cubicBezTo>
                    <a:pt x="1860" y="1203"/>
                    <a:pt x="1288" y="411"/>
                    <a:pt x="429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6" name="Google Shape;6406;p50"/>
          <p:cNvGrpSpPr/>
          <p:nvPr/>
        </p:nvGrpSpPr>
        <p:grpSpPr>
          <a:xfrm>
            <a:off x="3934196" y="2484805"/>
            <a:ext cx="401207" cy="214036"/>
            <a:chOff x="3934196" y="2484805"/>
            <a:chExt cx="401207" cy="214036"/>
          </a:xfrm>
        </p:grpSpPr>
        <p:sp>
          <p:nvSpPr>
            <p:cNvPr id="6407" name="Google Shape;6407;p50"/>
            <p:cNvSpPr/>
            <p:nvPr/>
          </p:nvSpPr>
          <p:spPr>
            <a:xfrm>
              <a:off x="4120555" y="2484805"/>
              <a:ext cx="214848" cy="214036"/>
            </a:xfrm>
            <a:custGeom>
              <a:avLst/>
              <a:gdLst/>
              <a:ahLst/>
              <a:cxnLst/>
              <a:rect l="l" t="t" r="r" b="b"/>
              <a:pathLst>
                <a:path w="8205" h="8174" extrusionOk="0">
                  <a:moveTo>
                    <a:pt x="4063" y="0"/>
                  </a:moveTo>
                  <a:cubicBezTo>
                    <a:pt x="3028" y="0"/>
                    <a:pt x="1999" y="432"/>
                    <a:pt x="1269" y="1276"/>
                  </a:cubicBezTo>
                  <a:cubicBezTo>
                    <a:pt x="1222" y="1333"/>
                    <a:pt x="1165" y="1391"/>
                    <a:pt x="1117" y="1448"/>
                  </a:cubicBezTo>
                  <a:cubicBezTo>
                    <a:pt x="1088" y="1486"/>
                    <a:pt x="1069" y="1515"/>
                    <a:pt x="1041" y="1543"/>
                  </a:cubicBezTo>
                  <a:cubicBezTo>
                    <a:pt x="67" y="2802"/>
                    <a:pt x="1" y="4548"/>
                    <a:pt x="888" y="5874"/>
                  </a:cubicBezTo>
                  <a:cubicBezTo>
                    <a:pt x="936" y="5951"/>
                    <a:pt x="993" y="6017"/>
                    <a:pt x="1041" y="6084"/>
                  </a:cubicBezTo>
                  <a:cubicBezTo>
                    <a:pt x="1069" y="6122"/>
                    <a:pt x="1088" y="6151"/>
                    <a:pt x="1117" y="6189"/>
                  </a:cubicBezTo>
                  <a:cubicBezTo>
                    <a:pt x="1155" y="6227"/>
                    <a:pt x="1193" y="6275"/>
                    <a:pt x="1241" y="6323"/>
                  </a:cubicBezTo>
                  <a:cubicBezTo>
                    <a:pt x="1951" y="7098"/>
                    <a:pt x="2948" y="7522"/>
                    <a:pt x="3971" y="7522"/>
                  </a:cubicBezTo>
                  <a:cubicBezTo>
                    <a:pt x="4308" y="7522"/>
                    <a:pt x="4647" y="7476"/>
                    <a:pt x="4981" y="7382"/>
                  </a:cubicBezTo>
                  <a:lnTo>
                    <a:pt x="6631" y="8154"/>
                  </a:lnTo>
                  <a:cubicBezTo>
                    <a:pt x="6661" y="8168"/>
                    <a:pt x="6692" y="8174"/>
                    <a:pt x="6723" y="8174"/>
                  </a:cubicBezTo>
                  <a:cubicBezTo>
                    <a:pt x="6845" y="8174"/>
                    <a:pt x="6953" y="8074"/>
                    <a:pt x="6946" y="7944"/>
                  </a:cubicBezTo>
                  <a:lnTo>
                    <a:pt x="6860" y="6122"/>
                  </a:lnTo>
                  <a:lnTo>
                    <a:pt x="6869" y="6122"/>
                  </a:lnTo>
                  <a:cubicBezTo>
                    <a:pt x="8205" y="4577"/>
                    <a:pt x="8033" y="2240"/>
                    <a:pt x="6488" y="904"/>
                  </a:cubicBezTo>
                  <a:cubicBezTo>
                    <a:pt x="5787" y="298"/>
                    <a:pt x="4922" y="0"/>
                    <a:pt x="406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8" name="Google Shape;6408;p50"/>
            <p:cNvSpPr/>
            <p:nvPr/>
          </p:nvSpPr>
          <p:spPr>
            <a:xfrm>
              <a:off x="4120555" y="2522695"/>
              <a:ext cx="54727" cy="124195"/>
            </a:xfrm>
            <a:custGeom>
              <a:avLst/>
              <a:gdLst/>
              <a:ahLst/>
              <a:cxnLst/>
              <a:rect l="l" t="t" r="r" b="b"/>
              <a:pathLst>
                <a:path w="2090" h="4743" extrusionOk="0">
                  <a:moveTo>
                    <a:pt x="1117" y="1"/>
                  </a:moveTo>
                  <a:cubicBezTo>
                    <a:pt x="1088" y="39"/>
                    <a:pt x="1060" y="68"/>
                    <a:pt x="1041" y="96"/>
                  </a:cubicBezTo>
                  <a:cubicBezTo>
                    <a:pt x="58" y="1355"/>
                    <a:pt x="1" y="3101"/>
                    <a:pt x="888" y="4427"/>
                  </a:cubicBezTo>
                  <a:cubicBezTo>
                    <a:pt x="936" y="4504"/>
                    <a:pt x="983" y="4570"/>
                    <a:pt x="1041" y="4637"/>
                  </a:cubicBezTo>
                  <a:cubicBezTo>
                    <a:pt x="1060" y="4675"/>
                    <a:pt x="1088" y="4704"/>
                    <a:pt x="1117" y="4742"/>
                  </a:cubicBezTo>
                  <a:lnTo>
                    <a:pt x="1136" y="4704"/>
                  </a:lnTo>
                  <a:cubicBezTo>
                    <a:pt x="2090" y="3283"/>
                    <a:pt x="2080" y="1422"/>
                    <a:pt x="1117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50"/>
            <p:cNvSpPr/>
            <p:nvPr/>
          </p:nvSpPr>
          <p:spPr>
            <a:xfrm>
              <a:off x="3934196" y="2488131"/>
              <a:ext cx="248548" cy="210475"/>
            </a:xfrm>
            <a:custGeom>
              <a:avLst/>
              <a:gdLst/>
              <a:ahLst/>
              <a:cxnLst/>
              <a:rect l="l" t="t" r="r" b="b"/>
              <a:pathLst>
                <a:path w="9492" h="8038" extrusionOk="0">
                  <a:moveTo>
                    <a:pt x="4789" y="1"/>
                  </a:moveTo>
                  <a:cubicBezTo>
                    <a:pt x="4736" y="1"/>
                    <a:pt x="4682" y="2"/>
                    <a:pt x="4628" y="4"/>
                  </a:cubicBezTo>
                  <a:cubicBezTo>
                    <a:pt x="1604" y="128"/>
                    <a:pt x="1" y="3620"/>
                    <a:pt x="1871" y="5986"/>
                  </a:cubicBezTo>
                  <a:lnTo>
                    <a:pt x="1785" y="7808"/>
                  </a:lnTo>
                  <a:cubicBezTo>
                    <a:pt x="1777" y="7938"/>
                    <a:pt x="1886" y="8037"/>
                    <a:pt x="2008" y="8037"/>
                  </a:cubicBezTo>
                  <a:cubicBezTo>
                    <a:pt x="2038" y="8037"/>
                    <a:pt x="2069" y="8031"/>
                    <a:pt x="2100" y="8018"/>
                  </a:cubicBezTo>
                  <a:lnTo>
                    <a:pt x="3750" y="7245"/>
                  </a:lnTo>
                  <a:cubicBezTo>
                    <a:pt x="4087" y="7341"/>
                    <a:pt x="4429" y="7387"/>
                    <a:pt x="4768" y="7387"/>
                  </a:cubicBezTo>
                  <a:cubicBezTo>
                    <a:pt x="5982" y="7387"/>
                    <a:pt x="7149" y="6792"/>
                    <a:pt x="7843" y="5747"/>
                  </a:cubicBezTo>
                  <a:cubicBezTo>
                    <a:pt x="9491" y="3284"/>
                    <a:pt x="7709" y="1"/>
                    <a:pt x="478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50"/>
            <p:cNvSpPr/>
            <p:nvPr/>
          </p:nvSpPr>
          <p:spPr>
            <a:xfrm>
              <a:off x="4005393" y="2538353"/>
              <a:ext cx="104269" cy="97618"/>
            </a:xfrm>
            <a:custGeom>
              <a:avLst/>
              <a:gdLst/>
              <a:ahLst/>
              <a:cxnLst/>
              <a:rect l="l" t="t" r="r" b="b"/>
              <a:pathLst>
                <a:path w="3982" h="3728" extrusionOk="0">
                  <a:moveTo>
                    <a:pt x="1946" y="403"/>
                  </a:moveTo>
                  <a:cubicBezTo>
                    <a:pt x="2950" y="403"/>
                    <a:pt x="3717" y="1597"/>
                    <a:pt x="3025" y="2551"/>
                  </a:cubicBezTo>
                  <a:lnTo>
                    <a:pt x="2090" y="1616"/>
                  </a:lnTo>
                  <a:cubicBezTo>
                    <a:pt x="2041" y="1557"/>
                    <a:pt x="1983" y="1533"/>
                    <a:pt x="1928" y="1533"/>
                  </a:cubicBezTo>
                  <a:cubicBezTo>
                    <a:pt x="1760" y="1533"/>
                    <a:pt x="1614" y="1758"/>
                    <a:pt x="1794" y="1902"/>
                  </a:cubicBezTo>
                  <a:lnTo>
                    <a:pt x="2729" y="2847"/>
                  </a:lnTo>
                  <a:cubicBezTo>
                    <a:pt x="2500" y="3009"/>
                    <a:pt x="2224" y="3104"/>
                    <a:pt x="1937" y="3104"/>
                  </a:cubicBezTo>
                  <a:cubicBezTo>
                    <a:pt x="525" y="3104"/>
                    <a:pt x="68" y="1206"/>
                    <a:pt x="1327" y="557"/>
                  </a:cubicBezTo>
                  <a:cubicBezTo>
                    <a:pt x="1536" y="451"/>
                    <a:pt x="1746" y="403"/>
                    <a:pt x="1946" y="403"/>
                  </a:cubicBezTo>
                  <a:close/>
                  <a:moveTo>
                    <a:pt x="1948" y="0"/>
                  </a:moveTo>
                  <a:cubicBezTo>
                    <a:pt x="1494" y="0"/>
                    <a:pt x="1041" y="175"/>
                    <a:pt x="697" y="519"/>
                  </a:cubicBezTo>
                  <a:cubicBezTo>
                    <a:pt x="39" y="1177"/>
                    <a:pt x="1" y="2227"/>
                    <a:pt x="621" y="2923"/>
                  </a:cubicBezTo>
                  <a:cubicBezTo>
                    <a:pt x="969" y="3314"/>
                    <a:pt x="1456" y="3516"/>
                    <a:pt x="1945" y="3516"/>
                  </a:cubicBezTo>
                  <a:cubicBezTo>
                    <a:pt x="2325" y="3516"/>
                    <a:pt x="2707" y="3393"/>
                    <a:pt x="3025" y="3142"/>
                  </a:cubicBezTo>
                  <a:lnTo>
                    <a:pt x="3569" y="3677"/>
                  </a:lnTo>
                  <a:cubicBezTo>
                    <a:pt x="3611" y="3713"/>
                    <a:pt x="3656" y="3728"/>
                    <a:pt x="3700" y="3728"/>
                  </a:cubicBezTo>
                  <a:cubicBezTo>
                    <a:pt x="3853" y="3728"/>
                    <a:pt x="3981" y="3537"/>
                    <a:pt x="3855" y="3381"/>
                  </a:cubicBezTo>
                  <a:lnTo>
                    <a:pt x="3321" y="2847"/>
                  </a:lnTo>
                  <a:cubicBezTo>
                    <a:pt x="3893" y="2112"/>
                    <a:pt x="3807" y="1063"/>
                    <a:pt x="3111" y="443"/>
                  </a:cubicBezTo>
                  <a:cubicBezTo>
                    <a:pt x="2778" y="146"/>
                    <a:pt x="2363" y="0"/>
                    <a:pt x="194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50"/>
            <p:cNvSpPr/>
            <p:nvPr/>
          </p:nvSpPr>
          <p:spPr>
            <a:xfrm>
              <a:off x="4182849" y="2537070"/>
              <a:ext cx="81174" cy="92381"/>
            </a:xfrm>
            <a:custGeom>
              <a:avLst/>
              <a:gdLst/>
              <a:ahLst/>
              <a:cxnLst/>
              <a:rect l="l" t="t" r="r" b="b"/>
              <a:pathLst>
                <a:path w="3100" h="3528" extrusionOk="0">
                  <a:moveTo>
                    <a:pt x="1571" y="749"/>
                  </a:moveTo>
                  <a:lnTo>
                    <a:pt x="2039" y="1865"/>
                  </a:lnTo>
                  <a:lnTo>
                    <a:pt x="1104" y="1865"/>
                  </a:lnTo>
                  <a:lnTo>
                    <a:pt x="1571" y="749"/>
                  </a:lnTo>
                  <a:close/>
                  <a:moveTo>
                    <a:pt x="1568" y="0"/>
                  </a:moveTo>
                  <a:cubicBezTo>
                    <a:pt x="1490" y="0"/>
                    <a:pt x="1414" y="43"/>
                    <a:pt x="1380" y="129"/>
                  </a:cubicBezTo>
                  <a:lnTo>
                    <a:pt x="608" y="1989"/>
                  </a:lnTo>
                  <a:lnTo>
                    <a:pt x="93" y="3220"/>
                  </a:lnTo>
                  <a:cubicBezTo>
                    <a:pt x="1" y="3391"/>
                    <a:pt x="144" y="3527"/>
                    <a:pt x="284" y="3527"/>
                  </a:cubicBezTo>
                  <a:cubicBezTo>
                    <a:pt x="363" y="3527"/>
                    <a:pt x="440" y="3485"/>
                    <a:pt x="474" y="3382"/>
                  </a:cubicBezTo>
                  <a:lnTo>
                    <a:pt x="932" y="2276"/>
                  </a:lnTo>
                  <a:lnTo>
                    <a:pt x="2210" y="2276"/>
                  </a:lnTo>
                  <a:lnTo>
                    <a:pt x="2668" y="3382"/>
                  </a:lnTo>
                  <a:cubicBezTo>
                    <a:pt x="2712" y="3460"/>
                    <a:pt x="2782" y="3493"/>
                    <a:pt x="2851" y="3493"/>
                  </a:cubicBezTo>
                  <a:cubicBezTo>
                    <a:pt x="2977" y="3493"/>
                    <a:pt x="3099" y="3381"/>
                    <a:pt x="3050" y="3220"/>
                  </a:cubicBezTo>
                  <a:lnTo>
                    <a:pt x="2535" y="1989"/>
                  </a:lnTo>
                  <a:lnTo>
                    <a:pt x="1762" y="129"/>
                  </a:lnTo>
                  <a:cubicBezTo>
                    <a:pt x="1724" y="43"/>
                    <a:pt x="1645" y="0"/>
                    <a:pt x="156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12" name="Google Shape;6412;p50"/>
          <p:cNvGrpSpPr/>
          <p:nvPr/>
        </p:nvGrpSpPr>
        <p:grpSpPr>
          <a:xfrm>
            <a:off x="3999894" y="1500197"/>
            <a:ext cx="342474" cy="359232"/>
            <a:chOff x="3999894" y="1500197"/>
            <a:chExt cx="342474" cy="359232"/>
          </a:xfrm>
        </p:grpSpPr>
        <p:sp>
          <p:nvSpPr>
            <p:cNvPr id="6413" name="Google Shape;6413;p50"/>
            <p:cNvSpPr/>
            <p:nvPr/>
          </p:nvSpPr>
          <p:spPr>
            <a:xfrm>
              <a:off x="4165279" y="1500197"/>
              <a:ext cx="177089" cy="149412"/>
            </a:xfrm>
            <a:custGeom>
              <a:avLst/>
              <a:gdLst/>
              <a:ahLst/>
              <a:cxnLst/>
              <a:rect l="l" t="t" r="r" b="b"/>
              <a:pathLst>
                <a:path w="6763" h="5706" extrusionOk="0">
                  <a:moveTo>
                    <a:pt x="3404" y="1"/>
                  </a:moveTo>
                  <a:cubicBezTo>
                    <a:pt x="3367" y="1"/>
                    <a:pt x="3329" y="1"/>
                    <a:pt x="3292" y="3"/>
                  </a:cubicBezTo>
                  <a:cubicBezTo>
                    <a:pt x="1145" y="89"/>
                    <a:pt x="0" y="2579"/>
                    <a:pt x="1345" y="4267"/>
                  </a:cubicBezTo>
                  <a:lnTo>
                    <a:pt x="1288" y="5508"/>
                  </a:lnTo>
                  <a:cubicBezTo>
                    <a:pt x="1281" y="5622"/>
                    <a:pt x="1370" y="5706"/>
                    <a:pt x="1475" y="5706"/>
                  </a:cubicBezTo>
                  <a:cubicBezTo>
                    <a:pt x="1501" y="5706"/>
                    <a:pt x="1528" y="5700"/>
                    <a:pt x="1555" y="5689"/>
                  </a:cubicBezTo>
                  <a:lnTo>
                    <a:pt x="2681" y="5164"/>
                  </a:lnTo>
                  <a:cubicBezTo>
                    <a:pt x="2917" y="5230"/>
                    <a:pt x="3156" y="5261"/>
                    <a:pt x="3392" y="5261"/>
                  </a:cubicBezTo>
                  <a:cubicBezTo>
                    <a:pt x="4257" y="5261"/>
                    <a:pt x="5089" y="4837"/>
                    <a:pt x="5591" y="4096"/>
                  </a:cubicBezTo>
                  <a:cubicBezTo>
                    <a:pt x="6762" y="2334"/>
                    <a:pt x="5494" y="1"/>
                    <a:pt x="3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50"/>
            <p:cNvSpPr/>
            <p:nvPr/>
          </p:nvSpPr>
          <p:spPr>
            <a:xfrm>
              <a:off x="4210238" y="1533871"/>
              <a:ext cx="82457" cy="71773"/>
            </a:xfrm>
            <a:custGeom>
              <a:avLst/>
              <a:gdLst/>
              <a:ahLst/>
              <a:cxnLst/>
              <a:rect l="l" t="t" r="r" b="b"/>
              <a:pathLst>
                <a:path w="3149" h="2741" extrusionOk="0">
                  <a:moveTo>
                    <a:pt x="1543" y="0"/>
                  </a:moveTo>
                  <a:cubicBezTo>
                    <a:pt x="1528" y="0"/>
                    <a:pt x="1513" y="2"/>
                    <a:pt x="1498" y="5"/>
                  </a:cubicBezTo>
                  <a:cubicBezTo>
                    <a:pt x="411" y="215"/>
                    <a:pt x="1" y="1550"/>
                    <a:pt x="783" y="2333"/>
                  </a:cubicBezTo>
                  <a:cubicBezTo>
                    <a:pt x="1062" y="2612"/>
                    <a:pt x="1413" y="2741"/>
                    <a:pt x="1757" y="2741"/>
                  </a:cubicBezTo>
                  <a:cubicBezTo>
                    <a:pt x="2377" y="2741"/>
                    <a:pt x="2979" y="2325"/>
                    <a:pt x="3120" y="1627"/>
                  </a:cubicBezTo>
                  <a:cubicBezTo>
                    <a:pt x="3149" y="1493"/>
                    <a:pt x="3044" y="1360"/>
                    <a:pt x="2901" y="1360"/>
                  </a:cubicBezTo>
                  <a:lnTo>
                    <a:pt x="1985" y="1360"/>
                  </a:lnTo>
                  <a:cubicBezTo>
                    <a:pt x="1861" y="1360"/>
                    <a:pt x="1765" y="1264"/>
                    <a:pt x="1765" y="1140"/>
                  </a:cubicBezTo>
                  <a:lnTo>
                    <a:pt x="1765" y="224"/>
                  </a:lnTo>
                  <a:cubicBezTo>
                    <a:pt x="1765" y="97"/>
                    <a:pt x="1660" y="0"/>
                    <a:pt x="154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50"/>
            <p:cNvSpPr/>
            <p:nvPr/>
          </p:nvSpPr>
          <p:spPr>
            <a:xfrm>
              <a:off x="4017883" y="1549477"/>
              <a:ext cx="292303" cy="292539"/>
            </a:xfrm>
            <a:custGeom>
              <a:avLst/>
              <a:gdLst/>
              <a:ahLst/>
              <a:cxnLst/>
              <a:rect l="l" t="t" r="r" b="b"/>
              <a:pathLst>
                <a:path w="11163" h="11172" extrusionOk="0">
                  <a:moveTo>
                    <a:pt x="3616" y="0"/>
                  </a:moveTo>
                  <a:lnTo>
                    <a:pt x="1" y="3616"/>
                  </a:lnTo>
                  <a:lnTo>
                    <a:pt x="1813" y="5429"/>
                  </a:lnTo>
                  <a:cubicBezTo>
                    <a:pt x="2306" y="5921"/>
                    <a:pt x="2960" y="6179"/>
                    <a:pt x="3622" y="6179"/>
                  </a:cubicBezTo>
                  <a:cubicBezTo>
                    <a:pt x="4075" y="6179"/>
                    <a:pt x="4532" y="6058"/>
                    <a:pt x="4942" y="5810"/>
                  </a:cubicBezTo>
                  <a:lnTo>
                    <a:pt x="5362" y="6230"/>
                  </a:lnTo>
                  <a:cubicBezTo>
                    <a:pt x="4752" y="7241"/>
                    <a:pt x="4914" y="8529"/>
                    <a:pt x="5744" y="9369"/>
                  </a:cubicBezTo>
                  <a:lnTo>
                    <a:pt x="7547" y="11172"/>
                  </a:lnTo>
                  <a:lnTo>
                    <a:pt x="11162" y="7556"/>
                  </a:lnTo>
                  <a:lnTo>
                    <a:pt x="9359" y="5753"/>
                  </a:lnTo>
                  <a:cubicBezTo>
                    <a:pt x="8867" y="5260"/>
                    <a:pt x="8209" y="5003"/>
                    <a:pt x="7546" y="5003"/>
                  </a:cubicBezTo>
                  <a:cubicBezTo>
                    <a:pt x="7093" y="5003"/>
                    <a:pt x="6637" y="5123"/>
                    <a:pt x="6230" y="5371"/>
                  </a:cubicBezTo>
                  <a:lnTo>
                    <a:pt x="5801" y="4952"/>
                  </a:lnTo>
                  <a:cubicBezTo>
                    <a:pt x="6412" y="3940"/>
                    <a:pt x="6249" y="2652"/>
                    <a:pt x="5419" y="1822"/>
                  </a:cubicBezTo>
                  <a:lnTo>
                    <a:pt x="361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50"/>
            <p:cNvSpPr/>
            <p:nvPr/>
          </p:nvSpPr>
          <p:spPr>
            <a:xfrm>
              <a:off x="4098324" y="1549713"/>
              <a:ext cx="211863" cy="211863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544" y="1"/>
                  </a:moveTo>
                  <a:lnTo>
                    <a:pt x="1" y="545"/>
                  </a:lnTo>
                  <a:lnTo>
                    <a:pt x="1804" y="2348"/>
                  </a:lnTo>
                  <a:cubicBezTo>
                    <a:pt x="2567" y="3111"/>
                    <a:pt x="2767" y="4265"/>
                    <a:pt x="2319" y="5229"/>
                  </a:cubicBezTo>
                  <a:cubicBezTo>
                    <a:pt x="2242" y="5381"/>
                    <a:pt x="2271" y="5572"/>
                    <a:pt x="2395" y="5687"/>
                  </a:cubicBezTo>
                  <a:cubicBezTo>
                    <a:pt x="2470" y="5767"/>
                    <a:pt x="2576" y="5808"/>
                    <a:pt x="2684" y="5808"/>
                  </a:cubicBezTo>
                  <a:cubicBezTo>
                    <a:pt x="2742" y="5808"/>
                    <a:pt x="2800" y="5796"/>
                    <a:pt x="2853" y="5773"/>
                  </a:cubicBezTo>
                  <a:cubicBezTo>
                    <a:pt x="3198" y="5610"/>
                    <a:pt x="3566" y="5532"/>
                    <a:pt x="3930" y="5532"/>
                  </a:cubicBezTo>
                  <a:cubicBezTo>
                    <a:pt x="4594" y="5532"/>
                    <a:pt x="5248" y="5792"/>
                    <a:pt x="5734" y="6278"/>
                  </a:cubicBezTo>
                  <a:lnTo>
                    <a:pt x="7547" y="8091"/>
                  </a:lnTo>
                  <a:lnTo>
                    <a:pt x="8090" y="7547"/>
                  </a:lnTo>
                  <a:lnTo>
                    <a:pt x="6278" y="5734"/>
                  </a:lnTo>
                  <a:cubicBezTo>
                    <a:pt x="5786" y="5242"/>
                    <a:pt x="5129" y="4988"/>
                    <a:pt x="4468" y="4988"/>
                  </a:cubicBezTo>
                  <a:cubicBezTo>
                    <a:pt x="4013" y="4988"/>
                    <a:pt x="3557" y="5108"/>
                    <a:pt x="3149" y="5353"/>
                  </a:cubicBezTo>
                  <a:lnTo>
                    <a:pt x="2729" y="4933"/>
                  </a:lnTo>
                  <a:cubicBezTo>
                    <a:pt x="3330" y="3931"/>
                    <a:pt x="3177" y="2643"/>
                    <a:pt x="2347" y="1813"/>
                  </a:cubicBezTo>
                  <a:lnTo>
                    <a:pt x="544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50"/>
            <p:cNvSpPr/>
            <p:nvPr/>
          </p:nvSpPr>
          <p:spPr>
            <a:xfrm>
              <a:off x="3999894" y="1532300"/>
              <a:ext cx="130427" cy="129302"/>
            </a:xfrm>
            <a:custGeom>
              <a:avLst/>
              <a:gdLst/>
              <a:ahLst/>
              <a:cxnLst/>
              <a:rect l="l" t="t" r="r" b="b"/>
              <a:pathLst>
                <a:path w="4981" h="4938" extrusionOk="0">
                  <a:moveTo>
                    <a:pt x="4308" y="0"/>
                  </a:moveTo>
                  <a:cubicBezTo>
                    <a:pt x="4251" y="0"/>
                    <a:pt x="4194" y="22"/>
                    <a:pt x="4151" y="65"/>
                  </a:cubicBezTo>
                  <a:lnTo>
                    <a:pt x="87" y="4129"/>
                  </a:lnTo>
                  <a:cubicBezTo>
                    <a:pt x="1" y="4215"/>
                    <a:pt x="1" y="4358"/>
                    <a:pt x="87" y="4444"/>
                  </a:cubicBezTo>
                  <a:lnTo>
                    <a:pt x="516" y="4873"/>
                  </a:lnTo>
                  <a:cubicBezTo>
                    <a:pt x="559" y="4916"/>
                    <a:pt x="614" y="4937"/>
                    <a:pt x="670" y="4937"/>
                  </a:cubicBezTo>
                  <a:cubicBezTo>
                    <a:pt x="726" y="4937"/>
                    <a:pt x="783" y="4916"/>
                    <a:pt x="831" y="4873"/>
                  </a:cubicBezTo>
                  <a:lnTo>
                    <a:pt x="4895" y="809"/>
                  </a:lnTo>
                  <a:cubicBezTo>
                    <a:pt x="4981" y="723"/>
                    <a:pt x="4981" y="580"/>
                    <a:pt x="4895" y="494"/>
                  </a:cubicBezTo>
                  <a:lnTo>
                    <a:pt x="4466" y="65"/>
                  </a:lnTo>
                  <a:cubicBezTo>
                    <a:pt x="4423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50"/>
            <p:cNvSpPr/>
            <p:nvPr/>
          </p:nvSpPr>
          <p:spPr>
            <a:xfrm>
              <a:off x="4007907" y="1539736"/>
              <a:ext cx="122415" cy="121865"/>
            </a:xfrm>
            <a:custGeom>
              <a:avLst/>
              <a:gdLst/>
              <a:ahLst/>
              <a:cxnLst/>
              <a:rect l="l" t="t" r="r" b="b"/>
              <a:pathLst>
                <a:path w="4675" h="4654" extrusionOk="0">
                  <a:moveTo>
                    <a:pt x="4379" y="0"/>
                  </a:moveTo>
                  <a:lnTo>
                    <a:pt x="0" y="4379"/>
                  </a:lnTo>
                  <a:lnTo>
                    <a:pt x="210" y="4589"/>
                  </a:lnTo>
                  <a:cubicBezTo>
                    <a:pt x="253" y="4632"/>
                    <a:pt x="308" y="4653"/>
                    <a:pt x="364" y="4653"/>
                  </a:cubicBezTo>
                  <a:cubicBezTo>
                    <a:pt x="420" y="4653"/>
                    <a:pt x="477" y="4632"/>
                    <a:pt x="525" y="4589"/>
                  </a:cubicBezTo>
                  <a:lnTo>
                    <a:pt x="4589" y="525"/>
                  </a:lnTo>
                  <a:cubicBezTo>
                    <a:pt x="4675" y="439"/>
                    <a:pt x="4675" y="296"/>
                    <a:pt x="4589" y="21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50"/>
            <p:cNvSpPr/>
            <p:nvPr/>
          </p:nvSpPr>
          <p:spPr>
            <a:xfrm>
              <a:off x="4197748" y="1730153"/>
              <a:ext cx="130427" cy="129275"/>
            </a:xfrm>
            <a:custGeom>
              <a:avLst/>
              <a:gdLst/>
              <a:ahLst/>
              <a:cxnLst/>
              <a:rect l="l" t="t" r="r" b="b"/>
              <a:pathLst>
                <a:path w="4981" h="4937" extrusionOk="0">
                  <a:moveTo>
                    <a:pt x="4308" y="0"/>
                  </a:moveTo>
                  <a:cubicBezTo>
                    <a:pt x="4251" y="0"/>
                    <a:pt x="4193" y="22"/>
                    <a:pt x="4150" y="64"/>
                  </a:cubicBezTo>
                  <a:lnTo>
                    <a:pt x="86" y="4128"/>
                  </a:lnTo>
                  <a:cubicBezTo>
                    <a:pt x="1" y="4214"/>
                    <a:pt x="1" y="4357"/>
                    <a:pt x="86" y="4443"/>
                  </a:cubicBezTo>
                  <a:lnTo>
                    <a:pt x="516" y="4873"/>
                  </a:lnTo>
                  <a:cubicBezTo>
                    <a:pt x="559" y="4916"/>
                    <a:pt x="616" y="4937"/>
                    <a:pt x="673" y="4937"/>
                  </a:cubicBezTo>
                  <a:cubicBezTo>
                    <a:pt x="730" y="4937"/>
                    <a:pt x="788" y="4916"/>
                    <a:pt x="830" y="4873"/>
                  </a:cubicBezTo>
                  <a:lnTo>
                    <a:pt x="4894" y="809"/>
                  </a:lnTo>
                  <a:cubicBezTo>
                    <a:pt x="4980" y="723"/>
                    <a:pt x="4980" y="580"/>
                    <a:pt x="4894" y="494"/>
                  </a:cubicBezTo>
                  <a:lnTo>
                    <a:pt x="4465" y="64"/>
                  </a:lnTo>
                  <a:cubicBezTo>
                    <a:pt x="4422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50"/>
            <p:cNvSpPr/>
            <p:nvPr/>
          </p:nvSpPr>
          <p:spPr>
            <a:xfrm>
              <a:off x="4205499" y="1737328"/>
              <a:ext cx="122677" cy="122101"/>
            </a:xfrm>
            <a:custGeom>
              <a:avLst/>
              <a:gdLst/>
              <a:ahLst/>
              <a:cxnLst/>
              <a:rect l="l" t="t" r="r" b="b"/>
              <a:pathLst>
                <a:path w="4685" h="4663" extrusionOk="0">
                  <a:moveTo>
                    <a:pt x="4379" y="0"/>
                  </a:moveTo>
                  <a:lnTo>
                    <a:pt x="0" y="4379"/>
                  </a:lnTo>
                  <a:lnTo>
                    <a:pt x="220" y="4599"/>
                  </a:lnTo>
                  <a:cubicBezTo>
                    <a:pt x="263" y="4642"/>
                    <a:pt x="320" y="4663"/>
                    <a:pt x="377" y="4663"/>
                  </a:cubicBezTo>
                  <a:cubicBezTo>
                    <a:pt x="434" y="4663"/>
                    <a:pt x="492" y="4642"/>
                    <a:pt x="534" y="4599"/>
                  </a:cubicBezTo>
                  <a:lnTo>
                    <a:pt x="4598" y="535"/>
                  </a:lnTo>
                  <a:cubicBezTo>
                    <a:pt x="4684" y="449"/>
                    <a:pt x="4684" y="306"/>
                    <a:pt x="4598" y="22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50"/>
            <p:cNvSpPr/>
            <p:nvPr/>
          </p:nvSpPr>
          <p:spPr>
            <a:xfrm>
              <a:off x="4065854" y="1663879"/>
              <a:ext cx="86463" cy="32155"/>
            </a:xfrm>
            <a:custGeom>
              <a:avLst/>
              <a:gdLst/>
              <a:ahLst/>
              <a:cxnLst/>
              <a:rect l="l" t="t" r="r" b="b"/>
              <a:pathLst>
                <a:path w="3302" h="1228" extrusionOk="0">
                  <a:moveTo>
                    <a:pt x="287" y="1"/>
                  </a:moveTo>
                  <a:cubicBezTo>
                    <a:pt x="105" y="10"/>
                    <a:pt x="0" y="220"/>
                    <a:pt x="115" y="363"/>
                  </a:cubicBezTo>
                  <a:lnTo>
                    <a:pt x="268" y="554"/>
                  </a:lnTo>
                  <a:cubicBezTo>
                    <a:pt x="654" y="1005"/>
                    <a:pt x="1150" y="1227"/>
                    <a:pt x="1646" y="1227"/>
                  </a:cubicBezTo>
                  <a:cubicBezTo>
                    <a:pt x="2178" y="1227"/>
                    <a:pt x="2711" y="972"/>
                    <a:pt x="3110" y="468"/>
                  </a:cubicBezTo>
                  <a:lnTo>
                    <a:pt x="3187" y="363"/>
                  </a:lnTo>
                  <a:cubicBezTo>
                    <a:pt x="3301" y="211"/>
                    <a:pt x="3196" y="1"/>
                    <a:pt x="301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50"/>
            <p:cNvSpPr/>
            <p:nvPr/>
          </p:nvSpPr>
          <p:spPr>
            <a:xfrm>
              <a:off x="4164519" y="1753301"/>
              <a:ext cx="90705" cy="51689"/>
            </a:xfrm>
            <a:custGeom>
              <a:avLst/>
              <a:gdLst/>
              <a:ahLst/>
              <a:cxnLst/>
              <a:rect l="l" t="t" r="r" b="b"/>
              <a:pathLst>
                <a:path w="3464" h="1974" extrusionOk="0">
                  <a:moveTo>
                    <a:pt x="1" y="1"/>
                  </a:moveTo>
                  <a:cubicBezTo>
                    <a:pt x="10" y="278"/>
                    <a:pt x="115" y="535"/>
                    <a:pt x="306" y="735"/>
                  </a:cubicBezTo>
                  <a:lnTo>
                    <a:pt x="1479" y="1909"/>
                  </a:lnTo>
                  <a:cubicBezTo>
                    <a:pt x="1527" y="1952"/>
                    <a:pt x="1584" y="1973"/>
                    <a:pt x="1640" y="1973"/>
                  </a:cubicBezTo>
                  <a:cubicBezTo>
                    <a:pt x="1696" y="1973"/>
                    <a:pt x="1751" y="1952"/>
                    <a:pt x="1794" y="1909"/>
                  </a:cubicBezTo>
                  <a:lnTo>
                    <a:pt x="3321" y="383"/>
                  </a:lnTo>
                  <a:cubicBezTo>
                    <a:pt x="3464" y="239"/>
                    <a:pt x="3368" y="1"/>
                    <a:pt x="31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3" name="Google Shape;6423;p50"/>
          <p:cNvGrpSpPr/>
          <p:nvPr/>
        </p:nvGrpSpPr>
        <p:grpSpPr>
          <a:xfrm>
            <a:off x="2233795" y="2882162"/>
            <a:ext cx="232601" cy="366747"/>
            <a:chOff x="2233795" y="2882162"/>
            <a:chExt cx="232601" cy="366747"/>
          </a:xfrm>
        </p:grpSpPr>
        <p:sp>
          <p:nvSpPr>
            <p:cNvPr id="6424" name="Google Shape;6424;p50"/>
            <p:cNvSpPr/>
            <p:nvPr/>
          </p:nvSpPr>
          <p:spPr>
            <a:xfrm>
              <a:off x="2350946" y="2946368"/>
              <a:ext cx="115188" cy="214979"/>
            </a:xfrm>
            <a:custGeom>
              <a:avLst/>
              <a:gdLst/>
              <a:ahLst/>
              <a:cxnLst/>
              <a:rect l="l" t="t" r="r" b="b"/>
              <a:pathLst>
                <a:path w="4399" h="8210" extrusionOk="0">
                  <a:moveTo>
                    <a:pt x="726" y="0"/>
                  </a:moveTo>
                  <a:lnTo>
                    <a:pt x="726" y="2080"/>
                  </a:lnTo>
                  <a:cubicBezTo>
                    <a:pt x="325" y="2080"/>
                    <a:pt x="1" y="2376"/>
                    <a:pt x="1" y="2729"/>
                  </a:cubicBezTo>
                  <a:lnTo>
                    <a:pt x="1" y="7680"/>
                  </a:lnTo>
                  <a:cubicBezTo>
                    <a:pt x="15" y="8033"/>
                    <a:pt x="282" y="8210"/>
                    <a:pt x="549" y="8210"/>
                  </a:cubicBezTo>
                  <a:cubicBezTo>
                    <a:pt x="816" y="8210"/>
                    <a:pt x="1083" y="8033"/>
                    <a:pt x="1098" y="7680"/>
                  </a:cubicBezTo>
                  <a:lnTo>
                    <a:pt x="1098" y="5839"/>
                  </a:lnTo>
                  <a:lnTo>
                    <a:pt x="4399" y="5839"/>
                  </a:lnTo>
                  <a:lnTo>
                    <a:pt x="4399" y="2729"/>
                  </a:lnTo>
                  <a:cubicBezTo>
                    <a:pt x="4399" y="2381"/>
                    <a:pt x="4093" y="2080"/>
                    <a:pt x="3692" y="2080"/>
                  </a:cubicBezTo>
                  <a:cubicBezTo>
                    <a:pt x="3686" y="2080"/>
                    <a:pt x="3680" y="2080"/>
                    <a:pt x="3674" y="2080"/>
                  </a:cubicBezTo>
                  <a:lnTo>
                    <a:pt x="3674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50"/>
            <p:cNvSpPr/>
            <p:nvPr/>
          </p:nvSpPr>
          <p:spPr>
            <a:xfrm>
              <a:off x="2379933" y="3052679"/>
              <a:ext cx="86463" cy="46583"/>
            </a:xfrm>
            <a:custGeom>
              <a:avLst/>
              <a:gdLst/>
              <a:ahLst/>
              <a:cxnLst/>
              <a:rect l="l" t="t" r="r" b="b"/>
              <a:pathLst>
                <a:path w="3302" h="1779" extrusionOk="0">
                  <a:moveTo>
                    <a:pt x="549" y="1"/>
                  </a:moveTo>
                  <a:cubicBezTo>
                    <a:pt x="358" y="1"/>
                    <a:pt x="166" y="58"/>
                    <a:pt x="0" y="176"/>
                  </a:cubicBezTo>
                  <a:lnTo>
                    <a:pt x="0" y="1779"/>
                  </a:lnTo>
                  <a:lnTo>
                    <a:pt x="3301" y="1779"/>
                  </a:lnTo>
                  <a:lnTo>
                    <a:pt x="3301" y="510"/>
                  </a:lnTo>
                  <a:cubicBezTo>
                    <a:pt x="3160" y="413"/>
                    <a:pt x="3001" y="356"/>
                    <a:pt x="2827" y="356"/>
                  </a:cubicBezTo>
                  <a:cubicBezTo>
                    <a:pt x="2813" y="356"/>
                    <a:pt x="2800" y="357"/>
                    <a:pt x="2786" y="357"/>
                  </a:cubicBezTo>
                  <a:lnTo>
                    <a:pt x="2700" y="357"/>
                  </a:lnTo>
                  <a:cubicBezTo>
                    <a:pt x="2576" y="357"/>
                    <a:pt x="2462" y="377"/>
                    <a:pt x="2347" y="424"/>
                  </a:cubicBezTo>
                  <a:cubicBezTo>
                    <a:pt x="2166" y="233"/>
                    <a:pt x="1918" y="119"/>
                    <a:pt x="1660" y="119"/>
                  </a:cubicBezTo>
                  <a:lnTo>
                    <a:pt x="1641" y="119"/>
                  </a:lnTo>
                  <a:cubicBezTo>
                    <a:pt x="1479" y="119"/>
                    <a:pt x="1317" y="157"/>
                    <a:pt x="1183" y="243"/>
                  </a:cubicBezTo>
                  <a:cubicBezTo>
                    <a:pt x="1002" y="82"/>
                    <a:pt x="776" y="1"/>
                    <a:pt x="54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50"/>
            <p:cNvSpPr/>
            <p:nvPr/>
          </p:nvSpPr>
          <p:spPr>
            <a:xfrm>
              <a:off x="2369930" y="2946368"/>
              <a:ext cx="77220" cy="44750"/>
            </a:xfrm>
            <a:custGeom>
              <a:avLst/>
              <a:gdLst/>
              <a:ahLst/>
              <a:cxnLst/>
              <a:rect l="l" t="t" r="r" b="b"/>
              <a:pathLst>
                <a:path w="2949" h="1709" extrusionOk="0">
                  <a:moveTo>
                    <a:pt x="1" y="0"/>
                  </a:moveTo>
                  <a:lnTo>
                    <a:pt x="1" y="1708"/>
                  </a:lnTo>
                  <a:lnTo>
                    <a:pt x="2949" y="1708"/>
                  </a:lnTo>
                  <a:lnTo>
                    <a:pt x="2949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50"/>
            <p:cNvSpPr/>
            <p:nvPr/>
          </p:nvSpPr>
          <p:spPr>
            <a:xfrm>
              <a:off x="2357440" y="2882162"/>
              <a:ext cx="102200" cy="67976"/>
            </a:xfrm>
            <a:custGeom>
              <a:avLst/>
              <a:gdLst/>
              <a:ahLst/>
              <a:cxnLst/>
              <a:rect l="l" t="t" r="r" b="b"/>
              <a:pathLst>
                <a:path w="3903" h="2596" extrusionOk="0">
                  <a:moveTo>
                    <a:pt x="23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2596"/>
                  </a:lnTo>
                  <a:lnTo>
                    <a:pt x="3903" y="2596"/>
                  </a:lnTo>
                  <a:lnTo>
                    <a:pt x="3903" y="220"/>
                  </a:lnTo>
                  <a:cubicBezTo>
                    <a:pt x="3903" y="96"/>
                    <a:pt x="3807" y="1"/>
                    <a:pt x="368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50"/>
            <p:cNvSpPr/>
            <p:nvPr/>
          </p:nvSpPr>
          <p:spPr>
            <a:xfrm>
              <a:off x="2379671" y="3062787"/>
              <a:ext cx="29013" cy="60959"/>
            </a:xfrm>
            <a:custGeom>
              <a:avLst/>
              <a:gdLst/>
              <a:ahLst/>
              <a:cxnLst/>
              <a:rect l="l" t="t" r="r" b="b"/>
              <a:pathLst>
                <a:path w="1108" h="2328" extrusionOk="0">
                  <a:moveTo>
                    <a:pt x="554" y="0"/>
                  </a:moveTo>
                  <a:cubicBezTo>
                    <a:pt x="249" y="0"/>
                    <a:pt x="10" y="248"/>
                    <a:pt x="1" y="553"/>
                  </a:cubicBezTo>
                  <a:lnTo>
                    <a:pt x="1" y="1774"/>
                  </a:lnTo>
                  <a:cubicBezTo>
                    <a:pt x="1" y="2080"/>
                    <a:pt x="249" y="2328"/>
                    <a:pt x="554" y="2328"/>
                  </a:cubicBezTo>
                  <a:cubicBezTo>
                    <a:pt x="859" y="2328"/>
                    <a:pt x="1107" y="2080"/>
                    <a:pt x="1107" y="1774"/>
                  </a:cubicBezTo>
                  <a:lnTo>
                    <a:pt x="1107" y="553"/>
                  </a:lnTo>
                  <a:cubicBezTo>
                    <a:pt x="1107" y="248"/>
                    <a:pt x="859" y="0"/>
                    <a:pt x="554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50"/>
            <p:cNvSpPr/>
            <p:nvPr/>
          </p:nvSpPr>
          <p:spPr>
            <a:xfrm>
              <a:off x="2379671" y="3062787"/>
              <a:ext cx="16758" cy="60723"/>
            </a:xfrm>
            <a:custGeom>
              <a:avLst/>
              <a:gdLst/>
              <a:ahLst/>
              <a:cxnLst/>
              <a:rect l="l" t="t" r="r" b="b"/>
              <a:pathLst>
                <a:path w="640" h="2319" extrusionOk="0">
                  <a:moveTo>
                    <a:pt x="554" y="0"/>
                  </a:moveTo>
                  <a:cubicBezTo>
                    <a:pt x="249" y="0"/>
                    <a:pt x="1" y="248"/>
                    <a:pt x="1" y="553"/>
                  </a:cubicBezTo>
                  <a:lnTo>
                    <a:pt x="1" y="1774"/>
                  </a:lnTo>
                  <a:cubicBezTo>
                    <a:pt x="1" y="2080"/>
                    <a:pt x="249" y="2318"/>
                    <a:pt x="554" y="2318"/>
                  </a:cubicBezTo>
                  <a:lnTo>
                    <a:pt x="640" y="2318"/>
                  </a:lnTo>
                  <a:cubicBezTo>
                    <a:pt x="373" y="2271"/>
                    <a:pt x="172" y="2042"/>
                    <a:pt x="172" y="1774"/>
                  </a:cubicBezTo>
                  <a:lnTo>
                    <a:pt x="172" y="553"/>
                  </a:lnTo>
                  <a:cubicBezTo>
                    <a:pt x="172" y="277"/>
                    <a:pt x="373" y="48"/>
                    <a:pt x="640" y="10"/>
                  </a:cubicBezTo>
                  <a:cubicBezTo>
                    <a:pt x="611" y="0"/>
                    <a:pt x="583" y="0"/>
                    <a:pt x="554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50"/>
            <p:cNvSpPr/>
            <p:nvPr/>
          </p:nvSpPr>
          <p:spPr>
            <a:xfrm>
              <a:off x="2408658" y="3066034"/>
              <a:ext cx="29013" cy="57712"/>
            </a:xfrm>
            <a:custGeom>
              <a:avLst/>
              <a:gdLst/>
              <a:ahLst/>
              <a:cxnLst/>
              <a:rect l="l" t="t" r="r" b="b"/>
              <a:pathLst>
                <a:path w="1108" h="2204" extrusionOk="0">
                  <a:moveTo>
                    <a:pt x="544" y="0"/>
                  </a:moveTo>
                  <a:cubicBezTo>
                    <a:pt x="248" y="0"/>
                    <a:pt x="0" y="239"/>
                    <a:pt x="0" y="534"/>
                  </a:cubicBezTo>
                  <a:lnTo>
                    <a:pt x="0" y="1660"/>
                  </a:lnTo>
                  <a:cubicBezTo>
                    <a:pt x="0" y="1956"/>
                    <a:pt x="248" y="2204"/>
                    <a:pt x="544" y="2204"/>
                  </a:cubicBezTo>
                  <a:lnTo>
                    <a:pt x="573" y="2204"/>
                  </a:lnTo>
                  <a:cubicBezTo>
                    <a:pt x="859" y="2204"/>
                    <a:pt x="1107" y="1956"/>
                    <a:pt x="1107" y="1660"/>
                  </a:cubicBezTo>
                  <a:lnTo>
                    <a:pt x="1107" y="534"/>
                  </a:lnTo>
                  <a:cubicBezTo>
                    <a:pt x="1107" y="239"/>
                    <a:pt x="859" y="0"/>
                    <a:pt x="573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50"/>
            <p:cNvSpPr/>
            <p:nvPr/>
          </p:nvSpPr>
          <p:spPr>
            <a:xfrm>
              <a:off x="2408658" y="3066034"/>
              <a:ext cx="17020" cy="57712"/>
            </a:xfrm>
            <a:custGeom>
              <a:avLst/>
              <a:gdLst/>
              <a:ahLst/>
              <a:cxnLst/>
              <a:rect l="l" t="t" r="r" b="b"/>
              <a:pathLst>
                <a:path w="650" h="2204" extrusionOk="0">
                  <a:moveTo>
                    <a:pt x="544" y="0"/>
                  </a:moveTo>
                  <a:cubicBezTo>
                    <a:pt x="248" y="0"/>
                    <a:pt x="0" y="239"/>
                    <a:pt x="0" y="534"/>
                  </a:cubicBezTo>
                  <a:lnTo>
                    <a:pt x="0" y="1660"/>
                  </a:lnTo>
                  <a:cubicBezTo>
                    <a:pt x="0" y="1956"/>
                    <a:pt x="248" y="2204"/>
                    <a:pt x="544" y="2204"/>
                  </a:cubicBezTo>
                  <a:lnTo>
                    <a:pt x="573" y="2204"/>
                  </a:lnTo>
                  <a:cubicBezTo>
                    <a:pt x="592" y="2194"/>
                    <a:pt x="621" y="2194"/>
                    <a:pt x="649" y="2194"/>
                  </a:cubicBezTo>
                  <a:cubicBezTo>
                    <a:pt x="382" y="2156"/>
                    <a:pt x="182" y="1927"/>
                    <a:pt x="182" y="1660"/>
                  </a:cubicBezTo>
                  <a:lnTo>
                    <a:pt x="182" y="534"/>
                  </a:lnTo>
                  <a:cubicBezTo>
                    <a:pt x="182" y="267"/>
                    <a:pt x="382" y="38"/>
                    <a:pt x="640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50"/>
            <p:cNvSpPr/>
            <p:nvPr/>
          </p:nvSpPr>
          <p:spPr>
            <a:xfrm>
              <a:off x="2437383" y="3072030"/>
              <a:ext cx="28751" cy="51715"/>
            </a:xfrm>
            <a:custGeom>
              <a:avLst/>
              <a:gdLst/>
              <a:ahLst/>
              <a:cxnLst/>
              <a:rect l="l" t="t" r="r" b="b"/>
              <a:pathLst>
                <a:path w="1098" h="1975" extrusionOk="0">
                  <a:moveTo>
                    <a:pt x="506" y="0"/>
                  </a:moveTo>
                  <a:cubicBezTo>
                    <a:pt x="229" y="0"/>
                    <a:pt x="1" y="229"/>
                    <a:pt x="1" y="506"/>
                  </a:cubicBezTo>
                  <a:lnTo>
                    <a:pt x="1" y="1460"/>
                  </a:lnTo>
                  <a:cubicBezTo>
                    <a:pt x="1" y="1746"/>
                    <a:pt x="229" y="1975"/>
                    <a:pt x="506" y="1975"/>
                  </a:cubicBezTo>
                  <a:lnTo>
                    <a:pt x="592" y="1975"/>
                  </a:lnTo>
                  <a:cubicBezTo>
                    <a:pt x="878" y="1975"/>
                    <a:pt x="1098" y="1746"/>
                    <a:pt x="1098" y="1460"/>
                  </a:cubicBezTo>
                  <a:lnTo>
                    <a:pt x="1098" y="506"/>
                  </a:lnTo>
                  <a:cubicBezTo>
                    <a:pt x="1098" y="229"/>
                    <a:pt x="878" y="0"/>
                    <a:pt x="592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50"/>
            <p:cNvSpPr/>
            <p:nvPr/>
          </p:nvSpPr>
          <p:spPr>
            <a:xfrm>
              <a:off x="2437383" y="3072266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506" y="1"/>
                  </a:moveTo>
                  <a:cubicBezTo>
                    <a:pt x="229" y="1"/>
                    <a:pt x="1" y="220"/>
                    <a:pt x="1" y="506"/>
                  </a:cubicBezTo>
                  <a:lnTo>
                    <a:pt x="1" y="1460"/>
                  </a:lnTo>
                  <a:cubicBezTo>
                    <a:pt x="1" y="1737"/>
                    <a:pt x="229" y="1966"/>
                    <a:pt x="506" y="1966"/>
                  </a:cubicBezTo>
                  <a:lnTo>
                    <a:pt x="649" y="1966"/>
                  </a:lnTo>
                  <a:cubicBezTo>
                    <a:pt x="392" y="1937"/>
                    <a:pt x="191" y="1718"/>
                    <a:pt x="191" y="1460"/>
                  </a:cubicBezTo>
                  <a:lnTo>
                    <a:pt x="191" y="506"/>
                  </a:lnTo>
                  <a:cubicBezTo>
                    <a:pt x="191" y="239"/>
                    <a:pt x="392" y="20"/>
                    <a:pt x="64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50"/>
            <p:cNvSpPr/>
            <p:nvPr/>
          </p:nvSpPr>
          <p:spPr>
            <a:xfrm>
              <a:off x="2357440" y="2944614"/>
              <a:ext cx="102462" cy="28751"/>
            </a:xfrm>
            <a:custGeom>
              <a:avLst/>
              <a:gdLst/>
              <a:ahLst/>
              <a:cxnLst/>
              <a:rect l="l" t="t" r="r" b="b"/>
              <a:pathLst>
                <a:path w="3913" h="1098" extrusionOk="0">
                  <a:moveTo>
                    <a:pt x="1" y="1"/>
                  </a:moveTo>
                  <a:lnTo>
                    <a:pt x="1" y="878"/>
                  </a:lnTo>
                  <a:cubicBezTo>
                    <a:pt x="1" y="1002"/>
                    <a:pt x="106" y="1098"/>
                    <a:pt x="230" y="1098"/>
                  </a:cubicBezTo>
                  <a:lnTo>
                    <a:pt x="3683" y="1098"/>
                  </a:lnTo>
                  <a:cubicBezTo>
                    <a:pt x="3807" y="1098"/>
                    <a:pt x="3912" y="1002"/>
                    <a:pt x="3912" y="878"/>
                  </a:cubicBezTo>
                  <a:lnTo>
                    <a:pt x="3912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50"/>
            <p:cNvSpPr/>
            <p:nvPr/>
          </p:nvSpPr>
          <p:spPr>
            <a:xfrm>
              <a:off x="2350946" y="3028301"/>
              <a:ext cx="76722" cy="58969"/>
            </a:xfrm>
            <a:custGeom>
              <a:avLst/>
              <a:gdLst/>
              <a:ahLst/>
              <a:cxnLst/>
              <a:rect l="l" t="t" r="r" b="b"/>
              <a:pathLst>
                <a:path w="2930" h="2252" extrusionOk="0">
                  <a:moveTo>
                    <a:pt x="525" y="1"/>
                  </a:moveTo>
                  <a:cubicBezTo>
                    <a:pt x="335" y="1"/>
                    <a:pt x="153" y="58"/>
                    <a:pt x="1" y="172"/>
                  </a:cubicBezTo>
                  <a:lnTo>
                    <a:pt x="1" y="2090"/>
                  </a:lnTo>
                  <a:cubicBezTo>
                    <a:pt x="153" y="2195"/>
                    <a:pt x="335" y="2252"/>
                    <a:pt x="525" y="2252"/>
                  </a:cubicBezTo>
                  <a:lnTo>
                    <a:pt x="2338" y="2252"/>
                  </a:lnTo>
                  <a:cubicBezTo>
                    <a:pt x="2662" y="2252"/>
                    <a:pt x="2929" y="1985"/>
                    <a:pt x="2929" y="1661"/>
                  </a:cubicBezTo>
                  <a:lnTo>
                    <a:pt x="2929" y="916"/>
                  </a:lnTo>
                  <a:cubicBezTo>
                    <a:pt x="2929" y="411"/>
                    <a:pt x="2529" y="10"/>
                    <a:pt x="2033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50"/>
            <p:cNvSpPr/>
            <p:nvPr/>
          </p:nvSpPr>
          <p:spPr>
            <a:xfrm>
              <a:off x="2350946" y="3038539"/>
              <a:ext cx="66719" cy="38754"/>
            </a:xfrm>
            <a:custGeom>
              <a:avLst/>
              <a:gdLst/>
              <a:ahLst/>
              <a:cxnLst/>
              <a:rect l="l" t="t" r="r" b="b"/>
              <a:pathLst>
                <a:path w="2548" h="1480" extrusionOk="0">
                  <a:moveTo>
                    <a:pt x="525" y="1"/>
                  </a:moveTo>
                  <a:cubicBezTo>
                    <a:pt x="230" y="1"/>
                    <a:pt x="1" y="230"/>
                    <a:pt x="1" y="525"/>
                  </a:cubicBezTo>
                  <a:lnTo>
                    <a:pt x="1" y="955"/>
                  </a:lnTo>
                  <a:cubicBezTo>
                    <a:pt x="1" y="1241"/>
                    <a:pt x="239" y="1479"/>
                    <a:pt x="525" y="1479"/>
                  </a:cubicBezTo>
                  <a:lnTo>
                    <a:pt x="2348" y="1479"/>
                  </a:lnTo>
                  <a:cubicBezTo>
                    <a:pt x="2452" y="1479"/>
                    <a:pt x="2548" y="1384"/>
                    <a:pt x="2548" y="1279"/>
                  </a:cubicBezTo>
                  <a:lnTo>
                    <a:pt x="2548" y="525"/>
                  </a:lnTo>
                  <a:cubicBezTo>
                    <a:pt x="2548" y="230"/>
                    <a:pt x="2309" y="1"/>
                    <a:pt x="2023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7" name="Google Shape;6437;p50"/>
            <p:cNvSpPr/>
            <p:nvPr/>
          </p:nvSpPr>
          <p:spPr>
            <a:xfrm>
              <a:off x="2282499" y="3193921"/>
              <a:ext cx="166641" cy="54988"/>
            </a:xfrm>
            <a:custGeom>
              <a:avLst/>
              <a:gdLst/>
              <a:ahLst/>
              <a:cxnLst/>
              <a:rect l="l" t="t" r="r" b="b"/>
              <a:pathLst>
                <a:path w="6364" h="2100" extrusionOk="0">
                  <a:moveTo>
                    <a:pt x="907" y="1"/>
                  </a:moveTo>
                  <a:lnTo>
                    <a:pt x="87" y="1737"/>
                  </a:lnTo>
                  <a:cubicBezTo>
                    <a:pt x="1" y="1909"/>
                    <a:pt x="134" y="2099"/>
                    <a:pt x="325" y="2099"/>
                  </a:cubicBezTo>
                  <a:lnTo>
                    <a:pt x="6049" y="2099"/>
                  </a:lnTo>
                  <a:cubicBezTo>
                    <a:pt x="6240" y="2099"/>
                    <a:pt x="6364" y="1909"/>
                    <a:pt x="6288" y="1737"/>
                  </a:cubicBezTo>
                  <a:lnTo>
                    <a:pt x="5477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8" name="Google Shape;6438;p50"/>
            <p:cNvSpPr/>
            <p:nvPr/>
          </p:nvSpPr>
          <p:spPr>
            <a:xfrm>
              <a:off x="2306248" y="3178681"/>
              <a:ext cx="119665" cy="30506"/>
            </a:xfrm>
            <a:custGeom>
              <a:avLst/>
              <a:gdLst/>
              <a:ahLst/>
              <a:cxnLst/>
              <a:rect l="l" t="t" r="r" b="b"/>
              <a:pathLst>
                <a:path w="4570" h="1165" extrusionOk="0">
                  <a:moveTo>
                    <a:pt x="2290" y="1"/>
                  </a:moveTo>
                  <a:cubicBezTo>
                    <a:pt x="1021" y="1"/>
                    <a:pt x="0" y="258"/>
                    <a:pt x="0" y="583"/>
                  </a:cubicBezTo>
                  <a:cubicBezTo>
                    <a:pt x="0" y="907"/>
                    <a:pt x="1021" y="1164"/>
                    <a:pt x="2290" y="1164"/>
                  </a:cubicBezTo>
                  <a:cubicBezTo>
                    <a:pt x="3549" y="1164"/>
                    <a:pt x="4570" y="907"/>
                    <a:pt x="4570" y="583"/>
                  </a:cubicBezTo>
                  <a:cubicBezTo>
                    <a:pt x="4570" y="258"/>
                    <a:pt x="3549" y="1"/>
                    <a:pt x="229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50"/>
            <p:cNvSpPr/>
            <p:nvPr/>
          </p:nvSpPr>
          <p:spPr>
            <a:xfrm>
              <a:off x="2322719" y="3108296"/>
              <a:ext cx="11024" cy="59178"/>
            </a:xfrm>
            <a:custGeom>
              <a:avLst/>
              <a:gdLst/>
              <a:ahLst/>
              <a:cxnLst/>
              <a:rect l="l" t="t" r="r" b="b"/>
              <a:pathLst>
                <a:path w="421" h="2260" extrusionOk="0">
                  <a:moveTo>
                    <a:pt x="211" y="1"/>
                  </a:moveTo>
                  <a:cubicBezTo>
                    <a:pt x="106" y="1"/>
                    <a:pt x="1" y="70"/>
                    <a:pt x="1" y="208"/>
                  </a:cubicBezTo>
                  <a:lnTo>
                    <a:pt x="1" y="2049"/>
                  </a:lnTo>
                  <a:cubicBezTo>
                    <a:pt x="1" y="2164"/>
                    <a:pt x="96" y="2259"/>
                    <a:pt x="211" y="2259"/>
                  </a:cubicBezTo>
                  <a:cubicBezTo>
                    <a:pt x="325" y="2259"/>
                    <a:pt x="420" y="2164"/>
                    <a:pt x="420" y="2049"/>
                  </a:cubicBezTo>
                  <a:lnTo>
                    <a:pt x="420" y="208"/>
                  </a:lnTo>
                  <a:cubicBezTo>
                    <a:pt x="420" y="70"/>
                    <a:pt x="315" y="1"/>
                    <a:pt x="21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50"/>
            <p:cNvSpPr/>
            <p:nvPr/>
          </p:nvSpPr>
          <p:spPr>
            <a:xfrm>
              <a:off x="2264928" y="3128668"/>
              <a:ext cx="48573" cy="44803"/>
            </a:xfrm>
            <a:custGeom>
              <a:avLst/>
              <a:gdLst/>
              <a:ahLst/>
              <a:cxnLst/>
              <a:rect l="l" t="t" r="r" b="b"/>
              <a:pathLst>
                <a:path w="1855" h="1711" extrusionOk="0">
                  <a:moveTo>
                    <a:pt x="290" y="0"/>
                  </a:moveTo>
                  <a:cubicBezTo>
                    <a:pt x="132" y="0"/>
                    <a:pt x="1" y="197"/>
                    <a:pt x="128" y="346"/>
                  </a:cubicBezTo>
                  <a:lnTo>
                    <a:pt x="1425" y="1643"/>
                  </a:lnTo>
                  <a:cubicBezTo>
                    <a:pt x="1464" y="1682"/>
                    <a:pt x="1521" y="1710"/>
                    <a:pt x="1578" y="1710"/>
                  </a:cubicBezTo>
                  <a:lnTo>
                    <a:pt x="1578" y="1701"/>
                  </a:lnTo>
                  <a:cubicBezTo>
                    <a:pt x="1759" y="1701"/>
                    <a:pt x="1855" y="1481"/>
                    <a:pt x="1721" y="1348"/>
                  </a:cubicBezTo>
                  <a:lnTo>
                    <a:pt x="424" y="50"/>
                  </a:lnTo>
                  <a:cubicBezTo>
                    <a:pt x="380" y="15"/>
                    <a:pt x="334" y="0"/>
                    <a:pt x="29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1" name="Google Shape;6441;p50"/>
            <p:cNvSpPr/>
            <p:nvPr/>
          </p:nvSpPr>
          <p:spPr>
            <a:xfrm>
              <a:off x="2233795" y="3181928"/>
              <a:ext cx="62713" cy="11024"/>
            </a:xfrm>
            <a:custGeom>
              <a:avLst/>
              <a:gdLst/>
              <a:ahLst/>
              <a:cxnLst/>
              <a:rect l="l" t="t" r="r" b="b"/>
              <a:pathLst>
                <a:path w="2395" h="421" extrusionOk="0">
                  <a:moveTo>
                    <a:pt x="277" y="1"/>
                  </a:moveTo>
                  <a:cubicBezTo>
                    <a:pt x="0" y="1"/>
                    <a:pt x="0" y="420"/>
                    <a:pt x="277" y="420"/>
                  </a:cubicBezTo>
                  <a:lnTo>
                    <a:pt x="2118" y="420"/>
                  </a:lnTo>
                  <a:cubicBezTo>
                    <a:pt x="2395" y="420"/>
                    <a:pt x="2395" y="1"/>
                    <a:pt x="211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2" name="Google Shape;6442;p50"/>
          <p:cNvGrpSpPr/>
          <p:nvPr/>
        </p:nvGrpSpPr>
        <p:grpSpPr>
          <a:xfrm>
            <a:off x="3523772" y="3404422"/>
            <a:ext cx="362008" cy="244175"/>
            <a:chOff x="3523772" y="3404422"/>
            <a:chExt cx="362008" cy="244175"/>
          </a:xfrm>
        </p:grpSpPr>
        <p:sp>
          <p:nvSpPr>
            <p:cNvPr id="6443" name="Google Shape;6443;p50"/>
            <p:cNvSpPr/>
            <p:nvPr/>
          </p:nvSpPr>
          <p:spPr>
            <a:xfrm>
              <a:off x="3566244" y="3404579"/>
              <a:ext cx="122677" cy="233256"/>
            </a:xfrm>
            <a:custGeom>
              <a:avLst/>
              <a:gdLst/>
              <a:ahLst/>
              <a:cxnLst/>
              <a:rect l="l" t="t" r="r" b="b"/>
              <a:pathLst>
                <a:path w="4685" h="8908" extrusionOk="0">
                  <a:moveTo>
                    <a:pt x="1882" y="1"/>
                  </a:moveTo>
                  <a:cubicBezTo>
                    <a:pt x="1557" y="1"/>
                    <a:pt x="1231" y="211"/>
                    <a:pt x="1203" y="637"/>
                  </a:cubicBezTo>
                  <a:cubicBezTo>
                    <a:pt x="1107" y="503"/>
                    <a:pt x="955" y="408"/>
                    <a:pt x="792" y="379"/>
                  </a:cubicBezTo>
                  <a:cubicBezTo>
                    <a:pt x="754" y="370"/>
                    <a:pt x="716" y="370"/>
                    <a:pt x="668" y="370"/>
                  </a:cubicBezTo>
                  <a:cubicBezTo>
                    <a:pt x="296" y="370"/>
                    <a:pt x="1" y="675"/>
                    <a:pt x="1" y="1047"/>
                  </a:cubicBezTo>
                  <a:lnTo>
                    <a:pt x="1" y="8908"/>
                  </a:lnTo>
                  <a:lnTo>
                    <a:pt x="4685" y="8908"/>
                  </a:lnTo>
                  <a:lnTo>
                    <a:pt x="4666" y="2068"/>
                  </a:lnTo>
                  <a:cubicBezTo>
                    <a:pt x="4666" y="1744"/>
                    <a:pt x="4407" y="1531"/>
                    <a:pt x="4136" y="1531"/>
                  </a:cubicBezTo>
                  <a:cubicBezTo>
                    <a:pt x="4007" y="1531"/>
                    <a:pt x="3876" y="1579"/>
                    <a:pt x="3769" y="1686"/>
                  </a:cubicBezTo>
                  <a:lnTo>
                    <a:pt x="3769" y="1219"/>
                  </a:lnTo>
                  <a:cubicBezTo>
                    <a:pt x="3763" y="806"/>
                    <a:pt x="3426" y="544"/>
                    <a:pt x="3081" y="544"/>
                  </a:cubicBezTo>
                  <a:cubicBezTo>
                    <a:pt x="2891" y="544"/>
                    <a:pt x="2699" y="623"/>
                    <a:pt x="2557" y="799"/>
                  </a:cubicBezTo>
                  <a:lnTo>
                    <a:pt x="2557" y="675"/>
                  </a:lnTo>
                  <a:cubicBezTo>
                    <a:pt x="2557" y="228"/>
                    <a:pt x="2220" y="1"/>
                    <a:pt x="1882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4" name="Google Shape;6444;p50"/>
            <p:cNvSpPr/>
            <p:nvPr/>
          </p:nvSpPr>
          <p:spPr>
            <a:xfrm>
              <a:off x="3566244" y="3511179"/>
              <a:ext cx="78476" cy="126657"/>
            </a:xfrm>
            <a:custGeom>
              <a:avLst/>
              <a:gdLst/>
              <a:ahLst/>
              <a:cxnLst/>
              <a:rect l="l" t="t" r="r" b="b"/>
              <a:pathLst>
                <a:path w="2997" h="4837" extrusionOk="0">
                  <a:moveTo>
                    <a:pt x="1" y="0"/>
                  </a:moveTo>
                  <a:lnTo>
                    <a:pt x="1" y="4837"/>
                  </a:lnTo>
                  <a:lnTo>
                    <a:pt x="2996" y="4837"/>
                  </a:lnTo>
                  <a:lnTo>
                    <a:pt x="2996" y="2996"/>
                  </a:lnTo>
                  <a:cubicBezTo>
                    <a:pt x="2996" y="1345"/>
                    <a:pt x="1651" y="0"/>
                    <a:pt x="1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5" name="Google Shape;6445;p50"/>
            <p:cNvSpPr/>
            <p:nvPr/>
          </p:nvSpPr>
          <p:spPr>
            <a:xfrm>
              <a:off x="3586852" y="3414504"/>
              <a:ext cx="11390" cy="95759"/>
            </a:xfrm>
            <a:custGeom>
              <a:avLst/>
              <a:gdLst/>
              <a:ahLst/>
              <a:cxnLst/>
              <a:rect l="l" t="t" r="r" b="b"/>
              <a:pathLst>
                <a:path w="435" h="3657" extrusionOk="0">
                  <a:moveTo>
                    <a:pt x="15" y="0"/>
                  </a:moveTo>
                  <a:lnTo>
                    <a:pt x="15" y="3435"/>
                  </a:lnTo>
                  <a:cubicBezTo>
                    <a:pt x="1" y="3582"/>
                    <a:pt x="108" y="3656"/>
                    <a:pt x="216" y="3656"/>
                  </a:cubicBezTo>
                  <a:cubicBezTo>
                    <a:pt x="325" y="3656"/>
                    <a:pt x="435" y="3582"/>
                    <a:pt x="425" y="3435"/>
                  </a:cubicBezTo>
                  <a:lnTo>
                    <a:pt x="425" y="258"/>
                  </a:lnTo>
                  <a:cubicBezTo>
                    <a:pt x="320" y="124"/>
                    <a:pt x="177" y="29"/>
                    <a:pt x="15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6" name="Google Shape;6446;p50"/>
            <p:cNvSpPr/>
            <p:nvPr/>
          </p:nvSpPr>
          <p:spPr>
            <a:xfrm>
              <a:off x="3622202" y="3405758"/>
              <a:ext cx="11521" cy="103928"/>
            </a:xfrm>
            <a:custGeom>
              <a:avLst/>
              <a:gdLst/>
              <a:ahLst/>
              <a:cxnLst/>
              <a:rect l="l" t="t" r="r" b="b"/>
              <a:pathLst>
                <a:path w="440" h="3969" extrusionOk="0">
                  <a:moveTo>
                    <a:pt x="10" y="0"/>
                  </a:moveTo>
                  <a:cubicBezTo>
                    <a:pt x="10" y="10"/>
                    <a:pt x="10" y="29"/>
                    <a:pt x="10" y="39"/>
                  </a:cubicBezTo>
                  <a:cubicBezTo>
                    <a:pt x="29" y="229"/>
                    <a:pt x="20" y="2719"/>
                    <a:pt x="0" y="3759"/>
                  </a:cubicBezTo>
                  <a:cubicBezTo>
                    <a:pt x="0" y="3874"/>
                    <a:pt x="96" y="3969"/>
                    <a:pt x="210" y="3969"/>
                  </a:cubicBezTo>
                  <a:cubicBezTo>
                    <a:pt x="325" y="3969"/>
                    <a:pt x="411" y="3883"/>
                    <a:pt x="411" y="3769"/>
                  </a:cubicBezTo>
                  <a:cubicBezTo>
                    <a:pt x="411" y="3759"/>
                    <a:pt x="420" y="3034"/>
                    <a:pt x="430" y="2299"/>
                  </a:cubicBezTo>
                  <a:cubicBezTo>
                    <a:pt x="439" y="1660"/>
                    <a:pt x="439" y="1145"/>
                    <a:pt x="430" y="754"/>
                  </a:cubicBezTo>
                  <a:lnTo>
                    <a:pt x="430" y="630"/>
                  </a:lnTo>
                  <a:cubicBezTo>
                    <a:pt x="430" y="353"/>
                    <a:pt x="268" y="105"/>
                    <a:pt x="10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7" name="Google Shape;6447;p50"/>
            <p:cNvSpPr/>
            <p:nvPr/>
          </p:nvSpPr>
          <p:spPr>
            <a:xfrm>
              <a:off x="3654174" y="3420002"/>
              <a:ext cx="11024" cy="89317"/>
            </a:xfrm>
            <a:custGeom>
              <a:avLst/>
              <a:gdLst/>
              <a:ahLst/>
              <a:cxnLst/>
              <a:rect l="l" t="t" r="r" b="b"/>
              <a:pathLst>
                <a:path w="421" h="3411" extrusionOk="0">
                  <a:moveTo>
                    <a:pt x="1" y="0"/>
                  </a:moveTo>
                  <a:lnTo>
                    <a:pt x="1" y="3225"/>
                  </a:lnTo>
                  <a:cubicBezTo>
                    <a:pt x="10" y="3349"/>
                    <a:pt x="110" y="3411"/>
                    <a:pt x="210" y="3411"/>
                  </a:cubicBezTo>
                  <a:cubicBezTo>
                    <a:pt x="311" y="3411"/>
                    <a:pt x="411" y="3349"/>
                    <a:pt x="420" y="3225"/>
                  </a:cubicBezTo>
                  <a:lnTo>
                    <a:pt x="420" y="630"/>
                  </a:lnTo>
                  <a:cubicBezTo>
                    <a:pt x="420" y="353"/>
                    <a:pt x="258" y="105"/>
                    <a:pt x="1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8" name="Google Shape;6448;p50"/>
            <p:cNvSpPr/>
            <p:nvPr/>
          </p:nvSpPr>
          <p:spPr>
            <a:xfrm>
              <a:off x="3523772" y="3493320"/>
              <a:ext cx="90469" cy="144515"/>
            </a:xfrm>
            <a:custGeom>
              <a:avLst/>
              <a:gdLst/>
              <a:ahLst/>
              <a:cxnLst/>
              <a:rect l="l" t="t" r="r" b="b"/>
              <a:pathLst>
                <a:path w="3455" h="5519" extrusionOk="0">
                  <a:moveTo>
                    <a:pt x="683" y="0"/>
                  </a:moveTo>
                  <a:cubicBezTo>
                    <a:pt x="523" y="0"/>
                    <a:pt x="363" y="62"/>
                    <a:pt x="239" y="186"/>
                  </a:cubicBezTo>
                  <a:cubicBezTo>
                    <a:pt x="1" y="425"/>
                    <a:pt x="1" y="825"/>
                    <a:pt x="239" y="1064"/>
                  </a:cubicBezTo>
                  <a:lnTo>
                    <a:pt x="1623" y="2447"/>
                  </a:lnTo>
                  <a:lnTo>
                    <a:pt x="1623" y="5519"/>
                  </a:lnTo>
                  <a:lnTo>
                    <a:pt x="3454" y="5519"/>
                  </a:lnTo>
                  <a:lnTo>
                    <a:pt x="3454" y="4107"/>
                  </a:lnTo>
                  <a:cubicBezTo>
                    <a:pt x="3454" y="3067"/>
                    <a:pt x="3034" y="2075"/>
                    <a:pt x="2300" y="1350"/>
                  </a:cubicBezTo>
                  <a:lnTo>
                    <a:pt x="1126" y="186"/>
                  </a:lnTo>
                  <a:cubicBezTo>
                    <a:pt x="1002" y="62"/>
                    <a:pt x="843" y="0"/>
                    <a:pt x="6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9" name="Google Shape;6449;p50"/>
            <p:cNvSpPr/>
            <p:nvPr/>
          </p:nvSpPr>
          <p:spPr>
            <a:xfrm>
              <a:off x="3557263" y="3624324"/>
              <a:ext cx="140404" cy="24273"/>
            </a:xfrm>
            <a:custGeom>
              <a:avLst/>
              <a:gdLst/>
              <a:ahLst/>
              <a:cxnLst/>
              <a:rect l="l" t="t" r="r" b="b"/>
              <a:pathLst>
                <a:path w="5362" h="927" extrusionOk="0">
                  <a:moveTo>
                    <a:pt x="219" y="1"/>
                  </a:moveTo>
                  <a:cubicBezTo>
                    <a:pt x="105" y="1"/>
                    <a:pt x="0" y="106"/>
                    <a:pt x="0" y="230"/>
                  </a:cubicBezTo>
                  <a:lnTo>
                    <a:pt x="0" y="707"/>
                  </a:lnTo>
                  <a:cubicBezTo>
                    <a:pt x="0" y="821"/>
                    <a:pt x="105" y="926"/>
                    <a:pt x="219" y="926"/>
                  </a:cubicBezTo>
                  <a:lnTo>
                    <a:pt x="5142" y="926"/>
                  </a:lnTo>
                  <a:cubicBezTo>
                    <a:pt x="5266" y="926"/>
                    <a:pt x="5362" y="821"/>
                    <a:pt x="5362" y="707"/>
                  </a:cubicBezTo>
                  <a:lnTo>
                    <a:pt x="5362" y="230"/>
                  </a:lnTo>
                  <a:cubicBezTo>
                    <a:pt x="5362" y="106"/>
                    <a:pt x="5266" y="1"/>
                    <a:pt x="514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0" name="Google Shape;6450;p50"/>
            <p:cNvSpPr/>
            <p:nvPr/>
          </p:nvSpPr>
          <p:spPr>
            <a:xfrm>
              <a:off x="3720631" y="3404422"/>
              <a:ext cx="122677" cy="233413"/>
            </a:xfrm>
            <a:custGeom>
              <a:avLst/>
              <a:gdLst/>
              <a:ahLst/>
              <a:cxnLst/>
              <a:rect l="l" t="t" r="r" b="b"/>
              <a:pathLst>
                <a:path w="4685" h="8914" extrusionOk="0">
                  <a:moveTo>
                    <a:pt x="2786" y="1"/>
                  </a:moveTo>
                  <a:cubicBezTo>
                    <a:pt x="2473" y="1"/>
                    <a:pt x="2160" y="199"/>
                    <a:pt x="2118" y="605"/>
                  </a:cubicBezTo>
                  <a:cubicBezTo>
                    <a:pt x="2118" y="624"/>
                    <a:pt x="2118" y="652"/>
                    <a:pt x="2118" y="681"/>
                  </a:cubicBezTo>
                  <a:lnTo>
                    <a:pt x="2118" y="815"/>
                  </a:lnTo>
                  <a:cubicBezTo>
                    <a:pt x="1986" y="642"/>
                    <a:pt x="1789" y="548"/>
                    <a:pt x="1585" y="548"/>
                  </a:cubicBezTo>
                  <a:cubicBezTo>
                    <a:pt x="1496" y="548"/>
                    <a:pt x="1404" y="567"/>
                    <a:pt x="1317" y="605"/>
                  </a:cubicBezTo>
                  <a:cubicBezTo>
                    <a:pt x="1069" y="710"/>
                    <a:pt x="906" y="958"/>
                    <a:pt x="906" y="1225"/>
                  </a:cubicBezTo>
                  <a:lnTo>
                    <a:pt x="906" y="1683"/>
                  </a:lnTo>
                  <a:cubicBezTo>
                    <a:pt x="797" y="1579"/>
                    <a:pt x="666" y="1533"/>
                    <a:pt x="537" y="1533"/>
                  </a:cubicBezTo>
                  <a:cubicBezTo>
                    <a:pt x="262" y="1533"/>
                    <a:pt x="0" y="1746"/>
                    <a:pt x="0" y="2064"/>
                  </a:cubicBezTo>
                  <a:lnTo>
                    <a:pt x="0" y="8914"/>
                  </a:lnTo>
                  <a:lnTo>
                    <a:pt x="4684" y="8914"/>
                  </a:lnTo>
                  <a:lnTo>
                    <a:pt x="4684" y="1053"/>
                  </a:lnTo>
                  <a:cubicBezTo>
                    <a:pt x="4684" y="677"/>
                    <a:pt x="4388" y="375"/>
                    <a:pt x="4015" y="375"/>
                  </a:cubicBezTo>
                  <a:cubicBezTo>
                    <a:pt x="4009" y="375"/>
                    <a:pt x="4003" y="376"/>
                    <a:pt x="3997" y="376"/>
                  </a:cubicBezTo>
                  <a:cubicBezTo>
                    <a:pt x="3959" y="376"/>
                    <a:pt x="3921" y="376"/>
                    <a:pt x="3883" y="385"/>
                  </a:cubicBezTo>
                  <a:cubicBezTo>
                    <a:pt x="3711" y="414"/>
                    <a:pt x="3568" y="509"/>
                    <a:pt x="3463" y="643"/>
                  </a:cubicBezTo>
                  <a:cubicBezTo>
                    <a:pt x="3444" y="218"/>
                    <a:pt x="3115" y="1"/>
                    <a:pt x="2786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1" name="Google Shape;6451;p50"/>
            <p:cNvSpPr/>
            <p:nvPr/>
          </p:nvSpPr>
          <p:spPr>
            <a:xfrm>
              <a:off x="3764831" y="3511179"/>
              <a:ext cx="78476" cy="126657"/>
            </a:xfrm>
            <a:custGeom>
              <a:avLst/>
              <a:gdLst/>
              <a:ahLst/>
              <a:cxnLst/>
              <a:rect l="l" t="t" r="r" b="b"/>
              <a:pathLst>
                <a:path w="2997" h="4837" extrusionOk="0">
                  <a:moveTo>
                    <a:pt x="2996" y="0"/>
                  </a:moveTo>
                  <a:cubicBezTo>
                    <a:pt x="1336" y="0"/>
                    <a:pt x="1" y="1345"/>
                    <a:pt x="1" y="2996"/>
                  </a:cubicBezTo>
                  <a:lnTo>
                    <a:pt x="1" y="4837"/>
                  </a:lnTo>
                  <a:lnTo>
                    <a:pt x="2996" y="4837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2" name="Google Shape;6452;p50"/>
            <p:cNvSpPr/>
            <p:nvPr/>
          </p:nvSpPr>
          <p:spPr>
            <a:xfrm>
              <a:off x="3811546" y="3414504"/>
              <a:ext cx="10762" cy="94764"/>
            </a:xfrm>
            <a:custGeom>
              <a:avLst/>
              <a:gdLst/>
              <a:ahLst/>
              <a:cxnLst/>
              <a:rect l="l" t="t" r="r" b="b"/>
              <a:pathLst>
                <a:path w="411" h="3619" extrusionOk="0">
                  <a:moveTo>
                    <a:pt x="411" y="0"/>
                  </a:moveTo>
                  <a:cubicBezTo>
                    <a:pt x="249" y="29"/>
                    <a:pt x="96" y="124"/>
                    <a:pt x="1" y="258"/>
                  </a:cubicBezTo>
                  <a:lnTo>
                    <a:pt x="1" y="3425"/>
                  </a:lnTo>
                  <a:cubicBezTo>
                    <a:pt x="10" y="3554"/>
                    <a:pt x="108" y="3618"/>
                    <a:pt x="206" y="3618"/>
                  </a:cubicBezTo>
                  <a:cubicBezTo>
                    <a:pt x="304" y="3618"/>
                    <a:pt x="401" y="3554"/>
                    <a:pt x="411" y="342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3" name="Google Shape;6453;p50"/>
            <p:cNvSpPr/>
            <p:nvPr/>
          </p:nvSpPr>
          <p:spPr>
            <a:xfrm>
              <a:off x="3776091" y="3472372"/>
              <a:ext cx="11260" cy="37340"/>
            </a:xfrm>
            <a:custGeom>
              <a:avLst/>
              <a:gdLst/>
              <a:ahLst/>
              <a:cxnLst/>
              <a:rect l="l" t="t" r="r" b="b"/>
              <a:pathLst>
                <a:path w="430" h="1426" extrusionOk="0">
                  <a:moveTo>
                    <a:pt x="205" y="1"/>
                  </a:moveTo>
                  <a:cubicBezTo>
                    <a:pt x="103" y="1"/>
                    <a:pt x="0" y="70"/>
                    <a:pt x="0" y="204"/>
                  </a:cubicBezTo>
                  <a:cubicBezTo>
                    <a:pt x="10" y="481"/>
                    <a:pt x="10" y="805"/>
                    <a:pt x="10" y="1215"/>
                  </a:cubicBezTo>
                  <a:cubicBezTo>
                    <a:pt x="10" y="1330"/>
                    <a:pt x="95" y="1425"/>
                    <a:pt x="210" y="1425"/>
                  </a:cubicBezTo>
                  <a:cubicBezTo>
                    <a:pt x="215" y="1425"/>
                    <a:pt x="221" y="1426"/>
                    <a:pt x="226" y="1426"/>
                  </a:cubicBezTo>
                  <a:cubicBezTo>
                    <a:pt x="333" y="1426"/>
                    <a:pt x="420" y="1334"/>
                    <a:pt x="420" y="1225"/>
                  </a:cubicBezTo>
                  <a:cubicBezTo>
                    <a:pt x="429" y="805"/>
                    <a:pt x="429" y="471"/>
                    <a:pt x="410" y="185"/>
                  </a:cubicBezTo>
                  <a:cubicBezTo>
                    <a:pt x="397" y="61"/>
                    <a:pt x="301" y="1"/>
                    <a:pt x="205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4" name="Google Shape;6454;p50"/>
            <p:cNvSpPr/>
            <p:nvPr/>
          </p:nvSpPr>
          <p:spPr>
            <a:xfrm>
              <a:off x="3744355" y="3420238"/>
              <a:ext cx="10762" cy="89265"/>
            </a:xfrm>
            <a:custGeom>
              <a:avLst/>
              <a:gdLst/>
              <a:ahLst/>
              <a:cxnLst/>
              <a:rect l="l" t="t" r="r" b="b"/>
              <a:pathLst>
                <a:path w="411" h="3409" extrusionOk="0">
                  <a:moveTo>
                    <a:pt x="411" y="1"/>
                  </a:moveTo>
                  <a:cubicBezTo>
                    <a:pt x="163" y="106"/>
                    <a:pt x="0" y="354"/>
                    <a:pt x="0" y="621"/>
                  </a:cubicBezTo>
                  <a:lnTo>
                    <a:pt x="0" y="3216"/>
                  </a:lnTo>
                  <a:cubicBezTo>
                    <a:pt x="10" y="3344"/>
                    <a:pt x="108" y="3409"/>
                    <a:pt x="206" y="3409"/>
                  </a:cubicBezTo>
                  <a:cubicBezTo>
                    <a:pt x="303" y="3409"/>
                    <a:pt x="401" y="3344"/>
                    <a:pt x="411" y="3216"/>
                  </a:cubicBezTo>
                  <a:lnTo>
                    <a:pt x="411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5" name="Google Shape;6455;p50"/>
            <p:cNvSpPr/>
            <p:nvPr/>
          </p:nvSpPr>
          <p:spPr>
            <a:xfrm>
              <a:off x="3795311" y="3493320"/>
              <a:ext cx="90469" cy="144515"/>
            </a:xfrm>
            <a:custGeom>
              <a:avLst/>
              <a:gdLst/>
              <a:ahLst/>
              <a:cxnLst/>
              <a:rect l="l" t="t" r="r" b="b"/>
              <a:pathLst>
                <a:path w="3455" h="5519" extrusionOk="0">
                  <a:moveTo>
                    <a:pt x="2773" y="0"/>
                  </a:moveTo>
                  <a:cubicBezTo>
                    <a:pt x="2615" y="0"/>
                    <a:pt x="2457" y="62"/>
                    <a:pt x="2338" y="186"/>
                  </a:cubicBezTo>
                  <a:lnTo>
                    <a:pt x="1155" y="1350"/>
                  </a:lnTo>
                  <a:cubicBezTo>
                    <a:pt x="420" y="2075"/>
                    <a:pt x="1" y="3067"/>
                    <a:pt x="1" y="4107"/>
                  </a:cubicBezTo>
                  <a:lnTo>
                    <a:pt x="1" y="5519"/>
                  </a:lnTo>
                  <a:lnTo>
                    <a:pt x="1832" y="5519"/>
                  </a:lnTo>
                  <a:lnTo>
                    <a:pt x="1832" y="2447"/>
                  </a:lnTo>
                  <a:lnTo>
                    <a:pt x="3216" y="1064"/>
                  </a:lnTo>
                  <a:cubicBezTo>
                    <a:pt x="3454" y="825"/>
                    <a:pt x="3454" y="425"/>
                    <a:pt x="3216" y="186"/>
                  </a:cubicBezTo>
                  <a:cubicBezTo>
                    <a:pt x="3092" y="62"/>
                    <a:pt x="2932" y="0"/>
                    <a:pt x="277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6" name="Google Shape;6456;p50"/>
            <p:cNvSpPr/>
            <p:nvPr/>
          </p:nvSpPr>
          <p:spPr>
            <a:xfrm>
              <a:off x="3711624" y="3624324"/>
              <a:ext cx="140666" cy="24273"/>
            </a:xfrm>
            <a:custGeom>
              <a:avLst/>
              <a:gdLst/>
              <a:ahLst/>
              <a:cxnLst/>
              <a:rect l="l" t="t" r="r" b="b"/>
              <a:pathLst>
                <a:path w="5372" h="927" extrusionOk="0">
                  <a:moveTo>
                    <a:pt x="230" y="1"/>
                  </a:moveTo>
                  <a:cubicBezTo>
                    <a:pt x="106" y="1"/>
                    <a:pt x="1" y="106"/>
                    <a:pt x="10" y="230"/>
                  </a:cubicBezTo>
                  <a:lnTo>
                    <a:pt x="10" y="707"/>
                  </a:lnTo>
                  <a:cubicBezTo>
                    <a:pt x="10" y="831"/>
                    <a:pt x="106" y="926"/>
                    <a:pt x="230" y="926"/>
                  </a:cubicBezTo>
                  <a:lnTo>
                    <a:pt x="5143" y="926"/>
                  </a:lnTo>
                  <a:cubicBezTo>
                    <a:pt x="5267" y="926"/>
                    <a:pt x="5372" y="821"/>
                    <a:pt x="5362" y="707"/>
                  </a:cubicBezTo>
                  <a:lnTo>
                    <a:pt x="5362" y="230"/>
                  </a:lnTo>
                  <a:cubicBezTo>
                    <a:pt x="5362" y="106"/>
                    <a:pt x="5267" y="1"/>
                    <a:pt x="514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7" name="Google Shape;6457;p50"/>
            <p:cNvSpPr/>
            <p:nvPr/>
          </p:nvSpPr>
          <p:spPr>
            <a:xfrm>
              <a:off x="3776327" y="3405758"/>
              <a:ext cx="10762" cy="56795"/>
            </a:xfrm>
            <a:custGeom>
              <a:avLst/>
              <a:gdLst/>
              <a:ahLst/>
              <a:cxnLst/>
              <a:rect l="l" t="t" r="r" b="b"/>
              <a:pathLst>
                <a:path w="411" h="2169" extrusionOk="0">
                  <a:moveTo>
                    <a:pt x="411" y="0"/>
                  </a:moveTo>
                  <a:cubicBezTo>
                    <a:pt x="182" y="96"/>
                    <a:pt x="20" y="306"/>
                    <a:pt x="1" y="554"/>
                  </a:cubicBezTo>
                  <a:lnTo>
                    <a:pt x="1" y="1975"/>
                  </a:lnTo>
                  <a:cubicBezTo>
                    <a:pt x="10" y="2104"/>
                    <a:pt x="108" y="2168"/>
                    <a:pt x="206" y="2168"/>
                  </a:cubicBezTo>
                  <a:cubicBezTo>
                    <a:pt x="304" y="2168"/>
                    <a:pt x="401" y="2104"/>
                    <a:pt x="411" y="197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8" name="Google Shape;6458;p50"/>
          <p:cNvGrpSpPr/>
          <p:nvPr/>
        </p:nvGrpSpPr>
        <p:grpSpPr>
          <a:xfrm>
            <a:off x="3531026" y="1977314"/>
            <a:ext cx="359232" cy="327836"/>
            <a:chOff x="3531026" y="1977314"/>
            <a:chExt cx="359232" cy="327836"/>
          </a:xfrm>
        </p:grpSpPr>
        <p:sp>
          <p:nvSpPr>
            <p:cNvPr id="6459" name="Google Shape;6459;p50"/>
            <p:cNvSpPr/>
            <p:nvPr/>
          </p:nvSpPr>
          <p:spPr>
            <a:xfrm>
              <a:off x="3668156" y="1977314"/>
              <a:ext cx="96806" cy="92590"/>
            </a:xfrm>
            <a:custGeom>
              <a:avLst/>
              <a:gdLst/>
              <a:ahLst/>
              <a:cxnLst/>
              <a:rect l="l" t="t" r="r" b="b"/>
              <a:pathLst>
                <a:path w="3697" h="3536" extrusionOk="0">
                  <a:moveTo>
                    <a:pt x="1845" y="862"/>
                  </a:moveTo>
                  <a:cubicBezTo>
                    <a:pt x="2066" y="862"/>
                    <a:pt x="2290" y="944"/>
                    <a:pt x="2472" y="1129"/>
                  </a:cubicBezTo>
                  <a:cubicBezTo>
                    <a:pt x="3044" y="1701"/>
                    <a:pt x="2643" y="2674"/>
                    <a:pt x="1832" y="2674"/>
                  </a:cubicBezTo>
                  <a:cubicBezTo>
                    <a:pt x="1336" y="2674"/>
                    <a:pt x="936" y="2264"/>
                    <a:pt x="936" y="1768"/>
                  </a:cubicBezTo>
                  <a:cubicBezTo>
                    <a:pt x="936" y="1225"/>
                    <a:pt x="1382" y="862"/>
                    <a:pt x="1845" y="862"/>
                  </a:cubicBezTo>
                  <a:close/>
                  <a:moveTo>
                    <a:pt x="1832" y="1"/>
                  </a:moveTo>
                  <a:cubicBezTo>
                    <a:pt x="1732" y="1"/>
                    <a:pt x="1632" y="65"/>
                    <a:pt x="1623" y="194"/>
                  </a:cubicBezTo>
                  <a:lnTo>
                    <a:pt x="1623" y="461"/>
                  </a:lnTo>
                  <a:cubicBezTo>
                    <a:pt x="1422" y="499"/>
                    <a:pt x="1231" y="576"/>
                    <a:pt x="1060" y="700"/>
                  </a:cubicBezTo>
                  <a:lnTo>
                    <a:pt x="869" y="509"/>
                  </a:lnTo>
                  <a:cubicBezTo>
                    <a:pt x="826" y="470"/>
                    <a:pt x="779" y="454"/>
                    <a:pt x="733" y="454"/>
                  </a:cubicBezTo>
                  <a:cubicBezTo>
                    <a:pt x="576" y="454"/>
                    <a:pt x="440" y="649"/>
                    <a:pt x="573" y="805"/>
                  </a:cubicBezTo>
                  <a:lnTo>
                    <a:pt x="764" y="995"/>
                  </a:lnTo>
                  <a:cubicBezTo>
                    <a:pt x="640" y="1158"/>
                    <a:pt x="564" y="1358"/>
                    <a:pt x="526" y="1558"/>
                  </a:cubicBezTo>
                  <a:lnTo>
                    <a:pt x="258" y="1558"/>
                  </a:lnTo>
                  <a:cubicBezTo>
                    <a:pt x="1" y="1577"/>
                    <a:pt x="1" y="1949"/>
                    <a:pt x="258" y="1978"/>
                  </a:cubicBezTo>
                  <a:lnTo>
                    <a:pt x="526" y="1978"/>
                  </a:lnTo>
                  <a:cubicBezTo>
                    <a:pt x="564" y="2178"/>
                    <a:pt x="640" y="2369"/>
                    <a:pt x="764" y="2541"/>
                  </a:cubicBezTo>
                  <a:lnTo>
                    <a:pt x="573" y="2732"/>
                  </a:lnTo>
                  <a:cubicBezTo>
                    <a:pt x="407" y="2876"/>
                    <a:pt x="552" y="3097"/>
                    <a:pt x="715" y="3097"/>
                  </a:cubicBezTo>
                  <a:cubicBezTo>
                    <a:pt x="768" y="3097"/>
                    <a:pt x="822" y="3074"/>
                    <a:pt x="869" y="3018"/>
                  </a:cubicBezTo>
                  <a:lnTo>
                    <a:pt x="1060" y="2837"/>
                  </a:lnTo>
                  <a:cubicBezTo>
                    <a:pt x="1231" y="2951"/>
                    <a:pt x="1422" y="3037"/>
                    <a:pt x="1623" y="3075"/>
                  </a:cubicBezTo>
                  <a:lnTo>
                    <a:pt x="1623" y="3342"/>
                  </a:lnTo>
                  <a:cubicBezTo>
                    <a:pt x="1632" y="3471"/>
                    <a:pt x="1732" y="3535"/>
                    <a:pt x="1832" y="3535"/>
                  </a:cubicBezTo>
                  <a:cubicBezTo>
                    <a:pt x="1933" y="3535"/>
                    <a:pt x="2033" y="3471"/>
                    <a:pt x="2042" y="3342"/>
                  </a:cubicBezTo>
                  <a:lnTo>
                    <a:pt x="2042" y="3066"/>
                  </a:lnTo>
                  <a:cubicBezTo>
                    <a:pt x="2243" y="3037"/>
                    <a:pt x="2443" y="2951"/>
                    <a:pt x="2605" y="2827"/>
                  </a:cubicBezTo>
                  <a:lnTo>
                    <a:pt x="2796" y="3018"/>
                  </a:lnTo>
                  <a:cubicBezTo>
                    <a:pt x="2838" y="3054"/>
                    <a:pt x="2884" y="3069"/>
                    <a:pt x="2929" y="3069"/>
                  </a:cubicBezTo>
                  <a:cubicBezTo>
                    <a:pt x="3084" y="3069"/>
                    <a:pt x="3218" y="2880"/>
                    <a:pt x="3092" y="2732"/>
                  </a:cubicBezTo>
                  <a:lnTo>
                    <a:pt x="2901" y="2541"/>
                  </a:lnTo>
                  <a:cubicBezTo>
                    <a:pt x="3025" y="2369"/>
                    <a:pt x="3101" y="2178"/>
                    <a:pt x="3139" y="1968"/>
                  </a:cubicBezTo>
                  <a:lnTo>
                    <a:pt x="3407" y="1968"/>
                  </a:lnTo>
                  <a:cubicBezTo>
                    <a:pt x="3416" y="1969"/>
                    <a:pt x="3424" y="1970"/>
                    <a:pt x="3433" y="1970"/>
                  </a:cubicBezTo>
                  <a:cubicBezTo>
                    <a:pt x="3696" y="1970"/>
                    <a:pt x="3694" y="1558"/>
                    <a:pt x="3424" y="1558"/>
                  </a:cubicBezTo>
                  <a:cubicBezTo>
                    <a:pt x="3419" y="1558"/>
                    <a:pt x="3413" y="1558"/>
                    <a:pt x="3407" y="1558"/>
                  </a:cubicBezTo>
                  <a:lnTo>
                    <a:pt x="3139" y="1558"/>
                  </a:lnTo>
                  <a:cubicBezTo>
                    <a:pt x="3101" y="1358"/>
                    <a:pt x="3025" y="1158"/>
                    <a:pt x="2901" y="995"/>
                  </a:cubicBezTo>
                  <a:lnTo>
                    <a:pt x="3092" y="805"/>
                  </a:lnTo>
                  <a:cubicBezTo>
                    <a:pt x="3218" y="648"/>
                    <a:pt x="3084" y="458"/>
                    <a:pt x="2928" y="458"/>
                  </a:cubicBezTo>
                  <a:cubicBezTo>
                    <a:pt x="2884" y="458"/>
                    <a:pt x="2838" y="473"/>
                    <a:pt x="2796" y="509"/>
                  </a:cubicBezTo>
                  <a:lnTo>
                    <a:pt x="2605" y="700"/>
                  </a:lnTo>
                  <a:cubicBezTo>
                    <a:pt x="2443" y="576"/>
                    <a:pt x="2243" y="499"/>
                    <a:pt x="2042" y="461"/>
                  </a:cubicBezTo>
                  <a:lnTo>
                    <a:pt x="2042" y="194"/>
                  </a:lnTo>
                  <a:cubicBezTo>
                    <a:pt x="2033" y="65"/>
                    <a:pt x="1933" y="1"/>
                    <a:pt x="1832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0" name="Google Shape;6460;p50"/>
            <p:cNvSpPr/>
            <p:nvPr/>
          </p:nvSpPr>
          <p:spPr>
            <a:xfrm>
              <a:off x="3692901" y="2005960"/>
              <a:ext cx="40744" cy="35140"/>
            </a:xfrm>
            <a:custGeom>
              <a:avLst/>
              <a:gdLst/>
              <a:ahLst/>
              <a:cxnLst/>
              <a:rect l="l" t="t" r="r" b="b"/>
              <a:pathLst>
                <a:path w="1556" h="1342" extrusionOk="0">
                  <a:moveTo>
                    <a:pt x="887" y="417"/>
                  </a:moveTo>
                  <a:cubicBezTo>
                    <a:pt x="1031" y="417"/>
                    <a:pt x="1145" y="531"/>
                    <a:pt x="1145" y="674"/>
                  </a:cubicBezTo>
                  <a:cubicBezTo>
                    <a:pt x="1145" y="824"/>
                    <a:pt x="1016" y="925"/>
                    <a:pt x="882" y="925"/>
                  </a:cubicBezTo>
                  <a:cubicBezTo>
                    <a:pt x="820" y="925"/>
                    <a:pt x="757" y="904"/>
                    <a:pt x="706" y="855"/>
                  </a:cubicBezTo>
                  <a:cubicBezTo>
                    <a:pt x="554" y="693"/>
                    <a:pt x="668" y="417"/>
                    <a:pt x="887" y="417"/>
                  </a:cubicBezTo>
                  <a:close/>
                  <a:moveTo>
                    <a:pt x="886" y="0"/>
                  </a:moveTo>
                  <a:cubicBezTo>
                    <a:pt x="722" y="0"/>
                    <a:pt x="556" y="61"/>
                    <a:pt x="420" y="197"/>
                  </a:cubicBezTo>
                  <a:cubicBezTo>
                    <a:pt x="0" y="617"/>
                    <a:pt x="296" y="1342"/>
                    <a:pt x="887" y="1342"/>
                  </a:cubicBezTo>
                  <a:cubicBezTo>
                    <a:pt x="1260" y="1342"/>
                    <a:pt x="1555" y="1037"/>
                    <a:pt x="1555" y="674"/>
                  </a:cubicBezTo>
                  <a:cubicBezTo>
                    <a:pt x="1555" y="267"/>
                    <a:pt x="1228" y="0"/>
                    <a:pt x="886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1" name="Google Shape;6461;p50"/>
            <p:cNvSpPr/>
            <p:nvPr/>
          </p:nvSpPr>
          <p:spPr>
            <a:xfrm>
              <a:off x="3531026" y="2088286"/>
              <a:ext cx="276068" cy="216864"/>
            </a:xfrm>
            <a:custGeom>
              <a:avLst/>
              <a:gdLst/>
              <a:ahLst/>
              <a:cxnLst/>
              <a:rect l="l" t="t" r="r" b="b"/>
              <a:pathLst>
                <a:path w="10543" h="8282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8062"/>
                  </a:lnTo>
                  <a:cubicBezTo>
                    <a:pt x="0" y="8186"/>
                    <a:pt x="96" y="8282"/>
                    <a:pt x="220" y="8282"/>
                  </a:cubicBezTo>
                  <a:lnTo>
                    <a:pt x="10361" y="8282"/>
                  </a:lnTo>
                  <a:cubicBezTo>
                    <a:pt x="10437" y="8282"/>
                    <a:pt x="10504" y="8243"/>
                    <a:pt x="10542" y="8186"/>
                  </a:cubicBezTo>
                  <a:lnTo>
                    <a:pt x="10542" y="1594"/>
                  </a:lnTo>
                  <a:cubicBezTo>
                    <a:pt x="10542" y="1470"/>
                    <a:pt x="10437" y="1375"/>
                    <a:pt x="10313" y="1375"/>
                  </a:cubicBezTo>
                  <a:lnTo>
                    <a:pt x="4265" y="1375"/>
                  </a:lnTo>
                  <a:lnTo>
                    <a:pt x="2948" y="58"/>
                  </a:lnTo>
                  <a:cubicBezTo>
                    <a:pt x="2910" y="20"/>
                    <a:pt x="2853" y="1"/>
                    <a:pt x="2796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2" name="Google Shape;6462;p50"/>
            <p:cNvSpPr/>
            <p:nvPr/>
          </p:nvSpPr>
          <p:spPr>
            <a:xfrm>
              <a:off x="3743360" y="2124264"/>
              <a:ext cx="63472" cy="51742"/>
            </a:xfrm>
            <a:custGeom>
              <a:avLst/>
              <a:gdLst/>
              <a:ahLst/>
              <a:cxnLst/>
              <a:rect l="l" t="t" r="r" b="b"/>
              <a:pathLst>
                <a:path w="2424" h="1976" extrusionOk="0">
                  <a:moveTo>
                    <a:pt x="449" y="1"/>
                  </a:moveTo>
                  <a:lnTo>
                    <a:pt x="86" y="363"/>
                  </a:lnTo>
                  <a:cubicBezTo>
                    <a:pt x="0" y="449"/>
                    <a:pt x="0" y="583"/>
                    <a:pt x="86" y="678"/>
                  </a:cubicBezTo>
                  <a:lnTo>
                    <a:pt x="773" y="1365"/>
                  </a:lnTo>
                  <a:cubicBezTo>
                    <a:pt x="816" y="1403"/>
                    <a:pt x="873" y="1422"/>
                    <a:pt x="930" y="1422"/>
                  </a:cubicBezTo>
                  <a:cubicBezTo>
                    <a:pt x="988" y="1422"/>
                    <a:pt x="1045" y="1403"/>
                    <a:pt x="1088" y="1365"/>
                  </a:cubicBezTo>
                  <a:lnTo>
                    <a:pt x="1536" y="917"/>
                  </a:lnTo>
                  <a:cubicBezTo>
                    <a:pt x="1698" y="1002"/>
                    <a:pt x="1861" y="1069"/>
                    <a:pt x="2042" y="1126"/>
                  </a:cubicBezTo>
                  <a:lnTo>
                    <a:pt x="2042" y="1756"/>
                  </a:lnTo>
                  <a:cubicBezTo>
                    <a:pt x="2042" y="1880"/>
                    <a:pt x="2137" y="1975"/>
                    <a:pt x="2261" y="1975"/>
                  </a:cubicBezTo>
                  <a:lnTo>
                    <a:pt x="2423" y="1975"/>
                  </a:lnTo>
                  <a:lnTo>
                    <a:pt x="2423" y="220"/>
                  </a:lnTo>
                  <a:cubicBezTo>
                    <a:pt x="2423" y="106"/>
                    <a:pt x="2328" y="1"/>
                    <a:pt x="2204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3" name="Google Shape;6463;p50"/>
            <p:cNvSpPr/>
            <p:nvPr/>
          </p:nvSpPr>
          <p:spPr>
            <a:xfrm>
              <a:off x="3531026" y="2193471"/>
              <a:ext cx="276068" cy="111443"/>
            </a:xfrm>
            <a:custGeom>
              <a:avLst/>
              <a:gdLst/>
              <a:ahLst/>
              <a:cxnLst/>
              <a:rect l="l" t="t" r="r" b="b"/>
              <a:pathLst>
                <a:path w="10543" h="4256" extrusionOk="0">
                  <a:moveTo>
                    <a:pt x="0" y="0"/>
                  </a:moveTo>
                  <a:lnTo>
                    <a:pt x="0" y="4036"/>
                  </a:lnTo>
                  <a:cubicBezTo>
                    <a:pt x="0" y="4160"/>
                    <a:pt x="96" y="4255"/>
                    <a:pt x="220" y="4255"/>
                  </a:cubicBezTo>
                  <a:lnTo>
                    <a:pt x="10361" y="4255"/>
                  </a:lnTo>
                  <a:cubicBezTo>
                    <a:pt x="10437" y="4255"/>
                    <a:pt x="10504" y="4217"/>
                    <a:pt x="10542" y="4160"/>
                  </a:cubicBezTo>
                  <a:lnTo>
                    <a:pt x="10542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4" name="Google Shape;6464;p50"/>
            <p:cNvSpPr/>
            <p:nvPr/>
          </p:nvSpPr>
          <p:spPr>
            <a:xfrm>
              <a:off x="3531785" y="2179462"/>
              <a:ext cx="298535" cy="125688"/>
            </a:xfrm>
            <a:custGeom>
              <a:avLst/>
              <a:gdLst/>
              <a:ahLst/>
              <a:cxnLst/>
              <a:rect l="l" t="t" r="r" b="b"/>
              <a:pathLst>
                <a:path w="11401" h="4800" extrusionOk="0">
                  <a:moveTo>
                    <a:pt x="1068" y="1"/>
                  </a:moveTo>
                  <a:cubicBezTo>
                    <a:pt x="964" y="1"/>
                    <a:pt x="868" y="77"/>
                    <a:pt x="849" y="182"/>
                  </a:cubicBezTo>
                  <a:lnTo>
                    <a:pt x="782" y="535"/>
                  </a:lnTo>
                  <a:lnTo>
                    <a:pt x="134" y="3951"/>
                  </a:lnTo>
                  <a:lnTo>
                    <a:pt x="0" y="4676"/>
                  </a:lnTo>
                  <a:cubicBezTo>
                    <a:pt x="38" y="4752"/>
                    <a:pt x="114" y="4800"/>
                    <a:pt x="191" y="4800"/>
                  </a:cubicBezTo>
                  <a:lnTo>
                    <a:pt x="10332" y="4800"/>
                  </a:lnTo>
                  <a:cubicBezTo>
                    <a:pt x="10437" y="4790"/>
                    <a:pt x="10523" y="4723"/>
                    <a:pt x="10542" y="4618"/>
                  </a:cubicBezTo>
                  <a:lnTo>
                    <a:pt x="10675" y="3951"/>
                  </a:lnTo>
                  <a:lnTo>
                    <a:pt x="11372" y="259"/>
                  </a:lnTo>
                  <a:cubicBezTo>
                    <a:pt x="11400" y="125"/>
                    <a:pt x="11295" y="1"/>
                    <a:pt x="1116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5" name="Google Shape;6465;p50"/>
            <p:cNvSpPr/>
            <p:nvPr/>
          </p:nvSpPr>
          <p:spPr>
            <a:xfrm>
              <a:off x="3531785" y="2282893"/>
              <a:ext cx="279551" cy="22257"/>
            </a:xfrm>
            <a:custGeom>
              <a:avLst/>
              <a:gdLst/>
              <a:ahLst/>
              <a:cxnLst/>
              <a:rect l="l" t="t" r="r" b="b"/>
              <a:pathLst>
                <a:path w="10676" h="850" extrusionOk="0">
                  <a:moveTo>
                    <a:pt x="134" y="1"/>
                  </a:moveTo>
                  <a:lnTo>
                    <a:pt x="29" y="592"/>
                  </a:lnTo>
                  <a:lnTo>
                    <a:pt x="0" y="726"/>
                  </a:lnTo>
                  <a:cubicBezTo>
                    <a:pt x="38" y="802"/>
                    <a:pt x="114" y="850"/>
                    <a:pt x="191" y="850"/>
                  </a:cubicBezTo>
                  <a:lnTo>
                    <a:pt x="10332" y="850"/>
                  </a:lnTo>
                  <a:cubicBezTo>
                    <a:pt x="10437" y="840"/>
                    <a:pt x="10523" y="773"/>
                    <a:pt x="10542" y="668"/>
                  </a:cubicBezTo>
                  <a:lnTo>
                    <a:pt x="10675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6" name="Google Shape;6466;p50"/>
            <p:cNvSpPr/>
            <p:nvPr/>
          </p:nvSpPr>
          <p:spPr>
            <a:xfrm>
              <a:off x="3740846" y="2015596"/>
              <a:ext cx="149412" cy="149176"/>
            </a:xfrm>
            <a:custGeom>
              <a:avLst/>
              <a:gdLst/>
              <a:ahLst/>
              <a:cxnLst/>
              <a:rect l="l" t="t" r="r" b="b"/>
              <a:pathLst>
                <a:path w="5706" h="5697" extrusionOk="0">
                  <a:moveTo>
                    <a:pt x="2843" y="1622"/>
                  </a:moveTo>
                  <a:cubicBezTo>
                    <a:pt x="3468" y="1622"/>
                    <a:pt x="4065" y="2109"/>
                    <a:pt x="4065" y="2844"/>
                  </a:cubicBezTo>
                  <a:cubicBezTo>
                    <a:pt x="4065" y="3511"/>
                    <a:pt x="3521" y="4055"/>
                    <a:pt x="2853" y="4055"/>
                  </a:cubicBezTo>
                  <a:cubicBezTo>
                    <a:pt x="1766" y="4055"/>
                    <a:pt x="1222" y="2748"/>
                    <a:pt x="1985" y="1985"/>
                  </a:cubicBezTo>
                  <a:cubicBezTo>
                    <a:pt x="2236" y="1734"/>
                    <a:pt x="2543" y="1622"/>
                    <a:pt x="2843" y="1622"/>
                  </a:cubicBezTo>
                  <a:close/>
                  <a:moveTo>
                    <a:pt x="2787" y="1"/>
                  </a:moveTo>
                  <a:cubicBezTo>
                    <a:pt x="2663" y="1"/>
                    <a:pt x="2567" y="96"/>
                    <a:pt x="2567" y="220"/>
                  </a:cubicBezTo>
                  <a:lnTo>
                    <a:pt x="2567" y="764"/>
                  </a:lnTo>
                  <a:cubicBezTo>
                    <a:pt x="2205" y="812"/>
                    <a:pt x="1861" y="955"/>
                    <a:pt x="1565" y="1184"/>
                  </a:cubicBezTo>
                  <a:lnTo>
                    <a:pt x="1174" y="793"/>
                  </a:lnTo>
                  <a:cubicBezTo>
                    <a:pt x="1131" y="750"/>
                    <a:pt x="1077" y="728"/>
                    <a:pt x="1022" y="728"/>
                  </a:cubicBezTo>
                  <a:cubicBezTo>
                    <a:pt x="967" y="728"/>
                    <a:pt x="912" y="750"/>
                    <a:pt x="869" y="793"/>
                  </a:cubicBezTo>
                  <a:lnTo>
                    <a:pt x="783" y="878"/>
                  </a:lnTo>
                  <a:cubicBezTo>
                    <a:pt x="697" y="964"/>
                    <a:pt x="697" y="1098"/>
                    <a:pt x="783" y="1184"/>
                  </a:cubicBezTo>
                  <a:lnTo>
                    <a:pt x="1174" y="1575"/>
                  </a:lnTo>
                  <a:cubicBezTo>
                    <a:pt x="945" y="1871"/>
                    <a:pt x="802" y="2214"/>
                    <a:pt x="755" y="2577"/>
                  </a:cubicBezTo>
                  <a:lnTo>
                    <a:pt x="230" y="2577"/>
                  </a:lnTo>
                  <a:cubicBezTo>
                    <a:pt x="106" y="2577"/>
                    <a:pt x="1" y="2672"/>
                    <a:pt x="1" y="2796"/>
                  </a:cubicBezTo>
                  <a:lnTo>
                    <a:pt x="1" y="2920"/>
                  </a:lnTo>
                  <a:cubicBezTo>
                    <a:pt x="10" y="3035"/>
                    <a:pt x="106" y="3120"/>
                    <a:pt x="230" y="3120"/>
                  </a:cubicBezTo>
                  <a:lnTo>
                    <a:pt x="774" y="3120"/>
                  </a:lnTo>
                  <a:cubicBezTo>
                    <a:pt x="821" y="3483"/>
                    <a:pt x="964" y="3826"/>
                    <a:pt x="1193" y="4122"/>
                  </a:cubicBezTo>
                  <a:lnTo>
                    <a:pt x="802" y="4513"/>
                  </a:lnTo>
                  <a:cubicBezTo>
                    <a:pt x="716" y="4599"/>
                    <a:pt x="716" y="4733"/>
                    <a:pt x="802" y="4818"/>
                  </a:cubicBezTo>
                  <a:lnTo>
                    <a:pt x="888" y="4904"/>
                  </a:lnTo>
                  <a:cubicBezTo>
                    <a:pt x="931" y="4947"/>
                    <a:pt x="986" y="4969"/>
                    <a:pt x="1041" y="4969"/>
                  </a:cubicBezTo>
                  <a:cubicBezTo>
                    <a:pt x="1096" y="4969"/>
                    <a:pt x="1151" y="4947"/>
                    <a:pt x="1193" y="4904"/>
                  </a:cubicBezTo>
                  <a:lnTo>
                    <a:pt x="1585" y="4513"/>
                  </a:lnTo>
                  <a:cubicBezTo>
                    <a:pt x="1880" y="4742"/>
                    <a:pt x="2224" y="4885"/>
                    <a:pt x="2586" y="4933"/>
                  </a:cubicBezTo>
                  <a:lnTo>
                    <a:pt x="2586" y="5477"/>
                  </a:lnTo>
                  <a:cubicBezTo>
                    <a:pt x="2586" y="5601"/>
                    <a:pt x="2682" y="5696"/>
                    <a:pt x="2806" y="5696"/>
                  </a:cubicBezTo>
                  <a:lnTo>
                    <a:pt x="2930" y="5696"/>
                  </a:lnTo>
                  <a:cubicBezTo>
                    <a:pt x="3044" y="5696"/>
                    <a:pt x="3149" y="5601"/>
                    <a:pt x="3149" y="5477"/>
                  </a:cubicBezTo>
                  <a:lnTo>
                    <a:pt x="3149" y="4933"/>
                  </a:lnTo>
                  <a:cubicBezTo>
                    <a:pt x="3512" y="4885"/>
                    <a:pt x="3855" y="4742"/>
                    <a:pt x="4151" y="4513"/>
                  </a:cubicBezTo>
                  <a:lnTo>
                    <a:pt x="4532" y="4904"/>
                  </a:lnTo>
                  <a:cubicBezTo>
                    <a:pt x="4575" y="4947"/>
                    <a:pt x="4633" y="4969"/>
                    <a:pt x="4690" y="4969"/>
                  </a:cubicBezTo>
                  <a:cubicBezTo>
                    <a:pt x="4747" y="4969"/>
                    <a:pt x="4804" y="4947"/>
                    <a:pt x="4847" y="4904"/>
                  </a:cubicBezTo>
                  <a:lnTo>
                    <a:pt x="4933" y="4818"/>
                  </a:lnTo>
                  <a:cubicBezTo>
                    <a:pt x="5019" y="4733"/>
                    <a:pt x="5019" y="4599"/>
                    <a:pt x="4933" y="4513"/>
                  </a:cubicBezTo>
                  <a:lnTo>
                    <a:pt x="4523" y="4113"/>
                  </a:lnTo>
                  <a:cubicBezTo>
                    <a:pt x="4742" y="3826"/>
                    <a:pt x="4885" y="3483"/>
                    <a:pt x="4933" y="3111"/>
                  </a:cubicBezTo>
                  <a:lnTo>
                    <a:pt x="5486" y="3111"/>
                  </a:lnTo>
                  <a:cubicBezTo>
                    <a:pt x="5601" y="3111"/>
                    <a:pt x="5696" y="3015"/>
                    <a:pt x="5706" y="2901"/>
                  </a:cubicBezTo>
                  <a:lnTo>
                    <a:pt x="5706" y="2777"/>
                  </a:lnTo>
                  <a:cubicBezTo>
                    <a:pt x="5706" y="2662"/>
                    <a:pt x="5601" y="2558"/>
                    <a:pt x="5477" y="2558"/>
                  </a:cubicBezTo>
                  <a:lnTo>
                    <a:pt x="4933" y="2558"/>
                  </a:lnTo>
                  <a:cubicBezTo>
                    <a:pt x="4885" y="2195"/>
                    <a:pt x="4742" y="1852"/>
                    <a:pt x="4513" y="1556"/>
                  </a:cubicBezTo>
                  <a:lnTo>
                    <a:pt x="4904" y="1174"/>
                  </a:lnTo>
                  <a:cubicBezTo>
                    <a:pt x="4990" y="1079"/>
                    <a:pt x="4990" y="945"/>
                    <a:pt x="4904" y="859"/>
                  </a:cubicBezTo>
                  <a:lnTo>
                    <a:pt x="4819" y="774"/>
                  </a:lnTo>
                  <a:cubicBezTo>
                    <a:pt x="4776" y="731"/>
                    <a:pt x="4721" y="709"/>
                    <a:pt x="4666" y="709"/>
                  </a:cubicBezTo>
                  <a:cubicBezTo>
                    <a:pt x="4611" y="709"/>
                    <a:pt x="4556" y="731"/>
                    <a:pt x="4513" y="774"/>
                  </a:cubicBezTo>
                  <a:lnTo>
                    <a:pt x="4122" y="1165"/>
                  </a:lnTo>
                  <a:cubicBezTo>
                    <a:pt x="3826" y="936"/>
                    <a:pt x="3483" y="793"/>
                    <a:pt x="3121" y="745"/>
                  </a:cubicBezTo>
                  <a:lnTo>
                    <a:pt x="3121" y="201"/>
                  </a:lnTo>
                  <a:cubicBezTo>
                    <a:pt x="3111" y="87"/>
                    <a:pt x="3016" y="1"/>
                    <a:pt x="2911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50"/>
            <p:cNvSpPr/>
            <p:nvPr/>
          </p:nvSpPr>
          <p:spPr>
            <a:xfrm>
              <a:off x="3789576" y="2070532"/>
              <a:ext cx="45221" cy="38780"/>
            </a:xfrm>
            <a:custGeom>
              <a:avLst/>
              <a:gdLst/>
              <a:ahLst/>
              <a:cxnLst/>
              <a:rect l="l" t="t" r="r" b="b"/>
              <a:pathLst>
                <a:path w="1727" h="1481" extrusionOk="0">
                  <a:moveTo>
                    <a:pt x="989" y="0"/>
                  </a:moveTo>
                  <a:cubicBezTo>
                    <a:pt x="807" y="0"/>
                    <a:pt x="620" y="69"/>
                    <a:pt x="468" y="221"/>
                  </a:cubicBezTo>
                  <a:cubicBezTo>
                    <a:pt x="0" y="679"/>
                    <a:pt x="334" y="1480"/>
                    <a:pt x="992" y="1480"/>
                  </a:cubicBezTo>
                  <a:cubicBezTo>
                    <a:pt x="1393" y="1480"/>
                    <a:pt x="1727" y="1146"/>
                    <a:pt x="1727" y="736"/>
                  </a:cubicBezTo>
                  <a:cubicBezTo>
                    <a:pt x="1727" y="292"/>
                    <a:pt x="1367" y="0"/>
                    <a:pt x="989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50"/>
            <p:cNvSpPr/>
            <p:nvPr/>
          </p:nvSpPr>
          <p:spPr>
            <a:xfrm>
              <a:off x="3531026" y="2088286"/>
              <a:ext cx="111679" cy="36004"/>
            </a:xfrm>
            <a:custGeom>
              <a:avLst/>
              <a:gdLst/>
              <a:ahLst/>
              <a:cxnLst/>
              <a:rect l="l" t="t" r="r" b="b"/>
              <a:pathLst>
                <a:path w="4265" h="137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1375"/>
                  </a:lnTo>
                  <a:lnTo>
                    <a:pt x="4265" y="1375"/>
                  </a:lnTo>
                  <a:lnTo>
                    <a:pt x="2948" y="58"/>
                  </a:lnTo>
                  <a:cubicBezTo>
                    <a:pt x="2910" y="20"/>
                    <a:pt x="2853" y="1"/>
                    <a:pt x="2796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9" name="Google Shape;6469;p50"/>
          <p:cNvGrpSpPr/>
          <p:nvPr/>
        </p:nvGrpSpPr>
        <p:grpSpPr>
          <a:xfrm>
            <a:off x="3123351" y="1500275"/>
            <a:ext cx="296782" cy="359232"/>
            <a:chOff x="3123351" y="1500275"/>
            <a:chExt cx="296782" cy="359232"/>
          </a:xfrm>
        </p:grpSpPr>
        <p:sp>
          <p:nvSpPr>
            <p:cNvPr id="6470" name="Google Shape;6470;p50"/>
            <p:cNvSpPr/>
            <p:nvPr/>
          </p:nvSpPr>
          <p:spPr>
            <a:xfrm>
              <a:off x="3123351" y="1562700"/>
              <a:ext cx="296781" cy="296545"/>
            </a:xfrm>
            <a:custGeom>
              <a:avLst/>
              <a:gdLst/>
              <a:ahLst/>
              <a:cxnLst/>
              <a:rect l="l" t="t" r="r" b="b"/>
              <a:pathLst>
                <a:path w="11334" h="1132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8806"/>
                  </a:lnTo>
                  <a:lnTo>
                    <a:pt x="258" y="9073"/>
                  </a:lnTo>
                  <a:lnTo>
                    <a:pt x="1813" y="10676"/>
                  </a:lnTo>
                  <a:lnTo>
                    <a:pt x="2452" y="11325"/>
                  </a:lnTo>
                  <a:lnTo>
                    <a:pt x="11114" y="11325"/>
                  </a:lnTo>
                  <a:cubicBezTo>
                    <a:pt x="11238" y="11325"/>
                    <a:pt x="11334" y="11229"/>
                    <a:pt x="11334" y="11105"/>
                  </a:cubicBezTo>
                  <a:lnTo>
                    <a:pt x="11334" y="220"/>
                  </a:lnTo>
                  <a:cubicBezTo>
                    <a:pt x="11334" y="96"/>
                    <a:pt x="11229" y="1"/>
                    <a:pt x="11114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50"/>
            <p:cNvSpPr/>
            <p:nvPr/>
          </p:nvSpPr>
          <p:spPr>
            <a:xfrm>
              <a:off x="3276979" y="1562465"/>
              <a:ext cx="99189" cy="33569"/>
            </a:xfrm>
            <a:custGeom>
              <a:avLst/>
              <a:gdLst/>
              <a:ahLst/>
              <a:cxnLst/>
              <a:rect l="l" t="t" r="r" b="b"/>
              <a:pathLst>
                <a:path w="3788" h="1282" extrusionOk="0">
                  <a:moveTo>
                    <a:pt x="0" y="0"/>
                  </a:moveTo>
                  <a:cubicBezTo>
                    <a:pt x="344" y="854"/>
                    <a:pt x="1119" y="1281"/>
                    <a:pt x="1894" y="1281"/>
                  </a:cubicBezTo>
                  <a:cubicBezTo>
                    <a:pt x="2669" y="1281"/>
                    <a:pt x="3444" y="854"/>
                    <a:pt x="3788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50"/>
            <p:cNvSpPr/>
            <p:nvPr/>
          </p:nvSpPr>
          <p:spPr>
            <a:xfrm>
              <a:off x="3130081" y="1800277"/>
              <a:ext cx="75963" cy="59230"/>
            </a:xfrm>
            <a:custGeom>
              <a:avLst/>
              <a:gdLst/>
              <a:ahLst/>
              <a:cxnLst/>
              <a:rect l="l" t="t" r="r" b="b"/>
              <a:pathLst>
                <a:path w="2901" h="2262" extrusionOk="0">
                  <a:moveTo>
                    <a:pt x="1" y="0"/>
                  </a:moveTo>
                  <a:lnTo>
                    <a:pt x="2195" y="2261"/>
                  </a:lnTo>
                  <a:lnTo>
                    <a:pt x="2901" y="2261"/>
                  </a:lnTo>
                  <a:lnTo>
                    <a:pt x="2901" y="172"/>
                  </a:lnTo>
                  <a:cubicBezTo>
                    <a:pt x="2901" y="77"/>
                    <a:pt x="2825" y="0"/>
                    <a:pt x="2729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50"/>
            <p:cNvSpPr/>
            <p:nvPr/>
          </p:nvSpPr>
          <p:spPr>
            <a:xfrm>
              <a:off x="3170799" y="1562465"/>
              <a:ext cx="249334" cy="296781"/>
            </a:xfrm>
            <a:custGeom>
              <a:avLst/>
              <a:gdLst/>
              <a:ahLst/>
              <a:cxnLst/>
              <a:rect l="l" t="t" r="r" b="b"/>
              <a:pathLst>
                <a:path w="9522" h="11334" extrusionOk="0">
                  <a:moveTo>
                    <a:pt x="8882" y="0"/>
                  </a:moveTo>
                  <a:lnTo>
                    <a:pt x="8882" y="10685"/>
                  </a:lnTo>
                  <a:lnTo>
                    <a:pt x="1" y="10685"/>
                  </a:lnTo>
                  <a:lnTo>
                    <a:pt x="640" y="11334"/>
                  </a:lnTo>
                  <a:lnTo>
                    <a:pt x="9302" y="11334"/>
                  </a:lnTo>
                  <a:cubicBezTo>
                    <a:pt x="9426" y="11334"/>
                    <a:pt x="9522" y="11238"/>
                    <a:pt x="9522" y="11114"/>
                  </a:cubicBezTo>
                  <a:lnTo>
                    <a:pt x="9522" y="229"/>
                  </a:lnTo>
                  <a:cubicBezTo>
                    <a:pt x="9522" y="105"/>
                    <a:pt x="9426" y="10"/>
                    <a:pt x="9302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50"/>
            <p:cNvSpPr/>
            <p:nvPr/>
          </p:nvSpPr>
          <p:spPr>
            <a:xfrm>
              <a:off x="3123351" y="1793285"/>
              <a:ext cx="64206" cy="66222"/>
            </a:xfrm>
            <a:custGeom>
              <a:avLst/>
              <a:gdLst/>
              <a:ahLst/>
              <a:cxnLst/>
              <a:rect l="l" t="t" r="r" b="b"/>
              <a:pathLst>
                <a:path w="2452" h="2529" extrusionOk="0">
                  <a:moveTo>
                    <a:pt x="0" y="0"/>
                  </a:moveTo>
                  <a:lnTo>
                    <a:pt x="2452" y="2528"/>
                  </a:lnTo>
                  <a:lnTo>
                    <a:pt x="2452" y="220"/>
                  </a:lnTo>
                  <a:cubicBezTo>
                    <a:pt x="2452" y="96"/>
                    <a:pt x="2347" y="0"/>
                    <a:pt x="222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50"/>
            <p:cNvSpPr/>
            <p:nvPr/>
          </p:nvSpPr>
          <p:spPr>
            <a:xfrm>
              <a:off x="3251998" y="1787787"/>
              <a:ext cx="131658" cy="11024"/>
            </a:xfrm>
            <a:custGeom>
              <a:avLst/>
              <a:gdLst/>
              <a:ahLst/>
              <a:cxnLst/>
              <a:rect l="l" t="t" r="r" b="b"/>
              <a:pathLst>
                <a:path w="5028" h="421" extrusionOk="0">
                  <a:moveTo>
                    <a:pt x="258" y="0"/>
                  </a:moveTo>
                  <a:cubicBezTo>
                    <a:pt x="0" y="20"/>
                    <a:pt x="0" y="401"/>
                    <a:pt x="258" y="420"/>
                  </a:cubicBezTo>
                  <a:lnTo>
                    <a:pt x="4770" y="420"/>
                  </a:lnTo>
                  <a:cubicBezTo>
                    <a:pt x="5028" y="401"/>
                    <a:pt x="5028" y="20"/>
                    <a:pt x="477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50"/>
            <p:cNvSpPr/>
            <p:nvPr/>
          </p:nvSpPr>
          <p:spPr>
            <a:xfrm>
              <a:off x="3259304" y="1537432"/>
              <a:ext cx="74234" cy="70516"/>
            </a:xfrm>
            <a:custGeom>
              <a:avLst/>
              <a:gdLst/>
              <a:ahLst/>
              <a:cxnLst/>
              <a:rect l="l" t="t" r="r" b="b"/>
              <a:pathLst>
                <a:path w="2835" h="2693" extrusionOk="0">
                  <a:moveTo>
                    <a:pt x="2549" y="0"/>
                  </a:moveTo>
                  <a:cubicBezTo>
                    <a:pt x="2507" y="0"/>
                    <a:pt x="2462" y="15"/>
                    <a:pt x="2421" y="50"/>
                  </a:cubicBezTo>
                  <a:lnTo>
                    <a:pt x="131" y="2340"/>
                  </a:lnTo>
                  <a:cubicBezTo>
                    <a:pt x="1" y="2461"/>
                    <a:pt x="90" y="2693"/>
                    <a:pt x="273" y="2693"/>
                  </a:cubicBezTo>
                  <a:cubicBezTo>
                    <a:pt x="277" y="2693"/>
                    <a:pt x="280" y="2693"/>
                    <a:pt x="284" y="2693"/>
                  </a:cubicBezTo>
                  <a:cubicBezTo>
                    <a:pt x="332" y="2693"/>
                    <a:pt x="389" y="2674"/>
                    <a:pt x="427" y="2635"/>
                  </a:cubicBezTo>
                  <a:lnTo>
                    <a:pt x="2707" y="346"/>
                  </a:lnTo>
                  <a:cubicBezTo>
                    <a:pt x="2834" y="196"/>
                    <a:pt x="2704" y="0"/>
                    <a:pt x="254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50"/>
            <p:cNvSpPr/>
            <p:nvPr/>
          </p:nvSpPr>
          <p:spPr>
            <a:xfrm>
              <a:off x="3283970" y="1500275"/>
              <a:ext cx="84944" cy="84944"/>
            </a:xfrm>
            <a:custGeom>
              <a:avLst/>
              <a:gdLst/>
              <a:ahLst/>
              <a:cxnLst/>
              <a:rect l="l" t="t" r="r" b="b"/>
              <a:pathLst>
                <a:path w="3244" h="3244" extrusionOk="0">
                  <a:moveTo>
                    <a:pt x="1622" y="0"/>
                  </a:moveTo>
                  <a:cubicBezTo>
                    <a:pt x="725" y="0"/>
                    <a:pt x="0" y="725"/>
                    <a:pt x="0" y="1622"/>
                  </a:cubicBezTo>
                  <a:cubicBezTo>
                    <a:pt x="0" y="2519"/>
                    <a:pt x="725" y="3244"/>
                    <a:pt x="1622" y="3244"/>
                  </a:cubicBezTo>
                  <a:cubicBezTo>
                    <a:pt x="2519" y="3244"/>
                    <a:pt x="3244" y="2519"/>
                    <a:pt x="3244" y="1622"/>
                  </a:cubicBezTo>
                  <a:cubicBezTo>
                    <a:pt x="3244" y="725"/>
                    <a:pt x="2519" y="0"/>
                    <a:pt x="162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50"/>
            <p:cNvSpPr/>
            <p:nvPr/>
          </p:nvSpPr>
          <p:spPr>
            <a:xfrm>
              <a:off x="3185803" y="1633662"/>
              <a:ext cx="171878" cy="19743"/>
            </a:xfrm>
            <a:custGeom>
              <a:avLst/>
              <a:gdLst/>
              <a:ahLst/>
              <a:cxnLst/>
              <a:rect l="l" t="t" r="r" b="b"/>
              <a:pathLst>
                <a:path w="6564" h="754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525"/>
                  </a:lnTo>
                  <a:cubicBezTo>
                    <a:pt x="0" y="649"/>
                    <a:pt x="96" y="754"/>
                    <a:pt x="220" y="754"/>
                  </a:cubicBezTo>
                  <a:lnTo>
                    <a:pt x="6344" y="754"/>
                  </a:lnTo>
                  <a:cubicBezTo>
                    <a:pt x="6468" y="744"/>
                    <a:pt x="6564" y="649"/>
                    <a:pt x="6564" y="525"/>
                  </a:cubicBezTo>
                  <a:lnTo>
                    <a:pt x="6564" y="220"/>
                  </a:lnTo>
                  <a:cubicBezTo>
                    <a:pt x="6564" y="96"/>
                    <a:pt x="6468" y="0"/>
                    <a:pt x="6344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50"/>
            <p:cNvSpPr/>
            <p:nvPr/>
          </p:nvSpPr>
          <p:spPr>
            <a:xfrm>
              <a:off x="3179047" y="1674851"/>
              <a:ext cx="186463" cy="10814"/>
            </a:xfrm>
            <a:custGeom>
              <a:avLst/>
              <a:gdLst/>
              <a:ahLst/>
              <a:cxnLst/>
              <a:rect l="l" t="t" r="r" b="b"/>
              <a:pathLst>
                <a:path w="7121" h="413" extrusionOk="0">
                  <a:moveTo>
                    <a:pt x="6849" y="0"/>
                  </a:moveTo>
                  <a:cubicBezTo>
                    <a:pt x="6840" y="0"/>
                    <a:pt x="6831" y="1"/>
                    <a:pt x="6822" y="1"/>
                  </a:cubicBezTo>
                  <a:lnTo>
                    <a:pt x="258" y="1"/>
                  </a:lnTo>
                  <a:cubicBezTo>
                    <a:pt x="1" y="20"/>
                    <a:pt x="1" y="393"/>
                    <a:pt x="258" y="412"/>
                  </a:cubicBezTo>
                  <a:lnTo>
                    <a:pt x="6822" y="412"/>
                  </a:lnTo>
                  <a:cubicBezTo>
                    <a:pt x="6828" y="412"/>
                    <a:pt x="6834" y="412"/>
                    <a:pt x="6840" y="412"/>
                  </a:cubicBezTo>
                  <a:cubicBezTo>
                    <a:pt x="7118" y="412"/>
                    <a:pt x="7121" y="0"/>
                    <a:pt x="6849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50"/>
            <p:cNvSpPr/>
            <p:nvPr/>
          </p:nvSpPr>
          <p:spPr>
            <a:xfrm>
              <a:off x="3179047" y="1701847"/>
              <a:ext cx="185390" cy="10762"/>
            </a:xfrm>
            <a:custGeom>
              <a:avLst/>
              <a:gdLst/>
              <a:ahLst/>
              <a:cxnLst/>
              <a:rect l="l" t="t" r="r" b="b"/>
              <a:pathLst>
                <a:path w="7080" h="411" extrusionOk="0">
                  <a:moveTo>
                    <a:pt x="258" y="1"/>
                  </a:moveTo>
                  <a:cubicBezTo>
                    <a:pt x="1" y="20"/>
                    <a:pt x="1" y="392"/>
                    <a:pt x="258" y="411"/>
                  </a:cubicBezTo>
                  <a:lnTo>
                    <a:pt x="6822" y="411"/>
                  </a:lnTo>
                  <a:cubicBezTo>
                    <a:pt x="7079" y="392"/>
                    <a:pt x="7079" y="20"/>
                    <a:pt x="682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1" name="Google Shape;6481;p50"/>
          <p:cNvGrpSpPr/>
          <p:nvPr/>
        </p:nvGrpSpPr>
        <p:grpSpPr>
          <a:xfrm>
            <a:off x="2659458" y="1500275"/>
            <a:ext cx="332262" cy="359232"/>
            <a:chOff x="2659458" y="1500275"/>
            <a:chExt cx="332262" cy="359232"/>
          </a:xfrm>
        </p:grpSpPr>
        <p:sp>
          <p:nvSpPr>
            <p:cNvPr id="6482" name="Google Shape;6482;p50"/>
            <p:cNvSpPr/>
            <p:nvPr/>
          </p:nvSpPr>
          <p:spPr>
            <a:xfrm>
              <a:off x="2957234" y="1800015"/>
              <a:ext cx="34486" cy="59361"/>
            </a:xfrm>
            <a:custGeom>
              <a:avLst/>
              <a:gdLst/>
              <a:ahLst/>
              <a:cxnLst/>
              <a:rect l="l" t="t" r="r" b="b"/>
              <a:pathLst>
                <a:path w="1317" h="2267" extrusionOk="0">
                  <a:moveTo>
                    <a:pt x="0" y="1"/>
                  </a:moveTo>
                  <a:lnTo>
                    <a:pt x="248" y="1909"/>
                  </a:lnTo>
                  <a:cubicBezTo>
                    <a:pt x="277" y="2147"/>
                    <a:pt x="465" y="2267"/>
                    <a:pt x="655" y="2267"/>
                  </a:cubicBezTo>
                  <a:cubicBezTo>
                    <a:pt x="844" y="2267"/>
                    <a:pt x="1035" y="2147"/>
                    <a:pt x="1069" y="1909"/>
                  </a:cubicBezTo>
                  <a:lnTo>
                    <a:pt x="1317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50"/>
            <p:cNvSpPr/>
            <p:nvPr/>
          </p:nvSpPr>
          <p:spPr>
            <a:xfrm>
              <a:off x="2974463" y="1800015"/>
              <a:ext cx="17256" cy="59492"/>
            </a:xfrm>
            <a:custGeom>
              <a:avLst/>
              <a:gdLst/>
              <a:ahLst/>
              <a:cxnLst/>
              <a:rect l="l" t="t" r="r" b="b"/>
              <a:pathLst>
                <a:path w="659" h="2272" extrusionOk="0">
                  <a:moveTo>
                    <a:pt x="0" y="1"/>
                  </a:moveTo>
                  <a:lnTo>
                    <a:pt x="0" y="2271"/>
                  </a:lnTo>
                  <a:cubicBezTo>
                    <a:pt x="201" y="2262"/>
                    <a:pt x="382" y="2109"/>
                    <a:pt x="411" y="1909"/>
                  </a:cubicBezTo>
                  <a:lnTo>
                    <a:pt x="659" y="1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50"/>
            <p:cNvSpPr/>
            <p:nvPr/>
          </p:nvSpPr>
          <p:spPr>
            <a:xfrm>
              <a:off x="2659458" y="1500275"/>
              <a:ext cx="266066" cy="358970"/>
            </a:xfrm>
            <a:custGeom>
              <a:avLst/>
              <a:gdLst/>
              <a:ahLst/>
              <a:cxnLst/>
              <a:rect l="l" t="t" r="r" b="b"/>
              <a:pathLst>
                <a:path w="10161" h="13709" extrusionOk="0">
                  <a:moveTo>
                    <a:pt x="3034" y="0"/>
                  </a:moveTo>
                  <a:lnTo>
                    <a:pt x="1" y="3034"/>
                  </a:lnTo>
                  <a:lnTo>
                    <a:pt x="1" y="13489"/>
                  </a:lnTo>
                  <a:cubicBezTo>
                    <a:pt x="1" y="13613"/>
                    <a:pt x="105" y="13709"/>
                    <a:pt x="220" y="13709"/>
                  </a:cubicBezTo>
                  <a:lnTo>
                    <a:pt x="9941" y="13709"/>
                  </a:lnTo>
                  <a:cubicBezTo>
                    <a:pt x="10065" y="13709"/>
                    <a:pt x="10161" y="13613"/>
                    <a:pt x="10161" y="13489"/>
                  </a:cubicBezTo>
                  <a:lnTo>
                    <a:pt x="10161" y="219"/>
                  </a:lnTo>
                  <a:cubicBezTo>
                    <a:pt x="10161" y="95"/>
                    <a:pt x="10056" y="0"/>
                    <a:pt x="9932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50"/>
            <p:cNvSpPr/>
            <p:nvPr/>
          </p:nvSpPr>
          <p:spPr>
            <a:xfrm>
              <a:off x="2659458" y="1500275"/>
              <a:ext cx="92459" cy="92197"/>
            </a:xfrm>
            <a:custGeom>
              <a:avLst/>
              <a:gdLst/>
              <a:ahLst/>
              <a:cxnLst/>
              <a:rect l="l" t="t" r="r" b="b"/>
              <a:pathLst>
                <a:path w="3531" h="3521" extrusionOk="0">
                  <a:moveTo>
                    <a:pt x="3034" y="0"/>
                  </a:moveTo>
                  <a:lnTo>
                    <a:pt x="1" y="3034"/>
                  </a:lnTo>
                  <a:lnTo>
                    <a:pt x="1" y="3520"/>
                  </a:lnTo>
                  <a:lnTo>
                    <a:pt x="3301" y="3520"/>
                  </a:lnTo>
                  <a:cubicBezTo>
                    <a:pt x="3425" y="3520"/>
                    <a:pt x="3530" y="3425"/>
                    <a:pt x="3530" y="3301"/>
                  </a:cubicBezTo>
                  <a:lnTo>
                    <a:pt x="3530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50"/>
            <p:cNvSpPr/>
            <p:nvPr/>
          </p:nvSpPr>
          <p:spPr>
            <a:xfrm>
              <a:off x="2659458" y="1500275"/>
              <a:ext cx="266066" cy="358970"/>
            </a:xfrm>
            <a:custGeom>
              <a:avLst/>
              <a:gdLst/>
              <a:ahLst/>
              <a:cxnLst/>
              <a:rect l="l" t="t" r="r" b="b"/>
              <a:pathLst>
                <a:path w="10161" h="13709" extrusionOk="0">
                  <a:moveTo>
                    <a:pt x="9254" y="0"/>
                  </a:moveTo>
                  <a:lnTo>
                    <a:pt x="9254" y="12774"/>
                  </a:lnTo>
                  <a:lnTo>
                    <a:pt x="1" y="12774"/>
                  </a:lnTo>
                  <a:lnTo>
                    <a:pt x="1" y="13489"/>
                  </a:lnTo>
                  <a:cubicBezTo>
                    <a:pt x="1" y="13613"/>
                    <a:pt x="105" y="13709"/>
                    <a:pt x="229" y="13709"/>
                  </a:cubicBezTo>
                  <a:lnTo>
                    <a:pt x="9932" y="13709"/>
                  </a:lnTo>
                  <a:cubicBezTo>
                    <a:pt x="10056" y="13709"/>
                    <a:pt x="10161" y="13613"/>
                    <a:pt x="10161" y="13489"/>
                  </a:cubicBezTo>
                  <a:lnTo>
                    <a:pt x="10161" y="219"/>
                  </a:lnTo>
                  <a:cubicBezTo>
                    <a:pt x="10161" y="95"/>
                    <a:pt x="10056" y="0"/>
                    <a:pt x="9932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50"/>
            <p:cNvSpPr/>
            <p:nvPr/>
          </p:nvSpPr>
          <p:spPr>
            <a:xfrm>
              <a:off x="2659458" y="1500275"/>
              <a:ext cx="79471" cy="79445"/>
            </a:xfrm>
            <a:custGeom>
              <a:avLst/>
              <a:gdLst/>
              <a:ahLst/>
              <a:cxnLst/>
              <a:rect l="l" t="t" r="r" b="b"/>
              <a:pathLst>
                <a:path w="3035" h="3034" extrusionOk="0">
                  <a:moveTo>
                    <a:pt x="3034" y="0"/>
                  </a:moveTo>
                  <a:lnTo>
                    <a:pt x="1" y="3034"/>
                  </a:lnTo>
                  <a:lnTo>
                    <a:pt x="2815" y="3034"/>
                  </a:lnTo>
                  <a:cubicBezTo>
                    <a:pt x="2939" y="3034"/>
                    <a:pt x="3034" y="2929"/>
                    <a:pt x="3034" y="2814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50"/>
            <p:cNvSpPr/>
            <p:nvPr/>
          </p:nvSpPr>
          <p:spPr>
            <a:xfrm>
              <a:off x="2710414" y="1744817"/>
              <a:ext cx="164154" cy="11024"/>
            </a:xfrm>
            <a:custGeom>
              <a:avLst/>
              <a:gdLst/>
              <a:ahLst/>
              <a:cxnLst/>
              <a:rect l="l" t="t" r="r" b="b"/>
              <a:pathLst>
                <a:path w="6269" h="421" extrusionOk="0">
                  <a:moveTo>
                    <a:pt x="258" y="1"/>
                  </a:moveTo>
                  <a:cubicBezTo>
                    <a:pt x="1" y="20"/>
                    <a:pt x="1" y="401"/>
                    <a:pt x="258" y="420"/>
                  </a:cubicBezTo>
                  <a:lnTo>
                    <a:pt x="6011" y="420"/>
                  </a:lnTo>
                  <a:cubicBezTo>
                    <a:pt x="6268" y="401"/>
                    <a:pt x="6268" y="20"/>
                    <a:pt x="601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50"/>
            <p:cNvSpPr/>
            <p:nvPr/>
          </p:nvSpPr>
          <p:spPr>
            <a:xfrm>
              <a:off x="2785853" y="1811013"/>
              <a:ext cx="88715" cy="11024"/>
            </a:xfrm>
            <a:custGeom>
              <a:avLst/>
              <a:gdLst/>
              <a:ahLst/>
              <a:cxnLst/>
              <a:rect l="l" t="t" r="r" b="b"/>
              <a:pathLst>
                <a:path w="3388" h="421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3130" y="420"/>
                  </a:lnTo>
                  <a:cubicBezTo>
                    <a:pt x="3387" y="392"/>
                    <a:pt x="3387" y="20"/>
                    <a:pt x="313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50"/>
            <p:cNvSpPr/>
            <p:nvPr/>
          </p:nvSpPr>
          <p:spPr>
            <a:xfrm>
              <a:off x="2710414" y="1717349"/>
              <a:ext cx="164154" cy="10998"/>
            </a:xfrm>
            <a:custGeom>
              <a:avLst/>
              <a:gdLst/>
              <a:ahLst/>
              <a:cxnLst/>
              <a:rect l="l" t="t" r="r" b="b"/>
              <a:pathLst>
                <a:path w="6269" h="420" extrusionOk="0">
                  <a:moveTo>
                    <a:pt x="258" y="0"/>
                  </a:moveTo>
                  <a:cubicBezTo>
                    <a:pt x="1" y="19"/>
                    <a:pt x="1" y="391"/>
                    <a:pt x="258" y="420"/>
                  </a:cubicBezTo>
                  <a:lnTo>
                    <a:pt x="6011" y="420"/>
                  </a:lnTo>
                  <a:cubicBezTo>
                    <a:pt x="6268" y="391"/>
                    <a:pt x="6268" y="19"/>
                    <a:pt x="6011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50"/>
            <p:cNvSpPr/>
            <p:nvPr/>
          </p:nvSpPr>
          <p:spPr>
            <a:xfrm>
              <a:off x="2710414" y="1689855"/>
              <a:ext cx="164154" cy="11024"/>
            </a:xfrm>
            <a:custGeom>
              <a:avLst/>
              <a:gdLst/>
              <a:ahLst/>
              <a:cxnLst/>
              <a:rect l="l" t="t" r="r" b="b"/>
              <a:pathLst>
                <a:path w="6269" h="421" extrusionOk="0">
                  <a:moveTo>
                    <a:pt x="258" y="1"/>
                  </a:moveTo>
                  <a:cubicBezTo>
                    <a:pt x="1" y="20"/>
                    <a:pt x="1" y="401"/>
                    <a:pt x="258" y="421"/>
                  </a:cubicBezTo>
                  <a:lnTo>
                    <a:pt x="6011" y="421"/>
                  </a:lnTo>
                  <a:cubicBezTo>
                    <a:pt x="6268" y="401"/>
                    <a:pt x="6268" y="20"/>
                    <a:pt x="601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50"/>
            <p:cNvSpPr/>
            <p:nvPr/>
          </p:nvSpPr>
          <p:spPr>
            <a:xfrm>
              <a:off x="2709576" y="1662360"/>
              <a:ext cx="165830" cy="11050"/>
            </a:xfrm>
            <a:custGeom>
              <a:avLst/>
              <a:gdLst/>
              <a:ahLst/>
              <a:cxnLst/>
              <a:rect l="l" t="t" r="r" b="b"/>
              <a:pathLst>
                <a:path w="6333" h="422" extrusionOk="0">
                  <a:moveTo>
                    <a:pt x="272" y="1"/>
                  </a:moveTo>
                  <a:cubicBezTo>
                    <a:pt x="0" y="1"/>
                    <a:pt x="0" y="422"/>
                    <a:pt x="272" y="422"/>
                  </a:cubicBezTo>
                  <a:cubicBezTo>
                    <a:pt x="278" y="422"/>
                    <a:pt x="284" y="422"/>
                    <a:pt x="290" y="421"/>
                  </a:cubicBezTo>
                  <a:lnTo>
                    <a:pt x="6043" y="421"/>
                  </a:lnTo>
                  <a:cubicBezTo>
                    <a:pt x="6049" y="422"/>
                    <a:pt x="6055" y="422"/>
                    <a:pt x="6061" y="422"/>
                  </a:cubicBezTo>
                  <a:cubicBezTo>
                    <a:pt x="6333" y="422"/>
                    <a:pt x="6333" y="1"/>
                    <a:pt x="6061" y="1"/>
                  </a:cubicBezTo>
                  <a:cubicBezTo>
                    <a:pt x="6055" y="1"/>
                    <a:pt x="6049" y="1"/>
                    <a:pt x="6043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50"/>
            <p:cNvSpPr/>
            <p:nvPr/>
          </p:nvSpPr>
          <p:spPr>
            <a:xfrm>
              <a:off x="2774515" y="1581423"/>
              <a:ext cx="23357" cy="62242"/>
            </a:xfrm>
            <a:custGeom>
              <a:avLst/>
              <a:gdLst/>
              <a:ahLst/>
              <a:cxnLst/>
              <a:rect l="l" t="t" r="r" b="b"/>
              <a:pathLst>
                <a:path w="892" h="2377" extrusionOk="0">
                  <a:moveTo>
                    <a:pt x="273" y="1"/>
                  </a:moveTo>
                  <a:cubicBezTo>
                    <a:pt x="1" y="1"/>
                    <a:pt x="1" y="422"/>
                    <a:pt x="273" y="422"/>
                  </a:cubicBezTo>
                  <a:cubicBezTo>
                    <a:pt x="279" y="422"/>
                    <a:pt x="285" y="422"/>
                    <a:pt x="291" y="421"/>
                  </a:cubicBezTo>
                  <a:lnTo>
                    <a:pt x="472" y="421"/>
                  </a:lnTo>
                  <a:lnTo>
                    <a:pt x="472" y="2167"/>
                  </a:lnTo>
                  <a:cubicBezTo>
                    <a:pt x="472" y="2282"/>
                    <a:pt x="567" y="2377"/>
                    <a:pt x="682" y="2377"/>
                  </a:cubicBezTo>
                  <a:cubicBezTo>
                    <a:pt x="796" y="2377"/>
                    <a:pt x="892" y="2282"/>
                    <a:pt x="892" y="2167"/>
                  </a:cubicBezTo>
                  <a:lnTo>
                    <a:pt x="892" y="211"/>
                  </a:lnTo>
                  <a:cubicBezTo>
                    <a:pt x="892" y="97"/>
                    <a:pt x="796" y="1"/>
                    <a:pt x="682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50"/>
            <p:cNvSpPr/>
            <p:nvPr/>
          </p:nvSpPr>
          <p:spPr>
            <a:xfrm>
              <a:off x="2773782" y="1635364"/>
              <a:ext cx="37183" cy="10814"/>
            </a:xfrm>
            <a:custGeom>
              <a:avLst/>
              <a:gdLst/>
              <a:ahLst/>
              <a:cxnLst/>
              <a:rect l="l" t="t" r="r" b="b"/>
              <a:pathLst>
                <a:path w="1420" h="413" extrusionOk="0">
                  <a:moveTo>
                    <a:pt x="273" y="1"/>
                  </a:moveTo>
                  <a:cubicBezTo>
                    <a:pt x="0" y="1"/>
                    <a:pt x="3" y="413"/>
                    <a:pt x="281" y="413"/>
                  </a:cubicBezTo>
                  <a:cubicBezTo>
                    <a:pt x="287" y="413"/>
                    <a:pt x="293" y="413"/>
                    <a:pt x="300" y="412"/>
                  </a:cubicBezTo>
                  <a:lnTo>
                    <a:pt x="1130" y="412"/>
                  </a:lnTo>
                  <a:cubicBezTo>
                    <a:pt x="1136" y="413"/>
                    <a:pt x="1141" y="413"/>
                    <a:pt x="1147" y="413"/>
                  </a:cubicBezTo>
                  <a:cubicBezTo>
                    <a:pt x="1417" y="413"/>
                    <a:pt x="1419" y="1"/>
                    <a:pt x="1156" y="1"/>
                  </a:cubicBezTo>
                  <a:cubicBezTo>
                    <a:pt x="1147" y="1"/>
                    <a:pt x="1138" y="1"/>
                    <a:pt x="1130" y="2"/>
                  </a:cubicBezTo>
                  <a:lnTo>
                    <a:pt x="300" y="2"/>
                  </a:lnTo>
                  <a:cubicBezTo>
                    <a:pt x="290" y="1"/>
                    <a:pt x="281" y="1"/>
                    <a:pt x="27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50"/>
            <p:cNvSpPr/>
            <p:nvPr/>
          </p:nvSpPr>
          <p:spPr>
            <a:xfrm>
              <a:off x="2777866" y="1561103"/>
              <a:ext cx="20005" cy="17125"/>
            </a:xfrm>
            <a:custGeom>
              <a:avLst/>
              <a:gdLst/>
              <a:ahLst/>
              <a:cxnLst/>
              <a:rect l="l" t="t" r="r" b="b"/>
              <a:pathLst>
                <a:path w="764" h="654" extrusionOk="0">
                  <a:moveTo>
                    <a:pt x="439" y="0"/>
                  </a:moveTo>
                  <a:cubicBezTo>
                    <a:pt x="358" y="0"/>
                    <a:pt x="276" y="31"/>
                    <a:pt x="210" y="100"/>
                  </a:cubicBezTo>
                  <a:cubicBezTo>
                    <a:pt x="0" y="300"/>
                    <a:pt x="153" y="653"/>
                    <a:pt x="439" y="653"/>
                  </a:cubicBezTo>
                  <a:cubicBezTo>
                    <a:pt x="621" y="653"/>
                    <a:pt x="764" y="501"/>
                    <a:pt x="764" y="329"/>
                  </a:cubicBezTo>
                  <a:cubicBezTo>
                    <a:pt x="764" y="130"/>
                    <a:pt x="604" y="0"/>
                    <a:pt x="43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50"/>
            <p:cNvSpPr/>
            <p:nvPr/>
          </p:nvSpPr>
          <p:spPr>
            <a:xfrm>
              <a:off x="2957234" y="1582941"/>
              <a:ext cx="34486" cy="229852"/>
            </a:xfrm>
            <a:custGeom>
              <a:avLst/>
              <a:gdLst/>
              <a:ahLst/>
              <a:cxnLst/>
              <a:rect l="l" t="t" r="r" b="b"/>
              <a:pathLst>
                <a:path w="1317" h="8778" extrusionOk="0">
                  <a:moveTo>
                    <a:pt x="0" y="1"/>
                  </a:moveTo>
                  <a:lnTo>
                    <a:pt x="0" y="8777"/>
                  </a:lnTo>
                  <a:lnTo>
                    <a:pt x="1317" y="8777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50"/>
            <p:cNvSpPr/>
            <p:nvPr/>
          </p:nvSpPr>
          <p:spPr>
            <a:xfrm>
              <a:off x="2974463" y="1582941"/>
              <a:ext cx="17256" cy="229852"/>
            </a:xfrm>
            <a:custGeom>
              <a:avLst/>
              <a:gdLst/>
              <a:ahLst/>
              <a:cxnLst/>
              <a:rect l="l" t="t" r="r" b="b"/>
              <a:pathLst>
                <a:path w="659" h="8778" extrusionOk="0">
                  <a:moveTo>
                    <a:pt x="0" y="1"/>
                  </a:moveTo>
                  <a:lnTo>
                    <a:pt x="0" y="8777"/>
                  </a:lnTo>
                  <a:lnTo>
                    <a:pt x="659" y="8777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50"/>
            <p:cNvSpPr/>
            <p:nvPr/>
          </p:nvSpPr>
          <p:spPr>
            <a:xfrm>
              <a:off x="2957234" y="1550210"/>
              <a:ext cx="34486" cy="40246"/>
            </a:xfrm>
            <a:custGeom>
              <a:avLst/>
              <a:gdLst/>
              <a:ahLst/>
              <a:cxnLst/>
              <a:rect l="l" t="t" r="r" b="b"/>
              <a:pathLst>
                <a:path w="1317" h="1537" extrusionOk="0">
                  <a:moveTo>
                    <a:pt x="0" y="1"/>
                  </a:moveTo>
                  <a:lnTo>
                    <a:pt x="0" y="1537"/>
                  </a:lnTo>
                  <a:lnTo>
                    <a:pt x="1317" y="1537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50"/>
            <p:cNvSpPr/>
            <p:nvPr/>
          </p:nvSpPr>
          <p:spPr>
            <a:xfrm>
              <a:off x="2974463" y="1550210"/>
              <a:ext cx="17256" cy="40246"/>
            </a:xfrm>
            <a:custGeom>
              <a:avLst/>
              <a:gdLst/>
              <a:ahLst/>
              <a:cxnLst/>
              <a:rect l="l" t="t" r="r" b="b"/>
              <a:pathLst>
                <a:path w="659" h="1537" extrusionOk="0">
                  <a:moveTo>
                    <a:pt x="0" y="1"/>
                  </a:moveTo>
                  <a:lnTo>
                    <a:pt x="0" y="1537"/>
                  </a:lnTo>
                  <a:lnTo>
                    <a:pt x="659" y="1537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50"/>
            <p:cNvSpPr/>
            <p:nvPr/>
          </p:nvSpPr>
          <p:spPr>
            <a:xfrm>
              <a:off x="2957234" y="1500275"/>
              <a:ext cx="34486" cy="49961"/>
            </a:xfrm>
            <a:custGeom>
              <a:avLst/>
              <a:gdLst/>
              <a:ahLst/>
              <a:cxnLst/>
              <a:rect l="l" t="t" r="r" b="b"/>
              <a:pathLst>
                <a:path w="1317" h="1908" extrusionOk="0">
                  <a:moveTo>
                    <a:pt x="658" y="0"/>
                  </a:moveTo>
                  <a:cubicBezTo>
                    <a:pt x="296" y="0"/>
                    <a:pt x="0" y="296"/>
                    <a:pt x="0" y="658"/>
                  </a:cubicBezTo>
                  <a:lnTo>
                    <a:pt x="0" y="1908"/>
                  </a:lnTo>
                  <a:lnTo>
                    <a:pt x="1317" y="1908"/>
                  </a:lnTo>
                  <a:lnTo>
                    <a:pt x="1317" y="658"/>
                  </a:lnTo>
                  <a:cubicBezTo>
                    <a:pt x="1317" y="296"/>
                    <a:pt x="1021" y="0"/>
                    <a:pt x="65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50"/>
            <p:cNvSpPr/>
            <p:nvPr/>
          </p:nvSpPr>
          <p:spPr>
            <a:xfrm>
              <a:off x="2974463" y="1500275"/>
              <a:ext cx="17256" cy="49961"/>
            </a:xfrm>
            <a:custGeom>
              <a:avLst/>
              <a:gdLst/>
              <a:ahLst/>
              <a:cxnLst/>
              <a:rect l="l" t="t" r="r" b="b"/>
              <a:pathLst>
                <a:path w="659" h="1908" extrusionOk="0">
                  <a:moveTo>
                    <a:pt x="0" y="0"/>
                  </a:moveTo>
                  <a:lnTo>
                    <a:pt x="0" y="1908"/>
                  </a:lnTo>
                  <a:lnTo>
                    <a:pt x="659" y="1908"/>
                  </a:lnTo>
                  <a:lnTo>
                    <a:pt x="659" y="658"/>
                  </a:lnTo>
                  <a:cubicBezTo>
                    <a:pt x="659" y="296"/>
                    <a:pt x="363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02" name="Google Shape;6502;p50"/>
          <p:cNvGrpSpPr/>
          <p:nvPr/>
        </p:nvGrpSpPr>
        <p:grpSpPr>
          <a:xfrm>
            <a:off x="1750184" y="2413530"/>
            <a:ext cx="359729" cy="359441"/>
            <a:chOff x="1750184" y="2413530"/>
            <a:chExt cx="359729" cy="359441"/>
          </a:xfrm>
        </p:grpSpPr>
        <p:sp>
          <p:nvSpPr>
            <p:cNvPr id="6503" name="Google Shape;6503;p50"/>
            <p:cNvSpPr/>
            <p:nvPr/>
          </p:nvSpPr>
          <p:spPr>
            <a:xfrm>
              <a:off x="1867074" y="2496981"/>
              <a:ext cx="58000" cy="64965"/>
            </a:xfrm>
            <a:custGeom>
              <a:avLst/>
              <a:gdLst/>
              <a:ahLst/>
              <a:cxnLst/>
              <a:rect l="l" t="t" r="r" b="b"/>
              <a:pathLst>
                <a:path w="2215" h="2481" extrusionOk="0">
                  <a:moveTo>
                    <a:pt x="1203" y="0"/>
                  </a:moveTo>
                  <a:lnTo>
                    <a:pt x="335" y="878"/>
                  </a:lnTo>
                  <a:cubicBezTo>
                    <a:pt x="1" y="1202"/>
                    <a:pt x="1" y="1736"/>
                    <a:pt x="335" y="2070"/>
                  </a:cubicBezTo>
                  <a:lnTo>
                    <a:pt x="745" y="2481"/>
                  </a:lnTo>
                  <a:lnTo>
                    <a:pt x="2214" y="1011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50"/>
            <p:cNvSpPr/>
            <p:nvPr/>
          </p:nvSpPr>
          <p:spPr>
            <a:xfrm>
              <a:off x="1824863" y="2413530"/>
              <a:ext cx="285050" cy="285312"/>
            </a:xfrm>
            <a:custGeom>
              <a:avLst/>
              <a:gdLst/>
              <a:ahLst/>
              <a:cxnLst/>
              <a:rect l="l" t="t" r="r" b="b"/>
              <a:pathLst>
                <a:path w="10886" h="10896" extrusionOk="0">
                  <a:moveTo>
                    <a:pt x="2033" y="1"/>
                  </a:moveTo>
                  <a:cubicBezTo>
                    <a:pt x="1851" y="1"/>
                    <a:pt x="1670" y="29"/>
                    <a:pt x="1498" y="77"/>
                  </a:cubicBezTo>
                  <a:cubicBezTo>
                    <a:pt x="1336" y="125"/>
                    <a:pt x="1279" y="335"/>
                    <a:pt x="1403" y="449"/>
                  </a:cubicBezTo>
                  <a:lnTo>
                    <a:pt x="2519" y="1565"/>
                  </a:lnTo>
                  <a:cubicBezTo>
                    <a:pt x="2586" y="1632"/>
                    <a:pt x="2643" y="1718"/>
                    <a:pt x="2672" y="1804"/>
                  </a:cubicBezTo>
                  <a:cubicBezTo>
                    <a:pt x="2843" y="2243"/>
                    <a:pt x="2510" y="2720"/>
                    <a:pt x="2033" y="2720"/>
                  </a:cubicBezTo>
                  <a:cubicBezTo>
                    <a:pt x="1956" y="2720"/>
                    <a:pt x="1870" y="2701"/>
                    <a:pt x="1794" y="2672"/>
                  </a:cubicBezTo>
                  <a:cubicBezTo>
                    <a:pt x="1708" y="2643"/>
                    <a:pt x="1622" y="2586"/>
                    <a:pt x="1556" y="2519"/>
                  </a:cubicBezTo>
                  <a:lnTo>
                    <a:pt x="439" y="1403"/>
                  </a:lnTo>
                  <a:cubicBezTo>
                    <a:pt x="397" y="1360"/>
                    <a:pt x="341" y="1340"/>
                    <a:pt x="285" y="1340"/>
                  </a:cubicBezTo>
                  <a:cubicBezTo>
                    <a:pt x="192" y="1340"/>
                    <a:pt x="101" y="1397"/>
                    <a:pt x="77" y="1499"/>
                  </a:cubicBezTo>
                  <a:cubicBezTo>
                    <a:pt x="20" y="1680"/>
                    <a:pt x="1" y="1861"/>
                    <a:pt x="1" y="2042"/>
                  </a:cubicBezTo>
                  <a:cubicBezTo>
                    <a:pt x="1" y="3120"/>
                    <a:pt x="831" y="4008"/>
                    <a:pt x="1909" y="4065"/>
                  </a:cubicBezTo>
                  <a:lnTo>
                    <a:pt x="2042" y="4084"/>
                  </a:lnTo>
                  <a:cubicBezTo>
                    <a:pt x="2242" y="4084"/>
                    <a:pt x="2443" y="4055"/>
                    <a:pt x="2634" y="3989"/>
                  </a:cubicBezTo>
                  <a:cubicBezTo>
                    <a:pt x="2681" y="3979"/>
                    <a:pt x="2719" y="3960"/>
                    <a:pt x="2758" y="3950"/>
                  </a:cubicBezTo>
                  <a:lnTo>
                    <a:pt x="6946" y="8138"/>
                  </a:lnTo>
                  <a:cubicBezTo>
                    <a:pt x="6927" y="8177"/>
                    <a:pt x="6917" y="8215"/>
                    <a:pt x="6907" y="8262"/>
                  </a:cubicBezTo>
                  <a:cubicBezTo>
                    <a:pt x="6841" y="8453"/>
                    <a:pt x="6812" y="8654"/>
                    <a:pt x="6812" y="8854"/>
                  </a:cubicBezTo>
                  <a:lnTo>
                    <a:pt x="6831" y="8987"/>
                  </a:lnTo>
                  <a:cubicBezTo>
                    <a:pt x="6888" y="10065"/>
                    <a:pt x="7776" y="10895"/>
                    <a:pt x="8854" y="10895"/>
                  </a:cubicBezTo>
                  <a:cubicBezTo>
                    <a:pt x="9035" y="10895"/>
                    <a:pt x="9216" y="10876"/>
                    <a:pt x="9388" y="10819"/>
                  </a:cubicBezTo>
                  <a:cubicBezTo>
                    <a:pt x="9569" y="10781"/>
                    <a:pt x="9617" y="10552"/>
                    <a:pt x="9483" y="10438"/>
                  </a:cubicBezTo>
                  <a:lnTo>
                    <a:pt x="8367" y="9331"/>
                  </a:lnTo>
                  <a:cubicBezTo>
                    <a:pt x="8300" y="9264"/>
                    <a:pt x="8243" y="9178"/>
                    <a:pt x="8214" y="9092"/>
                  </a:cubicBezTo>
                  <a:cubicBezTo>
                    <a:pt x="8043" y="8644"/>
                    <a:pt x="8367" y="8177"/>
                    <a:pt x="8844" y="8177"/>
                  </a:cubicBezTo>
                  <a:cubicBezTo>
                    <a:pt x="8920" y="8177"/>
                    <a:pt x="9006" y="8186"/>
                    <a:pt x="9083" y="8224"/>
                  </a:cubicBezTo>
                  <a:cubicBezTo>
                    <a:pt x="9178" y="8253"/>
                    <a:pt x="9254" y="8301"/>
                    <a:pt x="9331" y="8377"/>
                  </a:cubicBezTo>
                  <a:lnTo>
                    <a:pt x="10437" y="9484"/>
                  </a:lnTo>
                  <a:cubicBezTo>
                    <a:pt x="10485" y="9531"/>
                    <a:pt x="10543" y="9553"/>
                    <a:pt x="10600" y="9553"/>
                  </a:cubicBezTo>
                  <a:cubicBezTo>
                    <a:pt x="10692" y="9553"/>
                    <a:pt x="10780" y="9494"/>
                    <a:pt x="10809" y="9388"/>
                  </a:cubicBezTo>
                  <a:cubicBezTo>
                    <a:pt x="10867" y="9216"/>
                    <a:pt x="10886" y="9035"/>
                    <a:pt x="10886" y="8854"/>
                  </a:cubicBezTo>
                  <a:cubicBezTo>
                    <a:pt x="10886" y="7785"/>
                    <a:pt x="10046" y="6898"/>
                    <a:pt x="8978" y="6831"/>
                  </a:cubicBezTo>
                  <a:lnTo>
                    <a:pt x="8844" y="6812"/>
                  </a:lnTo>
                  <a:cubicBezTo>
                    <a:pt x="8644" y="6812"/>
                    <a:pt x="8443" y="6851"/>
                    <a:pt x="8253" y="6908"/>
                  </a:cubicBezTo>
                  <a:lnTo>
                    <a:pt x="8129" y="6946"/>
                  </a:lnTo>
                  <a:lnTo>
                    <a:pt x="3941" y="2758"/>
                  </a:lnTo>
                  <a:cubicBezTo>
                    <a:pt x="3960" y="2720"/>
                    <a:pt x="3969" y="2682"/>
                    <a:pt x="3979" y="2643"/>
                  </a:cubicBezTo>
                  <a:cubicBezTo>
                    <a:pt x="4045" y="2453"/>
                    <a:pt x="4074" y="2252"/>
                    <a:pt x="4074" y="2052"/>
                  </a:cubicBezTo>
                  <a:lnTo>
                    <a:pt x="4065" y="1909"/>
                  </a:lnTo>
                  <a:cubicBezTo>
                    <a:pt x="3998" y="840"/>
                    <a:pt x="3111" y="10"/>
                    <a:pt x="2033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50"/>
            <p:cNvSpPr/>
            <p:nvPr/>
          </p:nvSpPr>
          <p:spPr>
            <a:xfrm>
              <a:off x="1893808" y="2482737"/>
              <a:ext cx="147160" cy="146898"/>
            </a:xfrm>
            <a:custGeom>
              <a:avLst/>
              <a:gdLst/>
              <a:ahLst/>
              <a:cxnLst/>
              <a:rect l="l" t="t" r="r" b="b"/>
              <a:pathLst>
                <a:path w="5620" h="5610" extrusionOk="0">
                  <a:moveTo>
                    <a:pt x="1365" y="0"/>
                  </a:moveTo>
                  <a:lnTo>
                    <a:pt x="1" y="1346"/>
                  </a:lnTo>
                  <a:cubicBezTo>
                    <a:pt x="39" y="1336"/>
                    <a:pt x="77" y="1317"/>
                    <a:pt x="115" y="1307"/>
                  </a:cubicBezTo>
                  <a:lnTo>
                    <a:pt x="4303" y="5495"/>
                  </a:lnTo>
                  <a:cubicBezTo>
                    <a:pt x="4294" y="5534"/>
                    <a:pt x="4274" y="5572"/>
                    <a:pt x="4265" y="5610"/>
                  </a:cubicBezTo>
                  <a:lnTo>
                    <a:pt x="5620" y="4255"/>
                  </a:lnTo>
                  <a:lnTo>
                    <a:pt x="5620" y="4255"/>
                  </a:lnTo>
                  <a:lnTo>
                    <a:pt x="5505" y="4303"/>
                  </a:lnTo>
                  <a:lnTo>
                    <a:pt x="1327" y="115"/>
                  </a:lnTo>
                  <a:cubicBezTo>
                    <a:pt x="1336" y="77"/>
                    <a:pt x="1346" y="39"/>
                    <a:pt x="1365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50"/>
            <p:cNvSpPr/>
            <p:nvPr/>
          </p:nvSpPr>
          <p:spPr>
            <a:xfrm>
              <a:off x="1787654" y="2492294"/>
              <a:ext cx="245065" cy="246767"/>
            </a:xfrm>
            <a:custGeom>
              <a:avLst/>
              <a:gdLst/>
              <a:ahLst/>
              <a:cxnLst/>
              <a:rect l="l" t="t" r="r" b="b"/>
              <a:pathLst>
                <a:path w="9359" h="9424" extrusionOk="0">
                  <a:moveTo>
                    <a:pt x="6073" y="0"/>
                  </a:moveTo>
                  <a:cubicBezTo>
                    <a:pt x="5922" y="0"/>
                    <a:pt x="5772" y="60"/>
                    <a:pt x="5657" y="179"/>
                  </a:cubicBezTo>
                  <a:lnTo>
                    <a:pt x="2853" y="2984"/>
                  </a:lnTo>
                  <a:cubicBezTo>
                    <a:pt x="2557" y="3270"/>
                    <a:pt x="2557" y="3747"/>
                    <a:pt x="2853" y="4033"/>
                  </a:cubicBezTo>
                  <a:lnTo>
                    <a:pt x="2957" y="4148"/>
                  </a:lnTo>
                  <a:lnTo>
                    <a:pt x="0" y="7105"/>
                  </a:lnTo>
                  <a:lnTo>
                    <a:pt x="2318" y="9423"/>
                  </a:lnTo>
                  <a:lnTo>
                    <a:pt x="5266" y="6456"/>
                  </a:lnTo>
                  <a:cubicBezTo>
                    <a:pt x="5414" y="6604"/>
                    <a:pt x="5607" y="6678"/>
                    <a:pt x="5799" y="6678"/>
                  </a:cubicBezTo>
                  <a:cubicBezTo>
                    <a:pt x="5991" y="6678"/>
                    <a:pt x="6182" y="6604"/>
                    <a:pt x="6325" y="6456"/>
                  </a:cubicBezTo>
                  <a:lnTo>
                    <a:pt x="9130" y="3652"/>
                  </a:lnTo>
                  <a:cubicBezTo>
                    <a:pt x="9359" y="3423"/>
                    <a:pt x="9359" y="3041"/>
                    <a:pt x="9120" y="2812"/>
                  </a:cubicBezTo>
                  <a:lnTo>
                    <a:pt x="9101" y="2793"/>
                  </a:lnTo>
                  <a:cubicBezTo>
                    <a:pt x="8984" y="2676"/>
                    <a:pt x="8829" y="2616"/>
                    <a:pt x="8673" y="2616"/>
                  </a:cubicBezTo>
                  <a:cubicBezTo>
                    <a:pt x="8537" y="2616"/>
                    <a:pt x="8401" y="2662"/>
                    <a:pt x="8290" y="2755"/>
                  </a:cubicBezTo>
                  <a:cubicBezTo>
                    <a:pt x="8287" y="2758"/>
                    <a:pt x="8284" y="2761"/>
                    <a:pt x="8280" y="2764"/>
                  </a:cubicBezTo>
                  <a:lnTo>
                    <a:pt x="8280" y="2764"/>
                  </a:lnTo>
                  <a:cubicBezTo>
                    <a:pt x="8490" y="2525"/>
                    <a:pt x="8481" y="2173"/>
                    <a:pt x="8252" y="1944"/>
                  </a:cubicBezTo>
                  <a:lnTo>
                    <a:pt x="8224" y="1925"/>
                  </a:lnTo>
                  <a:cubicBezTo>
                    <a:pt x="8185" y="1877"/>
                    <a:pt x="8138" y="1839"/>
                    <a:pt x="8080" y="1811"/>
                  </a:cubicBezTo>
                  <a:cubicBezTo>
                    <a:pt x="7994" y="1767"/>
                    <a:pt x="7900" y="1746"/>
                    <a:pt x="7807" y="1746"/>
                  </a:cubicBezTo>
                  <a:cubicBezTo>
                    <a:pt x="7655" y="1746"/>
                    <a:pt x="7506" y="1803"/>
                    <a:pt x="7394" y="1915"/>
                  </a:cubicBezTo>
                  <a:cubicBezTo>
                    <a:pt x="7623" y="1677"/>
                    <a:pt x="7623" y="1305"/>
                    <a:pt x="7394" y="1066"/>
                  </a:cubicBezTo>
                  <a:lnTo>
                    <a:pt x="7365" y="1047"/>
                  </a:lnTo>
                  <a:cubicBezTo>
                    <a:pt x="7250" y="928"/>
                    <a:pt x="7098" y="868"/>
                    <a:pt x="6945" y="868"/>
                  </a:cubicBezTo>
                  <a:cubicBezTo>
                    <a:pt x="6793" y="868"/>
                    <a:pt x="6640" y="928"/>
                    <a:pt x="6525" y="1047"/>
                  </a:cubicBezTo>
                  <a:cubicBezTo>
                    <a:pt x="6754" y="809"/>
                    <a:pt x="6754" y="437"/>
                    <a:pt x="6525" y="198"/>
                  </a:cubicBezTo>
                  <a:lnTo>
                    <a:pt x="6497" y="179"/>
                  </a:lnTo>
                  <a:cubicBezTo>
                    <a:pt x="6378" y="60"/>
                    <a:pt x="6225" y="0"/>
                    <a:pt x="6073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50"/>
            <p:cNvSpPr/>
            <p:nvPr/>
          </p:nvSpPr>
          <p:spPr>
            <a:xfrm>
              <a:off x="1806141" y="2613871"/>
              <a:ext cx="106442" cy="106442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1746" y="1"/>
                  </a:moveTo>
                  <a:lnTo>
                    <a:pt x="0" y="1747"/>
                  </a:lnTo>
                  <a:lnTo>
                    <a:pt x="2318" y="4065"/>
                  </a:lnTo>
                  <a:lnTo>
                    <a:pt x="4064" y="231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8" name="Google Shape;6508;p50"/>
            <p:cNvSpPr/>
            <p:nvPr/>
          </p:nvSpPr>
          <p:spPr>
            <a:xfrm>
              <a:off x="1923790" y="2515075"/>
              <a:ext cx="52972" cy="46321"/>
            </a:xfrm>
            <a:custGeom>
              <a:avLst/>
              <a:gdLst/>
              <a:ahLst/>
              <a:cxnLst/>
              <a:rect l="l" t="t" r="r" b="b"/>
              <a:pathLst>
                <a:path w="2023" h="1769" extrusionOk="0">
                  <a:moveTo>
                    <a:pt x="1741" y="1"/>
                  </a:moveTo>
                  <a:cubicBezTo>
                    <a:pt x="1588" y="1"/>
                    <a:pt x="1438" y="60"/>
                    <a:pt x="1326" y="177"/>
                  </a:cubicBezTo>
                  <a:lnTo>
                    <a:pt x="77" y="1408"/>
                  </a:lnTo>
                  <a:cubicBezTo>
                    <a:pt x="0" y="1494"/>
                    <a:pt x="0" y="1627"/>
                    <a:pt x="77" y="1704"/>
                  </a:cubicBezTo>
                  <a:cubicBezTo>
                    <a:pt x="120" y="1747"/>
                    <a:pt x="172" y="1768"/>
                    <a:pt x="225" y="1768"/>
                  </a:cubicBezTo>
                  <a:cubicBezTo>
                    <a:pt x="277" y="1768"/>
                    <a:pt x="329" y="1747"/>
                    <a:pt x="372" y="1704"/>
                  </a:cubicBezTo>
                  <a:lnTo>
                    <a:pt x="2023" y="72"/>
                  </a:lnTo>
                  <a:cubicBezTo>
                    <a:pt x="1934" y="24"/>
                    <a:pt x="1837" y="1"/>
                    <a:pt x="1741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9" name="Google Shape;6509;p50"/>
            <p:cNvSpPr/>
            <p:nvPr/>
          </p:nvSpPr>
          <p:spPr>
            <a:xfrm>
              <a:off x="1944215" y="2537882"/>
              <a:ext cx="55277" cy="46766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1839" y="0"/>
                  </a:moveTo>
                  <a:cubicBezTo>
                    <a:pt x="1686" y="0"/>
                    <a:pt x="1533" y="62"/>
                    <a:pt x="1415" y="174"/>
                  </a:cubicBezTo>
                  <a:lnTo>
                    <a:pt x="174" y="1415"/>
                  </a:lnTo>
                  <a:cubicBezTo>
                    <a:pt x="0" y="1567"/>
                    <a:pt x="146" y="1785"/>
                    <a:pt x="313" y="1785"/>
                  </a:cubicBezTo>
                  <a:cubicBezTo>
                    <a:pt x="367" y="1785"/>
                    <a:pt x="422" y="1763"/>
                    <a:pt x="470" y="1710"/>
                  </a:cubicBezTo>
                  <a:lnTo>
                    <a:pt x="2111" y="70"/>
                  </a:lnTo>
                  <a:cubicBezTo>
                    <a:pt x="2025" y="23"/>
                    <a:pt x="1932" y="0"/>
                    <a:pt x="1839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0" name="Google Shape;6510;p50"/>
            <p:cNvSpPr/>
            <p:nvPr/>
          </p:nvSpPr>
          <p:spPr>
            <a:xfrm>
              <a:off x="1968252" y="2560611"/>
              <a:ext cx="53993" cy="46243"/>
            </a:xfrm>
            <a:custGeom>
              <a:avLst/>
              <a:gdLst/>
              <a:ahLst/>
              <a:cxnLst/>
              <a:rect l="l" t="t" r="r" b="b"/>
              <a:pathLst>
                <a:path w="2062" h="1766" extrusionOk="0">
                  <a:moveTo>
                    <a:pt x="1790" y="0"/>
                  </a:moveTo>
                  <a:cubicBezTo>
                    <a:pt x="1653" y="0"/>
                    <a:pt x="1516" y="50"/>
                    <a:pt x="1403" y="146"/>
                  </a:cubicBezTo>
                  <a:lnTo>
                    <a:pt x="134" y="1415"/>
                  </a:lnTo>
                  <a:cubicBezTo>
                    <a:pt x="1" y="1570"/>
                    <a:pt x="132" y="1766"/>
                    <a:pt x="290" y="1766"/>
                  </a:cubicBezTo>
                  <a:cubicBezTo>
                    <a:pt x="336" y="1766"/>
                    <a:pt x="385" y="1749"/>
                    <a:pt x="430" y="1711"/>
                  </a:cubicBezTo>
                  <a:lnTo>
                    <a:pt x="2061" y="70"/>
                  </a:lnTo>
                  <a:cubicBezTo>
                    <a:pt x="1976" y="23"/>
                    <a:pt x="1883" y="0"/>
                    <a:pt x="1790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1" name="Google Shape;6511;p50"/>
            <p:cNvSpPr/>
            <p:nvPr/>
          </p:nvSpPr>
          <p:spPr>
            <a:xfrm>
              <a:off x="1792630" y="2614945"/>
              <a:ext cx="116707" cy="115869"/>
            </a:xfrm>
            <a:custGeom>
              <a:avLst/>
              <a:gdLst/>
              <a:ahLst/>
              <a:cxnLst/>
              <a:rect l="l" t="t" r="r" b="b"/>
              <a:pathLst>
                <a:path w="4457" h="4425" extrusionOk="0">
                  <a:moveTo>
                    <a:pt x="1122" y="0"/>
                  </a:moveTo>
                  <a:cubicBezTo>
                    <a:pt x="1065" y="0"/>
                    <a:pt x="1007" y="22"/>
                    <a:pt x="964" y="65"/>
                  </a:cubicBezTo>
                  <a:lnTo>
                    <a:pt x="1" y="1028"/>
                  </a:lnTo>
                  <a:lnTo>
                    <a:pt x="3407" y="4425"/>
                  </a:lnTo>
                  <a:lnTo>
                    <a:pt x="4370" y="3471"/>
                  </a:lnTo>
                  <a:cubicBezTo>
                    <a:pt x="4456" y="3375"/>
                    <a:pt x="4456" y="3242"/>
                    <a:pt x="4370" y="3156"/>
                  </a:cubicBezTo>
                  <a:lnTo>
                    <a:pt x="1279" y="65"/>
                  </a:lnTo>
                  <a:cubicBezTo>
                    <a:pt x="1236" y="22"/>
                    <a:pt x="1179" y="0"/>
                    <a:pt x="1122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2" name="Google Shape;6512;p50"/>
            <p:cNvSpPr/>
            <p:nvPr/>
          </p:nvSpPr>
          <p:spPr>
            <a:xfrm>
              <a:off x="1750184" y="2637621"/>
              <a:ext cx="135900" cy="135350"/>
            </a:xfrm>
            <a:custGeom>
              <a:avLst/>
              <a:gdLst/>
              <a:ahLst/>
              <a:cxnLst/>
              <a:rect l="l" t="t" r="r" b="b"/>
              <a:pathLst>
                <a:path w="5190" h="5169" extrusionOk="0">
                  <a:moveTo>
                    <a:pt x="1784" y="0"/>
                  </a:moveTo>
                  <a:lnTo>
                    <a:pt x="86" y="1698"/>
                  </a:lnTo>
                  <a:cubicBezTo>
                    <a:pt x="0" y="1784"/>
                    <a:pt x="0" y="1927"/>
                    <a:pt x="86" y="2013"/>
                  </a:cubicBezTo>
                  <a:lnTo>
                    <a:pt x="3177" y="5104"/>
                  </a:lnTo>
                  <a:cubicBezTo>
                    <a:pt x="3220" y="5147"/>
                    <a:pt x="3277" y="5168"/>
                    <a:pt x="3334" y="5168"/>
                  </a:cubicBezTo>
                  <a:cubicBezTo>
                    <a:pt x="3392" y="5168"/>
                    <a:pt x="3449" y="5147"/>
                    <a:pt x="3492" y="5104"/>
                  </a:cubicBezTo>
                  <a:lnTo>
                    <a:pt x="5190" y="3396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3" name="Google Shape;6513;p50"/>
            <p:cNvSpPr/>
            <p:nvPr/>
          </p:nvSpPr>
          <p:spPr>
            <a:xfrm>
              <a:off x="1750184" y="2665586"/>
              <a:ext cx="107673" cy="107385"/>
            </a:xfrm>
            <a:custGeom>
              <a:avLst/>
              <a:gdLst/>
              <a:ahLst/>
              <a:cxnLst/>
              <a:rect l="l" t="t" r="r" b="b"/>
              <a:pathLst>
                <a:path w="4112" h="4101" extrusionOk="0">
                  <a:moveTo>
                    <a:pt x="716" y="1"/>
                  </a:moveTo>
                  <a:lnTo>
                    <a:pt x="86" y="630"/>
                  </a:lnTo>
                  <a:cubicBezTo>
                    <a:pt x="0" y="716"/>
                    <a:pt x="0" y="859"/>
                    <a:pt x="86" y="945"/>
                  </a:cubicBezTo>
                  <a:lnTo>
                    <a:pt x="3177" y="4036"/>
                  </a:lnTo>
                  <a:cubicBezTo>
                    <a:pt x="3220" y="4079"/>
                    <a:pt x="3277" y="4100"/>
                    <a:pt x="3334" y="4100"/>
                  </a:cubicBezTo>
                  <a:cubicBezTo>
                    <a:pt x="3392" y="4100"/>
                    <a:pt x="3449" y="4079"/>
                    <a:pt x="3492" y="4036"/>
                  </a:cubicBezTo>
                  <a:lnTo>
                    <a:pt x="4112" y="3406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4" name="Google Shape;6514;p50"/>
          <p:cNvGrpSpPr/>
          <p:nvPr/>
        </p:nvGrpSpPr>
        <p:grpSpPr>
          <a:xfrm>
            <a:off x="2230050" y="1500223"/>
            <a:ext cx="316524" cy="359285"/>
            <a:chOff x="2230050" y="1500223"/>
            <a:chExt cx="316524" cy="359285"/>
          </a:xfrm>
        </p:grpSpPr>
        <p:sp>
          <p:nvSpPr>
            <p:cNvPr id="6515" name="Google Shape;6515;p50"/>
            <p:cNvSpPr/>
            <p:nvPr/>
          </p:nvSpPr>
          <p:spPr>
            <a:xfrm>
              <a:off x="2230050" y="1584958"/>
              <a:ext cx="189632" cy="274550"/>
            </a:xfrm>
            <a:custGeom>
              <a:avLst/>
              <a:gdLst/>
              <a:ahLst/>
              <a:cxnLst/>
              <a:rect l="l" t="t" r="r" b="b"/>
              <a:pathLst>
                <a:path w="7242" h="10485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lnTo>
                    <a:pt x="0" y="10255"/>
                  </a:lnTo>
                  <a:cubicBezTo>
                    <a:pt x="0" y="10379"/>
                    <a:pt x="105" y="10484"/>
                    <a:pt x="229" y="10484"/>
                  </a:cubicBezTo>
                  <a:lnTo>
                    <a:pt x="7012" y="10484"/>
                  </a:lnTo>
                  <a:cubicBezTo>
                    <a:pt x="7146" y="10484"/>
                    <a:pt x="7241" y="10379"/>
                    <a:pt x="7241" y="10255"/>
                  </a:cubicBezTo>
                  <a:lnTo>
                    <a:pt x="7241" y="229"/>
                  </a:lnTo>
                  <a:cubicBezTo>
                    <a:pt x="7241" y="95"/>
                    <a:pt x="7136" y="0"/>
                    <a:pt x="7012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6" name="Google Shape;6516;p50"/>
            <p:cNvSpPr/>
            <p:nvPr/>
          </p:nvSpPr>
          <p:spPr>
            <a:xfrm>
              <a:off x="2230050" y="1849243"/>
              <a:ext cx="189632" cy="10265"/>
            </a:xfrm>
            <a:custGeom>
              <a:avLst/>
              <a:gdLst/>
              <a:ahLst/>
              <a:cxnLst/>
              <a:rect l="l" t="t" r="r" b="b"/>
              <a:pathLst>
                <a:path w="7242" h="392" extrusionOk="0">
                  <a:moveTo>
                    <a:pt x="0" y="0"/>
                  </a:moveTo>
                  <a:lnTo>
                    <a:pt x="0" y="162"/>
                  </a:lnTo>
                  <a:cubicBezTo>
                    <a:pt x="0" y="286"/>
                    <a:pt x="105" y="391"/>
                    <a:pt x="229" y="391"/>
                  </a:cubicBezTo>
                  <a:lnTo>
                    <a:pt x="7012" y="391"/>
                  </a:lnTo>
                  <a:cubicBezTo>
                    <a:pt x="7136" y="391"/>
                    <a:pt x="7241" y="286"/>
                    <a:pt x="7241" y="162"/>
                  </a:cubicBezTo>
                  <a:lnTo>
                    <a:pt x="7241" y="0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7" name="Google Shape;6517;p50"/>
            <p:cNvSpPr/>
            <p:nvPr/>
          </p:nvSpPr>
          <p:spPr>
            <a:xfrm>
              <a:off x="2266028" y="1585193"/>
              <a:ext cx="117675" cy="37759"/>
            </a:xfrm>
            <a:custGeom>
              <a:avLst/>
              <a:gdLst/>
              <a:ahLst/>
              <a:cxnLst/>
              <a:rect l="l" t="t" r="r" b="b"/>
              <a:pathLst>
                <a:path w="4494" h="1442" extrusionOk="0">
                  <a:moveTo>
                    <a:pt x="0" y="1"/>
                  </a:moveTo>
                  <a:lnTo>
                    <a:pt x="0" y="1126"/>
                  </a:lnTo>
                  <a:cubicBezTo>
                    <a:pt x="0" y="1298"/>
                    <a:pt x="143" y="1441"/>
                    <a:pt x="315" y="1441"/>
                  </a:cubicBezTo>
                  <a:lnTo>
                    <a:pt x="4169" y="1441"/>
                  </a:lnTo>
                  <a:cubicBezTo>
                    <a:pt x="4350" y="1441"/>
                    <a:pt x="4493" y="1298"/>
                    <a:pt x="4493" y="1126"/>
                  </a:cubicBezTo>
                  <a:lnTo>
                    <a:pt x="4493" y="1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8" name="Google Shape;6518;p50"/>
            <p:cNvSpPr/>
            <p:nvPr/>
          </p:nvSpPr>
          <p:spPr>
            <a:xfrm>
              <a:off x="2248039" y="1603680"/>
              <a:ext cx="153654" cy="229852"/>
            </a:xfrm>
            <a:custGeom>
              <a:avLst/>
              <a:gdLst/>
              <a:ahLst/>
              <a:cxnLst/>
              <a:rect l="l" t="t" r="r" b="b"/>
              <a:pathLst>
                <a:path w="5868" h="8778" extrusionOk="0">
                  <a:moveTo>
                    <a:pt x="220" y="1"/>
                  </a:moveTo>
                  <a:cubicBezTo>
                    <a:pt x="105" y="1"/>
                    <a:pt x="0" y="105"/>
                    <a:pt x="0" y="229"/>
                  </a:cubicBezTo>
                  <a:lnTo>
                    <a:pt x="0" y="8548"/>
                  </a:lnTo>
                  <a:cubicBezTo>
                    <a:pt x="0" y="8672"/>
                    <a:pt x="105" y="8777"/>
                    <a:pt x="220" y="8777"/>
                  </a:cubicBezTo>
                  <a:lnTo>
                    <a:pt x="5638" y="8777"/>
                  </a:lnTo>
                  <a:cubicBezTo>
                    <a:pt x="5762" y="8777"/>
                    <a:pt x="5867" y="8672"/>
                    <a:pt x="5867" y="8548"/>
                  </a:cubicBezTo>
                  <a:lnTo>
                    <a:pt x="5867" y="229"/>
                  </a:lnTo>
                  <a:cubicBezTo>
                    <a:pt x="5867" y="105"/>
                    <a:pt x="5762" y="1"/>
                    <a:pt x="564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9" name="Google Shape;6519;p50"/>
            <p:cNvSpPr/>
            <p:nvPr/>
          </p:nvSpPr>
          <p:spPr>
            <a:xfrm>
              <a:off x="2248039" y="1603680"/>
              <a:ext cx="153654" cy="229852"/>
            </a:xfrm>
            <a:custGeom>
              <a:avLst/>
              <a:gdLst/>
              <a:ahLst/>
              <a:cxnLst/>
              <a:rect l="l" t="t" r="r" b="b"/>
              <a:pathLst>
                <a:path w="5868" h="8778" extrusionOk="0">
                  <a:moveTo>
                    <a:pt x="220" y="1"/>
                  </a:moveTo>
                  <a:cubicBezTo>
                    <a:pt x="105" y="1"/>
                    <a:pt x="0" y="105"/>
                    <a:pt x="0" y="229"/>
                  </a:cubicBezTo>
                  <a:lnTo>
                    <a:pt x="0" y="8777"/>
                  </a:lnTo>
                  <a:lnTo>
                    <a:pt x="5638" y="8777"/>
                  </a:lnTo>
                  <a:cubicBezTo>
                    <a:pt x="5762" y="8777"/>
                    <a:pt x="5867" y="8672"/>
                    <a:pt x="5867" y="8548"/>
                  </a:cubicBezTo>
                  <a:lnTo>
                    <a:pt x="5867" y="8310"/>
                  </a:lnTo>
                  <a:lnTo>
                    <a:pt x="382" y="8310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0" name="Google Shape;6520;p50"/>
            <p:cNvSpPr/>
            <p:nvPr/>
          </p:nvSpPr>
          <p:spPr>
            <a:xfrm>
              <a:off x="2266028" y="1603680"/>
              <a:ext cx="117675" cy="19272"/>
            </a:xfrm>
            <a:custGeom>
              <a:avLst/>
              <a:gdLst/>
              <a:ahLst/>
              <a:cxnLst/>
              <a:rect l="l" t="t" r="r" b="b"/>
              <a:pathLst>
                <a:path w="4494" h="736" extrusionOk="0">
                  <a:moveTo>
                    <a:pt x="0" y="1"/>
                  </a:moveTo>
                  <a:lnTo>
                    <a:pt x="0" y="420"/>
                  </a:lnTo>
                  <a:cubicBezTo>
                    <a:pt x="0" y="592"/>
                    <a:pt x="143" y="735"/>
                    <a:pt x="315" y="735"/>
                  </a:cubicBezTo>
                  <a:lnTo>
                    <a:pt x="4169" y="735"/>
                  </a:lnTo>
                  <a:cubicBezTo>
                    <a:pt x="4350" y="735"/>
                    <a:pt x="4493" y="592"/>
                    <a:pt x="4493" y="420"/>
                  </a:cubicBezTo>
                  <a:lnTo>
                    <a:pt x="4493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1" name="Google Shape;6521;p50"/>
            <p:cNvSpPr/>
            <p:nvPr/>
          </p:nvSpPr>
          <p:spPr>
            <a:xfrm>
              <a:off x="2275272" y="1546466"/>
              <a:ext cx="99189" cy="67243"/>
            </a:xfrm>
            <a:custGeom>
              <a:avLst/>
              <a:gdLst/>
              <a:ahLst/>
              <a:cxnLst/>
              <a:rect l="l" t="t" r="r" b="b"/>
              <a:pathLst>
                <a:path w="3788" h="2568" extrusionOk="0">
                  <a:moveTo>
                    <a:pt x="1899" y="1"/>
                  </a:moveTo>
                  <a:cubicBezTo>
                    <a:pt x="1374" y="1"/>
                    <a:pt x="945" y="411"/>
                    <a:pt x="916" y="936"/>
                  </a:cubicBezTo>
                  <a:lnTo>
                    <a:pt x="229" y="936"/>
                  </a:lnTo>
                  <a:cubicBezTo>
                    <a:pt x="105" y="936"/>
                    <a:pt x="0" y="1031"/>
                    <a:pt x="0" y="1155"/>
                  </a:cubicBezTo>
                  <a:lnTo>
                    <a:pt x="0" y="2348"/>
                  </a:lnTo>
                  <a:cubicBezTo>
                    <a:pt x="0" y="2472"/>
                    <a:pt x="105" y="2567"/>
                    <a:pt x="229" y="2567"/>
                  </a:cubicBezTo>
                  <a:lnTo>
                    <a:pt x="3568" y="2567"/>
                  </a:lnTo>
                  <a:cubicBezTo>
                    <a:pt x="3682" y="2567"/>
                    <a:pt x="3787" y="2472"/>
                    <a:pt x="3787" y="2348"/>
                  </a:cubicBezTo>
                  <a:lnTo>
                    <a:pt x="3787" y="1155"/>
                  </a:lnTo>
                  <a:cubicBezTo>
                    <a:pt x="3787" y="1031"/>
                    <a:pt x="3682" y="936"/>
                    <a:pt x="3568" y="936"/>
                  </a:cubicBezTo>
                  <a:lnTo>
                    <a:pt x="2872" y="936"/>
                  </a:lnTo>
                  <a:cubicBezTo>
                    <a:pt x="2853" y="411"/>
                    <a:pt x="2414" y="1"/>
                    <a:pt x="1899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2" name="Google Shape;6522;p50"/>
            <p:cNvSpPr/>
            <p:nvPr/>
          </p:nvSpPr>
          <p:spPr>
            <a:xfrm>
              <a:off x="2275272" y="1599935"/>
              <a:ext cx="99189" cy="13773"/>
            </a:xfrm>
            <a:custGeom>
              <a:avLst/>
              <a:gdLst/>
              <a:ahLst/>
              <a:cxnLst/>
              <a:rect l="l" t="t" r="r" b="b"/>
              <a:pathLst>
                <a:path w="3788" h="526" extrusionOk="0">
                  <a:moveTo>
                    <a:pt x="0" y="0"/>
                  </a:moveTo>
                  <a:lnTo>
                    <a:pt x="0" y="306"/>
                  </a:lnTo>
                  <a:cubicBezTo>
                    <a:pt x="0" y="430"/>
                    <a:pt x="105" y="525"/>
                    <a:pt x="229" y="525"/>
                  </a:cubicBezTo>
                  <a:lnTo>
                    <a:pt x="3568" y="525"/>
                  </a:lnTo>
                  <a:cubicBezTo>
                    <a:pt x="3682" y="525"/>
                    <a:pt x="3787" y="430"/>
                    <a:pt x="3787" y="306"/>
                  </a:cubicBezTo>
                  <a:lnTo>
                    <a:pt x="3787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3" name="Google Shape;6523;p50"/>
            <p:cNvSpPr/>
            <p:nvPr/>
          </p:nvSpPr>
          <p:spPr>
            <a:xfrm>
              <a:off x="2272156" y="1710070"/>
              <a:ext cx="105395" cy="10814"/>
            </a:xfrm>
            <a:custGeom>
              <a:avLst/>
              <a:gdLst/>
              <a:ahLst/>
              <a:cxnLst/>
              <a:rect l="l" t="t" r="r" b="b"/>
              <a:pathLst>
                <a:path w="4025" h="413" extrusionOk="0">
                  <a:moveTo>
                    <a:pt x="265" y="0"/>
                  </a:moveTo>
                  <a:cubicBezTo>
                    <a:pt x="1" y="0"/>
                    <a:pt x="4" y="412"/>
                    <a:pt x="273" y="412"/>
                  </a:cubicBezTo>
                  <a:cubicBezTo>
                    <a:pt x="279" y="412"/>
                    <a:pt x="285" y="412"/>
                    <a:pt x="291" y="412"/>
                  </a:cubicBezTo>
                  <a:lnTo>
                    <a:pt x="3735" y="412"/>
                  </a:lnTo>
                  <a:cubicBezTo>
                    <a:pt x="3741" y="412"/>
                    <a:pt x="3747" y="412"/>
                    <a:pt x="3752" y="412"/>
                  </a:cubicBezTo>
                  <a:cubicBezTo>
                    <a:pt x="4022" y="412"/>
                    <a:pt x="4025" y="0"/>
                    <a:pt x="3761" y="0"/>
                  </a:cubicBezTo>
                  <a:cubicBezTo>
                    <a:pt x="3752" y="0"/>
                    <a:pt x="3744" y="1"/>
                    <a:pt x="3735" y="2"/>
                  </a:cubicBezTo>
                  <a:lnTo>
                    <a:pt x="291" y="2"/>
                  </a:lnTo>
                  <a:cubicBezTo>
                    <a:pt x="282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4" name="Google Shape;6524;p50"/>
            <p:cNvSpPr/>
            <p:nvPr/>
          </p:nvSpPr>
          <p:spPr>
            <a:xfrm>
              <a:off x="2272156" y="1730808"/>
              <a:ext cx="105395" cy="10814"/>
            </a:xfrm>
            <a:custGeom>
              <a:avLst/>
              <a:gdLst/>
              <a:ahLst/>
              <a:cxnLst/>
              <a:rect l="l" t="t" r="r" b="b"/>
              <a:pathLst>
                <a:path w="4025" h="413" extrusionOk="0">
                  <a:moveTo>
                    <a:pt x="265" y="0"/>
                  </a:moveTo>
                  <a:cubicBezTo>
                    <a:pt x="1" y="0"/>
                    <a:pt x="4" y="412"/>
                    <a:pt x="273" y="412"/>
                  </a:cubicBezTo>
                  <a:cubicBezTo>
                    <a:pt x="279" y="412"/>
                    <a:pt x="285" y="412"/>
                    <a:pt x="291" y="412"/>
                  </a:cubicBezTo>
                  <a:lnTo>
                    <a:pt x="3735" y="412"/>
                  </a:lnTo>
                  <a:cubicBezTo>
                    <a:pt x="3741" y="412"/>
                    <a:pt x="3747" y="412"/>
                    <a:pt x="3752" y="412"/>
                  </a:cubicBezTo>
                  <a:cubicBezTo>
                    <a:pt x="4022" y="412"/>
                    <a:pt x="4025" y="0"/>
                    <a:pt x="3761" y="0"/>
                  </a:cubicBezTo>
                  <a:cubicBezTo>
                    <a:pt x="3752" y="0"/>
                    <a:pt x="3744" y="0"/>
                    <a:pt x="3735" y="1"/>
                  </a:cubicBezTo>
                  <a:lnTo>
                    <a:pt x="291" y="1"/>
                  </a:lnTo>
                  <a:cubicBezTo>
                    <a:pt x="282" y="0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5" name="Google Shape;6525;p50"/>
            <p:cNvSpPr/>
            <p:nvPr/>
          </p:nvSpPr>
          <p:spPr>
            <a:xfrm>
              <a:off x="2272156" y="1751547"/>
              <a:ext cx="105395" cy="10814"/>
            </a:xfrm>
            <a:custGeom>
              <a:avLst/>
              <a:gdLst/>
              <a:ahLst/>
              <a:cxnLst/>
              <a:rect l="l" t="t" r="r" b="b"/>
              <a:pathLst>
                <a:path w="4025" h="413" extrusionOk="0">
                  <a:moveTo>
                    <a:pt x="273" y="1"/>
                  </a:moveTo>
                  <a:cubicBezTo>
                    <a:pt x="4" y="1"/>
                    <a:pt x="1" y="413"/>
                    <a:pt x="265" y="413"/>
                  </a:cubicBezTo>
                  <a:cubicBezTo>
                    <a:pt x="273" y="413"/>
                    <a:pt x="282" y="412"/>
                    <a:pt x="291" y="411"/>
                  </a:cubicBezTo>
                  <a:lnTo>
                    <a:pt x="3735" y="411"/>
                  </a:lnTo>
                  <a:cubicBezTo>
                    <a:pt x="3744" y="412"/>
                    <a:pt x="3752" y="413"/>
                    <a:pt x="3761" y="413"/>
                  </a:cubicBezTo>
                  <a:cubicBezTo>
                    <a:pt x="4025" y="413"/>
                    <a:pt x="4022" y="1"/>
                    <a:pt x="3752" y="1"/>
                  </a:cubicBezTo>
                  <a:cubicBezTo>
                    <a:pt x="3747" y="1"/>
                    <a:pt x="3741" y="1"/>
                    <a:pt x="3735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6" name="Google Shape;6526;p50"/>
            <p:cNvSpPr/>
            <p:nvPr/>
          </p:nvSpPr>
          <p:spPr>
            <a:xfrm>
              <a:off x="2272156" y="1772285"/>
              <a:ext cx="105395" cy="11050"/>
            </a:xfrm>
            <a:custGeom>
              <a:avLst/>
              <a:gdLst/>
              <a:ahLst/>
              <a:cxnLst/>
              <a:rect l="l" t="t" r="r" b="b"/>
              <a:pathLst>
                <a:path w="4025" h="422" extrusionOk="0">
                  <a:moveTo>
                    <a:pt x="273" y="0"/>
                  </a:moveTo>
                  <a:cubicBezTo>
                    <a:pt x="1" y="0"/>
                    <a:pt x="1" y="421"/>
                    <a:pt x="273" y="421"/>
                  </a:cubicBezTo>
                  <a:cubicBezTo>
                    <a:pt x="279" y="421"/>
                    <a:pt x="285" y="421"/>
                    <a:pt x="291" y="421"/>
                  </a:cubicBezTo>
                  <a:lnTo>
                    <a:pt x="3735" y="421"/>
                  </a:lnTo>
                  <a:cubicBezTo>
                    <a:pt x="3741" y="421"/>
                    <a:pt x="3747" y="421"/>
                    <a:pt x="3752" y="421"/>
                  </a:cubicBezTo>
                  <a:cubicBezTo>
                    <a:pt x="4025" y="421"/>
                    <a:pt x="4025" y="0"/>
                    <a:pt x="3752" y="0"/>
                  </a:cubicBezTo>
                  <a:cubicBezTo>
                    <a:pt x="3747" y="0"/>
                    <a:pt x="3741" y="1"/>
                    <a:pt x="3735" y="1"/>
                  </a:cubicBezTo>
                  <a:lnTo>
                    <a:pt x="291" y="1"/>
                  </a:lnTo>
                  <a:cubicBezTo>
                    <a:pt x="285" y="1"/>
                    <a:pt x="279" y="0"/>
                    <a:pt x="273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7" name="Google Shape;6527;p50"/>
            <p:cNvSpPr/>
            <p:nvPr/>
          </p:nvSpPr>
          <p:spPr>
            <a:xfrm>
              <a:off x="2382918" y="1500223"/>
              <a:ext cx="163656" cy="137209"/>
            </a:xfrm>
            <a:custGeom>
              <a:avLst/>
              <a:gdLst/>
              <a:ahLst/>
              <a:cxnLst/>
              <a:rect l="l" t="t" r="r" b="b"/>
              <a:pathLst>
                <a:path w="6250" h="5240" extrusionOk="0">
                  <a:moveTo>
                    <a:pt x="3144" y="0"/>
                  </a:moveTo>
                  <a:cubicBezTo>
                    <a:pt x="3111" y="0"/>
                    <a:pt x="3078" y="1"/>
                    <a:pt x="3044" y="2"/>
                  </a:cubicBezTo>
                  <a:cubicBezTo>
                    <a:pt x="1060" y="78"/>
                    <a:pt x="1" y="2377"/>
                    <a:pt x="1241" y="3942"/>
                  </a:cubicBezTo>
                  <a:lnTo>
                    <a:pt x="1193" y="5010"/>
                  </a:lnTo>
                  <a:cubicBezTo>
                    <a:pt x="1186" y="5140"/>
                    <a:pt x="1294" y="5240"/>
                    <a:pt x="1411" y="5240"/>
                  </a:cubicBezTo>
                  <a:cubicBezTo>
                    <a:pt x="1441" y="5240"/>
                    <a:pt x="1470" y="5234"/>
                    <a:pt x="1499" y="5220"/>
                  </a:cubicBezTo>
                  <a:lnTo>
                    <a:pt x="2481" y="4772"/>
                  </a:lnTo>
                  <a:cubicBezTo>
                    <a:pt x="2699" y="4834"/>
                    <a:pt x="2920" y="4863"/>
                    <a:pt x="3140" y="4863"/>
                  </a:cubicBezTo>
                  <a:cubicBezTo>
                    <a:pt x="3938" y="4863"/>
                    <a:pt x="4705" y="4468"/>
                    <a:pt x="5162" y="3780"/>
                  </a:cubicBezTo>
                  <a:cubicBezTo>
                    <a:pt x="6250" y="2157"/>
                    <a:pt x="5070" y="0"/>
                    <a:pt x="314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8" name="Google Shape;6528;p50"/>
            <p:cNvSpPr/>
            <p:nvPr/>
          </p:nvSpPr>
          <p:spPr>
            <a:xfrm>
              <a:off x="2427380" y="1560396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1"/>
                  </a:moveTo>
                  <a:cubicBezTo>
                    <a:pt x="111" y="1"/>
                    <a:pt x="1" y="75"/>
                    <a:pt x="10" y="223"/>
                  </a:cubicBezTo>
                  <a:lnTo>
                    <a:pt x="10" y="261"/>
                  </a:lnTo>
                  <a:cubicBezTo>
                    <a:pt x="10" y="375"/>
                    <a:pt x="106" y="471"/>
                    <a:pt x="220" y="471"/>
                  </a:cubicBezTo>
                  <a:cubicBezTo>
                    <a:pt x="335" y="471"/>
                    <a:pt x="430" y="375"/>
                    <a:pt x="430" y="261"/>
                  </a:cubicBezTo>
                  <a:lnTo>
                    <a:pt x="430" y="223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9" name="Google Shape;6529;p50"/>
            <p:cNvSpPr/>
            <p:nvPr/>
          </p:nvSpPr>
          <p:spPr>
            <a:xfrm>
              <a:off x="2448878" y="1560396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9" y="1"/>
                  </a:moveTo>
                  <a:cubicBezTo>
                    <a:pt x="110" y="1"/>
                    <a:pt x="0" y="75"/>
                    <a:pt x="10" y="223"/>
                  </a:cubicBezTo>
                  <a:lnTo>
                    <a:pt x="10" y="261"/>
                  </a:lnTo>
                  <a:cubicBezTo>
                    <a:pt x="10" y="375"/>
                    <a:pt x="105" y="471"/>
                    <a:pt x="220" y="471"/>
                  </a:cubicBezTo>
                  <a:cubicBezTo>
                    <a:pt x="334" y="471"/>
                    <a:pt x="420" y="375"/>
                    <a:pt x="420" y="261"/>
                  </a:cubicBezTo>
                  <a:lnTo>
                    <a:pt x="420" y="223"/>
                  </a:lnTo>
                  <a:cubicBezTo>
                    <a:pt x="434" y="75"/>
                    <a:pt x="327" y="1"/>
                    <a:pt x="21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0" name="Google Shape;6530;p50"/>
            <p:cNvSpPr/>
            <p:nvPr/>
          </p:nvSpPr>
          <p:spPr>
            <a:xfrm>
              <a:off x="2470114" y="1560396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1"/>
                  </a:moveTo>
                  <a:cubicBezTo>
                    <a:pt x="110" y="1"/>
                    <a:pt x="0" y="75"/>
                    <a:pt x="10" y="223"/>
                  </a:cubicBezTo>
                  <a:lnTo>
                    <a:pt x="10" y="261"/>
                  </a:lnTo>
                  <a:cubicBezTo>
                    <a:pt x="10" y="375"/>
                    <a:pt x="105" y="471"/>
                    <a:pt x="220" y="471"/>
                  </a:cubicBezTo>
                  <a:cubicBezTo>
                    <a:pt x="334" y="471"/>
                    <a:pt x="430" y="375"/>
                    <a:pt x="430" y="261"/>
                  </a:cubicBezTo>
                  <a:lnTo>
                    <a:pt x="430" y="223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1" name="Google Shape;6531;p50"/>
            <p:cNvSpPr/>
            <p:nvPr/>
          </p:nvSpPr>
          <p:spPr>
            <a:xfrm>
              <a:off x="2491455" y="1560396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7" y="1"/>
                  </a:moveTo>
                  <a:cubicBezTo>
                    <a:pt x="108" y="1"/>
                    <a:pt x="1" y="75"/>
                    <a:pt x="15" y="223"/>
                  </a:cubicBezTo>
                  <a:lnTo>
                    <a:pt x="15" y="261"/>
                  </a:lnTo>
                  <a:cubicBezTo>
                    <a:pt x="15" y="375"/>
                    <a:pt x="101" y="471"/>
                    <a:pt x="225" y="471"/>
                  </a:cubicBezTo>
                  <a:cubicBezTo>
                    <a:pt x="330" y="471"/>
                    <a:pt x="425" y="375"/>
                    <a:pt x="425" y="261"/>
                  </a:cubicBezTo>
                  <a:lnTo>
                    <a:pt x="425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2" name="Google Shape;6532;p50"/>
            <p:cNvSpPr/>
            <p:nvPr/>
          </p:nvSpPr>
          <p:spPr>
            <a:xfrm>
              <a:off x="2310229" y="1645393"/>
              <a:ext cx="20005" cy="49490"/>
            </a:xfrm>
            <a:custGeom>
              <a:avLst/>
              <a:gdLst/>
              <a:ahLst/>
              <a:cxnLst/>
              <a:rect l="l" t="t" r="r" b="b"/>
              <a:pathLst>
                <a:path w="764" h="1890" extrusionOk="0">
                  <a:moveTo>
                    <a:pt x="258" y="1"/>
                  </a:moveTo>
                  <a:cubicBezTo>
                    <a:pt x="1" y="20"/>
                    <a:pt x="1" y="392"/>
                    <a:pt x="258" y="411"/>
                  </a:cubicBezTo>
                  <a:lnTo>
                    <a:pt x="344" y="411"/>
                  </a:lnTo>
                  <a:lnTo>
                    <a:pt x="344" y="1689"/>
                  </a:lnTo>
                  <a:cubicBezTo>
                    <a:pt x="344" y="1804"/>
                    <a:pt x="440" y="1890"/>
                    <a:pt x="554" y="1890"/>
                  </a:cubicBezTo>
                  <a:cubicBezTo>
                    <a:pt x="668" y="1890"/>
                    <a:pt x="764" y="1804"/>
                    <a:pt x="764" y="1689"/>
                  </a:cubicBezTo>
                  <a:lnTo>
                    <a:pt x="764" y="211"/>
                  </a:lnTo>
                  <a:cubicBezTo>
                    <a:pt x="764" y="96"/>
                    <a:pt x="668" y="1"/>
                    <a:pt x="55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3" name="Google Shape;6533;p50"/>
            <p:cNvSpPr/>
            <p:nvPr/>
          </p:nvSpPr>
          <p:spPr>
            <a:xfrm>
              <a:off x="2308893" y="1686110"/>
              <a:ext cx="31946" cy="11050"/>
            </a:xfrm>
            <a:custGeom>
              <a:avLst/>
              <a:gdLst/>
              <a:ahLst/>
              <a:cxnLst/>
              <a:rect l="l" t="t" r="r" b="b"/>
              <a:pathLst>
                <a:path w="1220" h="422" extrusionOk="0">
                  <a:moveTo>
                    <a:pt x="281" y="0"/>
                  </a:moveTo>
                  <a:cubicBezTo>
                    <a:pt x="1" y="0"/>
                    <a:pt x="1" y="421"/>
                    <a:pt x="281" y="421"/>
                  </a:cubicBezTo>
                  <a:cubicBezTo>
                    <a:pt x="287" y="421"/>
                    <a:pt x="293" y="421"/>
                    <a:pt x="300" y="420"/>
                  </a:cubicBezTo>
                  <a:lnTo>
                    <a:pt x="929" y="420"/>
                  </a:lnTo>
                  <a:cubicBezTo>
                    <a:pt x="935" y="421"/>
                    <a:pt x="941" y="421"/>
                    <a:pt x="947" y="421"/>
                  </a:cubicBezTo>
                  <a:cubicBezTo>
                    <a:pt x="1219" y="421"/>
                    <a:pt x="1219" y="0"/>
                    <a:pt x="947" y="0"/>
                  </a:cubicBezTo>
                  <a:cubicBezTo>
                    <a:pt x="941" y="0"/>
                    <a:pt x="935" y="0"/>
                    <a:pt x="929" y="1"/>
                  </a:cubicBezTo>
                  <a:lnTo>
                    <a:pt x="300" y="1"/>
                  </a:lnTo>
                  <a:cubicBezTo>
                    <a:pt x="293" y="0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4" name="Google Shape;6534;p50"/>
            <p:cNvSpPr/>
            <p:nvPr/>
          </p:nvSpPr>
          <p:spPr>
            <a:xfrm>
              <a:off x="2311983" y="1627063"/>
              <a:ext cx="18251" cy="15606"/>
            </a:xfrm>
            <a:custGeom>
              <a:avLst/>
              <a:gdLst/>
              <a:ahLst/>
              <a:cxnLst/>
              <a:rect l="l" t="t" r="r" b="b"/>
              <a:pathLst>
                <a:path w="697" h="596" extrusionOk="0">
                  <a:moveTo>
                    <a:pt x="397" y="0"/>
                  </a:moveTo>
                  <a:cubicBezTo>
                    <a:pt x="324" y="0"/>
                    <a:pt x="250" y="28"/>
                    <a:pt x="191" y="90"/>
                  </a:cubicBezTo>
                  <a:cubicBezTo>
                    <a:pt x="0" y="271"/>
                    <a:pt x="134" y="596"/>
                    <a:pt x="401" y="596"/>
                  </a:cubicBezTo>
                  <a:cubicBezTo>
                    <a:pt x="563" y="596"/>
                    <a:pt x="697" y="462"/>
                    <a:pt x="697" y="300"/>
                  </a:cubicBezTo>
                  <a:cubicBezTo>
                    <a:pt x="697" y="120"/>
                    <a:pt x="549" y="0"/>
                    <a:pt x="39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5" name="Google Shape;6535;p50"/>
          <p:cNvGrpSpPr/>
          <p:nvPr/>
        </p:nvGrpSpPr>
        <p:grpSpPr>
          <a:xfrm>
            <a:off x="2690042" y="4262767"/>
            <a:ext cx="359389" cy="359232"/>
            <a:chOff x="2690042" y="4262767"/>
            <a:chExt cx="359389" cy="359232"/>
          </a:xfrm>
        </p:grpSpPr>
        <p:sp>
          <p:nvSpPr>
            <p:cNvPr id="6536" name="Google Shape;6536;p50"/>
            <p:cNvSpPr/>
            <p:nvPr/>
          </p:nvSpPr>
          <p:spPr>
            <a:xfrm>
              <a:off x="2690042" y="4262767"/>
              <a:ext cx="205002" cy="173214"/>
            </a:xfrm>
            <a:custGeom>
              <a:avLst/>
              <a:gdLst/>
              <a:ahLst/>
              <a:cxnLst/>
              <a:rect l="l" t="t" r="r" b="b"/>
              <a:pathLst>
                <a:path w="7829" h="6615" extrusionOk="0">
                  <a:moveTo>
                    <a:pt x="3888" y="0"/>
                  </a:moveTo>
                  <a:cubicBezTo>
                    <a:pt x="1472" y="0"/>
                    <a:pt x="1" y="2709"/>
                    <a:pt x="1361" y="4744"/>
                  </a:cubicBezTo>
                  <a:cubicBezTo>
                    <a:pt x="1935" y="5609"/>
                    <a:pt x="2895" y="6102"/>
                    <a:pt x="3897" y="6102"/>
                  </a:cubicBezTo>
                  <a:cubicBezTo>
                    <a:pt x="4176" y="6102"/>
                    <a:pt x="4459" y="6063"/>
                    <a:pt x="4738" y="5984"/>
                  </a:cubicBezTo>
                  <a:lnTo>
                    <a:pt x="6035" y="6595"/>
                  </a:lnTo>
                  <a:cubicBezTo>
                    <a:pt x="6065" y="6608"/>
                    <a:pt x="6096" y="6614"/>
                    <a:pt x="6126" y="6614"/>
                  </a:cubicBezTo>
                  <a:cubicBezTo>
                    <a:pt x="6249" y="6614"/>
                    <a:pt x="6358" y="6513"/>
                    <a:pt x="6350" y="6375"/>
                  </a:cubicBezTo>
                  <a:lnTo>
                    <a:pt x="6283" y="4944"/>
                  </a:lnTo>
                  <a:cubicBezTo>
                    <a:pt x="7829" y="2998"/>
                    <a:pt x="6512" y="108"/>
                    <a:pt x="4013" y="3"/>
                  </a:cubicBezTo>
                  <a:cubicBezTo>
                    <a:pt x="3971" y="1"/>
                    <a:pt x="3929" y="0"/>
                    <a:pt x="388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7" name="Google Shape;6537;p50"/>
            <p:cNvSpPr/>
            <p:nvPr/>
          </p:nvSpPr>
          <p:spPr>
            <a:xfrm>
              <a:off x="2729293" y="4277456"/>
              <a:ext cx="124038" cy="125086"/>
            </a:xfrm>
            <a:custGeom>
              <a:avLst/>
              <a:gdLst/>
              <a:ahLst/>
              <a:cxnLst/>
              <a:rect l="l" t="t" r="r" b="b"/>
              <a:pathLst>
                <a:path w="4737" h="4777" extrusionOk="0">
                  <a:moveTo>
                    <a:pt x="3048" y="0"/>
                  </a:moveTo>
                  <a:cubicBezTo>
                    <a:pt x="2905" y="0"/>
                    <a:pt x="2762" y="155"/>
                    <a:pt x="2867" y="319"/>
                  </a:cubicBezTo>
                  <a:lnTo>
                    <a:pt x="2962" y="491"/>
                  </a:lnTo>
                  <a:cubicBezTo>
                    <a:pt x="2773" y="440"/>
                    <a:pt x="2582" y="415"/>
                    <a:pt x="2393" y="415"/>
                  </a:cubicBezTo>
                  <a:cubicBezTo>
                    <a:pt x="1637" y="415"/>
                    <a:pt x="917" y="812"/>
                    <a:pt x="520" y="1483"/>
                  </a:cubicBezTo>
                  <a:cubicBezTo>
                    <a:pt x="14" y="2332"/>
                    <a:pt x="148" y="3401"/>
                    <a:pt x="825" y="4107"/>
                  </a:cubicBezTo>
                  <a:cubicBezTo>
                    <a:pt x="1245" y="4544"/>
                    <a:pt x="1815" y="4776"/>
                    <a:pt x="2394" y="4776"/>
                  </a:cubicBezTo>
                  <a:cubicBezTo>
                    <a:pt x="2750" y="4776"/>
                    <a:pt x="3109" y="4689"/>
                    <a:pt x="3439" y="4507"/>
                  </a:cubicBezTo>
                  <a:cubicBezTo>
                    <a:pt x="4298" y="4040"/>
                    <a:pt x="4737" y="3057"/>
                    <a:pt x="4517" y="2103"/>
                  </a:cubicBezTo>
                  <a:lnTo>
                    <a:pt x="4527" y="2103"/>
                  </a:lnTo>
                  <a:cubicBezTo>
                    <a:pt x="4507" y="1979"/>
                    <a:pt x="4416" y="1926"/>
                    <a:pt x="4324" y="1926"/>
                  </a:cubicBezTo>
                  <a:cubicBezTo>
                    <a:pt x="4197" y="1926"/>
                    <a:pt x="4067" y="2029"/>
                    <a:pt x="4116" y="2189"/>
                  </a:cubicBezTo>
                  <a:cubicBezTo>
                    <a:pt x="4407" y="3419"/>
                    <a:pt x="3424" y="4371"/>
                    <a:pt x="2382" y="4371"/>
                  </a:cubicBezTo>
                  <a:cubicBezTo>
                    <a:pt x="1953" y="4371"/>
                    <a:pt x="1514" y="4210"/>
                    <a:pt x="1149" y="3840"/>
                  </a:cubicBezTo>
                  <a:cubicBezTo>
                    <a:pt x="1" y="2691"/>
                    <a:pt x="892" y="828"/>
                    <a:pt x="2375" y="828"/>
                  </a:cubicBezTo>
                  <a:cubicBezTo>
                    <a:pt x="2518" y="828"/>
                    <a:pt x="2666" y="845"/>
                    <a:pt x="2819" y="882"/>
                  </a:cubicBezTo>
                  <a:lnTo>
                    <a:pt x="2590" y="930"/>
                  </a:lnTo>
                  <a:cubicBezTo>
                    <a:pt x="2323" y="973"/>
                    <a:pt x="2383" y="1344"/>
                    <a:pt x="2608" y="1344"/>
                  </a:cubicBezTo>
                  <a:cubicBezTo>
                    <a:pt x="2632" y="1344"/>
                    <a:pt x="2658" y="1340"/>
                    <a:pt x="2685" y="1331"/>
                  </a:cubicBezTo>
                  <a:lnTo>
                    <a:pt x="3515" y="1140"/>
                  </a:lnTo>
                  <a:cubicBezTo>
                    <a:pt x="3649" y="1111"/>
                    <a:pt x="3716" y="959"/>
                    <a:pt x="3649" y="835"/>
                  </a:cubicBezTo>
                  <a:lnTo>
                    <a:pt x="3220" y="110"/>
                  </a:lnTo>
                  <a:cubicBezTo>
                    <a:pt x="3178" y="32"/>
                    <a:pt x="3113" y="0"/>
                    <a:pt x="3048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8" name="Google Shape;6538;p50"/>
            <p:cNvSpPr/>
            <p:nvPr/>
          </p:nvSpPr>
          <p:spPr>
            <a:xfrm>
              <a:off x="2762365" y="4322285"/>
              <a:ext cx="37261" cy="45981"/>
            </a:xfrm>
            <a:custGeom>
              <a:avLst/>
              <a:gdLst/>
              <a:ahLst/>
              <a:cxnLst/>
              <a:rect l="l" t="t" r="r" b="b"/>
              <a:pathLst>
                <a:path w="1423" h="1756" extrusionOk="0">
                  <a:moveTo>
                    <a:pt x="650" y="0"/>
                  </a:moveTo>
                  <a:cubicBezTo>
                    <a:pt x="325" y="0"/>
                    <a:pt x="68" y="258"/>
                    <a:pt x="58" y="573"/>
                  </a:cubicBezTo>
                  <a:cubicBezTo>
                    <a:pt x="68" y="701"/>
                    <a:pt x="166" y="766"/>
                    <a:pt x="263" y="766"/>
                  </a:cubicBezTo>
                  <a:cubicBezTo>
                    <a:pt x="361" y="766"/>
                    <a:pt x="459" y="701"/>
                    <a:pt x="468" y="573"/>
                  </a:cubicBezTo>
                  <a:cubicBezTo>
                    <a:pt x="477" y="492"/>
                    <a:pt x="546" y="419"/>
                    <a:pt x="634" y="419"/>
                  </a:cubicBezTo>
                  <a:cubicBezTo>
                    <a:pt x="639" y="419"/>
                    <a:pt x="644" y="419"/>
                    <a:pt x="650" y="420"/>
                  </a:cubicBezTo>
                  <a:lnTo>
                    <a:pt x="716" y="420"/>
                  </a:lnTo>
                  <a:cubicBezTo>
                    <a:pt x="726" y="420"/>
                    <a:pt x="745" y="420"/>
                    <a:pt x="755" y="439"/>
                  </a:cubicBezTo>
                  <a:cubicBezTo>
                    <a:pt x="755" y="439"/>
                    <a:pt x="755" y="449"/>
                    <a:pt x="755" y="458"/>
                  </a:cubicBezTo>
                  <a:lnTo>
                    <a:pt x="96" y="1431"/>
                  </a:lnTo>
                  <a:cubicBezTo>
                    <a:pt x="1" y="1565"/>
                    <a:pt x="106" y="1756"/>
                    <a:pt x="268" y="1756"/>
                  </a:cubicBezTo>
                  <a:lnTo>
                    <a:pt x="1165" y="1756"/>
                  </a:lnTo>
                  <a:cubicBezTo>
                    <a:pt x="1422" y="1737"/>
                    <a:pt x="1422" y="1364"/>
                    <a:pt x="1165" y="1345"/>
                  </a:cubicBezTo>
                  <a:lnTo>
                    <a:pt x="659" y="1345"/>
                  </a:lnTo>
                  <a:lnTo>
                    <a:pt x="1098" y="687"/>
                  </a:lnTo>
                  <a:cubicBezTo>
                    <a:pt x="1184" y="554"/>
                    <a:pt x="1193" y="382"/>
                    <a:pt x="1117" y="239"/>
                  </a:cubicBezTo>
                  <a:cubicBezTo>
                    <a:pt x="1041" y="96"/>
                    <a:pt x="879" y="0"/>
                    <a:pt x="716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9" name="Google Shape;6539;p50"/>
            <p:cNvSpPr/>
            <p:nvPr/>
          </p:nvSpPr>
          <p:spPr>
            <a:xfrm>
              <a:off x="2795594" y="4322285"/>
              <a:ext cx="26761" cy="45536"/>
            </a:xfrm>
            <a:custGeom>
              <a:avLst/>
              <a:gdLst/>
              <a:ahLst/>
              <a:cxnLst/>
              <a:rect l="l" t="t" r="r" b="b"/>
              <a:pathLst>
                <a:path w="1022" h="1739" extrusionOk="0">
                  <a:moveTo>
                    <a:pt x="812" y="0"/>
                  </a:moveTo>
                  <a:cubicBezTo>
                    <a:pt x="697" y="0"/>
                    <a:pt x="602" y="96"/>
                    <a:pt x="602" y="210"/>
                  </a:cubicBezTo>
                  <a:lnTo>
                    <a:pt x="602" y="716"/>
                  </a:lnTo>
                  <a:lnTo>
                    <a:pt x="411" y="716"/>
                  </a:lnTo>
                  <a:lnTo>
                    <a:pt x="411" y="210"/>
                  </a:lnTo>
                  <a:cubicBezTo>
                    <a:pt x="401" y="81"/>
                    <a:pt x="304" y="17"/>
                    <a:pt x="206" y="17"/>
                  </a:cubicBezTo>
                  <a:cubicBezTo>
                    <a:pt x="108" y="17"/>
                    <a:pt x="10" y="81"/>
                    <a:pt x="1" y="210"/>
                  </a:cubicBezTo>
                  <a:lnTo>
                    <a:pt x="1" y="916"/>
                  </a:lnTo>
                  <a:cubicBezTo>
                    <a:pt x="1" y="1031"/>
                    <a:pt x="96" y="1126"/>
                    <a:pt x="211" y="1126"/>
                  </a:cubicBezTo>
                  <a:lnTo>
                    <a:pt x="602" y="1126"/>
                  </a:lnTo>
                  <a:lnTo>
                    <a:pt x="602" y="1546"/>
                  </a:lnTo>
                  <a:cubicBezTo>
                    <a:pt x="611" y="1675"/>
                    <a:pt x="712" y="1739"/>
                    <a:pt x="812" y="1739"/>
                  </a:cubicBezTo>
                  <a:cubicBezTo>
                    <a:pt x="912" y="1739"/>
                    <a:pt x="1012" y="1675"/>
                    <a:pt x="1022" y="1546"/>
                  </a:cubicBezTo>
                  <a:lnTo>
                    <a:pt x="1022" y="210"/>
                  </a:lnTo>
                  <a:cubicBezTo>
                    <a:pt x="1022" y="96"/>
                    <a:pt x="926" y="0"/>
                    <a:pt x="81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0" name="Google Shape;6540;p50"/>
            <p:cNvSpPr/>
            <p:nvPr/>
          </p:nvSpPr>
          <p:spPr>
            <a:xfrm>
              <a:off x="2753122" y="4328439"/>
              <a:ext cx="296309" cy="293560"/>
            </a:xfrm>
            <a:custGeom>
              <a:avLst/>
              <a:gdLst/>
              <a:ahLst/>
              <a:cxnLst/>
              <a:rect l="l" t="t" r="r" b="b"/>
              <a:pathLst>
                <a:path w="11316" h="11211" extrusionOk="0">
                  <a:moveTo>
                    <a:pt x="8125" y="1"/>
                  </a:moveTo>
                  <a:cubicBezTo>
                    <a:pt x="8028" y="1"/>
                    <a:pt x="7931" y="5"/>
                    <a:pt x="7833" y="13"/>
                  </a:cubicBezTo>
                  <a:cubicBezTo>
                    <a:pt x="6355" y="128"/>
                    <a:pt x="4990" y="1511"/>
                    <a:pt x="4895" y="2999"/>
                  </a:cubicBezTo>
                  <a:cubicBezTo>
                    <a:pt x="4866" y="3534"/>
                    <a:pt x="4962" y="4077"/>
                    <a:pt x="5200" y="4564"/>
                  </a:cubicBezTo>
                  <a:lnTo>
                    <a:pt x="478" y="8618"/>
                  </a:lnTo>
                  <a:cubicBezTo>
                    <a:pt x="30" y="9000"/>
                    <a:pt x="1" y="9677"/>
                    <a:pt x="411" y="10097"/>
                  </a:cubicBezTo>
                  <a:lnTo>
                    <a:pt x="1213" y="10908"/>
                  </a:lnTo>
                  <a:cubicBezTo>
                    <a:pt x="1410" y="11110"/>
                    <a:pt x="1671" y="11210"/>
                    <a:pt x="1932" y="11210"/>
                  </a:cubicBezTo>
                  <a:cubicBezTo>
                    <a:pt x="2215" y="11210"/>
                    <a:pt x="2498" y="11093"/>
                    <a:pt x="2701" y="10860"/>
                  </a:cubicBezTo>
                  <a:lnTo>
                    <a:pt x="6793" y="6119"/>
                  </a:lnTo>
                  <a:cubicBezTo>
                    <a:pt x="7194" y="6307"/>
                    <a:pt x="7636" y="6404"/>
                    <a:pt x="8078" y="6404"/>
                  </a:cubicBezTo>
                  <a:cubicBezTo>
                    <a:pt x="8153" y="6404"/>
                    <a:pt x="8227" y="6401"/>
                    <a:pt x="8301" y="6395"/>
                  </a:cubicBezTo>
                  <a:cubicBezTo>
                    <a:pt x="9789" y="6300"/>
                    <a:pt x="11182" y="4936"/>
                    <a:pt x="11287" y="3438"/>
                  </a:cubicBezTo>
                  <a:cubicBezTo>
                    <a:pt x="11315" y="3095"/>
                    <a:pt x="11287" y="2751"/>
                    <a:pt x="11201" y="2427"/>
                  </a:cubicBezTo>
                  <a:cubicBezTo>
                    <a:pt x="11164" y="2281"/>
                    <a:pt x="11035" y="2193"/>
                    <a:pt x="10904" y="2193"/>
                  </a:cubicBezTo>
                  <a:cubicBezTo>
                    <a:pt x="10829" y="2193"/>
                    <a:pt x="10754" y="2222"/>
                    <a:pt x="10695" y="2284"/>
                  </a:cubicBezTo>
                  <a:lnTo>
                    <a:pt x="9341" y="3629"/>
                  </a:lnTo>
                  <a:cubicBezTo>
                    <a:pt x="9193" y="3782"/>
                    <a:pt x="8997" y="3858"/>
                    <a:pt x="8802" y="3858"/>
                  </a:cubicBezTo>
                  <a:cubicBezTo>
                    <a:pt x="8606" y="3858"/>
                    <a:pt x="8410" y="3782"/>
                    <a:pt x="8263" y="3629"/>
                  </a:cubicBezTo>
                  <a:lnTo>
                    <a:pt x="7633" y="3009"/>
                  </a:lnTo>
                  <a:cubicBezTo>
                    <a:pt x="7337" y="2713"/>
                    <a:pt x="7337" y="2227"/>
                    <a:pt x="7633" y="1931"/>
                  </a:cubicBezTo>
                  <a:lnTo>
                    <a:pt x="8969" y="595"/>
                  </a:lnTo>
                  <a:cubicBezTo>
                    <a:pt x="9140" y="424"/>
                    <a:pt x="9054" y="137"/>
                    <a:pt x="8825" y="80"/>
                  </a:cubicBezTo>
                  <a:cubicBezTo>
                    <a:pt x="8596" y="26"/>
                    <a:pt x="8361" y="1"/>
                    <a:pt x="812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1" name="Google Shape;6541;p50"/>
            <p:cNvSpPr/>
            <p:nvPr/>
          </p:nvSpPr>
          <p:spPr>
            <a:xfrm>
              <a:off x="2753122" y="4543103"/>
              <a:ext cx="81985" cy="78895"/>
            </a:xfrm>
            <a:custGeom>
              <a:avLst/>
              <a:gdLst/>
              <a:ahLst/>
              <a:cxnLst/>
              <a:rect l="l" t="t" r="r" b="b"/>
              <a:pathLst>
                <a:path w="3131" h="3013" extrusionOk="0">
                  <a:moveTo>
                    <a:pt x="965" y="1"/>
                  </a:moveTo>
                  <a:lnTo>
                    <a:pt x="478" y="420"/>
                  </a:lnTo>
                  <a:cubicBezTo>
                    <a:pt x="30" y="802"/>
                    <a:pt x="1" y="1479"/>
                    <a:pt x="411" y="1899"/>
                  </a:cubicBezTo>
                  <a:lnTo>
                    <a:pt x="1213" y="2710"/>
                  </a:lnTo>
                  <a:cubicBezTo>
                    <a:pt x="1410" y="2912"/>
                    <a:pt x="1671" y="3012"/>
                    <a:pt x="1932" y="3012"/>
                  </a:cubicBezTo>
                  <a:cubicBezTo>
                    <a:pt x="2215" y="3012"/>
                    <a:pt x="2498" y="2895"/>
                    <a:pt x="2701" y="2662"/>
                  </a:cubicBezTo>
                  <a:lnTo>
                    <a:pt x="3130" y="2176"/>
                  </a:lnTo>
                  <a:lnTo>
                    <a:pt x="3130" y="2176"/>
                  </a:lnTo>
                  <a:cubicBezTo>
                    <a:pt x="2981" y="2250"/>
                    <a:pt x="2822" y="2286"/>
                    <a:pt x="2665" y="2286"/>
                  </a:cubicBezTo>
                  <a:cubicBezTo>
                    <a:pt x="2399" y="2286"/>
                    <a:pt x="2139" y="2183"/>
                    <a:pt x="1947" y="1985"/>
                  </a:cubicBezTo>
                  <a:lnTo>
                    <a:pt x="1146" y="1164"/>
                  </a:lnTo>
                  <a:cubicBezTo>
                    <a:pt x="841" y="859"/>
                    <a:pt x="764" y="392"/>
                    <a:pt x="965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2" name="Google Shape;6542;p50"/>
            <p:cNvSpPr/>
            <p:nvPr/>
          </p:nvSpPr>
          <p:spPr>
            <a:xfrm>
              <a:off x="2926990" y="4373241"/>
              <a:ext cx="70726" cy="73711"/>
            </a:xfrm>
            <a:custGeom>
              <a:avLst/>
              <a:gdLst/>
              <a:ahLst/>
              <a:cxnLst/>
              <a:rect l="l" t="t" r="r" b="b"/>
              <a:pathLst>
                <a:path w="2701" h="2815" extrusionOk="0">
                  <a:moveTo>
                    <a:pt x="1222" y="0"/>
                  </a:moveTo>
                  <a:lnTo>
                    <a:pt x="993" y="220"/>
                  </a:lnTo>
                  <a:cubicBezTo>
                    <a:pt x="974" y="239"/>
                    <a:pt x="955" y="259"/>
                    <a:pt x="939" y="280"/>
                  </a:cubicBezTo>
                  <a:lnTo>
                    <a:pt x="939" y="280"/>
                  </a:lnTo>
                  <a:lnTo>
                    <a:pt x="1222" y="0"/>
                  </a:lnTo>
                  <a:close/>
                  <a:moveTo>
                    <a:pt x="2701" y="1918"/>
                  </a:moveTo>
                  <a:lnTo>
                    <a:pt x="2692" y="1926"/>
                  </a:lnTo>
                  <a:lnTo>
                    <a:pt x="2692" y="1926"/>
                  </a:lnTo>
                  <a:cubicBezTo>
                    <a:pt x="2695" y="1924"/>
                    <a:pt x="2698" y="1921"/>
                    <a:pt x="2701" y="1918"/>
                  </a:cubicBezTo>
                  <a:close/>
                  <a:moveTo>
                    <a:pt x="939" y="280"/>
                  </a:moveTo>
                  <a:lnTo>
                    <a:pt x="421" y="792"/>
                  </a:lnTo>
                  <a:cubicBezTo>
                    <a:pt x="1" y="1212"/>
                    <a:pt x="1" y="1899"/>
                    <a:pt x="421" y="2319"/>
                  </a:cubicBezTo>
                  <a:lnTo>
                    <a:pt x="602" y="2500"/>
                  </a:lnTo>
                  <a:cubicBezTo>
                    <a:pt x="812" y="2710"/>
                    <a:pt x="1088" y="2815"/>
                    <a:pt x="1365" y="2815"/>
                  </a:cubicBezTo>
                  <a:cubicBezTo>
                    <a:pt x="1642" y="2815"/>
                    <a:pt x="1918" y="2710"/>
                    <a:pt x="2128" y="2500"/>
                  </a:cubicBezTo>
                  <a:lnTo>
                    <a:pt x="2692" y="1926"/>
                  </a:lnTo>
                  <a:lnTo>
                    <a:pt x="2692" y="1926"/>
                  </a:lnTo>
                  <a:cubicBezTo>
                    <a:pt x="2545" y="2073"/>
                    <a:pt x="2354" y="2147"/>
                    <a:pt x="2162" y="2147"/>
                  </a:cubicBezTo>
                  <a:cubicBezTo>
                    <a:pt x="1966" y="2147"/>
                    <a:pt x="1770" y="2071"/>
                    <a:pt x="1623" y="1918"/>
                  </a:cubicBezTo>
                  <a:lnTo>
                    <a:pt x="993" y="1298"/>
                  </a:lnTo>
                  <a:cubicBezTo>
                    <a:pt x="717" y="1021"/>
                    <a:pt x="698" y="579"/>
                    <a:pt x="939" y="28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3" name="Google Shape;6543;p50"/>
          <p:cNvGrpSpPr/>
          <p:nvPr/>
        </p:nvGrpSpPr>
        <p:grpSpPr>
          <a:xfrm>
            <a:off x="2689440" y="2882162"/>
            <a:ext cx="222336" cy="366722"/>
            <a:chOff x="2689440" y="2882162"/>
            <a:chExt cx="222336" cy="366722"/>
          </a:xfrm>
        </p:grpSpPr>
        <p:sp>
          <p:nvSpPr>
            <p:cNvPr id="6544" name="Google Shape;6544;p50"/>
            <p:cNvSpPr/>
            <p:nvPr/>
          </p:nvSpPr>
          <p:spPr>
            <a:xfrm>
              <a:off x="2689440" y="3022566"/>
              <a:ext cx="30741" cy="46976"/>
            </a:xfrm>
            <a:custGeom>
              <a:avLst/>
              <a:gdLst/>
              <a:ahLst/>
              <a:cxnLst/>
              <a:rect l="l" t="t" r="r" b="b"/>
              <a:pathLst>
                <a:path w="1174" h="1794" extrusionOk="0">
                  <a:moveTo>
                    <a:pt x="735" y="0"/>
                  </a:moveTo>
                  <a:lnTo>
                    <a:pt x="77" y="1469"/>
                  </a:lnTo>
                  <a:cubicBezTo>
                    <a:pt x="0" y="1622"/>
                    <a:pt x="115" y="1794"/>
                    <a:pt x="277" y="1794"/>
                  </a:cubicBezTo>
                  <a:lnTo>
                    <a:pt x="1174" y="179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5" name="Google Shape;6545;p50"/>
            <p:cNvSpPr/>
            <p:nvPr/>
          </p:nvSpPr>
          <p:spPr>
            <a:xfrm>
              <a:off x="2719422" y="3061268"/>
              <a:ext cx="162635" cy="187616"/>
            </a:xfrm>
            <a:custGeom>
              <a:avLst/>
              <a:gdLst/>
              <a:ahLst/>
              <a:cxnLst/>
              <a:rect l="l" t="t" r="r" b="b"/>
              <a:pathLst>
                <a:path w="6211" h="7165" extrusionOk="0">
                  <a:moveTo>
                    <a:pt x="1622" y="1"/>
                  </a:moveTo>
                  <a:lnTo>
                    <a:pt x="1622" y="4466"/>
                  </a:lnTo>
                  <a:cubicBezTo>
                    <a:pt x="1622" y="4513"/>
                    <a:pt x="1603" y="4561"/>
                    <a:pt x="1584" y="4599"/>
                  </a:cubicBezTo>
                  <a:lnTo>
                    <a:pt x="76" y="6812"/>
                  </a:lnTo>
                  <a:cubicBezTo>
                    <a:pt x="0" y="6908"/>
                    <a:pt x="19" y="7041"/>
                    <a:pt x="115" y="7108"/>
                  </a:cubicBezTo>
                  <a:cubicBezTo>
                    <a:pt x="154" y="7148"/>
                    <a:pt x="204" y="7165"/>
                    <a:pt x="256" y="7165"/>
                  </a:cubicBezTo>
                  <a:cubicBezTo>
                    <a:pt x="278" y="7165"/>
                    <a:pt x="301" y="7162"/>
                    <a:pt x="324" y="7156"/>
                  </a:cubicBezTo>
                  <a:lnTo>
                    <a:pt x="5991" y="5477"/>
                  </a:lnTo>
                  <a:cubicBezTo>
                    <a:pt x="6153" y="5429"/>
                    <a:pt x="6211" y="5238"/>
                    <a:pt x="6096" y="5114"/>
                  </a:cubicBezTo>
                  <a:lnTo>
                    <a:pt x="5314" y="4217"/>
                  </a:lnTo>
                  <a:lnTo>
                    <a:pt x="531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6" name="Google Shape;6546;p50"/>
            <p:cNvSpPr/>
            <p:nvPr/>
          </p:nvSpPr>
          <p:spPr>
            <a:xfrm>
              <a:off x="2761867" y="3061268"/>
              <a:ext cx="96701" cy="86227"/>
            </a:xfrm>
            <a:custGeom>
              <a:avLst/>
              <a:gdLst/>
              <a:ahLst/>
              <a:cxnLst/>
              <a:rect l="l" t="t" r="r" b="b"/>
              <a:pathLst>
                <a:path w="3693" h="3293" extrusionOk="0">
                  <a:moveTo>
                    <a:pt x="1" y="1"/>
                  </a:moveTo>
                  <a:lnTo>
                    <a:pt x="1" y="3292"/>
                  </a:lnTo>
                  <a:lnTo>
                    <a:pt x="106" y="3292"/>
                  </a:lnTo>
                  <a:lnTo>
                    <a:pt x="3483" y="1432"/>
                  </a:lnTo>
                  <a:cubicBezTo>
                    <a:pt x="3550" y="1394"/>
                    <a:pt x="3626" y="1356"/>
                    <a:pt x="3693" y="1317"/>
                  </a:cubicBezTo>
                  <a:lnTo>
                    <a:pt x="3693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7" name="Google Shape;6547;p50"/>
            <p:cNvSpPr/>
            <p:nvPr/>
          </p:nvSpPr>
          <p:spPr>
            <a:xfrm>
              <a:off x="2722407" y="3171690"/>
              <a:ext cx="159650" cy="77193"/>
            </a:xfrm>
            <a:custGeom>
              <a:avLst/>
              <a:gdLst/>
              <a:ahLst/>
              <a:cxnLst/>
              <a:rect l="l" t="t" r="r" b="b"/>
              <a:pathLst>
                <a:path w="6097" h="2948" extrusionOk="0">
                  <a:moveTo>
                    <a:pt x="5200" y="0"/>
                  </a:moveTo>
                  <a:cubicBezTo>
                    <a:pt x="5181" y="0"/>
                    <a:pt x="1279" y="2176"/>
                    <a:pt x="1" y="2891"/>
                  </a:cubicBezTo>
                  <a:cubicBezTo>
                    <a:pt x="40" y="2931"/>
                    <a:pt x="90" y="2948"/>
                    <a:pt x="142" y="2948"/>
                  </a:cubicBezTo>
                  <a:cubicBezTo>
                    <a:pt x="164" y="2948"/>
                    <a:pt x="187" y="2945"/>
                    <a:pt x="210" y="2939"/>
                  </a:cubicBezTo>
                  <a:lnTo>
                    <a:pt x="5877" y="1260"/>
                  </a:lnTo>
                  <a:cubicBezTo>
                    <a:pt x="6039" y="1212"/>
                    <a:pt x="6097" y="1012"/>
                    <a:pt x="5982" y="888"/>
                  </a:cubicBezTo>
                  <a:lnTo>
                    <a:pt x="5200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8" name="Google Shape;6548;p50"/>
            <p:cNvSpPr/>
            <p:nvPr/>
          </p:nvSpPr>
          <p:spPr>
            <a:xfrm>
              <a:off x="2708659" y="2882162"/>
              <a:ext cx="203117" cy="254335"/>
            </a:xfrm>
            <a:custGeom>
              <a:avLst/>
              <a:gdLst/>
              <a:ahLst/>
              <a:cxnLst/>
              <a:rect l="l" t="t" r="r" b="b"/>
              <a:pathLst>
                <a:path w="7757" h="9713" extrusionOk="0">
                  <a:moveTo>
                    <a:pt x="3874" y="1"/>
                  </a:moveTo>
                  <a:cubicBezTo>
                    <a:pt x="1737" y="1"/>
                    <a:pt x="1" y="1680"/>
                    <a:pt x="1" y="3750"/>
                  </a:cubicBezTo>
                  <a:cubicBezTo>
                    <a:pt x="1" y="3807"/>
                    <a:pt x="1" y="6259"/>
                    <a:pt x="1" y="7995"/>
                  </a:cubicBezTo>
                  <a:lnTo>
                    <a:pt x="1" y="8424"/>
                  </a:lnTo>
                  <a:lnTo>
                    <a:pt x="1" y="9025"/>
                  </a:lnTo>
                  <a:cubicBezTo>
                    <a:pt x="1" y="9398"/>
                    <a:pt x="316" y="9712"/>
                    <a:pt x="688" y="9712"/>
                  </a:cubicBezTo>
                  <a:lnTo>
                    <a:pt x="2033" y="9712"/>
                  </a:lnTo>
                  <a:lnTo>
                    <a:pt x="5305" y="7900"/>
                  </a:lnTo>
                  <a:cubicBezTo>
                    <a:pt x="6822" y="7070"/>
                    <a:pt x="7757" y="5477"/>
                    <a:pt x="7757" y="3750"/>
                  </a:cubicBezTo>
                  <a:cubicBezTo>
                    <a:pt x="7757" y="1680"/>
                    <a:pt x="6021" y="1"/>
                    <a:pt x="3874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9" name="Google Shape;6549;p50"/>
            <p:cNvSpPr/>
            <p:nvPr/>
          </p:nvSpPr>
          <p:spPr>
            <a:xfrm>
              <a:off x="2708659" y="3091512"/>
              <a:ext cx="40246" cy="11260"/>
            </a:xfrm>
            <a:custGeom>
              <a:avLst/>
              <a:gdLst/>
              <a:ahLst/>
              <a:cxnLst/>
              <a:rect l="l" t="t" r="r" b="b"/>
              <a:pathLst>
                <a:path w="1537" h="430" extrusionOk="0">
                  <a:moveTo>
                    <a:pt x="1" y="0"/>
                  </a:moveTo>
                  <a:lnTo>
                    <a:pt x="1" y="429"/>
                  </a:lnTo>
                  <a:lnTo>
                    <a:pt x="1317" y="429"/>
                  </a:lnTo>
                  <a:cubicBezTo>
                    <a:pt x="1441" y="429"/>
                    <a:pt x="1537" y="334"/>
                    <a:pt x="1537" y="220"/>
                  </a:cubicBezTo>
                  <a:cubicBezTo>
                    <a:pt x="1537" y="96"/>
                    <a:pt x="1441" y="0"/>
                    <a:pt x="1327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0" name="Google Shape;6550;p50"/>
            <p:cNvSpPr/>
            <p:nvPr/>
          </p:nvSpPr>
          <p:spPr>
            <a:xfrm>
              <a:off x="2755871" y="2907641"/>
              <a:ext cx="127181" cy="127181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2434" y="1"/>
                  </a:moveTo>
                  <a:cubicBezTo>
                    <a:pt x="1088" y="1"/>
                    <a:pt x="1" y="1088"/>
                    <a:pt x="1" y="2424"/>
                  </a:cubicBezTo>
                  <a:cubicBezTo>
                    <a:pt x="1" y="3769"/>
                    <a:pt x="1088" y="4857"/>
                    <a:pt x="2434" y="4857"/>
                  </a:cubicBezTo>
                  <a:cubicBezTo>
                    <a:pt x="3769" y="4857"/>
                    <a:pt x="4857" y="3769"/>
                    <a:pt x="4857" y="2424"/>
                  </a:cubicBezTo>
                  <a:cubicBezTo>
                    <a:pt x="4857" y="1088"/>
                    <a:pt x="3769" y="1"/>
                    <a:pt x="2434" y="1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1" name="Google Shape;6551;p50"/>
            <p:cNvSpPr/>
            <p:nvPr/>
          </p:nvSpPr>
          <p:spPr>
            <a:xfrm>
              <a:off x="2788602" y="2927122"/>
              <a:ext cx="84028" cy="60985"/>
            </a:xfrm>
            <a:custGeom>
              <a:avLst/>
              <a:gdLst/>
              <a:ahLst/>
              <a:cxnLst/>
              <a:rect l="l" t="t" r="r" b="b"/>
              <a:pathLst>
                <a:path w="3209" h="2329" extrusionOk="0">
                  <a:moveTo>
                    <a:pt x="1613" y="430"/>
                  </a:moveTo>
                  <a:cubicBezTo>
                    <a:pt x="2262" y="430"/>
                    <a:pt x="2586" y="1222"/>
                    <a:pt x="2128" y="1680"/>
                  </a:cubicBezTo>
                  <a:cubicBezTo>
                    <a:pt x="1981" y="1827"/>
                    <a:pt x="1794" y="1897"/>
                    <a:pt x="1611" y="1897"/>
                  </a:cubicBezTo>
                  <a:cubicBezTo>
                    <a:pt x="1331" y="1897"/>
                    <a:pt x="1057" y="1735"/>
                    <a:pt x="936" y="1441"/>
                  </a:cubicBezTo>
                  <a:cubicBezTo>
                    <a:pt x="735" y="964"/>
                    <a:pt x="1088" y="430"/>
                    <a:pt x="1613" y="430"/>
                  </a:cubicBezTo>
                  <a:close/>
                  <a:moveTo>
                    <a:pt x="1628" y="0"/>
                  </a:moveTo>
                  <a:cubicBezTo>
                    <a:pt x="1480" y="0"/>
                    <a:pt x="1324" y="30"/>
                    <a:pt x="1165" y="96"/>
                  </a:cubicBezTo>
                  <a:cubicBezTo>
                    <a:pt x="1" y="583"/>
                    <a:pt x="344" y="2329"/>
                    <a:pt x="1613" y="2329"/>
                  </a:cubicBezTo>
                  <a:cubicBezTo>
                    <a:pt x="1918" y="2329"/>
                    <a:pt x="2214" y="2205"/>
                    <a:pt x="2433" y="1985"/>
                  </a:cubicBezTo>
                  <a:cubicBezTo>
                    <a:pt x="3208" y="1210"/>
                    <a:pt x="2572" y="0"/>
                    <a:pt x="1628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2" name="Google Shape;6552;p50"/>
            <p:cNvSpPr/>
            <p:nvPr/>
          </p:nvSpPr>
          <p:spPr>
            <a:xfrm>
              <a:off x="2777369" y="2969385"/>
              <a:ext cx="44017" cy="39696"/>
            </a:xfrm>
            <a:custGeom>
              <a:avLst/>
              <a:gdLst/>
              <a:ahLst/>
              <a:cxnLst/>
              <a:rect l="l" t="t" r="r" b="b"/>
              <a:pathLst>
                <a:path w="1681" h="1516" extrusionOk="0">
                  <a:moveTo>
                    <a:pt x="1369" y="1"/>
                  </a:moveTo>
                  <a:cubicBezTo>
                    <a:pt x="1319" y="1"/>
                    <a:pt x="1268" y="20"/>
                    <a:pt x="1221" y="66"/>
                  </a:cubicBezTo>
                  <a:lnTo>
                    <a:pt x="143" y="1153"/>
                  </a:lnTo>
                  <a:cubicBezTo>
                    <a:pt x="0" y="1287"/>
                    <a:pt x="96" y="1516"/>
                    <a:pt x="296" y="1516"/>
                  </a:cubicBezTo>
                  <a:cubicBezTo>
                    <a:pt x="344" y="1516"/>
                    <a:pt x="401" y="1497"/>
                    <a:pt x="439" y="1449"/>
                  </a:cubicBezTo>
                  <a:lnTo>
                    <a:pt x="1527" y="371"/>
                  </a:lnTo>
                  <a:cubicBezTo>
                    <a:pt x="1681" y="217"/>
                    <a:pt x="1536" y="1"/>
                    <a:pt x="1369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3" name="Google Shape;6553;p50"/>
          <p:cNvSpPr/>
          <p:nvPr/>
        </p:nvSpPr>
        <p:spPr>
          <a:xfrm>
            <a:off x="2637986" y="2280903"/>
            <a:ext cx="303039" cy="21000"/>
          </a:xfrm>
          <a:custGeom>
            <a:avLst/>
            <a:gdLst/>
            <a:ahLst/>
            <a:cxnLst/>
            <a:rect l="l" t="t" r="r" b="b"/>
            <a:pathLst>
              <a:path w="11573" h="802" extrusionOk="0">
                <a:moveTo>
                  <a:pt x="0" y="0"/>
                </a:moveTo>
                <a:lnTo>
                  <a:pt x="0" y="582"/>
                </a:lnTo>
                <a:cubicBezTo>
                  <a:pt x="0" y="706"/>
                  <a:pt x="105" y="802"/>
                  <a:pt x="219" y="802"/>
                </a:cubicBezTo>
                <a:lnTo>
                  <a:pt x="11343" y="802"/>
                </a:lnTo>
                <a:cubicBezTo>
                  <a:pt x="11467" y="802"/>
                  <a:pt x="11572" y="706"/>
                  <a:pt x="11572" y="582"/>
                </a:cubicBezTo>
                <a:lnTo>
                  <a:pt x="11572" y="0"/>
                </a:lnTo>
                <a:close/>
              </a:path>
            </a:pathLst>
          </a:custGeom>
          <a:solidFill>
            <a:srgbClr val="A4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54" name="Google Shape;6554;p50"/>
          <p:cNvGrpSpPr/>
          <p:nvPr/>
        </p:nvGrpSpPr>
        <p:grpSpPr>
          <a:xfrm>
            <a:off x="2637986" y="1980142"/>
            <a:ext cx="359232" cy="322023"/>
            <a:chOff x="2637986" y="1980142"/>
            <a:chExt cx="359232" cy="322023"/>
          </a:xfrm>
        </p:grpSpPr>
        <p:sp>
          <p:nvSpPr>
            <p:cNvPr id="6555" name="Google Shape;6555;p50"/>
            <p:cNvSpPr/>
            <p:nvPr/>
          </p:nvSpPr>
          <p:spPr>
            <a:xfrm>
              <a:off x="2637986" y="2064065"/>
              <a:ext cx="303039" cy="238100"/>
            </a:xfrm>
            <a:custGeom>
              <a:avLst/>
              <a:gdLst/>
              <a:ahLst/>
              <a:cxnLst/>
              <a:rect l="l" t="t" r="r" b="b"/>
              <a:pathLst>
                <a:path w="11573" h="9093" extrusionOk="0">
                  <a:moveTo>
                    <a:pt x="219" y="1"/>
                  </a:moveTo>
                  <a:cubicBezTo>
                    <a:pt x="105" y="1"/>
                    <a:pt x="0" y="105"/>
                    <a:pt x="0" y="220"/>
                  </a:cubicBezTo>
                  <a:lnTo>
                    <a:pt x="0" y="8873"/>
                  </a:lnTo>
                  <a:cubicBezTo>
                    <a:pt x="0" y="8997"/>
                    <a:pt x="105" y="9092"/>
                    <a:pt x="219" y="9092"/>
                  </a:cubicBezTo>
                  <a:lnTo>
                    <a:pt x="11343" y="9092"/>
                  </a:lnTo>
                  <a:cubicBezTo>
                    <a:pt x="11467" y="9092"/>
                    <a:pt x="11572" y="8997"/>
                    <a:pt x="11572" y="8873"/>
                  </a:cubicBezTo>
                  <a:lnTo>
                    <a:pt x="11572" y="1517"/>
                  </a:lnTo>
                  <a:lnTo>
                    <a:pt x="4684" y="1517"/>
                  </a:lnTo>
                  <a:lnTo>
                    <a:pt x="3234" y="67"/>
                  </a:lnTo>
                  <a:cubicBezTo>
                    <a:pt x="3196" y="29"/>
                    <a:pt x="3139" y="1"/>
                    <a:pt x="307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6" name="Google Shape;6556;p50"/>
            <p:cNvSpPr/>
            <p:nvPr/>
          </p:nvSpPr>
          <p:spPr>
            <a:xfrm>
              <a:off x="2638222" y="2064065"/>
              <a:ext cx="122441" cy="39749"/>
            </a:xfrm>
            <a:custGeom>
              <a:avLst/>
              <a:gdLst/>
              <a:ahLst/>
              <a:cxnLst/>
              <a:rect l="l" t="t" r="r" b="b"/>
              <a:pathLst>
                <a:path w="4676" h="1518" extrusionOk="0">
                  <a:moveTo>
                    <a:pt x="220" y="1"/>
                  </a:moveTo>
                  <a:cubicBezTo>
                    <a:pt x="96" y="1"/>
                    <a:pt x="1" y="105"/>
                    <a:pt x="1" y="220"/>
                  </a:cubicBezTo>
                  <a:lnTo>
                    <a:pt x="1" y="1517"/>
                  </a:lnTo>
                  <a:lnTo>
                    <a:pt x="4675" y="1517"/>
                  </a:lnTo>
                  <a:lnTo>
                    <a:pt x="3225" y="67"/>
                  </a:lnTo>
                  <a:cubicBezTo>
                    <a:pt x="3187" y="29"/>
                    <a:pt x="3130" y="1"/>
                    <a:pt x="307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7" name="Google Shape;6557;p50"/>
            <p:cNvSpPr/>
            <p:nvPr/>
          </p:nvSpPr>
          <p:spPr>
            <a:xfrm>
              <a:off x="2918742" y="2110019"/>
              <a:ext cx="22022" cy="192146"/>
            </a:xfrm>
            <a:custGeom>
              <a:avLst/>
              <a:gdLst/>
              <a:ahLst/>
              <a:cxnLst/>
              <a:rect l="l" t="t" r="r" b="b"/>
              <a:pathLst>
                <a:path w="841" h="7338" extrusionOk="0">
                  <a:moveTo>
                    <a:pt x="1" y="1"/>
                  </a:moveTo>
                  <a:lnTo>
                    <a:pt x="1" y="7337"/>
                  </a:lnTo>
                  <a:lnTo>
                    <a:pt x="621" y="7337"/>
                  </a:lnTo>
                  <a:cubicBezTo>
                    <a:pt x="736" y="7337"/>
                    <a:pt x="840" y="7242"/>
                    <a:pt x="840" y="7118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8" name="Google Shape;6558;p50"/>
            <p:cNvSpPr/>
            <p:nvPr/>
          </p:nvSpPr>
          <p:spPr>
            <a:xfrm>
              <a:off x="2835814" y="2103787"/>
              <a:ext cx="105211" cy="49149"/>
            </a:xfrm>
            <a:custGeom>
              <a:avLst/>
              <a:gdLst/>
              <a:ahLst/>
              <a:cxnLst/>
              <a:rect l="l" t="t" r="r" b="b"/>
              <a:pathLst>
                <a:path w="4018" h="1877" extrusionOk="0">
                  <a:moveTo>
                    <a:pt x="1" y="0"/>
                  </a:moveTo>
                  <a:cubicBezTo>
                    <a:pt x="656" y="1177"/>
                    <a:pt x="1888" y="1877"/>
                    <a:pt x="3196" y="1877"/>
                  </a:cubicBezTo>
                  <a:cubicBezTo>
                    <a:pt x="3468" y="1877"/>
                    <a:pt x="3743" y="1847"/>
                    <a:pt x="4017" y="1784"/>
                  </a:cubicBezTo>
                  <a:lnTo>
                    <a:pt x="4017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9" name="Google Shape;6559;p50"/>
            <p:cNvSpPr/>
            <p:nvPr/>
          </p:nvSpPr>
          <p:spPr>
            <a:xfrm>
              <a:off x="2842072" y="1980142"/>
              <a:ext cx="155146" cy="154884"/>
            </a:xfrm>
            <a:custGeom>
              <a:avLst/>
              <a:gdLst/>
              <a:ahLst/>
              <a:cxnLst/>
              <a:rect l="l" t="t" r="r" b="b"/>
              <a:pathLst>
                <a:path w="5925" h="5915" extrusionOk="0">
                  <a:moveTo>
                    <a:pt x="2958" y="0"/>
                  </a:moveTo>
                  <a:cubicBezTo>
                    <a:pt x="1326" y="0"/>
                    <a:pt x="0" y="1317"/>
                    <a:pt x="0" y="2958"/>
                  </a:cubicBezTo>
                  <a:cubicBezTo>
                    <a:pt x="0" y="4589"/>
                    <a:pt x="1326" y="5915"/>
                    <a:pt x="2958" y="5915"/>
                  </a:cubicBezTo>
                  <a:cubicBezTo>
                    <a:pt x="4598" y="5915"/>
                    <a:pt x="5925" y="4589"/>
                    <a:pt x="5925" y="2958"/>
                  </a:cubicBezTo>
                  <a:cubicBezTo>
                    <a:pt x="5925" y="1317"/>
                    <a:pt x="4598" y="0"/>
                    <a:pt x="2958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0" name="Google Shape;6560;p50"/>
            <p:cNvSpPr/>
            <p:nvPr/>
          </p:nvSpPr>
          <p:spPr>
            <a:xfrm>
              <a:off x="2885277" y="2043326"/>
              <a:ext cx="66719" cy="47997"/>
            </a:xfrm>
            <a:custGeom>
              <a:avLst/>
              <a:gdLst/>
              <a:ahLst/>
              <a:cxnLst/>
              <a:rect l="l" t="t" r="r" b="b"/>
              <a:pathLst>
                <a:path w="2548" h="1833" extrusionOk="0">
                  <a:moveTo>
                    <a:pt x="23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1613"/>
                  </a:lnTo>
                  <a:cubicBezTo>
                    <a:pt x="1" y="1727"/>
                    <a:pt x="106" y="1832"/>
                    <a:pt x="230" y="1832"/>
                  </a:cubicBezTo>
                  <a:lnTo>
                    <a:pt x="2338" y="1832"/>
                  </a:lnTo>
                  <a:cubicBezTo>
                    <a:pt x="2452" y="1832"/>
                    <a:pt x="2548" y="1727"/>
                    <a:pt x="2548" y="1613"/>
                  </a:cubicBezTo>
                  <a:lnTo>
                    <a:pt x="2548" y="220"/>
                  </a:lnTo>
                  <a:cubicBezTo>
                    <a:pt x="2548" y="96"/>
                    <a:pt x="2452" y="1"/>
                    <a:pt x="232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1" name="Google Shape;6561;p50"/>
            <p:cNvSpPr/>
            <p:nvPr/>
          </p:nvSpPr>
          <p:spPr>
            <a:xfrm>
              <a:off x="2723166" y="2183232"/>
              <a:ext cx="33255" cy="33229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220" y="0"/>
                  </a:moveTo>
                  <a:cubicBezTo>
                    <a:pt x="96" y="0"/>
                    <a:pt x="0" y="95"/>
                    <a:pt x="0" y="220"/>
                  </a:cubicBezTo>
                  <a:lnTo>
                    <a:pt x="0" y="1049"/>
                  </a:lnTo>
                  <a:cubicBezTo>
                    <a:pt x="0" y="1164"/>
                    <a:pt x="96" y="1269"/>
                    <a:pt x="220" y="1269"/>
                  </a:cubicBezTo>
                  <a:lnTo>
                    <a:pt x="1050" y="1269"/>
                  </a:lnTo>
                  <a:cubicBezTo>
                    <a:pt x="1174" y="1269"/>
                    <a:pt x="1269" y="1164"/>
                    <a:pt x="1269" y="1049"/>
                  </a:cubicBezTo>
                  <a:lnTo>
                    <a:pt x="1269" y="220"/>
                  </a:lnTo>
                  <a:cubicBezTo>
                    <a:pt x="1269" y="95"/>
                    <a:pt x="1174" y="0"/>
                    <a:pt x="105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2" name="Google Shape;6562;p50"/>
            <p:cNvSpPr/>
            <p:nvPr/>
          </p:nvSpPr>
          <p:spPr>
            <a:xfrm>
              <a:off x="2770613" y="2177734"/>
              <a:ext cx="91962" cy="10762"/>
            </a:xfrm>
            <a:custGeom>
              <a:avLst/>
              <a:gdLst/>
              <a:ahLst/>
              <a:cxnLst/>
              <a:rect l="l" t="t" r="r" b="b"/>
              <a:pathLst>
                <a:path w="3512" h="411" extrusionOk="0">
                  <a:moveTo>
                    <a:pt x="258" y="0"/>
                  </a:moveTo>
                  <a:cubicBezTo>
                    <a:pt x="1" y="19"/>
                    <a:pt x="1" y="391"/>
                    <a:pt x="258" y="410"/>
                  </a:cubicBezTo>
                  <a:lnTo>
                    <a:pt x="3254" y="410"/>
                  </a:lnTo>
                  <a:cubicBezTo>
                    <a:pt x="3511" y="391"/>
                    <a:pt x="3511" y="19"/>
                    <a:pt x="3254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3" name="Google Shape;6563;p50"/>
            <p:cNvSpPr/>
            <p:nvPr/>
          </p:nvSpPr>
          <p:spPr>
            <a:xfrm>
              <a:off x="2770613" y="2194204"/>
              <a:ext cx="92800" cy="11050"/>
            </a:xfrm>
            <a:custGeom>
              <a:avLst/>
              <a:gdLst/>
              <a:ahLst/>
              <a:cxnLst/>
              <a:rect l="l" t="t" r="r" b="b"/>
              <a:pathLst>
                <a:path w="3544" h="422" extrusionOk="0">
                  <a:moveTo>
                    <a:pt x="3272" y="0"/>
                  </a:moveTo>
                  <a:cubicBezTo>
                    <a:pt x="3266" y="0"/>
                    <a:pt x="3260" y="0"/>
                    <a:pt x="3254" y="1"/>
                  </a:cubicBezTo>
                  <a:lnTo>
                    <a:pt x="258" y="1"/>
                  </a:lnTo>
                  <a:cubicBezTo>
                    <a:pt x="1" y="20"/>
                    <a:pt x="1" y="402"/>
                    <a:pt x="258" y="421"/>
                  </a:cubicBezTo>
                  <a:lnTo>
                    <a:pt x="3254" y="421"/>
                  </a:lnTo>
                  <a:cubicBezTo>
                    <a:pt x="3260" y="421"/>
                    <a:pt x="3266" y="421"/>
                    <a:pt x="3272" y="421"/>
                  </a:cubicBezTo>
                  <a:cubicBezTo>
                    <a:pt x="3544" y="421"/>
                    <a:pt x="3544" y="0"/>
                    <a:pt x="327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4" name="Google Shape;6564;p50"/>
            <p:cNvSpPr/>
            <p:nvPr/>
          </p:nvSpPr>
          <p:spPr>
            <a:xfrm>
              <a:off x="2770613" y="2210962"/>
              <a:ext cx="91962" cy="10762"/>
            </a:xfrm>
            <a:custGeom>
              <a:avLst/>
              <a:gdLst/>
              <a:ahLst/>
              <a:cxnLst/>
              <a:rect l="l" t="t" r="r" b="b"/>
              <a:pathLst>
                <a:path w="3512" h="411" extrusionOk="0">
                  <a:moveTo>
                    <a:pt x="258" y="0"/>
                  </a:moveTo>
                  <a:cubicBezTo>
                    <a:pt x="1" y="19"/>
                    <a:pt x="1" y="391"/>
                    <a:pt x="258" y="410"/>
                  </a:cubicBezTo>
                  <a:lnTo>
                    <a:pt x="3254" y="410"/>
                  </a:lnTo>
                  <a:cubicBezTo>
                    <a:pt x="3511" y="391"/>
                    <a:pt x="3511" y="19"/>
                    <a:pt x="3254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5" name="Google Shape;6565;p50"/>
            <p:cNvSpPr/>
            <p:nvPr/>
          </p:nvSpPr>
          <p:spPr>
            <a:xfrm>
              <a:off x="2909420" y="2057780"/>
              <a:ext cx="20686" cy="10814"/>
            </a:xfrm>
            <a:custGeom>
              <a:avLst/>
              <a:gdLst/>
              <a:ahLst/>
              <a:cxnLst/>
              <a:rect l="l" t="t" r="r" b="b"/>
              <a:pathLst>
                <a:path w="790" h="413" extrusionOk="0">
                  <a:moveTo>
                    <a:pt x="264" y="1"/>
                  </a:moveTo>
                  <a:cubicBezTo>
                    <a:pt x="0" y="1"/>
                    <a:pt x="3" y="413"/>
                    <a:pt x="272" y="413"/>
                  </a:cubicBezTo>
                  <a:cubicBezTo>
                    <a:pt x="278" y="413"/>
                    <a:pt x="284" y="413"/>
                    <a:pt x="290" y="412"/>
                  </a:cubicBezTo>
                  <a:lnTo>
                    <a:pt x="500" y="412"/>
                  </a:lnTo>
                  <a:cubicBezTo>
                    <a:pt x="506" y="413"/>
                    <a:pt x="512" y="413"/>
                    <a:pt x="518" y="413"/>
                  </a:cubicBezTo>
                  <a:cubicBezTo>
                    <a:pt x="787" y="413"/>
                    <a:pt x="790" y="1"/>
                    <a:pt x="526" y="1"/>
                  </a:cubicBezTo>
                  <a:cubicBezTo>
                    <a:pt x="518" y="1"/>
                    <a:pt x="509" y="1"/>
                    <a:pt x="500" y="2"/>
                  </a:cubicBezTo>
                  <a:lnTo>
                    <a:pt x="290" y="2"/>
                  </a:lnTo>
                  <a:cubicBezTo>
                    <a:pt x="281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6" name="Google Shape;6566;p50"/>
            <p:cNvSpPr/>
            <p:nvPr/>
          </p:nvSpPr>
          <p:spPr>
            <a:xfrm>
              <a:off x="2914264" y="2058016"/>
              <a:ext cx="10762" cy="18827"/>
            </a:xfrm>
            <a:custGeom>
              <a:avLst/>
              <a:gdLst/>
              <a:ahLst/>
              <a:cxnLst/>
              <a:rect l="l" t="t" r="r" b="b"/>
              <a:pathLst>
                <a:path w="411" h="719" extrusionOk="0">
                  <a:moveTo>
                    <a:pt x="205" y="0"/>
                  </a:moveTo>
                  <a:cubicBezTo>
                    <a:pt x="108" y="0"/>
                    <a:pt x="10" y="65"/>
                    <a:pt x="0" y="193"/>
                  </a:cubicBezTo>
                  <a:lnTo>
                    <a:pt x="0" y="508"/>
                  </a:lnTo>
                  <a:cubicBezTo>
                    <a:pt x="0" y="623"/>
                    <a:pt x="86" y="718"/>
                    <a:pt x="201" y="718"/>
                  </a:cubicBezTo>
                  <a:cubicBezTo>
                    <a:pt x="315" y="718"/>
                    <a:pt x="410" y="623"/>
                    <a:pt x="410" y="508"/>
                  </a:cubicBezTo>
                  <a:lnTo>
                    <a:pt x="410" y="193"/>
                  </a:lnTo>
                  <a:cubicBezTo>
                    <a:pt x="401" y="65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7" name="Google Shape;6567;p50"/>
            <p:cNvSpPr/>
            <p:nvPr/>
          </p:nvSpPr>
          <p:spPr>
            <a:xfrm>
              <a:off x="2898265" y="2004363"/>
              <a:ext cx="40744" cy="38989"/>
            </a:xfrm>
            <a:custGeom>
              <a:avLst/>
              <a:gdLst/>
              <a:ahLst/>
              <a:cxnLst/>
              <a:rect l="l" t="t" r="r" b="b"/>
              <a:pathLst>
                <a:path w="1556" h="1489" extrusionOk="0">
                  <a:moveTo>
                    <a:pt x="783" y="1"/>
                  </a:moveTo>
                  <a:cubicBezTo>
                    <a:pt x="354" y="1"/>
                    <a:pt x="1" y="344"/>
                    <a:pt x="1" y="773"/>
                  </a:cubicBezTo>
                  <a:lnTo>
                    <a:pt x="1" y="1489"/>
                  </a:lnTo>
                  <a:lnTo>
                    <a:pt x="420" y="1489"/>
                  </a:lnTo>
                  <a:lnTo>
                    <a:pt x="420" y="773"/>
                  </a:lnTo>
                  <a:cubicBezTo>
                    <a:pt x="420" y="535"/>
                    <a:pt x="599" y="416"/>
                    <a:pt x="778" y="416"/>
                  </a:cubicBezTo>
                  <a:cubicBezTo>
                    <a:pt x="957" y="416"/>
                    <a:pt x="1136" y="535"/>
                    <a:pt x="1136" y="773"/>
                  </a:cubicBezTo>
                  <a:lnTo>
                    <a:pt x="1136" y="1489"/>
                  </a:lnTo>
                  <a:lnTo>
                    <a:pt x="1556" y="1489"/>
                  </a:lnTo>
                  <a:lnTo>
                    <a:pt x="1556" y="773"/>
                  </a:lnTo>
                  <a:cubicBezTo>
                    <a:pt x="1556" y="344"/>
                    <a:pt x="1203" y="1"/>
                    <a:pt x="78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68" name="Google Shape;6568;p50"/>
          <p:cNvGrpSpPr/>
          <p:nvPr/>
        </p:nvGrpSpPr>
        <p:grpSpPr>
          <a:xfrm>
            <a:off x="1306531" y="3346972"/>
            <a:ext cx="323018" cy="359075"/>
            <a:chOff x="1306531" y="3346972"/>
            <a:chExt cx="323018" cy="359075"/>
          </a:xfrm>
        </p:grpSpPr>
        <p:sp>
          <p:nvSpPr>
            <p:cNvPr id="6569" name="Google Shape;6569;p50"/>
            <p:cNvSpPr/>
            <p:nvPr/>
          </p:nvSpPr>
          <p:spPr>
            <a:xfrm>
              <a:off x="1314020" y="3592614"/>
              <a:ext cx="98194" cy="97880"/>
            </a:xfrm>
            <a:custGeom>
              <a:avLst/>
              <a:gdLst/>
              <a:ahLst/>
              <a:cxnLst/>
              <a:rect l="l" t="t" r="r" b="b"/>
              <a:pathLst>
                <a:path w="3750" h="3738" extrusionOk="0">
                  <a:moveTo>
                    <a:pt x="2280" y="0"/>
                  </a:moveTo>
                  <a:lnTo>
                    <a:pt x="0" y="2280"/>
                  </a:lnTo>
                  <a:lnTo>
                    <a:pt x="1384" y="3673"/>
                  </a:lnTo>
                  <a:cubicBezTo>
                    <a:pt x="1427" y="3716"/>
                    <a:pt x="1484" y="3737"/>
                    <a:pt x="1541" y="3737"/>
                  </a:cubicBezTo>
                  <a:cubicBezTo>
                    <a:pt x="1598" y="3737"/>
                    <a:pt x="1656" y="3716"/>
                    <a:pt x="1698" y="3673"/>
                  </a:cubicBezTo>
                  <a:lnTo>
                    <a:pt x="1842" y="3530"/>
                  </a:lnTo>
                  <a:cubicBezTo>
                    <a:pt x="1927" y="3435"/>
                    <a:pt x="1927" y="3301"/>
                    <a:pt x="1842" y="3215"/>
                  </a:cubicBezTo>
                  <a:lnTo>
                    <a:pt x="1574" y="2948"/>
                  </a:lnTo>
                  <a:cubicBezTo>
                    <a:pt x="1489" y="2862"/>
                    <a:pt x="1489" y="2719"/>
                    <a:pt x="1574" y="2633"/>
                  </a:cubicBezTo>
                  <a:lnTo>
                    <a:pt x="1718" y="2490"/>
                  </a:lnTo>
                  <a:cubicBezTo>
                    <a:pt x="1760" y="2447"/>
                    <a:pt x="1815" y="2426"/>
                    <a:pt x="1871" y="2426"/>
                  </a:cubicBezTo>
                  <a:cubicBezTo>
                    <a:pt x="1927" y="2426"/>
                    <a:pt x="1985" y="2447"/>
                    <a:pt x="2032" y="2490"/>
                  </a:cubicBezTo>
                  <a:lnTo>
                    <a:pt x="2299" y="2757"/>
                  </a:lnTo>
                  <a:cubicBezTo>
                    <a:pt x="2342" y="2800"/>
                    <a:pt x="2397" y="2822"/>
                    <a:pt x="2452" y="2822"/>
                  </a:cubicBezTo>
                  <a:cubicBezTo>
                    <a:pt x="2507" y="2822"/>
                    <a:pt x="2562" y="2800"/>
                    <a:pt x="2605" y="2757"/>
                  </a:cubicBezTo>
                  <a:lnTo>
                    <a:pt x="2757" y="2614"/>
                  </a:lnTo>
                  <a:cubicBezTo>
                    <a:pt x="2843" y="2528"/>
                    <a:pt x="2843" y="2385"/>
                    <a:pt x="2757" y="2299"/>
                  </a:cubicBezTo>
                  <a:lnTo>
                    <a:pt x="2481" y="2032"/>
                  </a:lnTo>
                  <a:cubicBezTo>
                    <a:pt x="2395" y="1946"/>
                    <a:pt x="2395" y="1803"/>
                    <a:pt x="2481" y="1717"/>
                  </a:cubicBezTo>
                  <a:lnTo>
                    <a:pt x="2624" y="1574"/>
                  </a:lnTo>
                  <a:cubicBezTo>
                    <a:pt x="2667" y="1531"/>
                    <a:pt x="2724" y="1510"/>
                    <a:pt x="2781" y="1510"/>
                  </a:cubicBezTo>
                  <a:cubicBezTo>
                    <a:pt x="2838" y="1510"/>
                    <a:pt x="2896" y="1531"/>
                    <a:pt x="2939" y="1574"/>
                  </a:cubicBezTo>
                  <a:lnTo>
                    <a:pt x="3206" y="1851"/>
                  </a:lnTo>
                  <a:cubicBezTo>
                    <a:pt x="3249" y="1894"/>
                    <a:pt x="3306" y="1915"/>
                    <a:pt x="3363" y="1915"/>
                  </a:cubicBezTo>
                  <a:cubicBezTo>
                    <a:pt x="3420" y="1915"/>
                    <a:pt x="3478" y="1894"/>
                    <a:pt x="3521" y="1851"/>
                  </a:cubicBezTo>
                  <a:lnTo>
                    <a:pt x="3664" y="1698"/>
                  </a:lnTo>
                  <a:cubicBezTo>
                    <a:pt x="3750" y="1612"/>
                    <a:pt x="3750" y="1479"/>
                    <a:pt x="3664" y="1393"/>
                  </a:cubicBezTo>
                  <a:lnTo>
                    <a:pt x="2280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0" name="Google Shape;6570;p50"/>
            <p:cNvSpPr/>
            <p:nvPr/>
          </p:nvSpPr>
          <p:spPr>
            <a:xfrm>
              <a:off x="1444657" y="3534326"/>
              <a:ext cx="170909" cy="171721"/>
            </a:xfrm>
            <a:custGeom>
              <a:avLst/>
              <a:gdLst/>
              <a:ahLst/>
              <a:cxnLst/>
              <a:rect l="l" t="t" r="r" b="b"/>
              <a:pathLst>
                <a:path w="6527" h="6558" extrusionOk="0">
                  <a:moveTo>
                    <a:pt x="2243" y="0"/>
                  </a:moveTo>
                  <a:cubicBezTo>
                    <a:pt x="2165" y="0"/>
                    <a:pt x="2090" y="46"/>
                    <a:pt x="2061" y="127"/>
                  </a:cubicBezTo>
                  <a:lnTo>
                    <a:pt x="1613" y="1368"/>
                  </a:lnTo>
                  <a:cubicBezTo>
                    <a:pt x="554" y="1950"/>
                    <a:pt x="1" y="3142"/>
                    <a:pt x="239" y="4325"/>
                  </a:cubicBezTo>
                  <a:cubicBezTo>
                    <a:pt x="516" y="5729"/>
                    <a:pt x="1726" y="6558"/>
                    <a:pt x="2966" y="6558"/>
                  </a:cubicBezTo>
                  <a:cubicBezTo>
                    <a:pt x="3690" y="6558"/>
                    <a:pt x="4424" y="6276"/>
                    <a:pt x="4990" y="5661"/>
                  </a:cubicBezTo>
                  <a:cubicBezTo>
                    <a:pt x="6526" y="4001"/>
                    <a:pt x="5524" y="1291"/>
                    <a:pt x="3273" y="1034"/>
                  </a:cubicBezTo>
                  <a:lnTo>
                    <a:pt x="2386" y="61"/>
                  </a:lnTo>
                  <a:cubicBezTo>
                    <a:pt x="2345" y="19"/>
                    <a:pt x="2293" y="0"/>
                    <a:pt x="224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1" name="Google Shape;6571;p50"/>
            <p:cNvSpPr/>
            <p:nvPr/>
          </p:nvSpPr>
          <p:spPr>
            <a:xfrm>
              <a:off x="1503364" y="3585125"/>
              <a:ext cx="36240" cy="39723"/>
            </a:xfrm>
            <a:custGeom>
              <a:avLst/>
              <a:gdLst/>
              <a:ahLst/>
              <a:cxnLst/>
              <a:rect l="l" t="t" r="r" b="b"/>
              <a:pathLst>
                <a:path w="1384" h="1517" extrusionOk="0">
                  <a:moveTo>
                    <a:pt x="697" y="0"/>
                  </a:moveTo>
                  <a:cubicBezTo>
                    <a:pt x="306" y="0"/>
                    <a:pt x="1" y="315"/>
                    <a:pt x="1" y="696"/>
                  </a:cubicBezTo>
                  <a:lnTo>
                    <a:pt x="1" y="1307"/>
                  </a:lnTo>
                  <a:cubicBezTo>
                    <a:pt x="1" y="1421"/>
                    <a:pt x="87" y="1517"/>
                    <a:pt x="211" y="1517"/>
                  </a:cubicBezTo>
                  <a:cubicBezTo>
                    <a:pt x="315" y="1517"/>
                    <a:pt x="411" y="1421"/>
                    <a:pt x="411" y="1307"/>
                  </a:cubicBezTo>
                  <a:lnTo>
                    <a:pt x="411" y="696"/>
                  </a:lnTo>
                  <a:cubicBezTo>
                    <a:pt x="411" y="510"/>
                    <a:pt x="552" y="417"/>
                    <a:pt x="692" y="417"/>
                  </a:cubicBezTo>
                  <a:cubicBezTo>
                    <a:pt x="833" y="417"/>
                    <a:pt x="974" y="510"/>
                    <a:pt x="974" y="696"/>
                  </a:cubicBezTo>
                  <a:cubicBezTo>
                    <a:pt x="983" y="825"/>
                    <a:pt x="1081" y="890"/>
                    <a:pt x="1179" y="890"/>
                  </a:cubicBezTo>
                  <a:cubicBezTo>
                    <a:pt x="1277" y="890"/>
                    <a:pt x="1374" y="825"/>
                    <a:pt x="1384" y="696"/>
                  </a:cubicBezTo>
                  <a:cubicBezTo>
                    <a:pt x="1384" y="315"/>
                    <a:pt x="1079" y="0"/>
                    <a:pt x="697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2" name="Google Shape;6572;p50"/>
            <p:cNvSpPr/>
            <p:nvPr/>
          </p:nvSpPr>
          <p:spPr>
            <a:xfrm>
              <a:off x="1492628" y="3619584"/>
              <a:ext cx="57476" cy="41241"/>
            </a:xfrm>
            <a:custGeom>
              <a:avLst/>
              <a:gdLst/>
              <a:ahLst/>
              <a:cxnLst/>
              <a:rect l="l" t="t" r="r" b="b"/>
              <a:pathLst>
                <a:path w="2195" h="1575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346"/>
                  </a:lnTo>
                  <a:cubicBezTo>
                    <a:pt x="0" y="1470"/>
                    <a:pt x="105" y="1575"/>
                    <a:pt x="229" y="1575"/>
                  </a:cubicBezTo>
                  <a:lnTo>
                    <a:pt x="1975" y="1575"/>
                  </a:lnTo>
                  <a:cubicBezTo>
                    <a:pt x="2099" y="1565"/>
                    <a:pt x="2195" y="1470"/>
                    <a:pt x="2195" y="1346"/>
                  </a:cubicBezTo>
                  <a:lnTo>
                    <a:pt x="2195" y="220"/>
                  </a:lnTo>
                  <a:cubicBezTo>
                    <a:pt x="2195" y="96"/>
                    <a:pt x="2090" y="1"/>
                    <a:pt x="197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3" name="Google Shape;6573;p50"/>
            <p:cNvSpPr/>
            <p:nvPr/>
          </p:nvSpPr>
          <p:spPr>
            <a:xfrm>
              <a:off x="1306531" y="3459463"/>
              <a:ext cx="200368" cy="202122"/>
            </a:xfrm>
            <a:custGeom>
              <a:avLst/>
              <a:gdLst/>
              <a:ahLst/>
              <a:cxnLst/>
              <a:rect l="l" t="t" r="r" b="b"/>
              <a:pathLst>
                <a:path w="7652" h="7719" extrusionOk="0">
                  <a:moveTo>
                    <a:pt x="6955" y="0"/>
                  </a:moveTo>
                  <a:lnTo>
                    <a:pt x="86" y="6860"/>
                  </a:lnTo>
                  <a:cubicBezTo>
                    <a:pt x="0" y="6945"/>
                    <a:pt x="0" y="7089"/>
                    <a:pt x="86" y="7174"/>
                  </a:cubicBezTo>
                  <a:lnTo>
                    <a:pt x="630" y="7718"/>
                  </a:lnTo>
                  <a:lnTo>
                    <a:pt x="7651" y="697"/>
                  </a:lnTo>
                  <a:lnTo>
                    <a:pt x="6955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4" name="Google Shape;6574;p50"/>
            <p:cNvSpPr/>
            <p:nvPr/>
          </p:nvSpPr>
          <p:spPr>
            <a:xfrm>
              <a:off x="1470633" y="3462710"/>
              <a:ext cx="33019" cy="32993"/>
            </a:xfrm>
            <a:custGeom>
              <a:avLst/>
              <a:gdLst/>
              <a:ahLst/>
              <a:cxnLst/>
              <a:rect l="l" t="t" r="r" b="b"/>
              <a:pathLst>
                <a:path w="1261" h="1260" extrusionOk="0">
                  <a:moveTo>
                    <a:pt x="554" y="0"/>
                  </a:moveTo>
                  <a:lnTo>
                    <a:pt x="1" y="554"/>
                  </a:lnTo>
                  <a:cubicBezTo>
                    <a:pt x="211" y="811"/>
                    <a:pt x="449" y="1040"/>
                    <a:pt x="707" y="1260"/>
                  </a:cubicBezTo>
                  <a:lnTo>
                    <a:pt x="1260" y="70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5" name="Google Shape;6575;p50"/>
            <p:cNvSpPr/>
            <p:nvPr/>
          </p:nvSpPr>
          <p:spPr>
            <a:xfrm>
              <a:off x="1450156" y="3346972"/>
              <a:ext cx="179393" cy="158995"/>
            </a:xfrm>
            <a:custGeom>
              <a:avLst/>
              <a:gdLst/>
              <a:ahLst/>
              <a:cxnLst/>
              <a:rect l="l" t="t" r="r" b="b"/>
              <a:pathLst>
                <a:path w="6851" h="6072" extrusionOk="0">
                  <a:moveTo>
                    <a:pt x="2872" y="825"/>
                  </a:moveTo>
                  <a:cubicBezTo>
                    <a:pt x="3511" y="825"/>
                    <a:pt x="4219" y="1121"/>
                    <a:pt x="4780" y="1683"/>
                  </a:cubicBezTo>
                  <a:cubicBezTo>
                    <a:pt x="5744" y="2646"/>
                    <a:pt x="5925" y="4029"/>
                    <a:pt x="5171" y="4783"/>
                  </a:cubicBezTo>
                  <a:cubicBezTo>
                    <a:pt x="4860" y="5094"/>
                    <a:pt x="4437" y="5245"/>
                    <a:pt x="3979" y="5245"/>
                  </a:cubicBezTo>
                  <a:cubicBezTo>
                    <a:pt x="3342" y="5245"/>
                    <a:pt x="2637" y="4953"/>
                    <a:pt x="2071" y="4392"/>
                  </a:cubicBezTo>
                  <a:cubicBezTo>
                    <a:pt x="1107" y="3428"/>
                    <a:pt x="936" y="2035"/>
                    <a:pt x="1680" y="1291"/>
                  </a:cubicBezTo>
                  <a:cubicBezTo>
                    <a:pt x="1990" y="977"/>
                    <a:pt x="2414" y="825"/>
                    <a:pt x="2872" y="825"/>
                  </a:cubicBezTo>
                  <a:close/>
                  <a:moveTo>
                    <a:pt x="2665" y="1"/>
                  </a:moveTo>
                  <a:cubicBezTo>
                    <a:pt x="2037" y="1"/>
                    <a:pt x="1457" y="207"/>
                    <a:pt x="1031" y="633"/>
                  </a:cubicBezTo>
                  <a:cubicBezTo>
                    <a:pt x="1" y="1663"/>
                    <a:pt x="239" y="3571"/>
                    <a:pt x="1565" y="4897"/>
                  </a:cubicBezTo>
                  <a:cubicBezTo>
                    <a:pt x="2336" y="5669"/>
                    <a:pt x="3304" y="6072"/>
                    <a:pt x="4180" y="6072"/>
                  </a:cubicBezTo>
                  <a:cubicBezTo>
                    <a:pt x="4810" y="6072"/>
                    <a:pt x="5393" y="5863"/>
                    <a:pt x="5820" y="5432"/>
                  </a:cubicBezTo>
                  <a:cubicBezTo>
                    <a:pt x="6850" y="4411"/>
                    <a:pt x="6612" y="2503"/>
                    <a:pt x="5286" y="1177"/>
                  </a:cubicBezTo>
                  <a:cubicBezTo>
                    <a:pt x="4513" y="404"/>
                    <a:pt x="3542" y="1"/>
                    <a:pt x="266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6" name="Google Shape;6576;p50"/>
            <p:cNvSpPr/>
            <p:nvPr/>
          </p:nvSpPr>
          <p:spPr>
            <a:xfrm>
              <a:off x="1511272" y="3631551"/>
              <a:ext cx="19613" cy="10814"/>
            </a:xfrm>
            <a:custGeom>
              <a:avLst/>
              <a:gdLst/>
              <a:ahLst/>
              <a:cxnLst/>
              <a:rect l="l" t="t" r="r" b="b"/>
              <a:pathLst>
                <a:path w="749" h="413" extrusionOk="0">
                  <a:moveTo>
                    <a:pt x="264" y="0"/>
                  </a:moveTo>
                  <a:cubicBezTo>
                    <a:pt x="0" y="0"/>
                    <a:pt x="3" y="412"/>
                    <a:pt x="272" y="412"/>
                  </a:cubicBezTo>
                  <a:cubicBezTo>
                    <a:pt x="278" y="412"/>
                    <a:pt x="284" y="412"/>
                    <a:pt x="290" y="412"/>
                  </a:cubicBezTo>
                  <a:lnTo>
                    <a:pt x="490" y="412"/>
                  </a:lnTo>
                  <a:cubicBezTo>
                    <a:pt x="748" y="393"/>
                    <a:pt x="748" y="21"/>
                    <a:pt x="490" y="1"/>
                  </a:cubicBezTo>
                  <a:lnTo>
                    <a:pt x="290" y="1"/>
                  </a:lnTo>
                  <a:cubicBezTo>
                    <a:pt x="281" y="1"/>
                    <a:pt x="272" y="0"/>
                    <a:pt x="264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7" name="Google Shape;6577;p50"/>
            <p:cNvSpPr/>
            <p:nvPr/>
          </p:nvSpPr>
          <p:spPr>
            <a:xfrm>
              <a:off x="1516116" y="3631760"/>
              <a:ext cx="10762" cy="18827"/>
            </a:xfrm>
            <a:custGeom>
              <a:avLst/>
              <a:gdLst/>
              <a:ahLst/>
              <a:cxnLst/>
              <a:rect l="l" t="t" r="r" b="b"/>
              <a:pathLst>
                <a:path w="411" h="719" extrusionOk="0">
                  <a:moveTo>
                    <a:pt x="205" y="1"/>
                  </a:moveTo>
                  <a:cubicBezTo>
                    <a:pt x="108" y="1"/>
                    <a:pt x="10" y="65"/>
                    <a:pt x="0" y="194"/>
                  </a:cubicBezTo>
                  <a:lnTo>
                    <a:pt x="0" y="518"/>
                  </a:lnTo>
                  <a:cubicBezTo>
                    <a:pt x="0" y="633"/>
                    <a:pt x="86" y="718"/>
                    <a:pt x="210" y="718"/>
                  </a:cubicBezTo>
                  <a:cubicBezTo>
                    <a:pt x="315" y="718"/>
                    <a:pt x="410" y="623"/>
                    <a:pt x="410" y="518"/>
                  </a:cubicBezTo>
                  <a:lnTo>
                    <a:pt x="410" y="194"/>
                  </a:lnTo>
                  <a:cubicBezTo>
                    <a:pt x="401" y="65"/>
                    <a:pt x="303" y="1"/>
                    <a:pt x="20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8" name="Google Shape;6578;p50"/>
          <p:cNvGrpSpPr/>
          <p:nvPr/>
        </p:nvGrpSpPr>
        <p:grpSpPr>
          <a:xfrm>
            <a:off x="1308024" y="2413975"/>
            <a:ext cx="360253" cy="357111"/>
            <a:chOff x="1308024" y="2413975"/>
            <a:chExt cx="360253" cy="357111"/>
          </a:xfrm>
        </p:grpSpPr>
        <p:sp>
          <p:nvSpPr>
            <p:cNvPr id="6579" name="Google Shape;6579;p50"/>
            <p:cNvSpPr/>
            <p:nvPr/>
          </p:nvSpPr>
          <p:spPr>
            <a:xfrm>
              <a:off x="1403939" y="2569173"/>
              <a:ext cx="212622" cy="201913"/>
            </a:xfrm>
            <a:custGeom>
              <a:avLst/>
              <a:gdLst/>
              <a:ahLst/>
              <a:cxnLst/>
              <a:rect l="l" t="t" r="r" b="b"/>
              <a:pathLst>
                <a:path w="8120" h="7711" extrusionOk="0">
                  <a:moveTo>
                    <a:pt x="6078" y="0"/>
                  </a:moveTo>
                  <a:lnTo>
                    <a:pt x="5257" y="830"/>
                  </a:lnTo>
                  <a:cubicBezTo>
                    <a:pt x="5210" y="878"/>
                    <a:pt x="5162" y="916"/>
                    <a:pt x="5114" y="954"/>
                  </a:cubicBezTo>
                  <a:cubicBezTo>
                    <a:pt x="4924" y="1093"/>
                    <a:pt x="4686" y="1176"/>
                    <a:pt x="4437" y="1176"/>
                  </a:cubicBezTo>
                  <a:cubicBezTo>
                    <a:pt x="4412" y="1176"/>
                    <a:pt x="4386" y="1175"/>
                    <a:pt x="4360" y="1174"/>
                  </a:cubicBezTo>
                  <a:cubicBezTo>
                    <a:pt x="3702" y="1135"/>
                    <a:pt x="2605" y="1059"/>
                    <a:pt x="2147" y="916"/>
                  </a:cubicBezTo>
                  <a:cubicBezTo>
                    <a:pt x="2142" y="915"/>
                    <a:pt x="2137" y="914"/>
                    <a:pt x="2132" y="914"/>
                  </a:cubicBezTo>
                  <a:cubicBezTo>
                    <a:pt x="2035" y="914"/>
                    <a:pt x="1880" y="1155"/>
                    <a:pt x="1880" y="1155"/>
                  </a:cubicBezTo>
                  <a:cubicBezTo>
                    <a:pt x="1804" y="1431"/>
                    <a:pt x="1918" y="1727"/>
                    <a:pt x="2176" y="1870"/>
                  </a:cubicBezTo>
                  <a:lnTo>
                    <a:pt x="3311" y="2328"/>
                  </a:lnTo>
                  <a:lnTo>
                    <a:pt x="697" y="4932"/>
                  </a:lnTo>
                  <a:lnTo>
                    <a:pt x="172" y="5467"/>
                  </a:lnTo>
                  <a:cubicBezTo>
                    <a:pt x="1" y="5629"/>
                    <a:pt x="1" y="5896"/>
                    <a:pt x="172" y="6058"/>
                  </a:cubicBezTo>
                  <a:lnTo>
                    <a:pt x="201" y="6096"/>
                  </a:lnTo>
                  <a:cubicBezTo>
                    <a:pt x="282" y="6177"/>
                    <a:pt x="389" y="6218"/>
                    <a:pt x="498" y="6218"/>
                  </a:cubicBezTo>
                  <a:cubicBezTo>
                    <a:pt x="607" y="6218"/>
                    <a:pt x="716" y="6177"/>
                    <a:pt x="802" y="6096"/>
                  </a:cubicBezTo>
                  <a:lnTo>
                    <a:pt x="892" y="5998"/>
                  </a:lnTo>
                  <a:lnTo>
                    <a:pt x="892" y="5998"/>
                  </a:lnTo>
                  <a:cubicBezTo>
                    <a:pt x="888" y="6004"/>
                    <a:pt x="883" y="6011"/>
                    <a:pt x="878" y="6020"/>
                  </a:cubicBezTo>
                  <a:cubicBezTo>
                    <a:pt x="745" y="6182"/>
                    <a:pt x="754" y="6411"/>
                    <a:pt x="907" y="6564"/>
                  </a:cubicBezTo>
                  <a:lnTo>
                    <a:pt x="955" y="6611"/>
                  </a:lnTo>
                  <a:cubicBezTo>
                    <a:pt x="1031" y="6688"/>
                    <a:pt x="1136" y="6726"/>
                    <a:pt x="1241" y="6726"/>
                  </a:cubicBezTo>
                  <a:cubicBezTo>
                    <a:pt x="1346" y="6726"/>
                    <a:pt x="1451" y="6688"/>
                    <a:pt x="1527" y="6611"/>
                  </a:cubicBezTo>
                  <a:lnTo>
                    <a:pt x="1613" y="6526"/>
                  </a:lnTo>
                  <a:lnTo>
                    <a:pt x="1594" y="6554"/>
                  </a:lnTo>
                  <a:cubicBezTo>
                    <a:pt x="1460" y="6707"/>
                    <a:pt x="1470" y="6945"/>
                    <a:pt x="1613" y="7088"/>
                  </a:cubicBezTo>
                  <a:lnTo>
                    <a:pt x="1670" y="7146"/>
                  </a:lnTo>
                  <a:cubicBezTo>
                    <a:pt x="1747" y="7227"/>
                    <a:pt x="1849" y="7267"/>
                    <a:pt x="1953" y="7267"/>
                  </a:cubicBezTo>
                  <a:cubicBezTo>
                    <a:pt x="2057" y="7267"/>
                    <a:pt x="2162" y="7227"/>
                    <a:pt x="2243" y="7146"/>
                  </a:cubicBezTo>
                  <a:lnTo>
                    <a:pt x="2386" y="7003"/>
                  </a:lnTo>
                  <a:lnTo>
                    <a:pt x="2386" y="7003"/>
                  </a:lnTo>
                  <a:cubicBezTo>
                    <a:pt x="2262" y="7155"/>
                    <a:pt x="2271" y="7384"/>
                    <a:pt x="2414" y="7518"/>
                  </a:cubicBezTo>
                  <a:lnTo>
                    <a:pt x="2491" y="7604"/>
                  </a:lnTo>
                  <a:cubicBezTo>
                    <a:pt x="2562" y="7675"/>
                    <a:pt x="2660" y="7711"/>
                    <a:pt x="2759" y="7711"/>
                  </a:cubicBezTo>
                  <a:cubicBezTo>
                    <a:pt x="2858" y="7711"/>
                    <a:pt x="2958" y="7675"/>
                    <a:pt x="3034" y="7604"/>
                  </a:cubicBezTo>
                  <a:lnTo>
                    <a:pt x="3206" y="7432"/>
                  </a:lnTo>
                  <a:lnTo>
                    <a:pt x="6087" y="4541"/>
                  </a:lnTo>
                  <a:lnTo>
                    <a:pt x="6717" y="3912"/>
                  </a:lnTo>
                  <a:cubicBezTo>
                    <a:pt x="6870" y="3759"/>
                    <a:pt x="6965" y="3559"/>
                    <a:pt x="6974" y="3349"/>
                  </a:cubicBezTo>
                  <a:cubicBezTo>
                    <a:pt x="6984" y="3244"/>
                    <a:pt x="7022" y="3148"/>
                    <a:pt x="7098" y="3072"/>
                  </a:cubicBezTo>
                  <a:lnTo>
                    <a:pt x="8119" y="2051"/>
                  </a:lnTo>
                  <a:lnTo>
                    <a:pt x="6078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0" name="Google Shape;6580;p50"/>
            <p:cNvSpPr/>
            <p:nvPr/>
          </p:nvSpPr>
          <p:spPr>
            <a:xfrm>
              <a:off x="1422426" y="2593080"/>
              <a:ext cx="140928" cy="170700"/>
            </a:xfrm>
            <a:custGeom>
              <a:avLst/>
              <a:gdLst/>
              <a:ahLst/>
              <a:cxnLst/>
              <a:rect l="l" t="t" r="r" b="b"/>
              <a:pathLst>
                <a:path w="5382" h="6519" extrusionOk="0">
                  <a:moveTo>
                    <a:pt x="1426" y="1"/>
                  </a:moveTo>
                  <a:cubicBezTo>
                    <a:pt x="1329" y="1"/>
                    <a:pt x="1174" y="242"/>
                    <a:pt x="1174" y="242"/>
                  </a:cubicBezTo>
                  <a:cubicBezTo>
                    <a:pt x="1098" y="518"/>
                    <a:pt x="1212" y="814"/>
                    <a:pt x="1470" y="957"/>
                  </a:cubicBezTo>
                  <a:lnTo>
                    <a:pt x="2605" y="1415"/>
                  </a:lnTo>
                  <a:lnTo>
                    <a:pt x="1" y="4019"/>
                  </a:lnTo>
                  <a:lnTo>
                    <a:pt x="2491" y="6519"/>
                  </a:lnTo>
                  <a:lnTo>
                    <a:pt x="5381" y="3628"/>
                  </a:lnTo>
                  <a:lnTo>
                    <a:pt x="2910" y="1148"/>
                  </a:lnTo>
                  <a:lnTo>
                    <a:pt x="3674" y="833"/>
                  </a:lnTo>
                  <a:lnTo>
                    <a:pt x="3693" y="823"/>
                  </a:lnTo>
                  <a:cubicBezTo>
                    <a:pt x="3931" y="690"/>
                    <a:pt x="4093" y="461"/>
                    <a:pt x="4131" y="184"/>
                  </a:cubicBezTo>
                  <a:lnTo>
                    <a:pt x="4131" y="184"/>
                  </a:lnTo>
                  <a:cubicBezTo>
                    <a:pt x="3998" y="234"/>
                    <a:pt x="3858" y="262"/>
                    <a:pt x="3716" y="262"/>
                  </a:cubicBezTo>
                  <a:cubicBezTo>
                    <a:pt x="3696" y="262"/>
                    <a:pt x="3675" y="262"/>
                    <a:pt x="3654" y="261"/>
                  </a:cubicBezTo>
                  <a:cubicBezTo>
                    <a:pt x="2996" y="222"/>
                    <a:pt x="1899" y="146"/>
                    <a:pt x="1441" y="3"/>
                  </a:cubicBezTo>
                  <a:cubicBezTo>
                    <a:pt x="1436" y="2"/>
                    <a:pt x="1431" y="1"/>
                    <a:pt x="1426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1" name="Google Shape;6581;p50"/>
            <p:cNvSpPr/>
            <p:nvPr/>
          </p:nvSpPr>
          <p:spPr>
            <a:xfrm>
              <a:off x="1464139" y="2613138"/>
              <a:ext cx="152161" cy="157896"/>
            </a:xfrm>
            <a:custGeom>
              <a:avLst/>
              <a:gdLst/>
              <a:ahLst/>
              <a:cxnLst/>
              <a:rect l="l" t="t" r="r" b="b"/>
              <a:pathLst>
                <a:path w="5811" h="6030" extrusionOk="0">
                  <a:moveTo>
                    <a:pt x="5448" y="0"/>
                  </a:moveTo>
                  <a:lnTo>
                    <a:pt x="4418" y="1021"/>
                  </a:lnTo>
                  <a:cubicBezTo>
                    <a:pt x="4351" y="1097"/>
                    <a:pt x="4303" y="1193"/>
                    <a:pt x="4303" y="1298"/>
                  </a:cubicBezTo>
                  <a:cubicBezTo>
                    <a:pt x="4284" y="1508"/>
                    <a:pt x="4198" y="1708"/>
                    <a:pt x="4046" y="1861"/>
                  </a:cubicBezTo>
                  <a:lnTo>
                    <a:pt x="363" y="5552"/>
                  </a:lnTo>
                  <a:cubicBezTo>
                    <a:pt x="289" y="5619"/>
                    <a:pt x="192" y="5657"/>
                    <a:pt x="89" y="5657"/>
                  </a:cubicBezTo>
                  <a:cubicBezTo>
                    <a:pt x="60" y="5657"/>
                    <a:pt x="30" y="5654"/>
                    <a:pt x="1" y="5648"/>
                  </a:cubicBezTo>
                  <a:lnTo>
                    <a:pt x="1" y="5648"/>
                  </a:lnTo>
                  <a:cubicBezTo>
                    <a:pt x="20" y="5724"/>
                    <a:pt x="58" y="5781"/>
                    <a:pt x="106" y="5839"/>
                  </a:cubicBezTo>
                  <a:lnTo>
                    <a:pt x="182" y="5915"/>
                  </a:lnTo>
                  <a:cubicBezTo>
                    <a:pt x="258" y="5991"/>
                    <a:pt x="359" y="6029"/>
                    <a:pt x="458" y="6029"/>
                  </a:cubicBezTo>
                  <a:cubicBezTo>
                    <a:pt x="557" y="6029"/>
                    <a:pt x="654" y="5991"/>
                    <a:pt x="726" y="5915"/>
                  </a:cubicBezTo>
                  <a:lnTo>
                    <a:pt x="4418" y="2233"/>
                  </a:lnTo>
                  <a:cubicBezTo>
                    <a:pt x="4561" y="2080"/>
                    <a:pt x="4656" y="1880"/>
                    <a:pt x="4675" y="1660"/>
                  </a:cubicBezTo>
                  <a:cubicBezTo>
                    <a:pt x="4675" y="1565"/>
                    <a:pt x="4723" y="1460"/>
                    <a:pt x="4790" y="1393"/>
                  </a:cubicBezTo>
                  <a:lnTo>
                    <a:pt x="5811" y="372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2" name="Google Shape;6582;p50"/>
            <p:cNvSpPr/>
            <p:nvPr/>
          </p:nvSpPr>
          <p:spPr>
            <a:xfrm>
              <a:off x="1537850" y="2569671"/>
              <a:ext cx="78712" cy="78215"/>
            </a:xfrm>
            <a:custGeom>
              <a:avLst/>
              <a:gdLst/>
              <a:ahLst/>
              <a:cxnLst/>
              <a:rect l="l" t="t" r="r" b="b"/>
              <a:pathLst>
                <a:path w="3006" h="2987" extrusionOk="0">
                  <a:moveTo>
                    <a:pt x="964" y="0"/>
                  </a:moveTo>
                  <a:lnTo>
                    <a:pt x="143" y="821"/>
                  </a:lnTo>
                  <a:cubicBezTo>
                    <a:pt x="96" y="868"/>
                    <a:pt x="48" y="907"/>
                    <a:pt x="0" y="945"/>
                  </a:cubicBezTo>
                  <a:lnTo>
                    <a:pt x="2051" y="2986"/>
                  </a:lnTo>
                  <a:lnTo>
                    <a:pt x="3005" y="2032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3" name="Google Shape;6583;p50"/>
            <p:cNvSpPr/>
            <p:nvPr/>
          </p:nvSpPr>
          <p:spPr>
            <a:xfrm>
              <a:off x="1548088" y="2554667"/>
              <a:ext cx="83216" cy="82666"/>
            </a:xfrm>
            <a:custGeom>
              <a:avLst/>
              <a:gdLst/>
              <a:ahLst/>
              <a:cxnLst/>
              <a:rect l="l" t="t" r="r" b="b"/>
              <a:pathLst>
                <a:path w="3178" h="3157" extrusionOk="0">
                  <a:moveTo>
                    <a:pt x="830" y="1"/>
                  </a:moveTo>
                  <a:lnTo>
                    <a:pt x="86" y="745"/>
                  </a:lnTo>
                  <a:cubicBezTo>
                    <a:pt x="0" y="831"/>
                    <a:pt x="0" y="974"/>
                    <a:pt x="86" y="1060"/>
                  </a:cubicBezTo>
                  <a:lnTo>
                    <a:pt x="2118" y="3092"/>
                  </a:lnTo>
                  <a:cubicBezTo>
                    <a:pt x="2161" y="3135"/>
                    <a:pt x="2218" y="3156"/>
                    <a:pt x="2276" y="3156"/>
                  </a:cubicBezTo>
                  <a:cubicBezTo>
                    <a:pt x="2333" y="3156"/>
                    <a:pt x="2390" y="3135"/>
                    <a:pt x="2433" y="3092"/>
                  </a:cubicBezTo>
                  <a:lnTo>
                    <a:pt x="3177" y="2348"/>
                  </a:lnTo>
                  <a:lnTo>
                    <a:pt x="830" y="1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4" name="Google Shape;6584;p50"/>
            <p:cNvSpPr/>
            <p:nvPr/>
          </p:nvSpPr>
          <p:spPr>
            <a:xfrm>
              <a:off x="1594802" y="2603397"/>
              <a:ext cx="36502" cy="33936"/>
            </a:xfrm>
            <a:custGeom>
              <a:avLst/>
              <a:gdLst/>
              <a:ahLst/>
              <a:cxnLst/>
              <a:rect l="l" t="t" r="r" b="b"/>
              <a:pathLst>
                <a:path w="1394" h="1296" extrusionOk="0">
                  <a:moveTo>
                    <a:pt x="907" y="0"/>
                  </a:moveTo>
                  <a:lnTo>
                    <a:pt x="0" y="897"/>
                  </a:lnTo>
                  <a:lnTo>
                    <a:pt x="334" y="1231"/>
                  </a:lnTo>
                  <a:cubicBezTo>
                    <a:pt x="377" y="1274"/>
                    <a:pt x="434" y="1295"/>
                    <a:pt x="492" y="1295"/>
                  </a:cubicBezTo>
                  <a:cubicBezTo>
                    <a:pt x="549" y="1295"/>
                    <a:pt x="606" y="1274"/>
                    <a:pt x="649" y="1231"/>
                  </a:cubicBezTo>
                  <a:lnTo>
                    <a:pt x="1393" y="487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5" name="Google Shape;6585;p50"/>
            <p:cNvSpPr/>
            <p:nvPr/>
          </p:nvSpPr>
          <p:spPr>
            <a:xfrm>
              <a:off x="1566810" y="2518531"/>
              <a:ext cx="101205" cy="99817"/>
            </a:xfrm>
            <a:custGeom>
              <a:avLst/>
              <a:gdLst/>
              <a:ahLst/>
              <a:cxnLst/>
              <a:rect l="l" t="t" r="r" b="b"/>
              <a:pathLst>
                <a:path w="3865" h="3812" extrusionOk="0">
                  <a:moveTo>
                    <a:pt x="1357" y="0"/>
                  </a:moveTo>
                  <a:cubicBezTo>
                    <a:pt x="1301" y="0"/>
                    <a:pt x="1246" y="21"/>
                    <a:pt x="1203" y="64"/>
                  </a:cubicBezTo>
                  <a:lnTo>
                    <a:pt x="96" y="1171"/>
                  </a:lnTo>
                  <a:cubicBezTo>
                    <a:pt x="1" y="1257"/>
                    <a:pt x="1" y="1400"/>
                    <a:pt x="96" y="1486"/>
                  </a:cubicBezTo>
                  <a:lnTo>
                    <a:pt x="2357" y="3747"/>
                  </a:lnTo>
                  <a:cubicBezTo>
                    <a:pt x="2400" y="3790"/>
                    <a:pt x="2457" y="3811"/>
                    <a:pt x="2515" y="3811"/>
                  </a:cubicBezTo>
                  <a:cubicBezTo>
                    <a:pt x="2572" y="3811"/>
                    <a:pt x="2629" y="3790"/>
                    <a:pt x="2672" y="3747"/>
                  </a:cubicBezTo>
                  <a:lnTo>
                    <a:pt x="3779" y="2640"/>
                  </a:lnTo>
                  <a:cubicBezTo>
                    <a:pt x="3864" y="2554"/>
                    <a:pt x="3864" y="2411"/>
                    <a:pt x="3779" y="2325"/>
                  </a:cubicBezTo>
                  <a:lnTo>
                    <a:pt x="1518" y="64"/>
                  </a:lnTo>
                  <a:cubicBezTo>
                    <a:pt x="1470" y="21"/>
                    <a:pt x="1413" y="0"/>
                    <a:pt x="135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6" name="Google Shape;6586;p50"/>
            <p:cNvSpPr/>
            <p:nvPr/>
          </p:nvSpPr>
          <p:spPr>
            <a:xfrm>
              <a:off x="1616771" y="2567654"/>
              <a:ext cx="51506" cy="50930"/>
            </a:xfrm>
            <a:custGeom>
              <a:avLst/>
              <a:gdLst/>
              <a:ahLst/>
              <a:cxnLst/>
              <a:rect l="l" t="t" r="r" b="b"/>
              <a:pathLst>
                <a:path w="1967" h="1945" extrusionOk="0">
                  <a:moveTo>
                    <a:pt x="1422" y="1"/>
                  </a:moveTo>
                  <a:lnTo>
                    <a:pt x="1" y="1422"/>
                  </a:lnTo>
                  <a:lnTo>
                    <a:pt x="459" y="1880"/>
                  </a:lnTo>
                  <a:cubicBezTo>
                    <a:pt x="502" y="1923"/>
                    <a:pt x="559" y="1945"/>
                    <a:pt x="616" y="1945"/>
                  </a:cubicBezTo>
                  <a:cubicBezTo>
                    <a:pt x="673" y="1945"/>
                    <a:pt x="731" y="1923"/>
                    <a:pt x="774" y="1880"/>
                  </a:cubicBezTo>
                  <a:lnTo>
                    <a:pt x="1880" y="774"/>
                  </a:lnTo>
                  <a:cubicBezTo>
                    <a:pt x="1966" y="688"/>
                    <a:pt x="1966" y="545"/>
                    <a:pt x="1880" y="459"/>
                  </a:cubicBezTo>
                  <a:lnTo>
                    <a:pt x="1422" y="1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7" name="Google Shape;6587;p50"/>
            <p:cNvSpPr/>
            <p:nvPr/>
          </p:nvSpPr>
          <p:spPr>
            <a:xfrm>
              <a:off x="1409203" y="2654379"/>
              <a:ext cx="84237" cy="77612"/>
            </a:xfrm>
            <a:custGeom>
              <a:avLst/>
              <a:gdLst/>
              <a:ahLst/>
              <a:cxnLst/>
              <a:rect l="l" t="t" r="r" b="b"/>
              <a:pathLst>
                <a:path w="3217" h="2964" extrusionOk="0">
                  <a:moveTo>
                    <a:pt x="2913" y="1"/>
                  </a:moveTo>
                  <a:cubicBezTo>
                    <a:pt x="2864" y="1"/>
                    <a:pt x="2813" y="20"/>
                    <a:pt x="2767" y="66"/>
                  </a:cubicBezTo>
                  <a:lnTo>
                    <a:pt x="0" y="2842"/>
                  </a:lnTo>
                  <a:cubicBezTo>
                    <a:pt x="81" y="2923"/>
                    <a:pt x="188" y="2964"/>
                    <a:pt x="296" y="2964"/>
                  </a:cubicBezTo>
                  <a:cubicBezTo>
                    <a:pt x="403" y="2964"/>
                    <a:pt x="510" y="2923"/>
                    <a:pt x="592" y="2842"/>
                  </a:cubicBezTo>
                  <a:lnTo>
                    <a:pt x="706" y="2728"/>
                  </a:lnTo>
                  <a:lnTo>
                    <a:pt x="3072" y="362"/>
                  </a:lnTo>
                  <a:lnTo>
                    <a:pt x="3062" y="362"/>
                  </a:lnTo>
                  <a:cubicBezTo>
                    <a:pt x="3217" y="215"/>
                    <a:pt x="3077" y="1"/>
                    <a:pt x="2913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8" name="Google Shape;6588;p50"/>
            <p:cNvSpPr/>
            <p:nvPr/>
          </p:nvSpPr>
          <p:spPr>
            <a:xfrm>
              <a:off x="1428422" y="2665351"/>
              <a:ext cx="86987" cy="80152"/>
            </a:xfrm>
            <a:custGeom>
              <a:avLst/>
              <a:gdLst/>
              <a:ahLst/>
              <a:cxnLst/>
              <a:rect l="l" t="t" r="r" b="b"/>
              <a:pathLst>
                <a:path w="3322" h="3061" extrusionOk="0">
                  <a:moveTo>
                    <a:pt x="3021" y="0"/>
                  </a:moveTo>
                  <a:cubicBezTo>
                    <a:pt x="2972" y="0"/>
                    <a:pt x="2919" y="20"/>
                    <a:pt x="2872" y="67"/>
                  </a:cubicBezTo>
                  <a:lnTo>
                    <a:pt x="1" y="2929"/>
                  </a:lnTo>
                  <a:lnTo>
                    <a:pt x="10" y="2938"/>
                  </a:lnTo>
                  <a:cubicBezTo>
                    <a:pt x="91" y="3019"/>
                    <a:pt x="196" y="3060"/>
                    <a:pt x="301" y="3060"/>
                  </a:cubicBezTo>
                  <a:cubicBezTo>
                    <a:pt x="406" y="3060"/>
                    <a:pt x="511" y="3019"/>
                    <a:pt x="592" y="2938"/>
                  </a:cubicBezTo>
                  <a:lnTo>
                    <a:pt x="678" y="2853"/>
                  </a:lnTo>
                  <a:lnTo>
                    <a:pt x="3168" y="363"/>
                  </a:lnTo>
                  <a:cubicBezTo>
                    <a:pt x="3321" y="209"/>
                    <a:pt x="3184" y="0"/>
                    <a:pt x="3021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9" name="Google Shape;6589;p50"/>
            <p:cNvSpPr/>
            <p:nvPr/>
          </p:nvSpPr>
          <p:spPr>
            <a:xfrm>
              <a:off x="1447171" y="2687084"/>
              <a:ext cx="78974" cy="72218"/>
            </a:xfrm>
            <a:custGeom>
              <a:avLst/>
              <a:gdLst/>
              <a:ahLst/>
              <a:cxnLst/>
              <a:rect l="l" t="t" r="r" b="b"/>
              <a:pathLst>
                <a:path w="3016" h="2758" extrusionOk="0">
                  <a:moveTo>
                    <a:pt x="2716" y="0"/>
                  </a:moveTo>
                  <a:cubicBezTo>
                    <a:pt x="2666" y="0"/>
                    <a:pt x="2613" y="20"/>
                    <a:pt x="2566" y="67"/>
                  </a:cubicBezTo>
                  <a:lnTo>
                    <a:pt x="0" y="2633"/>
                  </a:lnTo>
                  <a:lnTo>
                    <a:pt x="10" y="2643"/>
                  </a:lnTo>
                  <a:cubicBezTo>
                    <a:pt x="91" y="2719"/>
                    <a:pt x="196" y="2757"/>
                    <a:pt x="299" y="2757"/>
                  </a:cubicBezTo>
                  <a:cubicBezTo>
                    <a:pt x="403" y="2757"/>
                    <a:pt x="506" y="2719"/>
                    <a:pt x="582" y="2643"/>
                  </a:cubicBezTo>
                  <a:lnTo>
                    <a:pt x="754" y="2471"/>
                  </a:lnTo>
                  <a:lnTo>
                    <a:pt x="2862" y="363"/>
                  </a:lnTo>
                  <a:cubicBezTo>
                    <a:pt x="3015" y="209"/>
                    <a:pt x="2878" y="0"/>
                    <a:pt x="2716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0" name="Google Shape;6590;p50"/>
            <p:cNvSpPr/>
            <p:nvPr/>
          </p:nvSpPr>
          <p:spPr>
            <a:xfrm>
              <a:off x="1482756" y="2624502"/>
              <a:ext cx="64101" cy="60095"/>
            </a:xfrm>
            <a:custGeom>
              <a:avLst/>
              <a:gdLst/>
              <a:ahLst/>
              <a:cxnLst/>
              <a:rect l="l" t="t" r="r" b="b"/>
              <a:pathLst>
                <a:path w="2448" h="2295" extrusionOk="0">
                  <a:moveTo>
                    <a:pt x="309" y="1"/>
                  </a:moveTo>
                  <a:cubicBezTo>
                    <a:pt x="144" y="1"/>
                    <a:pt x="1" y="213"/>
                    <a:pt x="148" y="368"/>
                  </a:cubicBezTo>
                  <a:lnTo>
                    <a:pt x="2028" y="2237"/>
                  </a:lnTo>
                  <a:cubicBezTo>
                    <a:pt x="2066" y="2276"/>
                    <a:pt x="2114" y="2295"/>
                    <a:pt x="2171" y="2295"/>
                  </a:cubicBezTo>
                  <a:cubicBezTo>
                    <a:pt x="2362" y="2295"/>
                    <a:pt x="2448" y="2066"/>
                    <a:pt x="2324" y="1942"/>
                  </a:cubicBezTo>
                  <a:lnTo>
                    <a:pt x="454" y="62"/>
                  </a:lnTo>
                  <a:cubicBezTo>
                    <a:pt x="408" y="19"/>
                    <a:pt x="358" y="1"/>
                    <a:pt x="309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1" name="Google Shape;6591;p50"/>
            <p:cNvSpPr/>
            <p:nvPr/>
          </p:nvSpPr>
          <p:spPr>
            <a:xfrm>
              <a:off x="1359739" y="2560166"/>
              <a:ext cx="212360" cy="201363"/>
            </a:xfrm>
            <a:custGeom>
              <a:avLst/>
              <a:gdLst/>
              <a:ahLst/>
              <a:cxnLst/>
              <a:rect l="l" t="t" r="r" b="b"/>
              <a:pathLst>
                <a:path w="8110" h="7690" extrusionOk="0">
                  <a:moveTo>
                    <a:pt x="2042" y="1"/>
                  </a:moveTo>
                  <a:lnTo>
                    <a:pt x="0" y="2033"/>
                  </a:lnTo>
                  <a:lnTo>
                    <a:pt x="1021" y="3054"/>
                  </a:lnTo>
                  <a:cubicBezTo>
                    <a:pt x="1059" y="3092"/>
                    <a:pt x="1088" y="3130"/>
                    <a:pt x="1107" y="3178"/>
                  </a:cubicBezTo>
                  <a:cubicBezTo>
                    <a:pt x="1135" y="3225"/>
                    <a:pt x="1145" y="3283"/>
                    <a:pt x="1145" y="3330"/>
                  </a:cubicBezTo>
                  <a:cubicBezTo>
                    <a:pt x="1164" y="3540"/>
                    <a:pt x="1259" y="3740"/>
                    <a:pt x="1403" y="3893"/>
                  </a:cubicBezTo>
                  <a:lnTo>
                    <a:pt x="5095" y="7575"/>
                  </a:lnTo>
                  <a:cubicBezTo>
                    <a:pt x="5166" y="7652"/>
                    <a:pt x="5264" y="7690"/>
                    <a:pt x="5363" y="7690"/>
                  </a:cubicBezTo>
                  <a:cubicBezTo>
                    <a:pt x="5462" y="7690"/>
                    <a:pt x="5562" y="7652"/>
                    <a:pt x="5638" y="7575"/>
                  </a:cubicBezTo>
                  <a:lnTo>
                    <a:pt x="5715" y="7499"/>
                  </a:lnTo>
                  <a:cubicBezTo>
                    <a:pt x="5848" y="7366"/>
                    <a:pt x="5867" y="7165"/>
                    <a:pt x="5762" y="7013"/>
                  </a:cubicBezTo>
                  <a:cubicBezTo>
                    <a:pt x="5743" y="6994"/>
                    <a:pt x="5734" y="6974"/>
                    <a:pt x="5715" y="6955"/>
                  </a:cubicBezTo>
                  <a:lnTo>
                    <a:pt x="5715" y="6955"/>
                  </a:lnTo>
                  <a:lnTo>
                    <a:pt x="5886" y="7127"/>
                  </a:lnTo>
                  <a:cubicBezTo>
                    <a:pt x="5963" y="7203"/>
                    <a:pt x="6065" y="7242"/>
                    <a:pt x="6169" y="7242"/>
                  </a:cubicBezTo>
                  <a:cubicBezTo>
                    <a:pt x="6273" y="7242"/>
                    <a:pt x="6378" y="7203"/>
                    <a:pt x="6459" y="7127"/>
                  </a:cubicBezTo>
                  <a:lnTo>
                    <a:pt x="6506" y="7070"/>
                  </a:lnTo>
                  <a:cubicBezTo>
                    <a:pt x="6650" y="6936"/>
                    <a:pt x="6669" y="6717"/>
                    <a:pt x="6554" y="6564"/>
                  </a:cubicBezTo>
                  <a:cubicBezTo>
                    <a:pt x="6551" y="6557"/>
                    <a:pt x="6546" y="6549"/>
                    <a:pt x="6540" y="6541"/>
                  </a:cubicBezTo>
                  <a:lnTo>
                    <a:pt x="6540" y="6541"/>
                  </a:lnTo>
                  <a:lnTo>
                    <a:pt x="6592" y="6593"/>
                  </a:lnTo>
                  <a:cubicBezTo>
                    <a:pt x="6673" y="6669"/>
                    <a:pt x="6778" y="6707"/>
                    <a:pt x="6883" y="6707"/>
                  </a:cubicBezTo>
                  <a:cubicBezTo>
                    <a:pt x="6988" y="6707"/>
                    <a:pt x="7093" y="6669"/>
                    <a:pt x="7174" y="6593"/>
                  </a:cubicBezTo>
                  <a:lnTo>
                    <a:pt x="7212" y="6545"/>
                  </a:lnTo>
                  <a:cubicBezTo>
                    <a:pt x="7355" y="6402"/>
                    <a:pt x="7375" y="6173"/>
                    <a:pt x="7260" y="6011"/>
                  </a:cubicBezTo>
                  <a:lnTo>
                    <a:pt x="7260" y="6011"/>
                  </a:lnTo>
                  <a:lnTo>
                    <a:pt x="7327" y="6078"/>
                  </a:lnTo>
                  <a:cubicBezTo>
                    <a:pt x="7408" y="6159"/>
                    <a:pt x="7513" y="6199"/>
                    <a:pt x="7618" y="6199"/>
                  </a:cubicBezTo>
                  <a:cubicBezTo>
                    <a:pt x="7723" y="6199"/>
                    <a:pt x="7828" y="6159"/>
                    <a:pt x="7909" y="6078"/>
                  </a:cubicBezTo>
                  <a:lnTo>
                    <a:pt x="7947" y="6040"/>
                  </a:lnTo>
                  <a:cubicBezTo>
                    <a:pt x="8109" y="5877"/>
                    <a:pt x="8109" y="5620"/>
                    <a:pt x="7947" y="5458"/>
                  </a:cubicBezTo>
                  <a:lnTo>
                    <a:pt x="4808" y="2319"/>
                  </a:lnTo>
                  <a:lnTo>
                    <a:pt x="5953" y="1861"/>
                  </a:lnTo>
                  <a:cubicBezTo>
                    <a:pt x="6201" y="1718"/>
                    <a:pt x="6316" y="1422"/>
                    <a:pt x="6239" y="1146"/>
                  </a:cubicBezTo>
                  <a:cubicBezTo>
                    <a:pt x="6239" y="1146"/>
                    <a:pt x="6085" y="905"/>
                    <a:pt x="5987" y="905"/>
                  </a:cubicBezTo>
                  <a:cubicBezTo>
                    <a:pt x="5982" y="905"/>
                    <a:pt x="5977" y="906"/>
                    <a:pt x="5972" y="907"/>
                  </a:cubicBezTo>
                  <a:cubicBezTo>
                    <a:pt x="5514" y="1050"/>
                    <a:pt x="4417" y="1136"/>
                    <a:pt x="3759" y="1174"/>
                  </a:cubicBezTo>
                  <a:cubicBezTo>
                    <a:pt x="3744" y="1175"/>
                    <a:pt x="3728" y="1175"/>
                    <a:pt x="3713" y="1175"/>
                  </a:cubicBezTo>
                  <a:cubicBezTo>
                    <a:pt x="3453" y="1175"/>
                    <a:pt x="3203" y="1098"/>
                    <a:pt x="3005" y="945"/>
                  </a:cubicBezTo>
                  <a:cubicBezTo>
                    <a:pt x="2958" y="907"/>
                    <a:pt x="2910" y="869"/>
                    <a:pt x="2862" y="821"/>
                  </a:cubicBezTo>
                  <a:lnTo>
                    <a:pt x="2042" y="1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2" name="Google Shape;6592;p50"/>
            <p:cNvSpPr/>
            <p:nvPr/>
          </p:nvSpPr>
          <p:spPr>
            <a:xfrm>
              <a:off x="1359739" y="2603633"/>
              <a:ext cx="152397" cy="157974"/>
            </a:xfrm>
            <a:custGeom>
              <a:avLst/>
              <a:gdLst/>
              <a:ahLst/>
              <a:cxnLst/>
              <a:rect l="l" t="t" r="r" b="b"/>
              <a:pathLst>
                <a:path w="5820" h="6033" extrusionOk="0">
                  <a:moveTo>
                    <a:pt x="372" y="1"/>
                  </a:moveTo>
                  <a:lnTo>
                    <a:pt x="0" y="373"/>
                  </a:lnTo>
                  <a:lnTo>
                    <a:pt x="1030" y="1394"/>
                  </a:lnTo>
                  <a:cubicBezTo>
                    <a:pt x="1097" y="1470"/>
                    <a:pt x="1135" y="1565"/>
                    <a:pt x="1145" y="1670"/>
                  </a:cubicBezTo>
                  <a:cubicBezTo>
                    <a:pt x="1164" y="1880"/>
                    <a:pt x="1250" y="2080"/>
                    <a:pt x="1403" y="2233"/>
                  </a:cubicBezTo>
                  <a:lnTo>
                    <a:pt x="5085" y="5925"/>
                  </a:lnTo>
                  <a:cubicBezTo>
                    <a:pt x="5161" y="5997"/>
                    <a:pt x="5261" y="6032"/>
                    <a:pt x="5362" y="6032"/>
                  </a:cubicBezTo>
                  <a:cubicBezTo>
                    <a:pt x="5462" y="6032"/>
                    <a:pt x="5562" y="5997"/>
                    <a:pt x="5638" y="5925"/>
                  </a:cubicBezTo>
                  <a:lnTo>
                    <a:pt x="5715" y="5839"/>
                  </a:lnTo>
                  <a:cubicBezTo>
                    <a:pt x="5762" y="5791"/>
                    <a:pt x="5800" y="5725"/>
                    <a:pt x="5820" y="5658"/>
                  </a:cubicBezTo>
                  <a:lnTo>
                    <a:pt x="5820" y="5658"/>
                  </a:lnTo>
                  <a:cubicBezTo>
                    <a:pt x="5790" y="5664"/>
                    <a:pt x="5761" y="5667"/>
                    <a:pt x="5733" y="5667"/>
                  </a:cubicBezTo>
                  <a:cubicBezTo>
                    <a:pt x="5630" y="5667"/>
                    <a:pt x="5532" y="5628"/>
                    <a:pt x="5457" y="5553"/>
                  </a:cubicBezTo>
                  <a:lnTo>
                    <a:pt x="1775" y="1871"/>
                  </a:lnTo>
                  <a:cubicBezTo>
                    <a:pt x="1622" y="1718"/>
                    <a:pt x="1527" y="1518"/>
                    <a:pt x="1517" y="1298"/>
                  </a:cubicBezTo>
                  <a:cubicBezTo>
                    <a:pt x="1507" y="1193"/>
                    <a:pt x="1469" y="1098"/>
                    <a:pt x="1393" y="103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3" name="Google Shape;6593;p50"/>
            <p:cNvSpPr/>
            <p:nvPr/>
          </p:nvSpPr>
          <p:spPr>
            <a:xfrm>
              <a:off x="1359739" y="2560166"/>
              <a:ext cx="78450" cy="78215"/>
            </a:xfrm>
            <a:custGeom>
              <a:avLst/>
              <a:gdLst/>
              <a:ahLst/>
              <a:cxnLst/>
              <a:rect l="l" t="t" r="r" b="b"/>
              <a:pathLst>
                <a:path w="2996" h="2987" extrusionOk="0">
                  <a:moveTo>
                    <a:pt x="2032" y="1"/>
                  </a:moveTo>
                  <a:lnTo>
                    <a:pt x="0" y="2033"/>
                  </a:lnTo>
                  <a:lnTo>
                    <a:pt x="954" y="2987"/>
                  </a:lnTo>
                  <a:lnTo>
                    <a:pt x="2996" y="945"/>
                  </a:lnTo>
                  <a:cubicBezTo>
                    <a:pt x="2948" y="907"/>
                    <a:pt x="2910" y="869"/>
                    <a:pt x="2862" y="831"/>
                  </a:cubicBezTo>
                  <a:lnTo>
                    <a:pt x="2032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4" name="Google Shape;6594;p50"/>
            <p:cNvSpPr/>
            <p:nvPr/>
          </p:nvSpPr>
          <p:spPr>
            <a:xfrm>
              <a:off x="1344997" y="2545188"/>
              <a:ext cx="83216" cy="82640"/>
            </a:xfrm>
            <a:custGeom>
              <a:avLst/>
              <a:gdLst/>
              <a:ahLst/>
              <a:cxnLst/>
              <a:rect l="l" t="t" r="r" b="b"/>
              <a:pathLst>
                <a:path w="3178" h="3156" extrusionOk="0">
                  <a:moveTo>
                    <a:pt x="2347" y="0"/>
                  </a:moveTo>
                  <a:lnTo>
                    <a:pt x="0" y="2347"/>
                  </a:lnTo>
                  <a:lnTo>
                    <a:pt x="744" y="3091"/>
                  </a:lnTo>
                  <a:cubicBezTo>
                    <a:pt x="787" y="3134"/>
                    <a:pt x="845" y="3156"/>
                    <a:pt x="902" y="3156"/>
                  </a:cubicBezTo>
                  <a:cubicBezTo>
                    <a:pt x="959" y="3156"/>
                    <a:pt x="1016" y="3134"/>
                    <a:pt x="1059" y="3091"/>
                  </a:cubicBezTo>
                  <a:lnTo>
                    <a:pt x="3091" y="1069"/>
                  </a:lnTo>
                  <a:cubicBezTo>
                    <a:pt x="3177" y="983"/>
                    <a:pt x="3177" y="840"/>
                    <a:pt x="3091" y="745"/>
                  </a:cubicBezTo>
                  <a:lnTo>
                    <a:pt x="2347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5" name="Google Shape;6595;p50"/>
            <p:cNvSpPr/>
            <p:nvPr/>
          </p:nvSpPr>
          <p:spPr>
            <a:xfrm>
              <a:off x="1344735" y="2593892"/>
              <a:ext cx="36764" cy="33936"/>
            </a:xfrm>
            <a:custGeom>
              <a:avLst/>
              <a:gdLst/>
              <a:ahLst/>
              <a:cxnLst/>
              <a:rect l="l" t="t" r="r" b="b"/>
              <a:pathLst>
                <a:path w="1404" h="1296" extrusionOk="0">
                  <a:moveTo>
                    <a:pt x="497" y="1"/>
                  </a:moveTo>
                  <a:lnTo>
                    <a:pt x="1" y="487"/>
                  </a:lnTo>
                  <a:lnTo>
                    <a:pt x="754" y="1231"/>
                  </a:lnTo>
                  <a:cubicBezTo>
                    <a:pt x="797" y="1274"/>
                    <a:pt x="852" y="1296"/>
                    <a:pt x="908" y="1296"/>
                  </a:cubicBezTo>
                  <a:cubicBezTo>
                    <a:pt x="964" y="1296"/>
                    <a:pt x="1022" y="1274"/>
                    <a:pt x="1069" y="1231"/>
                  </a:cubicBezTo>
                  <a:lnTo>
                    <a:pt x="1403" y="907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6" name="Google Shape;6596;p50"/>
            <p:cNvSpPr/>
            <p:nvPr/>
          </p:nvSpPr>
          <p:spPr>
            <a:xfrm>
              <a:off x="1308024" y="2509026"/>
              <a:ext cx="101205" cy="100079"/>
            </a:xfrm>
            <a:custGeom>
              <a:avLst/>
              <a:gdLst/>
              <a:ahLst/>
              <a:cxnLst/>
              <a:rect l="l" t="t" r="r" b="b"/>
              <a:pathLst>
                <a:path w="3865" h="3822" extrusionOk="0">
                  <a:moveTo>
                    <a:pt x="2514" y="1"/>
                  </a:moveTo>
                  <a:cubicBezTo>
                    <a:pt x="2457" y="1"/>
                    <a:pt x="2400" y="22"/>
                    <a:pt x="2357" y="65"/>
                  </a:cubicBezTo>
                  <a:lnTo>
                    <a:pt x="96" y="2326"/>
                  </a:lnTo>
                  <a:cubicBezTo>
                    <a:pt x="0" y="2421"/>
                    <a:pt x="0" y="2555"/>
                    <a:pt x="96" y="2650"/>
                  </a:cubicBezTo>
                  <a:lnTo>
                    <a:pt x="1202" y="3757"/>
                  </a:lnTo>
                  <a:cubicBezTo>
                    <a:pt x="1245" y="3800"/>
                    <a:pt x="1300" y="3821"/>
                    <a:pt x="1356" y="3821"/>
                  </a:cubicBezTo>
                  <a:cubicBezTo>
                    <a:pt x="1412" y="3821"/>
                    <a:pt x="1470" y="3800"/>
                    <a:pt x="1517" y="3757"/>
                  </a:cubicBezTo>
                  <a:lnTo>
                    <a:pt x="3778" y="1486"/>
                  </a:lnTo>
                  <a:cubicBezTo>
                    <a:pt x="3864" y="1400"/>
                    <a:pt x="3864" y="1257"/>
                    <a:pt x="3778" y="1172"/>
                  </a:cubicBezTo>
                  <a:lnTo>
                    <a:pt x="2672" y="65"/>
                  </a:lnTo>
                  <a:cubicBezTo>
                    <a:pt x="2629" y="22"/>
                    <a:pt x="2571" y="1"/>
                    <a:pt x="2514" y="1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7" name="Google Shape;6597;p50"/>
            <p:cNvSpPr/>
            <p:nvPr/>
          </p:nvSpPr>
          <p:spPr>
            <a:xfrm>
              <a:off x="1308024" y="2558437"/>
              <a:ext cx="51480" cy="50668"/>
            </a:xfrm>
            <a:custGeom>
              <a:avLst/>
              <a:gdLst/>
              <a:ahLst/>
              <a:cxnLst/>
              <a:rect l="l" t="t" r="r" b="b"/>
              <a:pathLst>
                <a:path w="1966" h="1935" extrusionOk="0">
                  <a:moveTo>
                    <a:pt x="535" y="0"/>
                  </a:moveTo>
                  <a:lnTo>
                    <a:pt x="86" y="448"/>
                  </a:lnTo>
                  <a:cubicBezTo>
                    <a:pt x="0" y="534"/>
                    <a:pt x="0" y="677"/>
                    <a:pt x="86" y="763"/>
                  </a:cubicBezTo>
                  <a:lnTo>
                    <a:pt x="1193" y="1870"/>
                  </a:lnTo>
                  <a:cubicBezTo>
                    <a:pt x="1236" y="1913"/>
                    <a:pt x="1293" y="1934"/>
                    <a:pt x="1350" y="1934"/>
                  </a:cubicBezTo>
                  <a:cubicBezTo>
                    <a:pt x="1408" y="1934"/>
                    <a:pt x="1465" y="1913"/>
                    <a:pt x="1508" y="1870"/>
                  </a:cubicBezTo>
                  <a:lnTo>
                    <a:pt x="1966" y="1421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8" name="Google Shape;6598;p50"/>
            <p:cNvSpPr/>
            <p:nvPr/>
          </p:nvSpPr>
          <p:spPr>
            <a:xfrm>
              <a:off x="1482625" y="2645110"/>
              <a:ext cx="84211" cy="77403"/>
            </a:xfrm>
            <a:custGeom>
              <a:avLst/>
              <a:gdLst/>
              <a:ahLst/>
              <a:cxnLst/>
              <a:rect l="l" t="t" r="r" b="b"/>
              <a:pathLst>
                <a:path w="3216" h="2956" extrusionOk="0">
                  <a:moveTo>
                    <a:pt x="300" y="0"/>
                  </a:moveTo>
                  <a:cubicBezTo>
                    <a:pt x="137" y="0"/>
                    <a:pt x="0" y="210"/>
                    <a:pt x="153" y="363"/>
                  </a:cubicBezTo>
                  <a:lnTo>
                    <a:pt x="2519" y="2729"/>
                  </a:lnTo>
                  <a:lnTo>
                    <a:pt x="2634" y="2834"/>
                  </a:lnTo>
                  <a:cubicBezTo>
                    <a:pt x="2715" y="2915"/>
                    <a:pt x="2820" y="2955"/>
                    <a:pt x="2925" y="2955"/>
                  </a:cubicBezTo>
                  <a:cubicBezTo>
                    <a:pt x="3030" y="2955"/>
                    <a:pt x="3135" y="2915"/>
                    <a:pt x="3216" y="2834"/>
                  </a:cubicBez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9" name="Google Shape;6599;p50"/>
            <p:cNvSpPr/>
            <p:nvPr/>
          </p:nvSpPr>
          <p:spPr>
            <a:xfrm>
              <a:off x="1460630" y="2655610"/>
              <a:ext cx="86987" cy="80205"/>
            </a:xfrm>
            <a:custGeom>
              <a:avLst/>
              <a:gdLst/>
              <a:ahLst/>
              <a:cxnLst/>
              <a:rect l="l" t="t" r="r" b="b"/>
              <a:pathLst>
                <a:path w="3322" h="3063" extrusionOk="0">
                  <a:moveTo>
                    <a:pt x="300" y="0"/>
                  </a:moveTo>
                  <a:cubicBezTo>
                    <a:pt x="138" y="0"/>
                    <a:pt x="1" y="209"/>
                    <a:pt x="154" y="363"/>
                  </a:cubicBezTo>
                  <a:lnTo>
                    <a:pt x="2653" y="2862"/>
                  </a:lnTo>
                  <a:lnTo>
                    <a:pt x="2739" y="2948"/>
                  </a:lnTo>
                  <a:cubicBezTo>
                    <a:pt x="2820" y="3024"/>
                    <a:pt x="2925" y="3062"/>
                    <a:pt x="3030" y="3062"/>
                  </a:cubicBezTo>
                  <a:cubicBezTo>
                    <a:pt x="3135" y="3062"/>
                    <a:pt x="3240" y="3024"/>
                    <a:pt x="3321" y="2948"/>
                  </a:cubicBezTo>
                  <a:lnTo>
                    <a:pt x="450" y="67"/>
                  </a:lnTo>
                  <a:cubicBezTo>
                    <a:pt x="403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0" name="Google Shape;6600;p50"/>
            <p:cNvSpPr/>
            <p:nvPr/>
          </p:nvSpPr>
          <p:spPr>
            <a:xfrm>
              <a:off x="1449894" y="2677841"/>
              <a:ext cx="78974" cy="72140"/>
            </a:xfrm>
            <a:custGeom>
              <a:avLst/>
              <a:gdLst/>
              <a:ahLst/>
              <a:cxnLst/>
              <a:rect l="l" t="t" r="r" b="b"/>
              <a:pathLst>
                <a:path w="3016" h="2755" extrusionOk="0">
                  <a:moveTo>
                    <a:pt x="300" y="0"/>
                  </a:moveTo>
                  <a:cubicBezTo>
                    <a:pt x="138" y="0"/>
                    <a:pt x="0" y="209"/>
                    <a:pt x="154" y="363"/>
                  </a:cubicBezTo>
                  <a:lnTo>
                    <a:pt x="2272" y="2461"/>
                  </a:lnTo>
                  <a:lnTo>
                    <a:pt x="2443" y="2633"/>
                  </a:lnTo>
                  <a:cubicBezTo>
                    <a:pt x="2520" y="2714"/>
                    <a:pt x="2622" y="2755"/>
                    <a:pt x="2725" y="2755"/>
                  </a:cubicBezTo>
                  <a:cubicBezTo>
                    <a:pt x="2827" y="2755"/>
                    <a:pt x="2930" y="2714"/>
                    <a:pt x="3006" y="2633"/>
                  </a:cubicBezTo>
                  <a:lnTo>
                    <a:pt x="3016" y="2633"/>
                  </a:ln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1" name="Google Shape;6601;p50"/>
            <p:cNvSpPr/>
            <p:nvPr/>
          </p:nvSpPr>
          <p:spPr>
            <a:xfrm>
              <a:off x="1478383" y="2413975"/>
              <a:ext cx="97199" cy="94764"/>
            </a:xfrm>
            <a:custGeom>
              <a:avLst/>
              <a:gdLst/>
              <a:ahLst/>
              <a:cxnLst/>
              <a:rect l="l" t="t" r="r" b="b"/>
              <a:pathLst>
                <a:path w="3712" h="3619" extrusionOk="0">
                  <a:moveTo>
                    <a:pt x="1842" y="0"/>
                  </a:moveTo>
                  <a:cubicBezTo>
                    <a:pt x="1375" y="0"/>
                    <a:pt x="910" y="195"/>
                    <a:pt x="583" y="575"/>
                  </a:cubicBezTo>
                  <a:cubicBezTo>
                    <a:pt x="544" y="614"/>
                    <a:pt x="506" y="661"/>
                    <a:pt x="478" y="699"/>
                  </a:cubicBezTo>
                  <a:cubicBezTo>
                    <a:pt x="29" y="1272"/>
                    <a:pt x="1" y="2054"/>
                    <a:pt x="411" y="2655"/>
                  </a:cubicBezTo>
                  <a:cubicBezTo>
                    <a:pt x="420" y="2684"/>
                    <a:pt x="449" y="2712"/>
                    <a:pt x="478" y="2750"/>
                  </a:cubicBezTo>
                  <a:cubicBezTo>
                    <a:pt x="506" y="2789"/>
                    <a:pt x="535" y="2827"/>
                    <a:pt x="564" y="2855"/>
                  </a:cubicBezTo>
                  <a:cubicBezTo>
                    <a:pt x="885" y="3205"/>
                    <a:pt x="1334" y="3400"/>
                    <a:pt x="1796" y="3400"/>
                  </a:cubicBezTo>
                  <a:cubicBezTo>
                    <a:pt x="1951" y="3400"/>
                    <a:pt x="2108" y="3378"/>
                    <a:pt x="2262" y="3332"/>
                  </a:cubicBezTo>
                  <a:lnTo>
                    <a:pt x="2815" y="3599"/>
                  </a:lnTo>
                  <a:cubicBezTo>
                    <a:pt x="2845" y="3613"/>
                    <a:pt x="2876" y="3619"/>
                    <a:pt x="2907" y="3619"/>
                  </a:cubicBezTo>
                  <a:cubicBezTo>
                    <a:pt x="3029" y="3619"/>
                    <a:pt x="3139" y="3520"/>
                    <a:pt x="3139" y="3390"/>
                  </a:cubicBezTo>
                  <a:lnTo>
                    <a:pt x="3111" y="2770"/>
                  </a:lnTo>
                  <a:cubicBezTo>
                    <a:pt x="3712" y="2073"/>
                    <a:pt x="3635" y="1014"/>
                    <a:pt x="2939" y="413"/>
                  </a:cubicBezTo>
                  <a:cubicBezTo>
                    <a:pt x="2622" y="136"/>
                    <a:pt x="2231" y="0"/>
                    <a:pt x="18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2" name="Google Shape;6602;p50"/>
            <p:cNvSpPr/>
            <p:nvPr/>
          </p:nvSpPr>
          <p:spPr>
            <a:xfrm>
              <a:off x="1394199" y="2415755"/>
              <a:ext cx="112334" cy="92983"/>
            </a:xfrm>
            <a:custGeom>
              <a:avLst/>
              <a:gdLst/>
              <a:ahLst/>
              <a:cxnLst/>
              <a:rect l="l" t="t" r="r" b="b"/>
              <a:pathLst>
                <a:path w="4290" h="3551" extrusionOk="0">
                  <a:moveTo>
                    <a:pt x="2165" y="0"/>
                  </a:moveTo>
                  <a:cubicBezTo>
                    <a:pt x="2140" y="0"/>
                    <a:pt x="2115" y="1"/>
                    <a:pt x="2090" y="2"/>
                  </a:cubicBezTo>
                  <a:cubicBezTo>
                    <a:pt x="735" y="49"/>
                    <a:pt x="1" y="1633"/>
                    <a:pt x="850" y="2702"/>
                  </a:cubicBezTo>
                  <a:lnTo>
                    <a:pt x="821" y="3322"/>
                  </a:lnTo>
                  <a:cubicBezTo>
                    <a:pt x="813" y="3452"/>
                    <a:pt x="922" y="3551"/>
                    <a:pt x="1044" y="3551"/>
                  </a:cubicBezTo>
                  <a:cubicBezTo>
                    <a:pt x="1075" y="3551"/>
                    <a:pt x="1106" y="3545"/>
                    <a:pt x="1136" y="3531"/>
                  </a:cubicBezTo>
                  <a:lnTo>
                    <a:pt x="1699" y="3264"/>
                  </a:lnTo>
                  <a:cubicBezTo>
                    <a:pt x="1853" y="3309"/>
                    <a:pt x="2009" y="3330"/>
                    <a:pt x="2164" y="3330"/>
                  </a:cubicBezTo>
                  <a:cubicBezTo>
                    <a:pt x="2711" y="3330"/>
                    <a:pt x="3237" y="3063"/>
                    <a:pt x="3550" y="2587"/>
                  </a:cubicBezTo>
                  <a:cubicBezTo>
                    <a:pt x="4289" y="1473"/>
                    <a:pt x="3485" y="0"/>
                    <a:pt x="216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3" name="Google Shape;6603;p50"/>
            <p:cNvSpPr/>
            <p:nvPr/>
          </p:nvSpPr>
          <p:spPr>
            <a:xfrm>
              <a:off x="1429679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0" y="1"/>
                  </a:moveTo>
                  <a:cubicBezTo>
                    <a:pt x="105" y="1"/>
                    <a:pt x="0" y="72"/>
                    <a:pt x="0" y="215"/>
                  </a:cubicBezTo>
                  <a:lnTo>
                    <a:pt x="0" y="244"/>
                  </a:lnTo>
                  <a:cubicBezTo>
                    <a:pt x="0" y="359"/>
                    <a:pt x="96" y="454"/>
                    <a:pt x="210" y="454"/>
                  </a:cubicBezTo>
                  <a:cubicBezTo>
                    <a:pt x="325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4" name="Google Shape;6604;p50"/>
            <p:cNvSpPr/>
            <p:nvPr/>
          </p:nvSpPr>
          <p:spPr>
            <a:xfrm>
              <a:off x="1445155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1" y="1"/>
                  </a:moveTo>
                  <a:cubicBezTo>
                    <a:pt x="106" y="1"/>
                    <a:pt x="1" y="72"/>
                    <a:pt x="1" y="215"/>
                  </a:cubicBezTo>
                  <a:lnTo>
                    <a:pt x="1" y="244"/>
                  </a:lnTo>
                  <a:cubicBezTo>
                    <a:pt x="1" y="359"/>
                    <a:pt x="96" y="454"/>
                    <a:pt x="211" y="454"/>
                  </a:cubicBezTo>
                  <a:cubicBezTo>
                    <a:pt x="325" y="454"/>
                    <a:pt x="421" y="359"/>
                    <a:pt x="421" y="244"/>
                  </a:cubicBezTo>
                  <a:lnTo>
                    <a:pt x="421" y="215"/>
                  </a:lnTo>
                  <a:cubicBezTo>
                    <a:pt x="421" y="72"/>
                    <a:pt x="316" y="1"/>
                    <a:pt x="21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5" name="Google Shape;6605;p50"/>
            <p:cNvSpPr/>
            <p:nvPr/>
          </p:nvSpPr>
          <p:spPr>
            <a:xfrm>
              <a:off x="1460787" y="2455373"/>
              <a:ext cx="11129" cy="11888"/>
            </a:xfrm>
            <a:custGeom>
              <a:avLst/>
              <a:gdLst/>
              <a:ahLst/>
              <a:cxnLst/>
              <a:rect l="l" t="t" r="r" b="b"/>
              <a:pathLst>
                <a:path w="425" h="454" extrusionOk="0">
                  <a:moveTo>
                    <a:pt x="208" y="1"/>
                  </a:moveTo>
                  <a:cubicBezTo>
                    <a:pt x="103" y="1"/>
                    <a:pt x="0" y="72"/>
                    <a:pt x="5" y="215"/>
                  </a:cubicBezTo>
                  <a:lnTo>
                    <a:pt x="5" y="244"/>
                  </a:lnTo>
                  <a:cubicBezTo>
                    <a:pt x="5" y="359"/>
                    <a:pt x="91" y="454"/>
                    <a:pt x="215" y="454"/>
                  </a:cubicBezTo>
                  <a:cubicBezTo>
                    <a:pt x="329" y="454"/>
                    <a:pt x="425" y="359"/>
                    <a:pt x="425" y="244"/>
                  </a:cubicBezTo>
                  <a:lnTo>
                    <a:pt x="425" y="215"/>
                  </a:lnTo>
                  <a:cubicBezTo>
                    <a:pt x="420" y="72"/>
                    <a:pt x="313" y="1"/>
                    <a:pt x="20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6" name="Google Shape;6606;p50"/>
            <p:cNvSpPr/>
            <p:nvPr/>
          </p:nvSpPr>
          <p:spPr>
            <a:xfrm>
              <a:off x="1505878" y="2455373"/>
              <a:ext cx="10998" cy="11888"/>
            </a:xfrm>
            <a:custGeom>
              <a:avLst/>
              <a:gdLst/>
              <a:ahLst/>
              <a:cxnLst/>
              <a:rect l="l" t="t" r="r" b="b"/>
              <a:pathLst>
                <a:path w="420" h="454" extrusionOk="0">
                  <a:moveTo>
                    <a:pt x="210" y="1"/>
                  </a:moveTo>
                  <a:cubicBezTo>
                    <a:pt x="105" y="1"/>
                    <a:pt x="0" y="72"/>
                    <a:pt x="0" y="215"/>
                  </a:cubicBezTo>
                  <a:lnTo>
                    <a:pt x="0" y="244"/>
                  </a:lnTo>
                  <a:cubicBezTo>
                    <a:pt x="0" y="359"/>
                    <a:pt x="86" y="454"/>
                    <a:pt x="210" y="454"/>
                  </a:cubicBezTo>
                  <a:cubicBezTo>
                    <a:pt x="324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7" name="Google Shape;6607;p50"/>
            <p:cNvSpPr/>
            <p:nvPr/>
          </p:nvSpPr>
          <p:spPr>
            <a:xfrm>
              <a:off x="1521353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0" y="1"/>
                  </a:moveTo>
                  <a:cubicBezTo>
                    <a:pt x="105" y="1"/>
                    <a:pt x="1" y="72"/>
                    <a:pt x="1" y="215"/>
                  </a:cubicBezTo>
                  <a:lnTo>
                    <a:pt x="1" y="244"/>
                  </a:lnTo>
                  <a:cubicBezTo>
                    <a:pt x="1" y="359"/>
                    <a:pt x="96" y="454"/>
                    <a:pt x="210" y="454"/>
                  </a:cubicBezTo>
                  <a:cubicBezTo>
                    <a:pt x="325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8" name="Google Shape;6608;p50"/>
            <p:cNvSpPr/>
            <p:nvPr/>
          </p:nvSpPr>
          <p:spPr>
            <a:xfrm>
              <a:off x="1536724" y="2455373"/>
              <a:ext cx="11129" cy="11888"/>
            </a:xfrm>
            <a:custGeom>
              <a:avLst/>
              <a:gdLst/>
              <a:ahLst/>
              <a:cxnLst/>
              <a:rect l="l" t="t" r="r" b="b"/>
              <a:pathLst>
                <a:path w="425" h="454" extrusionOk="0">
                  <a:moveTo>
                    <a:pt x="208" y="1"/>
                  </a:moveTo>
                  <a:cubicBezTo>
                    <a:pt x="103" y="1"/>
                    <a:pt x="0" y="72"/>
                    <a:pt x="5" y="215"/>
                  </a:cubicBezTo>
                  <a:lnTo>
                    <a:pt x="5" y="244"/>
                  </a:lnTo>
                  <a:cubicBezTo>
                    <a:pt x="5" y="359"/>
                    <a:pt x="91" y="454"/>
                    <a:pt x="215" y="454"/>
                  </a:cubicBezTo>
                  <a:cubicBezTo>
                    <a:pt x="329" y="454"/>
                    <a:pt x="425" y="359"/>
                    <a:pt x="425" y="244"/>
                  </a:cubicBezTo>
                  <a:lnTo>
                    <a:pt x="425" y="215"/>
                  </a:lnTo>
                  <a:cubicBezTo>
                    <a:pt x="420" y="72"/>
                    <a:pt x="313" y="1"/>
                    <a:pt x="208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9" name="Google Shape;6609;p50"/>
          <p:cNvGrpSpPr/>
          <p:nvPr/>
        </p:nvGrpSpPr>
        <p:grpSpPr>
          <a:xfrm>
            <a:off x="1298519" y="1970322"/>
            <a:ext cx="378451" cy="341322"/>
            <a:chOff x="1298519" y="1970322"/>
            <a:chExt cx="378451" cy="341322"/>
          </a:xfrm>
        </p:grpSpPr>
        <p:sp>
          <p:nvSpPr>
            <p:cNvPr id="6610" name="Google Shape;6610;p50"/>
            <p:cNvSpPr/>
            <p:nvPr/>
          </p:nvSpPr>
          <p:spPr>
            <a:xfrm>
              <a:off x="1498624" y="1970322"/>
              <a:ext cx="178346" cy="149857"/>
            </a:xfrm>
            <a:custGeom>
              <a:avLst/>
              <a:gdLst/>
              <a:ahLst/>
              <a:cxnLst/>
              <a:rect l="l" t="t" r="r" b="b"/>
              <a:pathLst>
                <a:path w="6811" h="5723" extrusionOk="0">
                  <a:moveTo>
                    <a:pt x="3433" y="1"/>
                  </a:moveTo>
                  <a:cubicBezTo>
                    <a:pt x="3396" y="1"/>
                    <a:pt x="3358" y="2"/>
                    <a:pt x="3320" y="3"/>
                  </a:cubicBezTo>
                  <a:cubicBezTo>
                    <a:pt x="1155" y="89"/>
                    <a:pt x="0" y="2598"/>
                    <a:pt x="1355" y="4296"/>
                  </a:cubicBezTo>
                  <a:lnTo>
                    <a:pt x="1298" y="5489"/>
                  </a:lnTo>
                  <a:cubicBezTo>
                    <a:pt x="1290" y="5623"/>
                    <a:pt x="1394" y="5723"/>
                    <a:pt x="1513" y="5723"/>
                  </a:cubicBezTo>
                  <a:cubicBezTo>
                    <a:pt x="1546" y="5723"/>
                    <a:pt x="1580" y="5715"/>
                    <a:pt x="1613" y="5698"/>
                  </a:cubicBezTo>
                  <a:lnTo>
                    <a:pt x="2700" y="5193"/>
                  </a:lnTo>
                  <a:cubicBezTo>
                    <a:pt x="2942" y="5262"/>
                    <a:pt x="3188" y="5295"/>
                    <a:pt x="3430" y="5295"/>
                  </a:cubicBezTo>
                  <a:cubicBezTo>
                    <a:pt x="4298" y="5295"/>
                    <a:pt x="5129" y="4870"/>
                    <a:pt x="5629" y="4124"/>
                  </a:cubicBezTo>
                  <a:cubicBezTo>
                    <a:pt x="6810" y="2353"/>
                    <a:pt x="5532" y="1"/>
                    <a:pt x="343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1" name="Google Shape;6611;p50"/>
            <p:cNvSpPr/>
            <p:nvPr/>
          </p:nvSpPr>
          <p:spPr>
            <a:xfrm>
              <a:off x="1571969" y="2019576"/>
              <a:ext cx="21603" cy="53260"/>
            </a:xfrm>
            <a:custGeom>
              <a:avLst/>
              <a:gdLst/>
              <a:ahLst/>
              <a:cxnLst/>
              <a:rect l="l" t="t" r="r" b="b"/>
              <a:pathLst>
                <a:path w="825" h="2034" extrusionOk="0">
                  <a:moveTo>
                    <a:pt x="282" y="1"/>
                  </a:moveTo>
                  <a:cubicBezTo>
                    <a:pt x="1" y="1"/>
                    <a:pt x="1" y="422"/>
                    <a:pt x="282" y="422"/>
                  </a:cubicBezTo>
                  <a:cubicBezTo>
                    <a:pt x="288" y="422"/>
                    <a:pt x="294" y="422"/>
                    <a:pt x="300" y="421"/>
                  </a:cubicBezTo>
                  <a:lnTo>
                    <a:pt x="414" y="421"/>
                  </a:lnTo>
                  <a:lnTo>
                    <a:pt x="414" y="1824"/>
                  </a:lnTo>
                  <a:cubicBezTo>
                    <a:pt x="414" y="1938"/>
                    <a:pt x="510" y="2033"/>
                    <a:pt x="624" y="2033"/>
                  </a:cubicBezTo>
                  <a:cubicBezTo>
                    <a:pt x="729" y="2024"/>
                    <a:pt x="825" y="1938"/>
                    <a:pt x="825" y="1824"/>
                  </a:cubicBezTo>
                  <a:lnTo>
                    <a:pt x="825" y="211"/>
                  </a:lnTo>
                  <a:cubicBezTo>
                    <a:pt x="825" y="97"/>
                    <a:pt x="729" y="1"/>
                    <a:pt x="615" y="1"/>
                  </a:cubicBezTo>
                  <a:lnTo>
                    <a:pt x="300" y="1"/>
                  </a:lnTo>
                  <a:cubicBezTo>
                    <a:pt x="294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2" name="Google Shape;6612;p50"/>
            <p:cNvSpPr/>
            <p:nvPr/>
          </p:nvSpPr>
          <p:spPr>
            <a:xfrm>
              <a:off x="1571707" y="2064038"/>
              <a:ext cx="33203" cy="10814"/>
            </a:xfrm>
            <a:custGeom>
              <a:avLst/>
              <a:gdLst/>
              <a:ahLst/>
              <a:cxnLst/>
              <a:rect l="l" t="t" r="r" b="b"/>
              <a:pathLst>
                <a:path w="1268" h="413" extrusionOk="0">
                  <a:moveTo>
                    <a:pt x="265" y="0"/>
                  </a:moveTo>
                  <a:cubicBezTo>
                    <a:pt x="1" y="0"/>
                    <a:pt x="4" y="412"/>
                    <a:pt x="273" y="412"/>
                  </a:cubicBezTo>
                  <a:cubicBezTo>
                    <a:pt x="279" y="412"/>
                    <a:pt x="285" y="412"/>
                    <a:pt x="291" y="412"/>
                  </a:cubicBezTo>
                  <a:lnTo>
                    <a:pt x="978" y="412"/>
                  </a:lnTo>
                  <a:cubicBezTo>
                    <a:pt x="984" y="412"/>
                    <a:pt x="990" y="412"/>
                    <a:pt x="995" y="412"/>
                  </a:cubicBezTo>
                  <a:cubicBezTo>
                    <a:pt x="1265" y="412"/>
                    <a:pt x="1267" y="0"/>
                    <a:pt x="1004" y="0"/>
                  </a:cubicBezTo>
                  <a:cubicBezTo>
                    <a:pt x="995" y="0"/>
                    <a:pt x="987" y="1"/>
                    <a:pt x="978" y="2"/>
                  </a:cubicBezTo>
                  <a:lnTo>
                    <a:pt x="291" y="2"/>
                  </a:lnTo>
                  <a:cubicBezTo>
                    <a:pt x="282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3" name="Google Shape;6613;p50"/>
            <p:cNvSpPr/>
            <p:nvPr/>
          </p:nvSpPr>
          <p:spPr>
            <a:xfrm>
              <a:off x="1575058" y="2003001"/>
              <a:ext cx="18775" cy="15868"/>
            </a:xfrm>
            <a:custGeom>
              <a:avLst/>
              <a:gdLst/>
              <a:ahLst/>
              <a:cxnLst/>
              <a:rect l="l" t="t" r="r" b="b"/>
              <a:pathLst>
                <a:path w="717" h="606" extrusionOk="0">
                  <a:moveTo>
                    <a:pt x="407" y="1"/>
                  </a:moveTo>
                  <a:cubicBezTo>
                    <a:pt x="331" y="1"/>
                    <a:pt x="253" y="29"/>
                    <a:pt x="191" y="91"/>
                  </a:cubicBezTo>
                  <a:cubicBezTo>
                    <a:pt x="1" y="281"/>
                    <a:pt x="134" y="606"/>
                    <a:pt x="411" y="606"/>
                  </a:cubicBezTo>
                  <a:cubicBezTo>
                    <a:pt x="573" y="606"/>
                    <a:pt x="707" y="472"/>
                    <a:pt x="716" y="301"/>
                  </a:cubicBezTo>
                  <a:cubicBezTo>
                    <a:pt x="716" y="120"/>
                    <a:pt x="564" y="1"/>
                    <a:pt x="407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4" name="Google Shape;6614;p50"/>
            <p:cNvSpPr/>
            <p:nvPr/>
          </p:nvSpPr>
          <p:spPr>
            <a:xfrm>
              <a:off x="1345495" y="2004625"/>
              <a:ext cx="170150" cy="171119"/>
            </a:xfrm>
            <a:custGeom>
              <a:avLst/>
              <a:gdLst/>
              <a:ahLst/>
              <a:cxnLst/>
              <a:rect l="l" t="t" r="r" b="b"/>
              <a:pathLst>
                <a:path w="6498" h="6535" extrusionOk="0">
                  <a:moveTo>
                    <a:pt x="3254" y="0"/>
                  </a:moveTo>
                  <a:cubicBezTo>
                    <a:pt x="1842" y="0"/>
                    <a:pt x="649" y="1059"/>
                    <a:pt x="477" y="2461"/>
                  </a:cubicBezTo>
                  <a:lnTo>
                    <a:pt x="19" y="6287"/>
                  </a:lnTo>
                  <a:cubicBezTo>
                    <a:pt x="0" y="6420"/>
                    <a:pt x="105" y="6535"/>
                    <a:pt x="239" y="6535"/>
                  </a:cubicBezTo>
                  <a:lnTo>
                    <a:pt x="6278" y="6535"/>
                  </a:lnTo>
                  <a:cubicBezTo>
                    <a:pt x="6402" y="6525"/>
                    <a:pt x="6497" y="6411"/>
                    <a:pt x="6488" y="6287"/>
                  </a:cubicBezTo>
                  <a:lnTo>
                    <a:pt x="6030" y="2461"/>
                  </a:lnTo>
                  <a:cubicBezTo>
                    <a:pt x="5858" y="1059"/>
                    <a:pt x="4665" y="0"/>
                    <a:pt x="3254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5" name="Google Shape;6615;p50"/>
            <p:cNvSpPr/>
            <p:nvPr/>
          </p:nvSpPr>
          <p:spPr>
            <a:xfrm>
              <a:off x="1404935" y="2140760"/>
              <a:ext cx="51742" cy="93454"/>
            </a:xfrm>
            <a:custGeom>
              <a:avLst/>
              <a:gdLst/>
              <a:ahLst/>
              <a:cxnLst/>
              <a:rect l="l" t="t" r="r" b="b"/>
              <a:pathLst>
                <a:path w="1976" h="3569" extrusionOk="0">
                  <a:moveTo>
                    <a:pt x="1" y="0"/>
                  </a:moveTo>
                  <a:lnTo>
                    <a:pt x="1" y="2710"/>
                  </a:lnTo>
                  <a:lnTo>
                    <a:pt x="984" y="3559"/>
                  </a:lnTo>
                  <a:lnTo>
                    <a:pt x="984" y="3568"/>
                  </a:lnTo>
                  <a:lnTo>
                    <a:pt x="993" y="3568"/>
                  </a:lnTo>
                  <a:lnTo>
                    <a:pt x="993" y="3559"/>
                  </a:lnTo>
                  <a:lnTo>
                    <a:pt x="1976" y="2710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6" name="Google Shape;6616;p50"/>
            <p:cNvSpPr/>
            <p:nvPr/>
          </p:nvSpPr>
          <p:spPr>
            <a:xfrm>
              <a:off x="1298519" y="2198708"/>
              <a:ext cx="264338" cy="112936"/>
            </a:xfrm>
            <a:custGeom>
              <a:avLst/>
              <a:gdLst/>
              <a:ahLst/>
              <a:cxnLst/>
              <a:rect l="l" t="t" r="r" b="b"/>
              <a:pathLst>
                <a:path w="10095" h="4313" extrusionOk="0">
                  <a:moveTo>
                    <a:pt x="4065" y="1"/>
                  </a:moveTo>
                  <a:lnTo>
                    <a:pt x="2739" y="420"/>
                  </a:lnTo>
                  <a:lnTo>
                    <a:pt x="1813" y="726"/>
                  </a:lnTo>
                  <a:cubicBezTo>
                    <a:pt x="735" y="1069"/>
                    <a:pt x="1" y="2071"/>
                    <a:pt x="10" y="3196"/>
                  </a:cubicBezTo>
                  <a:lnTo>
                    <a:pt x="10" y="4093"/>
                  </a:lnTo>
                  <a:cubicBezTo>
                    <a:pt x="1" y="4217"/>
                    <a:pt x="106" y="4313"/>
                    <a:pt x="230" y="4313"/>
                  </a:cubicBezTo>
                  <a:lnTo>
                    <a:pt x="9875" y="4313"/>
                  </a:lnTo>
                  <a:cubicBezTo>
                    <a:pt x="9999" y="4313"/>
                    <a:pt x="10094" y="4217"/>
                    <a:pt x="10094" y="4093"/>
                  </a:cubicBezTo>
                  <a:lnTo>
                    <a:pt x="10094" y="3196"/>
                  </a:lnTo>
                  <a:cubicBezTo>
                    <a:pt x="10094" y="2071"/>
                    <a:pt x="9369" y="1069"/>
                    <a:pt x="8291" y="716"/>
                  </a:cubicBezTo>
                  <a:lnTo>
                    <a:pt x="7242" y="382"/>
                  </a:lnTo>
                  <a:lnTo>
                    <a:pt x="6040" y="1"/>
                  </a:lnTo>
                  <a:lnTo>
                    <a:pt x="5057" y="697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7" name="Google Shape;6617;p50"/>
            <p:cNvSpPr/>
            <p:nvPr/>
          </p:nvSpPr>
          <p:spPr>
            <a:xfrm>
              <a:off x="1488124" y="2208710"/>
              <a:ext cx="74732" cy="102933"/>
            </a:xfrm>
            <a:custGeom>
              <a:avLst/>
              <a:gdLst/>
              <a:ahLst/>
              <a:cxnLst/>
              <a:rect l="l" t="t" r="r" b="b"/>
              <a:pathLst>
                <a:path w="2854" h="3931" extrusionOk="0">
                  <a:moveTo>
                    <a:pt x="1" y="0"/>
                  </a:moveTo>
                  <a:lnTo>
                    <a:pt x="783" y="344"/>
                  </a:lnTo>
                  <a:cubicBezTo>
                    <a:pt x="1584" y="687"/>
                    <a:pt x="2128" y="1689"/>
                    <a:pt x="2128" y="2814"/>
                  </a:cubicBezTo>
                  <a:lnTo>
                    <a:pt x="2128" y="3931"/>
                  </a:lnTo>
                  <a:lnTo>
                    <a:pt x="2634" y="3931"/>
                  </a:lnTo>
                  <a:cubicBezTo>
                    <a:pt x="2758" y="3931"/>
                    <a:pt x="2853" y="3835"/>
                    <a:pt x="2853" y="3711"/>
                  </a:cubicBezTo>
                  <a:lnTo>
                    <a:pt x="2853" y="2814"/>
                  </a:lnTo>
                  <a:cubicBezTo>
                    <a:pt x="2853" y="1689"/>
                    <a:pt x="2128" y="687"/>
                    <a:pt x="1050" y="3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8" name="Google Shape;6618;p50"/>
            <p:cNvSpPr/>
            <p:nvPr/>
          </p:nvSpPr>
          <p:spPr>
            <a:xfrm>
              <a:off x="1298519" y="2209941"/>
              <a:ext cx="71721" cy="101703"/>
            </a:xfrm>
            <a:custGeom>
              <a:avLst/>
              <a:gdLst/>
              <a:ahLst/>
              <a:cxnLst/>
              <a:rect l="l" t="t" r="r" b="b"/>
              <a:pathLst>
                <a:path w="2739" h="3884" extrusionOk="0">
                  <a:moveTo>
                    <a:pt x="2739" y="1"/>
                  </a:moveTo>
                  <a:lnTo>
                    <a:pt x="1813" y="297"/>
                  </a:lnTo>
                  <a:cubicBezTo>
                    <a:pt x="735" y="640"/>
                    <a:pt x="1" y="1642"/>
                    <a:pt x="10" y="2767"/>
                  </a:cubicBezTo>
                  <a:lnTo>
                    <a:pt x="10" y="3664"/>
                  </a:lnTo>
                  <a:cubicBezTo>
                    <a:pt x="1" y="3788"/>
                    <a:pt x="106" y="3884"/>
                    <a:pt x="220" y="3884"/>
                  </a:cubicBezTo>
                  <a:lnTo>
                    <a:pt x="697" y="3884"/>
                  </a:lnTo>
                  <a:lnTo>
                    <a:pt x="697" y="2767"/>
                  </a:lnTo>
                  <a:cubicBezTo>
                    <a:pt x="697" y="1642"/>
                    <a:pt x="1251" y="640"/>
                    <a:pt x="2052" y="297"/>
                  </a:cubicBezTo>
                  <a:lnTo>
                    <a:pt x="2739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9" name="Google Shape;6619;p50"/>
            <p:cNvSpPr/>
            <p:nvPr/>
          </p:nvSpPr>
          <p:spPr>
            <a:xfrm>
              <a:off x="1425045" y="2243615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7" y="0"/>
                  </a:moveTo>
                  <a:cubicBezTo>
                    <a:pt x="108" y="0"/>
                    <a:pt x="1" y="74"/>
                    <a:pt x="15" y="222"/>
                  </a:cubicBezTo>
                  <a:lnTo>
                    <a:pt x="15" y="260"/>
                  </a:lnTo>
                  <a:cubicBezTo>
                    <a:pt x="15" y="375"/>
                    <a:pt x="101" y="470"/>
                    <a:pt x="216" y="470"/>
                  </a:cubicBezTo>
                  <a:cubicBezTo>
                    <a:pt x="330" y="470"/>
                    <a:pt x="425" y="375"/>
                    <a:pt x="425" y="260"/>
                  </a:cubicBezTo>
                  <a:lnTo>
                    <a:pt x="425" y="222"/>
                  </a:lnTo>
                  <a:cubicBezTo>
                    <a:pt x="435" y="74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0" name="Google Shape;6620;p50"/>
            <p:cNvSpPr/>
            <p:nvPr/>
          </p:nvSpPr>
          <p:spPr>
            <a:xfrm>
              <a:off x="1425045" y="2262102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7" y="0"/>
                  </a:moveTo>
                  <a:cubicBezTo>
                    <a:pt x="108" y="0"/>
                    <a:pt x="1" y="74"/>
                    <a:pt x="15" y="222"/>
                  </a:cubicBezTo>
                  <a:lnTo>
                    <a:pt x="15" y="270"/>
                  </a:lnTo>
                  <a:cubicBezTo>
                    <a:pt x="15" y="384"/>
                    <a:pt x="101" y="470"/>
                    <a:pt x="216" y="470"/>
                  </a:cubicBezTo>
                  <a:cubicBezTo>
                    <a:pt x="330" y="470"/>
                    <a:pt x="425" y="384"/>
                    <a:pt x="425" y="270"/>
                  </a:cubicBezTo>
                  <a:lnTo>
                    <a:pt x="425" y="222"/>
                  </a:lnTo>
                  <a:cubicBezTo>
                    <a:pt x="435" y="74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1" name="Google Shape;6621;p50"/>
            <p:cNvSpPr/>
            <p:nvPr/>
          </p:nvSpPr>
          <p:spPr>
            <a:xfrm>
              <a:off x="1404935" y="2198708"/>
              <a:ext cx="26028" cy="38963"/>
            </a:xfrm>
            <a:custGeom>
              <a:avLst/>
              <a:gdLst/>
              <a:ahLst/>
              <a:cxnLst/>
              <a:rect l="l" t="t" r="r" b="b"/>
              <a:pathLst>
                <a:path w="994" h="1488" extrusionOk="0">
                  <a:moveTo>
                    <a:pt x="1" y="1"/>
                  </a:moveTo>
                  <a:lnTo>
                    <a:pt x="1" y="1269"/>
                  </a:lnTo>
                  <a:cubicBezTo>
                    <a:pt x="1" y="1401"/>
                    <a:pt x="109" y="1488"/>
                    <a:pt x="220" y="1488"/>
                  </a:cubicBezTo>
                  <a:cubicBezTo>
                    <a:pt x="278" y="1488"/>
                    <a:pt x="337" y="1465"/>
                    <a:pt x="382" y="1412"/>
                  </a:cubicBezTo>
                  <a:lnTo>
                    <a:pt x="993" y="6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2" name="Google Shape;6622;p50"/>
            <p:cNvSpPr/>
            <p:nvPr/>
          </p:nvSpPr>
          <p:spPr>
            <a:xfrm>
              <a:off x="1430674" y="2198708"/>
              <a:ext cx="26002" cy="38963"/>
            </a:xfrm>
            <a:custGeom>
              <a:avLst/>
              <a:gdLst/>
              <a:ahLst/>
              <a:cxnLst/>
              <a:rect l="l" t="t" r="r" b="b"/>
              <a:pathLst>
                <a:path w="993" h="1488" extrusionOk="0">
                  <a:moveTo>
                    <a:pt x="993" y="1"/>
                  </a:moveTo>
                  <a:lnTo>
                    <a:pt x="1" y="697"/>
                  </a:lnTo>
                  <a:lnTo>
                    <a:pt x="602" y="1412"/>
                  </a:lnTo>
                  <a:cubicBezTo>
                    <a:pt x="647" y="1465"/>
                    <a:pt x="707" y="1488"/>
                    <a:pt x="766" y="1488"/>
                  </a:cubicBezTo>
                  <a:cubicBezTo>
                    <a:pt x="881" y="1488"/>
                    <a:pt x="993" y="1401"/>
                    <a:pt x="993" y="1269"/>
                  </a:cubicBezTo>
                  <a:lnTo>
                    <a:pt x="993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3" name="Google Shape;6623;p50"/>
            <p:cNvSpPr/>
            <p:nvPr/>
          </p:nvSpPr>
          <p:spPr>
            <a:xfrm>
              <a:off x="1467648" y="2266658"/>
              <a:ext cx="53732" cy="20503"/>
            </a:xfrm>
            <a:custGeom>
              <a:avLst/>
              <a:gdLst/>
              <a:ahLst/>
              <a:cxnLst/>
              <a:rect l="l" t="t" r="r" b="b"/>
              <a:pathLst>
                <a:path w="2052" h="783" extrusionOk="0">
                  <a:moveTo>
                    <a:pt x="287" y="0"/>
                  </a:moveTo>
                  <a:cubicBezTo>
                    <a:pt x="124" y="0"/>
                    <a:pt x="0" y="134"/>
                    <a:pt x="0" y="287"/>
                  </a:cubicBezTo>
                  <a:lnTo>
                    <a:pt x="0" y="496"/>
                  </a:lnTo>
                  <a:cubicBezTo>
                    <a:pt x="0" y="649"/>
                    <a:pt x="124" y="783"/>
                    <a:pt x="287" y="783"/>
                  </a:cubicBezTo>
                  <a:lnTo>
                    <a:pt x="1765" y="783"/>
                  </a:lnTo>
                  <a:cubicBezTo>
                    <a:pt x="1918" y="783"/>
                    <a:pt x="2052" y="649"/>
                    <a:pt x="2052" y="496"/>
                  </a:cubicBezTo>
                  <a:lnTo>
                    <a:pt x="2052" y="287"/>
                  </a:lnTo>
                  <a:cubicBezTo>
                    <a:pt x="2052" y="134"/>
                    <a:pt x="1918" y="0"/>
                    <a:pt x="1765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4" name="Google Shape;6624;p50"/>
            <p:cNvSpPr/>
            <p:nvPr/>
          </p:nvSpPr>
          <p:spPr>
            <a:xfrm>
              <a:off x="1375712" y="2026358"/>
              <a:ext cx="109951" cy="150328"/>
            </a:xfrm>
            <a:custGeom>
              <a:avLst/>
              <a:gdLst/>
              <a:ahLst/>
              <a:cxnLst/>
              <a:rect l="l" t="t" r="r" b="b"/>
              <a:pathLst>
                <a:path w="4199" h="5741" extrusionOk="0">
                  <a:moveTo>
                    <a:pt x="1375" y="0"/>
                  </a:moveTo>
                  <a:cubicBezTo>
                    <a:pt x="1375" y="0"/>
                    <a:pt x="1375" y="0"/>
                    <a:pt x="1374" y="0"/>
                  </a:cubicBezTo>
                  <a:cubicBezTo>
                    <a:pt x="945" y="1336"/>
                    <a:pt x="10" y="1622"/>
                    <a:pt x="10" y="1622"/>
                  </a:cubicBezTo>
                  <a:lnTo>
                    <a:pt x="10" y="3282"/>
                  </a:lnTo>
                  <a:cubicBezTo>
                    <a:pt x="1" y="4159"/>
                    <a:pt x="468" y="4961"/>
                    <a:pt x="1222" y="5409"/>
                  </a:cubicBezTo>
                  <a:lnTo>
                    <a:pt x="1527" y="5590"/>
                  </a:lnTo>
                  <a:cubicBezTo>
                    <a:pt x="1704" y="5691"/>
                    <a:pt x="1902" y="5741"/>
                    <a:pt x="2101" y="5741"/>
                  </a:cubicBezTo>
                  <a:cubicBezTo>
                    <a:pt x="2300" y="5741"/>
                    <a:pt x="2500" y="5691"/>
                    <a:pt x="2681" y="5590"/>
                  </a:cubicBezTo>
                  <a:lnTo>
                    <a:pt x="2987" y="5409"/>
                  </a:lnTo>
                  <a:cubicBezTo>
                    <a:pt x="3740" y="4961"/>
                    <a:pt x="4198" y="4150"/>
                    <a:pt x="4198" y="3282"/>
                  </a:cubicBezTo>
                  <a:lnTo>
                    <a:pt x="4198" y="2709"/>
                  </a:lnTo>
                  <a:cubicBezTo>
                    <a:pt x="1741" y="2709"/>
                    <a:pt x="1404" y="0"/>
                    <a:pt x="1375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5" name="Google Shape;6625;p50"/>
            <p:cNvSpPr/>
            <p:nvPr/>
          </p:nvSpPr>
          <p:spPr>
            <a:xfrm>
              <a:off x="1342483" y="2077026"/>
              <a:ext cx="21524" cy="46766"/>
            </a:xfrm>
            <a:custGeom>
              <a:avLst/>
              <a:gdLst/>
              <a:ahLst/>
              <a:cxnLst/>
              <a:rect l="l" t="t" r="r" b="b"/>
              <a:pathLst>
                <a:path w="822" h="1786" extrusionOk="0">
                  <a:moveTo>
                    <a:pt x="645" y="1"/>
                  </a:moveTo>
                  <a:cubicBezTo>
                    <a:pt x="640" y="1"/>
                    <a:pt x="635" y="1"/>
                    <a:pt x="631" y="2"/>
                  </a:cubicBezTo>
                  <a:cubicBezTo>
                    <a:pt x="287" y="2"/>
                    <a:pt x="1" y="278"/>
                    <a:pt x="1" y="631"/>
                  </a:cubicBezTo>
                  <a:lnTo>
                    <a:pt x="1" y="1156"/>
                  </a:lnTo>
                  <a:cubicBezTo>
                    <a:pt x="1" y="1509"/>
                    <a:pt x="287" y="1786"/>
                    <a:pt x="631" y="1786"/>
                  </a:cubicBezTo>
                  <a:cubicBezTo>
                    <a:pt x="735" y="1786"/>
                    <a:pt x="821" y="1700"/>
                    <a:pt x="821" y="1595"/>
                  </a:cubicBezTo>
                  <a:lnTo>
                    <a:pt x="821" y="192"/>
                  </a:lnTo>
                  <a:cubicBezTo>
                    <a:pt x="821" y="92"/>
                    <a:pt x="743" y="1"/>
                    <a:pt x="64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6" name="Google Shape;6626;p50"/>
            <p:cNvSpPr/>
            <p:nvPr/>
          </p:nvSpPr>
          <p:spPr>
            <a:xfrm>
              <a:off x="1419179" y="2091742"/>
              <a:ext cx="25111" cy="37575"/>
            </a:xfrm>
            <a:custGeom>
              <a:avLst/>
              <a:gdLst/>
              <a:ahLst/>
              <a:cxnLst/>
              <a:rect l="l" t="t" r="r" b="b"/>
              <a:pathLst>
                <a:path w="959" h="1435" extrusionOk="0">
                  <a:moveTo>
                    <a:pt x="219" y="0"/>
                  </a:moveTo>
                  <a:cubicBezTo>
                    <a:pt x="110" y="0"/>
                    <a:pt x="1" y="74"/>
                    <a:pt x="10" y="222"/>
                  </a:cubicBezTo>
                  <a:lnTo>
                    <a:pt x="10" y="1224"/>
                  </a:lnTo>
                  <a:cubicBezTo>
                    <a:pt x="10" y="1338"/>
                    <a:pt x="106" y="1433"/>
                    <a:pt x="220" y="1433"/>
                  </a:cubicBezTo>
                  <a:lnTo>
                    <a:pt x="659" y="1433"/>
                  </a:lnTo>
                  <a:cubicBezTo>
                    <a:pt x="668" y="1434"/>
                    <a:pt x="677" y="1435"/>
                    <a:pt x="686" y="1435"/>
                  </a:cubicBezTo>
                  <a:cubicBezTo>
                    <a:pt x="958" y="1435"/>
                    <a:pt x="955" y="1023"/>
                    <a:pt x="677" y="1023"/>
                  </a:cubicBezTo>
                  <a:cubicBezTo>
                    <a:pt x="671" y="1023"/>
                    <a:pt x="665" y="1023"/>
                    <a:pt x="659" y="1023"/>
                  </a:cubicBezTo>
                  <a:lnTo>
                    <a:pt x="420" y="1023"/>
                  </a:lnTo>
                  <a:lnTo>
                    <a:pt x="420" y="222"/>
                  </a:lnTo>
                  <a:cubicBezTo>
                    <a:pt x="435" y="74"/>
                    <a:pt x="327" y="0"/>
                    <a:pt x="219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7" name="Google Shape;6627;p50"/>
            <p:cNvSpPr/>
            <p:nvPr/>
          </p:nvSpPr>
          <p:spPr>
            <a:xfrm>
              <a:off x="1429418" y="2118267"/>
              <a:ext cx="78974" cy="78712"/>
            </a:xfrm>
            <a:custGeom>
              <a:avLst/>
              <a:gdLst/>
              <a:ahLst/>
              <a:cxnLst/>
              <a:rect l="l" t="t" r="r" b="b"/>
              <a:pathLst>
                <a:path w="3016" h="3006" extrusionOk="0">
                  <a:moveTo>
                    <a:pt x="2605" y="1"/>
                  </a:moveTo>
                  <a:lnTo>
                    <a:pt x="2605" y="249"/>
                  </a:lnTo>
                  <a:lnTo>
                    <a:pt x="2605" y="793"/>
                  </a:lnTo>
                  <a:cubicBezTo>
                    <a:pt x="2596" y="1785"/>
                    <a:pt x="1794" y="2586"/>
                    <a:pt x="802" y="2596"/>
                  </a:cubicBezTo>
                  <a:lnTo>
                    <a:pt x="258" y="2596"/>
                  </a:lnTo>
                  <a:cubicBezTo>
                    <a:pt x="1" y="2615"/>
                    <a:pt x="1" y="2987"/>
                    <a:pt x="258" y="3006"/>
                  </a:cubicBezTo>
                  <a:lnTo>
                    <a:pt x="802" y="3006"/>
                  </a:lnTo>
                  <a:cubicBezTo>
                    <a:pt x="2023" y="3006"/>
                    <a:pt x="3015" y="2014"/>
                    <a:pt x="3015" y="793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8" name="Google Shape;6628;p50"/>
            <p:cNvSpPr/>
            <p:nvPr/>
          </p:nvSpPr>
          <p:spPr>
            <a:xfrm>
              <a:off x="1497394" y="2077026"/>
              <a:ext cx="21734" cy="46766"/>
            </a:xfrm>
            <a:custGeom>
              <a:avLst/>
              <a:gdLst/>
              <a:ahLst/>
              <a:cxnLst/>
              <a:rect l="l" t="t" r="r" b="b"/>
              <a:pathLst>
                <a:path w="830" h="1786" extrusionOk="0">
                  <a:moveTo>
                    <a:pt x="184" y="1"/>
                  </a:moveTo>
                  <a:cubicBezTo>
                    <a:pt x="78" y="1"/>
                    <a:pt x="0" y="92"/>
                    <a:pt x="9" y="192"/>
                  </a:cubicBezTo>
                  <a:lnTo>
                    <a:pt x="9" y="1595"/>
                  </a:lnTo>
                  <a:cubicBezTo>
                    <a:pt x="9" y="1700"/>
                    <a:pt x="86" y="1786"/>
                    <a:pt x="200" y="1786"/>
                  </a:cubicBezTo>
                  <a:cubicBezTo>
                    <a:pt x="543" y="1786"/>
                    <a:pt x="830" y="1509"/>
                    <a:pt x="830" y="1156"/>
                  </a:cubicBezTo>
                  <a:lnTo>
                    <a:pt x="830" y="631"/>
                  </a:lnTo>
                  <a:cubicBezTo>
                    <a:pt x="830" y="278"/>
                    <a:pt x="543" y="2"/>
                    <a:pt x="200" y="2"/>
                  </a:cubicBezTo>
                  <a:cubicBezTo>
                    <a:pt x="195" y="1"/>
                    <a:pt x="189" y="1"/>
                    <a:pt x="18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9" name="Google Shape;6629;p50"/>
            <p:cNvSpPr/>
            <p:nvPr/>
          </p:nvSpPr>
          <p:spPr>
            <a:xfrm>
              <a:off x="1419677" y="2180483"/>
              <a:ext cx="22257" cy="22257"/>
            </a:xfrm>
            <a:custGeom>
              <a:avLst/>
              <a:gdLst/>
              <a:ahLst/>
              <a:cxnLst/>
              <a:rect l="l" t="t" r="r" b="b"/>
              <a:pathLst>
                <a:path w="850" h="850" extrusionOk="0">
                  <a:moveTo>
                    <a:pt x="421" y="0"/>
                  </a:moveTo>
                  <a:cubicBezTo>
                    <a:pt x="192" y="0"/>
                    <a:pt x="1" y="191"/>
                    <a:pt x="1" y="420"/>
                  </a:cubicBezTo>
                  <a:cubicBezTo>
                    <a:pt x="1" y="658"/>
                    <a:pt x="192" y="849"/>
                    <a:pt x="421" y="849"/>
                  </a:cubicBezTo>
                  <a:cubicBezTo>
                    <a:pt x="659" y="849"/>
                    <a:pt x="850" y="658"/>
                    <a:pt x="850" y="420"/>
                  </a:cubicBezTo>
                  <a:cubicBezTo>
                    <a:pt x="850" y="191"/>
                    <a:pt x="659" y="0"/>
                    <a:pt x="42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0" name="Google Shape;6630;p50"/>
          <p:cNvGrpSpPr/>
          <p:nvPr/>
        </p:nvGrpSpPr>
        <p:grpSpPr>
          <a:xfrm>
            <a:off x="3114815" y="3346868"/>
            <a:ext cx="283217" cy="359179"/>
            <a:chOff x="3114815" y="3346868"/>
            <a:chExt cx="283217" cy="359179"/>
          </a:xfrm>
        </p:grpSpPr>
        <p:sp>
          <p:nvSpPr>
            <p:cNvPr id="6631" name="Google Shape;6631;p50"/>
            <p:cNvSpPr/>
            <p:nvPr/>
          </p:nvSpPr>
          <p:spPr>
            <a:xfrm>
              <a:off x="3180304" y="3473446"/>
              <a:ext cx="152397" cy="176146"/>
            </a:xfrm>
            <a:custGeom>
              <a:avLst/>
              <a:gdLst/>
              <a:ahLst/>
              <a:cxnLst/>
              <a:rect l="l" t="t" r="r" b="b"/>
              <a:pathLst>
                <a:path w="5820" h="6727" extrusionOk="0">
                  <a:moveTo>
                    <a:pt x="2893" y="1"/>
                  </a:moveTo>
                  <a:cubicBezTo>
                    <a:pt x="1298" y="1"/>
                    <a:pt x="0" y="1304"/>
                    <a:pt x="0" y="2910"/>
                  </a:cubicBezTo>
                  <a:lnTo>
                    <a:pt x="0" y="6726"/>
                  </a:lnTo>
                  <a:lnTo>
                    <a:pt x="5820" y="6726"/>
                  </a:lnTo>
                  <a:lnTo>
                    <a:pt x="5820" y="2910"/>
                  </a:lnTo>
                  <a:cubicBezTo>
                    <a:pt x="5820" y="1304"/>
                    <a:pt x="4522" y="1"/>
                    <a:pt x="2927" y="1"/>
                  </a:cubicBezTo>
                  <a:cubicBezTo>
                    <a:pt x="2922" y="1"/>
                    <a:pt x="2916" y="1"/>
                    <a:pt x="2910" y="1"/>
                  </a:cubicBezTo>
                  <a:cubicBezTo>
                    <a:pt x="2904" y="1"/>
                    <a:pt x="2898" y="1"/>
                    <a:pt x="28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2" name="Google Shape;6632;p50"/>
            <p:cNvSpPr/>
            <p:nvPr/>
          </p:nvSpPr>
          <p:spPr>
            <a:xfrm>
              <a:off x="3180304" y="3473394"/>
              <a:ext cx="92197" cy="176199"/>
            </a:xfrm>
            <a:custGeom>
              <a:avLst/>
              <a:gdLst/>
              <a:ahLst/>
              <a:cxnLst/>
              <a:rect l="l" t="t" r="r" b="b"/>
              <a:pathLst>
                <a:path w="3521" h="6729" extrusionOk="0">
                  <a:moveTo>
                    <a:pt x="2989" y="1"/>
                  </a:moveTo>
                  <a:cubicBezTo>
                    <a:pt x="2963" y="1"/>
                    <a:pt x="2936" y="1"/>
                    <a:pt x="2910" y="3"/>
                  </a:cubicBezTo>
                  <a:cubicBezTo>
                    <a:pt x="1298" y="3"/>
                    <a:pt x="0" y="1300"/>
                    <a:pt x="0" y="2912"/>
                  </a:cubicBezTo>
                  <a:lnTo>
                    <a:pt x="0" y="6728"/>
                  </a:lnTo>
                  <a:lnTo>
                    <a:pt x="1221" y="6728"/>
                  </a:lnTo>
                  <a:lnTo>
                    <a:pt x="1221" y="2912"/>
                  </a:lnTo>
                  <a:cubicBezTo>
                    <a:pt x="1221" y="1539"/>
                    <a:pt x="2175" y="346"/>
                    <a:pt x="3521" y="60"/>
                  </a:cubicBezTo>
                  <a:cubicBezTo>
                    <a:pt x="3347" y="27"/>
                    <a:pt x="3165" y="1"/>
                    <a:pt x="29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3" name="Google Shape;6633;p50"/>
            <p:cNvSpPr/>
            <p:nvPr/>
          </p:nvSpPr>
          <p:spPr>
            <a:xfrm>
              <a:off x="3244509" y="3603585"/>
              <a:ext cx="22257" cy="46007"/>
            </a:xfrm>
            <a:custGeom>
              <a:avLst/>
              <a:gdLst/>
              <a:ahLst/>
              <a:cxnLst/>
              <a:rect l="l" t="t" r="r" b="b"/>
              <a:pathLst>
                <a:path w="850" h="1757" extrusionOk="0">
                  <a:moveTo>
                    <a:pt x="0" y="1"/>
                  </a:moveTo>
                  <a:lnTo>
                    <a:pt x="0" y="1756"/>
                  </a:lnTo>
                  <a:lnTo>
                    <a:pt x="849" y="1756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4" name="Google Shape;6634;p50"/>
            <p:cNvSpPr/>
            <p:nvPr/>
          </p:nvSpPr>
          <p:spPr>
            <a:xfrm>
              <a:off x="3165300" y="3638333"/>
              <a:ext cx="182405" cy="35245"/>
            </a:xfrm>
            <a:custGeom>
              <a:avLst/>
              <a:gdLst/>
              <a:ahLst/>
              <a:cxnLst/>
              <a:rect l="l" t="t" r="r" b="b"/>
              <a:pathLst>
                <a:path w="6966" h="1346" extrusionOk="0">
                  <a:moveTo>
                    <a:pt x="220" y="0"/>
                  </a:moveTo>
                  <a:cubicBezTo>
                    <a:pt x="96" y="0"/>
                    <a:pt x="1" y="95"/>
                    <a:pt x="1" y="210"/>
                  </a:cubicBezTo>
                  <a:lnTo>
                    <a:pt x="1" y="1345"/>
                  </a:lnTo>
                  <a:lnTo>
                    <a:pt x="6965" y="1345"/>
                  </a:lnTo>
                  <a:lnTo>
                    <a:pt x="6965" y="219"/>
                  </a:lnTo>
                  <a:cubicBezTo>
                    <a:pt x="6965" y="95"/>
                    <a:pt x="6860" y="0"/>
                    <a:pt x="674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5" name="Google Shape;6635;p50"/>
            <p:cNvSpPr/>
            <p:nvPr/>
          </p:nvSpPr>
          <p:spPr>
            <a:xfrm>
              <a:off x="3165300" y="3638333"/>
              <a:ext cx="15266" cy="35245"/>
            </a:xfrm>
            <a:custGeom>
              <a:avLst/>
              <a:gdLst/>
              <a:ahLst/>
              <a:cxnLst/>
              <a:rect l="l" t="t" r="r" b="b"/>
              <a:pathLst>
                <a:path w="583" h="1346" extrusionOk="0">
                  <a:moveTo>
                    <a:pt x="220" y="0"/>
                  </a:moveTo>
                  <a:cubicBezTo>
                    <a:pt x="96" y="0"/>
                    <a:pt x="1" y="95"/>
                    <a:pt x="1" y="210"/>
                  </a:cubicBezTo>
                  <a:lnTo>
                    <a:pt x="1" y="1345"/>
                  </a:lnTo>
                  <a:lnTo>
                    <a:pt x="583" y="1345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6" name="Google Shape;6636;p50"/>
            <p:cNvSpPr/>
            <p:nvPr/>
          </p:nvSpPr>
          <p:spPr>
            <a:xfrm>
              <a:off x="3149563" y="3664308"/>
              <a:ext cx="213879" cy="41739"/>
            </a:xfrm>
            <a:custGeom>
              <a:avLst/>
              <a:gdLst/>
              <a:ahLst/>
              <a:cxnLst/>
              <a:rect l="l" t="t" r="r" b="b"/>
              <a:pathLst>
                <a:path w="8168" h="1594" extrusionOk="0">
                  <a:moveTo>
                    <a:pt x="211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374"/>
                  </a:lnTo>
                  <a:cubicBezTo>
                    <a:pt x="1" y="1498"/>
                    <a:pt x="96" y="1593"/>
                    <a:pt x="211" y="1593"/>
                  </a:cubicBezTo>
                  <a:lnTo>
                    <a:pt x="7948" y="1593"/>
                  </a:lnTo>
                  <a:cubicBezTo>
                    <a:pt x="8072" y="1593"/>
                    <a:pt x="8167" y="1498"/>
                    <a:pt x="8167" y="1374"/>
                  </a:cubicBezTo>
                  <a:lnTo>
                    <a:pt x="8167" y="220"/>
                  </a:lnTo>
                  <a:cubicBezTo>
                    <a:pt x="8167" y="96"/>
                    <a:pt x="8072" y="0"/>
                    <a:pt x="7948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7" name="Google Shape;6637;p50"/>
            <p:cNvSpPr/>
            <p:nvPr/>
          </p:nvSpPr>
          <p:spPr>
            <a:xfrm>
              <a:off x="3149327" y="3664308"/>
              <a:ext cx="15999" cy="41739"/>
            </a:xfrm>
            <a:custGeom>
              <a:avLst/>
              <a:gdLst/>
              <a:ahLst/>
              <a:cxnLst/>
              <a:rect l="l" t="t" r="r" b="b"/>
              <a:pathLst>
                <a:path w="611" h="1594" extrusionOk="0">
                  <a:moveTo>
                    <a:pt x="220" y="0"/>
                  </a:moveTo>
                  <a:cubicBezTo>
                    <a:pt x="105" y="0"/>
                    <a:pt x="0" y="96"/>
                    <a:pt x="0" y="210"/>
                  </a:cubicBezTo>
                  <a:lnTo>
                    <a:pt x="0" y="1374"/>
                  </a:lnTo>
                  <a:cubicBezTo>
                    <a:pt x="0" y="1498"/>
                    <a:pt x="105" y="1593"/>
                    <a:pt x="220" y="1593"/>
                  </a:cubicBezTo>
                  <a:lnTo>
                    <a:pt x="611" y="1593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8" name="Google Shape;6638;p50"/>
            <p:cNvSpPr/>
            <p:nvPr/>
          </p:nvSpPr>
          <p:spPr>
            <a:xfrm>
              <a:off x="3251239" y="3346868"/>
              <a:ext cx="10762" cy="101886"/>
            </a:xfrm>
            <a:custGeom>
              <a:avLst/>
              <a:gdLst/>
              <a:ahLst/>
              <a:cxnLst/>
              <a:rect l="l" t="t" r="r" b="b"/>
              <a:pathLst>
                <a:path w="411" h="3891" extrusionOk="0">
                  <a:moveTo>
                    <a:pt x="201" y="0"/>
                  </a:moveTo>
                  <a:cubicBezTo>
                    <a:pt x="101" y="0"/>
                    <a:pt x="1" y="69"/>
                    <a:pt x="1" y="208"/>
                  </a:cubicBezTo>
                  <a:lnTo>
                    <a:pt x="1" y="3690"/>
                  </a:lnTo>
                  <a:cubicBezTo>
                    <a:pt x="1" y="3795"/>
                    <a:pt x="87" y="3890"/>
                    <a:pt x="201" y="3890"/>
                  </a:cubicBezTo>
                  <a:cubicBezTo>
                    <a:pt x="315" y="3890"/>
                    <a:pt x="411" y="3795"/>
                    <a:pt x="401" y="3680"/>
                  </a:cubicBezTo>
                  <a:lnTo>
                    <a:pt x="401" y="208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9" name="Google Shape;6639;p50"/>
            <p:cNvSpPr/>
            <p:nvPr/>
          </p:nvSpPr>
          <p:spPr>
            <a:xfrm>
              <a:off x="3173155" y="3365485"/>
              <a:ext cx="58131" cy="90260"/>
            </a:xfrm>
            <a:custGeom>
              <a:avLst/>
              <a:gdLst/>
              <a:ahLst/>
              <a:cxnLst/>
              <a:rect l="l" t="t" r="r" b="b"/>
              <a:pathLst>
                <a:path w="2220" h="3447" extrusionOk="0">
                  <a:moveTo>
                    <a:pt x="281" y="0"/>
                  </a:moveTo>
                  <a:cubicBezTo>
                    <a:pt x="141" y="0"/>
                    <a:pt x="1" y="145"/>
                    <a:pt x="92" y="308"/>
                  </a:cubicBezTo>
                  <a:lnTo>
                    <a:pt x="1781" y="3341"/>
                  </a:lnTo>
                  <a:cubicBezTo>
                    <a:pt x="1819" y="3408"/>
                    <a:pt x="1886" y="3446"/>
                    <a:pt x="1962" y="3446"/>
                  </a:cubicBezTo>
                  <a:cubicBezTo>
                    <a:pt x="2115" y="3446"/>
                    <a:pt x="2219" y="3275"/>
                    <a:pt x="2143" y="3141"/>
                  </a:cubicBezTo>
                  <a:lnTo>
                    <a:pt x="455" y="107"/>
                  </a:lnTo>
                  <a:cubicBezTo>
                    <a:pt x="412" y="32"/>
                    <a:pt x="347" y="0"/>
                    <a:pt x="28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0" name="Google Shape;6640;p50"/>
            <p:cNvSpPr/>
            <p:nvPr/>
          </p:nvSpPr>
          <p:spPr>
            <a:xfrm>
              <a:off x="3114815" y="3419767"/>
              <a:ext cx="94999" cy="53208"/>
            </a:xfrm>
            <a:custGeom>
              <a:avLst/>
              <a:gdLst/>
              <a:ahLst/>
              <a:cxnLst/>
              <a:rect l="l" t="t" r="r" b="b"/>
              <a:pathLst>
                <a:path w="3628" h="2032" extrusionOk="0">
                  <a:moveTo>
                    <a:pt x="289" y="1"/>
                  </a:moveTo>
                  <a:cubicBezTo>
                    <a:pt x="107" y="1"/>
                    <a:pt x="0" y="255"/>
                    <a:pt x="183" y="372"/>
                  </a:cubicBezTo>
                  <a:lnTo>
                    <a:pt x="3245" y="2003"/>
                  </a:lnTo>
                  <a:cubicBezTo>
                    <a:pt x="3274" y="2013"/>
                    <a:pt x="3312" y="2022"/>
                    <a:pt x="3341" y="2022"/>
                  </a:cubicBezTo>
                  <a:lnTo>
                    <a:pt x="3341" y="2032"/>
                  </a:lnTo>
                  <a:cubicBezTo>
                    <a:pt x="3560" y="2022"/>
                    <a:pt x="3627" y="1745"/>
                    <a:pt x="3436" y="1640"/>
                  </a:cubicBezTo>
                  <a:lnTo>
                    <a:pt x="374" y="19"/>
                  </a:lnTo>
                  <a:cubicBezTo>
                    <a:pt x="345" y="6"/>
                    <a:pt x="316" y="1"/>
                    <a:pt x="28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1" name="Google Shape;6641;p50"/>
            <p:cNvSpPr/>
            <p:nvPr/>
          </p:nvSpPr>
          <p:spPr>
            <a:xfrm>
              <a:off x="3281718" y="3365485"/>
              <a:ext cx="57947" cy="90260"/>
            </a:xfrm>
            <a:custGeom>
              <a:avLst/>
              <a:gdLst/>
              <a:ahLst/>
              <a:cxnLst/>
              <a:rect l="l" t="t" r="r" b="b"/>
              <a:pathLst>
                <a:path w="2213" h="3447" extrusionOk="0">
                  <a:moveTo>
                    <a:pt x="1937" y="0"/>
                  </a:moveTo>
                  <a:cubicBezTo>
                    <a:pt x="1872" y="0"/>
                    <a:pt x="1808" y="32"/>
                    <a:pt x="1765" y="107"/>
                  </a:cubicBezTo>
                  <a:lnTo>
                    <a:pt x="77" y="3141"/>
                  </a:lnTo>
                  <a:cubicBezTo>
                    <a:pt x="1" y="3275"/>
                    <a:pt x="96" y="3446"/>
                    <a:pt x="258" y="3446"/>
                  </a:cubicBezTo>
                  <a:cubicBezTo>
                    <a:pt x="325" y="3446"/>
                    <a:pt x="401" y="3408"/>
                    <a:pt x="439" y="3341"/>
                  </a:cubicBezTo>
                  <a:lnTo>
                    <a:pt x="2128" y="308"/>
                  </a:lnTo>
                  <a:cubicBezTo>
                    <a:pt x="2213" y="145"/>
                    <a:pt x="2075" y="0"/>
                    <a:pt x="193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2" name="Google Shape;6642;p50"/>
            <p:cNvSpPr/>
            <p:nvPr/>
          </p:nvSpPr>
          <p:spPr>
            <a:xfrm>
              <a:off x="3303190" y="3419610"/>
              <a:ext cx="94842" cy="53129"/>
            </a:xfrm>
            <a:custGeom>
              <a:avLst/>
              <a:gdLst/>
              <a:ahLst/>
              <a:cxnLst/>
              <a:rect l="l" t="t" r="r" b="b"/>
              <a:pathLst>
                <a:path w="3622" h="2029" extrusionOk="0">
                  <a:moveTo>
                    <a:pt x="3333" y="0"/>
                  </a:moveTo>
                  <a:cubicBezTo>
                    <a:pt x="3308" y="0"/>
                    <a:pt x="3282" y="5"/>
                    <a:pt x="3254" y="15"/>
                  </a:cubicBezTo>
                  <a:lnTo>
                    <a:pt x="182" y="1646"/>
                  </a:lnTo>
                  <a:cubicBezTo>
                    <a:pt x="1" y="1742"/>
                    <a:pt x="68" y="2028"/>
                    <a:pt x="278" y="2028"/>
                  </a:cubicBezTo>
                  <a:cubicBezTo>
                    <a:pt x="316" y="2028"/>
                    <a:pt x="344" y="2019"/>
                    <a:pt x="373" y="2009"/>
                  </a:cubicBezTo>
                  <a:lnTo>
                    <a:pt x="3445" y="378"/>
                  </a:lnTo>
                  <a:cubicBezTo>
                    <a:pt x="3621" y="252"/>
                    <a:pt x="3517" y="0"/>
                    <a:pt x="33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3" name="Google Shape;6643;p50"/>
            <p:cNvSpPr/>
            <p:nvPr/>
          </p:nvSpPr>
          <p:spPr>
            <a:xfrm>
              <a:off x="3228510" y="3561375"/>
              <a:ext cx="54229" cy="53993"/>
            </a:xfrm>
            <a:custGeom>
              <a:avLst/>
              <a:gdLst/>
              <a:ahLst/>
              <a:cxnLst/>
              <a:rect l="l" t="t" r="r" b="b"/>
              <a:pathLst>
                <a:path w="2071" h="2062" extrusionOk="0">
                  <a:moveTo>
                    <a:pt x="1031" y="1"/>
                  </a:moveTo>
                  <a:cubicBezTo>
                    <a:pt x="468" y="1"/>
                    <a:pt x="1" y="468"/>
                    <a:pt x="1" y="1031"/>
                  </a:cubicBezTo>
                  <a:cubicBezTo>
                    <a:pt x="1" y="1603"/>
                    <a:pt x="468" y="2061"/>
                    <a:pt x="1031" y="2061"/>
                  </a:cubicBezTo>
                  <a:cubicBezTo>
                    <a:pt x="1603" y="2061"/>
                    <a:pt x="2071" y="1603"/>
                    <a:pt x="2071" y="1031"/>
                  </a:cubicBezTo>
                  <a:cubicBezTo>
                    <a:pt x="2071" y="468"/>
                    <a:pt x="1603" y="1"/>
                    <a:pt x="103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4" name="Google Shape;6644;p50"/>
          <p:cNvGrpSpPr/>
          <p:nvPr/>
        </p:nvGrpSpPr>
        <p:grpSpPr>
          <a:xfrm>
            <a:off x="3973186" y="3353231"/>
            <a:ext cx="378661" cy="346558"/>
            <a:chOff x="3973186" y="3353231"/>
            <a:chExt cx="378661" cy="346558"/>
          </a:xfrm>
        </p:grpSpPr>
        <p:sp>
          <p:nvSpPr>
            <p:cNvPr id="6645" name="Google Shape;6645;p50"/>
            <p:cNvSpPr/>
            <p:nvPr/>
          </p:nvSpPr>
          <p:spPr>
            <a:xfrm>
              <a:off x="4033882" y="3477190"/>
              <a:ext cx="34486" cy="34512"/>
            </a:xfrm>
            <a:custGeom>
              <a:avLst/>
              <a:gdLst/>
              <a:ahLst/>
              <a:cxnLst/>
              <a:rect l="l" t="t" r="r" b="b"/>
              <a:pathLst>
                <a:path w="1317" h="1318" extrusionOk="0">
                  <a:moveTo>
                    <a:pt x="659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9" y="1317"/>
                  </a:cubicBezTo>
                  <a:cubicBezTo>
                    <a:pt x="1021" y="1317"/>
                    <a:pt x="1317" y="1022"/>
                    <a:pt x="1317" y="659"/>
                  </a:cubicBezTo>
                  <a:cubicBezTo>
                    <a:pt x="1317" y="29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6" name="Google Shape;6646;p50"/>
            <p:cNvSpPr/>
            <p:nvPr/>
          </p:nvSpPr>
          <p:spPr>
            <a:xfrm>
              <a:off x="4144278" y="3477190"/>
              <a:ext cx="34512" cy="34512"/>
            </a:xfrm>
            <a:custGeom>
              <a:avLst/>
              <a:gdLst/>
              <a:ahLst/>
              <a:cxnLst/>
              <a:rect l="l" t="t" r="r" b="b"/>
              <a:pathLst>
                <a:path w="1318" h="1318" extrusionOk="0">
                  <a:moveTo>
                    <a:pt x="659" y="1"/>
                  </a:moveTo>
                  <a:cubicBezTo>
                    <a:pt x="297" y="1"/>
                    <a:pt x="1" y="297"/>
                    <a:pt x="1" y="659"/>
                  </a:cubicBezTo>
                  <a:cubicBezTo>
                    <a:pt x="1" y="1022"/>
                    <a:pt x="297" y="1317"/>
                    <a:pt x="659" y="1317"/>
                  </a:cubicBezTo>
                  <a:cubicBezTo>
                    <a:pt x="1022" y="1317"/>
                    <a:pt x="1317" y="1022"/>
                    <a:pt x="1317" y="659"/>
                  </a:cubicBezTo>
                  <a:cubicBezTo>
                    <a:pt x="1317" y="297"/>
                    <a:pt x="1022" y="1"/>
                    <a:pt x="65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7" name="Google Shape;6647;p50"/>
            <p:cNvSpPr/>
            <p:nvPr/>
          </p:nvSpPr>
          <p:spPr>
            <a:xfrm>
              <a:off x="4172768" y="3353231"/>
              <a:ext cx="179079" cy="150852"/>
            </a:xfrm>
            <a:custGeom>
              <a:avLst/>
              <a:gdLst/>
              <a:ahLst/>
              <a:cxnLst/>
              <a:rect l="l" t="t" r="r" b="b"/>
              <a:pathLst>
                <a:path w="6839" h="5761" extrusionOk="0">
                  <a:moveTo>
                    <a:pt x="3442" y="1"/>
                  </a:moveTo>
                  <a:cubicBezTo>
                    <a:pt x="3405" y="1"/>
                    <a:pt x="3368" y="1"/>
                    <a:pt x="3330" y="3"/>
                  </a:cubicBezTo>
                  <a:cubicBezTo>
                    <a:pt x="1155" y="98"/>
                    <a:pt x="1" y="2617"/>
                    <a:pt x="1355" y="4325"/>
                  </a:cubicBezTo>
                  <a:lnTo>
                    <a:pt x="1298" y="5527"/>
                  </a:lnTo>
                  <a:cubicBezTo>
                    <a:pt x="1290" y="5661"/>
                    <a:pt x="1394" y="5761"/>
                    <a:pt x="1513" y="5761"/>
                  </a:cubicBezTo>
                  <a:cubicBezTo>
                    <a:pt x="1546" y="5761"/>
                    <a:pt x="1580" y="5753"/>
                    <a:pt x="1613" y="5736"/>
                  </a:cubicBezTo>
                  <a:lnTo>
                    <a:pt x="2710" y="5231"/>
                  </a:lnTo>
                  <a:cubicBezTo>
                    <a:pt x="2949" y="5299"/>
                    <a:pt x="3192" y="5332"/>
                    <a:pt x="3432" y="5332"/>
                  </a:cubicBezTo>
                  <a:cubicBezTo>
                    <a:pt x="4306" y="5332"/>
                    <a:pt x="5147" y="4899"/>
                    <a:pt x="5648" y="4143"/>
                  </a:cubicBezTo>
                  <a:cubicBezTo>
                    <a:pt x="6839" y="2371"/>
                    <a:pt x="5551" y="1"/>
                    <a:pt x="344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8" name="Google Shape;6648;p50"/>
            <p:cNvSpPr/>
            <p:nvPr/>
          </p:nvSpPr>
          <p:spPr>
            <a:xfrm>
              <a:off x="4080335" y="3527649"/>
              <a:ext cx="52003" cy="93952"/>
            </a:xfrm>
            <a:custGeom>
              <a:avLst/>
              <a:gdLst/>
              <a:ahLst/>
              <a:cxnLst/>
              <a:rect l="l" t="t" r="r" b="b"/>
              <a:pathLst>
                <a:path w="1986" h="3588" extrusionOk="0">
                  <a:moveTo>
                    <a:pt x="1" y="1"/>
                  </a:moveTo>
                  <a:lnTo>
                    <a:pt x="1" y="2729"/>
                  </a:lnTo>
                  <a:lnTo>
                    <a:pt x="993" y="3588"/>
                  </a:lnTo>
                  <a:lnTo>
                    <a:pt x="1985" y="2729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9" name="Google Shape;6649;p50"/>
            <p:cNvSpPr/>
            <p:nvPr/>
          </p:nvSpPr>
          <p:spPr>
            <a:xfrm>
              <a:off x="3973186" y="3585858"/>
              <a:ext cx="265804" cy="113695"/>
            </a:xfrm>
            <a:custGeom>
              <a:avLst/>
              <a:gdLst/>
              <a:ahLst/>
              <a:cxnLst/>
              <a:rect l="l" t="t" r="r" b="b"/>
              <a:pathLst>
                <a:path w="10151" h="4342" extrusionOk="0">
                  <a:moveTo>
                    <a:pt x="4083" y="1"/>
                  </a:moveTo>
                  <a:lnTo>
                    <a:pt x="1822" y="726"/>
                  </a:lnTo>
                  <a:cubicBezTo>
                    <a:pt x="735" y="1069"/>
                    <a:pt x="0" y="2080"/>
                    <a:pt x="0" y="3216"/>
                  </a:cubicBezTo>
                  <a:lnTo>
                    <a:pt x="0" y="4122"/>
                  </a:lnTo>
                  <a:cubicBezTo>
                    <a:pt x="0" y="4236"/>
                    <a:pt x="95" y="4341"/>
                    <a:pt x="220" y="4341"/>
                  </a:cubicBezTo>
                  <a:lnTo>
                    <a:pt x="9931" y="4341"/>
                  </a:lnTo>
                  <a:cubicBezTo>
                    <a:pt x="10046" y="4341"/>
                    <a:pt x="10151" y="4236"/>
                    <a:pt x="10151" y="4122"/>
                  </a:cubicBezTo>
                  <a:lnTo>
                    <a:pt x="10151" y="3216"/>
                  </a:lnTo>
                  <a:cubicBezTo>
                    <a:pt x="10151" y="2080"/>
                    <a:pt x="9416" y="1079"/>
                    <a:pt x="8338" y="726"/>
                  </a:cubicBezTo>
                  <a:lnTo>
                    <a:pt x="6077" y="1"/>
                  </a:lnTo>
                  <a:lnTo>
                    <a:pt x="5085" y="697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0" name="Google Shape;6650;p50"/>
            <p:cNvSpPr/>
            <p:nvPr/>
          </p:nvSpPr>
          <p:spPr>
            <a:xfrm>
              <a:off x="4051112" y="3405260"/>
              <a:ext cx="110448" cy="151768"/>
            </a:xfrm>
            <a:custGeom>
              <a:avLst/>
              <a:gdLst/>
              <a:ahLst/>
              <a:cxnLst/>
              <a:rect l="l" t="t" r="r" b="b"/>
              <a:pathLst>
                <a:path w="4218" h="5796" extrusionOk="0">
                  <a:moveTo>
                    <a:pt x="1651" y="0"/>
                  </a:moveTo>
                  <a:cubicBezTo>
                    <a:pt x="1584" y="0"/>
                    <a:pt x="1517" y="0"/>
                    <a:pt x="1460" y="10"/>
                  </a:cubicBezTo>
                  <a:cubicBezTo>
                    <a:pt x="630" y="105"/>
                    <a:pt x="1" y="811"/>
                    <a:pt x="1" y="1641"/>
                  </a:cubicBezTo>
                  <a:lnTo>
                    <a:pt x="1" y="3320"/>
                  </a:lnTo>
                  <a:cubicBezTo>
                    <a:pt x="1" y="4198"/>
                    <a:pt x="468" y="5009"/>
                    <a:pt x="1222" y="5457"/>
                  </a:cubicBezTo>
                  <a:lnTo>
                    <a:pt x="1527" y="5638"/>
                  </a:lnTo>
                  <a:cubicBezTo>
                    <a:pt x="1708" y="5743"/>
                    <a:pt x="1909" y="5796"/>
                    <a:pt x="2109" y="5796"/>
                  </a:cubicBezTo>
                  <a:cubicBezTo>
                    <a:pt x="2309" y="5796"/>
                    <a:pt x="2510" y="5743"/>
                    <a:pt x="2691" y="5638"/>
                  </a:cubicBezTo>
                  <a:lnTo>
                    <a:pt x="2996" y="5457"/>
                  </a:lnTo>
                  <a:cubicBezTo>
                    <a:pt x="3750" y="5009"/>
                    <a:pt x="4217" y="4198"/>
                    <a:pt x="4217" y="3320"/>
                  </a:cubicBezTo>
                  <a:lnTo>
                    <a:pt x="4217" y="1641"/>
                  </a:lnTo>
                  <a:cubicBezTo>
                    <a:pt x="4217" y="735"/>
                    <a:pt x="3483" y="0"/>
                    <a:pt x="257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1" name="Google Shape;6651;p50"/>
            <p:cNvSpPr/>
            <p:nvPr/>
          </p:nvSpPr>
          <p:spPr>
            <a:xfrm>
              <a:off x="4051112" y="3405496"/>
              <a:ext cx="37994" cy="49987"/>
            </a:xfrm>
            <a:custGeom>
              <a:avLst/>
              <a:gdLst/>
              <a:ahLst/>
              <a:cxnLst/>
              <a:rect l="l" t="t" r="r" b="b"/>
              <a:pathLst>
                <a:path w="1451" h="1909" extrusionOk="0">
                  <a:moveTo>
                    <a:pt x="1451" y="1"/>
                  </a:moveTo>
                  <a:lnTo>
                    <a:pt x="1451" y="1"/>
                  </a:lnTo>
                  <a:cubicBezTo>
                    <a:pt x="621" y="96"/>
                    <a:pt x="1" y="802"/>
                    <a:pt x="1" y="1642"/>
                  </a:cubicBezTo>
                  <a:lnTo>
                    <a:pt x="1" y="1909"/>
                  </a:lnTo>
                  <a:cubicBezTo>
                    <a:pt x="1" y="1909"/>
                    <a:pt x="1069" y="1584"/>
                    <a:pt x="1451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2" name="Google Shape;6652;p50"/>
            <p:cNvSpPr/>
            <p:nvPr/>
          </p:nvSpPr>
          <p:spPr>
            <a:xfrm>
              <a:off x="4089080" y="3405260"/>
              <a:ext cx="72480" cy="71956"/>
            </a:xfrm>
            <a:custGeom>
              <a:avLst/>
              <a:gdLst/>
              <a:ahLst/>
              <a:cxnLst/>
              <a:rect l="l" t="t" r="r" b="b"/>
              <a:pathLst>
                <a:path w="2768" h="2748" extrusionOk="0">
                  <a:moveTo>
                    <a:pt x="191" y="0"/>
                  </a:moveTo>
                  <a:cubicBezTo>
                    <a:pt x="134" y="0"/>
                    <a:pt x="67" y="0"/>
                    <a:pt x="1" y="10"/>
                  </a:cubicBezTo>
                  <a:cubicBezTo>
                    <a:pt x="1" y="10"/>
                    <a:pt x="296" y="2748"/>
                    <a:pt x="2767" y="2748"/>
                  </a:cubicBezTo>
                  <a:lnTo>
                    <a:pt x="2767" y="1641"/>
                  </a:lnTo>
                  <a:cubicBezTo>
                    <a:pt x="2767" y="735"/>
                    <a:pt x="2033" y="0"/>
                    <a:pt x="1126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3" name="Google Shape;6653;p50"/>
            <p:cNvSpPr/>
            <p:nvPr/>
          </p:nvSpPr>
          <p:spPr>
            <a:xfrm>
              <a:off x="4094317" y="3475384"/>
              <a:ext cx="24012" cy="37811"/>
            </a:xfrm>
            <a:custGeom>
              <a:avLst/>
              <a:gdLst/>
              <a:ahLst/>
              <a:cxnLst/>
              <a:rect l="l" t="t" r="r" b="b"/>
              <a:pathLst>
                <a:path w="917" h="1444" extrusionOk="0">
                  <a:moveTo>
                    <a:pt x="219" y="1"/>
                  </a:moveTo>
                  <a:cubicBezTo>
                    <a:pt x="111" y="1"/>
                    <a:pt x="1" y="75"/>
                    <a:pt x="11" y="222"/>
                  </a:cubicBezTo>
                  <a:lnTo>
                    <a:pt x="11" y="1234"/>
                  </a:lnTo>
                  <a:cubicBezTo>
                    <a:pt x="11" y="1348"/>
                    <a:pt x="106" y="1444"/>
                    <a:pt x="220" y="1444"/>
                  </a:cubicBezTo>
                  <a:lnTo>
                    <a:pt x="659" y="1444"/>
                  </a:lnTo>
                  <a:cubicBezTo>
                    <a:pt x="917" y="1424"/>
                    <a:pt x="917" y="1043"/>
                    <a:pt x="659" y="1024"/>
                  </a:cubicBezTo>
                  <a:lnTo>
                    <a:pt x="421" y="1024"/>
                  </a:lnTo>
                  <a:lnTo>
                    <a:pt x="421" y="222"/>
                  </a:lnTo>
                  <a:cubicBezTo>
                    <a:pt x="435" y="75"/>
                    <a:pt x="328" y="1"/>
                    <a:pt x="21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4" name="Google Shape;6654;p50"/>
            <p:cNvSpPr/>
            <p:nvPr/>
          </p:nvSpPr>
          <p:spPr>
            <a:xfrm>
              <a:off x="4087823" y="3604345"/>
              <a:ext cx="36999" cy="95209"/>
            </a:xfrm>
            <a:custGeom>
              <a:avLst/>
              <a:gdLst/>
              <a:ahLst/>
              <a:cxnLst/>
              <a:rect l="l" t="t" r="r" b="b"/>
              <a:pathLst>
                <a:path w="1413" h="3636" extrusionOk="0">
                  <a:moveTo>
                    <a:pt x="1" y="1"/>
                  </a:moveTo>
                  <a:lnTo>
                    <a:pt x="1" y="859"/>
                  </a:lnTo>
                  <a:lnTo>
                    <a:pt x="230" y="1222"/>
                  </a:lnTo>
                  <a:lnTo>
                    <a:pt x="1" y="3635"/>
                  </a:lnTo>
                  <a:lnTo>
                    <a:pt x="1413" y="3635"/>
                  </a:lnTo>
                  <a:lnTo>
                    <a:pt x="1193" y="1222"/>
                  </a:lnTo>
                  <a:lnTo>
                    <a:pt x="1413" y="859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5" name="Google Shape;6655;p50"/>
            <p:cNvSpPr/>
            <p:nvPr/>
          </p:nvSpPr>
          <p:spPr>
            <a:xfrm>
              <a:off x="4080335" y="3586120"/>
              <a:ext cx="26002" cy="38963"/>
            </a:xfrm>
            <a:custGeom>
              <a:avLst/>
              <a:gdLst/>
              <a:ahLst/>
              <a:cxnLst/>
              <a:rect l="l" t="t" r="r" b="b"/>
              <a:pathLst>
                <a:path w="993" h="1488" extrusionOk="0">
                  <a:moveTo>
                    <a:pt x="1" y="0"/>
                  </a:moveTo>
                  <a:lnTo>
                    <a:pt x="1" y="1269"/>
                  </a:lnTo>
                  <a:cubicBezTo>
                    <a:pt x="1" y="1401"/>
                    <a:pt x="112" y="1487"/>
                    <a:pt x="227" y="1487"/>
                  </a:cubicBezTo>
                  <a:cubicBezTo>
                    <a:pt x="286" y="1487"/>
                    <a:pt x="346" y="1464"/>
                    <a:pt x="392" y="1412"/>
                  </a:cubicBezTo>
                  <a:lnTo>
                    <a:pt x="993" y="6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6" name="Google Shape;6656;p50"/>
            <p:cNvSpPr/>
            <p:nvPr/>
          </p:nvSpPr>
          <p:spPr>
            <a:xfrm>
              <a:off x="4106310" y="3586120"/>
              <a:ext cx="26028" cy="38963"/>
            </a:xfrm>
            <a:custGeom>
              <a:avLst/>
              <a:gdLst/>
              <a:ahLst/>
              <a:cxnLst/>
              <a:rect l="l" t="t" r="r" b="b"/>
              <a:pathLst>
                <a:path w="994" h="1488" extrusionOk="0">
                  <a:moveTo>
                    <a:pt x="993" y="0"/>
                  </a:moveTo>
                  <a:lnTo>
                    <a:pt x="1" y="697"/>
                  </a:lnTo>
                  <a:lnTo>
                    <a:pt x="611" y="1412"/>
                  </a:lnTo>
                  <a:cubicBezTo>
                    <a:pt x="657" y="1464"/>
                    <a:pt x="716" y="1487"/>
                    <a:pt x="774" y="1487"/>
                  </a:cubicBezTo>
                  <a:cubicBezTo>
                    <a:pt x="885" y="1487"/>
                    <a:pt x="993" y="1401"/>
                    <a:pt x="993" y="1269"/>
                  </a:cubicBezTo>
                  <a:lnTo>
                    <a:pt x="99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7" name="Google Shape;6657;p50"/>
            <p:cNvSpPr/>
            <p:nvPr/>
          </p:nvSpPr>
          <p:spPr>
            <a:xfrm>
              <a:off x="3973421" y="3586120"/>
              <a:ext cx="106940" cy="113669"/>
            </a:xfrm>
            <a:custGeom>
              <a:avLst/>
              <a:gdLst/>
              <a:ahLst/>
              <a:cxnLst/>
              <a:rect l="l" t="t" r="r" b="b"/>
              <a:pathLst>
                <a:path w="4084" h="4341" extrusionOk="0">
                  <a:moveTo>
                    <a:pt x="4084" y="0"/>
                  </a:moveTo>
                  <a:lnTo>
                    <a:pt x="1823" y="716"/>
                  </a:lnTo>
                  <a:cubicBezTo>
                    <a:pt x="735" y="1069"/>
                    <a:pt x="1" y="2080"/>
                    <a:pt x="1" y="3215"/>
                  </a:cubicBezTo>
                  <a:lnTo>
                    <a:pt x="1" y="4121"/>
                  </a:lnTo>
                  <a:cubicBezTo>
                    <a:pt x="1" y="4236"/>
                    <a:pt x="106" y="4341"/>
                    <a:pt x="220" y="4341"/>
                  </a:cubicBezTo>
                  <a:lnTo>
                    <a:pt x="4084" y="4341"/>
                  </a:lnTo>
                  <a:lnTo>
                    <a:pt x="408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8" name="Google Shape;6658;p50"/>
            <p:cNvSpPr/>
            <p:nvPr/>
          </p:nvSpPr>
          <p:spPr>
            <a:xfrm>
              <a:off x="4132312" y="3586120"/>
              <a:ext cx="106940" cy="113433"/>
            </a:xfrm>
            <a:custGeom>
              <a:avLst/>
              <a:gdLst/>
              <a:ahLst/>
              <a:cxnLst/>
              <a:rect l="l" t="t" r="r" b="b"/>
              <a:pathLst>
                <a:path w="4084" h="4332" extrusionOk="0">
                  <a:moveTo>
                    <a:pt x="0" y="0"/>
                  </a:moveTo>
                  <a:lnTo>
                    <a:pt x="0" y="4331"/>
                  </a:lnTo>
                  <a:lnTo>
                    <a:pt x="3864" y="4331"/>
                  </a:lnTo>
                  <a:cubicBezTo>
                    <a:pt x="3988" y="4331"/>
                    <a:pt x="4083" y="4236"/>
                    <a:pt x="4083" y="4112"/>
                  </a:cubicBezTo>
                  <a:lnTo>
                    <a:pt x="4083" y="3215"/>
                  </a:lnTo>
                  <a:cubicBezTo>
                    <a:pt x="4083" y="2080"/>
                    <a:pt x="3349" y="1069"/>
                    <a:pt x="2271" y="7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9" name="Google Shape;6659;p50"/>
            <p:cNvSpPr/>
            <p:nvPr/>
          </p:nvSpPr>
          <p:spPr>
            <a:xfrm>
              <a:off x="3973421" y="3598610"/>
              <a:ext cx="67714" cy="100943"/>
            </a:xfrm>
            <a:custGeom>
              <a:avLst/>
              <a:gdLst/>
              <a:ahLst/>
              <a:cxnLst/>
              <a:rect l="l" t="t" r="r" b="b"/>
              <a:pathLst>
                <a:path w="2586" h="3855" extrusionOk="0">
                  <a:moveTo>
                    <a:pt x="2586" y="0"/>
                  </a:moveTo>
                  <a:lnTo>
                    <a:pt x="1823" y="239"/>
                  </a:lnTo>
                  <a:cubicBezTo>
                    <a:pt x="735" y="582"/>
                    <a:pt x="1" y="1593"/>
                    <a:pt x="1" y="2738"/>
                  </a:cubicBezTo>
                  <a:lnTo>
                    <a:pt x="1" y="3635"/>
                  </a:lnTo>
                  <a:cubicBezTo>
                    <a:pt x="1" y="3759"/>
                    <a:pt x="106" y="3854"/>
                    <a:pt x="220" y="3854"/>
                  </a:cubicBezTo>
                  <a:lnTo>
                    <a:pt x="602" y="3854"/>
                  </a:lnTo>
                  <a:lnTo>
                    <a:pt x="602" y="2738"/>
                  </a:lnTo>
                  <a:cubicBezTo>
                    <a:pt x="602" y="1603"/>
                    <a:pt x="1165" y="592"/>
                    <a:pt x="1994" y="248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0" name="Google Shape;6660;p50"/>
            <p:cNvSpPr/>
            <p:nvPr/>
          </p:nvSpPr>
          <p:spPr>
            <a:xfrm>
              <a:off x="4171773" y="3598610"/>
              <a:ext cx="67479" cy="100943"/>
            </a:xfrm>
            <a:custGeom>
              <a:avLst/>
              <a:gdLst/>
              <a:ahLst/>
              <a:cxnLst/>
              <a:rect l="l" t="t" r="r" b="b"/>
              <a:pathLst>
                <a:path w="2577" h="3855" extrusionOk="0">
                  <a:moveTo>
                    <a:pt x="0" y="0"/>
                  </a:moveTo>
                  <a:lnTo>
                    <a:pt x="582" y="239"/>
                  </a:lnTo>
                  <a:cubicBezTo>
                    <a:pt x="1412" y="592"/>
                    <a:pt x="1975" y="1593"/>
                    <a:pt x="1975" y="2738"/>
                  </a:cubicBezTo>
                  <a:lnTo>
                    <a:pt x="1975" y="3854"/>
                  </a:lnTo>
                  <a:lnTo>
                    <a:pt x="2357" y="3854"/>
                  </a:lnTo>
                  <a:cubicBezTo>
                    <a:pt x="2481" y="3854"/>
                    <a:pt x="2576" y="3759"/>
                    <a:pt x="2576" y="3635"/>
                  </a:cubicBezTo>
                  <a:lnTo>
                    <a:pt x="2576" y="2738"/>
                  </a:lnTo>
                  <a:cubicBezTo>
                    <a:pt x="2576" y="1593"/>
                    <a:pt x="1842" y="582"/>
                    <a:pt x="754" y="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1" name="Google Shape;6661;p50"/>
            <p:cNvSpPr/>
            <p:nvPr/>
          </p:nvSpPr>
          <p:spPr>
            <a:xfrm>
              <a:off x="4241320" y="3379232"/>
              <a:ext cx="45379" cy="65017"/>
            </a:xfrm>
            <a:custGeom>
              <a:avLst/>
              <a:gdLst/>
              <a:ahLst/>
              <a:cxnLst/>
              <a:rect l="l" t="t" r="r" b="b"/>
              <a:pathLst>
                <a:path w="1733" h="2483" extrusionOk="0">
                  <a:moveTo>
                    <a:pt x="839" y="1"/>
                  </a:moveTo>
                  <a:cubicBezTo>
                    <a:pt x="529" y="1"/>
                    <a:pt x="218" y="161"/>
                    <a:pt x="63" y="508"/>
                  </a:cubicBezTo>
                  <a:cubicBezTo>
                    <a:pt x="0" y="665"/>
                    <a:pt x="133" y="790"/>
                    <a:pt x="266" y="790"/>
                  </a:cubicBezTo>
                  <a:cubicBezTo>
                    <a:pt x="334" y="790"/>
                    <a:pt x="403" y="757"/>
                    <a:pt x="445" y="679"/>
                  </a:cubicBezTo>
                  <a:cubicBezTo>
                    <a:pt x="517" y="501"/>
                    <a:pt x="681" y="404"/>
                    <a:pt x="849" y="404"/>
                  </a:cubicBezTo>
                  <a:cubicBezTo>
                    <a:pt x="968" y="404"/>
                    <a:pt x="1088" y="453"/>
                    <a:pt x="1179" y="555"/>
                  </a:cubicBezTo>
                  <a:cubicBezTo>
                    <a:pt x="1389" y="794"/>
                    <a:pt x="1284" y="1176"/>
                    <a:pt x="979" y="1271"/>
                  </a:cubicBezTo>
                  <a:cubicBezTo>
                    <a:pt x="683" y="1366"/>
                    <a:pt x="502" y="1462"/>
                    <a:pt x="502" y="1643"/>
                  </a:cubicBezTo>
                  <a:lnTo>
                    <a:pt x="502" y="2282"/>
                  </a:lnTo>
                  <a:cubicBezTo>
                    <a:pt x="502" y="2397"/>
                    <a:pt x="588" y="2483"/>
                    <a:pt x="712" y="2483"/>
                  </a:cubicBezTo>
                  <a:cubicBezTo>
                    <a:pt x="817" y="2483"/>
                    <a:pt x="912" y="2397"/>
                    <a:pt x="912" y="2282"/>
                  </a:cubicBezTo>
                  <a:lnTo>
                    <a:pt x="912" y="1738"/>
                  </a:lnTo>
                  <a:cubicBezTo>
                    <a:pt x="979" y="1710"/>
                    <a:pt x="1036" y="1691"/>
                    <a:pt x="1103" y="1672"/>
                  </a:cubicBezTo>
                  <a:cubicBezTo>
                    <a:pt x="1485" y="1557"/>
                    <a:pt x="1733" y="1185"/>
                    <a:pt x="1704" y="794"/>
                  </a:cubicBezTo>
                  <a:cubicBezTo>
                    <a:pt x="1666" y="286"/>
                    <a:pt x="1253" y="1"/>
                    <a:pt x="83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2" name="Google Shape;6662;p50"/>
            <p:cNvSpPr/>
            <p:nvPr/>
          </p:nvSpPr>
          <p:spPr>
            <a:xfrm>
              <a:off x="4250458" y="3449644"/>
              <a:ext cx="17020" cy="14349"/>
            </a:xfrm>
            <a:custGeom>
              <a:avLst/>
              <a:gdLst/>
              <a:ahLst/>
              <a:cxnLst/>
              <a:rect l="l" t="t" r="r" b="b"/>
              <a:pathLst>
                <a:path w="650" h="548" extrusionOk="0">
                  <a:moveTo>
                    <a:pt x="368" y="0"/>
                  </a:moveTo>
                  <a:cubicBezTo>
                    <a:pt x="300" y="0"/>
                    <a:pt x="230" y="25"/>
                    <a:pt x="172" y="80"/>
                  </a:cubicBezTo>
                  <a:cubicBezTo>
                    <a:pt x="0" y="251"/>
                    <a:pt x="124" y="547"/>
                    <a:pt x="372" y="547"/>
                  </a:cubicBezTo>
                  <a:cubicBezTo>
                    <a:pt x="525" y="547"/>
                    <a:pt x="649" y="423"/>
                    <a:pt x="649" y="280"/>
                  </a:cubicBezTo>
                  <a:cubicBezTo>
                    <a:pt x="649" y="111"/>
                    <a:pt x="512" y="0"/>
                    <a:pt x="36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3" name="Google Shape;6663;p50"/>
          <p:cNvGrpSpPr/>
          <p:nvPr/>
        </p:nvGrpSpPr>
        <p:grpSpPr>
          <a:xfrm>
            <a:off x="2152857" y="4263002"/>
            <a:ext cx="373241" cy="359128"/>
            <a:chOff x="2152857" y="4263002"/>
            <a:chExt cx="373241" cy="359128"/>
          </a:xfrm>
        </p:grpSpPr>
        <p:sp>
          <p:nvSpPr>
            <p:cNvPr id="6664" name="Google Shape;6664;p50"/>
            <p:cNvSpPr/>
            <p:nvPr/>
          </p:nvSpPr>
          <p:spPr>
            <a:xfrm>
              <a:off x="2152857" y="4354493"/>
              <a:ext cx="275309" cy="267637"/>
            </a:xfrm>
            <a:custGeom>
              <a:avLst/>
              <a:gdLst/>
              <a:ahLst/>
              <a:cxnLst/>
              <a:rect l="l" t="t" r="r" b="b"/>
              <a:pathLst>
                <a:path w="10514" h="10221" extrusionOk="0">
                  <a:moveTo>
                    <a:pt x="2452" y="1"/>
                  </a:moveTo>
                  <a:lnTo>
                    <a:pt x="1632" y="430"/>
                  </a:lnTo>
                  <a:lnTo>
                    <a:pt x="1403" y="554"/>
                  </a:lnTo>
                  <a:cubicBezTo>
                    <a:pt x="401" y="1079"/>
                    <a:pt x="1" y="2310"/>
                    <a:pt x="506" y="3321"/>
                  </a:cubicBezTo>
                  <a:cubicBezTo>
                    <a:pt x="1174" y="4666"/>
                    <a:pt x="5848" y="9340"/>
                    <a:pt x="7194" y="10008"/>
                  </a:cubicBezTo>
                  <a:cubicBezTo>
                    <a:pt x="7487" y="10152"/>
                    <a:pt x="7800" y="10221"/>
                    <a:pt x="8108" y="10221"/>
                  </a:cubicBezTo>
                  <a:cubicBezTo>
                    <a:pt x="8860" y="10221"/>
                    <a:pt x="9588" y="9813"/>
                    <a:pt x="9960" y="9102"/>
                  </a:cubicBezTo>
                  <a:lnTo>
                    <a:pt x="10075" y="8873"/>
                  </a:lnTo>
                  <a:lnTo>
                    <a:pt x="10514" y="8053"/>
                  </a:lnTo>
                  <a:lnTo>
                    <a:pt x="8129" y="6717"/>
                  </a:lnTo>
                  <a:lnTo>
                    <a:pt x="7909" y="7232"/>
                  </a:lnTo>
                  <a:cubicBezTo>
                    <a:pt x="7752" y="7616"/>
                    <a:pt x="7387" y="7834"/>
                    <a:pt x="7012" y="7834"/>
                  </a:cubicBezTo>
                  <a:cubicBezTo>
                    <a:pt x="6818" y="7834"/>
                    <a:pt x="6622" y="7775"/>
                    <a:pt x="6450" y="7652"/>
                  </a:cubicBezTo>
                  <a:cubicBezTo>
                    <a:pt x="6211" y="7480"/>
                    <a:pt x="3025" y="4294"/>
                    <a:pt x="2853" y="4055"/>
                  </a:cubicBezTo>
                  <a:cubicBezTo>
                    <a:pt x="2490" y="3550"/>
                    <a:pt x="2691" y="2834"/>
                    <a:pt x="3273" y="2596"/>
                  </a:cubicBezTo>
                  <a:lnTo>
                    <a:pt x="3788" y="2386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5" name="Google Shape;6665;p50"/>
            <p:cNvSpPr/>
            <p:nvPr/>
          </p:nvSpPr>
          <p:spPr>
            <a:xfrm>
              <a:off x="2195564" y="4354257"/>
              <a:ext cx="56481" cy="72454"/>
            </a:xfrm>
            <a:custGeom>
              <a:avLst/>
              <a:gdLst/>
              <a:ahLst/>
              <a:cxnLst/>
              <a:rect l="l" t="t" r="r" b="b"/>
              <a:pathLst>
                <a:path w="2157" h="2767" extrusionOk="0">
                  <a:moveTo>
                    <a:pt x="821" y="0"/>
                  </a:moveTo>
                  <a:lnTo>
                    <a:pt x="1" y="439"/>
                  </a:lnTo>
                  <a:lnTo>
                    <a:pt x="1375" y="2767"/>
                  </a:lnTo>
                  <a:cubicBezTo>
                    <a:pt x="1451" y="2700"/>
                    <a:pt x="1546" y="2643"/>
                    <a:pt x="1642" y="2605"/>
                  </a:cubicBezTo>
                  <a:lnTo>
                    <a:pt x="2157" y="2385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6" name="Google Shape;6666;p50"/>
            <p:cNvSpPr/>
            <p:nvPr/>
          </p:nvSpPr>
          <p:spPr>
            <a:xfrm>
              <a:off x="2355686" y="4530351"/>
              <a:ext cx="72480" cy="56743"/>
            </a:xfrm>
            <a:custGeom>
              <a:avLst/>
              <a:gdLst/>
              <a:ahLst/>
              <a:cxnLst/>
              <a:rect l="l" t="t" r="r" b="b"/>
              <a:pathLst>
                <a:path w="2768" h="2167" extrusionOk="0">
                  <a:moveTo>
                    <a:pt x="383" y="1"/>
                  </a:moveTo>
                  <a:lnTo>
                    <a:pt x="173" y="516"/>
                  </a:lnTo>
                  <a:cubicBezTo>
                    <a:pt x="125" y="612"/>
                    <a:pt x="68" y="707"/>
                    <a:pt x="1" y="793"/>
                  </a:cubicBezTo>
                  <a:lnTo>
                    <a:pt x="2329" y="2167"/>
                  </a:lnTo>
                  <a:lnTo>
                    <a:pt x="2768" y="133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7" name="Google Shape;6667;p50"/>
            <p:cNvSpPr/>
            <p:nvPr/>
          </p:nvSpPr>
          <p:spPr>
            <a:xfrm>
              <a:off x="2276764" y="4263002"/>
              <a:ext cx="249334" cy="210946"/>
            </a:xfrm>
            <a:custGeom>
              <a:avLst/>
              <a:gdLst/>
              <a:ahLst/>
              <a:cxnLst/>
              <a:rect l="l" t="t" r="r" b="b"/>
              <a:pathLst>
                <a:path w="9522" h="8056" extrusionOk="0">
                  <a:moveTo>
                    <a:pt x="4787" y="0"/>
                  </a:moveTo>
                  <a:cubicBezTo>
                    <a:pt x="4737" y="0"/>
                    <a:pt x="4687" y="1"/>
                    <a:pt x="4637" y="3"/>
                  </a:cubicBezTo>
                  <a:cubicBezTo>
                    <a:pt x="1613" y="127"/>
                    <a:pt x="0" y="3628"/>
                    <a:pt x="1880" y="6004"/>
                  </a:cubicBezTo>
                  <a:lnTo>
                    <a:pt x="1803" y="7826"/>
                  </a:lnTo>
                  <a:cubicBezTo>
                    <a:pt x="1796" y="7956"/>
                    <a:pt x="1904" y="8055"/>
                    <a:pt x="2022" y="8055"/>
                  </a:cubicBezTo>
                  <a:cubicBezTo>
                    <a:pt x="2051" y="8055"/>
                    <a:pt x="2080" y="8049"/>
                    <a:pt x="2109" y="8036"/>
                  </a:cubicBezTo>
                  <a:lnTo>
                    <a:pt x="3769" y="7263"/>
                  </a:lnTo>
                  <a:cubicBezTo>
                    <a:pt x="4105" y="7359"/>
                    <a:pt x="4447" y="7405"/>
                    <a:pt x="4785" y="7405"/>
                  </a:cubicBezTo>
                  <a:cubicBezTo>
                    <a:pt x="5998" y="7405"/>
                    <a:pt x="7160" y="6810"/>
                    <a:pt x="7861" y="5765"/>
                  </a:cubicBezTo>
                  <a:cubicBezTo>
                    <a:pt x="9522" y="3289"/>
                    <a:pt x="7723" y="0"/>
                    <a:pt x="4787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8" name="Google Shape;6668;p50"/>
            <p:cNvSpPr/>
            <p:nvPr/>
          </p:nvSpPr>
          <p:spPr>
            <a:xfrm>
              <a:off x="2203080" y="4331502"/>
              <a:ext cx="78948" cy="97906"/>
            </a:xfrm>
            <a:custGeom>
              <a:avLst/>
              <a:gdLst/>
              <a:ahLst/>
              <a:cxnLst/>
              <a:rect l="l" t="t" r="r" b="b"/>
              <a:pathLst>
                <a:path w="3015" h="3739" extrusionOk="0">
                  <a:moveTo>
                    <a:pt x="1127" y="1"/>
                  </a:moveTo>
                  <a:cubicBezTo>
                    <a:pt x="1087" y="1"/>
                    <a:pt x="1047" y="10"/>
                    <a:pt x="1011" y="30"/>
                  </a:cubicBezTo>
                  <a:lnTo>
                    <a:pt x="143" y="545"/>
                  </a:lnTo>
                  <a:cubicBezTo>
                    <a:pt x="38" y="602"/>
                    <a:pt x="0" y="736"/>
                    <a:pt x="67" y="850"/>
                  </a:cubicBezTo>
                  <a:lnTo>
                    <a:pt x="1708" y="3626"/>
                  </a:lnTo>
                  <a:cubicBezTo>
                    <a:pt x="1747" y="3698"/>
                    <a:pt x="1822" y="3739"/>
                    <a:pt x="1899" y="3739"/>
                  </a:cubicBezTo>
                  <a:cubicBezTo>
                    <a:pt x="1934" y="3739"/>
                    <a:pt x="1970" y="3730"/>
                    <a:pt x="2003" y="3712"/>
                  </a:cubicBezTo>
                  <a:lnTo>
                    <a:pt x="2881" y="3197"/>
                  </a:lnTo>
                  <a:cubicBezTo>
                    <a:pt x="2986" y="3140"/>
                    <a:pt x="3015" y="3006"/>
                    <a:pt x="2957" y="2901"/>
                  </a:cubicBezTo>
                  <a:lnTo>
                    <a:pt x="1317" y="106"/>
                  </a:lnTo>
                  <a:cubicBezTo>
                    <a:pt x="1279" y="37"/>
                    <a:pt x="1204" y="1"/>
                    <a:pt x="1127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9" name="Google Shape;6669;p50"/>
            <p:cNvSpPr/>
            <p:nvPr/>
          </p:nvSpPr>
          <p:spPr>
            <a:xfrm>
              <a:off x="2352203" y="4501129"/>
              <a:ext cx="99451" cy="77350"/>
            </a:xfrm>
            <a:custGeom>
              <a:avLst/>
              <a:gdLst/>
              <a:ahLst/>
              <a:cxnLst/>
              <a:rect l="l" t="t" r="r" b="b"/>
              <a:pathLst>
                <a:path w="3798" h="2954" extrusionOk="0">
                  <a:moveTo>
                    <a:pt x="767" y="1"/>
                  </a:moveTo>
                  <a:cubicBezTo>
                    <a:pt x="693" y="1"/>
                    <a:pt x="620" y="39"/>
                    <a:pt x="582" y="115"/>
                  </a:cubicBezTo>
                  <a:lnTo>
                    <a:pt x="67" y="983"/>
                  </a:lnTo>
                  <a:cubicBezTo>
                    <a:pt x="0" y="1088"/>
                    <a:pt x="39" y="1222"/>
                    <a:pt x="143" y="1279"/>
                  </a:cubicBezTo>
                  <a:lnTo>
                    <a:pt x="2929" y="2920"/>
                  </a:lnTo>
                  <a:cubicBezTo>
                    <a:pt x="2965" y="2943"/>
                    <a:pt x="3004" y="2953"/>
                    <a:pt x="3042" y="2953"/>
                  </a:cubicBezTo>
                  <a:cubicBezTo>
                    <a:pt x="3116" y="2953"/>
                    <a:pt x="3187" y="2913"/>
                    <a:pt x="3225" y="2844"/>
                  </a:cubicBezTo>
                  <a:lnTo>
                    <a:pt x="3740" y="1976"/>
                  </a:lnTo>
                  <a:cubicBezTo>
                    <a:pt x="3797" y="1871"/>
                    <a:pt x="3769" y="1728"/>
                    <a:pt x="3664" y="1670"/>
                  </a:cubicBezTo>
                  <a:lnTo>
                    <a:pt x="878" y="29"/>
                  </a:lnTo>
                  <a:cubicBezTo>
                    <a:pt x="843" y="10"/>
                    <a:pt x="805" y="1"/>
                    <a:pt x="767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0" name="Google Shape;6670;p50"/>
            <p:cNvSpPr/>
            <p:nvPr/>
          </p:nvSpPr>
          <p:spPr>
            <a:xfrm>
              <a:off x="2324971" y="4303039"/>
              <a:ext cx="134669" cy="115135"/>
            </a:xfrm>
            <a:custGeom>
              <a:avLst/>
              <a:gdLst/>
              <a:ahLst/>
              <a:cxnLst/>
              <a:rect l="l" t="t" r="r" b="b"/>
              <a:pathLst>
                <a:path w="5143" h="4397" extrusionOk="0">
                  <a:moveTo>
                    <a:pt x="2956" y="1"/>
                  </a:moveTo>
                  <a:cubicBezTo>
                    <a:pt x="2951" y="1"/>
                    <a:pt x="2945" y="1"/>
                    <a:pt x="2939" y="1"/>
                  </a:cubicBezTo>
                  <a:cubicBezTo>
                    <a:pt x="983" y="1"/>
                    <a:pt x="1" y="2367"/>
                    <a:pt x="1384" y="3750"/>
                  </a:cubicBezTo>
                  <a:cubicBezTo>
                    <a:pt x="1834" y="4197"/>
                    <a:pt x="2385" y="4397"/>
                    <a:pt x="2926" y="4397"/>
                  </a:cubicBezTo>
                  <a:cubicBezTo>
                    <a:pt x="4058" y="4397"/>
                    <a:pt x="5143" y="3519"/>
                    <a:pt x="5143" y="2195"/>
                  </a:cubicBezTo>
                  <a:cubicBezTo>
                    <a:pt x="5143" y="980"/>
                    <a:pt x="4169" y="1"/>
                    <a:pt x="295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1" name="Google Shape;6671;p50"/>
            <p:cNvSpPr/>
            <p:nvPr/>
          </p:nvSpPr>
          <p:spPr>
            <a:xfrm>
              <a:off x="2347464" y="4313775"/>
              <a:ext cx="109427" cy="93219"/>
            </a:xfrm>
            <a:custGeom>
              <a:avLst/>
              <a:gdLst/>
              <a:ahLst/>
              <a:cxnLst/>
              <a:rect l="l" t="t" r="r" b="b"/>
              <a:pathLst>
                <a:path w="4179" h="3560" extrusionOk="0">
                  <a:moveTo>
                    <a:pt x="801" y="1"/>
                  </a:moveTo>
                  <a:cubicBezTo>
                    <a:pt x="420" y="268"/>
                    <a:pt x="143" y="650"/>
                    <a:pt x="0" y="1088"/>
                  </a:cubicBezTo>
                  <a:lnTo>
                    <a:pt x="3387" y="3559"/>
                  </a:lnTo>
                  <a:cubicBezTo>
                    <a:pt x="3759" y="3283"/>
                    <a:pt x="4036" y="2901"/>
                    <a:pt x="4179" y="2472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2" name="Google Shape;6672;p50"/>
          <p:cNvGrpSpPr/>
          <p:nvPr/>
        </p:nvGrpSpPr>
        <p:grpSpPr>
          <a:xfrm>
            <a:off x="859632" y="3346972"/>
            <a:ext cx="303537" cy="359127"/>
            <a:chOff x="859632" y="3346972"/>
            <a:chExt cx="303537" cy="359127"/>
          </a:xfrm>
        </p:grpSpPr>
        <p:sp>
          <p:nvSpPr>
            <p:cNvPr id="6673" name="Google Shape;6673;p50"/>
            <p:cNvSpPr/>
            <p:nvPr/>
          </p:nvSpPr>
          <p:spPr>
            <a:xfrm>
              <a:off x="859632" y="3346972"/>
              <a:ext cx="303537" cy="359127"/>
            </a:xfrm>
            <a:custGeom>
              <a:avLst/>
              <a:gdLst/>
              <a:ahLst/>
              <a:cxnLst/>
              <a:rect l="l" t="t" r="r" b="b"/>
              <a:pathLst>
                <a:path w="11592" h="13715" extrusionOk="0">
                  <a:moveTo>
                    <a:pt x="5935" y="1"/>
                  </a:moveTo>
                  <a:cubicBezTo>
                    <a:pt x="4754" y="1"/>
                    <a:pt x="3581" y="368"/>
                    <a:pt x="2595" y="1091"/>
                  </a:cubicBezTo>
                  <a:cubicBezTo>
                    <a:pt x="868" y="2341"/>
                    <a:pt x="0" y="4459"/>
                    <a:pt x="344" y="6567"/>
                  </a:cubicBezTo>
                  <a:cubicBezTo>
                    <a:pt x="678" y="8666"/>
                    <a:pt x="2175" y="10402"/>
                    <a:pt x="4198" y="11060"/>
                  </a:cubicBezTo>
                  <a:lnTo>
                    <a:pt x="5743" y="13607"/>
                  </a:lnTo>
                  <a:cubicBezTo>
                    <a:pt x="5786" y="13679"/>
                    <a:pt x="5860" y="13715"/>
                    <a:pt x="5934" y="13715"/>
                  </a:cubicBezTo>
                  <a:cubicBezTo>
                    <a:pt x="6008" y="13715"/>
                    <a:pt x="6082" y="13679"/>
                    <a:pt x="6125" y="13607"/>
                  </a:cubicBezTo>
                  <a:lnTo>
                    <a:pt x="7670" y="11060"/>
                  </a:lnTo>
                  <a:cubicBezTo>
                    <a:pt x="10008" y="10297"/>
                    <a:pt x="11591" y="8122"/>
                    <a:pt x="11591" y="5661"/>
                  </a:cubicBezTo>
                  <a:cubicBezTo>
                    <a:pt x="11591" y="3533"/>
                    <a:pt x="10399" y="1578"/>
                    <a:pt x="8500" y="614"/>
                  </a:cubicBezTo>
                  <a:cubicBezTo>
                    <a:pt x="7691" y="203"/>
                    <a:pt x="6811" y="1"/>
                    <a:pt x="5935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4" name="Google Shape;6674;p50"/>
            <p:cNvSpPr/>
            <p:nvPr/>
          </p:nvSpPr>
          <p:spPr>
            <a:xfrm>
              <a:off x="926063" y="3427989"/>
              <a:ext cx="153156" cy="145903"/>
            </a:xfrm>
            <a:custGeom>
              <a:avLst/>
              <a:gdLst/>
              <a:ahLst/>
              <a:cxnLst/>
              <a:rect l="l" t="t" r="r" b="b"/>
              <a:pathLst>
                <a:path w="5849" h="5572" extrusionOk="0">
                  <a:moveTo>
                    <a:pt x="1575" y="0"/>
                  </a:moveTo>
                  <a:cubicBezTo>
                    <a:pt x="1489" y="0"/>
                    <a:pt x="1403" y="0"/>
                    <a:pt x="1308" y="10"/>
                  </a:cubicBezTo>
                  <a:cubicBezTo>
                    <a:pt x="745" y="67"/>
                    <a:pt x="77" y="592"/>
                    <a:pt x="1" y="1603"/>
                  </a:cubicBezTo>
                  <a:lnTo>
                    <a:pt x="1" y="1937"/>
                  </a:lnTo>
                  <a:cubicBezTo>
                    <a:pt x="77" y="2901"/>
                    <a:pt x="802" y="4083"/>
                    <a:pt x="2920" y="5572"/>
                  </a:cubicBezTo>
                  <a:cubicBezTo>
                    <a:pt x="5047" y="4083"/>
                    <a:pt x="5772" y="2901"/>
                    <a:pt x="5849" y="1937"/>
                  </a:cubicBezTo>
                  <a:lnTo>
                    <a:pt x="5849" y="1603"/>
                  </a:lnTo>
                  <a:cubicBezTo>
                    <a:pt x="5772" y="592"/>
                    <a:pt x="5114" y="67"/>
                    <a:pt x="4542" y="10"/>
                  </a:cubicBezTo>
                  <a:cubicBezTo>
                    <a:pt x="4446" y="0"/>
                    <a:pt x="4361" y="0"/>
                    <a:pt x="4275" y="0"/>
                  </a:cubicBezTo>
                  <a:lnTo>
                    <a:pt x="4265" y="0"/>
                  </a:lnTo>
                  <a:cubicBezTo>
                    <a:pt x="3597" y="0"/>
                    <a:pt x="3283" y="287"/>
                    <a:pt x="2920" y="716"/>
                  </a:cubicBezTo>
                  <a:cubicBezTo>
                    <a:pt x="2558" y="287"/>
                    <a:pt x="2233" y="0"/>
                    <a:pt x="157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5" name="Google Shape;6675;p50"/>
            <p:cNvSpPr/>
            <p:nvPr/>
          </p:nvSpPr>
          <p:spPr>
            <a:xfrm>
              <a:off x="1011767" y="3492928"/>
              <a:ext cx="64703" cy="74470"/>
            </a:xfrm>
            <a:custGeom>
              <a:avLst/>
              <a:gdLst/>
              <a:ahLst/>
              <a:cxnLst/>
              <a:rect l="l" t="t" r="r" b="b"/>
              <a:pathLst>
                <a:path w="2471" h="2844" extrusionOk="0">
                  <a:moveTo>
                    <a:pt x="1259" y="1"/>
                  </a:moveTo>
                  <a:cubicBezTo>
                    <a:pt x="1097" y="1"/>
                    <a:pt x="964" y="134"/>
                    <a:pt x="964" y="297"/>
                  </a:cubicBezTo>
                  <a:lnTo>
                    <a:pt x="964" y="974"/>
                  </a:lnTo>
                  <a:lnTo>
                    <a:pt x="286" y="974"/>
                  </a:lnTo>
                  <a:cubicBezTo>
                    <a:pt x="124" y="974"/>
                    <a:pt x="0" y="1098"/>
                    <a:pt x="0" y="1260"/>
                  </a:cubicBezTo>
                  <a:lnTo>
                    <a:pt x="0" y="2844"/>
                  </a:lnTo>
                  <a:cubicBezTo>
                    <a:pt x="1498" y="1737"/>
                    <a:pt x="2213" y="802"/>
                    <a:pt x="247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6" name="Google Shape;6676;p50"/>
            <p:cNvSpPr/>
            <p:nvPr/>
          </p:nvSpPr>
          <p:spPr>
            <a:xfrm>
              <a:off x="998020" y="3428224"/>
              <a:ext cx="81462" cy="145667"/>
            </a:xfrm>
            <a:custGeom>
              <a:avLst/>
              <a:gdLst/>
              <a:ahLst/>
              <a:cxnLst/>
              <a:rect l="l" t="t" r="r" b="b"/>
              <a:pathLst>
                <a:path w="3111" h="5563" extrusionOk="0">
                  <a:moveTo>
                    <a:pt x="1536" y="1"/>
                  </a:moveTo>
                  <a:cubicBezTo>
                    <a:pt x="1479" y="1"/>
                    <a:pt x="1412" y="10"/>
                    <a:pt x="1355" y="10"/>
                  </a:cubicBezTo>
                  <a:lnTo>
                    <a:pt x="1431" y="10"/>
                  </a:lnTo>
                  <a:cubicBezTo>
                    <a:pt x="1994" y="68"/>
                    <a:pt x="2662" y="592"/>
                    <a:pt x="2738" y="1594"/>
                  </a:cubicBezTo>
                  <a:lnTo>
                    <a:pt x="2738" y="1928"/>
                  </a:lnTo>
                  <a:cubicBezTo>
                    <a:pt x="2662" y="2863"/>
                    <a:pt x="1975" y="4008"/>
                    <a:pt x="0" y="5439"/>
                  </a:cubicBezTo>
                  <a:lnTo>
                    <a:pt x="182" y="5563"/>
                  </a:lnTo>
                  <a:cubicBezTo>
                    <a:pt x="2309" y="4074"/>
                    <a:pt x="3034" y="2892"/>
                    <a:pt x="3110" y="1928"/>
                  </a:cubicBezTo>
                  <a:lnTo>
                    <a:pt x="3110" y="1594"/>
                  </a:lnTo>
                  <a:cubicBezTo>
                    <a:pt x="3024" y="583"/>
                    <a:pt x="2366" y="58"/>
                    <a:pt x="1803" y="10"/>
                  </a:cubicBezTo>
                  <a:cubicBezTo>
                    <a:pt x="1708" y="1"/>
                    <a:pt x="1622" y="1"/>
                    <a:pt x="153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7" name="Google Shape;6677;p50"/>
            <p:cNvSpPr/>
            <p:nvPr/>
          </p:nvSpPr>
          <p:spPr>
            <a:xfrm>
              <a:off x="1022738" y="3503925"/>
              <a:ext cx="80964" cy="81200"/>
            </a:xfrm>
            <a:custGeom>
              <a:avLst/>
              <a:gdLst/>
              <a:ahLst/>
              <a:cxnLst/>
              <a:rect l="l" t="t" r="r" b="b"/>
              <a:pathLst>
                <a:path w="3092" h="3101" extrusionOk="0">
                  <a:moveTo>
                    <a:pt x="1193" y="1"/>
                  </a:moveTo>
                  <a:cubicBezTo>
                    <a:pt x="1069" y="1"/>
                    <a:pt x="964" y="105"/>
                    <a:pt x="964" y="229"/>
                  </a:cubicBezTo>
                  <a:lnTo>
                    <a:pt x="964" y="974"/>
                  </a:lnTo>
                  <a:lnTo>
                    <a:pt x="220" y="974"/>
                  </a:lnTo>
                  <a:cubicBezTo>
                    <a:pt x="96" y="974"/>
                    <a:pt x="1" y="1069"/>
                    <a:pt x="1" y="1193"/>
                  </a:cubicBezTo>
                  <a:lnTo>
                    <a:pt x="1" y="1909"/>
                  </a:lnTo>
                  <a:cubicBezTo>
                    <a:pt x="1" y="2023"/>
                    <a:pt x="96" y="2128"/>
                    <a:pt x="220" y="2128"/>
                  </a:cubicBezTo>
                  <a:lnTo>
                    <a:pt x="964" y="2128"/>
                  </a:lnTo>
                  <a:lnTo>
                    <a:pt x="964" y="2872"/>
                  </a:lnTo>
                  <a:cubicBezTo>
                    <a:pt x="964" y="2996"/>
                    <a:pt x="1069" y="3101"/>
                    <a:pt x="1193" y="3101"/>
                  </a:cubicBezTo>
                  <a:lnTo>
                    <a:pt x="1899" y="3101"/>
                  </a:lnTo>
                  <a:cubicBezTo>
                    <a:pt x="2023" y="3101"/>
                    <a:pt x="2119" y="2996"/>
                    <a:pt x="2119" y="2872"/>
                  </a:cubicBezTo>
                  <a:lnTo>
                    <a:pt x="2119" y="2128"/>
                  </a:lnTo>
                  <a:lnTo>
                    <a:pt x="2863" y="2128"/>
                  </a:lnTo>
                  <a:cubicBezTo>
                    <a:pt x="2987" y="2128"/>
                    <a:pt x="3092" y="2023"/>
                    <a:pt x="3092" y="1909"/>
                  </a:cubicBezTo>
                  <a:lnTo>
                    <a:pt x="3092" y="1193"/>
                  </a:lnTo>
                  <a:cubicBezTo>
                    <a:pt x="3092" y="1069"/>
                    <a:pt x="2987" y="974"/>
                    <a:pt x="2863" y="974"/>
                  </a:cubicBezTo>
                  <a:lnTo>
                    <a:pt x="2119" y="974"/>
                  </a:lnTo>
                  <a:lnTo>
                    <a:pt x="2119" y="229"/>
                  </a:lnTo>
                  <a:cubicBezTo>
                    <a:pt x="2119" y="105"/>
                    <a:pt x="2023" y="1"/>
                    <a:pt x="189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8" name="Google Shape;6678;p50"/>
          <p:cNvGrpSpPr/>
          <p:nvPr/>
        </p:nvGrpSpPr>
        <p:grpSpPr>
          <a:xfrm>
            <a:off x="1767911" y="2882241"/>
            <a:ext cx="265306" cy="366799"/>
            <a:chOff x="1767911" y="2882241"/>
            <a:chExt cx="265306" cy="366799"/>
          </a:xfrm>
        </p:grpSpPr>
        <p:sp>
          <p:nvSpPr>
            <p:cNvPr id="6679" name="Google Shape;6679;p50"/>
            <p:cNvSpPr/>
            <p:nvPr/>
          </p:nvSpPr>
          <p:spPr>
            <a:xfrm>
              <a:off x="1767911" y="3066269"/>
              <a:ext cx="265306" cy="182771"/>
            </a:xfrm>
            <a:custGeom>
              <a:avLst/>
              <a:gdLst/>
              <a:ahLst/>
              <a:cxnLst/>
              <a:rect l="l" t="t" r="r" b="b"/>
              <a:pathLst>
                <a:path w="10132" h="6980" extrusionOk="0">
                  <a:moveTo>
                    <a:pt x="0" y="1"/>
                  </a:moveTo>
                  <a:lnTo>
                    <a:pt x="0" y="5200"/>
                  </a:lnTo>
                  <a:cubicBezTo>
                    <a:pt x="0" y="5305"/>
                    <a:pt x="67" y="5391"/>
                    <a:pt x="163" y="5419"/>
                  </a:cubicBezTo>
                  <a:lnTo>
                    <a:pt x="4999" y="6965"/>
                  </a:lnTo>
                  <a:cubicBezTo>
                    <a:pt x="5023" y="6974"/>
                    <a:pt x="5047" y="6979"/>
                    <a:pt x="5070" y="6979"/>
                  </a:cubicBezTo>
                  <a:cubicBezTo>
                    <a:pt x="5092" y="6979"/>
                    <a:pt x="5114" y="6974"/>
                    <a:pt x="5133" y="6965"/>
                  </a:cubicBezTo>
                  <a:lnTo>
                    <a:pt x="9970" y="5419"/>
                  </a:lnTo>
                  <a:cubicBezTo>
                    <a:pt x="10065" y="5391"/>
                    <a:pt x="10132" y="5305"/>
                    <a:pt x="10132" y="5200"/>
                  </a:cubicBezTo>
                  <a:lnTo>
                    <a:pt x="10132" y="1"/>
                  </a:lnTo>
                  <a:lnTo>
                    <a:pt x="5066" y="16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0" name="Google Shape;6680;p50"/>
            <p:cNvSpPr/>
            <p:nvPr/>
          </p:nvSpPr>
          <p:spPr>
            <a:xfrm>
              <a:off x="1818867" y="2882241"/>
              <a:ext cx="147422" cy="155905"/>
            </a:xfrm>
            <a:custGeom>
              <a:avLst/>
              <a:gdLst/>
              <a:ahLst/>
              <a:cxnLst/>
              <a:rect l="l" t="t" r="r" b="b"/>
              <a:pathLst>
                <a:path w="5630" h="5954" extrusionOk="0">
                  <a:moveTo>
                    <a:pt x="3120" y="0"/>
                  </a:moveTo>
                  <a:cubicBezTo>
                    <a:pt x="2622" y="0"/>
                    <a:pt x="2111" y="151"/>
                    <a:pt x="1651" y="484"/>
                  </a:cubicBezTo>
                  <a:cubicBezTo>
                    <a:pt x="1" y="1686"/>
                    <a:pt x="411" y="4253"/>
                    <a:pt x="2357" y="4892"/>
                  </a:cubicBezTo>
                  <a:lnTo>
                    <a:pt x="2929" y="5846"/>
                  </a:lnTo>
                  <a:cubicBezTo>
                    <a:pt x="2972" y="5917"/>
                    <a:pt x="3046" y="5953"/>
                    <a:pt x="3120" y="5953"/>
                  </a:cubicBezTo>
                  <a:cubicBezTo>
                    <a:pt x="3194" y="5953"/>
                    <a:pt x="3268" y="5917"/>
                    <a:pt x="3311" y="5846"/>
                  </a:cubicBezTo>
                  <a:lnTo>
                    <a:pt x="3893" y="4892"/>
                  </a:lnTo>
                  <a:cubicBezTo>
                    <a:pt x="4923" y="4558"/>
                    <a:pt x="5629" y="3594"/>
                    <a:pt x="5629" y="2507"/>
                  </a:cubicBezTo>
                  <a:cubicBezTo>
                    <a:pt x="5629" y="1024"/>
                    <a:pt x="4418" y="0"/>
                    <a:pt x="312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1" name="Google Shape;6681;p50"/>
            <p:cNvSpPr/>
            <p:nvPr/>
          </p:nvSpPr>
          <p:spPr>
            <a:xfrm>
              <a:off x="1886817" y="2912144"/>
              <a:ext cx="47735" cy="47500"/>
            </a:xfrm>
            <a:custGeom>
              <a:avLst/>
              <a:gdLst/>
              <a:ahLst/>
              <a:cxnLst/>
              <a:rect l="l" t="t" r="r" b="b"/>
              <a:pathLst>
                <a:path w="1823" h="1814" extrusionOk="0">
                  <a:moveTo>
                    <a:pt x="916" y="1"/>
                  </a:moveTo>
                  <a:cubicBezTo>
                    <a:pt x="411" y="1"/>
                    <a:pt x="0" y="401"/>
                    <a:pt x="0" y="907"/>
                  </a:cubicBezTo>
                  <a:cubicBezTo>
                    <a:pt x="0" y="1412"/>
                    <a:pt x="411" y="1813"/>
                    <a:pt x="916" y="1813"/>
                  </a:cubicBezTo>
                  <a:cubicBezTo>
                    <a:pt x="1412" y="1813"/>
                    <a:pt x="1823" y="1412"/>
                    <a:pt x="1823" y="907"/>
                  </a:cubicBezTo>
                  <a:cubicBezTo>
                    <a:pt x="1823" y="401"/>
                    <a:pt x="1412" y="1"/>
                    <a:pt x="91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2" name="Google Shape;6682;p50"/>
            <p:cNvSpPr/>
            <p:nvPr/>
          </p:nvSpPr>
          <p:spPr>
            <a:xfrm>
              <a:off x="1858799" y="2906488"/>
              <a:ext cx="84237" cy="79079"/>
            </a:xfrm>
            <a:custGeom>
              <a:avLst/>
              <a:gdLst/>
              <a:ahLst/>
              <a:cxnLst/>
              <a:rect l="l" t="t" r="r" b="b"/>
              <a:pathLst>
                <a:path w="3217" h="3020" extrusionOk="0">
                  <a:moveTo>
                    <a:pt x="1989" y="422"/>
                  </a:moveTo>
                  <a:cubicBezTo>
                    <a:pt x="2159" y="422"/>
                    <a:pt x="2332" y="485"/>
                    <a:pt x="2473" y="627"/>
                  </a:cubicBezTo>
                  <a:cubicBezTo>
                    <a:pt x="2749" y="903"/>
                    <a:pt x="2749" y="1342"/>
                    <a:pt x="2482" y="1619"/>
                  </a:cubicBezTo>
                  <a:lnTo>
                    <a:pt x="2473" y="1619"/>
                  </a:lnTo>
                  <a:cubicBezTo>
                    <a:pt x="2332" y="1760"/>
                    <a:pt x="2159" y="1823"/>
                    <a:pt x="1989" y="1823"/>
                  </a:cubicBezTo>
                  <a:cubicBezTo>
                    <a:pt x="1632" y="1823"/>
                    <a:pt x="1290" y="1543"/>
                    <a:pt x="1290" y="1123"/>
                  </a:cubicBezTo>
                  <a:cubicBezTo>
                    <a:pt x="1290" y="702"/>
                    <a:pt x="1632" y="422"/>
                    <a:pt x="1989" y="422"/>
                  </a:cubicBezTo>
                  <a:close/>
                  <a:moveTo>
                    <a:pt x="2006" y="0"/>
                  </a:moveTo>
                  <a:cubicBezTo>
                    <a:pt x="1213" y="0"/>
                    <a:pt x="509" y="906"/>
                    <a:pt x="1061" y="1752"/>
                  </a:cubicBezTo>
                  <a:lnTo>
                    <a:pt x="155" y="2649"/>
                  </a:lnTo>
                  <a:cubicBezTo>
                    <a:pt x="0" y="2803"/>
                    <a:pt x="140" y="3020"/>
                    <a:pt x="304" y="3020"/>
                  </a:cubicBezTo>
                  <a:cubicBezTo>
                    <a:pt x="353" y="3020"/>
                    <a:pt x="404" y="3001"/>
                    <a:pt x="450" y="2954"/>
                  </a:cubicBezTo>
                  <a:lnTo>
                    <a:pt x="1357" y="2048"/>
                  </a:lnTo>
                  <a:cubicBezTo>
                    <a:pt x="1547" y="2178"/>
                    <a:pt x="1765" y="2240"/>
                    <a:pt x="1981" y="2240"/>
                  </a:cubicBezTo>
                  <a:cubicBezTo>
                    <a:pt x="2306" y="2240"/>
                    <a:pt x="2627" y="2098"/>
                    <a:pt x="2845" y="1829"/>
                  </a:cubicBezTo>
                  <a:cubicBezTo>
                    <a:pt x="3217" y="1390"/>
                    <a:pt x="3188" y="732"/>
                    <a:pt x="2778" y="331"/>
                  </a:cubicBezTo>
                  <a:cubicBezTo>
                    <a:pt x="2539" y="99"/>
                    <a:pt x="2268" y="0"/>
                    <a:pt x="200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3" name="Google Shape;6683;p50"/>
            <p:cNvSpPr/>
            <p:nvPr/>
          </p:nvSpPr>
          <p:spPr>
            <a:xfrm>
              <a:off x="1767911" y="3041001"/>
              <a:ext cx="132679" cy="180676"/>
            </a:xfrm>
            <a:custGeom>
              <a:avLst/>
              <a:gdLst/>
              <a:ahLst/>
              <a:cxnLst/>
              <a:rect l="l" t="t" r="r" b="b"/>
              <a:pathLst>
                <a:path w="5067" h="6900" extrusionOk="0">
                  <a:moveTo>
                    <a:pt x="225" y="0"/>
                  </a:moveTo>
                  <a:cubicBezTo>
                    <a:pt x="107" y="0"/>
                    <a:pt x="0" y="94"/>
                    <a:pt x="0" y="222"/>
                  </a:cubicBezTo>
                  <a:lnTo>
                    <a:pt x="0" y="5278"/>
                  </a:lnTo>
                  <a:lnTo>
                    <a:pt x="5066" y="6899"/>
                  </a:lnTo>
                  <a:lnTo>
                    <a:pt x="5066" y="1538"/>
                  </a:lnTo>
                  <a:lnTo>
                    <a:pt x="296" y="12"/>
                  </a:lnTo>
                  <a:cubicBezTo>
                    <a:pt x="272" y="4"/>
                    <a:pt x="249" y="0"/>
                    <a:pt x="2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4" name="Google Shape;6684;p50"/>
            <p:cNvSpPr/>
            <p:nvPr/>
          </p:nvSpPr>
          <p:spPr>
            <a:xfrm>
              <a:off x="1767911" y="3041001"/>
              <a:ext cx="132679" cy="180676"/>
            </a:xfrm>
            <a:custGeom>
              <a:avLst/>
              <a:gdLst/>
              <a:ahLst/>
              <a:cxnLst/>
              <a:rect l="l" t="t" r="r" b="b"/>
              <a:pathLst>
                <a:path w="5067" h="6900" extrusionOk="0">
                  <a:moveTo>
                    <a:pt x="225" y="0"/>
                  </a:moveTo>
                  <a:cubicBezTo>
                    <a:pt x="107" y="0"/>
                    <a:pt x="0" y="94"/>
                    <a:pt x="0" y="222"/>
                  </a:cubicBezTo>
                  <a:lnTo>
                    <a:pt x="0" y="5278"/>
                  </a:lnTo>
                  <a:lnTo>
                    <a:pt x="5066" y="6899"/>
                  </a:lnTo>
                  <a:lnTo>
                    <a:pt x="5066" y="6136"/>
                  </a:lnTo>
                  <a:lnTo>
                    <a:pt x="582" y="4696"/>
                  </a:lnTo>
                  <a:lnTo>
                    <a:pt x="582" y="98"/>
                  </a:lnTo>
                  <a:lnTo>
                    <a:pt x="296" y="12"/>
                  </a:lnTo>
                  <a:cubicBezTo>
                    <a:pt x="272" y="4"/>
                    <a:pt x="249" y="0"/>
                    <a:pt x="225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5" name="Google Shape;6685;p50"/>
            <p:cNvSpPr/>
            <p:nvPr/>
          </p:nvSpPr>
          <p:spPr>
            <a:xfrm>
              <a:off x="1783151" y="3029008"/>
              <a:ext cx="117440" cy="159938"/>
            </a:xfrm>
            <a:custGeom>
              <a:avLst/>
              <a:gdLst/>
              <a:ahLst/>
              <a:cxnLst/>
              <a:rect l="l" t="t" r="r" b="b"/>
              <a:pathLst>
                <a:path w="4485" h="6108" extrusionOk="0">
                  <a:moveTo>
                    <a:pt x="226" y="1"/>
                  </a:moveTo>
                  <a:cubicBezTo>
                    <a:pt x="102" y="1"/>
                    <a:pt x="0" y="102"/>
                    <a:pt x="0" y="231"/>
                  </a:cubicBezTo>
                  <a:lnTo>
                    <a:pt x="0" y="4677"/>
                  </a:lnTo>
                  <a:lnTo>
                    <a:pt x="4484" y="6108"/>
                  </a:lnTo>
                  <a:lnTo>
                    <a:pt x="4484" y="1357"/>
                  </a:lnTo>
                  <a:lnTo>
                    <a:pt x="296" y="12"/>
                  </a:lnTo>
                  <a:cubicBezTo>
                    <a:pt x="272" y="4"/>
                    <a:pt x="249" y="1"/>
                    <a:pt x="22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6" name="Google Shape;6686;p50"/>
            <p:cNvSpPr/>
            <p:nvPr/>
          </p:nvSpPr>
          <p:spPr>
            <a:xfrm>
              <a:off x="1813290" y="3067212"/>
              <a:ext cx="65305" cy="26578"/>
            </a:xfrm>
            <a:custGeom>
              <a:avLst/>
              <a:gdLst/>
              <a:ahLst/>
              <a:cxnLst/>
              <a:rect l="l" t="t" r="r" b="b"/>
              <a:pathLst>
                <a:path w="2494" h="1015" extrusionOk="0">
                  <a:moveTo>
                    <a:pt x="294" y="0"/>
                  </a:moveTo>
                  <a:cubicBezTo>
                    <a:pt x="79" y="0"/>
                    <a:pt x="1" y="335"/>
                    <a:pt x="242" y="413"/>
                  </a:cubicBezTo>
                  <a:lnTo>
                    <a:pt x="2131" y="1004"/>
                  </a:lnTo>
                  <a:cubicBezTo>
                    <a:pt x="2160" y="1004"/>
                    <a:pt x="2179" y="1014"/>
                    <a:pt x="2198" y="1014"/>
                  </a:cubicBezTo>
                  <a:cubicBezTo>
                    <a:pt x="2446" y="1014"/>
                    <a:pt x="2494" y="671"/>
                    <a:pt x="2265" y="594"/>
                  </a:cubicBezTo>
                  <a:lnTo>
                    <a:pt x="366" y="12"/>
                  </a:lnTo>
                  <a:cubicBezTo>
                    <a:pt x="341" y="4"/>
                    <a:pt x="316" y="0"/>
                    <a:pt x="294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7" name="Google Shape;6687;p50"/>
            <p:cNvSpPr/>
            <p:nvPr/>
          </p:nvSpPr>
          <p:spPr>
            <a:xfrm>
              <a:off x="1813237" y="3086746"/>
              <a:ext cx="65279" cy="26525"/>
            </a:xfrm>
            <a:custGeom>
              <a:avLst/>
              <a:gdLst/>
              <a:ahLst/>
              <a:cxnLst/>
              <a:rect l="l" t="t" r="r" b="b"/>
              <a:pathLst>
                <a:path w="2493" h="1013" extrusionOk="0">
                  <a:moveTo>
                    <a:pt x="303" y="1"/>
                  </a:moveTo>
                  <a:cubicBezTo>
                    <a:pt x="83" y="1"/>
                    <a:pt x="0" y="342"/>
                    <a:pt x="244" y="421"/>
                  </a:cubicBezTo>
                  <a:lnTo>
                    <a:pt x="2133" y="1003"/>
                  </a:lnTo>
                  <a:cubicBezTo>
                    <a:pt x="2162" y="1012"/>
                    <a:pt x="2181" y="1012"/>
                    <a:pt x="2200" y="1012"/>
                  </a:cubicBezTo>
                  <a:cubicBezTo>
                    <a:pt x="2203" y="1012"/>
                    <a:pt x="2206" y="1012"/>
                    <a:pt x="2210" y="1012"/>
                  </a:cubicBezTo>
                  <a:cubicBezTo>
                    <a:pt x="2449" y="1012"/>
                    <a:pt x="2493" y="668"/>
                    <a:pt x="2267" y="602"/>
                  </a:cubicBezTo>
                  <a:lnTo>
                    <a:pt x="368" y="10"/>
                  </a:lnTo>
                  <a:cubicBezTo>
                    <a:pt x="345" y="4"/>
                    <a:pt x="323" y="1"/>
                    <a:pt x="303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8" name="Google Shape;6688;p50"/>
            <p:cNvSpPr/>
            <p:nvPr/>
          </p:nvSpPr>
          <p:spPr>
            <a:xfrm>
              <a:off x="1813290" y="3106437"/>
              <a:ext cx="65227" cy="26552"/>
            </a:xfrm>
            <a:custGeom>
              <a:avLst/>
              <a:gdLst/>
              <a:ahLst/>
              <a:cxnLst/>
              <a:rect l="l" t="t" r="r" b="b"/>
              <a:pathLst>
                <a:path w="2491" h="1014" extrusionOk="0">
                  <a:moveTo>
                    <a:pt x="295" y="0"/>
                  </a:moveTo>
                  <a:cubicBezTo>
                    <a:pt x="79" y="0"/>
                    <a:pt x="0" y="344"/>
                    <a:pt x="242" y="413"/>
                  </a:cubicBezTo>
                  <a:lnTo>
                    <a:pt x="2131" y="1004"/>
                  </a:lnTo>
                  <a:cubicBezTo>
                    <a:pt x="2160" y="1014"/>
                    <a:pt x="2179" y="1014"/>
                    <a:pt x="2198" y="1014"/>
                  </a:cubicBezTo>
                  <a:cubicBezTo>
                    <a:pt x="2201" y="1014"/>
                    <a:pt x="2204" y="1014"/>
                    <a:pt x="2208" y="1014"/>
                  </a:cubicBezTo>
                  <a:cubicBezTo>
                    <a:pt x="2447" y="1014"/>
                    <a:pt x="2491" y="669"/>
                    <a:pt x="2265" y="604"/>
                  </a:cubicBezTo>
                  <a:lnTo>
                    <a:pt x="366" y="12"/>
                  </a:lnTo>
                  <a:cubicBezTo>
                    <a:pt x="341" y="4"/>
                    <a:pt x="317" y="0"/>
                    <a:pt x="29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9" name="Google Shape;6689;p50"/>
            <p:cNvSpPr/>
            <p:nvPr/>
          </p:nvSpPr>
          <p:spPr>
            <a:xfrm>
              <a:off x="1900564" y="3041001"/>
              <a:ext cx="132653" cy="180676"/>
            </a:xfrm>
            <a:custGeom>
              <a:avLst/>
              <a:gdLst/>
              <a:ahLst/>
              <a:cxnLst/>
              <a:rect l="l" t="t" r="r" b="b"/>
              <a:pathLst>
                <a:path w="5066" h="6900" extrusionOk="0">
                  <a:moveTo>
                    <a:pt x="4841" y="0"/>
                  </a:moveTo>
                  <a:cubicBezTo>
                    <a:pt x="4818" y="0"/>
                    <a:pt x="4794" y="4"/>
                    <a:pt x="4770" y="12"/>
                  </a:cubicBezTo>
                  <a:lnTo>
                    <a:pt x="0" y="1538"/>
                  </a:lnTo>
                  <a:lnTo>
                    <a:pt x="0" y="6899"/>
                  </a:lnTo>
                  <a:lnTo>
                    <a:pt x="5066" y="5278"/>
                  </a:lnTo>
                  <a:lnTo>
                    <a:pt x="5066" y="222"/>
                  </a:lnTo>
                  <a:cubicBezTo>
                    <a:pt x="5066" y="94"/>
                    <a:pt x="4960" y="0"/>
                    <a:pt x="484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0" name="Google Shape;6690;p50"/>
            <p:cNvSpPr/>
            <p:nvPr/>
          </p:nvSpPr>
          <p:spPr>
            <a:xfrm>
              <a:off x="1900564" y="3041001"/>
              <a:ext cx="132653" cy="180676"/>
            </a:xfrm>
            <a:custGeom>
              <a:avLst/>
              <a:gdLst/>
              <a:ahLst/>
              <a:cxnLst/>
              <a:rect l="l" t="t" r="r" b="b"/>
              <a:pathLst>
                <a:path w="5066" h="6900" extrusionOk="0">
                  <a:moveTo>
                    <a:pt x="4841" y="0"/>
                  </a:moveTo>
                  <a:cubicBezTo>
                    <a:pt x="4818" y="0"/>
                    <a:pt x="4794" y="4"/>
                    <a:pt x="4770" y="12"/>
                  </a:cubicBezTo>
                  <a:lnTo>
                    <a:pt x="4484" y="98"/>
                  </a:lnTo>
                  <a:lnTo>
                    <a:pt x="4484" y="4724"/>
                  </a:lnTo>
                  <a:lnTo>
                    <a:pt x="0" y="6136"/>
                  </a:lnTo>
                  <a:lnTo>
                    <a:pt x="0" y="6899"/>
                  </a:lnTo>
                  <a:lnTo>
                    <a:pt x="5066" y="5278"/>
                  </a:lnTo>
                  <a:lnTo>
                    <a:pt x="5066" y="222"/>
                  </a:lnTo>
                  <a:cubicBezTo>
                    <a:pt x="5066" y="94"/>
                    <a:pt x="4960" y="0"/>
                    <a:pt x="4841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1" name="Google Shape;6691;p50"/>
            <p:cNvSpPr/>
            <p:nvPr/>
          </p:nvSpPr>
          <p:spPr>
            <a:xfrm>
              <a:off x="1900564" y="3029008"/>
              <a:ext cx="117414" cy="159938"/>
            </a:xfrm>
            <a:custGeom>
              <a:avLst/>
              <a:gdLst/>
              <a:ahLst/>
              <a:cxnLst/>
              <a:rect l="l" t="t" r="r" b="b"/>
              <a:pathLst>
                <a:path w="4484" h="6108" extrusionOk="0">
                  <a:moveTo>
                    <a:pt x="4259" y="1"/>
                  </a:moveTo>
                  <a:cubicBezTo>
                    <a:pt x="4236" y="1"/>
                    <a:pt x="4212" y="4"/>
                    <a:pt x="4188" y="12"/>
                  </a:cubicBezTo>
                  <a:lnTo>
                    <a:pt x="0" y="1357"/>
                  </a:lnTo>
                  <a:lnTo>
                    <a:pt x="0" y="6108"/>
                  </a:lnTo>
                  <a:lnTo>
                    <a:pt x="4484" y="4677"/>
                  </a:lnTo>
                  <a:lnTo>
                    <a:pt x="4484" y="231"/>
                  </a:lnTo>
                  <a:cubicBezTo>
                    <a:pt x="4484" y="102"/>
                    <a:pt x="4382" y="1"/>
                    <a:pt x="425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2" name="Google Shape;6692;p50"/>
            <p:cNvSpPr/>
            <p:nvPr/>
          </p:nvSpPr>
          <p:spPr>
            <a:xfrm>
              <a:off x="1900564" y="3029244"/>
              <a:ext cx="117414" cy="159702"/>
            </a:xfrm>
            <a:custGeom>
              <a:avLst/>
              <a:gdLst/>
              <a:ahLst/>
              <a:cxnLst/>
              <a:rect l="l" t="t" r="r" b="b"/>
              <a:pathLst>
                <a:path w="4484" h="6099" extrusionOk="0">
                  <a:moveTo>
                    <a:pt x="4268" y="1"/>
                  </a:moveTo>
                  <a:cubicBezTo>
                    <a:pt x="4245" y="1"/>
                    <a:pt x="4221" y="4"/>
                    <a:pt x="4198" y="12"/>
                  </a:cubicBezTo>
                  <a:lnTo>
                    <a:pt x="3816" y="127"/>
                  </a:lnTo>
                  <a:lnTo>
                    <a:pt x="3816" y="4019"/>
                  </a:lnTo>
                  <a:lnTo>
                    <a:pt x="0" y="5231"/>
                  </a:lnTo>
                  <a:lnTo>
                    <a:pt x="0" y="6099"/>
                  </a:lnTo>
                  <a:lnTo>
                    <a:pt x="4484" y="4668"/>
                  </a:lnTo>
                  <a:lnTo>
                    <a:pt x="4484" y="222"/>
                  </a:lnTo>
                  <a:cubicBezTo>
                    <a:pt x="4484" y="95"/>
                    <a:pt x="4384" y="1"/>
                    <a:pt x="426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3" name="Google Shape;6693;p50"/>
            <p:cNvSpPr/>
            <p:nvPr/>
          </p:nvSpPr>
          <p:spPr>
            <a:xfrm>
              <a:off x="1941282" y="3069988"/>
              <a:ext cx="29484" cy="36345"/>
            </a:xfrm>
            <a:custGeom>
              <a:avLst/>
              <a:gdLst/>
              <a:ahLst/>
              <a:cxnLst/>
              <a:rect l="l" t="t" r="r" b="b"/>
              <a:pathLst>
                <a:path w="1126" h="1388" extrusionOk="0">
                  <a:moveTo>
                    <a:pt x="897" y="0"/>
                  </a:moveTo>
                  <a:cubicBezTo>
                    <a:pt x="875" y="0"/>
                    <a:pt x="853" y="4"/>
                    <a:pt x="830" y="11"/>
                  </a:cubicBezTo>
                  <a:lnTo>
                    <a:pt x="153" y="231"/>
                  </a:lnTo>
                  <a:cubicBezTo>
                    <a:pt x="67" y="259"/>
                    <a:pt x="0" y="345"/>
                    <a:pt x="0" y="450"/>
                  </a:cubicBezTo>
                  <a:lnTo>
                    <a:pt x="0" y="1166"/>
                  </a:lnTo>
                  <a:cubicBezTo>
                    <a:pt x="0" y="1293"/>
                    <a:pt x="100" y="1387"/>
                    <a:pt x="221" y="1387"/>
                  </a:cubicBezTo>
                  <a:cubicBezTo>
                    <a:pt x="246" y="1387"/>
                    <a:pt x="271" y="1383"/>
                    <a:pt x="296" y="1375"/>
                  </a:cubicBezTo>
                  <a:lnTo>
                    <a:pt x="964" y="1156"/>
                  </a:lnTo>
                  <a:cubicBezTo>
                    <a:pt x="1059" y="1127"/>
                    <a:pt x="1126" y="1042"/>
                    <a:pt x="1126" y="946"/>
                  </a:cubicBezTo>
                  <a:lnTo>
                    <a:pt x="1126" y="231"/>
                  </a:lnTo>
                  <a:cubicBezTo>
                    <a:pt x="1126" y="102"/>
                    <a:pt x="1017" y="0"/>
                    <a:pt x="8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94" name="Google Shape;6694;p50"/>
          <p:cNvGrpSpPr/>
          <p:nvPr/>
        </p:nvGrpSpPr>
        <p:grpSpPr>
          <a:xfrm>
            <a:off x="1332009" y="1499935"/>
            <a:ext cx="331895" cy="359310"/>
            <a:chOff x="1332009" y="1499935"/>
            <a:chExt cx="331895" cy="359310"/>
          </a:xfrm>
        </p:grpSpPr>
        <p:sp>
          <p:nvSpPr>
            <p:cNvPr id="6695" name="Google Shape;6695;p50"/>
            <p:cNvSpPr/>
            <p:nvPr/>
          </p:nvSpPr>
          <p:spPr>
            <a:xfrm>
              <a:off x="1435414" y="1570451"/>
              <a:ext cx="28515" cy="79210"/>
            </a:xfrm>
            <a:custGeom>
              <a:avLst/>
              <a:gdLst/>
              <a:ahLst/>
              <a:cxnLst/>
              <a:rect l="l" t="t" r="r" b="b"/>
              <a:pathLst>
                <a:path w="1089" h="3025" extrusionOk="0">
                  <a:moveTo>
                    <a:pt x="545" y="1"/>
                  </a:moveTo>
                  <a:cubicBezTo>
                    <a:pt x="273" y="1"/>
                    <a:pt x="1" y="182"/>
                    <a:pt x="1" y="544"/>
                  </a:cubicBezTo>
                  <a:lnTo>
                    <a:pt x="1" y="3025"/>
                  </a:lnTo>
                  <a:lnTo>
                    <a:pt x="1088" y="3025"/>
                  </a:lnTo>
                  <a:lnTo>
                    <a:pt x="1088" y="544"/>
                  </a:lnTo>
                  <a:cubicBezTo>
                    <a:pt x="1088" y="182"/>
                    <a:pt x="816" y="1"/>
                    <a:pt x="54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6" name="Google Shape;6696;p50"/>
            <p:cNvSpPr/>
            <p:nvPr/>
          </p:nvSpPr>
          <p:spPr>
            <a:xfrm>
              <a:off x="1435414" y="1627665"/>
              <a:ext cx="28515" cy="21995"/>
            </a:xfrm>
            <a:custGeom>
              <a:avLst/>
              <a:gdLst/>
              <a:ahLst/>
              <a:cxnLst/>
              <a:rect l="l" t="t" r="r" b="b"/>
              <a:pathLst>
                <a:path w="1089" h="840" extrusionOk="0">
                  <a:moveTo>
                    <a:pt x="1" y="0"/>
                  </a:moveTo>
                  <a:lnTo>
                    <a:pt x="1" y="840"/>
                  </a:lnTo>
                  <a:lnTo>
                    <a:pt x="1088" y="840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7" name="Google Shape;6697;p50"/>
            <p:cNvSpPr/>
            <p:nvPr/>
          </p:nvSpPr>
          <p:spPr>
            <a:xfrm>
              <a:off x="1350496" y="1570451"/>
              <a:ext cx="28254" cy="79210"/>
            </a:xfrm>
            <a:custGeom>
              <a:avLst/>
              <a:gdLst/>
              <a:ahLst/>
              <a:cxnLst/>
              <a:rect l="l" t="t" r="r" b="b"/>
              <a:pathLst>
                <a:path w="1079" h="3025" extrusionOk="0">
                  <a:moveTo>
                    <a:pt x="539" y="1"/>
                  </a:moveTo>
                  <a:cubicBezTo>
                    <a:pt x="270" y="1"/>
                    <a:pt x="0" y="182"/>
                    <a:pt x="0" y="544"/>
                  </a:cubicBezTo>
                  <a:lnTo>
                    <a:pt x="0" y="3025"/>
                  </a:lnTo>
                  <a:lnTo>
                    <a:pt x="1078" y="3025"/>
                  </a:lnTo>
                  <a:lnTo>
                    <a:pt x="1078" y="544"/>
                  </a:lnTo>
                  <a:cubicBezTo>
                    <a:pt x="1078" y="182"/>
                    <a:pt x="809" y="1"/>
                    <a:pt x="53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8" name="Google Shape;6698;p50"/>
            <p:cNvSpPr/>
            <p:nvPr/>
          </p:nvSpPr>
          <p:spPr>
            <a:xfrm>
              <a:off x="1350496" y="1627665"/>
              <a:ext cx="28254" cy="21995"/>
            </a:xfrm>
            <a:custGeom>
              <a:avLst/>
              <a:gdLst/>
              <a:ahLst/>
              <a:cxnLst/>
              <a:rect l="l" t="t" r="r" b="b"/>
              <a:pathLst>
                <a:path w="1079" h="840" extrusionOk="0">
                  <a:moveTo>
                    <a:pt x="0" y="0"/>
                  </a:moveTo>
                  <a:lnTo>
                    <a:pt x="0" y="840"/>
                  </a:lnTo>
                  <a:lnTo>
                    <a:pt x="1078" y="840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9" name="Google Shape;6699;p50"/>
            <p:cNvSpPr/>
            <p:nvPr/>
          </p:nvSpPr>
          <p:spPr>
            <a:xfrm>
              <a:off x="1392706" y="1791531"/>
              <a:ext cx="28751" cy="67714"/>
            </a:xfrm>
            <a:custGeom>
              <a:avLst/>
              <a:gdLst/>
              <a:ahLst/>
              <a:cxnLst/>
              <a:rect l="l" t="t" r="r" b="b"/>
              <a:pathLst>
                <a:path w="1098" h="2586" extrusionOk="0">
                  <a:moveTo>
                    <a:pt x="0" y="1"/>
                  </a:moveTo>
                  <a:lnTo>
                    <a:pt x="0" y="2366"/>
                  </a:lnTo>
                  <a:cubicBezTo>
                    <a:pt x="0" y="2490"/>
                    <a:pt x="105" y="2586"/>
                    <a:pt x="229" y="2586"/>
                  </a:cubicBezTo>
                  <a:lnTo>
                    <a:pt x="869" y="2586"/>
                  </a:lnTo>
                  <a:cubicBezTo>
                    <a:pt x="993" y="2586"/>
                    <a:pt x="1098" y="2490"/>
                    <a:pt x="1098" y="2366"/>
                  </a:cubicBezTo>
                  <a:lnTo>
                    <a:pt x="1098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0" name="Google Shape;6700;p50"/>
            <p:cNvSpPr/>
            <p:nvPr/>
          </p:nvSpPr>
          <p:spPr>
            <a:xfrm>
              <a:off x="1392942" y="1791531"/>
              <a:ext cx="28515" cy="22519"/>
            </a:xfrm>
            <a:custGeom>
              <a:avLst/>
              <a:gdLst/>
              <a:ahLst/>
              <a:cxnLst/>
              <a:rect l="l" t="t" r="r" b="b"/>
              <a:pathLst>
                <a:path w="1089" h="860" extrusionOk="0">
                  <a:moveTo>
                    <a:pt x="1" y="1"/>
                  </a:moveTo>
                  <a:lnTo>
                    <a:pt x="1" y="859"/>
                  </a:lnTo>
                  <a:lnTo>
                    <a:pt x="1089" y="859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1" name="Google Shape;6701;p50"/>
            <p:cNvSpPr/>
            <p:nvPr/>
          </p:nvSpPr>
          <p:spPr>
            <a:xfrm>
              <a:off x="1386448" y="1765294"/>
              <a:ext cx="41503" cy="33255"/>
            </a:xfrm>
            <a:custGeom>
              <a:avLst/>
              <a:gdLst/>
              <a:ahLst/>
              <a:cxnLst/>
              <a:rect l="l" t="t" r="r" b="b"/>
              <a:pathLst>
                <a:path w="1585" h="1270" extrusionOk="0">
                  <a:moveTo>
                    <a:pt x="1" y="1"/>
                  </a:moveTo>
                  <a:lnTo>
                    <a:pt x="1" y="1041"/>
                  </a:lnTo>
                  <a:cubicBezTo>
                    <a:pt x="1" y="1165"/>
                    <a:pt x="106" y="1270"/>
                    <a:pt x="230" y="1270"/>
                  </a:cubicBezTo>
                  <a:lnTo>
                    <a:pt x="1356" y="1270"/>
                  </a:lnTo>
                  <a:cubicBezTo>
                    <a:pt x="1480" y="1270"/>
                    <a:pt x="1585" y="1165"/>
                    <a:pt x="1585" y="1041"/>
                  </a:cubicBezTo>
                  <a:lnTo>
                    <a:pt x="1585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2" name="Google Shape;6702;p50"/>
            <p:cNvSpPr/>
            <p:nvPr/>
          </p:nvSpPr>
          <p:spPr>
            <a:xfrm>
              <a:off x="1411428" y="1765294"/>
              <a:ext cx="16287" cy="33255"/>
            </a:xfrm>
            <a:custGeom>
              <a:avLst/>
              <a:gdLst/>
              <a:ahLst/>
              <a:cxnLst/>
              <a:rect l="l" t="t" r="r" b="b"/>
              <a:pathLst>
                <a:path w="622" h="1270" extrusionOk="0">
                  <a:moveTo>
                    <a:pt x="1" y="1"/>
                  </a:moveTo>
                  <a:lnTo>
                    <a:pt x="1" y="1270"/>
                  </a:lnTo>
                  <a:lnTo>
                    <a:pt x="402" y="1270"/>
                  </a:lnTo>
                  <a:cubicBezTo>
                    <a:pt x="526" y="1270"/>
                    <a:pt x="621" y="1165"/>
                    <a:pt x="621" y="1041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3" name="Google Shape;6703;p50"/>
            <p:cNvSpPr/>
            <p:nvPr/>
          </p:nvSpPr>
          <p:spPr>
            <a:xfrm>
              <a:off x="1381473" y="1738585"/>
              <a:ext cx="51480" cy="33517"/>
            </a:xfrm>
            <a:custGeom>
              <a:avLst/>
              <a:gdLst/>
              <a:ahLst/>
              <a:cxnLst/>
              <a:rect l="l" t="t" r="r" b="b"/>
              <a:pathLst>
                <a:path w="1966" h="1280" extrusionOk="0">
                  <a:moveTo>
                    <a:pt x="0" y="0"/>
                  </a:moveTo>
                  <a:lnTo>
                    <a:pt x="0" y="1059"/>
                  </a:lnTo>
                  <a:cubicBezTo>
                    <a:pt x="0" y="1183"/>
                    <a:pt x="96" y="1278"/>
                    <a:pt x="220" y="1278"/>
                  </a:cubicBezTo>
                  <a:lnTo>
                    <a:pt x="1746" y="1278"/>
                  </a:lnTo>
                  <a:cubicBezTo>
                    <a:pt x="1751" y="1279"/>
                    <a:pt x="1756" y="1279"/>
                    <a:pt x="1762" y="1279"/>
                  </a:cubicBezTo>
                  <a:cubicBezTo>
                    <a:pt x="1878" y="1279"/>
                    <a:pt x="1965" y="1178"/>
                    <a:pt x="1965" y="1059"/>
                  </a:cubicBezTo>
                  <a:lnTo>
                    <a:pt x="1965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4" name="Google Shape;6704;p50"/>
            <p:cNvSpPr/>
            <p:nvPr/>
          </p:nvSpPr>
          <p:spPr>
            <a:xfrm>
              <a:off x="1411428" y="1738585"/>
              <a:ext cx="21524" cy="33517"/>
            </a:xfrm>
            <a:custGeom>
              <a:avLst/>
              <a:gdLst/>
              <a:ahLst/>
              <a:cxnLst/>
              <a:rect l="l" t="t" r="r" b="b"/>
              <a:pathLst>
                <a:path w="822" h="1280" extrusionOk="0">
                  <a:moveTo>
                    <a:pt x="1" y="0"/>
                  </a:moveTo>
                  <a:lnTo>
                    <a:pt x="1" y="1278"/>
                  </a:lnTo>
                  <a:lnTo>
                    <a:pt x="592" y="1278"/>
                  </a:lnTo>
                  <a:cubicBezTo>
                    <a:pt x="598" y="1279"/>
                    <a:pt x="603" y="1279"/>
                    <a:pt x="608" y="1279"/>
                  </a:cubicBezTo>
                  <a:cubicBezTo>
                    <a:pt x="725" y="1279"/>
                    <a:pt x="821" y="1178"/>
                    <a:pt x="821" y="1059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5" name="Google Shape;6705;p50"/>
            <p:cNvSpPr/>
            <p:nvPr/>
          </p:nvSpPr>
          <p:spPr>
            <a:xfrm>
              <a:off x="1339001" y="1668619"/>
              <a:ext cx="136162" cy="77220"/>
            </a:xfrm>
            <a:custGeom>
              <a:avLst/>
              <a:gdLst/>
              <a:ahLst/>
              <a:cxnLst/>
              <a:rect l="l" t="t" r="r" b="b"/>
              <a:pathLst>
                <a:path w="5200" h="2949" extrusionOk="0">
                  <a:moveTo>
                    <a:pt x="0" y="1"/>
                  </a:moveTo>
                  <a:lnTo>
                    <a:pt x="0" y="888"/>
                  </a:lnTo>
                  <a:cubicBezTo>
                    <a:pt x="0" y="936"/>
                    <a:pt x="19" y="984"/>
                    <a:pt x="48" y="1031"/>
                  </a:cubicBezTo>
                  <a:lnTo>
                    <a:pt x="1613" y="2949"/>
                  </a:lnTo>
                  <a:lnTo>
                    <a:pt x="3587" y="2949"/>
                  </a:lnTo>
                  <a:lnTo>
                    <a:pt x="5152" y="1022"/>
                  </a:lnTo>
                  <a:cubicBezTo>
                    <a:pt x="5181" y="984"/>
                    <a:pt x="5200" y="936"/>
                    <a:pt x="5200" y="888"/>
                  </a:cubicBezTo>
                  <a:lnTo>
                    <a:pt x="5200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6" name="Google Shape;6706;p50"/>
            <p:cNvSpPr/>
            <p:nvPr/>
          </p:nvSpPr>
          <p:spPr>
            <a:xfrm>
              <a:off x="1411428" y="1668619"/>
              <a:ext cx="63996" cy="77220"/>
            </a:xfrm>
            <a:custGeom>
              <a:avLst/>
              <a:gdLst/>
              <a:ahLst/>
              <a:cxnLst/>
              <a:rect l="l" t="t" r="r" b="b"/>
              <a:pathLst>
                <a:path w="2444" h="2949" extrusionOk="0">
                  <a:moveTo>
                    <a:pt x="1737" y="1"/>
                  </a:moveTo>
                  <a:lnTo>
                    <a:pt x="1737" y="793"/>
                  </a:lnTo>
                  <a:lnTo>
                    <a:pt x="1" y="2949"/>
                  </a:lnTo>
                  <a:lnTo>
                    <a:pt x="831" y="2949"/>
                  </a:lnTo>
                  <a:lnTo>
                    <a:pt x="2395" y="1022"/>
                  </a:lnTo>
                  <a:cubicBezTo>
                    <a:pt x="2424" y="984"/>
                    <a:pt x="2443" y="936"/>
                    <a:pt x="2443" y="888"/>
                  </a:cubicBezTo>
                  <a:lnTo>
                    <a:pt x="244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7" name="Google Shape;6707;p50"/>
            <p:cNvSpPr/>
            <p:nvPr/>
          </p:nvSpPr>
          <p:spPr>
            <a:xfrm>
              <a:off x="1332009" y="1640889"/>
              <a:ext cx="150145" cy="27756"/>
            </a:xfrm>
            <a:custGeom>
              <a:avLst/>
              <a:gdLst/>
              <a:ahLst/>
              <a:cxnLst/>
              <a:rect l="l" t="t" r="r" b="b"/>
              <a:pathLst>
                <a:path w="5734" h="1060" extrusionOk="0">
                  <a:moveTo>
                    <a:pt x="205" y="0"/>
                  </a:moveTo>
                  <a:cubicBezTo>
                    <a:pt x="96" y="0"/>
                    <a:pt x="0" y="102"/>
                    <a:pt x="0" y="220"/>
                  </a:cubicBezTo>
                  <a:lnTo>
                    <a:pt x="0" y="831"/>
                  </a:lnTo>
                  <a:cubicBezTo>
                    <a:pt x="0" y="955"/>
                    <a:pt x="105" y="1060"/>
                    <a:pt x="220" y="1060"/>
                  </a:cubicBezTo>
                  <a:lnTo>
                    <a:pt x="5514" y="1060"/>
                  </a:lnTo>
                  <a:cubicBezTo>
                    <a:pt x="5638" y="1060"/>
                    <a:pt x="5734" y="955"/>
                    <a:pt x="5734" y="831"/>
                  </a:cubicBezTo>
                  <a:lnTo>
                    <a:pt x="5734" y="220"/>
                  </a:lnTo>
                  <a:cubicBezTo>
                    <a:pt x="5734" y="102"/>
                    <a:pt x="5646" y="0"/>
                    <a:pt x="5530" y="0"/>
                  </a:cubicBezTo>
                  <a:cubicBezTo>
                    <a:pt x="5525" y="0"/>
                    <a:pt x="5520" y="1"/>
                    <a:pt x="5514" y="1"/>
                  </a:cubicBezTo>
                  <a:lnTo>
                    <a:pt x="220" y="1"/>
                  </a:lnTo>
                  <a:cubicBezTo>
                    <a:pt x="215" y="1"/>
                    <a:pt x="210" y="0"/>
                    <a:pt x="205" y="0"/>
                  </a:cubicBez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8" name="Google Shape;6708;p50"/>
            <p:cNvSpPr/>
            <p:nvPr/>
          </p:nvSpPr>
          <p:spPr>
            <a:xfrm>
              <a:off x="1461651" y="1640889"/>
              <a:ext cx="20503" cy="27756"/>
            </a:xfrm>
            <a:custGeom>
              <a:avLst/>
              <a:gdLst/>
              <a:ahLst/>
              <a:cxnLst/>
              <a:rect l="l" t="t" r="r" b="b"/>
              <a:pathLst>
                <a:path w="783" h="1060" extrusionOk="0">
                  <a:moveTo>
                    <a:pt x="579" y="0"/>
                  </a:moveTo>
                  <a:cubicBezTo>
                    <a:pt x="574" y="0"/>
                    <a:pt x="569" y="1"/>
                    <a:pt x="563" y="1"/>
                  </a:cubicBezTo>
                  <a:lnTo>
                    <a:pt x="0" y="1"/>
                  </a:lnTo>
                  <a:lnTo>
                    <a:pt x="0" y="1060"/>
                  </a:lnTo>
                  <a:lnTo>
                    <a:pt x="563" y="1060"/>
                  </a:lnTo>
                  <a:cubicBezTo>
                    <a:pt x="687" y="1060"/>
                    <a:pt x="783" y="955"/>
                    <a:pt x="783" y="840"/>
                  </a:cubicBezTo>
                  <a:lnTo>
                    <a:pt x="783" y="220"/>
                  </a:lnTo>
                  <a:cubicBezTo>
                    <a:pt x="783" y="102"/>
                    <a:pt x="695" y="0"/>
                    <a:pt x="579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9" name="Google Shape;6709;p50"/>
            <p:cNvSpPr/>
            <p:nvPr/>
          </p:nvSpPr>
          <p:spPr>
            <a:xfrm>
              <a:off x="1467386" y="1499935"/>
              <a:ext cx="196518" cy="165725"/>
            </a:xfrm>
            <a:custGeom>
              <a:avLst/>
              <a:gdLst/>
              <a:ahLst/>
              <a:cxnLst/>
              <a:rect l="l" t="t" r="r" b="b"/>
              <a:pathLst>
                <a:path w="7505" h="6329" extrusionOk="0">
                  <a:moveTo>
                    <a:pt x="3779" y="1"/>
                  </a:moveTo>
                  <a:cubicBezTo>
                    <a:pt x="3738" y="1"/>
                    <a:pt x="3697" y="2"/>
                    <a:pt x="3655" y="3"/>
                  </a:cubicBezTo>
                  <a:cubicBezTo>
                    <a:pt x="1270" y="108"/>
                    <a:pt x="1" y="2865"/>
                    <a:pt x="1489" y="4735"/>
                  </a:cubicBezTo>
                  <a:lnTo>
                    <a:pt x="1413" y="6099"/>
                  </a:lnTo>
                  <a:cubicBezTo>
                    <a:pt x="1413" y="6229"/>
                    <a:pt x="1523" y="6329"/>
                    <a:pt x="1640" y="6329"/>
                  </a:cubicBezTo>
                  <a:cubicBezTo>
                    <a:pt x="1670" y="6329"/>
                    <a:pt x="1699" y="6323"/>
                    <a:pt x="1728" y="6309"/>
                  </a:cubicBezTo>
                  <a:lnTo>
                    <a:pt x="2968" y="5737"/>
                  </a:lnTo>
                  <a:cubicBezTo>
                    <a:pt x="3234" y="5814"/>
                    <a:pt x="3504" y="5851"/>
                    <a:pt x="3771" y="5851"/>
                  </a:cubicBezTo>
                  <a:cubicBezTo>
                    <a:pt x="4730" y="5851"/>
                    <a:pt x="5650" y="5373"/>
                    <a:pt x="6202" y="4544"/>
                  </a:cubicBezTo>
                  <a:cubicBezTo>
                    <a:pt x="7505" y="2595"/>
                    <a:pt x="6091" y="1"/>
                    <a:pt x="377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0" name="Google Shape;6710;p50"/>
            <p:cNvSpPr/>
            <p:nvPr/>
          </p:nvSpPr>
          <p:spPr>
            <a:xfrm>
              <a:off x="1369873" y="1679852"/>
              <a:ext cx="74653" cy="11050"/>
            </a:xfrm>
            <a:custGeom>
              <a:avLst/>
              <a:gdLst/>
              <a:ahLst/>
              <a:cxnLst/>
              <a:rect l="l" t="t" r="r" b="b"/>
              <a:pathLst>
                <a:path w="2851" h="422" extrusionOk="0">
                  <a:moveTo>
                    <a:pt x="273" y="1"/>
                  </a:moveTo>
                  <a:cubicBezTo>
                    <a:pt x="1" y="1"/>
                    <a:pt x="1" y="422"/>
                    <a:pt x="273" y="422"/>
                  </a:cubicBezTo>
                  <a:cubicBezTo>
                    <a:pt x="279" y="422"/>
                    <a:pt x="284" y="421"/>
                    <a:pt x="291" y="421"/>
                  </a:cubicBezTo>
                  <a:lnTo>
                    <a:pt x="2551" y="421"/>
                  </a:lnTo>
                  <a:cubicBezTo>
                    <a:pt x="2558" y="421"/>
                    <a:pt x="2564" y="422"/>
                    <a:pt x="2570" y="422"/>
                  </a:cubicBezTo>
                  <a:cubicBezTo>
                    <a:pt x="2851" y="422"/>
                    <a:pt x="2851" y="1"/>
                    <a:pt x="2570" y="1"/>
                  </a:cubicBezTo>
                  <a:cubicBezTo>
                    <a:pt x="2564" y="1"/>
                    <a:pt x="2558" y="1"/>
                    <a:pt x="2551" y="1"/>
                  </a:cubicBezTo>
                  <a:lnTo>
                    <a:pt x="291" y="1"/>
                  </a:lnTo>
                  <a:cubicBezTo>
                    <a:pt x="284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1" name="Google Shape;6711;p50"/>
            <p:cNvSpPr/>
            <p:nvPr/>
          </p:nvSpPr>
          <p:spPr>
            <a:xfrm>
              <a:off x="1533346" y="1524496"/>
              <a:ext cx="60487" cy="92459"/>
            </a:xfrm>
            <a:custGeom>
              <a:avLst/>
              <a:gdLst/>
              <a:ahLst/>
              <a:cxnLst/>
              <a:rect l="l" t="t" r="r" b="b"/>
              <a:pathLst>
                <a:path w="2310" h="3531" extrusionOk="0">
                  <a:moveTo>
                    <a:pt x="1136" y="0"/>
                  </a:moveTo>
                  <a:cubicBezTo>
                    <a:pt x="1088" y="0"/>
                    <a:pt x="1050" y="29"/>
                    <a:pt x="1031" y="67"/>
                  </a:cubicBezTo>
                  <a:lnTo>
                    <a:pt x="39" y="1822"/>
                  </a:lnTo>
                  <a:cubicBezTo>
                    <a:pt x="0" y="1899"/>
                    <a:pt x="48" y="1994"/>
                    <a:pt x="144" y="1994"/>
                  </a:cubicBezTo>
                  <a:lnTo>
                    <a:pt x="1021" y="1994"/>
                  </a:lnTo>
                  <a:lnTo>
                    <a:pt x="401" y="3377"/>
                  </a:lnTo>
                  <a:cubicBezTo>
                    <a:pt x="373" y="3462"/>
                    <a:pt x="443" y="3531"/>
                    <a:pt x="516" y="3531"/>
                  </a:cubicBezTo>
                  <a:cubicBezTo>
                    <a:pt x="543" y="3531"/>
                    <a:pt x="569" y="3522"/>
                    <a:pt x="592" y="3502"/>
                  </a:cubicBezTo>
                  <a:lnTo>
                    <a:pt x="2252" y="1498"/>
                  </a:lnTo>
                  <a:cubicBezTo>
                    <a:pt x="2309" y="1422"/>
                    <a:pt x="2261" y="1317"/>
                    <a:pt x="2166" y="1307"/>
                  </a:cubicBezTo>
                  <a:lnTo>
                    <a:pt x="1183" y="1307"/>
                  </a:lnTo>
                  <a:lnTo>
                    <a:pt x="2032" y="191"/>
                  </a:lnTo>
                  <a:cubicBezTo>
                    <a:pt x="2080" y="115"/>
                    <a:pt x="2032" y="10"/>
                    <a:pt x="193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12" name="Google Shape;6712;p50"/>
          <p:cNvGrpSpPr/>
          <p:nvPr/>
        </p:nvGrpSpPr>
        <p:grpSpPr>
          <a:xfrm>
            <a:off x="2663464" y="3346815"/>
            <a:ext cx="289528" cy="359232"/>
            <a:chOff x="2663464" y="3346815"/>
            <a:chExt cx="289528" cy="359232"/>
          </a:xfrm>
        </p:grpSpPr>
        <p:sp>
          <p:nvSpPr>
            <p:cNvPr id="6713" name="Google Shape;6713;p50"/>
            <p:cNvSpPr/>
            <p:nvPr/>
          </p:nvSpPr>
          <p:spPr>
            <a:xfrm>
              <a:off x="2663464" y="3490676"/>
              <a:ext cx="133674" cy="140666"/>
            </a:xfrm>
            <a:custGeom>
              <a:avLst/>
              <a:gdLst/>
              <a:ahLst/>
              <a:cxnLst/>
              <a:rect l="l" t="t" r="r" b="b"/>
              <a:pathLst>
                <a:path w="5105" h="5372" extrusionOk="0">
                  <a:moveTo>
                    <a:pt x="105" y="1"/>
                  </a:moveTo>
                  <a:cubicBezTo>
                    <a:pt x="48" y="1"/>
                    <a:pt x="0" y="49"/>
                    <a:pt x="0" y="115"/>
                  </a:cubicBezTo>
                  <a:lnTo>
                    <a:pt x="0" y="2023"/>
                  </a:lnTo>
                  <a:cubicBezTo>
                    <a:pt x="0" y="2128"/>
                    <a:pt x="48" y="2233"/>
                    <a:pt x="143" y="2300"/>
                  </a:cubicBezTo>
                  <a:lnTo>
                    <a:pt x="2862" y="4179"/>
                  </a:lnTo>
                  <a:cubicBezTo>
                    <a:pt x="2958" y="4246"/>
                    <a:pt x="3015" y="4351"/>
                    <a:pt x="3015" y="4466"/>
                  </a:cubicBezTo>
                  <a:lnTo>
                    <a:pt x="3015" y="5372"/>
                  </a:lnTo>
                  <a:lnTo>
                    <a:pt x="5104" y="5372"/>
                  </a:lnTo>
                  <a:lnTo>
                    <a:pt x="5104" y="2701"/>
                  </a:lnTo>
                  <a:cubicBezTo>
                    <a:pt x="5104" y="2596"/>
                    <a:pt x="5056" y="2500"/>
                    <a:pt x="4980" y="2434"/>
                  </a:cubicBezTo>
                  <a:lnTo>
                    <a:pt x="3387" y="1184"/>
                  </a:lnTo>
                  <a:cubicBezTo>
                    <a:pt x="3369" y="1171"/>
                    <a:pt x="3345" y="1163"/>
                    <a:pt x="3321" y="1163"/>
                  </a:cubicBezTo>
                  <a:cubicBezTo>
                    <a:pt x="3293" y="1163"/>
                    <a:pt x="3264" y="1173"/>
                    <a:pt x="3244" y="1193"/>
                  </a:cubicBezTo>
                  <a:lnTo>
                    <a:pt x="2910" y="1527"/>
                  </a:lnTo>
                  <a:cubicBezTo>
                    <a:pt x="2824" y="1613"/>
                    <a:pt x="2834" y="1756"/>
                    <a:pt x="2919" y="1842"/>
                  </a:cubicBezTo>
                  <a:lnTo>
                    <a:pt x="3778" y="2624"/>
                  </a:lnTo>
                  <a:cubicBezTo>
                    <a:pt x="3864" y="2691"/>
                    <a:pt x="3864" y="2815"/>
                    <a:pt x="3788" y="2901"/>
                  </a:cubicBezTo>
                  <a:lnTo>
                    <a:pt x="3721" y="2958"/>
                  </a:lnTo>
                  <a:cubicBezTo>
                    <a:pt x="3654" y="3035"/>
                    <a:pt x="3559" y="3082"/>
                    <a:pt x="3454" y="3082"/>
                  </a:cubicBezTo>
                  <a:lnTo>
                    <a:pt x="3311" y="3082"/>
                  </a:lnTo>
                  <a:cubicBezTo>
                    <a:pt x="3158" y="3082"/>
                    <a:pt x="3005" y="3035"/>
                    <a:pt x="2881" y="2949"/>
                  </a:cubicBezTo>
                  <a:lnTo>
                    <a:pt x="1030" y="1689"/>
                  </a:lnTo>
                  <a:cubicBezTo>
                    <a:pt x="935" y="1632"/>
                    <a:pt x="878" y="1527"/>
                    <a:pt x="878" y="1413"/>
                  </a:cubicBezTo>
                  <a:lnTo>
                    <a:pt x="878" y="688"/>
                  </a:lnTo>
                  <a:cubicBezTo>
                    <a:pt x="878" y="306"/>
                    <a:pt x="573" y="1"/>
                    <a:pt x="200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4" name="Google Shape;6714;p50"/>
            <p:cNvSpPr/>
            <p:nvPr/>
          </p:nvSpPr>
          <p:spPr>
            <a:xfrm>
              <a:off x="2742386" y="3610839"/>
              <a:ext cx="54753" cy="20503"/>
            </a:xfrm>
            <a:custGeom>
              <a:avLst/>
              <a:gdLst/>
              <a:ahLst/>
              <a:cxnLst/>
              <a:rect l="l" t="t" r="r" b="b"/>
              <a:pathLst>
                <a:path w="2091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0" y="783"/>
                  </a:lnTo>
                  <a:lnTo>
                    <a:pt x="2090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5" name="Google Shape;6715;p50"/>
            <p:cNvSpPr/>
            <p:nvPr/>
          </p:nvSpPr>
          <p:spPr>
            <a:xfrm>
              <a:off x="2819082" y="3490676"/>
              <a:ext cx="133910" cy="140666"/>
            </a:xfrm>
            <a:custGeom>
              <a:avLst/>
              <a:gdLst/>
              <a:ahLst/>
              <a:cxnLst/>
              <a:rect l="l" t="t" r="r" b="b"/>
              <a:pathLst>
                <a:path w="5114" h="5372" extrusionOk="0">
                  <a:moveTo>
                    <a:pt x="4914" y="1"/>
                  </a:moveTo>
                  <a:cubicBezTo>
                    <a:pt x="4532" y="1"/>
                    <a:pt x="4227" y="306"/>
                    <a:pt x="4227" y="688"/>
                  </a:cubicBezTo>
                  <a:lnTo>
                    <a:pt x="4227" y="1413"/>
                  </a:lnTo>
                  <a:cubicBezTo>
                    <a:pt x="4227" y="1527"/>
                    <a:pt x="4169" y="1632"/>
                    <a:pt x="4084" y="1689"/>
                  </a:cubicBezTo>
                  <a:lnTo>
                    <a:pt x="2233" y="2949"/>
                  </a:lnTo>
                  <a:cubicBezTo>
                    <a:pt x="2099" y="3035"/>
                    <a:pt x="1956" y="3082"/>
                    <a:pt x="1804" y="3082"/>
                  </a:cubicBezTo>
                  <a:lnTo>
                    <a:pt x="1651" y="3082"/>
                  </a:lnTo>
                  <a:cubicBezTo>
                    <a:pt x="1546" y="3082"/>
                    <a:pt x="1451" y="3035"/>
                    <a:pt x="1384" y="2958"/>
                  </a:cubicBezTo>
                  <a:lnTo>
                    <a:pt x="1317" y="2901"/>
                  </a:lnTo>
                  <a:cubicBezTo>
                    <a:pt x="1241" y="2815"/>
                    <a:pt x="1250" y="2691"/>
                    <a:pt x="1327" y="2624"/>
                  </a:cubicBezTo>
                  <a:lnTo>
                    <a:pt x="2185" y="1842"/>
                  </a:lnTo>
                  <a:cubicBezTo>
                    <a:pt x="2281" y="1756"/>
                    <a:pt x="2281" y="1613"/>
                    <a:pt x="2195" y="1527"/>
                  </a:cubicBezTo>
                  <a:lnTo>
                    <a:pt x="1861" y="1193"/>
                  </a:lnTo>
                  <a:cubicBezTo>
                    <a:pt x="1840" y="1173"/>
                    <a:pt x="1812" y="1163"/>
                    <a:pt x="1784" y="1163"/>
                  </a:cubicBezTo>
                  <a:cubicBezTo>
                    <a:pt x="1759" y="1163"/>
                    <a:pt x="1735" y="1171"/>
                    <a:pt x="1718" y="1184"/>
                  </a:cubicBezTo>
                  <a:lnTo>
                    <a:pt x="134" y="2443"/>
                  </a:lnTo>
                  <a:cubicBezTo>
                    <a:pt x="48" y="2500"/>
                    <a:pt x="1" y="2596"/>
                    <a:pt x="1" y="2701"/>
                  </a:cubicBezTo>
                  <a:lnTo>
                    <a:pt x="1" y="5372"/>
                  </a:lnTo>
                  <a:lnTo>
                    <a:pt x="2099" y="5372"/>
                  </a:lnTo>
                  <a:lnTo>
                    <a:pt x="2099" y="4466"/>
                  </a:lnTo>
                  <a:cubicBezTo>
                    <a:pt x="2090" y="4351"/>
                    <a:pt x="2147" y="4246"/>
                    <a:pt x="2242" y="4179"/>
                  </a:cubicBezTo>
                  <a:lnTo>
                    <a:pt x="4971" y="2300"/>
                  </a:lnTo>
                  <a:cubicBezTo>
                    <a:pt x="5057" y="2233"/>
                    <a:pt x="5114" y="2128"/>
                    <a:pt x="5114" y="2023"/>
                  </a:cubicBezTo>
                  <a:lnTo>
                    <a:pt x="5114" y="115"/>
                  </a:lnTo>
                  <a:cubicBezTo>
                    <a:pt x="5114" y="49"/>
                    <a:pt x="5057" y="1"/>
                    <a:pt x="4999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6" name="Google Shape;6716;p50"/>
            <p:cNvSpPr/>
            <p:nvPr/>
          </p:nvSpPr>
          <p:spPr>
            <a:xfrm>
              <a:off x="2819082" y="3610839"/>
              <a:ext cx="54988" cy="20503"/>
            </a:xfrm>
            <a:custGeom>
              <a:avLst/>
              <a:gdLst/>
              <a:ahLst/>
              <a:cxnLst/>
              <a:rect l="l" t="t" r="r" b="b"/>
              <a:pathLst>
                <a:path w="2100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9" y="783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7" name="Google Shape;6717;p50"/>
            <p:cNvSpPr/>
            <p:nvPr/>
          </p:nvSpPr>
          <p:spPr>
            <a:xfrm>
              <a:off x="2714918" y="3346815"/>
              <a:ext cx="167898" cy="178189"/>
            </a:xfrm>
            <a:custGeom>
              <a:avLst/>
              <a:gdLst/>
              <a:ahLst/>
              <a:cxnLst/>
              <a:rect l="l" t="t" r="r" b="b"/>
              <a:pathLst>
                <a:path w="6412" h="6805" extrusionOk="0">
                  <a:moveTo>
                    <a:pt x="3548" y="1"/>
                  </a:moveTo>
                  <a:cubicBezTo>
                    <a:pt x="2981" y="1"/>
                    <a:pt x="2401" y="173"/>
                    <a:pt x="1880" y="553"/>
                  </a:cubicBezTo>
                  <a:cubicBezTo>
                    <a:pt x="0" y="1927"/>
                    <a:pt x="468" y="4856"/>
                    <a:pt x="2691" y="5571"/>
                  </a:cubicBezTo>
                  <a:lnTo>
                    <a:pt x="3368" y="6697"/>
                  </a:lnTo>
                  <a:cubicBezTo>
                    <a:pt x="3411" y="6769"/>
                    <a:pt x="3485" y="6804"/>
                    <a:pt x="3559" y="6804"/>
                  </a:cubicBezTo>
                  <a:cubicBezTo>
                    <a:pt x="3633" y="6804"/>
                    <a:pt x="3707" y="6769"/>
                    <a:pt x="3750" y="6697"/>
                  </a:cubicBezTo>
                  <a:lnTo>
                    <a:pt x="4436" y="5571"/>
                  </a:lnTo>
                  <a:cubicBezTo>
                    <a:pt x="5610" y="5190"/>
                    <a:pt x="6411" y="4093"/>
                    <a:pt x="6411" y="2852"/>
                  </a:cubicBezTo>
                  <a:cubicBezTo>
                    <a:pt x="6411" y="1170"/>
                    <a:pt x="5026" y="1"/>
                    <a:pt x="3548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8" name="Google Shape;6718;p50"/>
            <p:cNvSpPr/>
            <p:nvPr/>
          </p:nvSpPr>
          <p:spPr>
            <a:xfrm>
              <a:off x="2757887" y="3372293"/>
              <a:ext cx="101467" cy="98744"/>
            </a:xfrm>
            <a:custGeom>
              <a:avLst/>
              <a:gdLst/>
              <a:ahLst/>
              <a:cxnLst/>
              <a:rect l="l" t="t" r="r" b="b"/>
              <a:pathLst>
                <a:path w="3875" h="3771" extrusionOk="0">
                  <a:moveTo>
                    <a:pt x="1919" y="918"/>
                  </a:moveTo>
                  <a:cubicBezTo>
                    <a:pt x="2099" y="918"/>
                    <a:pt x="2280" y="968"/>
                    <a:pt x="2442" y="1068"/>
                  </a:cubicBezTo>
                  <a:cubicBezTo>
                    <a:pt x="2557" y="1145"/>
                    <a:pt x="2652" y="1240"/>
                    <a:pt x="2729" y="1364"/>
                  </a:cubicBezTo>
                  <a:cubicBezTo>
                    <a:pt x="2939" y="1679"/>
                    <a:pt x="2939" y="2080"/>
                    <a:pt x="2729" y="2404"/>
                  </a:cubicBezTo>
                  <a:cubicBezTo>
                    <a:pt x="2652" y="2519"/>
                    <a:pt x="2557" y="2623"/>
                    <a:pt x="2442" y="2700"/>
                  </a:cubicBezTo>
                  <a:cubicBezTo>
                    <a:pt x="2280" y="2800"/>
                    <a:pt x="2099" y="2850"/>
                    <a:pt x="1919" y="2850"/>
                  </a:cubicBezTo>
                  <a:cubicBezTo>
                    <a:pt x="1739" y="2850"/>
                    <a:pt x="1560" y="2800"/>
                    <a:pt x="1403" y="2700"/>
                  </a:cubicBezTo>
                  <a:cubicBezTo>
                    <a:pt x="1279" y="2623"/>
                    <a:pt x="1183" y="2519"/>
                    <a:pt x="1107" y="2404"/>
                  </a:cubicBezTo>
                  <a:cubicBezTo>
                    <a:pt x="907" y="2080"/>
                    <a:pt x="907" y="1679"/>
                    <a:pt x="1107" y="1364"/>
                  </a:cubicBezTo>
                  <a:cubicBezTo>
                    <a:pt x="1183" y="1240"/>
                    <a:pt x="1279" y="1145"/>
                    <a:pt x="1403" y="1068"/>
                  </a:cubicBezTo>
                  <a:cubicBezTo>
                    <a:pt x="1560" y="968"/>
                    <a:pt x="1739" y="918"/>
                    <a:pt x="1919" y="918"/>
                  </a:cubicBezTo>
                  <a:close/>
                  <a:moveTo>
                    <a:pt x="1918" y="0"/>
                  </a:moveTo>
                  <a:cubicBezTo>
                    <a:pt x="1808" y="0"/>
                    <a:pt x="1698" y="76"/>
                    <a:pt x="1708" y="229"/>
                  </a:cubicBezTo>
                  <a:lnTo>
                    <a:pt x="1708" y="515"/>
                  </a:lnTo>
                  <a:cubicBezTo>
                    <a:pt x="1488" y="553"/>
                    <a:pt x="1279" y="639"/>
                    <a:pt x="1097" y="773"/>
                  </a:cubicBezTo>
                  <a:lnTo>
                    <a:pt x="897" y="563"/>
                  </a:lnTo>
                  <a:cubicBezTo>
                    <a:pt x="851" y="519"/>
                    <a:pt x="801" y="501"/>
                    <a:pt x="752" y="501"/>
                  </a:cubicBezTo>
                  <a:cubicBezTo>
                    <a:pt x="588" y="501"/>
                    <a:pt x="447" y="711"/>
                    <a:pt x="601" y="859"/>
                  </a:cubicBezTo>
                  <a:lnTo>
                    <a:pt x="811" y="1068"/>
                  </a:lnTo>
                  <a:cubicBezTo>
                    <a:pt x="678" y="1250"/>
                    <a:pt x="592" y="1460"/>
                    <a:pt x="554" y="1679"/>
                  </a:cubicBezTo>
                  <a:lnTo>
                    <a:pt x="258" y="1679"/>
                  </a:lnTo>
                  <a:cubicBezTo>
                    <a:pt x="0" y="1698"/>
                    <a:pt x="0" y="2070"/>
                    <a:pt x="258" y="2089"/>
                  </a:cubicBezTo>
                  <a:lnTo>
                    <a:pt x="563" y="2089"/>
                  </a:lnTo>
                  <a:cubicBezTo>
                    <a:pt x="592" y="2318"/>
                    <a:pt x="678" y="2519"/>
                    <a:pt x="811" y="2700"/>
                  </a:cubicBezTo>
                  <a:lnTo>
                    <a:pt x="601" y="2910"/>
                  </a:lnTo>
                  <a:cubicBezTo>
                    <a:pt x="455" y="3064"/>
                    <a:pt x="595" y="3268"/>
                    <a:pt x="755" y="3268"/>
                  </a:cubicBezTo>
                  <a:cubicBezTo>
                    <a:pt x="803" y="3268"/>
                    <a:pt x="853" y="3250"/>
                    <a:pt x="897" y="3205"/>
                  </a:cubicBezTo>
                  <a:lnTo>
                    <a:pt x="1107" y="2996"/>
                  </a:lnTo>
                  <a:cubicBezTo>
                    <a:pt x="1288" y="3129"/>
                    <a:pt x="1498" y="3215"/>
                    <a:pt x="1717" y="3253"/>
                  </a:cubicBezTo>
                  <a:lnTo>
                    <a:pt x="1717" y="3549"/>
                  </a:lnTo>
                  <a:cubicBezTo>
                    <a:pt x="1703" y="3697"/>
                    <a:pt x="1813" y="3771"/>
                    <a:pt x="1924" y="3771"/>
                  </a:cubicBezTo>
                  <a:cubicBezTo>
                    <a:pt x="2035" y="3771"/>
                    <a:pt x="2147" y="3697"/>
                    <a:pt x="2137" y="3549"/>
                  </a:cubicBezTo>
                  <a:lnTo>
                    <a:pt x="2137" y="3253"/>
                  </a:lnTo>
                  <a:cubicBezTo>
                    <a:pt x="2357" y="3215"/>
                    <a:pt x="2566" y="3129"/>
                    <a:pt x="2738" y="2996"/>
                  </a:cubicBezTo>
                  <a:lnTo>
                    <a:pt x="2948" y="3205"/>
                  </a:lnTo>
                  <a:cubicBezTo>
                    <a:pt x="2995" y="3250"/>
                    <a:pt x="3046" y="3268"/>
                    <a:pt x="3095" y="3268"/>
                  </a:cubicBezTo>
                  <a:cubicBezTo>
                    <a:pt x="3259" y="3268"/>
                    <a:pt x="3398" y="3064"/>
                    <a:pt x="3244" y="2910"/>
                  </a:cubicBezTo>
                  <a:lnTo>
                    <a:pt x="3034" y="2700"/>
                  </a:lnTo>
                  <a:cubicBezTo>
                    <a:pt x="3168" y="2519"/>
                    <a:pt x="3253" y="2318"/>
                    <a:pt x="3292" y="2089"/>
                  </a:cubicBezTo>
                  <a:lnTo>
                    <a:pt x="3587" y="2089"/>
                  </a:lnTo>
                  <a:cubicBezTo>
                    <a:pt x="3596" y="2090"/>
                    <a:pt x="3605" y="2091"/>
                    <a:pt x="3613" y="2091"/>
                  </a:cubicBezTo>
                  <a:cubicBezTo>
                    <a:pt x="3874" y="2091"/>
                    <a:pt x="3874" y="1678"/>
                    <a:pt x="3613" y="1678"/>
                  </a:cubicBezTo>
                  <a:cubicBezTo>
                    <a:pt x="3605" y="1678"/>
                    <a:pt x="3596" y="1678"/>
                    <a:pt x="3587" y="1679"/>
                  </a:cubicBezTo>
                  <a:lnTo>
                    <a:pt x="3578" y="1669"/>
                  </a:lnTo>
                  <a:lnTo>
                    <a:pt x="3282" y="1669"/>
                  </a:lnTo>
                  <a:cubicBezTo>
                    <a:pt x="3253" y="1450"/>
                    <a:pt x="3168" y="1240"/>
                    <a:pt x="3034" y="1059"/>
                  </a:cubicBezTo>
                  <a:lnTo>
                    <a:pt x="3234" y="859"/>
                  </a:lnTo>
                  <a:cubicBezTo>
                    <a:pt x="3388" y="705"/>
                    <a:pt x="3250" y="496"/>
                    <a:pt x="3092" y="496"/>
                  </a:cubicBezTo>
                  <a:cubicBezTo>
                    <a:pt x="3043" y="496"/>
                    <a:pt x="2993" y="516"/>
                    <a:pt x="2948" y="563"/>
                  </a:cubicBezTo>
                  <a:lnTo>
                    <a:pt x="2738" y="773"/>
                  </a:lnTo>
                  <a:cubicBezTo>
                    <a:pt x="2557" y="639"/>
                    <a:pt x="2347" y="553"/>
                    <a:pt x="2128" y="515"/>
                  </a:cubicBezTo>
                  <a:lnTo>
                    <a:pt x="2128" y="229"/>
                  </a:lnTo>
                  <a:cubicBezTo>
                    <a:pt x="2137" y="76"/>
                    <a:pt x="2027" y="0"/>
                    <a:pt x="1918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9" name="Google Shape;6719;p50"/>
            <p:cNvSpPr/>
            <p:nvPr/>
          </p:nvSpPr>
          <p:spPr>
            <a:xfrm>
              <a:off x="2789597" y="3403323"/>
              <a:ext cx="36999" cy="36423"/>
            </a:xfrm>
            <a:custGeom>
              <a:avLst/>
              <a:gdLst/>
              <a:ahLst/>
              <a:cxnLst/>
              <a:rect l="l" t="t" r="r" b="b"/>
              <a:pathLst>
                <a:path w="1413" h="1391" extrusionOk="0">
                  <a:moveTo>
                    <a:pt x="726" y="418"/>
                  </a:moveTo>
                  <a:cubicBezTo>
                    <a:pt x="783" y="418"/>
                    <a:pt x="850" y="446"/>
                    <a:pt x="888" y="484"/>
                  </a:cubicBezTo>
                  <a:lnTo>
                    <a:pt x="917" y="513"/>
                  </a:lnTo>
                  <a:cubicBezTo>
                    <a:pt x="955" y="561"/>
                    <a:pt x="983" y="618"/>
                    <a:pt x="983" y="675"/>
                  </a:cubicBezTo>
                  <a:lnTo>
                    <a:pt x="983" y="694"/>
                  </a:lnTo>
                  <a:lnTo>
                    <a:pt x="983" y="713"/>
                  </a:lnTo>
                  <a:cubicBezTo>
                    <a:pt x="983" y="771"/>
                    <a:pt x="955" y="837"/>
                    <a:pt x="917" y="885"/>
                  </a:cubicBezTo>
                  <a:lnTo>
                    <a:pt x="888" y="904"/>
                  </a:lnTo>
                  <a:cubicBezTo>
                    <a:pt x="850" y="942"/>
                    <a:pt x="783" y="971"/>
                    <a:pt x="726" y="971"/>
                  </a:cubicBezTo>
                  <a:lnTo>
                    <a:pt x="697" y="971"/>
                  </a:lnTo>
                  <a:cubicBezTo>
                    <a:pt x="630" y="971"/>
                    <a:pt x="573" y="942"/>
                    <a:pt x="526" y="904"/>
                  </a:cubicBezTo>
                  <a:lnTo>
                    <a:pt x="497" y="885"/>
                  </a:lnTo>
                  <a:cubicBezTo>
                    <a:pt x="459" y="837"/>
                    <a:pt x="430" y="771"/>
                    <a:pt x="430" y="713"/>
                  </a:cubicBezTo>
                  <a:lnTo>
                    <a:pt x="430" y="694"/>
                  </a:lnTo>
                  <a:lnTo>
                    <a:pt x="430" y="675"/>
                  </a:lnTo>
                  <a:cubicBezTo>
                    <a:pt x="430" y="618"/>
                    <a:pt x="459" y="561"/>
                    <a:pt x="497" y="513"/>
                  </a:cubicBezTo>
                  <a:lnTo>
                    <a:pt x="526" y="484"/>
                  </a:lnTo>
                  <a:cubicBezTo>
                    <a:pt x="573" y="446"/>
                    <a:pt x="630" y="418"/>
                    <a:pt x="697" y="418"/>
                  </a:cubicBezTo>
                  <a:close/>
                  <a:moveTo>
                    <a:pt x="707" y="0"/>
                  </a:moveTo>
                  <a:cubicBezTo>
                    <a:pt x="635" y="0"/>
                    <a:pt x="564" y="12"/>
                    <a:pt x="497" y="36"/>
                  </a:cubicBezTo>
                  <a:cubicBezTo>
                    <a:pt x="459" y="46"/>
                    <a:pt x="421" y="65"/>
                    <a:pt x="382" y="84"/>
                  </a:cubicBezTo>
                  <a:cubicBezTo>
                    <a:pt x="258" y="151"/>
                    <a:pt x="153" y="246"/>
                    <a:pt x="87" y="380"/>
                  </a:cubicBezTo>
                  <a:cubicBezTo>
                    <a:pt x="68" y="408"/>
                    <a:pt x="58" y="446"/>
                    <a:pt x="39" y="484"/>
                  </a:cubicBezTo>
                  <a:cubicBezTo>
                    <a:pt x="1" y="628"/>
                    <a:pt x="1" y="771"/>
                    <a:pt x="39" y="904"/>
                  </a:cubicBezTo>
                  <a:cubicBezTo>
                    <a:pt x="58" y="942"/>
                    <a:pt x="68" y="981"/>
                    <a:pt x="87" y="1019"/>
                  </a:cubicBezTo>
                  <a:cubicBezTo>
                    <a:pt x="153" y="1143"/>
                    <a:pt x="258" y="1248"/>
                    <a:pt x="382" y="1314"/>
                  </a:cubicBezTo>
                  <a:cubicBezTo>
                    <a:pt x="421" y="1334"/>
                    <a:pt x="459" y="1343"/>
                    <a:pt x="497" y="1362"/>
                  </a:cubicBezTo>
                  <a:cubicBezTo>
                    <a:pt x="564" y="1381"/>
                    <a:pt x="635" y="1391"/>
                    <a:pt x="707" y="1391"/>
                  </a:cubicBezTo>
                  <a:cubicBezTo>
                    <a:pt x="778" y="1391"/>
                    <a:pt x="850" y="1381"/>
                    <a:pt x="917" y="1362"/>
                  </a:cubicBezTo>
                  <a:cubicBezTo>
                    <a:pt x="955" y="1343"/>
                    <a:pt x="993" y="1334"/>
                    <a:pt x="1031" y="1314"/>
                  </a:cubicBezTo>
                  <a:cubicBezTo>
                    <a:pt x="1155" y="1248"/>
                    <a:pt x="1260" y="1143"/>
                    <a:pt x="1327" y="1019"/>
                  </a:cubicBezTo>
                  <a:cubicBezTo>
                    <a:pt x="1346" y="981"/>
                    <a:pt x="1355" y="942"/>
                    <a:pt x="1375" y="904"/>
                  </a:cubicBezTo>
                  <a:cubicBezTo>
                    <a:pt x="1413" y="771"/>
                    <a:pt x="1413" y="628"/>
                    <a:pt x="1375" y="484"/>
                  </a:cubicBezTo>
                  <a:cubicBezTo>
                    <a:pt x="1355" y="446"/>
                    <a:pt x="1346" y="408"/>
                    <a:pt x="1327" y="380"/>
                  </a:cubicBezTo>
                  <a:cubicBezTo>
                    <a:pt x="1260" y="246"/>
                    <a:pt x="1155" y="151"/>
                    <a:pt x="1031" y="84"/>
                  </a:cubicBezTo>
                  <a:cubicBezTo>
                    <a:pt x="993" y="65"/>
                    <a:pt x="955" y="46"/>
                    <a:pt x="917" y="36"/>
                  </a:cubicBezTo>
                  <a:cubicBezTo>
                    <a:pt x="850" y="12"/>
                    <a:pt x="778" y="0"/>
                    <a:pt x="707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0" name="Google Shape;6720;p50"/>
            <p:cNvSpPr/>
            <p:nvPr/>
          </p:nvSpPr>
          <p:spPr>
            <a:xfrm>
              <a:off x="2734137" y="3660564"/>
              <a:ext cx="63001" cy="45483"/>
            </a:xfrm>
            <a:custGeom>
              <a:avLst/>
              <a:gdLst/>
              <a:ahLst/>
              <a:cxnLst/>
              <a:rect l="l" t="t" r="r" b="b"/>
              <a:pathLst>
                <a:path w="2406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96" y="1736"/>
                    <a:pt x="220" y="1736"/>
                  </a:cubicBezTo>
                  <a:lnTo>
                    <a:pt x="2186" y="1736"/>
                  </a:lnTo>
                  <a:cubicBezTo>
                    <a:pt x="2300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1" name="Google Shape;6721;p50"/>
            <p:cNvSpPr/>
            <p:nvPr/>
          </p:nvSpPr>
          <p:spPr>
            <a:xfrm>
              <a:off x="2734137" y="3629325"/>
              <a:ext cx="63001" cy="31265"/>
            </a:xfrm>
            <a:custGeom>
              <a:avLst/>
              <a:gdLst/>
              <a:ahLst/>
              <a:cxnLst/>
              <a:rect l="l" t="t" r="r" b="b"/>
              <a:pathLst>
                <a:path w="2406" h="1194" extrusionOk="0">
                  <a:moveTo>
                    <a:pt x="22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1193"/>
                  </a:lnTo>
                  <a:lnTo>
                    <a:pt x="2405" y="1193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2" name="Google Shape;6722;p50"/>
            <p:cNvSpPr/>
            <p:nvPr/>
          </p:nvSpPr>
          <p:spPr>
            <a:xfrm>
              <a:off x="2819082" y="3660564"/>
              <a:ext cx="62975" cy="45483"/>
            </a:xfrm>
            <a:custGeom>
              <a:avLst/>
              <a:gdLst/>
              <a:ahLst/>
              <a:cxnLst/>
              <a:rect l="l" t="t" r="r" b="b"/>
              <a:pathLst>
                <a:path w="2405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105" y="1736"/>
                    <a:pt x="229" y="1736"/>
                  </a:cubicBezTo>
                  <a:lnTo>
                    <a:pt x="2185" y="1736"/>
                  </a:lnTo>
                  <a:cubicBezTo>
                    <a:pt x="2309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3" name="Google Shape;6723;p50"/>
            <p:cNvSpPr/>
            <p:nvPr/>
          </p:nvSpPr>
          <p:spPr>
            <a:xfrm>
              <a:off x="2819082" y="3629090"/>
              <a:ext cx="62975" cy="31239"/>
            </a:xfrm>
            <a:custGeom>
              <a:avLst/>
              <a:gdLst/>
              <a:ahLst/>
              <a:cxnLst/>
              <a:rect l="l" t="t" r="r" b="b"/>
              <a:pathLst>
                <a:path w="2405" h="1193" extrusionOk="0">
                  <a:moveTo>
                    <a:pt x="1" y="0"/>
                  </a:moveTo>
                  <a:lnTo>
                    <a:pt x="1" y="1193"/>
                  </a:lnTo>
                  <a:lnTo>
                    <a:pt x="2405" y="1193"/>
                  </a:lnTo>
                  <a:lnTo>
                    <a:pt x="2405" y="219"/>
                  </a:lnTo>
                  <a:cubicBezTo>
                    <a:pt x="2405" y="95"/>
                    <a:pt x="2309" y="0"/>
                    <a:pt x="218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4" name="Google Shape;6724;p50"/>
          <p:cNvGrpSpPr/>
          <p:nvPr/>
        </p:nvGrpSpPr>
        <p:grpSpPr>
          <a:xfrm>
            <a:off x="1315775" y="2881927"/>
            <a:ext cx="269051" cy="366983"/>
            <a:chOff x="1315775" y="2881927"/>
            <a:chExt cx="269051" cy="366983"/>
          </a:xfrm>
        </p:grpSpPr>
        <p:sp>
          <p:nvSpPr>
            <p:cNvPr id="6725" name="Google Shape;6725;p50"/>
            <p:cNvSpPr/>
            <p:nvPr/>
          </p:nvSpPr>
          <p:spPr>
            <a:xfrm>
              <a:off x="1319755" y="3230397"/>
              <a:ext cx="185390" cy="13250"/>
            </a:xfrm>
            <a:custGeom>
              <a:avLst/>
              <a:gdLst/>
              <a:ahLst/>
              <a:cxnLst/>
              <a:rect l="l" t="t" r="r" b="b"/>
              <a:pathLst>
                <a:path w="7080" h="506" extrusionOk="0">
                  <a:moveTo>
                    <a:pt x="1" y="0"/>
                  </a:moveTo>
                  <a:lnTo>
                    <a:pt x="1" y="277"/>
                  </a:lnTo>
                  <a:cubicBezTo>
                    <a:pt x="1" y="401"/>
                    <a:pt x="96" y="506"/>
                    <a:pt x="220" y="506"/>
                  </a:cubicBezTo>
                  <a:lnTo>
                    <a:pt x="6860" y="506"/>
                  </a:lnTo>
                  <a:cubicBezTo>
                    <a:pt x="6984" y="506"/>
                    <a:pt x="7079" y="401"/>
                    <a:pt x="7079" y="277"/>
                  </a:cubicBezTo>
                  <a:lnTo>
                    <a:pt x="707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6" name="Google Shape;6726;p50"/>
            <p:cNvSpPr/>
            <p:nvPr/>
          </p:nvSpPr>
          <p:spPr>
            <a:xfrm>
              <a:off x="1315775" y="2917146"/>
              <a:ext cx="191124" cy="331764"/>
            </a:xfrm>
            <a:custGeom>
              <a:avLst/>
              <a:gdLst/>
              <a:ahLst/>
              <a:cxnLst/>
              <a:rect l="l" t="t" r="r" b="b"/>
              <a:pathLst>
                <a:path w="7299" h="12670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12450"/>
                  </a:lnTo>
                  <a:cubicBezTo>
                    <a:pt x="0" y="12574"/>
                    <a:pt x="105" y="12669"/>
                    <a:pt x="229" y="12669"/>
                  </a:cubicBezTo>
                  <a:lnTo>
                    <a:pt x="7069" y="12669"/>
                  </a:lnTo>
                  <a:cubicBezTo>
                    <a:pt x="7193" y="12669"/>
                    <a:pt x="7298" y="12574"/>
                    <a:pt x="7298" y="12450"/>
                  </a:cubicBezTo>
                  <a:lnTo>
                    <a:pt x="7298" y="229"/>
                  </a:lnTo>
                  <a:cubicBezTo>
                    <a:pt x="7298" y="96"/>
                    <a:pt x="7193" y="0"/>
                    <a:pt x="706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7" name="Google Shape;6727;p50"/>
            <p:cNvSpPr/>
            <p:nvPr/>
          </p:nvSpPr>
          <p:spPr>
            <a:xfrm>
              <a:off x="1430674" y="2917146"/>
              <a:ext cx="76225" cy="118435"/>
            </a:xfrm>
            <a:custGeom>
              <a:avLst/>
              <a:gdLst/>
              <a:ahLst/>
              <a:cxnLst/>
              <a:rect l="l" t="t" r="r" b="b"/>
              <a:pathLst>
                <a:path w="2911" h="4523" extrusionOk="0">
                  <a:moveTo>
                    <a:pt x="258" y="0"/>
                  </a:moveTo>
                  <a:cubicBezTo>
                    <a:pt x="86" y="401"/>
                    <a:pt x="1" y="830"/>
                    <a:pt x="1" y="1269"/>
                  </a:cubicBezTo>
                  <a:lnTo>
                    <a:pt x="1" y="1288"/>
                  </a:lnTo>
                  <a:cubicBezTo>
                    <a:pt x="10" y="2662"/>
                    <a:pt x="878" y="3893"/>
                    <a:pt x="2176" y="4351"/>
                  </a:cubicBezTo>
                  <a:cubicBezTo>
                    <a:pt x="2414" y="4436"/>
                    <a:pt x="2653" y="4494"/>
                    <a:pt x="2910" y="4522"/>
                  </a:cubicBezTo>
                  <a:lnTo>
                    <a:pt x="2910" y="229"/>
                  </a:lnTo>
                  <a:cubicBezTo>
                    <a:pt x="2910" y="96"/>
                    <a:pt x="2805" y="0"/>
                    <a:pt x="26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8" name="Google Shape;6728;p50"/>
            <p:cNvSpPr/>
            <p:nvPr/>
          </p:nvSpPr>
          <p:spPr>
            <a:xfrm>
              <a:off x="1335256" y="2950872"/>
              <a:ext cx="152397" cy="239069"/>
            </a:xfrm>
            <a:custGeom>
              <a:avLst/>
              <a:gdLst/>
              <a:ahLst/>
              <a:cxnLst/>
              <a:rect l="l" t="t" r="r" b="b"/>
              <a:pathLst>
                <a:path w="5820" h="9130" extrusionOk="0">
                  <a:moveTo>
                    <a:pt x="229" y="0"/>
                  </a:moveTo>
                  <a:cubicBezTo>
                    <a:pt x="96" y="0"/>
                    <a:pt x="0" y="105"/>
                    <a:pt x="0" y="229"/>
                  </a:cubicBezTo>
                  <a:lnTo>
                    <a:pt x="0" y="8910"/>
                  </a:lnTo>
                  <a:cubicBezTo>
                    <a:pt x="0" y="9034"/>
                    <a:pt x="96" y="9130"/>
                    <a:pt x="229" y="9130"/>
                  </a:cubicBezTo>
                  <a:lnTo>
                    <a:pt x="5591" y="9130"/>
                  </a:lnTo>
                  <a:cubicBezTo>
                    <a:pt x="5715" y="9130"/>
                    <a:pt x="5820" y="9034"/>
                    <a:pt x="5820" y="8910"/>
                  </a:cubicBezTo>
                  <a:lnTo>
                    <a:pt x="5820" y="229"/>
                  </a:lnTo>
                  <a:cubicBezTo>
                    <a:pt x="5820" y="105"/>
                    <a:pt x="5715" y="0"/>
                    <a:pt x="559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9" name="Google Shape;6729;p50"/>
            <p:cNvSpPr/>
            <p:nvPr/>
          </p:nvSpPr>
          <p:spPr>
            <a:xfrm>
              <a:off x="1430674" y="2950872"/>
              <a:ext cx="56979" cy="80467"/>
            </a:xfrm>
            <a:custGeom>
              <a:avLst/>
              <a:gdLst/>
              <a:ahLst/>
              <a:cxnLst/>
              <a:rect l="l" t="t" r="r" b="b"/>
              <a:pathLst>
                <a:path w="2176" h="3073" extrusionOk="0">
                  <a:moveTo>
                    <a:pt x="1" y="0"/>
                  </a:moveTo>
                  <a:cubicBezTo>
                    <a:pt x="10" y="1383"/>
                    <a:pt x="878" y="2605"/>
                    <a:pt x="2176" y="3072"/>
                  </a:cubicBezTo>
                  <a:lnTo>
                    <a:pt x="2176" y="229"/>
                  </a:lnTo>
                  <a:cubicBezTo>
                    <a:pt x="2176" y="105"/>
                    <a:pt x="2071" y="0"/>
                    <a:pt x="194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0" name="Google Shape;6730;p50"/>
            <p:cNvSpPr/>
            <p:nvPr/>
          </p:nvSpPr>
          <p:spPr>
            <a:xfrm>
              <a:off x="1334994" y="2950872"/>
              <a:ext cx="152423" cy="239069"/>
            </a:xfrm>
            <a:custGeom>
              <a:avLst/>
              <a:gdLst/>
              <a:ahLst/>
              <a:cxnLst/>
              <a:rect l="l" t="t" r="r" b="b"/>
              <a:pathLst>
                <a:path w="5821" h="9130" extrusionOk="0">
                  <a:moveTo>
                    <a:pt x="230" y="0"/>
                  </a:moveTo>
                  <a:cubicBezTo>
                    <a:pt x="106" y="0"/>
                    <a:pt x="1" y="105"/>
                    <a:pt x="1" y="229"/>
                  </a:cubicBezTo>
                  <a:lnTo>
                    <a:pt x="1" y="8910"/>
                  </a:lnTo>
                  <a:cubicBezTo>
                    <a:pt x="1" y="9034"/>
                    <a:pt x="106" y="9130"/>
                    <a:pt x="230" y="9130"/>
                  </a:cubicBezTo>
                  <a:lnTo>
                    <a:pt x="5591" y="9130"/>
                  </a:lnTo>
                  <a:cubicBezTo>
                    <a:pt x="5715" y="9130"/>
                    <a:pt x="5820" y="9034"/>
                    <a:pt x="5820" y="8910"/>
                  </a:cubicBezTo>
                  <a:lnTo>
                    <a:pt x="5820" y="8624"/>
                  </a:lnTo>
                  <a:lnTo>
                    <a:pt x="459" y="8624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1" name="Google Shape;6731;p50"/>
            <p:cNvSpPr/>
            <p:nvPr/>
          </p:nvSpPr>
          <p:spPr>
            <a:xfrm>
              <a:off x="1398938" y="3203662"/>
              <a:ext cx="24771" cy="24771"/>
            </a:xfrm>
            <a:custGeom>
              <a:avLst/>
              <a:gdLst/>
              <a:ahLst/>
              <a:cxnLst/>
              <a:rect l="l" t="t" r="r" b="b"/>
              <a:pathLst>
                <a:path w="946" h="946" extrusionOk="0">
                  <a:moveTo>
                    <a:pt x="478" y="1"/>
                  </a:moveTo>
                  <a:cubicBezTo>
                    <a:pt x="211" y="1"/>
                    <a:pt x="1" y="210"/>
                    <a:pt x="1" y="478"/>
                  </a:cubicBezTo>
                  <a:cubicBezTo>
                    <a:pt x="1" y="735"/>
                    <a:pt x="211" y="945"/>
                    <a:pt x="478" y="945"/>
                  </a:cubicBezTo>
                  <a:cubicBezTo>
                    <a:pt x="736" y="945"/>
                    <a:pt x="945" y="735"/>
                    <a:pt x="945" y="478"/>
                  </a:cubicBezTo>
                  <a:cubicBezTo>
                    <a:pt x="945" y="210"/>
                    <a:pt x="736" y="1"/>
                    <a:pt x="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2" name="Google Shape;6732;p50"/>
            <p:cNvSpPr/>
            <p:nvPr/>
          </p:nvSpPr>
          <p:spPr>
            <a:xfrm>
              <a:off x="1448166" y="2881927"/>
              <a:ext cx="136660" cy="136660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5" y="0"/>
                  </a:moveTo>
                  <a:cubicBezTo>
                    <a:pt x="1164" y="0"/>
                    <a:pt x="0" y="1174"/>
                    <a:pt x="0" y="2614"/>
                  </a:cubicBezTo>
                  <a:cubicBezTo>
                    <a:pt x="0" y="4055"/>
                    <a:pt x="1164" y="5219"/>
                    <a:pt x="2605" y="5219"/>
                  </a:cubicBezTo>
                  <a:cubicBezTo>
                    <a:pt x="4045" y="5219"/>
                    <a:pt x="5219" y="4055"/>
                    <a:pt x="5219" y="2614"/>
                  </a:cubicBezTo>
                  <a:cubicBezTo>
                    <a:pt x="5219" y="1174"/>
                    <a:pt x="4045" y="0"/>
                    <a:pt x="260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3" name="Google Shape;6733;p50"/>
            <p:cNvSpPr/>
            <p:nvPr/>
          </p:nvSpPr>
          <p:spPr>
            <a:xfrm>
              <a:off x="1477127" y="2911149"/>
              <a:ext cx="78738" cy="77717"/>
            </a:xfrm>
            <a:custGeom>
              <a:avLst/>
              <a:gdLst/>
              <a:ahLst/>
              <a:cxnLst/>
              <a:rect l="l" t="t" r="r" b="b"/>
              <a:pathLst>
                <a:path w="3007" h="2968" extrusionOk="0">
                  <a:moveTo>
                    <a:pt x="1508" y="0"/>
                  </a:moveTo>
                  <a:cubicBezTo>
                    <a:pt x="678" y="0"/>
                    <a:pt x="1" y="668"/>
                    <a:pt x="10" y="1498"/>
                  </a:cubicBezTo>
                  <a:lnTo>
                    <a:pt x="10" y="1527"/>
                  </a:lnTo>
                  <a:cubicBezTo>
                    <a:pt x="39" y="2332"/>
                    <a:pt x="697" y="2967"/>
                    <a:pt x="1500" y="2967"/>
                  </a:cubicBezTo>
                  <a:cubicBezTo>
                    <a:pt x="1506" y="2967"/>
                    <a:pt x="1512" y="2967"/>
                    <a:pt x="1518" y="2967"/>
                  </a:cubicBezTo>
                  <a:cubicBezTo>
                    <a:pt x="2329" y="2967"/>
                    <a:pt x="2987" y="2309"/>
                    <a:pt x="2996" y="1498"/>
                  </a:cubicBezTo>
                  <a:lnTo>
                    <a:pt x="3006" y="1498"/>
                  </a:lnTo>
                  <a:cubicBezTo>
                    <a:pt x="3006" y="668"/>
                    <a:pt x="2329" y="0"/>
                    <a:pt x="1508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4" name="Google Shape;6734;p50"/>
            <p:cNvSpPr/>
            <p:nvPr/>
          </p:nvSpPr>
          <p:spPr>
            <a:xfrm>
              <a:off x="1399462" y="2924923"/>
              <a:ext cx="20739" cy="17963"/>
            </a:xfrm>
            <a:custGeom>
              <a:avLst/>
              <a:gdLst/>
              <a:ahLst/>
              <a:cxnLst/>
              <a:rect l="l" t="t" r="r" b="b"/>
              <a:pathLst>
                <a:path w="792" h="686" extrusionOk="0">
                  <a:moveTo>
                    <a:pt x="453" y="0"/>
                  </a:moveTo>
                  <a:cubicBezTo>
                    <a:pt x="368" y="0"/>
                    <a:pt x="281" y="32"/>
                    <a:pt x="210" y="104"/>
                  </a:cubicBezTo>
                  <a:cubicBezTo>
                    <a:pt x="0" y="314"/>
                    <a:pt x="153" y="686"/>
                    <a:pt x="458" y="686"/>
                  </a:cubicBezTo>
                  <a:cubicBezTo>
                    <a:pt x="639" y="686"/>
                    <a:pt x="792" y="533"/>
                    <a:pt x="792" y="342"/>
                  </a:cubicBezTo>
                  <a:cubicBezTo>
                    <a:pt x="792" y="137"/>
                    <a:pt x="627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5" name="Google Shape;6735;p50"/>
            <p:cNvSpPr/>
            <p:nvPr/>
          </p:nvSpPr>
          <p:spPr>
            <a:xfrm>
              <a:off x="1363484" y="3032045"/>
              <a:ext cx="95706" cy="22519"/>
            </a:xfrm>
            <a:custGeom>
              <a:avLst/>
              <a:gdLst/>
              <a:ahLst/>
              <a:cxnLst/>
              <a:rect l="l" t="t" r="r" b="b"/>
              <a:pathLst>
                <a:path w="3655" h="860" extrusionOk="0">
                  <a:moveTo>
                    <a:pt x="229" y="1"/>
                  </a:moveTo>
                  <a:cubicBezTo>
                    <a:pt x="105" y="1"/>
                    <a:pt x="0" y="106"/>
                    <a:pt x="0" y="230"/>
                  </a:cubicBezTo>
                  <a:lnTo>
                    <a:pt x="0" y="640"/>
                  </a:lnTo>
                  <a:cubicBezTo>
                    <a:pt x="0" y="76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64"/>
                    <a:pt x="3654" y="640"/>
                  </a:cubicBezTo>
                  <a:lnTo>
                    <a:pt x="3654" y="230"/>
                  </a:lnTo>
                  <a:cubicBezTo>
                    <a:pt x="3654" y="106"/>
                    <a:pt x="3549" y="1"/>
                    <a:pt x="3425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6" name="Google Shape;6736;p50"/>
            <p:cNvSpPr/>
            <p:nvPr/>
          </p:nvSpPr>
          <p:spPr>
            <a:xfrm>
              <a:off x="1363484" y="3073261"/>
              <a:ext cx="95706" cy="22519"/>
            </a:xfrm>
            <a:custGeom>
              <a:avLst/>
              <a:gdLst/>
              <a:ahLst/>
              <a:cxnLst/>
              <a:rect l="l" t="t" r="r" b="b"/>
              <a:pathLst>
                <a:path w="3655" h="860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630"/>
                  </a:lnTo>
                  <a:cubicBezTo>
                    <a:pt x="0" y="75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54"/>
                    <a:pt x="3654" y="630"/>
                  </a:cubicBezTo>
                  <a:lnTo>
                    <a:pt x="3654" y="220"/>
                  </a:lnTo>
                  <a:cubicBezTo>
                    <a:pt x="3654" y="96"/>
                    <a:pt x="3549" y="1"/>
                    <a:pt x="34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7" name="Google Shape;6737;p50"/>
            <p:cNvSpPr/>
            <p:nvPr/>
          </p:nvSpPr>
          <p:spPr>
            <a:xfrm>
              <a:off x="1363484" y="3114240"/>
              <a:ext cx="95706" cy="22493"/>
            </a:xfrm>
            <a:custGeom>
              <a:avLst/>
              <a:gdLst/>
              <a:ahLst/>
              <a:cxnLst/>
              <a:rect l="l" t="t" r="r" b="b"/>
              <a:pathLst>
                <a:path w="3655" h="859" extrusionOk="0">
                  <a:moveTo>
                    <a:pt x="229" y="0"/>
                  </a:moveTo>
                  <a:cubicBezTo>
                    <a:pt x="105" y="0"/>
                    <a:pt x="0" y="96"/>
                    <a:pt x="0" y="220"/>
                  </a:cubicBezTo>
                  <a:lnTo>
                    <a:pt x="0" y="630"/>
                  </a:lnTo>
                  <a:cubicBezTo>
                    <a:pt x="0" y="75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54"/>
                    <a:pt x="3654" y="630"/>
                  </a:cubicBezTo>
                  <a:lnTo>
                    <a:pt x="3654" y="220"/>
                  </a:lnTo>
                  <a:cubicBezTo>
                    <a:pt x="3654" y="96"/>
                    <a:pt x="3549" y="0"/>
                    <a:pt x="3425" y="0"/>
                  </a:cubicBezTo>
                  <a:close/>
                </a:path>
              </a:pathLst>
            </a:custGeom>
            <a:solidFill>
              <a:srgbClr val="C3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8" name="Google Shape;6738;p50"/>
            <p:cNvSpPr/>
            <p:nvPr/>
          </p:nvSpPr>
          <p:spPr>
            <a:xfrm>
              <a:off x="1508863" y="2912406"/>
              <a:ext cx="46740" cy="77193"/>
            </a:xfrm>
            <a:custGeom>
              <a:avLst/>
              <a:gdLst/>
              <a:ahLst/>
              <a:cxnLst/>
              <a:rect l="l" t="t" r="r" b="b"/>
              <a:pathLst>
                <a:path w="1785" h="2948" extrusionOk="0">
                  <a:moveTo>
                    <a:pt x="668" y="0"/>
                  </a:moveTo>
                  <a:cubicBezTo>
                    <a:pt x="373" y="229"/>
                    <a:pt x="115" y="515"/>
                    <a:pt x="287" y="754"/>
                  </a:cubicBezTo>
                  <a:cubicBezTo>
                    <a:pt x="611" y="1202"/>
                    <a:pt x="1250" y="868"/>
                    <a:pt x="1269" y="1469"/>
                  </a:cubicBezTo>
                  <a:cubicBezTo>
                    <a:pt x="1279" y="2032"/>
                    <a:pt x="1" y="2213"/>
                    <a:pt x="1" y="2919"/>
                  </a:cubicBezTo>
                  <a:cubicBezTo>
                    <a:pt x="99" y="2939"/>
                    <a:pt x="196" y="2948"/>
                    <a:pt x="292" y="2948"/>
                  </a:cubicBezTo>
                  <a:cubicBezTo>
                    <a:pt x="1099" y="2948"/>
                    <a:pt x="1784" y="2294"/>
                    <a:pt x="1784" y="1450"/>
                  </a:cubicBezTo>
                  <a:cubicBezTo>
                    <a:pt x="1784" y="773"/>
                    <a:pt x="1327" y="172"/>
                    <a:pt x="66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9" name="Google Shape;6739;p50"/>
            <p:cNvSpPr/>
            <p:nvPr/>
          </p:nvSpPr>
          <p:spPr>
            <a:xfrm>
              <a:off x="1477127" y="2938879"/>
              <a:ext cx="32757" cy="35245"/>
            </a:xfrm>
            <a:custGeom>
              <a:avLst/>
              <a:gdLst/>
              <a:ahLst/>
              <a:cxnLst/>
              <a:rect l="l" t="t" r="r" b="b"/>
              <a:pathLst>
                <a:path w="1251" h="1346" extrusionOk="0">
                  <a:moveTo>
                    <a:pt x="68" y="0"/>
                  </a:moveTo>
                  <a:cubicBezTo>
                    <a:pt x="30" y="143"/>
                    <a:pt x="1" y="286"/>
                    <a:pt x="1" y="439"/>
                  </a:cubicBezTo>
                  <a:lnTo>
                    <a:pt x="1" y="468"/>
                  </a:lnTo>
                  <a:cubicBezTo>
                    <a:pt x="10" y="783"/>
                    <a:pt x="115" y="1097"/>
                    <a:pt x="306" y="1345"/>
                  </a:cubicBezTo>
                  <a:cubicBezTo>
                    <a:pt x="1251" y="926"/>
                    <a:pt x="1079" y="496"/>
                    <a:pt x="430" y="239"/>
                  </a:cubicBezTo>
                  <a:cubicBezTo>
                    <a:pt x="297" y="191"/>
                    <a:pt x="173" y="105"/>
                    <a:pt x="6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0" name="Google Shape;6740;p50"/>
          <p:cNvGrpSpPr/>
          <p:nvPr/>
        </p:nvGrpSpPr>
        <p:grpSpPr>
          <a:xfrm>
            <a:off x="3977427" y="1980142"/>
            <a:ext cx="359232" cy="322023"/>
            <a:chOff x="3977427" y="1980142"/>
            <a:chExt cx="359232" cy="322023"/>
          </a:xfrm>
        </p:grpSpPr>
        <p:sp>
          <p:nvSpPr>
            <p:cNvPr id="6741" name="Google Shape;6741;p50"/>
            <p:cNvSpPr/>
            <p:nvPr/>
          </p:nvSpPr>
          <p:spPr>
            <a:xfrm>
              <a:off x="3977427" y="2064065"/>
              <a:ext cx="303039" cy="238100"/>
            </a:xfrm>
            <a:custGeom>
              <a:avLst/>
              <a:gdLst/>
              <a:ahLst/>
              <a:cxnLst/>
              <a:rect l="l" t="t" r="r" b="b"/>
              <a:pathLst>
                <a:path w="11573" h="9093" extrusionOk="0">
                  <a:moveTo>
                    <a:pt x="229" y="1"/>
                  </a:moveTo>
                  <a:cubicBezTo>
                    <a:pt x="105" y="1"/>
                    <a:pt x="0" y="105"/>
                    <a:pt x="0" y="220"/>
                  </a:cubicBezTo>
                  <a:lnTo>
                    <a:pt x="0" y="8873"/>
                  </a:lnTo>
                  <a:cubicBezTo>
                    <a:pt x="0" y="8997"/>
                    <a:pt x="105" y="9092"/>
                    <a:pt x="229" y="9092"/>
                  </a:cubicBezTo>
                  <a:lnTo>
                    <a:pt x="11343" y="9092"/>
                  </a:lnTo>
                  <a:cubicBezTo>
                    <a:pt x="11467" y="9092"/>
                    <a:pt x="11572" y="8997"/>
                    <a:pt x="11572" y="8873"/>
                  </a:cubicBezTo>
                  <a:lnTo>
                    <a:pt x="11572" y="1517"/>
                  </a:lnTo>
                  <a:lnTo>
                    <a:pt x="4684" y="1517"/>
                  </a:lnTo>
                  <a:lnTo>
                    <a:pt x="3234" y="67"/>
                  </a:lnTo>
                  <a:cubicBezTo>
                    <a:pt x="3196" y="29"/>
                    <a:pt x="3139" y="1"/>
                    <a:pt x="3082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2" name="Google Shape;6742;p50"/>
            <p:cNvSpPr/>
            <p:nvPr/>
          </p:nvSpPr>
          <p:spPr>
            <a:xfrm>
              <a:off x="3977427" y="2179724"/>
              <a:ext cx="303039" cy="122441"/>
            </a:xfrm>
            <a:custGeom>
              <a:avLst/>
              <a:gdLst/>
              <a:ahLst/>
              <a:cxnLst/>
              <a:rect l="l" t="t" r="r" b="b"/>
              <a:pathLst>
                <a:path w="11573" h="4676" extrusionOk="0">
                  <a:moveTo>
                    <a:pt x="10" y="1"/>
                  </a:moveTo>
                  <a:lnTo>
                    <a:pt x="10" y="4456"/>
                  </a:lnTo>
                  <a:cubicBezTo>
                    <a:pt x="0" y="4494"/>
                    <a:pt x="10" y="4522"/>
                    <a:pt x="29" y="4551"/>
                  </a:cubicBezTo>
                  <a:cubicBezTo>
                    <a:pt x="67" y="4627"/>
                    <a:pt x="143" y="4675"/>
                    <a:pt x="229" y="4675"/>
                  </a:cubicBezTo>
                  <a:lnTo>
                    <a:pt x="11353" y="4675"/>
                  </a:lnTo>
                  <a:cubicBezTo>
                    <a:pt x="11467" y="4675"/>
                    <a:pt x="11572" y="4580"/>
                    <a:pt x="11572" y="4456"/>
                  </a:cubicBezTo>
                  <a:lnTo>
                    <a:pt x="11572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3" name="Google Shape;6743;p50"/>
            <p:cNvSpPr/>
            <p:nvPr/>
          </p:nvSpPr>
          <p:spPr>
            <a:xfrm>
              <a:off x="4175517" y="2103787"/>
              <a:ext cx="104949" cy="49149"/>
            </a:xfrm>
            <a:custGeom>
              <a:avLst/>
              <a:gdLst/>
              <a:ahLst/>
              <a:cxnLst/>
              <a:rect l="l" t="t" r="r" b="b"/>
              <a:pathLst>
                <a:path w="4008" h="1877" extrusionOk="0">
                  <a:moveTo>
                    <a:pt x="0" y="0"/>
                  </a:moveTo>
                  <a:cubicBezTo>
                    <a:pt x="648" y="1177"/>
                    <a:pt x="1878" y="1877"/>
                    <a:pt x="3186" y="1877"/>
                  </a:cubicBezTo>
                  <a:cubicBezTo>
                    <a:pt x="3458" y="1877"/>
                    <a:pt x="3733" y="1847"/>
                    <a:pt x="4007" y="1784"/>
                  </a:cubicBezTo>
                  <a:lnTo>
                    <a:pt x="4007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4" name="Google Shape;6744;p50"/>
            <p:cNvSpPr/>
            <p:nvPr/>
          </p:nvSpPr>
          <p:spPr>
            <a:xfrm>
              <a:off x="3978161" y="2164248"/>
              <a:ext cx="327784" cy="137916"/>
            </a:xfrm>
            <a:custGeom>
              <a:avLst/>
              <a:gdLst/>
              <a:ahLst/>
              <a:cxnLst/>
              <a:rect l="l" t="t" r="r" b="b"/>
              <a:pathLst>
                <a:path w="12518" h="5267" extrusionOk="0">
                  <a:moveTo>
                    <a:pt x="1165" y="0"/>
                  </a:moveTo>
                  <a:cubicBezTo>
                    <a:pt x="1060" y="0"/>
                    <a:pt x="964" y="76"/>
                    <a:pt x="945" y="181"/>
                  </a:cubicBezTo>
                  <a:lnTo>
                    <a:pt x="154" y="4331"/>
                  </a:lnTo>
                  <a:lnTo>
                    <a:pt x="30" y="5009"/>
                  </a:lnTo>
                  <a:cubicBezTo>
                    <a:pt x="1" y="5133"/>
                    <a:pt x="96" y="5257"/>
                    <a:pt x="230" y="5266"/>
                  </a:cubicBezTo>
                  <a:lnTo>
                    <a:pt x="11363" y="5266"/>
                  </a:lnTo>
                  <a:cubicBezTo>
                    <a:pt x="11468" y="5257"/>
                    <a:pt x="11554" y="5190"/>
                    <a:pt x="11573" y="5085"/>
                  </a:cubicBezTo>
                  <a:lnTo>
                    <a:pt x="11716" y="4331"/>
                  </a:lnTo>
                  <a:lnTo>
                    <a:pt x="12489" y="267"/>
                  </a:lnTo>
                  <a:cubicBezTo>
                    <a:pt x="12517" y="124"/>
                    <a:pt x="12412" y="0"/>
                    <a:pt x="1227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5" name="Google Shape;6745;p50"/>
            <p:cNvSpPr/>
            <p:nvPr/>
          </p:nvSpPr>
          <p:spPr>
            <a:xfrm>
              <a:off x="3978161" y="2277891"/>
              <a:ext cx="306783" cy="24273"/>
            </a:xfrm>
            <a:custGeom>
              <a:avLst/>
              <a:gdLst/>
              <a:ahLst/>
              <a:cxnLst/>
              <a:rect l="l" t="t" r="r" b="b"/>
              <a:pathLst>
                <a:path w="11716" h="927" extrusionOk="0">
                  <a:moveTo>
                    <a:pt x="154" y="1"/>
                  </a:moveTo>
                  <a:lnTo>
                    <a:pt x="30" y="669"/>
                  </a:lnTo>
                  <a:lnTo>
                    <a:pt x="1" y="812"/>
                  </a:lnTo>
                  <a:cubicBezTo>
                    <a:pt x="39" y="878"/>
                    <a:pt x="115" y="926"/>
                    <a:pt x="201" y="926"/>
                  </a:cubicBezTo>
                  <a:lnTo>
                    <a:pt x="11363" y="926"/>
                  </a:lnTo>
                  <a:cubicBezTo>
                    <a:pt x="11468" y="926"/>
                    <a:pt x="11554" y="850"/>
                    <a:pt x="11573" y="745"/>
                  </a:cubicBezTo>
                  <a:lnTo>
                    <a:pt x="11716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6" name="Google Shape;6746;p50"/>
            <p:cNvSpPr/>
            <p:nvPr/>
          </p:nvSpPr>
          <p:spPr>
            <a:xfrm>
              <a:off x="4181513" y="1980142"/>
              <a:ext cx="155146" cy="154884"/>
            </a:xfrm>
            <a:custGeom>
              <a:avLst/>
              <a:gdLst/>
              <a:ahLst/>
              <a:cxnLst/>
              <a:rect l="l" t="t" r="r" b="b"/>
              <a:pathLst>
                <a:path w="5925" h="5915" extrusionOk="0">
                  <a:moveTo>
                    <a:pt x="2958" y="0"/>
                  </a:moveTo>
                  <a:cubicBezTo>
                    <a:pt x="1326" y="0"/>
                    <a:pt x="0" y="1317"/>
                    <a:pt x="0" y="2958"/>
                  </a:cubicBezTo>
                  <a:cubicBezTo>
                    <a:pt x="0" y="4589"/>
                    <a:pt x="1326" y="5915"/>
                    <a:pt x="2958" y="5915"/>
                  </a:cubicBezTo>
                  <a:cubicBezTo>
                    <a:pt x="4599" y="5915"/>
                    <a:pt x="5925" y="4589"/>
                    <a:pt x="5925" y="2958"/>
                  </a:cubicBezTo>
                  <a:cubicBezTo>
                    <a:pt x="5925" y="1317"/>
                    <a:pt x="4599" y="0"/>
                    <a:pt x="2958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7" name="Google Shape;6747;p50"/>
            <p:cNvSpPr/>
            <p:nvPr/>
          </p:nvSpPr>
          <p:spPr>
            <a:xfrm>
              <a:off x="4241870" y="2033585"/>
              <a:ext cx="23357" cy="62242"/>
            </a:xfrm>
            <a:custGeom>
              <a:avLst/>
              <a:gdLst/>
              <a:ahLst/>
              <a:cxnLst/>
              <a:rect l="l" t="t" r="r" b="b"/>
              <a:pathLst>
                <a:path w="892" h="2377" extrusionOk="0">
                  <a:moveTo>
                    <a:pt x="273" y="0"/>
                  </a:moveTo>
                  <a:cubicBezTo>
                    <a:pt x="0" y="0"/>
                    <a:pt x="0" y="421"/>
                    <a:pt x="273" y="421"/>
                  </a:cubicBezTo>
                  <a:cubicBezTo>
                    <a:pt x="278" y="421"/>
                    <a:pt x="284" y="421"/>
                    <a:pt x="290" y="420"/>
                  </a:cubicBezTo>
                  <a:lnTo>
                    <a:pt x="481" y="420"/>
                  </a:lnTo>
                  <a:lnTo>
                    <a:pt x="481" y="2176"/>
                  </a:lnTo>
                  <a:cubicBezTo>
                    <a:pt x="481" y="2290"/>
                    <a:pt x="567" y="2376"/>
                    <a:pt x="681" y="2376"/>
                  </a:cubicBezTo>
                  <a:cubicBezTo>
                    <a:pt x="796" y="2376"/>
                    <a:pt x="891" y="2281"/>
                    <a:pt x="891" y="2176"/>
                  </a:cubicBezTo>
                  <a:lnTo>
                    <a:pt x="891" y="211"/>
                  </a:lnTo>
                  <a:cubicBezTo>
                    <a:pt x="891" y="96"/>
                    <a:pt x="796" y="1"/>
                    <a:pt x="681" y="1"/>
                  </a:cubicBezTo>
                  <a:lnTo>
                    <a:pt x="290" y="1"/>
                  </a:lnTo>
                  <a:cubicBezTo>
                    <a:pt x="284" y="0"/>
                    <a:pt x="278" y="0"/>
                    <a:pt x="2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8" name="Google Shape;6748;p50"/>
            <p:cNvSpPr/>
            <p:nvPr/>
          </p:nvSpPr>
          <p:spPr>
            <a:xfrm>
              <a:off x="4241372" y="2087762"/>
              <a:ext cx="37183" cy="10814"/>
            </a:xfrm>
            <a:custGeom>
              <a:avLst/>
              <a:gdLst/>
              <a:ahLst/>
              <a:cxnLst/>
              <a:rect l="l" t="t" r="r" b="b"/>
              <a:pathLst>
                <a:path w="1420" h="413" extrusionOk="0">
                  <a:moveTo>
                    <a:pt x="264" y="1"/>
                  </a:moveTo>
                  <a:cubicBezTo>
                    <a:pt x="0" y="1"/>
                    <a:pt x="3" y="413"/>
                    <a:pt x="272" y="413"/>
                  </a:cubicBezTo>
                  <a:cubicBezTo>
                    <a:pt x="278" y="413"/>
                    <a:pt x="284" y="412"/>
                    <a:pt x="290" y="412"/>
                  </a:cubicBezTo>
                  <a:lnTo>
                    <a:pt x="1120" y="412"/>
                  </a:lnTo>
                  <a:cubicBezTo>
                    <a:pt x="1126" y="412"/>
                    <a:pt x="1133" y="413"/>
                    <a:pt x="1138" y="413"/>
                  </a:cubicBezTo>
                  <a:cubicBezTo>
                    <a:pt x="1416" y="413"/>
                    <a:pt x="1419" y="1"/>
                    <a:pt x="1147" y="1"/>
                  </a:cubicBezTo>
                  <a:cubicBezTo>
                    <a:pt x="1138" y="1"/>
                    <a:pt x="1129" y="1"/>
                    <a:pt x="1120" y="2"/>
                  </a:cubicBezTo>
                  <a:lnTo>
                    <a:pt x="290" y="2"/>
                  </a:lnTo>
                  <a:cubicBezTo>
                    <a:pt x="281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9" name="Google Shape;6749;p50"/>
            <p:cNvSpPr/>
            <p:nvPr/>
          </p:nvSpPr>
          <p:spPr>
            <a:xfrm>
              <a:off x="4245221" y="2013239"/>
              <a:ext cx="20005" cy="17125"/>
            </a:xfrm>
            <a:custGeom>
              <a:avLst/>
              <a:gdLst/>
              <a:ahLst/>
              <a:cxnLst/>
              <a:rect l="l" t="t" r="r" b="b"/>
              <a:pathLst>
                <a:path w="764" h="654" extrusionOk="0">
                  <a:moveTo>
                    <a:pt x="433" y="1"/>
                  </a:moveTo>
                  <a:cubicBezTo>
                    <a:pt x="352" y="1"/>
                    <a:pt x="269" y="32"/>
                    <a:pt x="200" y="100"/>
                  </a:cubicBezTo>
                  <a:cubicBezTo>
                    <a:pt x="0" y="301"/>
                    <a:pt x="153" y="654"/>
                    <a:pt x="439" y="654"/>
                  </a:cubicBezTo>
                  <a:cubicBezTo>
                    <a:pt x="620" y="644"/>
                    <a:pt x="763" y="501"/>
                    <a:pt x="763" y="329"/>
                  </a:cubicBezTo>
                  <a:cubicBezTo>
                    <a:pt x="757" y="131"/>
                    <a:pt x="600" y="1"/>
                    <a:pt x="433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0" name="Google Shape;6750;p50"/>
            <p:cNvSpPr/>
            <p:nvPr/>
          </p:nvSpPr>
          <p:spPr>
            <a:xfrm>
              <a:off x="3977663" y="2064065"/>
              <a:ext cx="122441" cy="39749"/>
            </a:xfrm>
            <a:custGeom>
              <a:avLst/>
              <a:gdLst/>
              <a:ahLst/>
              <a:cxnLst/>
              <a:rect l="l" t="t" r="r" b="b"/>
              <a:pathLst>
                <a:path w="4676" h="1518" extrusionOk="0">
                  <a:moveTo>
                    <a:pt x="220" y="1"/>
                  </a:moveTo>
                  <a:cubicBezTo>
                    <a:pt x="96" y="1"/>
                    <a:pt x="1" y="105"/>
                    <a:pt x="1" y="220"/>
                  </a:cubicBezTo>
                  <a:lnTo>
                    <a:pt x="1" y="1517"/>
                  </a:lnTo>
                  <a:lnTo>
                    <a:pt x="4675" y="1517"/>
                  </a:lnTo>
                  <a:lnTo>
                    <a:pt x="3225" y="67"/>
                  </a:lnTo>
                  <a:cubicBezTo>
                    <a:pt x="3187" y="29"/>
                    <a:pt x="3130" y="1"/>
                    <a:pt x="30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1" name="Google Shape;6751;p50"/>
          <p:cNvGrpSpPr/>
          <p:nvPr/>
        </p:nvGrpSpPr>
        <p:grpSpPr>
          <a:xfrm>
            <a:off x="865628" y="2413608"/>
            <a:ext cx="361720" cy="359180"/>
            <a:chOff x="865628" y="2413608"/>
            <a:chExt cx="361720" cy="359180"/>
          </a:xfrm>
        </p:grpSpPr>
        <p:sp>
          <p:nvSpPr>
            <p:cNvPr id="6752" name="Google Shape;6752;p50"/>
            <p:cNvSpPr/>
            <p:nvPr/>
          </p:nvSpPr>
          <p:spPr>
            <a:xfrm>
              <a:off x="865628" y="2710048"/>
              <a:ext cx="63472" cy="62739"/>
            </a:xfrm>
            <a:custGeom>
              <a:avLst/>
              <a:gdLst/>
              <a:ahLst/>
              <a:cxnLst/>
              <a:rect l="l" t="t" r="r" b="b"/>
              <a:pathLst>
                <a:path w="2424" h="2396" extrusionOk="0">
                  <a:moveTo>
                    <a:pt x="1183" y="1"/>
                  </a:moveTo>
                  <a:lnTo>
                    <a:pt x="86" y="1088"/>
                  </a:lnTo>
                  <a:cubicBezTo>
                    <a:pt x="0" y="1174"/>
                    <a:pt x="0" y="1317"/>
                    <a:pt x="86" y="1403"/>
                  </a:cubicBezTo>
                  <a:lnTo>
                    <a:pt x="1021" y="2338"/>
                  </a:lnTo>
                  <a:cubicBezTo>
                    <a:pt x="1064" y="2376"/>
                    <a:pt x="1121" y="2395"/>
                    <a:pt x="1178" y="2395"/>
                  </a:cubicBezTo>
                  <a:cubicBezTo>
                    <a:pt x="1236" y="2395"/>
                    <a:pt x="1293" y="2376"/>
                    <a:pt x="1336" y="2338"/>
                  </a:cubicBezTo>
                  <a:lnTo>
                    <a:pt x="2423" y="1241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3" name="Google Shape;6753;p50"/>
            <p:cNvSpPr/>
            <p:nvPr/>
          </p:nvSpPr>
          <p:spPr>
            <a:xfrm>
              <a:off x="880370" y="2726283"/>
              <a:ext cx="48730" cy="46505"/>
            </a:xfrm>
            <a:custGeom>
              <a:avLst/>
              <a:gdLst/>
              <a:ahLst/>
              <a:cxnLst/>
              <a:rect l="l" t="t" r="r" b="b"/>
              <a:pathLst>
                <a:path w="1861" h="1776" extrusionOk="0">
                  <a:moveTo>
                    <a:pt x="1240" y="1"/>
                  </a:moveTo>
                  <a:lnTo>
                    <a:pt x="0" y="1241"/>
                  </a:lnTo>
                  <a:lnTo>
                    <a:pt x="458" y="1718"/>
                  </a:lnTo>
                  <a:cubicBezTo>
                    <a:pt x="501" y="1756"/>
                    <a:pt x="558" y="1775"/>
                    <a:pt x="615" y="1775"/>
                  </a:cubicBezTo>
                  <a:cubicBezTo>
                    <a:pt x="673" y="1775"/>
                    <a:pt x="730" y="1756"/>
                    <a:pt x="773" y="1718"/>
                  </a:cubicBezTo>
                  <a:lnTo>
                    <a:pt x="1860" y="621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4" name="Google Shape;6754;p50"/>
            <p:cNvSpPr/>
            <p:nvPr/>
          </p:nvSpPr>
          <p:spPr>
            <a:xfrm>
              <a:off x="879349" y="2579909"/>
              <a:ext cx="179891" cy="179132"/>
            </a:xfrm>
            <a:custGeom>
              <a:avLst/>
              <a:gdLst/>
              <a:ahLst/>
              <a:cxnLst/>
              <a:rect l="l" t="t" r="r" b="b"/>
              <a:pathLst>
                <a:path w="6870" h="6841" extrusionOk="0">
                  <a:moveTo>
                    <a:pt x="5181" y="0"/>
                  </a:moveTo>
                  <a:lnTo>
                    <a:pt x="87" y="5095"/>
                  </a:lnTo>
                  <a:cubicBezTo>
                    <a:pt x="1" y="5181"/>
                    <a:pt x="1" y="5324"/>
                    <a:pt x="87" y="5410"/>
                  </a:cubicBezTo>
                  <a:lnTo>
                    <a:pt x="1460" y="6783"/>
                  </a:lnTo>
                  <a:cubicBezTo>
                    <a:pt x="1503" y="6821"/>
                    <a:pt x="1561" y="6841"/>
                    <a:pt x="1618" y="6841"/>
                  </a:cubicBezTo>
                  <a:cubicBezTo>
                    <a:pt x="1675" y="6841"/>
                    <a:pt x="1732" y="6821"/>
                    <a:pt x="1775" y="6783"/>
                  </a:cubicBezTo>
                  <a:lnTo>
                    <a:pt x="6870" y="1689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5" name="Google Shape;6755;p50"/>
            <p:cNvSpPr/>
            <p:nvPr/>
          </p:nvSpPr>
          <p:spPr>
            <a:xfrm>
              <a:off x="899590" y="2602140"/>
              <a:ext cx="159650" cy="156901"/>
            </a:xfrm>
            <a:custGeom>
              <a:avLst/>
              <a:gdLst/>
              <a:ahLst/>
              <a:cxnLst/>
              <a:rect l="l" t="t" r="r" b="b"/>
              <a:pathLst>
                <a:path w="6097" h="5992" extrusionOk="0">
                  <a:moveTo>
                    <a:pt x="5248" y="0"/>
                  </a:moveTo>
                  <a:lnTo>
                    <a:pt x="1" y="5247"/>
                  </a:lnTo>
                  <a:lnTo>
                    <a:pt x="687" y="5934"/>
                  </a:lnTo>
                  <a:cubicBezTo>
                    <a:pt x="730" y="5972"/>
                    <a:pt x="788" y="5992"/>
                    <a:pt x="845" y="5992"/>
                  </a:cubicBezTo>
                  <a:cubicBezTo>
                    <a:pt x="902" y="5992"/>
                    <a:pt x="959" y="5972"/>
                    <a:pt x="1002" y="5934"/>
                  </a:cubicBezTo>
                  <a:lnTo>
                    <a:pt x="6097" y="840"/>
                  </a:lnTo>
                  <a:lnTo>
                    <a:pt x="5248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6" name="Google Shape;6756;p50"/>
            <p:cNvSpPr/>
            <p:nvPr/>
          </p:nvSpPr>
          <p:spPr>
            <a:xfrm>
              <a:off x="971782" y="2617432"/>
              <a:ext cx="50485" cy="49359"/>
            </a:xfrm>
            <a:custGeom>
              <a:avLst/>
              <a:gdLst/>
              <a:ahLst/>
              <a:cxnLst/>
              <a:rect l="l" t="t" r="r" b="b"/>
              <a:pathLst>
                <a:path w="1928" h="1885" extrusionOk="0">
                  <a:moveTo>
                    <a:pt x="1408" y="1"/>
                  </a:moveTo>
                  <a:cubicBezTo>
                    <a:pt x="1351" y="1"/>
                    <a:pt x="1293" y="22"/>
                    <a:pt x="1250" y="65"/>
                  </a:cubicBezTo>
                  <a:lnTo>
                    <a:pt x="86" y="1229"/>
                  </a:lnTo>
                  <a:cubicBezTo>
                    <a:pt x="1" y="1315"/>
                    <a:pt x="1" y="1458"/>
                    <a:pt x="86" y="1544"/>
                  </a:cubicBezTo>
                  <a:lnTo>
                    <a:pt x="363" y="1821"/>
                  </a:lnTo>
                  <a:cubicBezTo>
                    <a:pt x="406" y="1863"/>
                    <a:pt x="463" y="1885"/>
                    <a:pt x="521" y="1885"/>
                  </a:cubicBezTo>
                  <a:cubicBezTo>
                    <a:pt x="578" y="1885"/>
                    <a:pt x="635" y="1863"/>
                    <a:pt x="678" y="1821"/>
                  </a:cubicBezTo>
                  <a:lnTo>
                    <a:pt x="1842" y="647"/>
                  </a:lnTo>
                  <a:cubicBezTo>
                    <a:pt x="1928" y="561"/>
                    <a:pt x="1928" y="428"/>
                    <a:pt x="1842" y="342"/>
                  </a:cubicBezTo>
                  <a:lnTo>
                    <a:pt x="1565" y="65"/>
                  </a:lnTo>
                  <a:cubicBezTo>
                    <a:pt x="1522" y="22"/>
                    <a:pt x="1465" y="1"/>
                    <a:pt x="140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7" name="Google Shape;6757;p50"/>
            <p:cNvSpPr/>
            <p:nvPr/>
          </p:nvSpPr>
          <p:spPr>
            <a:xfrm>
              <a:off x="1033500" y="2509707"/>
              <a:ext cx="95942" cy="95968"/>
            </a:xfrm>
            <a:custGeom>
              <a:avLst/>
              <a:gdLst/>
              <a:ahLst/>
              <a:cxnLst/>
              <a:rect l="l" t="t" r="r" b="b"/>
              <a:pathLst>
                <a:path w="3664" h="3665" extrusionOk="0">
                  <a:moveTo>
                    <a:pt x="1832" y="1"/>
                  </a:moveTo>
                  <a:cubicBezTo>
                    <a:pt x="820" y="1"/>
                    <a:pt x="0" y="821"/>
                    <a:pt x="0" y="1832"/>
                  </a:cubicBezTo>
                  <a:cubicBezTo>
                    <a:pt x="0" y="2844"/>
                    <a:pt x="820" y="3664"/>
                    <a:pt x="1832" y="3664"/>
                  </a:cubicBezTo>
                  <a:cubicBezTo>
                    <a:pt x="2843" y="3664"/>
                    <a:pt x="3663" y="2844"/>
                    <a:pt x="3663" y="1832"/>
                  </a:cubicBezTo>
                  <a:cubicBezTo>
                    <a:pt x="3663" y="821"/>
                    <a:pt x="2843" y="1"/>
                    <a:pt x="183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8" name="Google Shape;6758;p50"/>
            <p:cNvSpPr/>
            <p:nvPr/>
          </p:nvSpPr>
          <p:spPr>
            <a:xfrm>
              <a:off x="1001502" y="2559171"/>
              <a:ext cx="78712" cy="77900"/>
            </a:xfrm>
            <a:custGeom>
              <a:avLst/>
              <a:gdLst/>
              <a:ahLst/>
              <a:cxnLst/>
              <a:rect l="l" t="t" r="r" b="b"/>
              <a:pathLst>
                <a:path w="3006" h="2975" extrusionOk="0">
                  <a:moveTo>
                    <a:pt x="650" y="1"/>
                  </a:moveTo>
                  <a:lnTo>
                    <a:pt x="87" y="563"/>
                  </a:lnTo>
                  <a:cubicBezTo>
                    <a:pt x="1" y="649"/>
                    <a:pt x="1" y="792"/>
                    <a:pt x="87" y="878"/>
                  </a:cubicBezTo>
                  <a:lnTo>
                    <a:pt x="2119" y="2910"/>
                  </a:lnTo>
                  <a:cubicBezTo>
                    <a:pt x="2162" y="2953"/>
                    <a:pt x="2219" y="2975"/>
                    <a:pt x="2276" y="2975"/>
                  </a:cubicBezTo>
                  <a:cubicBezTo>
                    <a:pt x="2333" y="2975"/>
                    <a:pt x="2391" y="2953"/>
                    <a:pt x="2434" y="2910"/>
                  </a:cubicBezTo>
                  <a:lnTo>
                    <a:pt x="3006" y="2338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9" name="Google Shape;6759;p50"/>
            <p:cNvSpPr/>
            <p:nvPr/>
          </p:nvSpPr>
          <p:spPr>
            <a:xfrm>
              <a:off x="1030227" y="2589912"/>
              <a:ext cx="49987" cy="47159"/>
            </a:xfrm>
            <a:custGeom>
              <a:avLst/>
              <a:gdLst/>
              <a:ahLst/>
              <a:cxnLst/>
              <a:rect l="l" t="t" r="r" b="b"/>
              <a:pathLst>
                <a:path w="1909" h="1801" extrusionOk="0">
                  <a:moveTo>
                    <a:pt x="726" y="0"/>
                  </a:moveTo>
                  <a:lnTo>
                    <a:pt x="1" y="725"/>
                  </a:lnTo>
                  <a:lnTo>
                    <a:pt x="1022" y="1736"/>
                  </a:lnTo>
                  <a:cubicBezTo>
                    <a:pt x="1065" y="1779"/>
                    <a:pt x="1122" y="1801"/>
                    <a:pt x="1179" y="1801"/>
                  </a:cubicBezTo>
                  <a:cubicBezTo>
                    <a:pt x="1236" y="1801"/>
                    <a:pt x="1294" y="1779"/>
                    <a:pt x="1337" y="1736"/>
                  </a:cubicBezTo>
                  <a:lnTo>
                    <a:pt x="1909" y="1164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0" name="Google Shape;6760;p50"/>
            <p:cNvSpPr/>
            <p:nvPr/>
          </p:nvSpPr>
          <p:spPr>
            <a:xfrm>
              <a:off x="1128159" y="2454719"/>
              <a:ext cx="58209" cy="54282"/>
            </a:xfrm>
            <a:custGeom>
              <a:avLst/>
              <a:gdLst/>
              <a:ahLst/>
              <a:cxnLst/>
              <a:rect l="l" t="t" r="r" b="b"/>
              <a:pathLst>
                <a:path w="2223" h="2073" extrusionOk="0">
                  <a:moveTo>
                    <a:pt x="1941" y="0"/>
                  </a:moveTo>
                  <a:cubicBezTo>
                    <a:pt x="1895" y="0"/>
                    <a:pt x="1847" y="18"/>
                    <a:pt x="1804" y="59"/>
                  </a:cubicBezTo>
                  <a:lnTo>
                    <a:pt x="134" y="1729"/>
                  </a:lnTo>
                  <a:cubicBezTo>
                    <a:pt x="1" y="1853"/>
                    <a:pt x="96" y="2072"/>
                    <a:pt x="277" y="2072"/>
                  </a:cubicBezTo>
                  <a:cubicBezTo>
                    <a:pt x="335" y="2072"/>
                    <a:pt x="382" y="2053"/>
                    <a:pt x="420" y="2015"/>
                  </a:cubicBezTo>
                  <a:lnTo>
                    <a:pt x="2090" y="345"/>
                  </a:lnTo>
                  <a:cubicBezTo>
                    <a:pt x="2222" y="198"/>
                    <a:pt x="2094" y="0"/>
                    <a:pt x="194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1" name="Google Shape;6761;p50"/>
            <p:cNvSpPr/>
            <p:nvPr/>
          </p:nvSpPr>
          <p:spPr>
            <a:xfrm>
              <a:off x="1099932" y="2413608"/>
              <a:ext cx="10762" cy="72899"/>
            </a:xfrm>
            <a:custGeom>
              <a:avLst/>
              <a:gdLst/>
              <a:ahLst/>
              <a:cxnLst/>
              <a:rect l="l" t="t" r="r" b="b"/>
              <a:pathLst>
                <a:path w="411" h="2784" extrusionOk="0">
                  <a:moveTo>
                    <a:pt x="206" y="0"/>
                  </a:moveTo>
                  <a:cubicBezTo>
                    <a:pt x="103" y="0"/>
                    <a:pt x="1" y="69"/>
                    <a:pt x="1" y="208"/>
                  </a:cubicBezTo>
                  <a:lnTo>
                    <a:pt x="1" y="2574"/>
                  </a:lnTo>
                  <a:cubicBezTo>
                    <a:pt x="1" y="2688"/>
                    <a:pt x="96" y="2784"/>
                    <a:pt x="211" y="2784"/>
                  </a:cubicBezTo>
                  <a:cubicBezTo>
                    <a:pt x="325" y="2784"/>
                    <a:pt x="411" y="2688"/>
                    <a:pt x="411" y="2574"/>
                  </a:cubicBezTo>
                  <a:lnTo>
                    <a:pt x="411" y="208"/>
                  </a:lnTo>
                  <a:cubicBezTo>
                    <a:pt x="411" y="69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2" name="Google Shape;6762;p50"/>
            <p:cNvSpPr/>
            <p:nvPr/>
          </p:nvSpPr>
          <p:spPr>
            <a:xfrm>
              <a:off x="1150888" y="2528194"/>
              <a:ext cx="76460" cy="10762"/>
            </a:xfrm>
            <a:custGeom>
              <a:avLst/>
              <a:gdLst/>
              <a:ahLst/>
              <a:cxnLst/>
              <a:rect l="l" t="t" r="r" b="b"/>
              <a:pathLst>
                <a:path w="2920" h="411" extrusionOk="0">
                  <a:moveTo>
                    <a:pt x="277" y="1"/>
                  </a:moveTo>
                  <a:cubicBezTo>
                    <a:pt x="1" y="1"/>
                    <a:pt x="1" y="411"/>
                    <a:pt x="277" y="411"/>
                  </a:cubicBezTo>
                  <a:lnTo>
                    <a:pt x="2643" y="411"/>
                  </a:lnTo>
                  <a:cubicBezTo>
                    <a:pt x="2920" y="411"/>
                    <a:pt x="2920" y="1"/>
                    <a:pt x="264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3" name="Google Shape;6763;p50"/>
            <p:cNvSpPr/>
            <p:nvPr/>
          </p:nvSpPr>
          <p:spPr>
            <a:xfrm>
              <a:off x="1002262" y="2486533"/>
              <a:ext cx="150904" cy="145484"/>
            </a:xfrm>
            <a:custGeom>
              <a:avLst/>
              <a:gdLst/>
              <a:ahLst/>
              <a:cxnLst/>
              <a:rect l="l" t="t" r="r" b="b"/>
              <a:pathLst>
                <a:path w="5763" h="5556" extrusionOk="0">
                  <a:moveTo>
                    <a:pt x="1446" y="1"/>
                  </a:moveTo>
                  <a:cubicBezTo>
                    <a:pt x="1389" y="1"/>
                    <a:pt x="1331" y="22"/>
                    <a:pt x="1288" y="65"/>
                  </a:cubicBezTo>
                  <a:lnTo>
                    <a:pt x="745" y="609"/>
                  </a:lnTo>
                  <a:cubicBezTo>
                    <a:pt x="1" y="1353"/>
                    <a:pt x="1" y="2565"/>
                    <a:pt x="745" y="3309"/>
                  </a:cubicBezTo>
                  <a:lnTo>
                    <a:pt x="2433" y="4997"/>
                  </a:lnTo>
                  <a:cubicBezTo>
                    <a:pt x="2805" y="5369"/>
                    <a:pt x="3292" y="5556"/>
                    <a:pt x="3778" y="5556"/>
                  </a:cubicBezTo>
                  <a:cubicBezTo>
                    <a:pt x="4265" y="5556"/>
                    <a:pt x="4751" y="5369"/>
                    <a:pt x="5123" y="4997"/>
                  </a:cubicBezTo>
                  <a:lnTo>
                    <a:pt x="5677" y="4444"/>
                  </a:lnTo>
                  <a:cubicBezTo>
                    <a:pt x="5763" y="4358"/>
                    <a:pt x="5763" y="4225"/>
                    <a:pt x="5677" y="4139"/>
                  </a:cubicBezTo>
                  <a:lnTo>
                    <a:pt x="1603" y="65"/>
                  </a:lnTo>
                  <a:cubicBezTo>
                    <a:pt x="1560" y="22"/>
                    <a:pt x="1503" y="1"/>
                    <a:pt x="1446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4" name="Google Shape;6764;p50"/>
            <p:cNvSpPr/>
            <p:nvPr/>
          </p:nvSpPr>
          <p:spPr>
            <a:xfrm>
              <a:off x="1039470" y="2572656"/>
              <a:ext cx="113695" cy="59361"/>
            </a:xfrm>
            <a:custGeom>
              <a:avLst/>
              <a:gdLst/>
              <a:ahLst/>
              <a:cxnLst/>
              <a:rect l="l" t="t" r="r" b="b"/>
              <a:pathLst>
                <a:path w="4342" h="2267" extrusionOk="0">
                  <a:moveTo>
                    <a:pt x="1" y="707"/>
                  </a:moveTo>
                  <a:cubicBezTo>
                    <a:pt x="5" y="711"/>
                    <a:pt x="10" y="715"/>
                    <a:pt x="14" y="720"/>
                  </a:cubicBezTo>
                  <a:lnTo>
                    <a:pt x="14" y="720"/>
                  </a:lnTo>
                  <a:lnTo>
                    <a:pt x="1" y="707"/>
                  </a:lnTo>
                  <a:close/>
                  <a:moveTo>
                    <a:pt x="3407" y="1"/>
                  </a:moveTo>
                  <a:lnTo>
                    <a:pt x="2701" y="707"/>
                  </a:lnTo>
                  <a:cubicBezTo>
                    <a:pt x="2329" y="1079"/>
                    <a:pt x="1840" y="1265"/>
                    <a:pt x="1351" y="1265"/>
                  </a:cubicBezTo>
                  <a:cubicBezTo>
                    <a:pt x="868" y="1265"/>
                    <a:pt x="384" y="1083"/>
                    <a:pt x="14" y="720"/>
                  </a:cubicBezTo>
                  <a:lnTo>
                    <a:pt x="14" y="720"/>
                  </a:lnTo>
                  <a:lnTo>
                    <a:pt x="1012" y="1708"/>
                  </a:lnTo>
                  <a:cubicBezTo>
                    <a:pt x="1384" y="2080"/>
                    <a:pt x="1871" y="2267"/>
                    <a:pt x="2357" y="2267"/>
                  </a:cubicBezTo>
                  <a:cubicBezTo>
                    <a:pt x="2844" y="2267"/>
                    <a:pt x="3330" y="2080"/>
                    <a:pt x="3702" y="1708"/>
                  </a:cubicBezTo>
                  <a:lnTo>
                    <a:pt x="4256" y="1155"/>
                  </a:lnTo>
                  <a:cubicBezTo>
                    <a:pt x="4342" y="1069"/>
                    <a:pt x="4342" y="936"/>
                    <a:pt x="4256" y="850"/>
                  </a:cubicBezTo>
                  <a:lnTo>
                    <a:pt x="340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65" name="Google Shape;6765;p50"/>
          <p:cNvGrpSpPr/>
          <p:nvPr/>
        </p:nvGrpSpPr>
        <p:grpSpPr>
          <a:xfrm>
            <a:off x="3117093" y="2881927"/>
            <a:ext cx="268816" cy="366983"/>
            <a:chOff x="3117093" y="2881927"/>
            <a:chExt cx="268816" cy="366983"/>
          </a:xfrm>
        </p:grpSpPr>
        <p:sp>
          <p:nvSpPr>
            <p:cNvPr id="6766" name="Google Shape;6766;p50"/>
            <p:cNvSpPr/>
            <p:nvPr/>
          </p:nvSpPr>
          <p:spPr>
            <a:xfrm>
              <a:off x="3117093" y="2917146"/>
              <a:ext cx="191124" cy="331764"/>
            </a:xfrm>
            <a:custGeom>
              <a:avLst/>
              <a:gdLst/>
              <a:ahLst/>
              <a:cxnLst/>
              <a:rect l="l" t="t" r="r" b="b"/>
              <a:pathLst>
                <a:path w="7299" h="12670" extrusionOk="0">
                  <a:moveTo>
                    <a:pt x="220" y="0"/>
                  </a:moveTo>
                  <a:cubicBezTo>
                    <a:pt x="96" y="0"/>
                    <a:pt x="1" y="96"/>
                    <a:pt x="1" y="229"/>
                  </a:cubicBezTo>
                  <a:lnTo>
                    <a:pt x="1" y="12450"/>
                  </a:lnTo>
                  <a:cubicBezTo>
                    <a:pt x="1" y="12574"/>
                    <a:pt x="96" y="12669"/>
                    <a:pt x="220" y="12669"/>
                  </a:cubicBezTo>
                  <a:lnTo>
                    <a:pt x="7070" y="12669"/>
                  </a:lnTo>
                  <a:cubicBezTo>
                    <a:pt x="7194" y="12669"/>
                    <a:pt x="7299" y="12574"/>
                    <a:pt x="7299" y="12450"/>
                  </a:cubicBezTo>
                  <a:lnTo>
                    <a:pt x="7299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7" name="Google Shape;6767;p50"/>
            <p:cNvSpPr/>
            <p:nvPr/>
          </p:nvSpPr>
          <p:spPr>
            <a:xfrm>
              <a:off x="3232019" y="2917146"/>
              <a:ext cx="76198" cy="118670"/>
            </a:xfrm>
            <a:custGeom>
              <a:avLst/>
              <a:gdLst/>
              <a:ahLst/>
              <a:cxnLst/>
              <a:rect l="l" t="t" r="r" b="b"/>
              <a:pathLst>
                <a:path w="2910" h="4532" extrusionOk="0">
                  <a:moveTo>
                    <a:pt x="258" y="0"/>
                  </a:moveTo>
                  <a:cubicBezTo>
                    <a:pt x="86" y="401"/>
                    <a:pt x="0" y="840"/>
                    <a:pt x="0" y="1279"/>
                  </a:cubicBezTo>
                  <a:lnTo>
                    <a:pt x="0" y="1298"/>
                  </a:lnTo>
                  <a:cubicBezTo>
                    <a:pt x="10" y="2671"/>
                    <a:pt x="878" y="3893"/>
                    <a:pt x="2166" y="4360"/>
                  </a:cubicBezTo>
                  <a:cubicBezTo>
                    <a:pt x="2404" y="4446"/>
                    <a:pt x="2652" y="4503"/>
                    <a:pt x="2910" y="4532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8" name="Google Shape;6768;p50"/>
            <p:cNvSpPr/>
            <p:nvPr/>
          </p:nvSpPr>
          <p:spPr>
            <a:xfrm>
              <a:off x="3117093" y="3235398"/>
              <a:ext cx="191124" cy="13511"/>
            </a:xfrm>
            <a:custGeom>
              <a:avLst/>
              <a:gdLst/>
              <a:ahLst/>
              <a:cxnLst/>
              <a:rect l="l" t="t" r="r" b="b"/>
              <a:pathLst>
                <a:path w="7299" h="516" extrusionOk="0">
                  <a:moveTo>
                    <a:pt x="1" y="0"/>
                  </a:moveTo>
                  <a:lnTo>
                    <a:pt x="1" y="296"/>
                  </a:lnTo>
                  <a:cubicBezTo>
                    <a:pt x="1" y="420"/>
                    <a:pt x="96" y="515"/>
                    <a:pt x="220" y="515"/>
                  </a:cubicBezTo>
                  <a:lnTo>
                    <a:pt x="7070" y="515"/>
                  </a:lnTo>
                  <a:cubicBezTo>
                    <a:pt x="7194" y="515"/>
                    <a:pt x="7299" y="420"/>
                    <a:pt x="7299" y="296"/>
                  </a:cubicBezTo>
                  <a:lnTo>
                    <a:pt x="7299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9" name="Google Shape;6769;p50"/>
            <p:cNvSpPr/>
            <p:nvPr/>
          </p:nvSpPr>
          <p:spPr>
            <a:xfrm>
              <a:off x="3136575" y="2950872"/>
              <a:ext cx="152161" cy="239069"/>
            </a:xfrm>
            <a:custGeom>
              <a:avLst/>
              <a:gdLst/>
              <a:ahLst/>
              <a:cxnLst/>
              <a:rect l="l" t="t" r="r" b="b"/>
              <a:pathLst>
                <a:path w="5811" h="9130" extrusionOk="0">
                  <a:moveTo>
                    <a:pt x="220" y="0"/>
                  </a:moveTo>
                  <a:cubicBezTo>
                    <a:pt x="96" y="0"/>
                    <a:pt x="1" y="105"/>
                    <a:pt x="1" y="229"/>
                  </a:cubicBezTo>
                  <a:lnTo>
                    <a:pt x="1" y="8910"/>
                  </a:lnTo>
                  <a:cubicBezTo>
                    <a:pt x="1" y="9034"/>
                    <a:pt x="96" y="9130"/>
                    <a:pt x="220" y="9130"/>
                  </a:cubicBezTo>
                  <a:lnTo>
                    <a:pt x="5591" y="9130"/>
                  </a:lnTo>
                  <a:cubicBezTo>
                    <a:pt x="5715" y="9130"/>
                    <a:pt x="5811" y="9034"/>
                    <a:pt x="5811" y="8910"/>
                  </a:cubicBezTo>
                  <a:lnTo>
                    <a:pt x="5811" y="229"/>
                  </a:lnTo>
                  <a:cubicBezTo>
                    <a:pt x="5811" y="105"/>
                    <a:pt x="5715" y="0"/>
                    <a:pt x="559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0" name="Google Shape;6770;p50"/>
            <p:cNvSpPr/>
            <p:nvPr/>
          </p:nvSpPr>
          <p:spPr>
            <a:xfrm>
              <a:off x="3232019" y="2950872"/>
              <a:ext cx="56717" cy="80467"/>
            </a:xfrm>
            <a:custGeom>
              <a:avLst/>
              <a:gdLst/>
              <a:ahLst/>
              <a:cxnLst/>
              <a:rect l="l" t="t" r="r" b="b"/>
              <a:pathLst>
                <a:path w="2166" h="3073" extrusionOk="0">
                  <a:moveTo>
                    <a:pt x="0" y="0"/>
                  </a:moveTo>
                  <a:cubicBezTo>
                    <a:pt x="10" y="1383"/>
                    <a:pt x="878" y="2605"/>
                    <a:pt x="2166" y="3072"/>
                  </a:cubicBezTo>
                  <a:lnTo>
                    <a:pt x="2166" y="229"/>
                  </a:lnTo>
                  <a:cubicBezTo>
                    <a:pt x="2166" y="105"/>
                    <a:pt x="2070" y="0"/>
                    <a:pt x="1946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1" name="Google Shape;6771;p50"/>
            <p:cNvSpPr/>
            <p:nvPr/>
          </p:nvSpPr>
          <p:spPr>
            <a:xfrm>
              <a:off x="3136339" y="2951108"/>
              <a:ext cx="152397" cy="239095"/>
            </a:xfrm>
            <a:custGeom>
              <a:avLst/>
              <a:gdLst/>
              <a:ahLst/>
              <a:cxnLst/>
              <a:rect l="l" t="t" r="r" b="b"/>
              <a:pathLst>
                <a:path w="5820" h="9131" extrusionOk="0">
                  <a:moveTo>
                    <a:pt x="229" y="1"/>
                  </a:moveTo>
                  <a:cubicBezTo>
                    <a:pt x="96" y="1"/>
                    <a:pt x="0" y="96"/>
                    <a:pt x="0" y="230"/>
                  </a:cubicBezTo>
                  <a:lnTo>
                    <a:pt x="0" y="8901"/>
                  </a:lnTo>
                  <a:cubicBezTo>
                    <a:pt x="0" y="9025"/>
                    <a:pt x="96" y="9130"/>
                    <a:pt x="229" y="9130"/>
                  </a:cubicBezTo>
                  <a:lnTo>
                    <a:pt x="5591" y="9130"/>
                  </a:lnTo>
                  <a:cubicBezTo>
                    <a:pt x="5715" y="9130"/>
                    <a:pt x="5820" y="9025"/>
                    <a:pt x="5820" y="8901"/>
                  </a:cubicBezTo>
                  <a:lnTo>
                    <a:pt x="5820" y="8711"/>
                  </a:lnTo>
                  <a:lnTo>
                    <a:pt x="449" y="8711"/>
                  </a:lnTo>
                  <a:lnTo>
                    <a:pt x="458" y="8701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2" name="Google Shape;6772;p50"/>
            <p:cNvSpPr/>
            <p:nvPr/>
          </p:nvSpPr>
          <p:spPr>
            <a:xfrm>
              <a:off x="3190778" y="2927882"/>
              <a:ext cx="43755" cy="11024"/>
            </a:xfrm>
            <a:custGeom>
              <a:avLst/>
              <a:gdLst/>
              <a:ahLst/>
              <a:cxnLst/>
              <a:rect l="l" t="t" r="r" b="b"/>
              <a:pathLst>
                <a:path w="1671" h="421" extrusionOk="0">
                  <a:moveTo>
                    <a:pt x="278" y="1"/>
                  </a:moveTo>
                  <a:cubicBezTo>
                    <a:pt x="1" y="1"/>
                    <a:pt x="1" y="420"/>
                    <a:pt x="278" y="420"/>
                  </a:cubicBezTo>
                  <a:lnTo>
                    <a:pt x="1384" y="420"/>
                  </a:lnTo>
                  <a:cubicBezTo>
                    <a:pt x="1670" y="42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3" name="Google Shape;6773;p50"/>
            <p:cNvSpPr/>
            <p:nvPr/>
          </p:nvSpPr>
          <p:spPr>
            <a:xfrm>
              <a:off x="3164802" y="3041289"/>
              <a:ext cx="95706" cy="22519"/>
            </a:xfrm>
            <a:custGeom>
              <a:avLst/>
              <a:gdLst/>
              <a:ahLst/>
              <a:cxnLst/>
              <a:rect l="l" t="t" r="r" b="b"/>
              <a:pathLst>
                <a:path w="3655" h="860" extrusionOk="0">
                  <a:moveTo>
                    <a:pt x="3441" y="0"/>
                  </a:moveTo>
                  <a:cubicBezTo>
                    <a:pt x="3436" y="0"/>
                    <a:pt x="3431" y="0"/>
                    <a:pt x="3426" y="1"/>
                  </a:cubicBezTo>
                  <a:lnTo>
                    <a:pt x="220" y="1"/>
                  </a:lnTo>
                  <a:cubicBezTo>
                    <a:pt x="96" y="1"/>
                    <a:pt x="1" y="96"/>
                    <a:pt x="1" y="220"/>
                  </a:cubicBezTo>
                  <a:lnTo>
                    <a:pt x="1" y="630"/>
                  </a:lnTo>
                  <a:cubicBezTo>
                    <a:pt x="1" y="754"/>
                    <a:pt x="96" y="859"/>
                    <a:pt x="220" y="859"/>
                  </a:cubicBezTo>
                  <a:lnTo>
                    <a:pt x="3426" y="859"/>
                  </a:lnTo>
                  <a:cubicBezTo>
                    <a:pt x="3550" y="859"/>
                    <a:pt x="3655" y="754"/>
                    <a:pt x="3655" y="630"/>
                  </a:cubicBezTo>
                  <a:lnTo>
                    <a:pt x="3655" y="220"/>
                  </a:lnTo>
                  <a:cubicBezTo>
                    <a:pt x="3655" y="101"/>
                    <a:pt x="3558" y="0"/>
                    <a:pt x="3441" y="0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4" name="Google Shape;6774;p50"/>
            <p:cNvSpPr/>
            <p:nvPr/>
          </p:nvSpPr>
          <p:spPr>
            <a:xfrm>
              <a:off x="3157313" y="3083263"/>
              <a:ext cx="110448" cy="11024"/>
            </a:xfrm>
            <a:custGeom>
              <a:avLst/>
              <a:gdLst/>
              <a:ahLst/>
              <a:cxnLst/>
              <a:rect l="l" t="t" r="r" b="b"/>
              <a:pathLst>
                <a:path w="4218" h="421" extrusionOk="0">
                  <a:moveTo>
                    <a:pt x="287" y="0"/>
                  </a:moveTo>
                  <a:cubicBezTo>
                    <a:pt x="1" y="0"/>
                    <a:pt x="1" y="420"/>
                    <a:pt x="287" y="420"/>
                  </a:cubicBezTo>
                  <a:lnTo>
                    <a:pt x="3941" y="420"/>
                  </a:lnTo>
                  <a:cubicBezTo>
                    <a:pt x="4217" y="420"/>
                    <a:pt x="4217" y="0"/>
                    <a:pt x="394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5" name="Google Shape;6775;p50"/>
            <p:cNvSpPr/>
            <p:nvPr/>
          </p:nvSpPr>
          <p:spPr>
            <a:xfrm>
              <a:off x="3157313" y="3109998"/>
              <a:ext cx="110448" cy="11260"/>
            </a:xfrm>
            <a:custGeom>
              <a:avLst/>
              <a:gdLst/>
              <a:ahLst/>
              <a:cxnLst/>
              <a:rect l="l" t="t" r="r" b="b"/>
              <a:pathLst>
                <a:path w="4218" h="430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lnTo>
                    <a:pt x="3941" y="429"/>
                  </a:lnTo>
                  <a:cubicBezTo>
                    <a:pt x="4217" y="429"/>
                    <a:pt x="4217" y="0"/>
                    <a:pt x="394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6" name="Google Shape;6776;p50"/>
            <p:cNvSpPr/>
            <p:nvPr/>
          </p:nvSpPr>
          <p:spPr>
            <a:xfrm>
              <a:off x="3200283" y="3203662"/>
              <a:ext cx="24745" cy="24771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468" y="1"/>
                  </a:moveTo>
                  <a:cubicBezTo>
                    <a:pt x="210" y="1"/>
                    <a:pt x="0" y="210"/>
                    <a:pt x="0" y="478"/>
                  </a:cubicBezTo>
                  <a:cubicBezTo>
                    <a:pt x="0" y="735"/>
                    <a:pt x="210" y="945"/>
                    <a:pt x="468" y="945"/>
                  </a:cubicBezTo>
                  <a:cubicBezTo>
                    <a:pt x="726" y="945"/>
                    <a:pt x="945" y="735"/>
                    <a:pt x="945" y="478"/>
                  </a:cubicBezTo>
                  <a:cubicBezTo>
                    <a:pt x="945" y="210"/>
                    <a:pt x="726" y="1"/>
                    <a:pt x="468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7" name="Google Shape;6777;p50"/>
            <p:cNvSpPr/>
            <p:nvPr/>
          </p:nvSpPr>
          <p:spPr>
            <a:xfrm>
              <a:off x="3249249" y="2881927"/>
              <a:ext cx="136660" cy="136660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14" y="0"/>
                  </a:moveTo>
                  <a:cubicBezTo>
                    <a:pt x="1174" y="0"/>
                    <a:pt x="0" y="1174"/>
                    <a:pt x="0" y="2614"/>
                  </a:cubicBezTo>
                  <a:cubicBezTo>
                    <a:pt x="0" y="4055"/>
                    <a:pt x="1174" y="5219"/>
                    <a:pt x="2614" y="5219"/>
                  </a:cubicBezTo>
                  <a:cubicBezTo>
                    <a:pt x="4055" y="5219"/>
                    <a:pt x="5219" y="4055"/>
                    <a:pt x="5219" y="2614"/>
                  </a:cubicBezTo>
                  <a:cubicBezTo>
                    <a:pt x="5219" y="1174"/>
                    <a:pt x="4055" y="0"/>
                    <a:pt x="26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8" name="Google Shape;6778;p50"/>
            <p:cNvSpPr/>
            <p:nvPr/>
          </p:nvSpPr>
          <p:spPr>
            <a:xfrm>
              <a:off x="3301959" y="2928641"/>
              <a:ext cx="21995" cy="56219"/>
            </a:xfrm>
            <a:custGeom>
              <a:avLst/>
              <a:gdLst/>
              <a:ahLst/>
              <a:cxnLst/>
              <a:rect l="l" t="t" r="r" b="b"/>
              <a:pathLst>
                <a:path w="840" h="2147" extrusionOk="0">
                  <a:moveTo>
                    <a:pt x="286" y="0"/>
                  </a:moveTo>
                  <a:cubicBezTo>
                    <a:pt x="0" y="0"/>
                    <a:pt x="0" y="429"/>
                    <a:pt x="286" y="429"/>
                  </a:cubicBezTo>
                  <a:lnTo>
                    <a:pt x="420" y="429"/>
                  </a:lnTo>
                  <a:lnTo>
                    <a:pt x="420" y="1937"/>
                  </a:lnTo>
                  <a:cubicBezTo>
                    <a:pt x="420" y="2051"/>
                    <a:pt x="506" y="2147"/>
                    <a:pt x="630" y="2147"/>
                  </a:cubicBezTo>
                  <a:cubicBezTo>
                    <a:pt x="744" y="2147"/>
                    <a:pt x="840" y="2061"/>
                    <a:pt x="840" y="1937"/>
                  </a:cubicBezTo>
                  <a:lnTo>
                    <a:pt x="840" y="210"/>
                  </a:lnTo>
                  <a:cubicBezTo>
                    <a:pt x="840" y="96"/>
                    <a:pt x="744" y="0"/>
                    <a:pt x="630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9" name="Google Shape;6779;p50"/>
            <p:cNvSpPr/>
            <p:nvPr/>
          </p:nvSpPr>
          <p:spPr>
            <a:xfrm>
              <a:off x="3301462" y="2976088"/>
              <a:ext cx="33988" cy="11286"/>
            </a:xfrm>
            <a:custGeom>
              <a:avLst/>
              <a:gdLst/>
              <a:ahLst/>
              <a:cxnLst/>
              <a:rect l="l" t="t" r="r" b="b"/>
              <a:pathLst>
                <a:path w="1298" h="431" extrusionOk="0">
                  <a:moveTo>
                    <a:pt x="277" y="1"/>
                  </a:moveTo>
                  <a:cubicBezTo>
                    <a:pt x="0" y="1"/>
                    <a:pt x="0" y="430"/>
                    <a:pt x="277" y="430"/>
                  </a:cubicBezTo>
                  <a:lnTo>
                    <a:pt x="1021" y="430"/>
                  </a:lnTo>
                  <a:cubicBezTo>
                    <a:pt x="1298" y="430"/>
                    <a:pt x="1298" y="1"/>
                    <a:pt x="1021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0" name="Google Shape;6780;p50"/>
            <p:cNvSpPr/>
            <p:nvPr/>
          </p:nvSpPr>
          <p:spPr>
            <a:xfrm>
              <a:off x="3304709" y="2910704"/>
              <a:ext cx="19246" cy="16706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413" y="0"/>
                  </a:moveTo>
                  <a:cubicBezTo>
                    <a:pt x="335" y="0"/>
                    <a:pt x="255" y="29"/>
                    <a:pt x="191" y="94"/>
                  </a:cubicBezTo>
                  <a:cubicBezTo>
                    <a:pt x="0" y="294"/>
                    <a:pt x="134" y="637"/>
                    <a:pt x="420" y="637"/>
                  </a:cubicBezTo>
                  <a:cubicBezTo>
                    <a:pt x="592" y="637"/>
                    <a:pt x="735" y="494"/>
                    <a:pt x="735" y="323"/>
                  </a:cubicBezTo>
                  <a:cubicBezTo>
                    <a:pt x="735" y="129"/>
                    <a:pt x="577" y="0"/>
                    <a:pt x="413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1" name="Google Shape;6781;p50"/>
          <p:cNvGrpSpPr/>
          <p:nvPr/>
        </p:nvGrpSpPr>
        <p:grpSpPr>
          <a:xfrm>
            <a:off x="3534508" y="1508000"/>
            <a:ext cx="368502" cy="343521"/>
            <a:chOff x="3534508" y="1508000"/>
            <a:chExt cx="368502" cy="343521"/>
          </a:xfrm>
        </p:grpSpPr>
        <p:sp>
          <p:nvSpPr>
            <p:cNvPr id="6782" name="Google Shape;6782;p50"/>
            <p:cNvSpPr/>
            <p:nvPr/>
          </p:nvSpPr>
          <p:spPr>
            <a:xfrm>
              <a:off x="3591984" y="1754322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1746" h="1746" extrusionOk="0">
                  <a:moveTo>
                    <a:pt x="220" y="0"/>
                  </a:moveTo>
                  <a:cubicBezTo>
                    <a:pt x="96" y="0"/>
                    <a:pt x="0" y="95"/>
                    <a:pt x="0" y="219"/>
                  </a:cubicBezTo>
                  <a:lnTo>
                    <a:pt x="0" y="1526"/>
                  </a:lnTo>
                  <a:cubicBezTo>
                    <a:pt x="0" y="1650"/>
                    <a:pt x="96" y="1746"/>
                    <a:pt x="220" y="1746"/>
                  </a:cubicBezTo>
                  <a:lnTo>
                    <a:pt x="1527" y="1746"/>
                  </a:lnTo>
                  <a:cubicBezTo>
                    <a:pt x="1651" y="1746"/>
                    <a:pt x="1746" y="1650"/>
                    <a:pt x="1746" y="1526"/>
                  </a:cubicBezTo>
                  <a:lnTo>
                    <a:pt x="1746" y="219"/>
                  </a:lnTo>
                  <a:cubicBezTo>
                    <a:pt x="1746" y="95"/>
                    <a:pt x="1651" y="0"/>
                    <a:pt x="1527" y="0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3" name="Google Shape;6783;p50"/>
            <p:cNvSpPr/>
            <p:nvPr/>
          </p:nvSpPr>
          <p:spPr>
            <a:xfrm>
              <a:off x="3742600" y="1633897"/>
              <a:ext cx="106940" cy="91805"/>
            </a:xfrm>
            <a:custGeom>
              <a:avLst/>
              <a:gdLst/>
              <a:ahLst/>
              <a:cxnLst/>
              <a:rect l="l" t="t" r="r" b="b"/>
              <a:pathLst>
                <a:path w="4084" h="3506" extrusionOk="0">
                  <a:moveTo>
                    <a:pt x="2338" y="1"/>
                  </a:moveTo>
                  <a:cubicBezTo>
                    <a:pt x="773" y="1"/>
                    <a:pt x="1" y="1890"/>
                    <a:pt x="1098" y="2987"/>
                  </a:cubicBezTo>
                  <a:cubicBezTo>
                    <a:pt x="1456" y="3345"/>
                    <a:pt x="1896" y="3506"/>
                    <a:pt x="2326" y="3506"/>
                  </a:cubicBezTo>
                  <a:cubicBezTo>
                    <a:pt x="3225" y="3506"/>
                    <a:pt x="4084" y="2807"/>
                    <a:pt x="4084" y="1756"/>
                  </a:cubicBezTo>
                  <a:cubicBezTo>
                    <a:pt x="4084" y="793"/>
                    <a:pt x="3302" y="10"/>
                    <a:pt x="2338" y="1"/>
                  </a:cubicBezTo>
                  <a:close/>
                </a:path>
              </a:pathLst>
            </a:custGeom>
            <a:solidFill>
              <a:srgbClr val="B3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4" name="Google Shape;6784;p50"/>
            <p:cNvSpPr/>
            <p:nvPr/>
          </p:nvSpPr>
          <p:spPr>
            <a:xfrm>
              <a:off x="3753336" y="1671132"/>
              <a:ext cx="100969" cy="54465"/>
            </a:xfrm>
            <a:custGeom>
              <a:avLst/>
              <a:gdLst/>
              <a:ahLst/>
              <a:cxnLst/>
              <a:rect l="l" t="t" r="r" b="b"/>
              <a:pathLst>
                <a:path w="3856" h="2080" extrusionOk="0">
                  <a:moveTo>
                    <a:pt x="211" y="0"/>
                  </a:moveTo>
                  <a:cubicBezTo>
                    <a:pt x="1" y="1078"/>
                    <a:pt x="821" y="2080"/>
                    <a:pt x="1928" y="2080"/>
                  </a:cubicBezTo>
                  <a:cubicBezTo>
                    <a:pt x="3025" y="2080"/>
                    <a:pt x="3855" y="1078"/>
                    <a:pt x="3645" y="0"/>
                  </a:cubicBezTo>
                  <a:lnTo>
                    <a:pt x="3645" y="0"/>
                  </a:lnTo>
                  <a:cubicBezTo>
                    <a:pt x="3483" y="830"/>
                    <a:pt x="2768" y="1422"/>
                    <a:pt x="1928" y="1422"/>
                  </a:cubicBezTo>
                  <a:cubicBezTo>
                    <a:pt x="1088" y="1422"/>
                    <a:pt x="363" y="830"/>
                    <a:pt x="21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5" name="Google Shape;6785;p50"/>
            <p:cNvSpPr/>
            <p:nvPr/>
          </p:nvSpPr>
          <p:spPr>
            <a:xfrm>
              <a:off x="3620447" y="1530990"/>
              <a:ext cx="154649" cy="297645"/>
            </a:xfrm>
            <a:custGeom>
              <a:avLst/>
              <a:gdLst/>
              <a:ahLst/>
              <a:cxnLst/>
              <a:rect l="l" t="t" r="r" b="b"/>
              <a:pathLst>
                <a:path w="5906" h="11367" extrusionOk="0">
                  <a:moveTo>
                    <a:pt x="5681" y="1"/>
                  </a:moveTo>
                  <a:cubicBezTo>
                    <a:pt x="5608" y="1"/>
                    <a:pt x="5542" y="38"/>
                    <a:pt x="5505" y="105"/>
                  </a:cubicBezTo>
                  <a:cubicBezTo>
                    <a:pt x="5085" y="773"/>
                    <a:pt x="4589" y="1384"/>
                    <a:pt x="4027" y="1927"/>
                  </a:cubicBezTo>
                  <a:cubicBezTo>
                    <a:pt x="3187" y="2748"/>
                    <a:pt x="1842" y="3721"/>
                    <a:pt x="220" y="3721"/>
                  </a:cubicBezTo>
                  <a:cubicBezTo>
                    <a:pt x="215" y="3721"/>
                    <a:pt x="210" y="3720"/>
                    <a:pt x="206" y="3720"/>
                  </a:cubicBezTo>
                  <a:cubicBezTo>
                    <a:pt x="97" y="3720"/>
                    <a:pt x="1" y="3821"/>
                    <a:pt x="1" y="3931"/>
                  </a:cubicBezTo>
                  <a:lnTo>
                    <a:pt x="1" y="7432"/>
                  </a:lnTo>
                  <a:cubicBezTo>
                    <a:pt x="1" y="7556"/>
                    <a:pt x="106" y="7651"/>
                    <a:pt x="220" y="7651"/>
                  </a:cubicBezTo>
                  <a:cubicBezTo>
                    <a:pt x="1842" y="7651"/>
                    <a:pt x="3187" y="8624"/>
                    <a:pt x="4027" y="9445"/>
                  </a:cubicBezTo>
                  <a:cubicBezTo>
                    <a:pt x="4589" y="9989"/>
                    <a:pt x="5085" y="10599"/>
                    <a:pt x="5496" y="11257"/>
                  </a:cubicBezTo>
                  <a:cubicBezTo>
                    <a:pt x="5541" y="11332"/>
                    <a:pt x="5614" y="11366"/>
                    <a:pt x="5686" y="11366"/>
                  </a:cubicBezTo>
                  <a:cubicBezTo>
                    <a:pt x="5797" y="11366"/>
                    <a:pt x="5906" y="11286"/>
                    <a:pt x="5906" y="11153"/>
                  </a:cubicBezTo>
                  <a:lnTo>
                    <a:pt x="5906" y="220"/>
                  </a:lnTo>
                  <a:cubicBezTo>
                    <a:pt x="5906" y="115"/>
                    <a:pt x="5839" y="29"/>
                    <a:pt x="5744" y="10"/>
                  </a:cubicBezTo>
                  <a:cubicBezTo>
                    <a:pt x="5723" y="4"/>
                    <a:pt x="5702" y="1"/>
                    <a:pt x="568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6" name="Google Shape;6786;p50"/>
            <p:cNvSpPr/>
            <p:nvPr/>
          </p:nvSpPr>
          <p:spPr>
            <a:xfrm>
              <a:off x="3620447" y="1708603"/>
              <a:ext cx="154649" cy="120032"/>
            </a:xfrm>
            <a:custGeom>
              <a:avLst/>
              <a:gdLst/>
              <a:ahLst/>
              <a:cxnLst/>
              <a:rect l="l" t="t" r="r" b="b"/>
              <a:pathLst>
                <a:path w="5906" h="4584" extrusionOk="0">
                  <a:moveTo>
                    <a:pt x="1" y="0"/>
                  </a:moveTo>
                  <a:lnTo>
                    <a:pt x="1" y="649"/>
                  </a:lnTo>
                  <a:cubicBezTo>
                    <a:pt x="1" y="773"/>
                    <a:pt x="106" y="868"/>
                    <a:pt x="220" y="868"/>
                  </a:cubicBezTo>
                  <a:cubicBezTo>
                    <a:pt x="1842" y="868"/>
                    <a:pt x="3187" y="1841"/>
                    <a:pt x="4027" y="2662"/>
                  </a:cubicBezTo>
                  <a:cubicBezTo>
                    <a:pt x="4589" y="3206"/>
                    <a:pt x="5085" y="3816"/>
                    <a:pt x="5496" y="4474"/>
                  </a:cubicBezTo>
                  <a:cubicBezTo>
                    <a:pt x="5541" y="4549"/>
                    <a:pt x="5614" y="4583"/>
                    <a:pt x="5686" y="4583"/>
                  </a:cubicBezTo>
                  <a:cubicBezTo>
                    <a:pt x="5797" y="4583"/>
                    <a:pt x="5906" y="4503"/>
                    <a:pt x="5906" y="4370"/>
                  </a:cubicBezTo>
                  <a:lnTo>
                    <a:pt x="5906" y="3272"/>
                  </a:lnTo>
                  <a:cubicBezTo>
                    <a:pt x="5906" y="3368"/>
                    <a:pt x="5849" y="3454"/>
                    <a:pt x="5763" y="3482"/>
                  </a:cubicBezTo>
                  <a:cubicBezTo>
                    <a:pt x="5740" y="3489"/>
                    <a:pt x="5716" y="3492"/>
                    <a:pt x="5694" y="3492"/>
                  </a:cubicBezTo>
                  <a:cubicBezTo>
                    <a:pt x="5614" y="3492"/>
                    <a:pt x="5540" y="3454"/>
                    <a:pt x="5496" y="3387"/>
                  </a:cubicBezTo>
                  <a:cubicBezTo>
                    <a:pt x="5496" y="3377"/>
                    <a:pt x="4952" y="2900"/>
                    <a:pt x="4027" y="2004"/>
                  </a:cubicBezTo>
                  <a:cubicBezTo>
                    <a:pt x="3187" y="1183"/>
                    <a:pt x="1842" y="210"/>
                    <a:pt x="220" y="210"/>
                  </a:cubicBezTo>
                  <a:cubicBezTo>
                    <a:pt x="96" y="210"/>
                    <a:pt x="1" y="115"/>
                    <a:pt x="1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7" name="Google Shape;6787;p50"/>
            <p:cNvSpPr/>
            <p:nvPr/>
          </p:nvSpPr>
          <p:spPr>
            <a:xfrm>
              <a:off x="3763601" y="1508000"/>
              <a:ext cx="45981" cy="343521"/>
            </a:xfrm>
            <a:custGeom>
              <a:avLst/>
              <a:gdLst/>
              <a:ahLst/>
              <a:cxnLst/>
              <a:rect l="l" t="t" r="r" b="b"/>
              <a:pathLst>
                <a:path w="1756" h="13119" extrusionOk="0">
                  <a:moveTo>
                    <a:pt x="21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2908"/>
                  </a:lnTo>
                  <a:cubicBezTo>
                    <a:pt x="0" y="13023"/>
                    <a:pt x="105" y="13118"/>
                    <a:pt x="219" y="13118"/>
                  </a:cubicBezTo>
                  <a:lnTo>
                    <a:pt x="1536" y="13118"/>
                  </a:lnTo>
                  <a:cubicBezTo>
                    <a:pt x="1650" y="13118"/>
                    <a:pt x="1755" y="13023"/>
                    <a:pt x="1755" y="12908"/>
                  </a:cubicBezTo>
                  <a:lnTo>
                    <a:pt x="1755" y="220"/>
                  </a:lnTo>
                  <a:cubicBezTo>
                    <a:pt x="1755" y="96"/>
                    <a:pt x="1650" y="1"/>
                    <a:pt x="1536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8" name="Google Shape;6788;p50"/>
            <p:cNvSpPr/>
            <p:nvPr/>
          </p:nvSpPr>
          <p:spPr>
            <a:xfrm>
              <a:off x="3763601" y="1823005"/>
              <a:ext cx="45981" cy="28515"/>
            </a:xfrm>
            <a:custGeom>
              <a:avLst/>
              <a:gdLst/>
              <a:ahLst/>
              <a:cxnLst/>
              <a:rect l="l" t="t" r="r" b="b"/>
              <a:pathLst>
                <a:path w="1756" h="1089" extrusionOk="0">
                  <a:moveTo>
                    <a:pt x="0" y="1"/>
                  </a:moveTo>
                  <a:lnTo>
                    <a:pt x="0" y="869"/>
                  </a:lnTo>
                  <a:cubicBezTo>
                    <a:pt x="0" y="993"/>
                    <a:pt x="105" y="1088"/>
                    <a:pt x="219" y="1088"/>
                  </a:cubicBezTo>
                  <a:lnTo>
                    <a:pt x="1536" y="1088"/>
                  </a:lnTo>
                  <a:cubicBezTo>
                    <a:pt x="1650" y="1088"/>
                    <a:pt x="1755" y="993"/>
                    <a:pt x="1755" y="869"/>
                  </a:cubicBezTo>
                  <a:lnTo>
                    <a:pt x="1755" y="1"/>
                  </a:lnTo>
                  <a:cubicBezTo>
                    <a:pt x="1755" y="115"/>
                    <a:pt x="1650" y="220"/>
                    <a:pt x="1536" y="220"/>
                  </a:cubicBezTo>
                  <a:lnTo>
                    <a:pt x="219" y="220"/>
                  </a:lnTo>
                  <a:cubicBezTo>
                    <a:pt x="105" y="220"/>
                    <a:pt x="0" y="115"/>
                    <a:pt x="0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9" name="Google Shape;6789;p50"/>
            <p:cNvSpPr/>
            <p:nvPr/>
          </p:nvSpPr>
          <p:spPr>
            <a:xfrm>
              <a:off x="3534508" y="1628399"/>
              <a:ext cx="46007" cy="102959"/>
            </a:xfrm>
            <a:custGeom>
              <a:avLst/>
              <a:gdLst/>
              <a:ahLst/>
              <a:cxnLst/>
              <a:rect l="l" t="t" r="r" b="b"/>
              <a:pathLst>
                <a:path w="1757" h="3932" extrusionOk="0">
                  <a:moveTo>
                    <a:pt x="1098" y="1"/>
                  </a:moveTo>
                  <a:cubicBezTo>
                    <a:pt x="497" y="1"/>
                    <a:pt x="1" y="488"/>
                    <a:pt x="1" y="1089"/>
                  </a:cubicBezTo>
                  <a:lnTo>
                    <a:pt x="1" y="2834"/>
                  </a:lnTo>
                  <a:cubicBezTo>
                    <a:pt x="1" y="3445"/>
                    <a:pt x="497" y="3931"/>
                    <a:pt x="1098" y="3931"/>
                  </a:cubicBezTo>
                  <a:lnTo>
                    <a:pt x="1537" y="3931"/>
                  </a:lnTo>
                  <a:cubicBezTo>
                    <a:pt x="1661" y="3931"/>
                    <a:pt x="1756" y="3836"/>
                    <a:pt x="1756" y="3712"/>
                  </a:cubicBezTo>
                  <a:lnTo>
                    <a:pt x="1756" y="211"/>
                  </a:lnTo>
                  <a:cubicBezTo>
                    <a:pt x="1756" y="96"/>
                    <a:pt x="1661" y="1"/>
                    <a:pt x="1537" y="1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0" name="Google Shape;6790;p50"/>
            <p:cNvSpPr/>
            <p:nvPr/>
          </p:nvSpPr>
          <p:spPr>
            <a:xfrm>
              <a:off x="3534508" y="1633400"/>
              <a:ext cx="46007" cy="97958"/>
            </a:xfrm>
            <a:custGeom>
              <a:avLst/>
              <a:gdLst/>
              <a:ahLst/>
              <a:cxnLst/>
              <a:rect l="l" t="t" r="r" b="b"/>
              <a:pathLst>
                <a:path w="1757" h="3741" extrusionOk="0">
                  <a:moveTo>
                    <a:pt x="468" y="1"/>
                  </a:moveTo>
                  <a:lnTo>
                    <a:pt x="468" y="1"/>
                  </a:lnTo>
                  <a:cubicBezTo>
                    <a:pt x="182" y="211"/>
                    <a:pt x="1" y="545"/>
                    <a:pt x="1" y="898"/>
                  </a:cubicBezTo>
                  <a:lnTo>
                    <a:pt x="1" y="2643"/>
                  </a:lnTo>
                  <a:cubicBezTo>
                    <a:pt x="1" y="3254"/>
                    <a:pt x="497" y="3740"/>
                    <a:pt x="1098" y="3740"/>
                  </a:cubicBezTo>
                  <a:lnTo>
                    <a:pt x="1537" y="3740"/>
                  </a:lnTo>
                  <a:cubicBezTo>
                    <a:pt x="1661" y="3740"/>
                    <a:pt x="1756" y="3645"/>
                    <a:pt x="1756" y="3521"/>
                  </a:cubicBezTo>
                  <a:lnTo>
                    <a:pt x="1756" y="3082"/>
                  </a:lnTo>
                  <a:lnTo>
                    <a:pt x="1098" y="3082"/>
                  </a:lnTo>
                  <a:cubicBezTo>
                    <a:pt x="736" y="3082"/>
                    <a:pt x="440" y="2786"/>
                    <a:pt x="440" y="2433"/>
                  </a:cubicBezTo>
                  <a:lnTo>
                    <a:pt x="440" y="239"/>
                  </a:lnTo>
                  <a:cubicBezTo>
                    <a:pt x="440" y="163"/>
                    <a:pt x="449" y="77"/>
                    <a:pt x="468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1" name="Google Shape;6791;p50"/>
            <p:cNvSpPr/>
            <p:nvPr/>
          </p:nvSpPr>
          <p:spPr>
            <a:xfrm>
              <a:off x="3574728" y="1628163"/>
              <a:ext cx="57240" cy="103195"/>
            </a:xfrm>
            <a:custGeom>
              <a:avLst/>
              <a:gdLst/>
              <a:ahLst/>
              <a:cxnLst/>
              <a:rect l="l" t="t" r="r" b="b"/>
              <a:pathLst>
                <a:path w="2186" h="3941" extrusionOk="0">
                  <a:moveTo>
                    <a:pt x="1" y="0"/>
                  </a:moveTo>
                  <a:lnTo>
                    <a:pt x="1" y="3940"/>
                  </a:lnTo>
                  <a:lnTo>
                    <a:pt x="2186" y="394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2" name="Google Shape;6792;p50"/>
            <p:cNvSpPr/>
            <p:nvPr/>
          </p:nvSpPr>
          <p:spPr>
            <a:xfrm>
              <a:off x="3574728" y="1714102"/>
              <a:ext cx="57240" cy="17256"/>
            </a:xfrm>
            <a:custGeom>
              <a:avLst/>
              <a:gdLst/>
              <a:ahLst/>
              <a:cxnLst/>
              <a:rect l="l" t="t" r="r" b="b"/>
              <a:pathLst>
                <a:path w="2186" h="659" extrusionOk="0">
                  <a:moveTo>
                    <a:pt x="1" y="0"/>
                  </a:moveTo>
                  <a:lnTo>
                    <a:pt x="1" y="658"/>
                  </a:lnTo>
                  <a:lnTo>
                    <a:pt x="2186" y="658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3" name="Google Shape;6793;p50"/>
            <p:cNvSpPr/>
            <p:nvPr/>
          </p:nvSpPr>
          <p:spPr>
            <a:xfrm>
              <a:off x="3574728" y="1731332"/>
              <a:ext cx="57240" cy="91700"/>
            </a:xfrm>
            <a:custGeom>
              <a:avLst/>
              <a:gdLst/>
              <a:ahLst/>
              <a:cxnLst/>
              <a:rect l="l" t="t" r="r" b="b"/>
              <a:pathLst>
                <a:path w="2186" h="3502" extrusionOk="0">
                  <a:moveTo>
                    <a:pt x="1" y="0"/>
                  </a:moveTo>
                  <a:lnTo>
                    <a:pt x="1" y="3282"/>
                  </a:lnTo>
                  <a:cubicBezTo>
                    <a:pt x="1" y="3406"/>
                    <a:pt x="96" y="3502"/>
                    <a:pt x="220" y="3502"/>
                  </a:cubicBezTo>
                  <a:lnTo>
                    <a:pt x="1088" y="3502"/>
                  </a:lnTo>
                  <a:cubicBezTo>
                    <a:pt x="1193" y="3502"/>
                    <a:pt x="1279" y="3435"/>
                    <a:pt x="1308" y="3339"/>
                  </a:cubicBezTo>
                  <a:lnTo>
                    <a:pt x="2186" y="0"/>
                  </a:ln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4" name="Google Shape;6794;p50"/>
            <p:cNvSpPr/>
            <p:nvPr/>
          </p:nvSpPr>
          <p:spPr>
            <a:xfrm>
              <a:off x="3870514" y="1674118"/>
              <a:ext cx="32496" cy="11521"/>
            </a:xfrm>
            <a:custGeom>
              <a:avLst/>
              <a:gdLst/>
              <a:ahLst/>
              <a:cxnLst/>
              <a:rect l="l" t="t" r="r" b="b"/>
              <a:pathLst>
                <a:path w="1241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954" y="440"/>
                  </a:lnTo>
                  <a:cubicBezTo>
                    <a:pt x="1240" y="440"/>
                    <a:pt x="1240" y="1"/>
                    <a:pt x="954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5" name="Google Shape;6795;p50"/>
            <p:cNvSpPr/>
            <p:nvPr/>
          </p:nvSpPr>
          <p:spPr>
            <a:xfrm>
              <a:off x="3848781" y="1609493"/>
              <a:ext cx="27232" cy="23436"/>
            </a:xfrm>
            <a:custGeom>
              <a:avLst/>
              <a:gdLst/>
              <a:ahLst/>
              <a:cxnLst/>
              <a:rect l="l" t="t" r="r" b="b"/>
              <a:pathLst>
                <a:path w="1040" h="895" extrusionOk="0">
                  <a:moveTo>
                    <a:pt x="741" y="0"/>
                  </a:moveTo>
                  <a:cubicBezTo>
                    <a:pt x="695" y="0"/>
                    <a:pt x="646" y="17"/>
                    <a:pt x="601" y="55"/>
                  </a:cubicBezTo>
                  <a:lnTo>
                    <a:pt x="134" y="523"/>
                  </a:lnTo>
                  <a:cubicBezTo>
                    <a:pt x="0" y="656"/>
                    <a:pt x="96" y="885"/>
                    <a:pt x="286" y="895"/>
                  </a:cubicBezTo>
                  <a:cubicBezTo>
                    <a:pt x="353" y="895"/>
                    <a:pt x="401" y="866"/>
                    <a:pt x="449" y="828"/>
                  </a:cubicBezTo>
                  <a:lnTo>
                    <a:pt x="906" y="360"/>
                  </a:lnTo>
                  <a:cubicBezTo>
                    <a:pt x="1040" y="198"/>
                    <a:pt x="903" y="0"/>
                    <a:pt x="74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6" name="Google Shape;6796;p50"/>
            <p:cNvSpPr/>
            <p:nvPr/>
          </p:nvSpPr>
          <p:spPr>
            <a:xfrm>
              <a:off x="3848231" y="1726618"/>
              <a:ext cx="27808" cy="23724"/>
            </a:xfrm>
            <a:custGeom>
              <a:avLst/>
              <a:gdLst/>
              <a:ahLst/>
              <a:cxnLst/>
              <a:rect l="l" t="t" r="r" b="b"/>
              <a:pathLst>
                <a:path w="1062" h="906" extrusionOk="0">
                  <a:moveTo>
                    <a:pt x="317" y="1"/>
                  </a:moveTo>
                  <a:cubicBezTo>
                    <a:pt x="146" y="1"/>
                    <a:pt x="0" y="219"/>
                    <a:pt x="155" y="381"/>
                  </a:cubicBezTo>
                  <a:lnTo>
                    <a:pt x="622" y="839"/>
                  </a:lnTo>
                  <a:cubicBezTo>
                    <a:pt x="660" y="886"/>
                    <a:pt x="718" y="905"/>
                    <a:pt x="775" y="905"/>
                  </a:cubicBezTo>
                  <a:cubicBezTo>
                    <a:pt x="966" y="905"/>
                    <a:pt x="1061" y="667"/>
                    <a:pt x="927" y="533"/>
                  </a:cubicBezTo>
                  <a:lnTo>
                    <a:pt x="470" y="66"/>
                  </a:lnTo>
                  <a:cubicBezTo>
                    <a:pt x="421" y="20"/>
                    <a:pt x="368" y="1"/>
                    <a:pt x="317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7" name="Google Shape;6797;p50"/>
          <p:cNvGrpSpPr/>
          <p:nvPr/>
        </p:nvGrpSpPr>
        <p:grpSpPr>
          <a:xfrm>
            <a:off x="7147436" y="1502999"/>
            <a:ext cx="279054" cy="354754"/>
            <a:chOff x="7147436" y="1502999"/>
            <a:chExt cx="279054" cy="354754"/>
          </a:xfrm>
        </p:grpSpPr>
        <p:sp>
          <p:nvSpPr>
            <p:cNvPr id="6798" name="Google Shape;6798;p50"/>
            <p:cNvSpPr/>
            <p:nvPr/>
          </p:nvSpPr>
          <p:spPr>
            <a:xfrm>
              <a:off x="7147436" y="1745576"/>
              <a:ext cx="279054" cy="112177"/>
            </a:xfrm>
            <a:custGeom>
              <a:avLst/>
              <a:gdLst/>
              <a:ahLst/>
              <a:cxnLst/>
              <a:rect l="l" t="t" r="r" b="b"/>
              <a:pathLst>
                <a:path w="10657" h="4284" extrusionOk="0">
                  <a:moveTo>
                    <a:pt x="3234" y="0"/>
                  </a:moveTo>
                  <a:lnTo>
                    <a:pt x="954" y="668"/>
                  </a:lnTo>
                  <a:cubicBezTo>
                    <a:pt x="391" y="840"/>
                    <a:pt x="0" y="1355"/>
                    <a:pt x="0" y="1946"/>
                  </a:cubicBezTo>
                  <a:lnTo>
                    <a:pt x="0" y="3616"/>
                  </a:lnTo>
                  <a:cubicBezTo>
                    <a:pt x="0" y="3988"/>
                    <a:pt x="296" y="4284"/>
                    <a:pt x="668" y="4284"/>
                  </a:cubicBezTo>
                  <a:lnTo>
                    <a:pt x="9989" y="4284"/>
                  </a:lnTo>
                  <a:cubicBezTo>
                    <a:pt x="10361" y="4284"/>
                    <a:pt x="10656" y="3988"/>
                    <a:pt x="10656" y="3616"/>
                  </a:cubicBezTo>
                  <a:lnTo>
                    <a:pt x="10656" y="1946"/>
                  </a:lnTo>
                  <a:cubicBezTo>
                    <a:pt x="10656" y="1355"/>
                    <a:pt x="10265" y="840"/>
                    <a:pt x="9702" y="668"/>
                  </a:cubicBezTo>
                  <a:lnTo>
                    <a:pt x="7422" y="0"/>
                  </a:lnTo>
                  <a:lnTo>
                    <a:pt x="5696" y="1155"/>
                  </a:lnTo>
                  <a:cubicBezTo>
                    <a:pt x="5586" y="1226"/>
                    <a:pt x="5457" y="1262"/>
                    <a:pt x="5328" y="1262"/>
                  </a:cubicBezTo>
                  <a:cubicBezTo>
                    <a:pt x="5199" y="1262"/>
                    <a:pt x="5071" y="1226"/>
                    <a:pt x="4961" y="1155"/>
                  </a:cubicBezTo>
                  <a:lnTo>
                    <a:pt x="3234" y="0"/>
                  </a:ln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9" name="Google Shape;6799;p50"/>
            <p:cNvSpPr/>
            <p:nvPr/>
          </p:nvSpPr>
          <p:spPr>
            <a:xfrm>
              <a:off x="7187892" y="1694856"/>
              <a:ext cx="197618" cy="104688"/>
            </a:xfrm>
            <a:custGeom>
              <a:avLst/>
              <a:gdLst/>
              <a:ahLst/>
              <a:cxnLst/>
              <a:rect l="l" t="t" r="r" b="b"/>
              <a:pathLst>
                <a:path w="7547" h="3998" extrusionOk="0">
                  <a:moveTo>
                    <a:pt x="1336" y="1"/>
                  </a:moveTo>
                  <a:cubicBezTo>
                    <a:pt x="602" y="1"/>
                    <a:pt x="1" y="602"/>
                    <a:pt x="1" y="1336"/>
                  </a:cubicBezTo>
                  <a:cubicBezTo>
                    <a:pt x="1" y="2805"/>
                    <a:pt x="1193" y="3998"/>
                    <a:pt x="2662" y="3998"/>
                  </a:cubicBezTo>
                  <a:lnTo>
                    <a:pt x="4885" y="3998"/>
                  </a:lnTo>
                  <a:cubicBezTo>
                    <a:pt x="6354" y="3998"/>
                    <a:pt x="7547" y="2805"/>
                    <a:pt x="7547" y="1336"/>
                  </a:cubicBezTo>
                  <a:cubicBezTo>
                    <a:pt x="7547" y="602"/>
                    <a:pt x="6955" y="10"/>
                    <a:pt x="6221" y="1"/>
                  </a:cubicBez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0" name="Google Shape;6800;p50"/>
            <p:cNvSpPr/>
            <p:nvPr/>
          </p:nvSpPr>
          <p:spPr>
            <a:xfrm>
              <a:off x="7206876" y="1712348"/>
              <a:ext cx="159912" cy="66274"/>
            </a:xfrm>
            <a:custGeom>
              <a:avLst/>
              <a:gdLst/>
              <a:ahLst/>
              <a:cxnLst/>
              <a:rect l="l" t="t" r="r" b="b"/>
              <a:pathLst>
                <a:path w="6107" h="2531" extrusionOk="0">
                  <a:moveTo>
                    <a:pt x="668" y="0"/>
                  </a:moveTo>
                  <a:cubicBezTo>
                    <a:pt x="191" y="0"/>
                    <a:pt x="1" y="630"/>
                    <a:pt x="401" y="897"/>
                  </a:cubicBezTo>
                  <a:lnTo>
                    <a:pt x="2691" y="2424"/>
                  </a:lnTo>
                  <a:cubicBezTo>
                    <a:pt x="2801" y="2495"/>
                    <a:pt x="2929" y="2531"/>
                    <a:pt x="3058" y="2531"/>
                  </a:cubicBezTo>
                  <a:cubicBezTo>
                    <a:pt x="3187" y="2531"/>
                    <a:pt x="3316" y="2495"/>
                    <a:pt x="3426" y="2424"/>
                  </a:cubicBezTo>
                  <a:lnTo>
                    <a:pt x="5715" y="897"/>
                  </a:lnTo>
                  <a:cubicBezTo>
                    <a:pt x="6106" y="630"/>
                    <a:pt x="5925" y="0"/>
                    <a:pt x="5438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1" name="Google Shape;6801;p50"/>
            <p:cNvSpPr/>
            <p:nvPr/>
          </p:nvSpPr>
          <p:spPr>
            <a:xfrm>
              <a:off x="7232118" y="1700852"/>
              <a:ext cx="109689" cy="77769"/>
            </a:xfrm>
            <a:custGeom>
              <a:avLst/>
              <a:gdLst/>
              <a:ahLst/>
              <a:cxnLst/>
              <a:rect l="l" t="t" r="r" b="b"/>
              <a:pathLst>
                <a:path w="4189" h="2970" extrusionOk="0">
                  <a:moveTo>
                    <a:pt x="544" y="1"/>
                  </a:moveTo>
                  <a:lnTo>
                    <a:pt x="544" y="1050"/>
                  </a:lnTo>
                  <a:cubicBezTo>
                    <a:pt x="544" y="1346"/>
                    <a:pt x="344" y="1603"/>
                    <a:pt x="67" y="1689"/>
                  </a:cubicBezTo>
                  <a:lnTo>
                    <a:pt x="0" y="1708"/>
                  </a:lnTo>
                  <a:lnTo>
                    <a:pt x="1727" y="2863"/>
                  </a:lnTo>
                  <a:cubicBezTo>
                    <a:pt x="1837" y="2934"/>
                    <a:pt x="1965" y="2970"/>
                    <a:pt x="2094" y="2970"/>
                  </a:cubicBezTo>
                  <a:cubicBezTo>
                    <a:pt x="2223" y="2970"/>
                    <a:pt x="2352" y="2934"/>
                    <a:pt x="2462" y="2863"/>
                  </a:cubicBezTo>
                  <a:lnTo>
                    <a:pt x="4188" y="1708"/>
                  </a:lnTo>
                  <a:lnTo>
                    <a:pt x="4121" y="1689"/>
                  </a:lnTo>
                  <a:cubicBezTo>
                    <a:pt x="3845" y="1603"/>
                    <a:pt x="3644" y="1346"/>
                    <a:pt x="3644" y="1050"/>
                  </a:cubicBezTo>
                  <a:lnTo>
                    <a:pt x="364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2" name="Google Shape;6802;p50"/>
            <p:cNvSpPr/>
            <p:nvPr/>
          </p:nvSpPr>
          <p:spPr>
            <a:xfrm>
              <a:off x="7246101" y="1700852"/>
              <a:ext cx="81462" cy="23121"/>
            </a:xfrm>
            <a:custGeom>
              <a:avLst/>
              <a:gdLst/>
              <a:ahLst/>
              <a:cxnLst/>
              <a:rect l="l" t="t" r="r" b="b"/>
              <a:pathLst>
                <a:path w="3111" h="883" extrusionOk="0">
                  <a:moveTo>
                    <a:pt x="0" y="1"/>
                  </a:moveTo>
                  <a:lnTo>
                    <a:pt x="0" y="497"/>
                  </a:lnTo>
                  <a:cubicBezTo>
                    <a:pt x="487" y="754"/>
                    <a:pt x="1021" y="883"/>
                    <a:pt x="1555" y="883"/>
                  </a:cubicBezTo>
                  <a:cubicBezTo>
                    <a:pt x="2090" y="883"/>
                    <a:pt x="2624" y="754"/>
                    <a:pt x="3110" y="497"/>
                  </a:cubicBezTo>
                  <a:lnTo>
                    <a:pt x="3110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3" name="Google Shape;6803;p50"/>
            <p:cNvSpPr/>
            <p:nvPr/>
          </p:nvSpPr>
          <p:spPr>
            <a:xfrm>
              <a:off x="7189149" y="1543716"/>
              <a:ext cx="190627" cy="168658"/>
            </a:xfrm>
            <a:custGeom>
              <a:avLst/>
              <a:gdLst/>
              <a:ahLst/>
              <a:cxnLst/>
              <a:rect l="l" t="t" r="r" b="b"/>
              <a:pathLst>
                <a:path w="7280" h="6441" extrusionOk="0">
                  <a:moveTo>
                    <a:pt x="6621" y="1"/>
                  </a:moveTo>
                  <a:lnTo>
                    <a:pt x="849" y="449"/>
                  </a:lnTo>
                  <a:lnTo>
                    <a:pt x="849" y="2672"/>
                  </a:lnTo>
                  <a:lnTo>
                    <a:pt x="735" y="2672"/>
                  </a:lnTo>
                  <a:cubicBezTo>
                    <a:pt x="0" y="2672"/>
                    <a:pt x="0" y="3779"/>
                    <a:pt x="735" y="3779"/>
                  </a:cubicBezTo>
                  <a:lnTo>
                    <a:pt x="859" y="3779"/>
                  </a:lnTo>
                  <a:cubicBezTo>
                    <a:pt x="973" y="5277"/>
                    <a:pt x="2223" y="6440"/>
                    <a:pt x="3730" y="6440"/>
                  </a:cubicBezTo>
                  <a:cubicBezTo>
                    <a:pt x="5238" y="6440"/>
                    <a:pt x="6488" y="5277"/>
                    <a:pt x="6602" y="3779"/>
                  </a:cubicBezTo>
                  <a:lnTo>
                    <a:pt x="6726" y="3779"/>
                  </a:lnTo>
                  <a:cubicBezTo>
                    <a:pt x="7031" y="3779"/>
                    <a:pt x="7279" y="3531"/>
                    <a:pt x="7279" y="3225"/>
                  </a:cubicBezTo>
                  <a:cubicBezTo>
                    <a:pt x="7279" y="2920"/>
                    <a:pt x="7031" y="2672"/>
                    <a:pt x="6726" y="2672"/>
                  </a:cubicBezTo>
                  <a:lnTo>
                    <a:pt x="6621" y="2672"/>
                  </a:lnTo>
                  <a:lnTo>
                    <a:pt x="6621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4" name="Google Shape;6804;p50"/>
            <p:cNvSpPr/>
            <p:nvPr/>
          </p:nvSpPr>
          <p:spPr>
            <a:xfrm>
              <a:off x="7192893" y="1549713"/>
              <a:ext cx="146400" cy="162635"/>
            </a:xfrm>
            <a:custGeom>
              <a:avLst/>
              <a:gdLst/>
              <a:ahLst/>
              <a:cxnLst/>
              <a:rect l="l" t="t" r="r" b="b"/>
              <a:pathLst>
                <a:path w="5591" h="6211" extrusionOk="0">
                  <a:moveTo>
                    <a:pt x="5591" y="1"/>
                  </a:moveTo>
                  <a:lnTo>
                    <a:pt x="697" y="220"/>
                  </a:lnTo>
                  <a:lnTo>
                    <a:pt x="697" y="2443"/>
                  </a:lnTo>
                  <a:lnTo>
                    <a:pt x="621" y="2443"/>
                  </a:lnTo>
                  <a:cubicBezTo>
                    <a:pt x="614" y="2443"/>
                    <a:pt x="608" y="2443"/>
                    <a:pt x="601" y="2443"/>
                  </a:cubicBezTo>
                  <a:cubicBezTo>
                    <a:pt x="314" y="2443"/>
                    <a:pt x="76" y="2650"/>
                    <a:pt x="39" y="2939"/>
                  </a:cubicBezTo>
                  <a:cubicBezTo>
                    <a:pt x="0" y="3264"/>
                    <a:pt x="258" y="3550"/>
                    <a:pt x="592" y="3550"/>
                  </a:cubicBezTo>
                  <a:lnTo>
                    <a:pt x="706" y="3550"/>
                  </a:lnTo>
                  <a:cubicBezTo>
                    <a:pt x="810" y="5072"/>
                    <a:pt x="2090" y="6210"/>
                    <a:pt x="3566" y="6210"/>
                  </a:cubicBezTo>
                  <a:cubicBezTo>
                    <a:pt x="3718" y="6210"/>
                    <a:pt x="3871" y="6198"/>
                    <a:pt x="4026" y="6173"/>
                  </a:cubicBezTo>
                  <a:cubicBezTo>
                    <a:pt x="2624" y="5944"/>
                    <a:pt x="1594" y="4742"/>
                    <a:pt x="1594" y="3330"/>
                  </a:cubicBezTo>
                  <a:lnTo>
                    <a:pt x="1594" y="1556"/>
                  </a:lnTo>
                  <a:cubicBezTo>
                    <a:pt x="1594" y="1060"/>
                    <a:pt x="1994" y="659"/>
                    <a:pt x="2481" y="659"/>
                  </a:cubicBezTo>
                  <a:lnTo>
                    <a:pt x="5142" y="659"/>
                  </a:lnTo>
                  <a:cubicBezTo>
                    <a:pt x="5391" y="659"/>
                    <a:pt x="5591" y="459"/>
                    <a:pt x="5591" y="220"/>
                  </a:cubicBezTo>
                  <a:lnTo>
                    <a:pt x="559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5" name="Google Shape;6805;p50"/>
            <p:cNvSpPr/>
            <p:nvPr/>
          </p:nvSpPr>
          <p:spPr>
            <a:xfrm>
              <a:off x="7246101" y="1613604"/>
              <a:ext cx="11757" cy="17334"/>
            </a:xfrm>
            <a:custGeom>
              <a:avLst/>
              <a:gdLst/>
              <a:ahLst/>
              <a:cxnLst/>
              <a:rect l="l" t="t" r="r" b="b"/>
              <a:pathLst>
                <a:path w="449" h="662" extrusionOk="0">
                  <a:moveTo>
                    <a:pt x="225" y="1"/>
                  </a:moveTo>
                  <a:cubicBezTo>
                    <a:pt x="113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66"/>
                    <a:pt x="105" y="661"/>
                    <a:pt x="229" y="661"/>
                  </a:cubicBezTo>
                  <a:cubicBezTo>
                    <a:pt x="353" y="661"/>
                    <a:pt x="449" y="566"/>
                    <a:pt x="449" y="442"/>
                  </a:cubicBezTo>
                  <a:lnTo>
                    <a:pt x="449" y="223"/>
                  </a:lnTo>
                  <a:cubicBezTo>
                    <a:pt x="449" y="75"/>
                    <a:pt x="337" y="1"/>
                    <a:pt x="2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6" name="Google Shape;6806;p50"/>
            <p:cNvSpPr/>
            <p:nvPr/>
          </p:nvSpPr>
          <p:spPr>
            <a:xfrm>
              <a:off x="7316041" y="161360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66"/>
                    <a:pt x="96" y="661"/>
                    <a:pt x="220" y="661"/>
                  </a:cubicBezTo>
                  <a:cubicBezTo>
                    <a:pt x="344" y="661"/>
                    <a:pt x="439" y="566"/>
                    <a:pt x="439" y="442"/>
                  </a:cubicBezTo>
                  <a:lnTo>
                    <a:pt x="439" y="223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7" name="Google Shape;6807;p50"/>
            <p:cNvSpPr/>
            <p:nvPr/>
          </p:nvSpPr>
          <p:spPr>
            <a:xfrm>
              <a:off x="7238115" y="1593834"/>
              <a:ext cx="28097" cy="13878"/>
            </a:xfrm>
            <a:custGeom>
              <a:avLst/>
              <a:gdLst/>
              <a:ahLst/>
              <a:cxnLst/>
              <a:rect l="l" t="t" r="r" b="b"/>
              <a:pathLst>
                <a:path w="1073" h="530" extrusionOk="0">
                  <a:moveTo>
                    <a:pt x="759" y="1"/>
                  </a:moveTo>
                  <a:cubicBezTo>
                    <a:pt x="745" y="1"/>
                    <a:pt x="731" y="2"/>
                    <a:pt x="716" y="4"/>
                  </a:cubicBezTo>
                  <a:lnTo>
                    <a:pt x="267" y="90"/>
                  </a:lnTo>
                  <a:cubicBezTo>
                    <a:pt x="0" y="138"/>
                    <a:pt x="38" y="529"/>
                    <a:pt x="305" y="529"/>
                  </a:cubicBezTo>
                  <a:lnTo>
                    <a:pt x="353" y="529"/>
                  </a:lnTo>
                  <a:lnTo>
                    <a:pt x="792" y="443"/>
                  </a:lnTo>
                  <a:cubicBezTo>
                    <a:pt x="1072" y="389"/>
                    <a:pt x="1010" y="1"/>
                    <a:pt x="759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8" name="Google Shape;6808;p50"/>
            <p:cNvSpPr/>
            <p:nvPr/>
          </p:nvSpPr>
          <p:spPr>
            <a:xfrm>
              <a:off x="7307767" y="1594044"/>
              <a:ext cx="27782" cy="13904"/>
            </a:xfrm>
            <a:custGeom>
              <a:avLst/>
              <a:gdLst/>
              <a:ahLst/>
              <a:cxnLst/>
              <a:rect l="l" t="t" r="r" b="b"/>
              <a:pathLst>
                <a:path w="1061" h="531" extrusionOk="0">
                  <a:moveTo>
                    <a:pt x="305" y="1"/>
                  </a:moveTo>
                  <a:cubicBezTo>
                    <a:pt x="60" y="1"/>
                    <a:pt x="0" y="391"/>
                    <a:pt x="269" y="445"/>
                  </a:cubicBezTo>
                  <a:lnTo>
                    <a:pt x="717" y="521"/>
                  </a:lnTo>
                  <a:lnTo>
                    <a:pt x="755" y="521"/>
                  </a:lnTo>
                  <a:lnTo>
                    <a:pt x="755" y="531"/>
                  </a:lnTo>
                  <a:cubicBezTo>
                    <a:pt x="1032" y="531"/>
                    <a:pt x="1061" y="140"/>
                    <a:pt x="803" y="92"/>
                  </a:cubicBezTo>
                  <a:lnTo>
                    <a:pt x="355" y="6"/>
                  </a:lnTo>
                  <a:cubicBezTo>
                    <a:pt x="337" y="3"/>
                    <a:pt x="321" y="1"/>
                    <a:pt x="30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9" name="Google Shape;6809;p50"/>
            <p:cNvSpPr/>
            <p:nvPr/>
          </p:nvSpPr>
          <p:spPr>
            <a:xfrm>
              <a:off x="7211380" y="1502999"/>
              <a:ext cx="174392" cy="52501"/>
            </a:xfrm>
            <a:custGeom>
              <a:avLst/>
              <a:gdLst/>
              <a:ahLst/>
              <a:cxnLst/>
              <a:rect l="l" t="t" r="r" b="b"/>
              <a:pathLst>
                <a:path w="6660" h="2005" extrusionOk="0">
                  <a:moveTo>
                    <a:pt x="1994" y="1"/>
                  </a:moveTo>
                  <a:cubicBezTo>
                    <a:pt x="888" y="1"/>
                    <a:pt x="0" y="898"/>
                    <a:pt x="0" y="2004"/>
                  </a:cubicBezTo>
                  <a:lnTo>
                    <a:pt x="4656" y="2004"/>
                  </a:lnTo>
                  <a:cubicBezTo>
                    <a:pt x="5667" y="2004"/>
                    <a:pt x="6516" y="1251"/>
                    <a:pt x="6640" y="259"/>
                  </a:cubicBezTo>
                  <a:cubicBezTo>
                    <a:pt x="6659" y="125"/>
                    <a:pt x="6554" y="1"/>
                    <a:pt x="642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0" name="Google Shape;6810;p50"/>
            <p:cNvSpPr/>
            <p:nvPr/>
          </p:nvSpPr>
          <p:spPr>
            <a:xfrm>
              <a:off x="7257832" y="1502999"/>
              <a:ext cx="127940" cy="40744"/>
            </a:xfrm>
            <a:custGeom>
              <a:avLst/>
              <a:gdLst/>
              <a:ahLst/>
              <a:cxnLst/>
              <a:rect l="l" t="t" r="r" b="b"/>
              <a:pathLst>
                <a:path w="4886" h="1556" extrusionOk="0">
                  <a:moveTo>
                    <a:pt x="745" y="1"/>
                  </a:moveTo>
                  <a:cubicBezTo>
                    <a:pt x="430" y="259"/>
                    <a:pt x="192" y="602"/>
                    <a:pt x="77" y="993"/>
                  </a:cubicBezTo>
                  <a:cubicBezTo>
                    <a:pt x="1" y="1279"/>
                    <a:pt x="220" y="1556"/>
                    <a:pt x="506" y="1556"/>
                  </a:cubicBezTo>
                  <a:lnTo>
                    <a:pt x="4141" y="1556"/>
                  </a:lnTo>
                  <a:cubicBezTo>
                    <a:pt x="4542" y="1232"/>
                    <a:pt x="4809" y="764"/>
                    <a:pt x="4866" y="249"/>
                  </a:cubicBezTo>
                  <a:cubicBezTo>
                    <a:pt x="4885" y="115"/>
                    <a:pt x="4780" y="1"/>
                    <a:pt x="4647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1" name="Google Shape;6811;p50"/>
            <p:cNvSpPr/>
            <p:nvPr/>
          </p:nvSpPr>
          <p:spPr>
            <a:xfrm>
              <a:off x="7252097" y="1782262"/>
              <a:ext cx="11521" cy="75491"/>
            </a:xfrm>
            <a:custGeom>
              <a:avLst/>
              <a:gdLst/>
              <a:ahLst/>
              <a:cxnLst/>
              <a:rect l="l" t="t" r="r" b="b"/>
              <a:pathLst>
                <a:path w="440" h="2883" extrusionOk="0">
                  <a:moveTo>
                    <a:pt x="235" y="1"/>
                  </a:moveTo>
                  <a:cubicBezTo>
                    <a:pt x="230" y="1"/>
                    <a:pt x="225" y="1"/>
                    <a:pt x="220" y="2"/>
                  </a:cubicBezTo>
                  <a:cubicBezTo>
                    <a:pt x="96" y="2"/>
                    <a:pt x="0" y="97"/>
                    <a:pt x="0" y="221"/>
                  </a:cubicBezTo>
                  <a:lnTo>
                    <a:pt x="0" y="2883"/>
                  </a:lnTo>
                  <a:lnTo>
                    <a:pt x="439" y="2883"/>
                  </a:lnTo>
                  <a:lnTo>
                    <a:pt x="439" y="221"/>
                  </a:lnTo>
                  <a:cubicBezTo>
                    <a:pt x="439" y="102"/>
                    <a:pt x="352" y="1"/>
                    <a:pt x="23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2" name="Google Shape;6812;p50"/>
            <p:cNvSpPr/>
            <p:nvPr/>
          </p:nvSpPr>
          <p:spPr>
            <a:xfrm>
              <a:off x="7310045" y="1782262"/>
              <a:ext cx="11783" cy="75491"/>
            </a:xfrm>
            <a:custGeom>
              <a:avLst/>
              <a:gdLst/>
              <a:ahLst/>
              <a:cxnLst/>
              <a:rect l="l" t="t" r="r" b="b"/>
              <a:pathLst>
                <a:path w="450" h="2883" extrusionOk="0">
                  <a:moveTo>
                    <a:pt x="244" y="1"/>
                  </a:moveTo>
                  <a:cubicBezTo>
                    <a:pt x="239" y="1"/>
                    <a:pt x="235" y="1"/>
                    <a:pt x="230" y="2"/>
                  </a:cubicBezTo>
                  <a:cubicBezTo>
                    <a:pt x="106" y="2"/>
                    <a:pt x="1" y="97"/>
                    <a:pt x="1" y="221"/>
                  </a:cubicBezTo>
                  <a:lnTo>
                    <a:pt x="1" y="2883"/>
                  </a:lnTo>
                  <a:lnTo>
                    <a:pt x="449" y="2883"/>
                  </a:lnTo>
                  <a:lnTo>
                    <a:pt x="449" y="221"/>
                  </a:lnTo>
                  <a:cubicBezTo>
                    <a:pt x="449" y="102"/>
                    <a:pt x="353" y="1"/>
                    <a:pt x="244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3" name="Google Shape;6813;p50"/>
            <p:cNvSpPr/>
            <p:nvPr/>
          </p:nvSpPr>
          <p:spPr>
            <a:xfrm>
              <a:off x="7260896" y="1654112"/>
              <a:ext cx="51872" cy="17570"/>
            </a:xfrm>
            <a:custGeom>
              <a:avLst/>
              <a:gdLst/>
              <a:ahLst/>
              <a:cxnLst/>
              <a:rect l="l" t="t" r="r" b="b"/>
              <a:pathLst>
                <a:path w="1981" h="671" extrusionOk="0">
                  <a:moveTo>
                    <a:pt x="331" y="0"/>
                  </a:moveTo>
                  <a:cubicBezTo>
                    <a:pt x="155" y="0"/>
                    <a:pt x="1" y="229"/>
                    <a:pt x="170" y="383"/>
                  </a:cubicBezTo>
                  <a:cubicBezTo>
                    <a:pt x="389" y="574"/>
                    <a:pt x="668" y="670"/>
                    <a:pt x="950" y="670"/>
                  </a:cubicBezTo>
                  <a:cubicBezTo>
                    <a:pt x="964" y="670"/>
                    <a:pt x="977" y="670"/>
                    <a:pt x="990" y="669"/>
                  </a:cubicBezTo>
                  <a:cubicBezTo>
                    <a:pt x="1004" y="670"/>
                    <a:pt x="1018" y="670"/>
                    <a:pt x="1032" y="670"/>
                  </a:cubicBezTo>
                  <a:cubicBezTo>
                    <a:pt x="1322" y="670"/>
                    <a:pt x="1592" y="574"/>
                    <a:pt x="1811" y="383"/>
                  </a:cubicBezTo>
                  <a:cubicBezTo>
                    <a:pt x="1980" y="229"/>
                    <a:pt x="1832" y="0"/>
                    <a:pt x="1658" y="0"/>
                  </a:cubicBezTo>
                  <a:cubicBezTo>
                    <a:pt x="1607" y="0"/>
                    <a:pt x="1554" y="20"/>
                    <a:pt x="1506" y="68"/>
                  </a:cubicBezTo>
                  <a:cubicBezTo>
                    <a:pt x="1353" y="173"/>
                    <a:pt x="1174" y="226"/>
                    <a:pt x="995" y="226"/>
                  </a:cubicBezTo>
                  <a:cubicBezTo>
                    <a:pt x="816" y="226"/>
                    <a:pt x="637" y="173"/>
                    <a:pt x="485" y="68"/>
                  </a:cubicBezTo>
                  <a:cubicBezTo>
                    <a:pt x="437" y="20"/>
                    <a:pt x="383" y="0"/>
                    <a:pt x="33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14" name="Google Shape;6814;p50"/>
          <p:cNvGrpSpPr/>
          <p:nvPr/>
        </p:nvGrpSpPr>
        <p:grpSpPr>
          <a:xfrm>
            <a:off x="7603081" y="1973072"/>
            <a:ext cx="276802" cy="354807"/>
            <a:chOff x="7603081" y="1973072"/>
            <a:chExt cx="276802" cy="354807"/>
          </a:xfrm>
        </p:grpSpPr>
        <p:sp>
          <p:nvSpPr>
            <p:cNvPr id="6815" name="Google Shape;6815;p50"/>
            <p:cNvSpPr/>
            <p:nvPr/>
          </p:nvSpPr>
          <p:spPr>
            <a:xfrm>
              <a:off x="7603081" y="2189465"/>
              <a:ext cx="276802" cy="138414"/>
            </a:xfrm>
            <a:custGeom>
              <a:avLst/>
              <a:gdLst/>
              <a:ahLst/>
              <a:cxnLst/>
              <a:rect l="l" t="t" r="r" b="b"/>
              <a:pathLst>
                <a:path w="10571" h="5286" extrusionOk="0">
                  <a:moveTo>
                    <a:pt x="3081" y="1"/>
                  </a:moveTo>
                  <a:cubicBezTo>
                    <a:pt x="2967" y="1"/>
                    <a:pt x="2862" y="96"/>
                    <a:pt x="2862" y="220"/>
                  </a:cubicBezTo>
                  <a:lnTo>
                    <a:pt x="2862" y="1269"/>
                  </a:lnTo>
                  <a:cubicBezTo>
                    <a:pt x="2862" y="1565"/>
                    <a:pt x="2671" y="1823"/>
                    <a:pt x="2395" y="1909"/>
                  </a:cubicBezTo>
                  <a:lnTo>
                    <a:pt x="935" y="2357"/>
                  </a:lnTo>
                  <a:cubicBezTo>
                    <a:pt x="382" y="2529"/>
                    <a:pt x="0" y="3034"/>
                    <a:pt x="0" y="3616"/>
                  </a:cubicBezTo>
                  <a:lnTo>
                    <a:pt x="0" y="4627"/>
                  </a:lnTo>
                  <a:cubicBezTo>
                    <a:pt x="0" y="4990"/>
                    <a:pt x="296" y="5286"/>
                    <a:pt x="658" y="5286"/>
                  </a:cubicBezTo>
                  <a:lnTo>
                    <a:pt x="9912" y="5286"/>
                  </a:lnTo>
                  <a:cubicBezTo>
                    <a:pt x="10275" y="5286"/>
                    <a:pt x="10570" y="4990"/>
                    <a:pt x="10570" y="4627"/>
                  </a:cubicBezTo>
                  <a:lnTo>
                    <a:pt x="10570" y="3616"/>
                  </a:lnTo>
                  <a:cubicBezTo>
                    <a:pt x="10570" y="3034"/>
                    <a:pt x="10198" y="2529"/>
                    <a:pt x="9645" y="2357"/>
                  </a:cubicBezTo>
                  <a:lnTo>
                    <a:pt x="8176" y="1909"/>
                  </a:lnTo>
                  <a:cubicBezTo>
                    <a:pt x="7899" y="1823"/>
                    <a:pt x="7708" y="1565"/>
                    <a:pt x="7708" y="1269"/>
                  </a:cubicBezTo>
                  <a:lnTo>
                    <a:pt x="7708" y="220"/>
                  </a:lnTo>
                  <a:cubicBezTo>
                    <a:pt x="7708" y="96"/>
                    <a:pt x="7613" y="1"/>
                    <a:pt x="7489" y="1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6" name="Google Shape;6816;p50"/>
            <p:cNvSpPr/>
            <p:nvPr/>
          </p:nvSpPr>
          <p:spPr>
            <a:xfrm>
              <a:off x="7666527" y="2189465"/>
              <a:ext cx="149909" cy="92197"/>
            </a:xfrm>
            <a:custGeom>
              <a:avLst/>
              <a:gdLst/>
              <a:ahLst/>
              <a:cxnLst/>
              <a:rect l="l" t="t" r="r" b="b"/>
              <a:pathLst>
                <a:path w="5725" h="3521" extrusionOk="0">
                  <a:moveTo>
                    <a:pt x="649" y="1"/>
                  </a:moveTo>
                  <a:cubicBezTo>
                    <a:pt x="525" y="1"/>
                    <a:pt x="429" y="96"/>
                    <a:pt x="429" y="220"/>
                  </a:cubicBezTo>
                  <a:lnTo>
                    <a:pt x="429" y="1269"/>
                  </a:lnTo>
                  <a:cubicBezTo>
                    <a:pt x="429" y="1556"/>
                    <a:pt x="258" y="1804"/>
                    <a:pt x="0" y="1899"/>
                  </a:cubicBezTo>
                  <a:cubicBezTo>
                    <a:pt x="344" y="2834"/>
                    <a:pt x="1488" y="3521"/>
                    <a:pt x="2862" y="3521"/>
                  </a:cubicBezTo>
                  <a:cubicBezTo>
                    <a:pt x="4226" y="3521"/>
                    <a:pt x="5390" y="2834"/>
                    <a:pt x="5724" y="1899"/>
                  </a:cubicBezTo>
                  <a:cubicBezTo>
                    <a:pt x="5457" y="1804"/>
                    <a:pt x="5276" y="1556"/>
                    <a:pt x="5276" y="1269"/>
                  </a:cubicBezTo>
                  <a:lnTo>
                    <a:pt x="5276" y="220"/>
                  </a:lnTo>
                  <a:cubicBezTo>
                    <a:pt x="5276" y="96"/>
                    <a:pt x="5180" y="1"/>
                    <a:pt x="5056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7" name="Google Shape;6817;p50"/>
            <p:cNvSpPr/>
            <p:nvPr/>
          </p:nvSpPr>
          <p:spPr>
            <a:xfrm>
              <a:off x="7679751" y="2189465"/>
              <a:ext cx="123698" cy="34564"/>
            </a:xfrm>
            <a:custGeom>
              <a:avLst/>
              <a:gdLst/>
              <a:ahLst/>
              <a:cxnLst/>
              <a:rect l="l" t="t" r="r" b="b"/>
              <a:pathLst>
                <a:path w="4724" h="1320" extrusionOk="0">
                  <a:moveTo>
                    <a:pt x="163" y="1"/>
                  </a:moveTo>
                  <a:cubicBezTo>
                    <a:pt x="96" y="1"/>
                    <a:pt x="39" y="20"/>
                    <a:pt x="1" y="67"/>
                  </a:cubicBezTo>
                  <a:cubicBezTo>
                    <a:pt x="568" y="902"/>
                    <a:pt x="1465" y="1319"/>
                    <a:pt x="2362" y="1319"/>
                  </a:cubicBezTo>
                  <a:cubicBezTo>
                    <a:pt x="3259" y="1319"/>
                    <a:pt x="4155" y="902"/>
                    <a:pt x="4723" y="67"/>
                  </a:cubicBezTo>
                  <a:cubicBezTo>
                    <a:pt x="4685" y="20"/>
                    <a:pt x="4628" y="1"/>
                    <a:pt x="4561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8" name="Google Shape;6818;p50"/>
            <p:cNvSpPr/>
            <p:nvPr/>
          </p:nvSpPr>
          <p:spPr>
            <a:xfrm>
              <a:off x="7644532" y="2033585"/>
              <a:ext cx="189370" cy="155408"/>
            </a:xfrm>
            <a:custGeom>
              <a:avLst/>
              <a:gdLst/>
              <a:ahLst/>
              <a:cxnLst/>
              <a:rect l="l" t="t" r="r" b="b"/>
              <a:pathLst>
                <a:path w="7232" h="5935" extrusionOk="0">
                  <a:moveTo>
                    <a:pt x="850" y="1"/>
                  </a:moveTo>
                  <a:lnTo>
                    <a:pt x="850" y="2204"/>
                  </a:lnTo>
                  <a:lnTo>
                    <a:pt x="735" y="2204"/>
                  </a:lnTo>
                  <a:cubicBezTo>
                    <a:pt x="1" y="2204"/>
                    <a:pt x="1" y="3311"/>
                    <a:pt x="735" y="3311"/>
                  </a:cubicBezTo>
                  <a:lnTo>
                    <a:pt x="859" y="3311"/>
                  </a:lnTo>
                  <a:cubicBezTo>
                    <a:pt x="974" y="4790"/>
                    <a:pt x="2214" y="5935"/>
                    <a:pt x="3712" y="5935"/>
                  </a:cubicBezTo>
                  <a:cubicBezTo>
                    <a:pt x="5200" y="5935"/>
                    <a:pt x="6440" y="4790"/>
                    <a:pt x="6564" y="3311"/>
                  </a:cubicBezTo>
                  <a:lnTo>
                    <a:pt x="6679" y="3311"/>
                  </a:lnTo>
                  <a:cubicBezTo>
                    <a:pt x="6984" y="3311"/>
                    <a:pt x="7232" y="3063"/>
                    <a:pt x="7232" y="2758"/>
                  </a:cubicBezTo>
                  <a:cubicBezTo>
                    <a:pt x="7232" y="2452"/>
                    <a:pt x="6984" y="2204"/>
                    <a:pt x="6679" y="2204"/>
                  </a:cubicBezTo>
                  <a:lnTo>
                    <a:pt x="6574" y="2204"/>
                  </a:lnTo>
                  <a:lnTo>
                    <a:pt x="6574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9" name="Google Shape;6819;p50"/>
            <p:cNvSpPr/>
            <p:nvPr/>
          </p:nvSpPr>
          <p:spPr>
            <a:xfrm>
              <a:off x="7701249" y="2092292"/>
              <a:ext cx="11521" cy="17020"/>
            </a:xfrm>
            <a:custGeom>
              <a:avLst/>
              <a:gdLst/>
              <a:ahLst/>
              <a:cxnLst/>
              <a:rect l="l" t="t" r="r" b="b"/>
              <a:pathLst>
                <a:path w="440" h="650" extrusionOk="0">
                  <a:moveTo>
                    <a:pt x="220" y="1"/>
                  </a:moveTo>
                  <a:cubicBezTo>
                    <a:pt x="115" y="1"/>
                    <a:pt x="10" y="67"/>
                    <a:pt x="0" y="201"/>
                  </a:cubicBezTo>
                  <a:lnTo>
                    <a:pt x="0" y="420"/>
                  </a:lnTo>
                  <a:cubicBezTo>
                    <a:pt x="0" y="544"/>
                    <a:pt x="96" y="649"/>
                    <a:pt x="220" y="649"/>
                  </a:cubicBezTo>
                  <a:cubicBezTo>
                    <a:pt x="334" y="640"/>
                    <a:pt x="439" y="544"/>
                    <a:pt x="439" y="420"/>
                  </a:cubicBezTo>
                  <a:lnTo>
                    <a:pt x="439" y="201"/>
                  </a:lnTo>
                  <a:cubicBezTo>
                    <a:pt x="430" y="67"/>
                    <a:pt x="325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0" name="Google Shape;6820;p50"/>
            <p:cNvSpPr/>
            <p:nvPr/>
          </p:nvSpPr>
          <p:spPr>
            <a:xfrm>
              <a:off x="7770429" y="2092292"/>
              <a:ext cx="11521" cy="17020"/>
            </a:xfrm>
            <a:custGeom>
              <a:avLst/>
              <a:gdLst/>
              <a:ahLst/>
              <a:cxnLst/>
              <a:rect l="l" t="t" r="r" b="b"/>
              <a:pathLst>
                <a:path w="440" h="650" extrusionOk="0">
                  <a:moveTo>
                    <a:pt x="220" y="1"/>
                  </a:moveTo>
                  <a:cubicBezTo>
                    <a:pt x="115" y="1"/>
                    <a:pt x="10" y="67"/>
                    <a:pt x="1" y="201"/>
                  </a:cubicBezTo>
                  <a:lnTo>
                    <a:pt x="1" y="420"/>
                  </a:lnTo>
                  <a:cubicBezTo>
                    <a:pt x="1" y="544"/>
                    <a:pt x="96" y="640"/>
                    <a:pt x="220" y="649"/>
                  </a:cubicBezTo>
                  <a:cubicBezTo>
                    <a:pt x="344" y="640"/>
                    <a:pt x="440" y="544"/>
                    <a:pt x="440" y="420"/>
                  </a:cubicBezTo>
                  <a:lnTo>
                    <a:pt x="440" y="201"/>
                  </a:lnTo>
                  <a:cubicBezTo>
                    <a:pt x="430" y="67"/>
                    <a:pt x="325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1" name="Google Shape;6821;p50"/>
            <p:cNvSpPr/>
            <p:nvPr/>
          </p:nvSpPr>
          <p:spPr>
            <a:xfrm>
              <a:off x="7693995" y="2074067"/>
              <a:ext cx="25766" cy="11495"/>
            </a:xfrm>
            <a:custGeom>
              <a:avLst/>
              <a:gdLst/>
              <a:ahLst/>
              <a:cxnLst/>
              <a:rect l="l" t="t" r="r" b="b"/>
              <a:pathLst>
                <a:path w="984" h="439" extrusionOk="0">
                  <a:moveTo>
                    <a:pt x="277" y="0"/>
                  </a:moveTo>
                  <a:cubicBezTo>
                    <a:pt x="1" y="19"/>
                    <a:pt x="1" y="420"/>
                    <a:pt x="277" y="439"/>
                  </a:cubicBezTo>
                  <a:lnTo>
                    <a:pt x="716" y="439"/>
                  </a:lnTo>
                  <a:cubicBezTo>
                    <a:pt x="983" y="420"/>
                    <a:pt x="983" y="19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2" name="Google Shape;6822;p50"/>
            <p:cNvSpPr/>
            <p:nvPr/>
          </p:nvSpPr>
          <p:spPr>
            <a:xfrm>
              <a:off x="7763202" y="2074067"/>
              <a:ext cx="25740" cy="11495"/>
            </a:xfrm>
            <a:custGeom>
              <a:avLst/>
              <a:gdLst/>
              <a:ahLst/>
              <a:cxnLst/>
              <a:rect l="l" t="t" r="r" b="b"/>
              <a:pathLst>
                <a:path w="983" h="439" extrusionOk="0">
                  <a:moveTo>
                    <a:pt x="277" y="0"/>
                  </a:moveTo>
                  <a:cubicBezTo>
                    <a:pt x="0" y="19"/>
                    <a:pt x="0" y="420"/>
                    <a:pt x="277" y="439"/>
                  </a:cubicBezTo>
                  <a:lnTo>
                    <a:pt x="716" y="439"/>
                  </a:lnTo>
                  <a:cubicBezTo>
                    <a:pt x="983" y="420"/>
                    <a:pt x="983" y="19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3" name="Google Shape;6823;p50"/>
            <p:cNvSpPr/>
            <p:nvPr/>
          </p:nvSpPr>
          <p:spPr>
            <a:xfrm>
              <a:off x="7647281" y="2033585"/>
              <a:ext cx="140430" cy="155879"/>
            </a:xfrm>
            <a:custGeom>
              <a:avLst/>
              <a:gdLst/>
              <a:ahLst/>
              <a:cxnLst/>
              <a:rect l="l" t="t" r="r" b="b"/>
              <a:pathLst>
                <a:path w="5363" h="5953" extrusionOk="0">
                  <a:moveTo>
                    <a:pt x="735" y="1"/>
                  </a:moveTo>
                  <a:lnTo>
                    <a:pt x="735" y="2204"/>
                  </a:lnTo>
                  <a:lnTo>
                    <a:pt x="649" y="2204"/>
                  </a:lnTo>
                  <a:cubicBezTo>
                    <a:pt x="392" y="2204"/>
                    <a:pt x="172" y="2367"/>
                    <a:pt x="96" y="2605"/>
                  </a:cubicBezTo>
                  <a:cubicBezTo>
                    <a:pt x="1" y="2958"/>
                    <a:pt x="258" y="3311"/>
                    <a:pt x="630" y="3311"/>
                  </a:cubicBezTo>
                  <a:lnTo>
                    <a:pt x="745" y="3311"/>
                  </a:lnTo>
                  <a:cubicBezTo>
                    <a:pt x="849" y="4816"/>
                    <a:pt x="2113" y="5952"/>
                    <a:pt x="3578" y="5952"/>
                  </a:cubicBezTo>
                  <a:cubicBezTo>
                    <a:pt x="3729" y="5952"/>
                    <a:pt x="3882" y="5940"/>
                    <a:pt x="4036" y="5915"/>
                  </a:cubicBezTo>
                  <a:cubicBezTo>
                    <a:pt x="2643" y="5696"/>
                    <a:pt x="1613" y="4494"/>
                    <a:pt x="1613" y="3092"/>
                  </a:cubicBezTo>
                  <a:lnTo>
                    <a:pt x="1613" y="1766"/>
                  </a:lnTo>
                  <a:cubicBezTo>
                    <a:pt x="1613" y="1155"/>
                    <a:pt x="2109" y="668"/>
                    <a:pt x="2720" y="668"/>
                  </a:cubicBezTo>
                  <a:lnTo>
                    <a:pt x="4923" y="668"/>
                  </a:lnTo>
                  <a:cubicBezTo>
                    <a:pt x="5162" y="668"/>
                    <a:pt x="5362" y="468"/>
                    <a:pt x="5362" y="230"/>
                  </a:cubicBezTo>
                  <a:lnTo>
                    <a:pt x="5362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4" name="Google Shape;6824;p50"/>
            <p:cNvSpPr/>
            <p:nvPr/>
          </p:nvSpPr>
          <p:spPr>
            <a:xfrm>
              <a:off x="7652518" y="1983127"/>
              <a:ext cx="106206" cy="108694"/>
            </a:xfrm>
            <a:custGeom>
              <a:avLst/>
              <a:gdLst/>
              <a:ahLst/>
              <a:cxnLst/>
              <a:rect l="l" t="t" r="r" b="b"/>
              <a:pathLst>
                <a:path w="4056" h="4151" extrusionOk="0">
                  <a:moveTo>
                    <a:pt x="1861" y="1"/>
                  </a:moveTo>
                  <a:cubicBezTo>
                    <a:pt x="755" y="230"/>
                    <a:pt x="1" y="1260"/>
                    <a:pt x="115" y="2386"/>
                  </a:cubicBezTo>
                  <a:lnTo>
                    <a:pt x="306" y="4150"/>
                  </a:lnTo>
                  <a:lnTo>
                    <a:pt x="526" y="4150"/>
                  </a:lnTo>
                  <a:cubicBezTo>
                    <a:pt x="774" y="4141"/>
                    <a:pt x="964" y="3950"/>
                    <a:pt x="964" y="3702"/>
                  </a:cubicBezTo>
                  <a:lnTo>
                    <a:pt x="964" y="2815"/>
                  </a:lnTo>
                  <a:cubicBezTo>
                    <a:pt x="964" y="2452"/>
                    <a:pt x="1260" y="2157"/>
                    <a:pt x="1623" y="2157"/>
                  </a:cubicBezTo>
                  <a:lnTo>
                    <a:pt x="4055" y="215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5" name="Google Shape;6825;p50"/>
            <p:cNvSpPr/>
            <p:nvPr/>
          </p:nvSpPr>
          <p:spPr>
            <a:xfrm>
              <a:off x="7678023" y="2126018"/>
              <a:ext cx="126919" cy="86463"/>
            </a:xfrm>
            <a:custGeom>
              <a:avLst/>
              <a:gdLst/>
              <a:ahLst/>
              <a:cxnLst/>
              <a:rect l="l" t="t" r="r" b="b"/>
              <a:pathLst>
                <a:path w="4847" h="3302" extrusionOk="0">
                  <a:moveTo>
                    <a:pt x="668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878"/>
                  </a:lnTo>
                  <a:cubicBezTo>
                    <a:pt x="0" y="2214"/>
                    <a:pt x="1088" y="3301"/>
                    <a:pt x="2423" y="3301"/>
                  </a:cubicBezTo>
                  <a:cubicBezTo>
                    <a:pt x="3768" y="3301"/>
                    <a:pt x="4846" y="2214"/>
                    <a:pt x="4846" y="878"/>
                  </a:cubicBezTo>
                  <a:lnTo>
                    <a:pt x="4846" y="659"/>
                  </a:lnTo>
                  <a:cubicBezTo>
                    <a:pt x="4846" y="296"/>
                    <a:pt x="4551" y="0"/>
                    <a:pt x="4188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6" name="Google Shape;6826;p50"/>
            <p:cNvSpPr/>
            <p:nvPr/>
          </p:nvSpPr>
          <p:spPr>
            <a:xfrm>
              <a:off x="7715493" y="2142881"/>
              <a:ext cx="51165" cy="17701"/>
            </a:xfrm>
            <a:custGeom>
              <a:avLst/>
              <a:gdLst/>
              <a:ahLst/>
              <a:cxnLst/>
              <a:rect l="l" t="t" r="r" b="b"/>
              <a:pathLst>
                <a:path w="1954" h="676" extrusionOk="0">
                  <a:moveTo>
                    <a:pt x="323" y="0"/>
                  </a:moveTo>
                  <a:cubicBezTo>
                    <a:pt x="149" y="0"/>
                    <a:pt x="0" y="237"/>
                    <a:pt x="181" y="396"/>
                  </a:cubicBezTo>
                  <a:cubicBezTo>
                    <a:pt x="384" y="572"/>
                    <a:pt x="651" y="675"/>
                    <a:pt x="923" y="675"/>
                  </a:cubicBezTo>
                  <a:cubicBezTo>
                    <a:pt x="946" y="675"/>
                    <a:pt x="969" y="674"/>
                    <a:pt x="992" y="673"/>
                  </a:cubicBezTo>
                  <a:cubicBezTo>
                    <a:pt x="1015" y="674"/>
                    <a:pt x="1038" y="675"/>
                    <a:pt x="1061" y="675"/>
                  </a:cubicBezTo>
                  <a:cubicBezTo>
                    <a:pt x="1334" y="675"/>
                    <a:pt x="1601" y="572"/>
                    <a:pt x="1813" y="396"/>
                  </a:cubicBezTo>
                  <a:cubicBezTo>
                    <a:pt x="1954" y="233"/>
                    <a:pt x="1812" y="24"/>
                    <a:pt x="1643" y="24"/>
                  </a:cubicBezTo>
                  <a:cubicBezTo>
                    <a:pt x="1595" y="24"/>
                    <a:pt x="1545" y="41"/>
                    <a:pt x="1498" y="81"/>
                  </a:cubicBezTo>
                  <a:cubicBezTo>
                    <a:pt x="1345" y="186"/>
                    <a:pt x="1169" y="239"/>
                    <a:pt x="992" y="239"/>
                  </a:cubicBezTo>
                  <a:cubicBezTo>
                    <a:pt x="816" y="239"/>
                    <a:pt x="639" y="186"/>
                    <a:pt x="487" y="81"/>
                  </a:cubicBezTo>
                  <a:cubicBezTo>
                    <a:pt x="436" y="24"/>
                    <a:pt x="378" y="0"/>
                    <a:pt x="323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7" name="Google Shape;6827;p50"/>
            <p:cNvSpPr/>
            <p:nvPr/>
          </p:nvSpPr>
          <p:spPr>
            <a:xfrm>
              <a:off x="7678023" y="2126018"/>
              <a:ext cx="78215" cy="86463"/>
            </a:xfrm>
            <a:custGeom>
              <a:avLst/>
              <a:gdLst/>
              <a:ahLst/>
              <a:cxnLst/>
              <a:rect l="l" t="t" r="r" b="b"/>
              <a:pathLst>
                <a:path w="2987" h="3302" extrusionOk="0">
                  <a:moveTo>
                    <a:pt x="668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878"/>
                  </a:lnTo>
                  <a:cubicBezTo>
                    <a:pt x="0" y="2247"/>
                    <a:pt x="1117" y="3301"/>
                    <a:pt x="2419" y="3301"/>
                  </a:cubicBezTo>
                  <a:cubicBezTo>
                    <a:pt x="2605" y="3301"/>
                    <a:pt x="2795" y="3280"/>
                    <a:pt x="2986" y="3234"/>
                  </a:cubicBezTo>
                  <a:cubicBezTo>
                    <a:pt x="1879" y="2986"/>
                    <a:pt x="1107" y="2004"/>
                    <a:pt x="1107" y="878"/>
                  </a:cubicBezTo>
                  <a:lnTo>
                    <a:pt x="1107" y="659"/>
                  </a:lnTo>
                  <a:cubicBezTo>
                    <a:pt x="1107" y="296"/>
                    <a:pt x="1402" y="0"/>
                    <a:pt x="176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8" name="Google Shape;6828;p50"/>
            <p:cNvSpPr/>
            <p:nvPr/>
          </p:nvSpPr>
          <p:spPr>
            <a:xfrm>
              <a:off x="7666030" y="1973072"/>
              <a:ext cx="164625" cy="118749"/>
            </a:xfrm>
            <a:custGeom>
              <a:avLst/>
              <a:gdLst/>
              <a:ahLst/>
              <a:cxnLst/>
              <a:rect l="l" t="t" r="r" b="b"/>
              <a:pathLst>
                <a:path w="6287" h="4535" extrusionOk="0">
                  <a:moveTo>
                    <a:pt x="123" y="1"/>
                  </a:moveTo>
                  <a:cubicBezTo>
                    <a:pt x="58" y="1"/>
                    <a:pt x="0" y="56"/>
                    <a:pt x="0" y="127"/>
                  </a:cubicBezTo>
                  <a:cubicBezTo>
                    <a:pt x="0" y="785"/>
                    <a:pt x="315" y="2541"/>
                    <a:pt x="3539" y="2541"/>
                  </a:cubicBezTo>
                  <a:lnTo>
                    <a:pt x="4646" y="2541"/>
                  </a:lnTo>
                  <a:cubicBezTo>
                    <a:pt x="5009" y="2541"/>
                    <a:pt x="5304" y="2836"/>
                    <a:pt x="5304" y="3199"/>
                  </a:cubicBezTo>
                  <a:lnTo>
                    <a:pt x="5304" y="4086"/>
                  </a:lnTo>
                  <a:cubicBezTo>
                    <a:pt x="5304" y="4325"/>
                    <a:pt x="5495" y="4525"/>
                    <a:pt x="5734" y="4525"/>
                  </a:cubicBezTo>
                  <a:lnTo>
                    <a:pt x="5963" y="4534"/>
                  </a:lnTo>
                  <a:lnTo>
                    <a:pt x="6153" y="2770"/>
                  </a:lnTo>
                  <a:cubicBezTo>
                    <a:pt x="6287" y="1463"/>
                    <a:pt x="5266" y="337"/>
                    <a:pt x="3959" y="337"/>
                  </a:cubicBezTo>
                  <a:lnTo>
                    <a:pt x="1784" y="337"/>
                  </a:lnTo>
                  <a:cubicBezTo>
                    <a:pt x="1221" y="337"/>
                    <a:pt x="573" y="251"/>
                    <a:pt x="191" y="22"/>
                  </a:cubicBezTo>
                  <a:cubicBezTo>
                    <a:pt x="169" y="7"/>
                    <a:pt x="146" y="1"/>
                    <a:pt x="123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9" name="Google Shape;6829;p50"/>
          <p:cNvGrpSpPr/>
          <p:nvPr/>
        </p:nvGrpSpPr>
        <p:grpSpPr>
          <a:xfrm>
            <a:off x="6696792" y="1502999"/>
            <a:ext cx="276802" cy="354754"/>
            <a:chOff x="6696792" y="1502999"/>
            <a:chExt cx="276802" cy="354754"/>
          </a:xfrm>
        </p:grpSpPr>
        <p:sp>
          <p:nvSpPr>
            <p:cNvPr id="6830" name="Google Shape;6830;p50"/>
            <p:cNvSpPr/>
            <p:nvPr/>
          </p:nvSpPr>
          <p:spPr>
            <a:xfrm>
              <a:off x="6696792" y="1702345"/>
              <a:ext cx="276540" cy="155408"/>
            </a:xfrm>
            <a:custGeom>
              <a:avLst/>
              <a:gdLst/>
              <a:ahLst/>
              <a:cxnLst/>
              <a:rect l="l" t="t" r="r" b="b"/>
              <a:pathLst>
                <a:path w="10561" h="5935" extrusionOk="0">
                  <a:moveTo>
                    <a:pt x="3749" y="1"/>
                  </a:moveTo>
                  <a:lnTo>
                    <a:pt x="3749" y="1041"/>
                  </a:lnTo>
                  <a:cubicBezTo>
                    <a:pt x="3749" y="1336"/>
                    <a:pt x="3549" y="1594"/>
                    <a:pt x="3272" y="1680"/>
                  </a:cubicBezTo>
                  <a:lnTo>
                    <a:pt x="954" y="2357"/>
                  </a:lnTo>
                  <a:cubicBezTo>
                    <a:pt x="391" y="2519"/>
                    <a:pt x="0" y="3034"/>
                    <a:pt x="10" y="3626"/>
                  </a:cubicBezTo>
                  <a:lnTo>
                    <a:pt x="10" y="5276"/>
                  </a:lnTo>
                  <a:cubicBezTo>
                    <a:pt x="10" y="5639"/>
                    <a:pt x="296" y="5935"/>
                    <a:pt x="668" y="5935"/>
                  </a:cubicBezTo>
                  <a:lnTo>
                    <a:pt x="9903" y="5935"/>
                  </a:lnTo>
                  <a:cubicBezTo>
                    <a:pt x="10265" y="5935"/>
                    <a:pt x="10561" y="5639"/>
                    <a:pt x="10561" y="5276"/>
                  </a:cubicBezTo>
                  <a:lnTo>
                    <a:pt x="10561" y="3626"/>
                  </a:lnTo>
                  <a:cubicBezTo>
                    <a:pt x="10561" y="3034"/>
                    <a:pt x="10179" y="2529"/>
                    <a:pt x="9616" y="2357"/>
                  </a:cubicBezTo>
                  <a:lnTo>
                    <a:pt x="7308" y="1680"/>
                  </a:lnTo>
                  <a:cubicBezTo>
                    <a:pt x="7022" y="1594"/>
                    <a:pt x="6831" y="1336"/>
                    <a:pt x="6831" y="1041"/>
                  </a:cubicBezTo>
                  <a:lnTo>
                    <a:pt x="6831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1" name="Google Shape;6831;p50"/>
            <p:cNvSpPr/>
            <p:nvPr/>
          </p:nvSpPr>
          <p:spPr>
            <a:xfrm>
              <a:off x="6697028" y="1747069"/>
              <a:ext cx="276566" cy="110684"/>
            </a:xfrm>
            <a:custGeom>
              <a:avLst/>
              <a:gdLst/>
              <a:ahLst/>
              <a:cxnLst/>
              <a:rect l="l" t="t" r="r" b="b"/>
              <a:pathLst>
                <a:path w="10562" h="4227" extrusionOk="0">
                  <a:moveTo>
                    <a:pt x="3168" y="0"/>
                  </a:moveTo>
                  <a:lnTo>
                    <a:pt x="945" y="649"/>
                  </a:lnTo>
                  <a:cubicBezTo>
                    <a:pt x="382" y="811"/>
                    <a:pt x="1" y="1326"/>
                    <a:pt x="1" y="1918"/>
                  </a:cubicBezTo>
                  <a:lnTo>
                    <a:pt x="1" y="3568"/>
                  </a:lnTo>
                  <a:cubicBezTo>
                    <a:pt x="1" y="3931"/>
                    <a:pt x="296" y="4227"/>
                    <a:pt x="659" y="4227"/>
                  </a:cubicBezTo>
                  <a:lnTo>
                    <a:pt x="9894" y="4227"/>
                  </a:lnTo>
                  <a:cubicBezTo>
                    <a:pt x="10266" y="4227"/>
                    <a:pt x="10561" y="3931"/>
                    <a:pt x="10561" y="3568"/>
                  </a:cubicBezTo>
                  <a:lnTo>
                    <a:pt x="10561" y="1918"/>
                  </a:lnTo>
                  <a:cubicBezTo>
                    <a:pt x="10552" y="1326"/>
                    <a:pt x="10170" y="811"/>
                    <a:pt x="9607" y="649"/>
                  </a:cubicBezTo>
                  <a:lnTo>
                    <a:pt x="7394" y="0"/>
                  </a:lnTo>
                  <a:cubicBezTo>
                    <a:pt x="7117" y="935"/>
                    <a:pt x="6259" y="1584"/>
                    <a:pt x="5276" y="1584"/>
                  </a:cubicBezTo>
                  <a:cubicBezTo>
                    <a:pt x="4303" y="1584"/>
                    <a:pt x="3435" y="935"/>
                    <a:pt x="3168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2" name="Google Shape;6832;p50"/>
            <p:cNvSpPr/>
            <p:nvPr/>
          </p:nvSpPr>
          <p:spPr>
            <a:xfrm>
              <a:off x="6794960" y="1708106"/>
              <a:ext cx="80702" cy="22886"/>
            </a:xfrm>
            <a:custGeom>
              <a:avLst/>
              <a:gdLst/>
              <a:ahLst/>
              <a:cxnLst/>
              <a:rect l="l" t="t" r="r" b="b"/>
              <a:pathLst>
                <a:path w="3082" h="874" extrusionOk="0">
                  <a:moveTo>
                    <a:pt x="0" y="0"/>
                  </a:moveTo>
                  <a:lnTo>
                    <a:pt x="0" y="487"/>
                  </a:lnTo>
                  <a:cubicBezTo>
                    <a:pt x="482" y="744"/>
                    <a:pt x="1012" y="873"/>
                    <a:pt x="1541" y="873"/>
                  </a:cubicBezTo>
                  <a:cubicBezTo>
                    <a:pt x="2070" y="873"/>
                    <a:pt x="2600" y="744"/>
                    <a:pt x="3082" y="487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3" name="Google Shape;6833;p50"/>
            <p:cNvSpPr/>
            <p:nvPr/>
          </p:nvSpPr>
          <p:spPr>
            <a:xfrm>
              <a:off x="6738243" y="1592944"/>
              <a:ext cx="189134" cy="124929"/>
            </a:xfrm>
            <a:custGeom>
              <a:avLst/>
              <a:gdLst/>
              <a:ahLst/>
              <a:cxnLst/>
              <a:rect l="l" t="t" r="r" b="b"/>
              <a:pathLst>
                <a:path w="7223" h="4771" extrusionOk="0">
                  <a:moveTo>
                    <a:pt x="850" y="0"/>
                  </a:moveTo>
                  <a:lnTo>
                    <a:pt x="850" y="1097"/>
                  </a:lnTo>
                  <a:lnTo>
                    <a:pt x="735" y="1097"/>
                  </a:lnTo>
                  <a:cubicBezTo>
                    <a:pt x="1" y="1097"/>
                    <a:pt x="1" y="2194"/>
                    <a:pt x="735" y="2194"/>
                  </a:cubicBezTo>
                  <a:lnTo>
                    <a:pt x="859" y="2194"/>
                  </a:lnTo>
                  <a:cubicBezTo>
                    <a:pt x="1002" y="3654"/>
                    <a:pt x="2233" y="4770"/>
                    <a:pt x="3702" y="4770"/>
                  </a:cubicBezTo>
                  <a:cubicBezTo>
                    <a:pt x="5171" y="4770"/>
                    <a:pt x="6402" y="3654"/>
                    <a:pt x="6555" y="2194"/>
                  </a:cubicBezTo>
                  <a:lnTo>
                    <a:pt x="6669" y="2194"/>
                  </a:lnTo>
                  <a:cubicBezTo>
                    <a:pt x="6974" y="2194"/>
                    <a:pt x="7222" y="1946"/>
                    <a:pt x="7222" y="1641"/>
                  </a:cubicBezTo>
                  <a:cubicBezTo>
                    <a:pt x="7222" y="1345"/>
                    <a:pt x="6974" y="1097"/>
                    <a:pt x="6669" y="1097"/>
                  </a:cubicBezTo>
                  <a:lnTo>
                    <a:pt x="6564" y="1097"/>
                  </a:lnTo>
                  <a:lnTo>
                    <a:pt x="656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4" name="Google Shape;6834;p50"/>
            <p:cNvSpPr/>
            <p:nvPr/>
          </p:nvSpPr>
          <p:spPr>
            <a:xfrm>
              <a:off x="6742249" y="1592944"/>
              <a:ext cx="144908" cy="126683"/>
            </a:xfrm>
            <a:custGeom>
              <a:avLst/>
              <a:gdLst/>
              <a:ahLst/>
              <a:cxnLst/>
              <a:rect l="l" t="t" r="r" b="b"/>
              <a:pathLst>
                <a:path w="5534" h="4838" extrusionOk="0">
                  <a:moveTo>
                    <a:pt x="697" y="0"/>
                  </a:moveTo>
                  <a:lnTo>
                    <a:pt x="697" y="1097"/>
                  </a:lnTo>
                  <a:lnTo>
                    <a:pt x="611" y="1097"/>
                  </a:lnTo>
                  <a:cubicBezTo>
                    <a:pt x="605" y="1097"/>
                    <a:pt x="598" y="1097"/>
                    <a:pt x="592" y="1097"/>
                  </a:cubicBezTo>
                  <a:cubicBezTo>
                    <a:pt x="314" y="1097"/>
                    <a:pt x="76" y="1304"/>
                    <a:pt x="39" y="1584"/>
                  </a:cubicBezTo>
                  <a:cubicBezTo>
                    <a:pt x="0" y="1908"/>
                    <a:pt x="258" y="2194"/>
                    <a:pt x="582" y="2194"/>
                  </a:cubicBezTo>
                  <a:lnTo>
                    <a:pt x="706" y="2194"/>
                  </a:lnTo>
                  <a:cubicBezTo>
                    <a:pt x="821" y="3683"/>
                    <a:pt x="2061" y="4827"/>
                    <a:pt x="3549" y="4837"/>
                  </a:cubicBezTo>
                  <a:lnTo>
                    <a:pt x="3549" y="4608"/>
                  </a:lnTo>
                  <a:cubicBezTo>
                    <a:pt x="2490" y="4169"/>
                    <a:pt x="1794" y="3129"/>
                    <a:pt x="1794" y="1975"/>
                  </a:cubicBezTo>
                  <a:lnTo>
                    <a:pt x="1794" y="1756"/>
                  </a:lnTo>
                  <a:cubicBezTo>
                    <a:pt x="1794" y="1145"/>
                    <a:pt x="2280" y="659"/>
                    <a:pt x="2891" y="659"/>
                  </a:cubicBezTo>
                  <a:lnTo>
                    <a:pt x="5095" y="659"/>
                  </a:lnTo>
                  <a:cubicBezTo>
                    <a:pt x="5333" y="659"/>
                    <a:pt x="5534" y="458"/>
                    <a:pt x="5534" y="220"/>
                  </a:cubicBezTo>
                  <a:lnTo>
                    <a:pt x="553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5" name="Google Shape;6835;p50"/>
            <p:cNvSpPr/>
            <p:nvPr/>
          </p:nvSpPr>
          <p:spPr>
            <a:xfrm>
              <a:off x="6702291" y="1503129"/>
              <a:ext cx="266066" cy="95575"/>
            </a:xfrm>
            <a:custGeom>
              <a:avLst/>
              <a:gdLst/>
              <a:ahLst/>
              <a:cxnLst/>
              <a:rect l="l" t="t" r="r" b="b"/>
              <a:pathLst>
                <a:path w="10161" h="3650" extrusionOk="0">
                  <a:moveTo>
                    <a:pt x="5075" y="1"/>
                  </a:moveTo>
                  <a:cubicBezTo>
                    <a:pt x="4989" y="1"/>
                    <a:pt x="4904" y="25"/>
                    <a:pt x="4827" y="72"/>
                  </a:cubicBezTo>
                  <a:lnTo>
                    <a:pt x="181" y="3249"/>
                  </a:lnTo>
                  <a:cubicBezTo>
                    <a:pt x="0" y="3364"/>
                    <a:pt x="76" y="3640"/>
                    <a:pt x="296" y="3650"/>
                  </a:cubicBezTo>
                  <a:lnTo>
                    <a:pt x="9864" y="3650"/>
                  </a:lnTo>
                  <a:cubicBezTo>
                    <a:pt x="10074" y="3640"/>
                    <a:pt x="10160" y="3364"/>
                    <a:pt x="9979" y="3249"/>
                  </a:cubicBezTo>
                  <a:lnTo>
                    <a:pt x="5323" y="72"/>
                  </a:lnTo>
                  <a:cubicBezTo>
                    <a:pt x="5247" y="25"/>
                    <a:pt x="5161" y="1"/>
                    <a:pt x="507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6" name="Google Shape;6836;p50"/>
            <p:cNvSpPr/>
            <p:nvPr/>
          </p:nvSpPr>
          <p:spPr>
            <a:xfrm>
              <a:off x="6787209" y="1621669"/>
              <a:ext cx="26997" cy="11521"/>
            </a:xfrm>
            <a:custGeom>
              <a:avLst/>
              <a:gdLst/>
              <a:ahLst/>
              <a:cxnLst/>
              <a:rect l="l" t="t" r="r" b="b"/>
              <a:pathLst>
                <a:path w="1031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735" y="439"/>
                  </a:lnTo>
                  <a:cubicBezTo>
                    <a:pt x="1031" y="439"/>
                    <a:pt x="1031" y="0"/>
                    <a:pt x="73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7" name="Google Shape;6837;p50"/>
            <p:cNvSpPr/>
            <p:nvPr/>
          </p:nvSpPr>
          <p:spPr>
            <a:xfrm>
              <a:off x="6856416" y="1621669"/>
              <a:ext cx="26735" cy="11521"/>
            </a:xfrm>
            <a:custGeom>
              <a:avLst/>
              <a:gdLst/>
              <a:ahLst/>
              <a:cxnLst/>
              <a:rect l="l" t="t" r="r" b="b"/>
              <a:pathLst>
                <a:path w="1021" h="440" extrusionOk="0">
                  <a:moveTo>
                    <a:pt x="286" y="0"/>
                  </a:moveTo>
                  <a:cubicBezTo>
                    <a:pt x="0" y="0"/>
                    <a:pt x="0" y="439"/>
                    <a:pt x="286" y="439"/>
                  </a:cubicBezTo>
                  <a:lnTo>
                    <a:pt x="735" y="439"/>
                  </a:lnTo>
                  <a:cubicBezTo>
                    <a:pt x="1021" y="43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8" name="Google Shape;6838;p50"/>
            <p:cNvSpPr/>
            <p:nvPr/>
          </p:nvSpPr>
          <p:spPr>
            <a:xfrm>
              <a:off x="6702291" y="1502999"/>
              <a:ext cx="136660" cy="95706"/>
            </a:xfrm>
            <a:custGeom>
              <a:avLst/>
              <a:gdLst/>
              <a:ahLst/>
              <a:cxnLst/>
              <a:rect l="l" t="t" r="r" b="b"/>
              <a:pathLst>
                <a:path w="5219" h="3655" extrusionOk="0">
                  <a:moveTo>
                    <a:pt x="5083" y="1"/>
                  </a:moveTo>
                  <a:cubicBezTo>
                    <a:pt x="4993" y="1"/>
                    <a:pt x="4904" y="26"/>
                    <a:pt x="4827" y="77"/>
                  </a:cubicBezTo>
                  <a:lnTo>
                    <a:pt x="181" y="3254"/>
                  </a:lnTo>
                  <a:cubicBezTo>
                    <a:pt x="0" y="3369"/>
                    <a:pt x="76" y="3645"/>
                    <a:pt x="296" y="3655"/>
                  </a:cubicBezTo>
                  <a:lnTo>
                    <a:pt x="3196" y="3655"/>
                  </a:lnTo>
                  <a:cubicBezTo>
                    <a:pt x="3100" y="3655"/>
                    <a:pt x="3062" y="3369"/>
                    <a:pt x="3139" y="3235"/>
                  </a:cubicBezTo>
                  <a:lnTo>
                    <a:pt x="5218" y="20"/>
                  </a:lnTo>
                  <a:cubicBezTo>
                    <a:pt x="5174" y="7"/>
                    <a:pt x="5128" y="1"/>
                    <a:pt x="5083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9" name="Google Shape;6839;p50"/>
            <p:cNvSpPr/>
            <p:nvPr/>
          </p:nvSpPr>
          <p:spPr>
            <a:xfrm>
              <a:off x="6748979" y="1598679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1" y="1"/>
                  </a:moveTo>
                  <a:lnTo>
                    <a:pt x="1" y="983"/>
                  </a:lnTo>
                  <a:lnTo>
                    <a:pt x="306" y="945"/>
                  </a:lnTo>
                  <a:cubicBezTo>
                    <a:pt x="631" y="907"/>
                    <a:pt x="879" y="630"/>
                    <a:pt x="879" y="296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0" name="Google Shape;6840;p50"/>
            <p:cNvSpPr/>
            <p:nvPr/>
          </p:nvSpPr>
          <p:spPr>
            <a:xfrm>
              <a:off x="6898626" y="1598679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0" y="1"/>
                  </a:moveTo>
                  <a:lnTo>
                    <a:pt x="0" y="296"/>
                  </a:lnTo>
                  <a:cubicBezTo>
                    <a:pt x="0" y="630"/>
                    <a:pt x="248" y="907"/>
                    <a:pt x="573" y="945"/>
                  </a:cubicBezTo>
                  <a:lnTo>
                    <a:pt x="878" y="983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1" name="Google Shape;6841;p50"/>
            <p:cNvSpPr/>
            <p:nvPr/>
          </p:nvSpPr>
          <p:spPr>
            <a:xfrm>
              <a:off x="6812189" y="1667624"/>
              <a:ext cx="45981" cy="17256"/>
            </a:xfrm>
            <a:custGeom>
              <a:avLst/>
              <a:gdLst/>
              <a:ahLst/>
              <a:cxnLst/>
              <a:rect l="l" t="t" r="r" b="b"/>
              <a:pathLst>
                <a:path w="1756" h="659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468"/>
                    <a:pt x="201" y="659"/>
                    <a:pt x="439" y="659"/>
                  </a:cubicBezTo>
                  <a:lnTo>
                    <a:pt x="1317" y="659"/>
                  </a:lnTo>
                  <a:cubicBezTo>
                    <a:pt x="1565" y="659"/>
                    <a:pt x="1756" y="468"/>
                    <a:pt x="1756" y="220"/>
                  </a:cubicBezTo>
                  <a:lnTo>
                    <a:pt x="1756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2" name="Google Shape;6842;p50"/>
            <p:cNvSpPr/>
            <p:nvPr/>
          </p:nvSpPr>
          <p:spPr>
            <a:xfrm>
              <a:off x="6794960" y="1661889"/>
              <a:ext cx="80702" cy="34617"/>
            </a:xfrm>
            <a:custGeom>
              <a:avLst/>
              <a:gdLst/>
              <a:ahLst/>
              <a:cxnLst/>
              <a:rect l="l" t="t" r="r" b="b"/>
              <a:pathLst>
                <a:path w="3082" h="1322" extrusionOk="0">
                  <a:moveTo>
                    <a:pt x="659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1107"/>
                  </a:lnTo>
                  <a:cubicBezTo>
                    <a:pt x="0" y="1250"/>
                    <a:pt x="110" y="1322"/>
                    <a:pt x="220" y="1322"/>
                  </a:cubicBezTo>
                  <a:cubicBezTo>
                    <a:pt x="329" y="1322"/>
                    <a:pt x="439" y="1250"/>
                    <a:pt x="439" y="1107"/>
                  </a:cubicBezTo>
                  <a:lnTo>
                    <a:pt x="439" y="888"/>
                  </a:lnTo>
                  <a:cubicBezTo>
                    <a:pt x="439" y="764"/>
                    <a:pt x="535" y="668"/>
                    <a:pt x="659" y="668"/>
                  </a:cubicBezTo>
                  <a:lnTo>
                    <a:pt x="878" y="668"/>
                  </a:lnTo>
                  <a:cubicBezTo>
                    <a:pt x="1021" y="668"/>
                    <a:pt x="1155" y="620"/>
                    <a:pt x="1269" y="535"/>
                  </a:cubicBezTo>
                  <a:cubicBezTo>
                    <a:pt x="1345" y="477"/>
                    <a:pt x="1441" y="449"/>
                    <a:pt x="1546" y="449"/>
                  </a:cubicBezTo>
                  <a:cubicBezTo>
                    <a:pt x="1641" y="449"/>
                    <a:pt x="1737" y="477"/>
                    <a:pt x="1813" y="535"/>
                  </a:cubicBezTo>
                  <a:cubicBezTo>
                    <a:pt x="1927" y="620"/>
                    <a:pt x="2061" y="668"/>
                    <a:pt x="2204" y="668"/>
                  </a:cubicBezTo>
                  <a:lnTo>
                    <a:pt x="2423" y="668"/>
                  </a:lnTo>
                  <a:cubicBezTo>
                    <a:pt x="2547" y="668"/>
                    <a:pt x="2643" y="764"/>
                    <a:pt x="2643" y="888"/>
                  </a:cubicBezTo>
                  <a:lnTo>
                    <a:pt x="2643" y="1107"/>
                  </a:lnTo>
                  <a:cubicBezTo>
                    <a:pt x="2643" y="1250"/>
                    <a:pt x="2753" y="1322"/>
                    <a:pt x="2862" y="1322"/>
                  </a:cubicBezTo>
                  <a:cubicBezTo>
                    <a:pt x="2972" y="1322"/>
                    <a:pt x="3082" y="1250"/>
                    <a:pt x="3082" y="1107"/>
                  </a:cubicBezTo>
                  <a:lnTo>
                    <a:pt x="3082" y="659"/>
                  </a:lnTo>
                  <a:cubicBezTo>
                    <a:pt x="3082" y="296"/>
                    <a:pt x="2786" y="0"/>
                    <a:pt x="242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3" name="Google Shape;6843;p50"/>
            <p:cNvSpPr/>
            <p:nvPr/>
          </p:nvSpPr>
          <p:spPr>
            <a:xfrm>
              <a:off x="6823920" y="1702345"/>
              <a:ext cx="22519" cy="46007"/>
            </a:xfrm>
            <a:custGeom>
              <a:avLst/>
              <a:gdLst/>
              <a:ahLst/>
              <a:cxnLst/>
              <a:rect l="l" t="t" r="r" b="b"/>
              <a:pathLst>
                <a:path w="860" h="1757" extrusionOk="0">
                  <a:moveTo>
                    <a:pt x="410" y="0"/>
                  </a:moveTo>
                  <a:cubicBezTo>
                    <a:pt x="285" y="0"/>
                    <a:pt x="180" y="83"/>
                    <a:pt x="144" y="201"/>
                  </a:cubicBezTo>
                  <a:lnTo>
                    <a:pt x="49" y="487"/>
                  </a:lnTo>
                  <a:cubicBezTo>
                    <a:pt x="10" y="602"/>
                    <a:pt x="1" y="716"/>
                    <a:pt x="30" y="831"/>
                  </a:cubicBezTo>
                  <a:lnTo>
                    <a:pt x="173" y="1546"/>
                  </a:lnTo>
                  <a:cubicBezTo>
                    <a:pt x="192" y="1670"/>
                    <a:pt x="306" y="1756"/>
                    <a:pt x="430" y="1756"/>
                  </a:cubicBezTo>
                  <a:cubicBezTo>
                    <a:pt x="564" y="1756"/>
                    <a:pt x="669" y="1670"/>
                    <a:pt x="697" y="1546"/>
                  </a:cubicBezTo>
                  <a:lnTo>
                    <a:pt x="840" y="831"/>
                  </a:lnTo>
                  <a:cubicBezTo>
                    <a:pt x="860" y="716"/>
                    <a:pt x="850" y="602"/>
                    <a:pt x="812" y="487"/>
                  </a:cubicBezTo>
                  <a:lnTo>
                    <a:pt x="716" y="201"/>
                  </a:lnTo>
                  <a:cubicBezTo>
                    <a:pt x="678" y="77"/>
                    <a:pt x="564" y="1"/>
                    <a:pt x="430" y="1"/>
                  </a:cubicBezTo>
                  <a:cubicBezTo>
                    <a:pt x="423" y="0"/>
                    <a:pt x="417" y="0"/>
                    <a:pt x="41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4" name="Google Shape;6844;p50"/>
            <p:cNvSpPr/>
            <p:nvPr/>
          </p:nvSpPr>
          <p:spPr>
            <a:xfrm>
              <a:off x="6757986" y="1747069"/>
              <a:ext cx="154649" cy="110684"/>
            </a:xfrm>
            <a:custGeom>
              <a:avLst/>
              <a:gdLst/>
              <a:ahLst/>
              <a:cxnLst/>
              <a:rect l="l" t="t" r="r" b="b"/>
              <a:pathLst>
                <a:path w="5906" h="4227" extrusionOk="0">
                  <a:moveTo>
                    <a:pt x="840" y="0"/>
                  </a:moveTo>
                  <a:lnTo>
                    <a:pt x="0" y="248"/>
                  </a:lnTo>
                  <a:cubicBezTo>
                    <a:pt x="315" y="1355"/>
                    <a:pt x="1231" y="2185"/>
                    <a:pt x="2366" y="2414"/>
                  </a:cubicBezTo>
                  <a:cubicBezTo>
                    <a:pt x="2576" y="2452"/>
                    <a:pt x="2729" y="2633"/>
                    <a:pt x="2729" y="2843"/>
                  </a:cubicBezTo>
                  <a:lnTo>
                    <a:pt x="2729" y="4227"/>
                  </a:lnTo>
                  <a:lnTo>
                    <a:pt x="3168" y="4227"/>
                  </a:lnTo>
                  <a:lnTo>
                    <a:pt x="3168" y="2843"/>
                  </a:lnTo>
                  <a:cubicBezTo>
                    <a:pt x="3168" y="2633"/>
                    <a:pt x="3320" y="2452"/>
                    <a:pt x="3521" y="2414"/>
                  </a:cubicBezTo>
                  <a:cubicBezTo>
                    <a:pt x="4665" y="2195"/>
                    <a:pt x="5581" y="1355"/>
                    <a:pt x="5906" y="248"/>
                  </a:cubicBezTo>
                  <a:lnTo>
                    <a:pt x="5066" y="0"/>
                  </a:lnTo>
                  <a:cubicBezTo>
                    <a:pt x="4789" y="935"/>
                    <a:pt x="3931" y="1584"/>
                    <a:pt x="2948" y="1584"/>
                  </a:cubicBezTo>
                  <a:cubicBezTo>
                    <a:pt x="1975" y="1584"/>
                    <a:pt x="1107" y="935"/>
                    <a:pt x="84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45" name="Google Shape;6845;p50"/>
          <p:cNvSpPr/>
          <p:nvPr/>
        </p:nvSpPr>
        <p:spPr>
          <a:xfrm>
            <a:off x="6360786" y="1502999"/>
            <a:ext cx="23017" cy="26264"/>
          </a:xfrm>
          <a:custGeom>
            <a:avLst/>
            <a:gdLst/>
            <a:ahLst/>
            <a:cxnLst/>
            <a:rect l="l" t="t" r="r" b="b"/>
            <a:pathLst>
              <a:path w="879" h="1003" extrusionOk="0">
                <a:moveTo>
                  <a:pt x="879" y="1"/>
                </a:moveTo>
                <a:cubicBezTo>
                  <a:pt x="583" y="1"/>
                  <a:pt x="287" y="49"/>
                  <a:pt x="1" y="125"/>
                </a:cubicBezTo>
                <a:lnTo>
                  <a:pt x="1" y="1003"/>
                </a:lnTo>
                <a:cubicBezTo>
                  <a:pt x="220" y="611"/>
                  <a:pt x="516" y="278"/>
                  <a:pt x="879" y="1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46" name="Google Shape;6846;p50"/>
          <p:cNvGrpSpPr/>
          <p:nvPr/>
        </p:nvGrpSpPr>
        <p:grpSpPr>
          <a:xfrm>
            <a:off x="6223393" y="1502999"/>
            <a:ext cx="320295" cy="354754"/>
            <a:chOff x="6223393" y="1502999"/>
            <a:chExt cx="320295" cy="354754"/>
          </a:xfrm>
        </p:grpSpPr>
        <p:sp>
          <p:nvSpPr>
            <p:cNvPr id="6847" name="Google Shape;6847;p50"/>
            <p:cNvSpPr/>
            <p:nvPr/>
          </p:nvSpPr>
          <p:spPr>
            <a:xfrm>
              <a:off x="6246384" y="1691871"/>
              <a:ext cx="274550" cy="165882"/>
            </a:xfrm>
            <a:custGeom>
              <a:avLst/>
              <a:gdLst/>
              <a:ahLst/>
              <a:cxnLst/>
              <a:rect l="l" t="t" r="r" b="b"/>
              <a:pathLst>
                <a:path w="10485" h="6335" extrusionOk="0">
                  <a:moveTo>
                    <a:pt x="3712" y="0"/>
                  </a:moveTo>
                  <a:lnTo>
                    <a:pt x="3712" y="1040"/>
                  </a:lnTo>
                  <a:cubicBezTo>
                    <a:pt x="3712" y="1326"/>
                    <a:pt x="3521" y="1584"/>
                    <a:pt x="3244" y="1670"/>
                  </a:cubicBezTo>
                  <a:lnTo>
                    <a:pt x="936" y="2347"/>
                  </a:lnTo>
                  <a:cubicBezTo>
                    <a:pt x="382" y="2509"/>
                    <a:pt x="1" y="3015"/>
                    <a:pt x="1" y="3597"/>
                  </a:cubicBezTo>
                  <a:lnTo>
                    <a:pt x="1" y="5686"/>
                  </a:lnTo>
                  <a:cubicBezTo>
                    <a:pt x="1" y="6039"/>
                    <a:pt x="296" y="6335"/>
                    <a:pt x="659" y="6335"/>
                  </a:cubicBezTo>
                  <a:lnTo>
                    <a:pt x="9827" y="6335"/>
                  </a:lnTo>
                  <a:cubicBezTo>
                    <a:pt x="10189" y="6335"/>
                    <a:pt x="10485" y="6039"/>
                    <a:pt x="10485" y="5686"/>
                  </a:cubicBezTo>
                  <a:lnTo>
                    <a:pt x="10485" y="3606"/>
                  </a:lnTo>
                  <a:cubicBezTo>
                    <a:pt x="10485" y="3015"/>
                    <a:pt x="10103" y="2509"/>
                    <a:pt x="9541" y="2347"/>
                  </a:cubicBezTo>
                  <a:lnTo>
                    <a:pt x="7241" y="1660"/>
                  </a:lnTo>
                  <a:cubicBezTo>
                    <a:pt x="6965" y="1584"/>
                    <a:pt x="6774" y="1326"/>
                    <a:pt x="6774" y="1040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8" name="Google Shape;6848;p50"/>
            <p:cNvSpPr/>
            <p:nvPr/>
          </p:nvSpPr>
          <p:spPr>
            <a:xfrm>
              <a:off x="6223393" y="1709101"/>
              <a:ext cx="320295" cy="97199"/>
            </a:xfrm>
            <a:custGeom>
              <a:avLst/>
              <a:gdLst/>
              <a:ahLst/>
              <a:cxnLst/>
              <a:rect l="l" t="t" r="r" b="b"/>
              <a:pathLst>
                <a:path w="12232" h="3712" extrusionOk="0">
                  <a:moveTo>
                    <a:pt x="1317" y="0"/>
                  </a:moveTo>
                  <a:cubicBezTo>
                    <a:pt x="592" y="0"/>
                    <a:pt x="1" y="582"/>
                    <a:pt x="1" y="1307"/>
                  </a:cubicBezTo>
                  <a:lnTo>
                    <a:pt x="1" y="2834"/>
                  </a:lnTo>
                  <a:cubicBezTo>
                    <a:pt x="1" y="3320"/>
                    <a:pt x="392" y="3711"/>
                    <a:pt x="879" y="3711"/>
                  </a:cubicBezTo>
                  <a:lnTo>
                    <a:pt x="11363" y="3711"/>
                  </a:lnTo>
                  <a:cubicBezTo>
                    <a:pt x="11840" y="3711"/>
                    <a:pt x="12231" y="3320"/>
                    <a:pt x="12231" y="2834"/>
                  </a:cubicBezTo>
                  <a:lnTo>
                    <a:pt x="12231" y="1307"/>
                  </a:lnTo>
                  <a:cubicBezTo>
                    <a:pt x="12231" y="582"/>
                    <a:pt x="11649" y="0"/>
                    <a:pt x="10924" y="0"/>
                  </a:cubicBezTo>
                  <a:lnTo>
                    <a:pt x="10848" y="0"/>
                  </a:lnTo>
                  <a:cubicBezTo>
                    <a:pt x="10619" y="0"/>
                    <a:pt x="10390" y="77"/>
                    <a:pt x="10199" y="210"/>
                  </a:cubicBezTo>
                  <a:lnTo>
                    <a:pt x="9903" y="430"/>
                  </a:lnTo>
                  <a:cubicBezTo>
                    <a:pt x="9713" y="573"/>
                    <a:pt x="9484" y="649"/>
                    <a:pt x="9255" y="649"/>
                  </a:cubicBezTo>
                  <a:lnTo>
                    <a:pt x="8873" y="649"/>
                  </a:lnTo>
                  <a:cubicBezTo>
                    <a:pt x="8797" y="649"/>
                    <a:pt x="8720" y="697"/>
                    <a:pt x="8682" y="773"/>
                  </a:cubicBezTo>
                  <a:cubicBezTo>
                    <a:pt x="8167" y="1708"/>
                    <a:pt x="7366" y="2471"/>
                    <a:pt x="6393" y="2939"/>
                  </a:cubicBezTo>
                  <a:cubicBezTo>
                    <a:pt x="6307" y="2977"/>
                    <a:pt x="6214" y="2996"/>
                    <a:pt x="6120" y="2996"/>
                  </a:cubicBezTo>
                  <a:cubicBezTo>
                    <a:pt x="6025" y="2996"/>
                    <a:pt x="5930" y="2977"/>
                    <a:pt x="5839" y="2939"/>
                  </a:cubicBezTo>
                  <a:cubicBezTo>
                    <a:pt x="4876" y="2471"/>
                    <a:pt x="4074" y="1718"/>
                    <a:pt x="3559" y="773"/>
                  </a:cubicBezTo>
                  <a:cubicBezTo>
                    <a:pt x="3521" y="697"/>
                    <a:pt x="3445" y="649"/>
                    <a:pt x="3369" y="649"/>
                  </a:cubicBezTo>
                  <a:lnTo>
                    <a:pt x="2987" y="649"/>
                  </a:lnTo>
                  <a:cubicBezTo>
                    <a:pt x="2758" y="649"/>
                    <a:pt x="2529" y="573"/>
                    <a:pt x="2338" y="439"/>
                  </a:cubicBezTo>
                  <a:lnTo>
                    <a:pt x="2042" y="220"/>
                  </a:lnTo>
                  <a:cubicBezTo>
                    <a:pt x="1852" y="77"/>
                    <a:pt x="1623" y="0"/>
                    <a:pt x="1384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9" name="Google Shape;6849;p50"/>
            <p:cNvSpPr/>
            <p:nvPr/>
          </p:nvSpPr>
          <p:spPr>
            <a:xfrm>
              <a:off x="6292103" y="1724576"/>
              <a:ext cx="183138" cy="133177"/>
            </a:xfrm>
            <a:custGeom>
              <a:avLst/>
              <a:gdLst/>
              <a:ahLst/>
              <a:cxnLst/>
              <a:rect l="l" t="t" r="r" b="b"/>
              <a:pathLst>
                <a:path w="6994" h="5086" extrusionOk="0">
                  <a:moveTo>
                    <a:pt x="0" y="1"/>
                  </a:moveTo>
                  <a:lnTo>
                    <a:pt x="0" y="5086"/>
                  </a:lnTo>
                  <a:lnTo>
                    <a:pt x="6993" y="5086"/>
                  </a:lnTo>
                  <a:lnTo>
                    <a:pt x="6993" y="1"/>
                  </a:lnTo>
                  <a:cubicBezTo>
                    <a:pt x="6879" y="39"/>
                    <a:pt x="6755" y="58"/>
                    <a:pt x="6621" y="58"/>
                  </a:cubicBezTo>
                  <a:lnTo>
                    <a:pt x="6249" y="58"/>
                  </a:lnTo>
                  <a:cubicBezTo>
                    <a:pt x="6173" y="58"/>
                    <a:pt x="6096" y="106"/>
                    <a:pt x="6058" y="182"/>
                  </a:cubicBezTo>
                  <a:cubicBezTo>
                    <a:pt x="5543" y="1127"/>
                    <a:pt x="4742" y="1880"/>
                    <a:pt x="3769" y="2348"/>
                  </a:cubicBezTo>
                  <a:cubicBezTo>
                    <a:pt x="3683" y="2391"/>
                    <a:pt x="3590" y="2412"/>
                    <a:pt x="3496" y="2412"/>
                  </a:cubicBezTo>
                  <a:cubicBezTo>
                    <a:pt x="3401" y="2412"/>
                    <a:pt x="3306" y="2391"/>
                    <a:pt x="3215" y="2348"/>
                  </a:cubicBezTo>
                  <a:cubicBezTo>
                    <a:pt x="2252" y="1880"/>
                    <a:pt x="1450" y="1127"/>
                    <a:pt x="935" y="182"/>
                  </a:cubicBezTo>
                  <a:cubicBezTo>
                    <a:pt x="897" y="106"/>
                    <a:pt x="821" y="58"/>
                    <a:pt x="745" y="58"/>
                  </a:cubicBezTo>
                  <a:lnTo>
                    <a:pt x="363" y="58"/>
                  </a:lnTo>
                  <a:cubicBezTo>
                    <a:pt x="248" y="58"/>
                    <a:pt x="124" y="39"/>
                    <a:pt x="0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0" name="Google Shape;6850;p50"/>
            <p:cNvSpPr/>
            <p:nvPr/>
          </p:nvSpPr>
          <p:spPr>
            <a:xfrm>
              <a:off x="6343556" y="1691871"/>
              <a:ext cx="80205" cy="22886"/>
            </a:xfrm>
            <a:custGeom>
              <a:avLst/>
              <a:gdLst/>
              <a:ahLst/>
              <a:cxnLst/>
              <a:rect l="l" t="t" r="r" b="b"/>
              <a:pathLst>
                <a:path w="3063" h="874" extrusionOk="0">
                  <a:moveTo>
                    <a:pt x="1" y="0"/>
                  </a:moveTo>
                  <a:lnTo>
                    <a:pt x="1" y="487"/>
                  </a:lnTo>
                  <a:cubicBezTo>
                    <a:pt x="478" y="744"/>
                    <a:pt x="1002" y="873"/>
                    <a:pt x="1528" y="873"/>
                  </a:cubicBezTo>
                  <a:cubicBezTo>
                    <a:pt x="2054" y="873"/>
                    <a:pt x="2581" y="744"/>
                    <a:pt x="3063" y="487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1" name="Google Shape;6851;p50"/>
            <p:cNvSpPr/>
            <p:nvPr/>
          </p:nvSpPr>
          <p:spPr>
            <a:xfrm>
              <a:off x="6287363" y="1588938"/>
              <a:ext cx="192355" cy="114428"/>
            </a:xfrm>
            <a:custGeom>
              <a:avLst/>
              <a:gdLst/>
              <a:ahLst/>
              <a:cxnLst/>
              <a:rect l="l" t="t" r="r" b="b"/>
              <a:pathLst>
                <a:path w="7346" h="4370" extrusionOk="0">
                  <a:moveTo>
                    <a:pt x="840" y="1"/>
                  </a:moveTo>
                  <a:lnTo>
                    <a:pt x="840" y="659"/>
                  </a:lnTo>
                  <a:lnTo>
                    <a:pt x="725" y="659"/>
                  </a:lnTo>
                  <a:cubicBezTo>
                    <a:pt x="0" y="659"/>
                    <a:pt x="0" y="1746"/>
                    <a:pt x="725" y="1746"/>
                  </a:cubicBezTo>
                  <a:lnTo>
                    <a:pt x="840" y="1746"/>
                  </a:lnTo>
                  <a:cubicBezTo>
                    <a:pt x="954" y="3225"/>
                    <a:pt x="2194" y="4370"/>
                    <a:pt x="3673" y="4370"/>
                  </a:cubicBezTo>
                  <a:cubicBezTo>
                    <a:pt x="5152" y="4370"/>
                    <a:pt x="6392" y="3225"/>
                    <a:pt x="6506" y="1746"/>
                  </a:cubicBezTo>
                  <a:lnTo>
                    <a:pt x="6621" y="1746"/>
                  </a:lnTo>
                  <a:cubicBezTo>
                    <a:pt x="7343" y="1746"/>
                    <a:pt x="7346" y="659"/>
                    <a:pt x="6630" y="659"/>
                  </a:cubicBezTo>
                  <a:cubicBezTo>
                    <a:pt x="6627" y="659"/>
                    <a:pt x="6624" y="659"/>
                    <a:pt x="6621" y="659"/>
                  </a:cubicBezTo>
                  <a:lnTo>
                    <a:pt x="6516" y="659"/>
                  </a:lnTo>
                  <a:lnTo>
                    <a:pt x="6516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2" name="Google Shape;6852;p50"/>
            <p:cNvSpPr/>
            <p:nvPr/>
          </p:nvSpPr>
          <p:spPr>
            <a:xfrm>
              <a:off x="6289851" y="1588938"/>
              <a:ext cx="156665" cy="114428"/>
            </a:xfrm>
            <a:custGeom>
              <a:avLst/>
              <a:gdLst/>
              <a:ahLst/>
              <a:cxnLst/>
              <a:rect l="l" t="t" r="r" b="b"/>
              <a:pathLst>
                <a:path w="5983" h="4370" extrusionOk="0">
                  <a:moveTo>
                    <a:pt x="735" y="1"/>
                  </a:moveTo>
                  <a:lnTo>
                    <a:pt x="735" y="649"/>
                  </a:lnTo>
                  <a:lnTo>
                    <a:pt x="649" y="649"/>
                  </a:lnTo>
                  <a:cubicBezTo>
                    <a:pt x="392" y="649"/>
                    <a:pt x="172" y="812"/>
                    <a:pt x="105" y="1050"/>
                  </a:cubicBezTo>
                  <a:cubicBezTo>
                    <a:pt x="1" y="1403"/>
                    <a:pt x="268" y="1746"/>
                    <a:pt x="630" y="1746"/>
                  </a:cubicBezTo>
                  <a:lnTo>
                    <a:pt x="745" y="1746"/>
                  </a:lnTo>
                  <a:cubicBezTo>
                    <a:pt x="848" y="3242"/>
                    <a:pt x="2103" y="4369"/>
                    <a:pt x="3559" y="4369"/>
                  </a:cubicBezTo>
                  <a:cubicBezTo>
                    <a:pt x="3710" y="4369"/>
                    <a:pt x="3863" y="4357"/>
                    <a:pt x="4017" y="4332"/>
                  </a:cubicBezTo>
                  <a:cubicBezTo>
                    <a:pt x="2634" y="4112"/>
                    <a:pt x="1622" y="2920"/>
                    <a:pt x="1622" y="1527"/>
                  </a:cubicBezTo>
                  <a:cubicBezTo>
                    <a:pt x="1622" y="1050"/>
                    <a:pt x="2013" y="659"/>
                    <a:pt x="2490" y="659"/>
                  </a:cubicBezTo>
                  <a:lnTo>
                    <a:pt x="5553" y="659"/>
                  </a:lnTo>
                  <a:cubicBezTo>
                    <a:pt x="5791" y="649"/>
                    <a:pt x="5982" y="459"/>
                    <a:pt x="5982" y="220"/>
                  </a:cubicBezTo>
                  <a:lnTo>
                    <a:pt x="5982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3" name="Google Shape;6853;p50"/>
            <p:cNvSpPr/>
            <p:nvPr/>
          </p:nvSpPr>
          <p:spPr>
            <a:xfrm>
              <a:off x="6346568" y="1606063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7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6" y="654"/>
                    <a:pt x="210" y="654"/>
                  </a:cubicBezTo>
                  <a:cubicBezTo>
                    <a:pt x="334" y="654"/>
                    <a:pt x="429" y="558"/>
                    <a:pt x="429" y="434"/>
                  </a:cubicBezTo>
                  <a:lnTo>
                    <a:pt x="429" y="215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4" name="Google Shape;6854;p50"/>
            <p:cNvSpPr/>
            <p:nvPr/>
          </p:nvSpPr>
          <p:spPr>
            <a:xfrm>
              <a:off x="6409255" y="1606063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5" name="Google Shape;6855;p50"/>
            <p:cNvSpPr/>
            <p:nvPr/>
          </p:nvSpPr>
          <p:spPr>
            <a:xfrm>
              <a:off x="6297837" y="1502999"/>
              <a:ext cx="171905" cy="85965"/>
            </a:xfrm>
            <a:custGeom>
              <a:avLst/>
              <a:gdLst/>
              <a:ahLst/>
              <a:cxnLst/>
              <a:rect l="l" t="t" r="r" b="b"/>
              <a:pathLst>
                <a:path w="6565" h="3283" extrusionOk="0">
                  <a:moveTo>
                    <a:pt x="3273" y="1"/>
                  </a:moveTo>
                  <a:cubicBezTo>
                    <a:pt x="1470" y="10"/>
                    <a:pt x="1" y="1470"/>
                    <a:pt x="1" y="3283"/>
                  </a:cubicBezTo>
                  <a:lnTo>
                    <a:pt x="6564" y="3283"/>
                  </a:lnTo>
                  <a:cubicBezTo>
                    <a:pt x="6555" y="1470"/>
                    <a:pt x="5086" y="1"/>
                    <a:pt x="3273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6" name="Google Shape;6856;p50"/>
            <p:cNvSpPr/>
            <p:nvPr/>
          </p:nvSpPr>
          <p:spPr>
            <a:xfrm>
              <a:off x="6360786" y="1502999"/>
              <a:ext cx="45745" cy="85965"/>
            </a:xfrm>
            <a:custGeom>
              <a:avLst/>
              <a:gdLst/>
              <a:ahLst/>
              <a:cxnLst/>
              <a:rect l="l" t="t" r="r" b="b"/>
              <a:pathLst>
                <a:path w="1747" h="3283" extrusionOk="0">
                  <a:moveTo>
                    <a:pt x="869" y="1"/>
                  </a:moveTo>
                  <a:cubicBezTo>
                    <a:pt x="573" y="1"/>
                    <a:pt x="278" y="49"/>
                    <a:pt x="1" y="125"/>
                  </a:cubicBezTo>
                  <a:lnTo>
                    <a:pt x="1" y="3283"/>
                  </a:lnTo>
                  <a:lnTo>
                    <a:pt x="1747" y="3283"/>
                  </a:lnTo>
                  <a:lnTo>
                    <a:pt x="1747" y="125"/>
                  </a:lnTo>
                  <a:cubicBezTo>
                    <a:pt x="1461" y="49"/>
                    <a:pt x="1165" y="1"/>
                    <a:pt x="869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7" name="Google Shape;6857;p50"/>
            <p:cNvSpPr/>
            <p:nvPr/>
          </p:nvSpPr>
          <p:spPr>
            <a:xfrm>
              <a:off x="6297837" y="1502999"/>
              <a:ext cx="171905" cy="85965"/>
            </a:xfrm>
            <a:custGeom>
              <a:avLst/>
              <a:gdLst/>
              <a:ahLst/>
              <a:cxnLst/>
              <a:rect l="l" t="t" r="r" b="b"/>
              <a:pathLst>
                <a:path w="6565" h="3283" extrusionOk="0">
                  <a:moveTo>
                    <a:pt x="3283" y="1"/>
                  </a:moveTo>
                  <a:cubicBezTo>
                    <a:pt x="1470" y="1"/>
                    <a:pt x="1" y="1470"/>
                    <a:pt x="1" y="3283"/>
                  </a:cubicBezTo>
                  <a:lnTo>
                    <a:pt x="6564" y="3283"/>
                  </a:lnTo>
                  <a:cubicBezTo>
                    <a:pt x="6564" y="3063"/>
                    <a:pt x="6536" y="2844"/>
                    <a:pt x="6498" y="2624"/>
                  </a:cubicBezTo>
                  <a:lnTo>
                    <a:pt x="2443" y="2624"/>
                  </a:lnTo>
                  <a:cubicBezTo>
                    <a:pt x="2166" y="2624"/>
                    <a:pt x="1957" y="2386"/>
                    <a:pt x="2004" y="2109"/>
                  </a:cubicBezTo>
                  <a:cubicBezTo>
                    <a:pt x="2138" y="1270"/>
                    <a:pt x="2596" y="516"/>
                    <a:pt x="3283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8" name="Google Shape;6858;p50"/>
            <p:cNvSpPr/>
            <p:nvPr/>
          </p:nvSpPr>
          <p:spPr>
            <a:xfrm>
              <a:off x="6364531" y="1651886"/>
              <a:ext cx="38021" cy="11521"/>
            </a:xfrm>
            <a:custGeom>
              <a:avLst/>
              <a:gdLst/>
              <a:ahLst/>
              <a:cxnLst/>
              <a:rect l="l" t="t" r="r" b="b"/>
              <a:pathLst>
                <a:path w="145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165" y="440"/>
                  </a:lnTo>
                  <a:cubicBezTo>
                    <a:pt x="1451" y="430"/>
                    <a:pt x="1451" y="1"/>
                    <a:pt x="116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9" name="Google Shape;6859;p50"/>
            <p:cNvSpPr/>
            <p:nvPr/>
          </p:nvSpPr>
          <p:spPr>
            <a:xfrm>
              <a:off x="6291658" y="1634343"/>
              <a:ext cx="183819" cy="74523"/>
            </a:xfrm>
            <a:custGeom>
              <a:avLst/>
              <a:gdLst/>
              <a:ahLst/>
              <a:cxnLst/>
              <a:rect l="l" t="t" r="r" b="b"/>
              <a:pathLst>
                <a:path w="7020" h="2846" extrusionOk="0">
                  <a:moveTo>
                    <a:pt x="4539" y="1758"/>
                  </a:moveTo>
                  <a:lnTo>
                    <a:pt x="4492" y="2054"/>
                  </a:lnTo>
                  <a:cubicBezTo>
                    <a:pt x="4453" y="2264"/>
                    <a:pt x="4272" y="2417"/>
                    <a:pt x="4053" y="2417"/>
                  </a:cubicBezTo>
                  <a:lnTo>
                    <a:pt x="2965" y="2417"/>
                  </a:lnTo>
                  <a:cubicBezTo>
                    <a:pt x="2755" y="2417"/>
                    <a:pt x="2574" y="2264"/>
                    <a:pt x="2536" y="2054"/>
                  </a:cubicBezTo>
                  <a:lnTo>
                    <a:pt x="2479" y="1758"/>
                  </a:lnTo>
                  <a:close/>
                  <a:moveTo>
                    <a:pt x="1992" y="1"/>
                  </a:moveTo>
                  <a:cubicBezTo>
                    <a:pt x="1865" y="1"/>
                    <a:pt x="1735" y="101"/>
                    <a:pt x="1773" y="270"/>
                  </a:cubicBezTo>
                  <a:lnTo>
                    <a:pt x="1964" y="1319"/>
                  </a:lnTo>
                  <a:lnTo>
                    <a:pt x="828" y="1319"/>
                  </a:lnTo>
                  <a:cubicBezTo>
                    <a:pt x="723" y="1319"/>
                    <a:pt x="628" y="1243"/>
                    <a:pt x="609" y="1138"/>
                  </a:cubicBezTo>
                  <a:lnTo>
                    <a:pt x="456" y="194"/>
                  </a:lnTo>
                  <a:cubicBezTo>
                    <a:pt x="431" y="67"/>
                    <a:pt x="335" y="10"/>
                    <a:pt x="239" y="10"/>
                  </a:cubicBezTo>
                  <a:cubicBezTo>
                    <a:pt x="119" y="10"/>
                    <a:pt x="0" y="101"/>
                    <a:pt x="27" y="261"/>
                  </a:cubicBezTo>
                  <a:lnTo>
                    <a:pt x="180" y="1205"/>
                  </a:lnTo>
                  <a:cubicBezTo>
                    <a:pt x="227" y="1520"/>
                    <a:pt x="504" y="1758"/>
                    <a:pt x="828" y="1758"/>
                  </a:cubicBezTo>
                  <a:lnTo>
                    <a:pt x="2040" y="1758"/>
                  </a:lnTo>
                  <a:lnTo>
                    <a:pt x="2107" y="2130"/>
                  </a:lnTo>
                  <a:cubicBezTo>
                    <a:pt x="2183" y="2541"/>
                    <a:pt x="2545" y="2846"/>
                    <a:pt x="2965" y="2846"/>
                  </a:cubicBezTo>
                  <a:lnTo>
                    <a:pt x="4053" y="2846"/>
                  </a:lnTo>
                  <a:cubicBezTo>
                    <a:pt x="4473" y="2846"/>
                    <a:pt x="4835" y="2541"/>
                    <a:pt x="4911" y="2130"/>
                  </a:cubicBezTo>
                  <a:lnTo>
                    <a:pt x="4978" y="1758"/>
                  </a:lnTo>
                  <a:lnTo>
                    <a:pt x="6199" y="1758"/>
                  </a:lnTo>
                  <a:cubicBezTo>
                    <a:pt x="6524" y="1758"/>
                    <a:pt x="6791" y="1520"/>
                    <a:pt x="6848" y="1205"/>
                  </a:cubicBezTo>
                  <a:lnTo>
                    <a:pt x="7001" y="261"/>
                  </a:lnTo>
                  <a:cubicBezTo>
                    <a:pt x="7020" y="146"/>
                    <a:pt x="6943" y="32"/>
                    <a:pt x="6829" y="12"/>
                  </a:cubicBezTo>
                  <a:cubicBezTo>
                    <a:pt x="6817" y="11"/>
                    <a:pt x="6806" y="10"/>
                    <a:pt x="6794" y="10"/>
                  </a:cubicBezTo>
                  <a:cubicBezTo>
                    <a:pt x="6684" y="10"/>
                    <a:pt x="6589" y="90"/>
                    <a:pt x="6571" y="194"/>
                  </a:cubicBezTo>
                  <a:lnTo>
                    <a:pt x="6419" y="1138"/>
                  </a:lnTo>
                  <a:cubicBezTo>
                    <a:pt x="6400" y="1243"/>
                    <a:pt x="6304" y="1319"/>
                    <a:pt x="6199" y="1319"/>
                  </a:cubicBezTo>
                  <a:lnTo>
                    <a:pt x="5064" y="1319"/>
                  </a:lnTo>
                  <a:lnTo>
                    <a:pt x="5255" y="270"/>
                  </a:lnTo>
                  <a:cubicBezTo>
                    <a:pt x="5293" y="103"/>
                    <a:pt x="5165" y="2"/>
                    <a:pt x="5039" y="2"/>
                  </a:cubicBezTo>
                  <a:cubicBezTo>
                    <a:pt x="4942" y="2"/>
                    <a:pt x="4846" y="61"/>
                    <a:pt x="4826" y="194"/>
                  </a:cubicBezTo>
                  <a:lnTo>
                    <a:pt x="4625" y="1319"/>
                  </a:lnTo>
                  <a:lnTo>
                    <a:pt x="2402" y="1319"/>
                  </a:lnTo>
                  <a:lnTo>
                    <a:pt x="2202" y="184"/>
                  </a:lnTo>
                  <a:cubicBezTo>
                    <a:pt x="2182" y="57"/>
                    <a:pt x="2087" y="1"/>
                    <a:pt x="199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0" name="Google Shape;6860;p50"/>
            <p:cNvSpPr/>
            <p:nvPr/>
          </p:nvSpPr>
          <p:spPr>
            <a:xfrm>
              <a:off x="6337822" y="1812008"/>
              <a:ext cx="91700" cy="45745"/>
            </a:xfrm>
            <a:custGeom>
              <a:avLst/>
              <a:gdLst/>
              <a:ahLst/>
              <a:cxnLst/>
              <a:rect l="l" t="t" r="r" b="b"/>
              <a:pathLst>
                <a:path w="3502" h="1747" extrusionOk="0">
                  <a:moveTo>
                    <a:pt x="1746" y="1"/>
                  </a:moveTo>
                  <a:cubicBezTo>
                    <a:pt x="782" y="1"/>
                    <a:pt x="0" y="783"/>
                    <a:pt x="0" y="1747"/>
                  </a:cubicBezTo>
                  <a:lnTo>
                    <a:pt x="3501" y="1747"/>
                  </a:lnTo>
                  <a:cubicBezTo>
                    <a:pt x="3501" y="783"/>
                    <a:pt x="2710" y="1"/>
                    <a:pt x="174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1" name="Google Shape;6861;p50"/>
            <p:cNvSpPr/>
            <p:nvPr/>
          </p:nvSpPr>
          <p:spPr>
            <a:xfrm>
              <a:off x="6360786" y="1571708"/>
              <a:ext cx="45745" cy="17256"/>
            </a:xfrm>
            <a:custGeom>
              <a:avLst/>
              <a:gdLst/>
              <a:ahLst/>
              <a:cxnLst/>
              <a:rect l="l" t="t" r="r" b="b"/>
              <a:pathLst>
                <a:path w="1747" h="659" extrusionOk="0">
                  <a:moveTo>
                    <a:pt x="1" y="0"/>
                  </a:moveTo>
                  <a:lnTo>
                    <a:pt x="1" y="659"/>
                  </a:lnTo>
                  <a:lnTo>
                    <a:pt x="1747" y="659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2" name="Google Shape;6862;p50"/>
            <p:cNvSpPr/>
            <p:nvPr/>
          </p:nvSpPr>
          <p:spPr>
            <a:xfrm>
              <a:off x="6280608" y="1582941"/>
              <a:ext cx="206128" cy="63237"/>
            </a:xfrm>
            <a:custGeom>
              <a:avLst/>
              <a:gdLst/>
              <a:ahLst/>
              <a:cxnLst/>
              <a:rect l="l" t="t" r="r" b="b"/>
              <a:pathLst>
                <a:path w="7872" h="2415" extrusionOk="0">
                  <a:moveTo>
                    <a:pt x="7222" y="440"/>
                  </a:moveTo>
                  <a:cubicBezTo>
                    <a:pt x="7337" y="440"/>
                    <a:pt x="7432" y="535"/>
                    <a:pt x="7432" y="659"/>
                  </a:cubicBezTo>
                  <a:lnTo>
                    <a:pt x="7432" y="1756"/>
                  </a:lnTo>
                  <a:cubicBezTo>
                    <a:pt x="7432" y="1871"/>
                    <a:pt x="7337" y="1975"/>
                    <a:pt x="7222" y="1975"/>
                  </a:cubicBezTo>
                  <a:lnTo>
                    <a:pt x="659" y="1975"/>
                  </a:lnTo>
                  <a:cubicBezTo>
                    <a:pt x="535" y="1975"/>
                    <a:pt x="439" y="1880"/>
                    <a:pt x="430" y="1756"/>
                  </a:cubicBezTo>
                  <a:lnTo>
                    <a:pt x="430" y="669"/>
                  </a:lnTo>
                  <a:cubicBezTo>
                    <a:pt x="430" y="544"/>
                    <a:pt x="535" y="449"/>
                    <a:pt x="649" y="449"/>
                  </a:cubicBezTo>
                  <a:lnTo>
                    <a:pt x="7222" y="440"/>
                  </a:lnTo>
                  <a:close/>
                  <a:moveTo>
                    <a:pt x="649" y="1"/>
                  </a:moveTo>
                  <a:cubicBezTo>
                    <a:pt x="287" y="1"/>
                    <a:pt x="1" y="296"/>
                    <a:pt x="1" y="659"/>
                  </a:cubicBezTo>
                  <a:lnTo>
                    <a:pt x="1" y="1756"/>
                  </a:lnTo>
                  <a:cubicBezTo>
                    <a:pt x="1" y="2119"/>
                    <a:pt x="287" y="2414"/>
                    <a:pt x="649" y="2414"/>
                  </a:cubicBezTo>
                  <a:lnTo>
                    <a:pt x="7213" y="2414"/>
                  </a:lnTo>
                  <a:cubicBezTo>
                    <a:pt x="7575" y="2414"/>
                    <a:pt x="7871" y="2119"/>
                    <a:pt x="7871" y="1756"/>
                  </a:cubicBezTo>
                  <a:lnTo>
                    <a:pt x="7871" y="659"/>
                  </a:lnTo>
                  <a:cubicBezTo>
                    <a:pt x="7871" y="296"/>
                    <a:pt x="7575" y="1"/>
                    <a:pt x="721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3" name="Google Shape;6863;p50"/>
            <p:cNvSpPr/>
            <p:nvPr/>
          </p:nvSpPr>
          <p:spPr>
            <a:xfrm>
              <a:off x="6292103" y="1777548"/>
              <a:ext cx="11521" cy="80205"/>
            </a:xfrm>
            <a:custGeom>
              <a:avLst/>
              <a:gdLst/>
              <a:ahLst/>
              <a:cxnLst/>
              <a:rect l="l" t="t" r="r" b="b"/>
              <a:pathLst>
                <a:path w="440" h="3063" extrusionOk="0">
                  <a:moveTo>
                    <a:pt x="0" y="0"/>
                  </a:moveTo>
                  <a:lnTo>
                    <a:pt x="0" y="3063"/>
                  </a:lnTo>
                  <a:lnTo>
                    <a:pt x="439" y="3063"/>
                  </a:lnTo>
                  <a:lnTo>
                    <a:pt x="439" y="439"/>
                  </a:lnTo>
                  <a:cubicBezTo>
                    <a:pt x="439" y="201"/>
                    <a:pt x="239" y="0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4" name="Google Shape;6864;p50"/>
            <p:cNvSpPr/>
            <p:nvPr/>
          </p:nvSpPr>
          <p:spPr>
            <a:xfrm>
              <a:off x="6274873" y="1777548"/>
              <a:ext cx="17256" cy="28751"/>
            </a:xfrm>
            <a:custGeom>
              <a:avLst/>
              <a:gdLst/>
              <a:ahLst/>
              <a:cxnLst/>
              <a:rect l="l" t="t" r="r" b="b"/>
              <a:pathLst>
                <a:path w="659" h="1098" extrusionOk="0">
                  <a:moveTo>
                    <a:pt x="658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1097"/>
                  </a:lnTo>
                  <a:lnTo>
                    <a:pt x="658" y="1097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5" name="Google Shape;6865;p50"/>
            <p:cNvSpPr/>
            <p:nvPr/>
          </p:nvSpPr>
          <p:spPr>
            <a:xfrm>
              <a:off x="6246384" y="1806273"/>
              <a:ext cx="45745" cy="51480"/>
            </a:xfrm>
            <a:custGeom>
              <a:avLst/>
              <a:gdLst/>
              <a:ahLst/>
              <a:cxnLst/>
              <a:rect l="l" t="t" r="r" b="b"/>
              <a:pathLst>
                <a:path w="1747" h="1966" extrusionOk="0">
                  <a:moveTo>
                    <a:pt x="1" y="0"/>
                  </a:moveTo>
                  <a:lnTo>
                    <a:pt x="1" y="439"/>
                  </a:lnTo>
                  <a:lnTo>
                    <a:pt x="659" y="439"/>
                  </a:lnTo>
                  <a:cubicBezTo>
                    <a:pt x="897" y="439"/>
                    <a:pt x="1088" y="630"/>
                    <a:pt x="1088" y="878"/>
                  </a:cubicBezTo>
                  <a:lnTo>
                    <a:pt x="1088" y="1966"/>
                  </a:lnTo>
                  <a:lnTo>
                    <a:pt x="1746" y="1966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6" name="Google Shape;6866;p50"/>
            <p:cNvSpPr/>
            <p:nvPr/>
          </p:nvSpPr>
          <p:spPr>
            <a:xfrm>
              <a:off x="6463719" y="1777548"/>
              <a:ext cx="11521" cy="80205"/>
            </a:xfrm>
            <a:custGeom>
              <a:avLst/>
              <a:gdLst/>
              <a:ahLst/>
              <a:cxnLst/>
              <a:rect l="l" t="t" r="r" b="b"/>
              <a:pathLst>
                <a:path w="440" h="3063" extrusionOk="0">
                  <a:moveTo>
                    <a:pt x="439" y="0"/>
                  </a:moveTo>
                  <a:cubicBezTo>
                    <a:pt x="191" y="0"/>
                    <a:pt x="0" y="201"/>
                    <a:pt x="0" y="439"/>
                  </a:cubicBezTo>
                  <a:lnTo>
                    <a:pt x="0" y="3063"/>
                  </a:lnTo>
                  <a:lnTo>
                    <a:pt x="439" y="306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7" name="Google Shape;6867;p50"/>
            <p:cNvSpPr/>
            <p:nvPr/>
          </p:nvSpPr>
          <p:spPr>
            <a:xfrm>
              <a:off x="6475215" y="1777548"/>
              <a:ext cx="16994" cy="28751"/>
            </a:xfrm>
            <a:custGeom>
              <a:avLst/>
              <a:gdLst/>
              <a:ahLst/>
              <a:cxnLst/>
              <a:rect l="l" t="t" r="r" b="b"/>
              <a:pathLst>
                <a:path w="649" h="1098" extrusionOk="0">
                  <a:moveTo>
                    <a:pt x="0" y="0"/>
                  </a:moveTo>
                  <a:lnTo>
                    <a:pt x="0" y="1097"/>
                  </a:lnTo>
                  <a:lnTo>
                    <a:pt x="649" y="1097"/>
                  </a:lnTo>
                  <a:lnTo>
                    <a:pt x="649" y="659"/>
                  </a:lnTo>
                  <a:cubicBezTo>
                    <a:pt x="649" y="296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8" name="Google Shape;6868;p50"/>
            <p:cNvSpPr/>
            <p:nvPr/>
          </p:nvSpPr>
          <p:spPr>
            <a:xfrm>
              <a:off x="6475215" y="1806273"/>
              <a:ext cx="45719" cy="51480"/>
            </a:xfrm>
            <a:custGeom>
              <a:avLst/>
              <a:gdLst/>
              <a:ahLst/>
              <a:cxnLst/>
              <a:rect l="l" t="t" r="r" b="b"/>
              <a:pathLst>
                <a:path w="1746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878"/>
                  </a:lnTo>
                  <a:cubicBezTo>
                    <a:pt x="649" y="630"/>
                    <a:pt x="849" y="439"/>
                    <a:pt x="1088" y="439"/>
                  </a:cubicBezTo>
                  <a:lnTo>
                    <a:pt x="1746" y="439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9" name="Google Shape;6869;p50"/>
            <p:cNvSpPr/>
            <p:nvPr/>
          </p:nvSpPr>
          <p:spPr>
            <a:xfrm>
              <a:off x="6349317" y="1823503"/>
              <a:ext cx="68709" cy="34250"/>
            </a:xfrm>
            <a:custGeom>
              <a:avLst/>
              <a:gdLst/>
              <a:ahLst/>
              <a:cxnLst/>
              <a:rect l="l" t="t" r="r" b="b"/>
              <a:pathLst>
                <a:path w="2624" h="1308" extrusionOk="0">
                  <a:moveTo>
                    <a:pt x="1307" y="1"/>
                  </a:moveTo>
                  <a:cubicBezTo>
                    <a:pt x="582" y="1"/>
                    <a:pt x="0" y="583"/>
                    <a:pt x="0" y="1308"/>
                  </a:cubicBezTo>
                  <a:lnTo>
                    <a:pt x="2624" y="1308"/>
                  </a:lnTo>
                  <a:cubicBezTo>
                    <a:pt x="2624" y="583"/>
                    <a:pt x="2032" y="1"/>
                    <a:pt x="1307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0" name="Google Shape;6870;p50"/>
          <p:cNvGrpSpPr/>
          <p:nvPr/>
        </p:nvGrpSpPr>
        <p:grpSpPr>
          <a:xfrm>
            <a:off x="5310611" y="1502972"/>
            <a:ext cx="339515" cy="354781"/>
            <a:chOff x="5310611" y="1502972"/>
            <a:chExt cx="339515" cy="354781"/>
          </a:xfrm>
        </p:grpSpPr>
        <p:sp>
          <p:nvSpPr>
            <p:cNvPr id="6871" name="Google Shape;6871;p50"/>
            <p:cNvSpPr/>
            <p:nvPr/>
          </p:nvSpPr>
          <p:spPr>
            <a:xfrm>
              <a:off x="5310611" y="1502972"/>
              <a:ext cx="339515" cy="343285"/>
            </a:xfrm>
            <a:custGeom>
              <a:avLst/>
              <a:gdLst/>
              <a:ahLst/>
              <a:cxnLst/>
              <a:rect l="l" t="t" r="r" b="b"/>
              <a:pathLst>
                <a:path w="12966" h="13110" extrusionOk="0">
                  <a:moveTo>
                    <a:pt x="5684" y="1"/>
                  </a:moveTo>
                  <a:cubicBezTo>
                    <a:pt x="5669" y="1"/>
                    <a:pt x="5654" y="1"/>
                    <a:pt x="5639" y="2"/>
                  </a:cubicBezTo>
                  <a:cubicBezTo>
                    <a:pt x="4656" y="2"/>
                    <a:pt x="2672" y="956"/>
                    <a:pt x="2453" y="2788"/>
                  </a:cubicBezTo>
                  <a:cubicBezTo>
                    <a:pt x="2329" y="3875"/>
                    <a:pt x="1909" y="4009"/>
                    <a:pt x="1670" y="4772"/>
                  </a:cubicBezTo>
                  <a:cubicBezTo>
                    <a:pt x="1422" y="5592"/>
                    <a:pt x="1642" y="6098"/>
                    <a:pt x="1432" y="6842"/>
                  </a:cubicBezTo>
                  <a:cubicBezTo>
                    <a:pt x="1222" y="7586"/>
                    <a:pt x="802" y="7796"/>
                    <a:pt x="821" y="9055"/>
                  </a:cubicBezTo>
                  <a:cubicBezTo>
                    <a:pt x="840" y="10505"/>
                    <a:pt x="1" y="10839"/>
                    <a:pt x="325" y="11793"/>
                  </a:cubicBezTo>
                  <a:cubicBezTo>
                    <a:pt x="573" y="12509"/>
                    <a:pt x="1890" y="13110"/>
                    <a:pt x="1890" y="13110"/>
                  </a:cubicBezTo>
                  <a:lnTo>
                    <a:pt x="11067" y="13110"/>
                  </a:lnTo>
                  <a:cubicBezTo>
                    <a:pt x="11067" y="13110"/>
                    <a:pt x="12393" y="12509"/>
                    <a:pt x="12632" y="11793"/>
                  </a:cubicBezTo>
                  <a:cubicBezTo>
                    <a:pt x="12966" y="10839"/>
                    <a:pt x="12117" y="10515"/>
                    <a:pt x="12145" y="9055"/>
                  </a:cubicBezTo>
                  <a:cubicBezTo>
                    <a:pt x="12164" y="7796"/>
                    <a:pt x="11745" y="7577"/>
                    <a:pt x="11535" y="6842"/>
                  </a:cubicBezTo>
                  <a:cubicBezTo>
                    <a:pt x="11325" y="6098"/>
                    <a:pt x="11535" y="5592"/>
                    <a:pt x="11287" y="4772"/>
                  </a:cubicBezTo>
                  <a:cubicBezTo>
                    <a:pt x="11058" y="4009"/>
                    <a:pt x="10638" y="3875"/>
                    <a:pt x="10504" y="2788"/>
                  </a:cubicBezTo>
                  <a:cubicBezTo>
                    <a:pt x="10285" y="956"/>
                    <a:pt x="8301" y="2"/>
                    <a:pt x="7318" y="2"/>
                  </a:cubicBezTo>
                  <a:cubicBezTo>
                    <a:pt x="7303" y="1"/>
                    <a:pt x="7288" y="1"/>
                    <a:pt x="7273" y="1"/>
                  </a:cubicBezTo>
                  <a:cubicBezTo>
                    <a:pt x="7078" y="1"/>
                    <a:pt x="6886" y="58"/>
                    <a:pt x="6727" y="164"/>
                  </a:cubicBezTo>
                  <a:cubicBezTo>
                    <a:pt x="6650" y="212"/>
                    <a:pt x="6564" y="236"/>
                    <a:pt x="6480" y="236"/>
                  </a:cubicBezTo>
                  <a:cubicBezTo>
                    <a:pt x="6395" y="236"/>
                    <a:pt x="6312" y="212"/>
                    <a:pt x="6240" y="164"/>
                  </a:cubicBezTo>
                  <a:cubicBezTo>
                    <a:pt x="6072" y="58"/>
                    <a:pt x="5879" y="1"/>
                    <a:pt x="5684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2" name="Google Shape;6872;p50"/>
            <p:cNvSpPr/>
            <p:nvPr/>
          </p:nvSpPr>
          <p:spPr>
            <a:xfrm>
              <a:off x="5310611" y="1502972"/>
              <a:ext cx="169914" cy="343285"/>
            </a:xfrm>
            <a:custGeom>
              <a:avLst/>
              <a:gdLst/>
              <a:ahLst/>
              <a:cxnLst/>
              <a:rect l="l" t="t" r="r" b="b"/>
              <a:pathLst>
                <a:path w="6489" h="13110" extrusionOk="0">
                  <a:moveTo>
                    <a:pt x="5694" y="1"/>
                  </a:moveTo>
                  <a:cubicBezTo>
                    <a:pt x="5679" y="1"/>
                    <a:pt x="5664" y="1"/>
                    <a:pt x="5649" y="2"/>
                  </a:cubicBezTo>
                  <a:cubicBezTo>
                    <a:pt x="4666" y="2"/>
                    <a:pt x="2682" y="956"/>
                    <a:pt x="2462" y="2788"/>
                  </a:cubicBezTo>
                  <a:cubicBezTo>
                    <a:pt x="2329" y="3875"/>
                    <a:pt x="1909" y="4009"/>
                    <a:pt x="1680" y="4772"/>
                  </a:cubicBezTo>
                  <a:cubicBezTo>
                    <a:pt x="1432" y="5592"/>
                    <a:pt x="1642" y="6098"/>
                    <a:pt x="1432" y="6842"/>
                  </a:cubicBezTo>
                  <a:cubicBezTo>
                    <a:pt x="1222" y="7586"/>
                    <a:pt x="802" y="7796"/>
                    <a:pt x="821" y="9055"/>
                  </a:cubicBezTo>
                  <a:cubicBezTo>
                    <a:pt x="850" y="10505"/>
                    <a:pt x="1" y="10839"/>
                    <a:pt x="335" y="11793"/>
                  </a:cubicBezTo>
                  <a:cubicBezTo>
                    <a:pt x="573" y="12509"/>
                    <a:pt x="1899" y="13110"/>
                    <a:pt x="1899" y="13110"/>
                  </a:cubicBezTo>
                  <a:lnTo>
                    <a:pt x="6488" y="13110"/>
                  </a:lnTo>
                  <a:lnTo>
                    <a:pt x="6479" y="231"/>
                  </a:lnTo>
                  <a:cubicBezTo>
                    <a:pt x="6393" y="231"/>
                    <a:pt x="6316" y="212"/>
                    <a:pt x="6240" y="164"/>
                  </a:cubicBezTo>
                  <a:cubicBezTo>
                    <a:pt x="6072" y="58"/>
                    <a:pt x="5887" y="1"/>
                    <a:pt x="5694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3" name="Google Shape;6873;p50"/>
            <p:cNvSpPr/>
            <p:nvPr/>
          </p:nvSpPr>
          <p:spPr>
            <a:xfrm>
              <a:off x="5348841" y="1709101"/>
              <a:ext cx="263081" cy="148652"/>
            </a:xfrm>
            <a:custGeom>
              <a:avLst/>
              <a:gdLst/>
              <a:ahLst/>
              <a:cxnLst/>
              <a:rect l="l" t="t" r="r" b="b"/>
              <a:pathLst>
                <a:path w="10047" h="5677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73" y="1822"/>
                    <a:pt x="3130" y="1946"/>
                  </a:cubicBezTo>
                  <a:lnTo>
                    <a:pt x="869" y="2748"/>
                  </a:lnTo>
                  <a:cubicBezTo>
                    <a:pt x="344" y="2929"/>
                    <a:pt x="1" y="3425"/>
                    <a:pt x="1" y="3978"/>
                  </a:cubicBezTo>
                  <a:lnTo>
                    <a:pt x="1" y="5028"/>
                  </a:lnTo>
                  <a:cubicBezTo>
                    <a:pt x="1" y="5381"/>
                    <a:pt x="287" y="5677"/>
                    <a:pt x="649" y="5677"/>
                  </a:cubicBezTo>
                  <a:lnTo>
                    <a:pt x="9388" y="5677"/>
                  </a:lnTo>
                  <a:cubicBezTo>
                    <a:pt x="9750" y="5677"/>
                    <a:pt x="10046" y="5381"/>
                    <a:pt x="10046" y="5028"/>
                  </a:cubicBezTo>
                  <a:lnTo>
                    <a:pt x="10046" y="3988"/>
                  </a:lnTo>
                  <a:cubicBezTo>
                    <a:pt x="10046" y="3425"/>
                    <a:pt x="9693" y="2929"/>
                    <a:pt x="9178" y="2748"/>
                  </a:cubicBezTo>
                  <a:lnTo>
                    <a:pt x="6917" y="1946"/>
                  </a:lnTo>
                  <a:cubicBezTo>
                    <a:pt x="6564" y="1822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4" name="Google Shape;6874;p50"/>
            <p:cNvSpPr/>
            <p:nvPr/>
          </p:nvSpPr>
          <p:spPr>
            <a:xfrm>
              <a:off x="5348841" y="1767048"/>
              <a:ext cx="263081" cy="90705"/>
            </a:xfrm>
            <a:custGeom>
              <a:avLst/>
              <a:gdLst/>
              <a:ahLst/>
              <a:cxnLst/>
              <a:rect l="l" t="t" r="r" b="b"/>
              <a:pathLst>
                <a:path w="10047" h="3464" extrusionOk="0">
                  <a:moveTo>
                    <a:pt x="2376" y="1"/>
                  </a:moveTo>
                  <a:lnTo>
                    <a:pt x="878" y="535"/>
                  </a:lnTo>
                  <a:cubicBezTo>
                    <a:pt x="354" y="716"/>
                    <a:pt x="1" y="1212"/>
                    <a:pt x="1" y="1765"/>
                  </a:cubicBezTo>
                  <a:lnTo>
                    <a:pt x="1" y="2815"/>
                  </a:lnTo>
                  <a:cubicBezTo>
                    <a:pt x="1" y="3168"/>
                    <a:pt x="296" y="3464"/>
                    <a:pt x="659" y="3464"/>
                  </a:cubicBezTo>
                  <a:lnTo>
                    <a:pt x="9397" y="3464"/>
                  </a:lnTo>
                  <a:cubicBezTo>
                    <a:pt x="9760" y="3464"/>
                    <a:pt x="10046" y="3168"/>
                    <a:pt x="10046" y="2815"/>
                  </a:cubicBezTo>
                  <a:lnTo>
                    <a:pt x="10046" y="1775"/>
                  </a:lnTo>
                  <a:cubicBezTo>
                    <a:pt x="10046" y="1212"/>
                    <a:pt x="9703" y="716"/>
                    <a:pt x="9178" y="535"/>
                  </a:cubicBezTo>
                  <a:lnTo>
                    <a:pt x="7671" y="1"/>
                  </a:lnTo>
                  <a:cubicBezTo>
                    <a:pt x="7070" y="821"/>
                    <a:pt x="6268" y="1727"/>
                    <a:pt x="5333" y="2223"/>
                  </a:cubicBezTo>
                  <a:cubicBezTo>
                    <a:pt x="5238" y="2276"/>
                    <a:pt x="5131" y="2302"/>
                    <a:pt x="5023" y="2302"/>
                  </a:cubicBezTo>
                  <a:cubicBezTo>
                    <a:pt x="4916" y="2302"/>
                    <a:pt x="4809" y="2276"/>
                    <a:pt x="4713" y="2223"/>
                  </a:cubicBezTo>
                  <a:cubicBezTo>
                    <a:pt x="3778" y="1727"/>
                    <a:pt x="2977" y="821"/>
                    <a:pt x="2376" y="1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5" name="Google Shape;6875;p50"/>
            <p:cNvSpPr/>
            <p:nvPr/>
          </p:nvSpPr>
          <p:spPr>
            <a:xfrm>
              <a:off x="5446013" y="1708839"/>
              <a:ext cx="68736" cy="23069"/>
            </a:xfrm>
            <a:custGeom>
              <a:avLst/>
              <a:gdLst/>
              <a:ahLst/>
              <a:cxnLst/>
              <a:rect l="l" t="t" r="r" b="b"/>
              <a:pathLst>
                <a:path w="2625" h="881" extrusionOk="0">
                  <a:moveTo>
                    <a:pt x="1" y="1"/>
                  </a:moveTo>
                  <a:lnTo>
                    <a:pt x="1" y="602"/>
                  </a:lnTo>
                  <a:cubicBezTo>
                    <a:pt x="416" y="788"/>
                    <a:pt x="862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6" name="Google Shape;6876;p50"/>
            <p:cNvSpPr/>
            <p:nvPr/>
          </p:nvSpPr>
          <p:spPr>
            <a:xfrm>
              <a:off x="5406055" y="1548979"/>
              <a:ext cx="148652" cy="171381"/>
            </a:xfrm>
            <a:custGeom>
              <a:avLst/>
              <a:gdLst/>
              <a:ahLst/>
              <a:cxnLst/>
              <a:rect l="l" t="t" r="r" b="b"/>
              <a:pathLst>
                <a:path w="5677" h="6545" extrusionOk="0">
                  <a:moveTo>
                    <a:pt x="0" y="0"/>
                  </a:moveTo>
                  <a:lnTo>
                    <a:pt x="0" y="3711"/>
                  </a:lnTo>
                  <a:cubicBezTo>
                    <a:pt x="0" y="5276"/>
                    <a:pt x="1269" y="6545"/>
                    <a:pt x="2834" y="6545"/>
                  </a:cubicBezTo>
                  <a:cubicBezTo>
                    <a:pt x="4408" y="6545"/>
                    <a:pt x="5676" y="5276"/>
                    <a:pt x="5676" y="3711"/>
                  </a:cubicBezTo>
                  <a:lnTo>
                    <a:pt x="5676" y="0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7" name="Google Shape;6877;p50"/>
            <p:cNvSpPr/>
            <p:nvPr/>
          </p:nvSpPr>
          <p:spPr>
            <a:xfrm>
              <a:off x="5405584" y="1548979"/>
              <a:ext cx="149124" cy="171590"/>
            </a:xfrm>
            <a:custGeom>
              <a:avLst/>
              <a:gdLst/>
              <a:ahLst/>
              <a:cxnLst/>
              <a:rect l="l" t="t" r="r" b="b"/>
              <a:pathLst>
                <a:path w="5695" h="6553" extrusionOk="0">
                  <a:moveTo>
                    <a:pt x="18" y="0"/>
                  </a:moveTo>
                  <a:lnTo>
                    <a:pt x="18" y="3711"/>
                  </a:lnTo>
                  <a:cubicBezTo>
                    <a:pt x="1" y="5302"/>
                    <a:pt x="1299" y="6552"/>
                    <a:pt x="2836" y="6552"/>
                  </a:cubicBezTo>
                  <a:cubicBezTo>
                    <a:pt x="2985" y="6552"/>
                    <a:pt x="3137" y="6541"/>
                    <a:pt x="3290" y="6516"/>
                  </a:cubicBezTo>
                  <a:cubicBezTo>
                    <a:pt x="1907" y="6297"/>
                    <a:pt x="886" y="5104"/>
                    <a:pt x="886" y="3711"/>
                  </a:cubicBezTo>
                  <a:lnTo>
                    <a:pt x="886" y="2576"/>
                  </a:lnTo>
                  <a:cubicBezTo>
                    <a:pt x="886" y="2395"/>
                    <a:pt x="944" y="2223"/>
                    <a:pt x="1039" y="2070"/>
                  </a:cubicBezTo>
                  <a:cubicBezTo>
                    <a:pt x="1392" y="1489"/>
                    <a:pt x="1735" y="1412"/>
                    <a:pt x="2117" y="1307"/>
                  </a:cubicBezTo>
                  <a:cubicBezTo>
                    <a:pt x="2384" y="1260"/>
                    <a:pt x="2632" y="1164"/>
                    <a:pt x="2852" y="1021"/>
                  </a:cubicBezTo>
                  <a:cubicBezTo>
                    <a:pt x="3081" y="1164"/>
                    <a:pt x="3329" y="1260"/>
                    <a:pt x="3586" y="1307"/>
                  </a:cubicBezTo>
                  <a:cubicBezTo>
                    <a:pt x="3977" y="1412"/>
                    <a:pt x="4311" y="1489"/>
                    <a:pt x="4664" y="2070"/>
                  </a:cubicBezTo>
                  <a:cubicBezTo>
                    <a:pt x="4931" y="2490"/>
                    <a:pt x="5284" y="2853"/>
                    <a:pt x="5694" y="3129"/>
                  </a:cubicBezTo>
                  <a:lnTo>
                    <a:pt x="5694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8" name="Google Shape;6878;p50"/>
            <p:cNvSpPr/>
            <p:nvPr/>
          </p:nvSpPr>
          <p:spPr>
            <a:xfrm>
              <a:off x="5455047" y="1668802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4"/>
                    <a:pt x="161" y="385"/>
                  </a:cubicBezTo>
                  <a:cubicBezTo>
                    <a:pt x="371" y="567"/>
                    <a:pt x="641" y="662"/>
                    <a:pt x="922" y="662"/>
                  </a:cubicBezTo>
                  <a:cubicBezTo>
                    <a:pt x="936" y="662"/>
                    <a:pt x="949" y="662"/>
                    <a:pt x="963" y="662"/>
                  </a:cubicBezTo>
                  <a:cubicBezTo>
                    <a:pt x="976" y="662"/>
                    <a:pt x="990" y="662"/>
                    <a:pt x="1003" y="662"/>
                  </a:cubicBezTo>
                  <a:cubicBezTo>
                    <a:pt x="1284" y="662"/>
                    <a:pt x="1555" y="567"/>
                    <a:pt x="1773" y="385"/>
                  </a:cubicBezTo>
                  <a:cubicBezTo>
                    <a:pt x="1935" y="224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5"/>
                    <a:pt x="1139" y="228"/>
                    <a:pt x="964" y="228"/>
                  </a:cubicBezTo>
                  <a:cubicBezTo>
                    <a:pt x="788" y="228"/>
                    <a:pt x="614" y="175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9" name="Google Shape;6879;p50"/>
            <p:cNvSpPr/>
            <p:nvPr/>
          </p:nvSpPr>
          <p:spPr>
            <a:xfrm>
              <a:off x="5440279" y="162884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6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3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0" name="Google Shape;6880;p50"/>
            <p:cNvSpPr/>
            <p:nvPr/>
          </p:nvSpPr>
          <p:spPr>
            <a:xfrm>
              <a:off x="5508962" y="162884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6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32"/>
                  </a:cubicBezTo>
                  <a:lnTo>
                    <a:pt x="440" y="222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1" name="Google Shape;6881;p50"/>
            <p:cNvSpPr/>
            <p:nvPr/>
          </p:nvSpPr>
          <p:spPr>
            <a:xfrm>
              <a:off x="5432528" y="161166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735" y="440"/>
                  </a:lnTo>
                  <a:cubicBezTo>
                    <a:pt x="1021" y="44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2" name="Google Shape;6882;p50"/>
            <p:cNvSpPr/>
            <p:nvPr/>
          </p:nvSpPr>
          <p:spPr>
            <a:xfrm>
              <a:off x="5501211" y="161166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1"/>
                  </a:moveTo>
                  <a:cubicBezTo>
                    <a:pt x="1" y="1"/>
                    <a:pt x="1" y="440"/>
                    <a:pt x="297" y="440"/>
                  </a:cubicBezTo>
                  <a:lnTo>
                    <a:pt x="736" y="440"/>
                  </a:lnTo>
                  <a:cubicBezTo>
                    <a:pt x="1022" y="440"/>
                    <a:pt x="1022" y="1"/>
                    <a:pt x="73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3" name="Google Shape;6883;p50"/>
            <p:cNvSpPr/>
            <p:nvPr/>
          </p:nvSpPr>
          <p:spPr>
            <a:xfrm>
              <a:off x="5353842" y="1786792"/>
              <a:ext cx="46740" cy="70961"/>
            </a:xfrm>
            <a:custGeom>
              <a:avLst/>
              <a:gdLst/>
              <a:ahLst/>
              <a:cxnLst/>
              <a:rect l="l" t="t" r="r" b="b"/>
              <a:pathLst>
                <a:path w="1785" h="2710" extrusionOk="0">
                  <a:moveTo>
                    <a:pt x="287" y="0"/>
                  </a:moveTo>
                  <a:cubicBezTo>
                    <a:pt x="172" y="96"/>
                    <a:pt x="77" y="210"/>
                    <a:pt x="0" y="334"/>
                  </a:cubicBezTo>
                  <a:lnTo>
                    <a:pt x="1117" y="1298"/>
                  </a:lnTo>
                  <a:cubicBezTo>
                    <a:pt x="1260" y="1422"/>
                    <a:pt x="1346" y="1603"/>
                    <a:pt x="1346" y="1794"/>
                  </a:cubicBezTo>
                  <a:lnTo>
                    <a:pt x="1346" y="2710"/>
                  </a:lnTo>
                  <a:lnTo>
                    <a:pt x="1784" y="2710"/>
                  </a:lnTo>
                  <a:lnTo>
                    <a:pt x="1784" y="1794"/>
                  </a:lnTo>
                  <a:cubicBezTo>
                    <a:pt x="1784" y="1479"/>
                    <a:pt x="1641" y="1174"/>
                    <a:pt x="1403" y="973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4" name="Google Shape;6884;p50"/>
            <p:cNvSpPr/>
            <p:nvPr/>
          </p:nvSpPr>
          <p:spPr>
            <a:xfrm>
              <a:off x="5560415" y="1786792"/>
              <a:ext cx="46740" cy="70961"/>
            </a:xfrm>
            <a:custGeom>
              <a:avLst/>
              <a:gdLst/>
              <a:ahLst/>
              <a:cxnLst/>
              <a:rect l="l" t="t" r="r" b="b"/>
              <a:pathLst>
                <a:path w="1785" h="2710" extrusionOk="0">
                  <a:moveTo>
                    <a:pt x="1489" y="0"/>
                  </a:moveTo>
                  <a:lnTo>
                    <a:pt x="383" y="973"/>
                  </a:lnTo>
                  <a:cubicBezTo>
                    <a:pt x="134" y="1174"/>
                    <a:pt x="1" y="1479"/>
                    <a:pt x="1" y="1794"/>
                  </a:cubicBezTo>
                  <a:lnTo>
                    <a:pt x="1" y="2710"/>
                  </a:lnTo>
                  <a:lnTo>
                    <a:pt x="440" y="2710"/>
                  </a:lnTo>
                  <a:lnTo>
                    <a:pt x="440" y="1794"/>
                  </a:lnTo>
                  <a:cubicBezTo>
                    <a:pt x="440" y="1603"/>
                    <a:pt x="516" y="1422"/>
                    <a:pt x="669" y="1298"/>
                  </a:cubicBezTo>
                  <a:lnTo>
                    <a:pt x="1785" y="334"/>
                  </a:lnTo>
                  <a:cubicBezTo>
                    <a:pt x="1699" y="210"/>
                    <a:pt x="1604" y="96"/>
                    <a:pt x="148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5" name="Google Shape;6885;p50"/>
            <p:cNvSpPr/>
            <p:nvPr/>
          </p:nvSpPr>
          <p:spPr>
            <a:xfrm>
              <a:off x="5480499" y="1502972"/>
              <a:ext cx="149909" cy="256613"/>
            </a:xfrm>
            <a:custGeom>
              <a:avLst/>
              <a:gdLst/>
              <a:ahLst/>
              <a:cxnLst/>
              <a:rect l="l" t="t" r="r" b="b"/>
              <a:pathLst>
                <a:path w="5725" h="9800" extrusionOk="0">
                  <a:moveTo>
                    <a:pt x="785" y="1"/>
                  </a:moveTo>
                  <a:cubicBezTo>
                    <a:pt x="590" y="1"/>
                    <a:pt x="398" y="58"/>
                    <a:pt x="239" y="164"/>
                  </a:cubicBezTo>
                  <a:cubicBezTo>
                    <a:pt x="162" y="212"/>
                    <a:pt x="76" y="231"/>
                    <a:pt x="0" y="231"/>
                  </a:cubicBezTo>
                  <a:lnTo>
                    <a:pt x="0" y="2187"/>
                  </a:lnTo>
                  <a:cubicBezTo>
                    <a:pt x="563" y="2902"/>
                    <a:pt x="1393" y="2330"/>
                    <a:pt x="2185" y="3589"/>
                  </a:cubicBezTo>
                  <a:cubicBezTo>
                    <a:pt x="2843" y="4667"/>
                    <a:pt x="3683" y="4629"/>
                    <a:pt x="3969" y="5468"/>
                  </a:cubicBezTo>
                  <a:cubicBezTo>
                    <a:pt x="4055" y="5707"/>
                    <a:pt x="4007" y="5974"/>
                    <a:pt x="4026" y="6222"/>
                  </a:cubicBezTo>
                  <a:cubicBezTo>
                    <a:pt x="4150" y="7653"/>
                    <a:pt x="5238" y="8302"/>
                    <a:pt x="5724" y="9799"/>
                  </a:cubicBezTo>
                  <a:cubicBezTo>
                    <a:pt x="5676" y="9551"/>
                    <a:pt x="5648" y="9303"/>
                    <a:pt x="5657" y="9055"/>
                  </a:cubicBezTo>
                  <a:cubicBezTo>
                    <a:pt x="5676" y="7796"/>
                    <a:pt x="5257" y="7577"/>
                    <a:pt x="5047" y="6842"/>
                  </a:cubicBezTo>
                  <a:cubicBezTo>
                    <a:pt x="4837" y="6098"/>
                    <a:pt x="5047" y="5592"/>
                    <a:pt x="4799" y="4772"/>
                  </a:cubicBezTo>
                  <a:cubicBezTo>
                    <a:pt x="4570" y="4009"/>
                    <a:pt x="4150" y="3875"/>
                    <a:pt x="4016" y="2788"/>
                  </a:cubicBezTo>
                  <a:cubicBezTo>
                    <a:pt x="3797" y="956"/>
                    <a:pt x="1813" y="2"/>
                    <a:pt x="830" y="2"/>
                  </a:cubicBezTo>
                  <a:cubicBezTo>
                    <a:pt x="815" y="1"/>
                    <a:pt x="800" y="1"/>
                    <a:pt x="78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6" name="Google Shape;6886;p50"/>
            <p:cNvSpPr/>
            <p:nvPr/>
          </p:nvSpPr>
          <p:spPr>
            <a:xfrm>
              <a:off x="5330354" y="1502972"/>
              <a:ext cx="149909" cy="256351"/>
            </a:xfrm>
            <a:custGeom>
              <a:avLst/>
              <a:gdLst/>
              <a:ahLst/>
              <a:cxnLst/>
              <a:rect l="l" t="t" r="r" b="b"/>
              <a:pathLst>
                <a:path w="5725" h="9790" extrusionOk="0">
                  <a:moveTo>
                    <a:pt x="4938" y="1"/>
                  </a:moveTo>
                  <a:cubicBezTo>
                    <a:pt x="4923" y="1"/>
                    <a:pt x="4909" y="1"/>
                    <a:pt x="4895" y="2"/>
                  </a:cubicBezTo>
                  <a:cubicBezTo>
                    <a:pt x="3902" y="2"/>
                    <a:pt x="1928" y="956"/>
                    <a:pt x="1699" y="2788"/>
                  </a:cubicBezTo>
                  <a:cubicBezTo>
                    <a:pt x="1575" y="3875"/>
                    <a:pt x="1155" y="4009"/>
                    <a:pt x="926" y="4772"/>
                  </a:cubicBezTo>
                  <a:cubicBezTo>
                    <a:pt x="678" y="5592"/>
                    <a:pt x="888" y="6098"/>
                    <a:pt x="678" y="6842"/>
                  </a:cubicBezTo>
                  <a:cubicBezTo>
                    <a:pt x="468" y="7577"/>
                    <a:pt x="48" y="7796"/>
                    <a:pt x="67" y="9055"/>
                  </a:cubicBezTo>
                  <a:cubicBezTo>
                    <a:pt x="77" y="9303"/>
                    <a:pt x="48" y="9551"/>
                    <a:pt x="1" y="9790"/>
                  </a:cubicBezTo>
                  <a:cubicBezTo>
                    <a:pt x="487" y="8302"/>
                    <a:pt x="1584" y="7653"/>
                    <a:pt x="1689" y="6222"/>
                  </a:cubicBezTo>
                  <a:cubicBezTo>
                    <a:pt x="1718" y="5974"/>
                    <a:pt x="1670" y="5707"/>
                    <a:pt x="1756" y="5468"/>
                  </a:cubicBezTo>
                  <a:cubicBezTo>
                    <a:pt x="2042" y="4629"/>
                    <a:pt x="2872" y="4667"/>
                    <a:pt x="3540" y="3589"/>
                  </a:cubicBezTo>
                  <a:cubicBezTo>
                    <a:pt x="4322" y="2330"/>
                    <a:pt x="5162" y="2902"/>
                    <a:pt x="5725" y="2187"/>
                  </a:cubicBezTo>
                  <a:lnTo>
                    <a:pt x="5725" y="231"/>
                  </a:lnTo>
                  <a:cubicBezTo>
                    <a:pt x="5639" y="231"/>
                    <a:pt x="5553" y="212"/>
                    <a:pt x="5486" y="164"/>
                  </a:cubicBezTo>
                  <a:cubicBezTo>
                    <a:pt x="5318" y="58"/>
                    <a:pt x="5125" y="1"/>
                    <a:pt x="4938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7" name="Google Shape;6887;p50"/>
          <p:cNvGrpSpPr/>
          <p:nvPr/>
        </p:nvGrpSpPr>
        <p:grpSpPr>
          <a:xfrm>
            <a:off x="6253637" y="3790101"/>
            <a:ext cx="274550" cy="354833"/>
            <a:chOff x="6253637" y="3790101"/>
            <a:chExt cx="274550" cy="354833"/>
          </a:xfrm>
        </p:grpSpPr>
        <p:sp>
          <p:nvSpPr>
            <p:cNvPr id="6888" name="Google Shape;6888;p50"/>
            <p:cNvSpPr/>
            <p:nvPr/>
          </p:nvSpPr>
          <p:spPr>
            <a:xfrm>
              <a:off x="6253637" y="3987300"/>
              <a:ext cx="274550" cy="157634"/>
            </a:xfrm>
            <a:custGeom>
              <a:avLst/>
              <a:gdLst/>
              <a:ahLst/>
              <a:cxnLst/>
              <a:rect l="l" t="t" r="r" b="b"/>
              <a:pathLst>
                <a:path w="10485" h="6020" extrusionOk="0">
                  <a:moveTo>
                    <a:pt x="3702" y="0"/>
                  </a:moveTo>
                  <a:cubicBezTo>
                    <a:pt x="3702" y="678"/>
                    <a:pt x="3253" y="1279"/>
                    <a:pt x="2605" y="1469"/>
                  </a:cubicBezTo>
                  <a:lnTo>
                    <a:pt x="935" y="1956"/>
                  </a:lnTo>
                  <a:cubicBezTo>
                    <a:pt x="382" y="2128"/>
                    <a:pt x="0" y="2633"/>
                    <a:pt x="0" y="3215"/>
                  </a:cubicBezTo>
                  <a:lnTo>
                    <a:pt x="0" y="5362"/>
                  </a:lnTo>
                  <a:cubicBezTo>
                    <a:pt x="0" y="5724"/>
                    <a:pt x="286" y="6020"/>
                    <a:pt x="649" y="6020"/>
                  </a:cubicBezTo>
                  <a:lnTo>
                    <a:pt x="9826" y="6020"/>
                  </a:lnTo>
                  <a:cubicBezTo>
                    <a:pt x="10189" y="6020"/>
                    <a:pt x="10485" y="5724"/>
                    <a:pt x="10485" y="5362"/>
                  </a:cubicBezTo>
                  <a:lnTo>
                    <a:pt x="10485" y="3215"/>
                  </a:lnTo>
                  <a:cubicBezTo>
                    <a:pt x="10485" y="2633"/>
                    <a:pt x="10094" y="2118"/>
                    <a:pt x="9531" y="1956"/>
                  </a:cubicBezTo>
                  <a:lnTo>
                    <a:pt x="7861" y="1469"/>
                  </a:lnTo>
                  <a:cubicBezTo>
                    <a:pt x="7212" y="1279"/>
                    <a:pt x="6764" y="678"/>
                    <a:pt x="6764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9" name="Google Shape;6889;p50"/>
            <p:cNvSpPr/>
            <p:nvPr/>
          </p:nvSpPr>
          <p:spPr>
            <a:xfrm>
              <a:off x="6310590" y="3801701"/>
              <a:ext cx="160147" cy="244830"/>
            </a:xfrm>
            <a:custGeom>
              <a:avLst/>
              <a:gdLst/>
              <a:ahLst/>
              <a:cxnLst/>
              <a:rect l="l" t="t" r="r" b="b"/>
              <a:pathLst>
                <a:path w="6116" h="9350" extrusionOk="0">
                  <a:moveTo>
                    <a:pt x="3063" y="0"/>
                  </a:moveTo>
                  <a:cubicBezTo>
                    <a:pt x="1374" y="0"/>
                    <a:pt x="0" y="1364"/>
                    <a:pt x="0" y="3053"/>
                  </a:cubicBezTo>
                  <a:lnTo>
                    <a:pt x="0" y="4579"/>
                  </a:lnTo>
                  <a:cubicBezTo>
                    <a:pt x="0" y="6344"/>
                    <a:pt x="1117" y="7403"/>
                    <a:pt x="2099" y="8348"/>
                  </a:cubicBezTo>
                  <a:cubicBezTo>
                    <a:pt x="2443" y="8653"/>
                    <a:pt x="2767" y="8987"/>
                    <a:pt x="3053" y="9349"/>
                  </a:cubicBezTo>
                  <a:cubicBezTo>
                    <a:pt x="3349" y="8987"/>
                    <a:pt x="3664" y="8653"/>
                    <a:pt x="4007" y="8348"/>
                  </a:cubicBezTo>
                  <a:cubicBezTo>
                    <a:pt x="4999" y="7403"/>
                    <a:pt x="6106" y="6344"/>
                    <a:pt x="6106" y="4579"/>
                  </a:cubicBezTo>
                  <a:lnTo>
                    <a:pt x="6115" y="3053"/>
                  </a:lnTo>
                  <a:cubicBezTo>
                    <a:pt x="6115" y="1364"/>
                    <a:pt x="4751" y="0"/>
                    <a:pt x="306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0" name="Google Shape;6890;p50"/>
            <p:cNvSpPr/>
            <p:nvPr/>
          </p:nvSpPr>
          <p:spPr>
            <a:xfrm>
              <a:off x="6373276" y="3984551"/>
              <a:ext cx="34512" cy="68709"/>
            </a:xfrm>
            <a:custGeom>
              <a:avLst/>
              <a:gdLst/>
              <a:ahLst/>
              <a:cxnLst/>
              <a:rect l="l" t="t" r="r" b="b"/>
              <a:pathLst>
                <a:path w="1318" h="2624" extrusionOk="0">
                  <a:moveTo>
                    <a:pt x="1" y="0"/>
                  </a:moveTo>
                  <a:lnTo>
                    <a:pt x="1" y="1966"/>
                  </a:lnTo>
                  <a:lnTo>
                    <a:pt x="659" y="2624"/>
                  </a:lnTo>
                  <a:lnTo>
                    <a:pt x="1317" y="1966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1" name="Google Shape;6891;p50"/>
            <p:cNvSpPr/>
            <p:nvPr/>
          </p:nvSpPr>
          <p:spPr>
            <a:xfrm>
              <a:off x="6373276" y="4001781"/>
              <a:ext cx="34512" cy="11521"/>
            </a:xfrm>
            <a:custGeom>
              <a:avLst/>
              <a:gdLst/>
              <a:ahLst/>
              <a:cxnLst/>
              <a:rect l="l" t="t" r="r" b="b"/>
              <a:pathLst>
                <a:path w="1318" h="440" extrusionOk="0">
                  <a:moveTo>
                    <a:pt x="1" y="1"/>
                  </a:moveTo>
                  <a:lnTo>
                    <a:pt x="1" y="439"/>
                  </a:lnTo>
                  <a:lnTo>
                    <a:pt x="1317" y="439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2" name="Google Shape;6892;p50"/>
            <p:cNvSpPr/>
            <p:nvPr/>
          </p:nvSpPr>
          <p:spPr>
            <a:xfrm>
              <a:off x="6373276" y="4024771"/>
              <a:ext cx="34512" cy="11260"/>
            </a:xfrm>
            <a:custGeom>
              <a:avLst/>
              <a:gdLst/>
              <a:ahLst/>
              <a:cxnLst/>
              <a:rect l="l" t="t" r="r" b="b"/>
              <a:pathLst>
                <a:path w="1318" h="430" extrusionOk="0">
                  <a:moveTo>
                    <a:pt x="1" y="0"/>
                  </a:moveTo>
                  <a:lnTo>
                    <a:pt x="1" y="430"/>
                  </a:lnTo>
                  <a:lnTo>
                    <a:pt x="1317" y="4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3" name="Google Shape;6893;p50"/>
            <p:cNvSpPr/>
            <p:nvPr/>
          </p:nvSpPr>
          <p:spPr>
            <a:xfrm>
              <a:off x="6333318" y="3927337"/>
              <a:ext cx="114428" cy="65724"/>
            </a:xfrm>
            <a:custGeom>
              <a:avLst/>
              <a:gdLst/>
              <a:ahLst/>
              <a:cxnLst/>
              <a:rect l="l" t="t" r="r" b="b"/>
              <a:pathLst>
                <a:path w="4370" h="2510" extrusionOk="0">
                  <a:moveTo>
                    <a:pt x="1" y="1"/>
                  </a:moveTo>
                  <a:lnTo>
                    <a:pt x="1" y="1165"/>
                  </a:lnTo>
                  <a:cubicBezTo>
                    <a:pt x="1" y="1518"/>
                    <a:pt x="220" y="1842"/>
                    <a:pt x="544" y="1975"/>
                  </a:cubicBezTo>
                  <a:lnTo>
                    <a:pt x="1613" y="2395"/>
                  </a:lnTo>
                  <a:cubicBezTo>
                    <a:pt x="1799" y="2472"/>
                    <a:pt x="1992" y="2510"/>
                    <a:pt x="2184" y="2510"/>
                  </a:cubicBezTo>
                  <a:cubicBezTo>
                    <a:pt x="2376" y="2510"/>
                    <a:pt x="2567" y="2472"/>
                    <a:pt x="2748" y="2395"/>
                  </a:cubicBezTo>
                  <a:lnTo>
                    <a:pt x="3816" y="1975"/>
                  </a:lnTo>
                  <a:cubicBezTo>
                    <a:pt x="4150" y="1842"/>
                    <a:pt x="4370" y="1518"/>
                    <a:pt x="4370" y="1165"/>
                  </a:cubicBezTo>
                  <a:lnTo>
                    <a:pt x="4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4" name="Google Shape;6894;p50"/>
            <p:cNvSpPr/>
            <p:nvPr/>
          </p:nvSpPr>
          <p:spPr>
            <a:xfrm>
              <a:off x="6333318" y="3927337"/>
              <a:ext cx="114428" cy="34512"/>
            </a:xfrm>
            <a:custGeom>
              <a:avLst/>
              <a:gdLst/>
              <a:ahLst/>
              <a:cxnLst/>
              <a:rect l="l" t="t" r="r" b="b"/>
              <a:pathLst>
                <a:path w="4370" h="1318" extrusionOk="0">
                  <a:moveTo>
                    <a:pt x="1" y="1"/>
                  </a:moveTo>
                  <a:lnTo>
                    <a:pt x="1" y="611"/>
                  </a:lnTo>
                  <a:lnTo>
                    <a:pt x="506" y="783"/>
                  </a:lnTo>
                  <a:cubicBezTo>
                    <a:pt x="640" y="1107"/>
                    <a:pt x="954" y="1317"/>
                    <a:pt x="1307" y="1317"/>
                  </a:cubicBezTo>
                  <a:lnTo>
                    <a:pt x="3063" y="1317"/>
                  </a:lnTo>
                  <a:cubicBezTo>
                    <a:pt x="3406" y="1317"/>
                    <a:pt x="3731" y="1107"/>
                    <a:pt x="3864" y="783"/>
                  </a:cubicBezTo>
                  <a:lnTo>
                    <a:pt x="4370" y="611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5" name="Google Shape;6895;p50"/>
            <p:cNvSpPr/>
            <p:nvPr/>
          </p:nvSpPr>
          <p:spPr>
            <a:xfrm>
              <a:off x="6321823" y="3812935"/>
              <a:ext cx="137419" cy="143232"/>
            </a:xfrm>
            <a:custGeom>
              <a:avLst/>
              <a:gdLst/>
              <a:ahLst/>
              <a:cxnLst/>
              <a:rect l="l" t="t" r="r" b="b"/>
              <a:pathLst>
                <a:path w="5248" h="5470" extrusionOk="0">
                  <a:moveTo>
                    <a:pt x="2612" y="0"/>
                  </a:moveTo>
                  <a:cubicBezTo>
                    <a:pt x="2600" y="0"/>
                    <a:pt x="2588" y="0"/>
                    <a:pt x="2576" y="0"/>
                  </a:cubicBezTo>
                  <a:cubicBezTo>
                    <a:pt x="1136" y="29"/>
                    <a:pt x="1" y="1269"/>
                    <a:pt x="1" y="2710"/>
                  </a:cubicBezTo>
                  <a:lnTo>
                    <a:pt x="1" y="3902"/>
                  </a:lnTo>
                  <a:cubicBezTo>
                    <a:pt x="1" y="4188"/>
                    <a:pt x="182" y="4436"/>
                    <a:pt x="449" y="4522"/>
                  </a:cubicBezTo>
                  <a:lnTo>
                    <a:pt x="1088" y="4742"/>
                  </a:lnTo>
                  <a:cubicBezTo>
                    <a:pt x="1203" y="4780"/>
                    <a:pt x="1298" y="4866"/>
                    <a:pt x="1346" y="4980"/>
                  </a:cubicBezTo>
                  <a:cubicBezTo>
                    <a:pt x="1413" y="5142"/>
                    <a:pt x="1575" y="5247"/>
                    <a:pt x="1746" y="5247"/>
                  </a:cubicBezTo>
                  <a:cubicBezTo>
                    <a:pt x="1746" y="5395"/>
                    <a:pt x="1856" y="5469"/>
                    <a:pt x="1966" y="5469"/>
                  </a:cubicBezTo>
                  <a:cubicBezTo>
                    <a:pt x="2076" y="5469"/>
                    <a:pt x="2185" y="5395"/>
                    <a:pt x="2185" y="5247"/>
                  </a:cubicBezTo>
                  <a:lnTo>
                    <a:pt x="2405" y="5247"/>
                  </a:lnTo>
                  <a:cubicBezTo>
                    <a:pt x="2405" y="5395"/>
                    <a:pt x="2514" y="5469"/>
                    <a:pt x="2624" y="5469"/>
                  </a:cubicBezTo>
                  <a:cubicBezTo>
                    <a:pt x="2734" y="5469"/>
                    <a:pt x="2844" y="5395"/>
                    <a:pt x="2844" y="5247"/>
                  </a:cubicBezTo>
                  <a:lnTo>
                    <a:pt x="3063" y="5247"/>
                  </a:lnTo>
                  <a:cubicBezTo>
                    <a:pt x="3063" y="5395"/>
                    <a:pt x="3170" y="5469"/>
                    <a:pt x="3278" y="5469"/>
                  </a:cubicBezTo>
                  <a:cubicBezTo>
                    <a:pt x="3385" y="5469"/>
                    <a:pt x="3492" y="5395"/>
                    <a:pt x="3492" y="5247"/>
                  </a:cubicBezTo>
                  <a:cubicBezTo>
                    <a:pt x="3674" y="5247"/>
                    <a:pt x="3836" y="5142"/>
                    <a:pt x="3903" y="4980"/>
                  </a:cubicBezTo>
                  <a:cubicBezTo>
                    <a:pt x="3950" y="4866"/>
                    <a:pt x="4046" y="4780"/>
                    <a:pt x="4160" y="4742"/>
                  </a:cubicBezTo>
                  <a:lnTo>
                    <a:pt x="4799" y="4522"/>
                  </a:lnTo>
                  <a:cubicBezTo>
                    <a:pt x="5066" y="4436"/>
                    <a:pt x="5248" y="4188"/>
                    <a:pt x="5248" y="3902"/>
                  </a:cubicBezTo>
                  <a:lnTo>
                    <a:pt x="5248" y="2624"/>
                  </a:lnTo>
                  <a:cubicBezTo>
                    <a:pt x="5248" y="1167"/>
                    <a:pt x="4055" y="0"/>
                    <a:pt x="261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6" name="Google Shape;6896;p50"/>
            <p:cNvSpPr/>
            <p:nvPr/>
          </p:nvSpPr>
          <p:spPr>
            <a:xfrm>
              <a:off x="6384772" y="3915972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7" name="Google Shape;6897;p50"/>
            <p:cNvSpPr/>
            <p:nvPr/>
          </p:nvSpPr>
          <p:spPr>
            <a:xfrm>
              <a:off x="6321823" y="3812935"/>
              <a:ext cx="85965" cy="128909"/>
            </a:xfrm>
            <a:custGeom>
              <a:avLst/>
              <a:gdLst/>
              <a:ahLst/>
              <a:cxnLst/>
              <a:rect l="l" t="t" r="r" b="b"/>
              <a:pathLst>
                <a:path w="3283" h="4923" extrusionOk="0">
                  <a:moveTo>
                    <a:pt x="2576" y="0"/>
                  </a:moveTo>
                  <a:cubicBezTo>
                    <a:pt x="1136" y="29"/>
                    <a:pt x="1" y="1269"/>
                    <a:pt x="1" y="2710"/>
                  </a:cubicBezTo>
                  <a:lnTo>
                    <a:pt x="1" y="3902"/>
                  </a:lnTo>
                  <a:cubicBezTo>
                    <a:pt x="1" y="4188"/>
                    <a:pt x="182" y="4436"/>
                    <a:pt x="449" y="4522"/>
                  </a:cubicBezTo>
                  <a:lnTo>
                    <a:pt x="1088" y="4742"/>
                  </a:lnTo>
                  <a:cubicBezTo>
                    <a:pt x="1184" y="4770"/>
                    <a:pt x="1260" y="4837"/>
                    <a:pt x="1317" y="4923"/>
                  </a:cubicBezTo>
                  <a:lnTo>
                    <a:pt x="1317" y="2624"/>
                  </a:lnTo>
                  <a:cubicBezTo>
                    <a:pt x="1317" y="1431"/>
                    <a:pt x="2119" y="392"/>
                    <a:pt x="3282" y="86"/>
                  </a:cubicBezTo>
                  <a:cubicBezTo>
                    <a:pt x="3053" y="29"/>
                    <a:pt x="2815" y="0"/>
                    <a:pt x="2576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8" name="Google Shape;6898;p50"/>
            <p:cNvSpPr/>
            <p:nvPr/>
          </p:nvSpPr>
          <p:spPr>
            <a:xfrm>
              <a:off x="6344813" y="3881618"/>
              <a:ext cx="34250" cy="34512"/>
            </a:xfrm>
            <a:custGeom>
              <a:avLst/>
              <a:gdLst/>
              <a:ahLst/>
              <a:cxnLst/>
              <a:rect l="l" t="t" r="r" b="b"/>
              <a:pathLst>
                <a:path w="1308" h="1318" extrusionOk="0">
                  <a:moveTo>
                    <a:pt x="649" y="1"/>
                  </a:moveTo>
                  <a:cubicBezTo>
                    <a:pt x="287" y="1"/>
                    <a:pt x="0" y="297"/>
                    <a:pt x="0" y="659"/>
                  </a:cubicBezTo>
                  <a:cubicBezTo>
                    <a:pt x="0" y="1022"/>
                    <a:pt x="287" y="1317"/>
                    <a:pt x="649" y="1317"/>
                  </a:cubicBezTo>
                  <a:cubicBezTo>
                    <a:pt x="1012" y="1317"/>
                    <a:pt x="1307" y="1022"/>
                    <a:pt x="1307" y="659"/>
                  </a:cubicBezTo>
                  <a:cubicBezTo>
                    <a:pt x="1307" y="297"/>
                    <a:pt x="1012" y="1"/>
                    <a:pt x="649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9" name="Google Shape;6899;p50"/>
            <p:cNvSpPr/>
            <p:nvPr/>
          </p:nvSpPr>
          <p:spPr>
            <a:xfrm>
              <a:off x="6341566" y="3881382"/>
              <a:ext cx="40482" cy="23252"/>
            </a:xfrm>
            <a:custGeom>
              <a:avLst/>
              <a:gdLst/>
              <a:ahLst/>
              <a:cxnLst/>
              <a:rect l="l" t="t" r="r" b="b"/>
              <a:pathLst>
                <a:path w="1546" h="888" extrusionOk="0">
                  <a:moveTo>
                    <a:pt x="773" y="0"/>
                  </a:moveTo>
                  <a:cubicBezTo>
                    <a:pt x="325" y="0"/>
                    <a:pt x="0" y="458"/>
                    <a:pt x="162" y="888"/>
                  </a:cubicBezTo>
                  <a:cubicBezTo>
                    <a:pt x="258" y="620"/>
                    <a:pt x="496" y="449"/>
                    <a:pt x="773" y="449"/>
                  </a:cubicBezTo>
                  <a:cubicBezTo>
                    <a:pt x="1050" y="449"/>
                    <a:pt x="1298" y="620"/>
                    <a:pt x="1393" y="888"/>
                  </a:cubicBezTo>
                  <a:cubicBezTo>
                    <a:pt x="1546" y="458"/>
                    <a:pt x="1231" y="0"/>
                    <a:pt x="77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0" name="Google Shape;6900;p50"/>
            <p:cNvSpPr/>
            <p:nvPr/>
          </p:nvSpPr>
          <p:spPr>
            <a:xfrm>
              <a:off x="6402001" y="3881618"/>
              <a:ext cx="34250" cy="34512"/>
            </a:xfrm>
            <a:custGeom>
              <a:avLst/>
              <a:gdLst/>
              <a:ahLst/>
              <a:cxnLst/>
              <a:rect l="l" t="t" r="r" b="b"/>
              <a:pathLst>
                <a:path w="1308" h="1318" extrusionOk="0">
                  <a:moveTo>
                    <a:pt x="650" y="1"/>
                  </a:moveTo>
                  <a:cubicBezTo>
                    <a:pt x="287" y="1"/>
                    <a:pt x="1" y="297"/>
                    <a:pt x="1" y="659"/>
                  </a:cubicBezTo>
                  <a:cubicBezTo>
                    <a:pt x="1" y="1022"/>
                    <a:pt x="287" y="1317"/>
                    <a:pt x="650" y="1317"/>
                  </a:cubicBezTo>
                  <a:cubicBezTo>
                    <a:pt x="1012" y="1317"/>
                    <a:pt x="1308" y="1022"/>
                    <a:pt x="1308" y="659"/>
                  </a:cubicBezTo>
                  <a:cubicBezTo>
                    <a:pt x="1308" y="297"/>
                    <a:pt x="1012" y="1"/>
                    <a:pt x="65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1" name="Google Shape;6901;p50"/>
            <p:cNvSpPr/>
            <p:nvPr/>
          </p:nvSpPr>
          <p:spPr>
            <a:xfrm>
              <a:off x="6398754" y="3881382"/>
              <a:ext cx="40744" cy="23252"/>
            </a:xfrm>
            <a:custGeom>
              <a:avLst/>
              <a:gdLst/>
              <a:ahLst/>
              <a:cxnLst/>
              <a:rect l="l" t="t" r="r" b="b"/>
              <a:pathLst>
                <a:path w="1556" h="888" extrusionOk="0">
                  <a:moveTo>
                    <a:pt x="783" y="0"/>
                  </a:moveTo>
                  <a:cubicBezTo>
                    <a:pt x="325" y="0"/>
                    <a:pt x="1" y="458"/>
                    <a:pt x="163" y="888"/>
                  </a:cubicBezTo>
                  <a:cubicBezTo>
                    <a:pt x="249" y="630"/>
                    <a:pt x="497" y="449"/>
                    <a:pt x="774" y="449"/>
                  </a:cubicBezTo>
                  <a:cubicBezTo>
                    <a:pt x="1060" y="449"/>
                    <a:pt x="1298" y="620"/>
                    <a:pt x="1394" y="888"/>
                  </a:cubicBezTo>
                  <a:cubicBezTo>
                    <a:pt x="1556" y="458"/>
                    <a:pt x="1232" y="0"/>
                    <a:pt x="78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2" name="Google Shape;6902;p50"/>
            <p:cNvSpPr/>
            <p:nvPr/>
          </p:nvSpPr>
          <p:spPr>
            <a:xfrm>
              <a:off x="6299094" y="3790101"/>
              <a:ext cx="182876" cy="354833"/>
            </a:xfrm>
            <a:custGeom>
              <a:avLst/>
              <a:gdLst/>
              <a:ahLst/>
              <a:cxnLst/>
              <a:rect l="l" t="t" r="r" b="b"/>
              <a:pathLst>
                <a:path w="6984" h="13551" extrusionOk="0">
                  <a:moveTo>
                    <a:pt x="3502" y="443"/>
                  </a:moveTo>
                  <a:cubicBezTo>
                    <a:pt x="5190" y="443"/>
                    <a:pt x="6554" y="1807"/>
                    <a:pt x="6554" y="3496"/>
                  </a:cubicBezTo>
                  <a:lnTo>
                    <a:pt x="6545" y="5032"/>
                  </a:lnTo>
                  <a:cubicBezTo>
                    <a:pt x="6545" y="6787"/>
                    <a:pt x="5438" y="7846"/>
                    <a:pt x="4446" y="8791"/>
                  </a:cubicBezTo>
                  <a:cubicBezTo>
                    <a:pt x="4103" y="9096"/>
                    <a:pt x="3788" y="9430"/>
                    <a:pt x="3492" y="9792"/>
                  </a:cubicBezTo>
                  <a:cubicBezTo>
                    <a:pt x="3206" y="9430"/>
                    <a:pt x="2882" y="9096"/>
                    <a:pt x="2538" y="8791"/>
                  </a:cubicBezTo>
                  <a:cubicBezTo>
                    <a:pt x="1556" y="7846"/>
                    <a:pt x="439" y="6787"/>
                    <a:pt x="439" y="5032"/>
                  </a:cubicBezTo>
                  <a:lnTo>
                    <a:pt x="439" y="3496"/>
                  </a:lnTo>
                  <a:cubicBezTo>
                    <a:pt x="439" y="1807"/>
                    <a:pt x="1813" y="443"/>
                    <a:pt x="3502" y="443"/>
                  </a:cubicBezTo>
                  <a:close/>
                  <a:moveTo>
                    <a:pt x="3490" y="0"/>
                  </a:moveTo>
                  <a:cubicBezTo>
                    <a:pt x="3434" y="0"/>
                    <a:pt x="3377" y="2"/>
                    <a:pt x="3320" y="4"/>
                  </a:cubicBezTo>
                  <a:cubicBezTo>
                    <a:pt x="1441" y="100"/>
                    <a:pt x="1" y="1712"/>
                    <a:pt x="1" y="3601"/>
                  </a:cubicBezTo>
                  <a:lnTo>
                    <a:pt x="1" y="5032"/>
                  </a:lnTo>
                  <a:cubicBezTo>
                    <a:pt x="1" y="7617"/>
                    <a:pt x="2176" y="8848"/>
                    <a:pt x="3101" y="10002"/>
                  </a:cubicBezTo>
                  <a:cubicBezTo>
                    <a:pt x="3215" y="10145"/>
                    <a:pt x="3273" y="10336"/>
                    <a:pt x="3273" y="10527"/>
                  </a:cubicBezTo>
                  <a:lnTo>
                    <a:pt x="3273" y="13551"/>
                  </a:lnTo>
                  <a:lnTo>
                    <a:pt x="3712" y="13551"/>
                  </a:lnTo>
                  <a:lnTo>
                    <a:pt x="3712" y="10527"/>
                  </a:lnTo>
                  <a:cubicBezTo>
                    <a:pt x="3712" y="10336"/>
                    <a:pt x="3769" y="10145"/>
                    <a:pt x="3883" y="10002"/>
                  </a:cubicBezTo>
                  <a:cubicBezTo>
                    <a:pt x="4799" y="8838"/>
                    <a:pt x="6984" y="7617"/>
                    <a:pt x="6984" y="5022"/>
                  </a:cubicBezTo>
                  <a:lnTo>
                    <a:pt x="6984" y="3496"/>
                  </a:lnTo>
                  <a:cubicBezTo>
                    <a:pt x="6984" y="1559"/>
                    <a:pt x="5408" y="0"/>
                    <a:pt x="3490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3" name="Google Shape;6903;p50"/>
            <p:cNvSpPr/>
            <p:nvPr/>
          </p:nvSpPr>
          <p:spPr>
            <a:xfrm>
              <a:off x="6256387" y="4048233"/>
              <a:ext cx="53967" cy="96701"/>
            </a:xfrm>
            <a:custGeom>
              <a:avLst/>
              <a:gdLst/>
              <a:ahLst/>
              <a:cxnLst/>
              <a:rect l="l" t="t" r="r" b="b"/>
              <a:pathLst>
                <a:path w="2061" h="3693" extrusionOk="0">
                  <a:moveTo>
                    <a:pt x="239" y="1"/>
                  </a:moveTo>
                  <a:cubicBezTo>
                    <a:pt x="134" y="106"/>
                    <a:pt x="57" y="239"/>
                    <a:pt x="0" y="373"/>
                  </a:cubicBezTo>
                  <a:lnTo>
                    <a:pt x="1412" y="1632"/>
                  </a:lnTo>
                  <a:cubicBezTo>
                    <a:pt x="1555" y="1756"/>
                    <a:pt x="1632" y="1928"/>
                    <a:pt x="1632" y="2119"/>
                  </a:cubicBezTo>
                  <a:lnTo>
                    <a:pt x="1632" y="3693"/>
                  </a:lnTo>
                  <a:lnTo>
                    <a:pt x="2061" y="3693"/>
                  </a:lnTo>
                  <a:lnTo>
                    <a:pt x="2061" y="2119"/>
                  </a:lnTo>
                  <a:cubicBezTo>
                    <a:pt x="2061" y="1804"/>
                    <a:pt x="1927" y="1508"/>
                    <a:pt x="1698" y="1298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4" name="Google Shape;6904;p50"/>
            <p:cNvSpPr/>
            <p:nvPr/>
          </p:nvSpPr>
          <p:spPr>
            <a:xfrm>
              <a:off x="6470449" y="4048233"/>
              <a:ext cx="54255" cy="96701"/>
            </a:xfrm>
            <a:custGeom>
              <a:avLst/>
              <a:gdLst/>
              <a:ahLst/>
              <a:cxnLst/>
              <a:rect l="l" t="t" r="r" b="b"/>
              <a:pathLst>
                <a:path w="2072" h="3693" extrusionOk="0">
                  <a:moveTo>
                    <a:pt x="1833" y="1"/>
                  </a:moveTo>
                  <a:lnTo>
                    <a:pt x="373" y="1298"/>
                  </a:lnTo>
                  <a:cubicBezTo>
                    <a:pt x="134" y="1508"/>
                    <a:pt x="1" y="1804"/>
                    <a:pt x="1" y="2119"/>
                  </a:cubicBezTo>
                  <a:lnTo>
                    <a:pt x="1" y="3693"/>
                  </a:lnTo>
                  <a:lnTo>
                    <a:pt x="440" y="3693"/>
                  </a:lnTo>
                  <a:lnTo>
                    <a:pt x="440" y="2119"/>
                  </a:lnTo>
                  <a:cubicBezTo>
                    <a:pt x="440" y="1928"/>
                    <a:pt x="516" y="1747"/>
                    <a:pt x="659" y="1623"/>
                  </a:cubicBezTo>
                  <a:lnTo>
                    <a:pt x="2071" y="363"/>
                  </a:lnTo>
                  <a:cubicBezTo>
                    <a:pt x="2014" y="230"/>
                    <a:pt x="1938" y="106"/>
                    <a:pt x="1833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05" name="Google Shape;6905;p50"/>
          <p:cNvGrpSpPr/>
          <p:nvPr/>
        </p:nvGrpSpPr>
        <p:grpSpPr>
          <a:xfrm>
            <a:off x="5802731" y="3790180"/>
            <a:ext cx="274576" cy="354754"/>
            <a:chOff x="5802731" y="3790180"/>
            <a:chExt cx="274576" cy="354754"/>
          </a:xfrm>
        </p:grpSpPr>
        <p:sp>
          <p:nvSpPr>
            <p:cNvPr id="6906" name="Google Shape;6906;p50"/>
            <p:cNvSpPr/>
            <p:nvPr/>
          </p:nvSpPr>
          <p:spPr>
            <a:xfrm>
              <a:off x="5802731" y="4026761"/>
              <a:ext cx="274576" cy="117937"/>
            </a:xfrm>
            <a:custGeom>
              <a:avLst/>
              <a:gdLst/>
              <a:ahLst/>
              <a:cxnLst/>
              <a:rect l="l" t="t" r="r" b="b"/>
              <a:pathLst>
                <a:path w="10486" h="4504" extrusionOk="0">
                  <a:moveTo>
                    <a:pt x="3244" y="1"/>
                  </a:move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845"/>
                  </a:lnTo>
                  <a:cubicBezTo>
                    <a:pt x="1" y="4208"/>
                    <a:pt x="296" y="4503"/>
                    <a:pt x="659" y="4503"/>
                  </a:cubicBezTo>
                  <a:lnTo>
                    <a:pt x="9827" y="4503"/>
                  </a:lnTo>
                  <a:cubicBezTo>
                    <a:pt x="10189" y="4503"/>
                    <a:pt x="10485" y="4208"/>
                    <a:pt x="10485" y="3845"/>
                  </a:cubicBezTo>
                  <a:lnTo>
                    <a:pt x="10485" y="1937"/>
                  </a:lnTo>
                  <a:cubicBezTo>
                    <a:pt x="10485" y="1355"/>
                    <a:pt x="10103" y="840"/>
                    <a:pt x="9541" y="678"/>
                  </a:cubicBezTo>
                  <a:lnTo>
                    <a:pt x="7241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7" name="Google Shape;6907;p50"/>
            <p:cNvSpPr/>
            <p:nvPr/>
          </p:nvSpPr>
          <p:spPr>
            <a:xfrm>
              <a:off x="5899904" y="4030270"/>
              <a:ext cx="80231" cy="114428"/>
            </a:xfrm>
            <a:custGeom>
              <a:avLst/>
              <a:gdLst/>
              <a:ahLst/>
              <a:cxnLst/>
              <a:rect l="l" t="t" r="r" b="b"/>
              <a:pathLst>
                <a:path w="3064" h="4370" extrusionOk="0">
                  <a:moveTo>
                    <a:pt x="1" y="0"/>
                  </a:moveTo>
                  <a:lnTo>
                    <a:pt x="440" y="4369"/>
                  </a:lnTo>
                  <a:lnTo>
                    <a:pt x="2624" y="4369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8" name="Google Shape;6908;p50"/>
            <p:cNvSpPr/>
            <p:nvPr/>
          </p:nvSpPr>
          <p:spPr>
            <a:xfrm>
              <a:off x="5899904" y="4030506"/>
              <a:ext cx="80231" cy="34250"/>
            </a:xfrm>
            <a:custGeom>
              <a:avLst/>
              <a:gdLst/>
              <a:ahLst/>
              <a:cxnLst/>
              <a:rect l="l" t="t" r="r" b="b"/>
              <a:pathLst>
                <a:path w="3064" h="1308" extrusionOk="0">
                  <a:moveTo>
                    <a:pt x="1" y="1"/>
                  </a:moveTo>
                  <a:lnTo>
                    <a:pt x="67" y="649"/>
                  </a:lnTo>
                  <a:cubicBezTo>
                    <a:pt x="459" y="1088"/>
                    <a:pt x="995" y="1308"/>
                    <a:pt x="1532" y="1308"/>
                  </a:cubicBezTo>
                  <a:cubicBezTo>
                    <a:pt x="2068" y="1308"/>
                    <a:pt x="2605" y="1088"/>
                    <a:pt x="2996" y="649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9" name="Google Shape;6909;p50"/>
            <p:cNvSpPr/>
            <p:nvPr/>
          </p:nvSpPr>
          <p:spPr>
            <a:xfrm>
              <a:off x="5899904" y="3973318"/>
              <a:ext cx="80231" cy="79943"/>
            </a:xfrm>
            <a:custGeom>
              <a:avLst/>
              <a:gdLst/>
              <a:ahLst/>
              <a:cxnLst/>
              <a:rect l="l" t="t" r="r" b="b"/>
              <a:pathLst>
                <a:path w="3064" h="3053" extrusionOk="0">
                  <a:moveTo>
                    <a:pt x="1" y="0"/>
                  </a:moveTo>
                  <a:lnTo>
                    <a:pt x="1" y="1526"/>
                  </a:lnTo>
                  <a:cubicBezTo>
                    <a:pt x="1" y="2366"/>
                    <a:pt x="688" y="3053"/>
                    <a:pt x="1527" y="3053"/>
                  </a:cubicBezTo>
                  <a:cubicBezTo>
                    <a:pt x="2376" y="3053"/>
                    <a:pt x="3053" y="2375"/>
                    <a:pt x="3063" y="1526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0" name="Google Shape;6910;p50"/>
            <p:cNvSpPr/>
            <p:nvPr/>
          </p:nvSpPr>
          <p:spPr>
            <a:xfrm>
              <a:off x="5899904" y="3973318"/>
              <a:ext cx="80231" cy="34119"/>
            </a:xfrm>
            <a:custGeom>
              <a:avLst/>
              <a:gdLst/>
              <a:ahLst/>
              <a:cxnLst/>
              <a:rect l="l" t="t" r="r" b="b"/>
              <a:pathLst>
                <a:path w="3064" h="1303" extrusionOk="0">
                  <a:moveTo>
                    <a:pt x="1" y="0"/>
                  </a:moveTo>
                  <a:lnTo>
                    <a:pt x="1" y="916"/>
                  </a:lnTo>
                  <a:cubicBezTo>
                    <a:pt x="478" y="1173"/>
                    <a:pt x="1002" y="1302"/>
                    <a:pt x="1528" y="1302"/>
                  </a:cubicBezTo>
                  <a:cubicBezTo>
                    <a:pt x="2054" y="1302"/>
                    <a:pt x="2581" y="1173"/>
                    <a:pt x="3063" y="916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1" name="Google Shape;6911;p50"/>
            <p:cNvSpPr/>
            <p:nvPr/>
          </p:nvSpPr>
          <p:spPr>
            <a:xfrm>
              <a:off x="5843711" y="3841659"/>
              <a:ext cx="192355" cy="154413"/>
            </a:xfrm>
            <a:custGeom>
              <a:avLst/>
              <a:gdLst/>
              <a:ahLst/>
              <a:cxnLst/>
              <a:rect l="l" t="t" r="r" b="b"/>
              <a:pathLst>
                <a:path w="7346" h="5897" extrusionOk="0">
                  <a:moveTo>
                    <a:pt x="830" y="0"/>
                  </a:moveTo>
                  <a:lnTo>
                    <a:pt x="830" y="2185"/>
                  </a:lnTo>
                  <a:lnTo>
                    <a:pt x="725" y="2185"/>
                  </a:lnTo>
                  <a:cubicBezTo>
                    <a:pt x="0" y="2185"/>
                    <a:pt x="0" y="3273"/>
                    <a:pt x="725" y="3273"/>
                  </a:cubicBezTo>
                  <a:lnTo>
                    <a:pt x="840" y="3273"/>
                  </a:lnTo>
                  <a:cubicBezTo>
                    <a:pt x="954" y="4751"/>
                    <a:pt x="2194" y="5896"/>
                    <a:pt x="3673" y="5896"/>
                  </a:cubicBezTo>
                  <a:cubicBezTo>
                    <a:pt x="5152" y="5896"/>
                    <a:pt x="6392" y="4751"/>
                    <a:pt x="6497" y="3273"/>
                  </a:cubicBezTo>
                  <a:lnTo>
                    <a:pt x="6621" y="3273"/>
                  </a:lnTo>
                  <a:cubicBezTo>
                    <a:pt x="7346" y="3273"/>
                    <a:pt x="7346" y="2185"/>
                    <a:pt x="6621" y="2185"/>
                  </a:cubicBezTo>
                  <a:lnTo>
                    <a:pt x="6516" y="2185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2" name="Google Shape;6912;p50"/>
            <p:cNvSpPr/>
            <p:nvPr/>
          </p:nvSpPr>
          <p:spPr>
            <a:xfrm>
              <a:off x="5899904" y="3899293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7"/>
                    <a:pt x="96" y="661"/>
                    <a:pt x="220" y="661"/>
                  </a:cubicBezTo>
                  <a:cubicBezTo>
                    <a:pt x="335" y="661"/>
                    <a:pt x="440" y="557"/>
                    <a:pt x="440" y="442"/>
                  </a:cubicBezTo>
                  <a:lnTo>
                    <a:pt x="440" y="223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3" name="Google Shape;6913;p50"/>
            <p:cNvSpPr/>
            <p:nvPr/>
          </p:nvSpPr>
          <p:spPr>
            <a:xfrm>
              <a:off x="5968613" y="3899293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7"/>
                    <a:pt x="96" y="661"/>
                    <a:pt x="220" y="661"/>
                  </a:cubicBezTo>
                  <a:cubicBezTo>
                    <a:pt x="334" y="661"/>
                    <a:pt x="429" y="557"/>
                    <a:pt x="439" y="442"/>
                  </a:cubicBezTo>
                  <a:lnTo>
                    <a:pt x="439" y="223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4" name="Google Shape;6914;p50"/>
            <p:cNvSpPr/>
            <p:nvPr/>
          </p:nvSpPr>
          <p:spPr>
            <a:xfrm>
              <a:off x="5892415" y="388161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0" y="1"/>
                    <a:pt x="0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5" name="Google Shape;6915;p50"/>
            <p:cNvSpPr/>
            <p:nvPr/>
          </p:nvSpPr>
          <p:spPr>
            <a:xfrm>
              <a:off x="5960863" y="3881618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735" y="440"/>
                  </a:lnTo>
                  <a:cubicBezTo>
                    <a:pt x="1021" y="44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6" name="Google Shape;6916;p50"/>
            <p:cNvSpPr/>
            <p:nvPr/>
          </p:nvSpPr>
          <p:spPr>
            <a:xfrm>
              <a:off x="5846460" y="3841659"/>
              <a:ext cx="154884" cy="154387"/>
            </a:xfrm>
            <a:custGeom>
              <a:avLst/>
              <a:gdLst/>
              <a:ahLst/>
              <a:cxnLst/>
              <a:rect l="l" t="t" r="r" b="b"/>
              <a:pathLst>
                <a:path w="5915" h="5896" extrusionOk="0">
                  <a:moveTo>
                    <a:pt x="735" y="0"/>
                  </a:moveTo>
                  <a:lnTo>
                    <a:pt x="735" y="2185"/>
                  </a:lnTo>
                  <a:lnTo>
                    <a:pt x="639" y="2185"/>
                  </a:lnTo>
                  <a:cubicBezTo>
                    <a:pt x="632" y="2185"/>
                    <a:pt x="625" y="2185"/>
                    <a:pt x="619" y="2185"/>
                  </a:cubicBezTo>
                  <a:cubicBezTo>
                    <a:pt x="379" y="2185"/>
                    <a:pt x="170" y="2345"/>
                    <a:pt x="96" y="2586"/>
                  </a:cubicBezTo>
                  <a:cubicBezTo>
                    <a:pt x="0" y="2929"/>
                    <a:pt x="258" y="3273"/>
                    <a:pt x="620" y="3273"/>
                  </a:cubicBezTo>
                  <a:lnTo>
                    <a:pt x="744" y="3273"/>
                  </a:lnTo>
                  <a:cubicBezTo>
                    <a:pt x="848" y="4776"/>
                    <a:pt x="2093" y="5895"/>
                    <a:pt x="3546" y="5895"/>
                  </a:cubicBezTo>
                  <a:cubicBezTo>
                    <a:pt x="3698" y="5895"/>
                    <a:pt x="3852" y="5883"/>
                    <a:pt x="4007" y="5858"/>
                  </a:cubicBezTo>
                  <a:cubicBezTo>
                    <a:pt x="2624" y="5648"/>
                    <a:pt x="1603" y="4456"/>
                    <a:pt x="1603" y="3063"/>
                  </a:cubicBezTo>
                  <a:lnTo>
                    <a:pt x="1603" y="1727"/>
                  </a:lnTo>
                  <a:cubicBezTo>
                    <a:pt x="1603" y="1234"/>
                    <a:pt x="1996" y="838"/>
                    <a:pt x="2481" y="838"/>
                  </a:cubicBezTo>
                  <a:cubicBezTo>
                    <a:pt x="2503" y="838"/>
                    <a:pt x="2525" y="838"/>
                    <a:pt x="2547" y="840"/>
                  </a:cubicBezTo>
                  <a:cubicBezTo>
                    <a:pt x="2690" y="850"/>
                    <a:pt x="2843" y="859"/>
                    <a:pt x="2996" y="859"/>
                  </a:cubicBezTo>
                  <a:cubicBezTo>
                    <a:pt x="3711" y="850"/>
                    <a:pt x="4417" y="745"/>
                    <a:pt x="5104" y="563"/>
                  </a:cubicBezTo>
                  <a:cubicBezTo>
                    <a:pt x="5428" y="468"/>
                    <a:pt x="5715" y="277"/>
                    <a:pt x="5915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7" name="Google Shape;6917;p50"/>
            <p:cNvSpPr/>
            <p:nvPr/>
          </p:nvSpPr>
          <p:spPr>
            <a:xfrm>
              <a:off x="5854185" y="3818643"/>
              <a:ext cx="40011" cy="83006"/>
            </a:xfrm>
            <a:custGeom>
              <a:avLst/>
              <a:gdLst/>
              <a:ahLst/>
              <a:cxnLst/>
              <a:rect l="l" t="t" r="r" b="b"/>
              <a:pathLst>
                <a:path w="1528" h="3170" extrusionOk="0">
                  <a:moveTo>
                    <a:pt x="1444" y="1"/>
                  </a:moveTo>
                  <a:cubicBezTo>
                    <a:pt x="648" y="1"/>
                    <a:pt x="1" y="609"/>
                    <a:pt x="1" y="1318"/>
                  </a:cubicBezTo>
                  <a:lnTo>
                    <a:pt x="1" y="3169"/>
                  </a:lnTo>
                  <a:lnTo>
                    <a:pt x="487" y="3112"/>
                  </a:lnTo>
                  <a:cubicBezTo>
                    <a:pt x="707" y="3083"/>
                    <a:pt x="869" y="2902"/>
                    <a:pt x="869" y="2673"/>
                  </a:cubicBezTo>
                  <a:lnTo>
                    <a:pt x="869" y="2406"/>
                  </a:lnTo>
                  <a:cubicBezTo>
                    <a:pt x="869" y="1538"/>
                    <a:pt x="1527" y="879"/>
                    <a:pt x="1527" y="879"/>
                  </a:cubicBezTo>
                  <a:lnTo>
                    <a:pt x="1499" y="2"/>
                  </a:lnTo>
                  <a:cubicBezTo>
                    <a:pt x="1480" y="1"/>
                    <a:pt x="1462" y="1"/>
                    <a:pt x="1444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8" name="Google Shape;6918;p50"/>
            <p:cNvSpPr/>
            <p:nvPr/>
          </p:nvSpPr>
          <p:spPr>
            <a:xfrm>
              <a:off x="5939888" y="4007515"/>
              <a:ext cx="72951" cy="137419"/>
            </a:xfrm>
            <a:custGeom>
              <a:avLst/>
              <a:gdLst/>
              <a:ahLst/>
              <a:cxnLst/>
              <a:rect l="l" t="t" r="r" b="b"/>
              <a:pathLst>
                <a:path w="2786" h="5248" extrusionOk="0">
                  <a:moveTo>
                    <a:pt x="1536" y="1"/>
                  </a:moveTo>
                  <a:lnTo>
                    <a:pt x="0" y="5248"/>
                  </a:lnTo>
                  <a:lnTo>
                    <a:pt x="1317" y="5248"/>
                  </a:lnTo>
                  <a:lnTo>
                    <a:pt x="2700" y="2462"/>
                  </a:lnTo>
                  <a:cubicBezTo>
                    <a:pt x="2786" y="2300"/>
                    <a:pt x="2757" y="2090"/>
                    <a:pt x="2624" y="1966"/>
                  </a:cubicBezTo>
                  <a:lnTo>
                    <a:pt x="2185" y="1527"/>
                  </a:lnTo>
                  <a:lnTo>
                    <a:pt x="2652" y="907"/>
                  </a:lnTo>
                  <a:cubicBezTo>
                    <a:pt x="2748" y="774"/>
                    <a:pt x="2709" y="583"/>
                    <a:pt x="2557" y="516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9" name="Google Shape;6919;p50"/>
            <p:cNvSpPr/>
            <p:nvPr/>
          </p:nvSpPr>
          <p:spPr>
            <a:xfrm>
              <a:off x="6012316" y="4093323"/>
              <a:ext cx="43755" cy="40011"/>
            </a:xfrm>
            <a:custGeom>
              <a:avLst/>
              <a:gdLst/>
              <a:ahLst/>
              <a:cxnLst/>
              <a:rect l="l" t="t" r="r" b="b"/>
              <a:pathLst>
                <a:path w="1671" h="1528" extrusionOk="0">
                  <a:moveTo>
                    <a:pt x="840" y="1"/>
                  </a:moveTo>
                  <a:cubicBezTo>
                    <a:pt x="730" y="1"/>
                    <a:pt x="621" y="72"/>
                    <a:pt x="621" y="216"/>
                  </a:cubicBezTo>
                  <a:lnTo>
                    <a:pt x="621" y="549"/>
                  </a:lnTo>
                  <a:lnTo>
                    <a:pt x="296" y="549"/>
                  </a:lnTo>
                  <a:cubicBezTo>
                    <a:pt x="293" y="549"/>
                    <a:pt x="290" y="549"/>
                    <a:pt x="287" y="549"/>
                  </a:cubicBezTo>
                  <a:cubicBezTo>
                    <a:pt x="1" y="549"/>
                    <a:pt x="4" y="979"/>
                    <a:pt x="296" y="979"/>
                  </a:cubicBezTo>
                  <a:lnTo>
                    <a:pt x="621" y="979"/>
                  </a:lnTo>
                  <a:lnTo>
                    <a:pt x="621" y="1313"/>
                  </a:lnTo>
                  <a:cubicBezTo>
                    <a:pt x="621" y="1456"/>
                    <a:pt x="730" y="1527"/>
                    <a:pt x="840" y="1527"/>
                  </a:cubicBezTo>
                  <a:cubicBezTo>
                    <a:pt x="950" y="1527"/>
                    <a:pt x="1060" y="1456"/>
                    <a:pt x="1060" y="1313"/>
                  </a:cubicBezTo>
                  <a:lnTo>
                    <a:pt x="1060" y="979"/>
                  </a:lnTo>
                  <a:lnTo>
                    <a:pt x="1384" y="979"/>
                  </a:lnTo>
                  <a:cubicBezTo>
                    <a:pt x="1670" y="979"/>
                    <a:pt x="1670" y="549"/>
                    <a:pt x="1384" y="549"/>
                  </a:cubicBezTo>
                  <a:lnTo>
                    <a:pt x="1060" y="549"/>
                  </a:lnTo>
                  <a:lnTo>
                    <a:pt x="1060" y="216"/>
                  </a:lnTo>
                  <a:cubicBezTo>
                    <a:pt x="1060" y="72"/>
                    <a:pt x="950" y="1"/>
                    <a:pt x="840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0" name="Google Shape;6920;p50"/>
            <p:cNvSpPr/>
            <p:nvPr/>
          </p:nvSpPr>
          <p:spPr>
            <a:xfrm>
              <a:off x="5985843" y="3801649"/>
              <a:ext cx="39984" cy="100001"/>
            </a:xfrm>
            <a:custGeom>
              <a:avLst/>
              <a:gdLst/>
              <a:ahLst/>
              <a:cxnLst/>
              <a:rect l="l" t="t" r="r" b="b"/>
              <a:pathLst>
                <a:path w="1527" h="3819" extrusionOk="0">
                  <a:moveTo>
                    <a:pt x="91" y="0"/>
                  </a:moveTo>
                  <a:cubicBezTo>
                    <a:pt x="68" y="0"/>
                    <a:pt x="44" y="1"/>
                    <a:pt x="20" y="2"/>
                  </a:cubicBezTo>
                  <a:lnTo>
                    <a:pt x="0" y="1528"/>
                  </a:lnTo>
                  <a:cubicBezTo>
                    <a:pt x="0" y="1528"/>
                    <a:pt x="649" y="2187"/>
                    <a:pt x="649" y="3055"/>
                  </a:cubicBezTo>
                  <a:lnTo>
                    <a:pt x="649" y="3322"/>
                  </a:lnTo>
                  <a:cubicBezTo>
                    <a:pt x="649" y="3541"/>
                    <a:pt x="811" y="3732"/>
                    <a:pt x="1031" y="3761"/>
                  </a:cubicBezTo>
                  <a:lnTo>
                    <a:pt x="1527" y="3818"/>
                  </a:lnTo>
                  <a:lnTo>
                    <a:pt x="1527" y="1309"/>
                  </a:lnTo>
                  <a:cubicBezTo>
                    <a:pt x="1527" y="605"/>
                    <a:pt x="880" y="0"/>
                    <a:pt x="9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1" name="Google Shape;6921;p50"/>
            <p:cNvSpPr/>
            <p:nvPr/>
          </p:nvSpPr>
          <p:spPr>
            <a:xfrm>
              <a:off x="5914672" y="3938753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1" y="222"/>
                    <a:pt x="162" y="376"/>
                  </a:cubicBezTo>
                  <a:cubicBezTo>
                    <a:pt x="372" y="558"/>
                    <a:pt x="643" y="662"/>
                    <a:pt x="926" y="662"/>
                  </a:cubicBezTo>
                  <a:cubicBezTo>
                    <a:pt x="938" y="662"/>
                    <a:pt x="951" y="662"/>
                    <a:pt x="963" y="662"/>
                  </a:cubicBezTo>
                  <a:cubicBezTo>
                    <a:pt x="975" y="662"/>
                    <a:pt x="988" y="662"/>
                    <a:pt x="1000" y="662"/>
                  </a:cubicBezTo>
                  <a:cubicBezTo>
                    <a:pt x="1283" y="662"/>
                    <a:pt x="1564" y="558"/>
                    <a:pt x="1774" y="376"/>
                  </a:cubicBezTo>
                  <a:cubicBezTo>
                    <a:pt x="1935" y="222"/>
                    <a:pt x="1793" y="1"/>
                    <a:pt x="1623" y="1"/>
                  </a:cubicBezTo>
                  <a:cubicBezTo>
                    <a:pt x="1572" y="1"/>
                    <a:pt x="1518" y="21"/>
                    <a:pt x="1469" y="70"/>
                  </a:cubicBezTo>
                  <a:cubicBezTo>
                    <a:pt x="1316" y="170"/>
                    <a:pt x="1140" y="221"/>
                    <a:pt x="964" y="221"/>
                  </a:cubicBezTo>
                  <a:cubicBezTo>
                    <a:pt x="789" y="221"/>
                    <a:pt x="615" y="170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2" name="Google Shape;6922;p50"/>
            <p:cNvSpPr/>
            <p:nvPr/>
          </p:nvSpPr>
          <p:spPr>
            <a:xfrm>
              <a:off x="5866937" y="4007515"/>
              <a:ext cx="72978" cy="137419"/>
            </a:xfrm>
            <a:custGeom>
              <a:avLst/>
              <a:gdLst/>
              <a:ahLst/>
              <a:cxnLst/>
              <a:rect l="l" t="t" r="r" b="b"/>
              <a:pathLst>
                <a:path w="2787" h="5248" extrusionOk="0">
                  <a:moveTo>
                    <a:pt x="1260" y="1"/>
                  </a:moveTo>
                  <a:lnTo>
                    <a:pt x="239" y="516"/>
                  </a:lnTo>
                  <a:cubicBezTo>
                    <a:pt x="86" y="583"/>
                    <a:pt x="39" y="774"/>
                    <a:pt x="144" y="907"/>
                  </a:cubicBezTo>
                  <a:lnTo>
                    <a:pt x="601" y="1527"/>
                  </a:lnTo>
                  <a:lnTo>
                    <a:pt x="172" y="1966"/>
                  </a:lnTo>
                  <a:cubicBezTo>
                    <a:pt x="39" y="2100"/>
                    <a:pt x="0" y="2300"/>
                    <a:pt x="86" y="2472"/>
                  </a:cubicBezTo>
                  <a:lnTo>
                    <a:pt x="1479" y="5248"/>
                  </a:lnTo>
                  <a:lnTo>
                    <a:pt x="2786" y="5248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3" name="Google Shape;6923;p50"/>
            <p:cNvSpPr/>
            <p:nvPr/>
          </p:nvSpPr>
          <p:spPr>
            <a:xfrm>
              <a:off x="5853687" y="3790180"/>
              <a:ext cx="145170" cy="62582"/>
            </a:xfrm>
            <a:custGeom>
              <a:avLst/>
              <a:gdLst/>
              <a:ahLst/>
              <a:cxnLst/>
              <a:rect l="l" t="t" r="r" b="b"/>
              <a:pathLst>
                <a:path w="5544" h="2390" extrusionOk="0">
                  <a:moveTo>
                    <a:pt x="3780" y="1"/>
                  </a:moveTo>
                  <a:cubicBezTo>
                    <a:pt x="3761" y="1"/>
                    <a:pt x="3741" y="1"/>
                    <a:pt x="3721" y="1"/>
                  </a:cubicBezTo>
                  <a:cubicBezTo>
                    <a:pt x="1899" y="1"/>
                    <a:pt x="1546" y="555"/>
                    <a:pt x="144" y="1003"/>
                  </a:cubicBezTo>
                  <a:cubicBezTo>
                    <a:pt x="39" y="1032"/>
                    <a:pt x="1" y="1146"/>
                    <a:pt x="58" y="1232"/>
                  </a:cubicBezTo>
                  <a:cubicBezTo>
                    <a:pt x="289" y="1593"/>
                    <a:pt x="989" y="2390"/>
                    <a:pt x="2711" y="2390"/>
                  </a:cubicBezTo>
                  <a:cubicBezTo>
                    <a:pt x="3266" y="2390"/>
                    <a:pt x="3928" y="2307"/>
                    <a:pt x="4714" y="2100"/>
                  </a:cubicBezTo>
                  <a:cubicBezTo>
                    <a:pt x="5086" y="2005"/>
                    <a:pt x="5381" y="1699"/>
                    <a:pt x="5458" y="1318"/>
                  </a:cubicBezTo>
                  <a:cubicBezTo>
                    <a:pt x="5544" y="879"/>
                    <a:pt x="5276" y="440"/>
                    <a:pt x="4866" y="240"/>
                  </a:cubicBezTo>
                  <a:cubicBezTo>
                    <a:pt x="4522" y="86"/>
                    <a:pt x="4152" y="1"/>
                    <a:pt x="378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4" name="Google Shape;6924;p50"/>
            <p:cNvSpPr/>
            <p:nvPr/>
          </p:nvSpPr>
          <p:spPr>
            <a:xfrm>
              <a:off x="5831221" y="4110448"/>
              <a:ext cx="57214" cy="34250"/>
            </a:xfrm>
            <a:custGeom>
              <a:avLst/>
              <a:gdLst/>
              <a:ahLst/>
              <a:cxnLst/>
              <a:rect l="l" t="t" r="r" b="b"/>
              <a:pathLst>
                <a:path w="2185" h="1308" extrusionOk="0">
                  <a:moveTo>
                    <a:pt x="220" y="0"/>
                  </a:moveTo>
                  <a:cubicBezTo>
                    <a:pt x="105" y="0"/>
                    <a:pt x="0" y="96"/>
                    <a:pt x="0" y="220"/>
                  </a:cubicBezTo>
                  <a:lnTo>
                    <a:pt x="0" y="1098"/>
                  </a:lnTo>
                  <a:cubicBezTo>
                    <a:pt x="0" y="1212"/>
                    <a:pt x="105" y="1307"/>
                    <a:pt x="220" y="1307"/>
                  </a:cubicBezTo>
                  <a:lnTo>
                    <a:pt x="1965" y="1307"/>
                  </a:lnTo>
                  <a:cubicBezTo>
                    <a:pt x="2089" y="1307"/>
                    <a:pt x="2185" y="1212"/>
                    <a:pt x="2185" y="1098"/>
                  </a:cubicBezTo>
                  <a:lnTo>
                    <a:pt x="2185" y="220"/>
                  </a:lnTo>
                  <a:cubicBezTo>
                    <a:pt x="2185" y="96"/>
                    <a:pt x="2089" y="0"/>
                    <a:pt x="1965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5" name="Google Shape;6925;p50"/>
            <p:cNvSpPr/>
            <p:nvPr/>
          </p:nvSpPr>
          <p:spPr>
            <a:xfrm>
              <a:off x="5854185" y="4093323"/>
              <a:ext cx="11521" cy="28646"/>
            </a:xfrm>
            <a:custGeom>
              <a:avLst/>
              <a:gdLst/>
              <a:ahLst/>
              <a:cxnLst/>
              <a:rect l="l" t="t" r="r" b="b"/>
              <a:pathLst>
                <a:path w="440" h="1094" extrusionOk="0">
                  <a:moveTo>
                    <a:pt x="220" y="1"/>
                  </a:moveTo>
                  <a:cubicBezTo>
                    <a:pt x="111" y="1"/>
                    <a:pt x="1" y="72"/>
                    <a:pt x="1" y="216"/>
                  </a:cubicBezTo>
                  <a:lnTo>
                    <a:pt x="1" y="874"/>
                  </a:lnTo>
                  <a:cubicBezTo>
                    <a:pt x="1" y="998"/>
                    <a:pt x="96" y="1093"/>
                    <a:pt x="220" y="1093"/>
                  </a:cubicBezTo>
                  <a:cubicBezTo>
                    <a:pt x="335" y="1093"/>
                    <a:pt x="440" y="998"/>
                    <a:pt x="440" y="874"/>
                  </a:cubicBezTo>
                  <a:lnTo>
                    <a:pt x="440" y="216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6" name="Google Shape;6926;p50"/>
            <p:cNvSpPr/>
            <p:nvPr/>
          </p:nvSpPr>
          <p:spPr>
            <a:xfrm>
              <a:off x="5831221" y="4127678"/>
              <a:ext cx="57214" cy="17020"/>
            </a:xfrm>
            <a:custGeom>
              <a:avLst/>
              <a:gdLst/>
              <a:ahLst/>
              <a:cxnLst/>
              <a:rect l="l" t="t" r="r" b="b"/>
              <a:pathLst>
                <a:path w="2185" h="650" extrusionOk="0">
                  <a:moveTo>
                    <a:pt x="0" y="1"/>
                  </a:moveTo>
                  <a:lnTo>
                    <a:pt x="0" y="440"/>
                  </a:lnTo>
                  <a:cubicBezTo>
                    <a:pt x="0" y="554"/>
                    <a:pt x="105" y="649"/>
                    <a:pt x="220" y="649"/>
                  </a:cubicBezTo>
                  <a:lnTo>
                    <a:pt x="1965" y="649"/>
                  </a:lnTo>
                  <a:cubicBezTo>
                    <a:pt x="2089" y="649"/>
                    <a:pt x="2185" y="554"/>
                    <a:pt x="2185" y="440"/>
                  </a:cubicBezTo>
                  <a:lnTo>
                    <a:pt x="2185" y="1"/>
                  </a:lnTo>
                  <a:cubicBezTo>
                    <a:pt x="2185" y="115"/>
                    <a:pt x="2089" y="220"/>
                    <a:pt x="1965" y="220"/>
                  </a:cubicBezTo>
                  <a:lnTo>
                    <a:pt x="220" y="220"/>
                  </a:lnTo>
                  <a:cubicBezTo>
                    <a:pt x="105" y="220"/>
                    <a:pt x="0" y="115"/>
                    <a:pt x="0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27" name="Google Shape;6927;p50"/>
          <p:cNvGrpSpPr/>
          <p:nvPr/>
        </p:nvGrpSpPr>
        <p:grpSpPr>
          <a:xfrm>
            <a:off x="5352088" y="3790206"/>
            <a:ext cx="274550" cy="354728"/>
            <a:chOff x="5352088" y="3790206"/>
            <a:chExt cx="274550" cy="354728"/>
          </a:xfrm>
        </p:grpSpPr>
        <p:sp>
          <p:nvSpPr>
            <p:cNvPr id="6928" name="Google Shape;6928;p50"/>
            <p:cNvSpPr/>
            <p:nvPr/>
          </p:nvSpPr>
          <p:spPr>
            <a:xfrm>
              <a:off x="5352088" y="3978790"/>
              <a:ext cx="274550" cy="165908"/>
            </a:xfrm>
            <a:custGeom>
              <a:avLst/>
              <a:gdLst/>
              <a:ahLst/>
              <a:cxnLst/>
              <a:rect l="l" t="t" r="r" b="b"/>
              <a:pathLst>
                <a:path w="10485" h="6336" extrusionOk="0">
                  <a:moveTo>
                    <a:pt x="3721" y="1"/>
                  </a:moveTo>
                  <a:lnTo>
                    <a:pt x="3721" y="1489"/>
                  </a:lnTo>
                  <a:cubicBezTo>
                    <a:pt x="3721" y="1775"/>
                    <a:pt x="3530" y="2033"/>
                    <a:pt x="3244" y="2119"/>
                  </a:cubicBezTo>
                  <a:lnTo>
                    <a:pt x="945" y="2796"/>
                  </a:lnTo>
                  <a:cubicBezTo>
                    <a:pt x="382" y="2958"/>
                    <a:pt x="1" y="3464"/>
                    <a:pt x="1" y="4046"/>
                  </a:cubicBezTo>
                  <a:lnTo>
                    <a:pt x="1" y="5687"/>
                  </a:lnTo>
                  <a:cubicBezTo>
                    <a:pt x="1" y="6049"/>
                    <a:pt x="296" y="6335"/>
                    <a:pt x="659" y="6335"/>
                  </a:cubicBezTo>
                  <a:lnTo>
                    <a:pt x="9827" y="6335"/>
                  </a:lnTo>
                  <a:cubicBezTo>
                    <a:pt x="10189" y="6335"/>
                    <a:pt x="10485" y="6049"/>
                    <a:pt x="10485" y="5687"/>
                  </a:cubicBezTo>
                  <a:lnTo>
                    <a:pt x="10485" y="4046"/>
                  </a:lnTo>
                  <a:cubicBezTo>
                    <a:pt x="10485" y="3473"/>
                    <a:pt x="10103" y="2958"/>
                    <a:pt x="9550" y="2796"/>
                  </a:cubicBezTo>
                  <a:lnTo>
                    <a:pt x="7241" y="2119"/>
                  </a:lnTo>
                  <a:cubicBezTo>
                    <a:pt x="6965" y="2033"/>
                    <a:pt x="6774" y="1775"/>
                    <a:pt x="6774" y="1489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9" name="Google Shape;6929;p50"/>
            <p:cNvSpPr/>
            <p:nvPr/>
          </p:nvSpPr>
          <p:spPr>
            <a:xfrm>
              <a:off x="5352088" y="4034512"/>
              <a:ext cx="274550" cy="110186"/>
            </a:xfrm>
            <a:custGeom>
              <a:avLst/>
              <a:gdLst/>
              <a:ahLst/>
              <a:cxnLst/>
              <a:rect l="l" t="t" r="r" b="b"/>
              <a:pathLst>
                <a:path w="10485" h="4208" extrusionOk="0">
                  <a:moveTo>
                    <a:pt x="3196" y="0"/>
                  </a:moveTo>
                  <a:lnTo>
                    <a:pt x="945" y="668"/>
                  </a:lnTo>
                  <a:cubicBezTo>
                    <a:pt x="382" y="830"/>
                    <a:pt x="1" y="1336"/>
                    <a:pt x="1" y="1918"/>
                  </a:cubicBezTo>
                  <a:lnTo>
                    <a:pt x="1" y="3559"/>
                  </a:lnTo>
                  <a:cubicBezTo>
                    <a:pt x="1" y="3921"/>
                    <a:pt x="296" y="4207"/>
                    <a:pt x="659" y="4207"/>
                  </a:cubicBezTo>
                  <a:lnTo>
                    <a:pt x="9836" y="4207"/>
                  </a:lnTo>
                  <a:cubicBezTo>
                    <a:pt x="10199" y="4207"/>
                    <a:pt x="10485" y="3921"/>
                    <a:pt x="10485" y="3559"/>
                  </a:cubicBezTo>
                  <a:lnTo>
                    <a:pt x="10485" y="1918"/>
                  </a:lnTo>
                  <a:cubicBezTo>
                    <a:pt x="10485" y="1336"/>
                    <a:pt x="10103" y="830"/>
                    <a:pt x="9550" y="668"/>
                  </a:cubicBezTo>
                  <a:lnTo>
                    <a:pt x="7299" y="0"/>
                  </a:lnTo>
                  <a:cubicBezTo>
                    <a:pt x="6831" y="768"/>
                    <a:pt x="6039" y="1152"/>
                    <a:pt x="5248" y="1152"/>
                  </a:cubicBezTo>
                  <a:cubicBezTo>
                    <a:pt x="4456" y="1152"/>
                    <a:pt x="3664" y="768"/>
                    <a:pt x="3196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0" name="Google Shape;6930;p50"/>
            <p:cNvSpPr/>
            <p:nvPr/>
          </p:nvSpPr>
          <p:spPr>
            <a:xfrm>
              <a:off x="5424542" y="4034512"/>
              <a:ext cx="129904" cy="41739"/>
            </a:xfrm>
            <a:custGeom>
              <a:avLst/>
              <a:gdLst/>
              <a:ahLst/>
              <a:cxnLst/>
              <a:rect l="l" t="t" r="r" b="b"/>
              <a:pathLst>
                <a:path w="4961" h="1594" extrusionOk="0">
                  <a:moveTo>
                    <a:pt x="429" y="0"/>
                  </a:moveTo>
                  <a:lnTo>
                    <a:pt x="0" y="134"/>
                  </a:lnTo>
                  <a:cubicBezTo>
                    <a:pt x="539" y="1107"/>
                    <a:pt x="1510" y="1593"/>
                    <a:pt x="2481" y="1593"/>
                  </a:cubicBezTo>
                  <a:cubicBezTo>
                    <a:pt x="3451" y="1593"/>
                    <a:pt x="4422" y="1107"/>
                    <a:pt x="4961" y="134"/>
                  </a:cubicBezTo>
                  <a:lnTo>
                    <a:pt x="4522" y="0"/>
                  </a:lnTo>
                  <a:cubicBezTo>
                    <a:pt x="4059" y="768"/>
                    <a:pt x="3270" y="1152"/>
                    <a:pt x="2479" y="1152"/>
                  </a:cubicBezTo>
                  <a:cubicBezTo>
                    <a:pt x="1689" y="1152"/>
                    <a:pt x="897" y="768"/>
                    <a:pt x="429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1" name="Google Shape;6931;p50"/>
            <p:cNvSpPr/>
            <p:nvPr/>
          </p:nvSpPr>
          <p:spPr>
            <a:xfrm>
              <a:off x="5398042" y="4037261"/>
              <a:ext cx="28515" cy="78948"/>
            </a:xfrm>
            <a:custGeom>
              <a:avLst/>
              <a:gdLst/>
              <a:ahLst/>
              <a:cxnLst/>
              <a:rect l="l" t="t" r="r" b="b"/>
              <a:pathLst>
                <a:path w="1089" h="3015" extrusionOk="0">
                  <a:moveTo>
                    <a:pt x="1088" y="0"/>
                  </a:moveTo>
                  <a:lnTo>
                    <a:pt x="1" y="325"/>
                  </a:lnTo>
                  <a:lnTo>
                    <a:pt x="1" y="3015"/>
                  </a:lnTo>
                  <a:lnTo>
                    <a:pt x="1088" y="3015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2" name="Google Shape;6932;p50"/>
            <p:cNvSpPr/>
            <p:nvPr/>
          </p:nvSpPr>
          <p:spPr>
            <a:xfrm>
              <a:off x="5552429" y="4037261"/>
              <a:ext cx="28515" cy="78948"/>
            </a:xfrm>
            <a:custGeom>
              <a:avLst/>
              <a:gdLst/>
              <a:ahLst/>
              <a:cxnLst/>
              <a:rect l="l" t="t" r="r" b="b"/>
              <a:pathLst>
                <a:path w="1089" h="3015" extrusionOk="0">
                  <a:moveTo>
                    <a:pt x="1" y="0"/>
                  </a:moveTo>
                  <a:lnTo>
                    <a:pt x="1" y="3015"/>
                  </a:lnTo>
                  <a:lnTo>
                    <a:pt x="1088" y="3015"/>
                  </a:lnTo>
                  <a:lnTo>
                    <a:pt x="1088" y="3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3" name="Google Shape;6933;p50"/>
            <p:cNvSpPr/>
            <p:nvPr/>
          </p:nvSpPr>
          <p:spPr>
            <a:xfrm>
              <a:off x="5397807" y="4093219"/>
              <a:ext cx="183138" cy="51715"/>
            </a:xfrm>
            <a:custGeom>
              <a:avLst/>
              <a:gdLst/>
              <a:ahLst/>
              <a:cxnLst/>
              <a:rect l="l" t="t" r="r" b="b"/>
              <a:pathLst>
                <a:path w="6994" h="1975" extrusionOk="0">
                  <a:moveTo>
                    <a:pt x="659" y="0"/>
                  </a:moveTo>
                  <a:cubicBezTo>
                    <a:pt x="296" y="0"/>
                    <a:pt x="0" y="296"/>
                    <a:pt x="0" y="658"/>
                  </a:cubicBezTo>
                  <a:lnTo>
                    <a:pt x="0" y="1975"/>
                  </a:lnTo>
                  <a:lnTo>
                    <a:pt x="6993" y="1975"/>
                  </a:lnTo>
                  <a:lnTo>
                    <a:pt x="6993" y="658"/>
                  </a:lnTo>
                  <a:cubicBezTo>
                    <a:pt x="6993" y="296"/>
                    <a:pt x="6697" y="0"/>
                    <a:pt x="634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4" name="Google Shape;6934;p50"/>
            <p:cNvSpPr/>
            <p:nvPr/>
          </p:nvSpPr>
          <p:spPr>
            <a:xfrm>
              <a:off x="5449522" y="3984551"/>
              <a:ext cx="79943" cy="28620"/>
            </a:xfrm>
            <a:custGeom>
              <a:avLst/>
              <a:gdLst/>
              <a:ahLst/>
              <a:cxnLst/>
              <a:rect l="l" t="t" r="r" b="b"/>
              <a:pathLst>
                <a:path w="3053" h="1093" extrusionOk="0">
                  <a:moveTo>
                    <a:pt x="0" y="0"/>
                  </a:moveTo>
                  <a:lnTo>
                    <a:pt x="0" y="706"/>
                  </a:lnTo>
                  <a:cubicBezTo>
                    <a:pt x="477" y="964"/>
                    <a:pt x="1002" y="1093"/>
                    <a:pt x="1527" y="1093"/>
                  </a:cubicBezTo>
                  <a:cubicBezTo>
                    <a:pt x="2051" y="1093"/>
                    <a:pt x="2576" y="964"/>
                    <a:pt x="3053" y="706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5" name="Google Shape;6935;p50"/>
            <p:cNvSpPr/>
            <p:nvPr/>
          </p:nvSpPr>
          <p:spPr>
            <a:xfrm>
              <a:off x="5392386" y="3801701"/>
              <a:ext cx="193952" cy="200106"/>
            </a:xfrm>
            <a:custGeom>
              <a:avLst/>
              <a:gdLst/>
              <a:ahLst/>
              <a:cxnLst/>
              <a:rect l="l" t="t" r="r" b="b"/>
              <a:pathLst>
                <a:path w="7407" h="7642" extrusionOk="0">
                  <a:moveTo>
                    <a:pt x="3709" y="0"/>
                  </a:moveTo>
                  <a:cubicBezTo>
                    <a:pt x="2020" y="0"/>
                    <a:pt x="646" y="1364"/>
                    <a:pt x="646" y="3053"/>
                  </a:cubicBezTo>
                  <a:lnTo>
                    <a:pt x="646" y="3940"/>
                  </a:lnTo>
                  <a:cubicBezTo>
                    <a:pt x="1" y="4073"/>
                    <a:pt x="101" y="5018"/>
                    <a:pt x="751" y="5018"/>
                  </a:cubicBezTo>
                  <a:cubicBezTo>
                    <a:pt x="754" y="5018"/>
                    <a:pt x="757" y="5018"/>
                    <a:pt x="761" y="5018"/>
                  </a:cubicBezTo>
                  <a:lnTo>
                    <a:pt x="875" y="5018"/>
                  </a:lnTo>
                  <a:cubicBezTo>
                    <a:pt x="990" y="6497"/>
                    <a:pt x="2220" y="7642"/>
                    <a:pt x="3709" y="7642"/>
                  </a:cubicBezTo>
                  <a:cubicBezTo>
                    <a:pt x="5187" y="7642"/>
                    <a:pt x="6418" y="6497"/>
                    <a:pt x="6532" y="5018"/>
                  </a:cubicBezTo>
                  <a:lnTo>
                    <a:pt x="6656" y="5018"/>
                  </a:lnTo>
                  <a:cubicBezTo>
                    <a:pt x="6660" y="5018"/>
                    <a:pt x="6663" y="5018"/>
                    <a:pt x="6666" y="5018"/>
                  </a:cubicBezTo>
                  <a:cubicBezTo>
                    <a:pt x="7316" y="5018"/>
                    <a:pt x="7407" y="4073"/>
                    <a:pt x="6761" y="3940"/>
                  </a:cubicBezTo>
                  <a:lnTo>
                    <a:pt x="6761" y="3053"/>
                  </a:lnTo>
                  <a:cubicBezTo>
                    <a:pt x="6761" y="1364"/>
                    <a:pt x="5397" y="0"/>
                    <a:pt x="370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6" name="Google Shape;6936;p50"/>
            <p:cNvSpPr/>
            <p:nvPr/>
          </p:nvSpPr>
          <p:spPr>
            <a:xfrm>
              <a:off x="5397807" y="3795940"/>
              <a:ext cx="183138" cy="91464"/>
            </a:xfrm>
            <a:custGeom>
              <a:avLst/>
              <a:gdLst/>
              <a:ahLst/>
              <a:cxnLst/>
              <a:rect l="l" t="t" r="r" b="b"/>
              <a:pathLst>
                <a:path w="6994" h="3493" extrusionOk="0">
                  <a:moveTo>
                    <a:pt x="3502" y="1"/>
                  </a:moveTo>
                  <a:cubicBezTo>
                    <a:pt x="1565" y="1"/>
                    <a:pt x="0" y="1565"/>
                    <a:pt x="0" y="3492"/>
                  </a:cubicBezTo>
                  <a:lnTo>
                    <a:pt x="6993" y="3492"/>
                  </a:lnTo>
                  <a:cubicBezTo>
                    <a:pt x="6993" y="1565"/>
                    <a:pt x="5429" y="1"/>
                    <a:pt x="3502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7" name="Google Shape;6937;p50"/>
            <p:cNvSpPr/>
            <p:nvPr/>
          </p:nvSpPr>
          <p:spPr>
            <a:xfrm>
              <a:off x="5397807" y="3795940"/>
              <a:ext cx="91700" cy="91464"/>
            </a:xfrm>
            <a:custGeom>
              <a:avLst/>
              <a:gdLst/>
              <a:ahLst/>
              <a:cxnLst/>
              <a:rect l="l" t="t" r="r" b="b"/>
              <a:pathLst>
                <a:path w="3502" h="3493" extrusionOk="0">
                  <a:moveTo>
                    <a:pt x="3502" y="1"/>
                  </a:moveTo>
                  <a:cubicBezTo>
                    <a:pt x="1565" y="1"/>
                    <a:pt x="0" y="1565"/>
                    <a:pt x="0" y="3492"/>
                  </a:cubicBezTo>
                  <a:lnTo>
                    <a:pt x="1975" y="3492"/>
                  </a:lnTo>
                  <a:cubicBezTo>
                    <a:pt x="1966" y="2338"/>
                    <a:pt x="2538" y="1250"/>
                    <a:pt x="3502" y="602"/>
                  </a:cubicBezTo>
                  <a:lnTo>
                    <a:pt x="3502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8" name="Google Shape;6938;p50"/>
            <p:cNvSpPr/>
            <p:nvPr/>
          </p:nvSpPr>
          <p:spPr>
            <a:xfrm>
              <a:off x="5396812" y="3887378"/>
              <a:ext cx="161404" cy="114455"/>
            </a:xfrm>
            <a:custGeom>
              <a:avLst/>
              <a:gdLst/>
              <a:ahLst/>
              <a:cxnLst/>
              <a:rect l="l" t="t" r="r" b="b"/>
              <a:pathLst>
                <a:path w="6164" h="4371" extrusionOk="0">
                  <a:moveTo>
                    <a:pt x="477" y="0"/>
                  </a:moveTo>
                  <a:lnTo>
                    <a:pt x="477" y="668"/>
                  </a:lnTo>
                  <a:cubicBezTo>
                    <a:pt x="191" y="725"/>
                    <a:pt x="0" y="1012"/>
                    <a:pt x="48" y="1298"/>
                  </a:cubicBezTo>
                  <a:cubicBezTo>
                    <a:pt x="104" y="1558"/>
                    <a:pt x="332" y="1746"/>
                    <a:pt x="592" y="1746"/>
                  </a:cubicBezTo>
                  <a:cubicBezTo>
                    <a:pt x="598" y="1746"/>
                    <a:pt x="604" y="1746"/>
                    <a:pt x="611" y="1746"/>
                  </a:cubicBezTo>
                  <a:lnTo>
                    <a:pt x="706" y="1746"/>
                  </a:lnTo>
                  <a:cubicBezTo>
                    <a:pt x="822" y="3257"/>
                    <a:pt x="2080" y="4370"/>
                    <a:pt x="3523" y="4370"/>
                  </a:cubicBezTo>
                  <a:cubicBezTo>
                    <a:pt x="3738" y="4370"/>
                    <a:pt x="3958" y="4345"/>
                    <a:pt x="4179" y="4293"/>
                  </a:cubicBezTo>
                  <a:cubicBezTo>
                    <a:pt x="2786" y="3978"/>
                    <a:pt x="1794" y="2738"/>
                    <a:pt x="1794" y="1317"/>
                  </a:cubicBezTo>
                  <a:cubicBezTo>
                    <a:pt x="1794" y="954"/>
                    <a:pt x="2089" y="659"/>
                    <a:pt x="2452" y="659"/>
                  </a:cubicBezTo>
                  <a:lnTo>
                    <a:pt x="5724" y="659"/>
                  </a:lnTo>
                  <a:cubicBezTo>
                    <a:pt x="5963" y="659"/>
                    <a:pt x="6163" y="458"/>
                    <a:pt x="6163" y="220"/>
                  </a:cubicBezTo>
                  <a:lnTo>
                    <a:pt x="6163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9" name="Google Shape;6939;p50"/>
            <p:cNvSpPr/>
            <p:nvPr/>
          </p:nvSpPr>
          <p:spPr>
            <a:xfrm>
              <a:off x="5455518" y="3944567"/>
              <a:ext cx="67714" cy="66615"/>
            </a:xfrm>
            <a:custGeom>
              <a:avLst/>
              <a:gdLst/>
              <a:ahLst/>
              <a:cxnLst/>
              <a:rect l="l" t="t" r="r" b="b"/>
              <a:pathLst>
                <a:path w="2586" h="2544" extrusionOk="0">
                  <a:moveTo>
                    <a:pt x="792" y="1"/>
                  </a:moveTo>
                  <a:cubicBezTo>
                    <a:pt x="458" y="1"/>
                    <a:pt x="172" y="249"/>
                    <a:pt x="143" y="583"/>
                  </a:cubicBezTo>
                  <a:lnTo>
                    <a:pt x="38" y="1508"/>
                  </a:lnTo>
                  <a:cubicBezTo>
                    <a:pt x="0" y="1785"/>
                    <a:pt x="143" y="2052"/>
                    <a:pt x="391" y="2166"/>
                  </a:cubicBezTo>
                  <a:lnTo>
                    <a:pt x="1002" y="2472"/>
                  </a:lnTo>
                  <a:cubicBezTo>
                    <a:pt x="1092" y="2519"/>
                    <a:pt x="1193" y="2543"/>
                    <a:pt x="1294" y="2543"/>
                  </a:cubicBezTo>
                  <a:cubicBezTo>
                    <a:pt x="1395" y="2543"/>
                    <a:pt x="1498" y="2519"/>
                    <a:pt x="1593" y="2472"/>
                  </a:cubicBezTo>
                  <a:lnTo>
                    <a:pt x="2194" y="2166"/>
                  </a:lnTo>
                  <a:cubicBezTo>
                    <a:pt x="2442" y="2052"/>
                    <a:pt x="2585" y="1785"/>
                    <a:pt x="2557" y="1508"/>
                  </a:cubicBezTo>
                  <a:lnTo>
                    <a:pt x="2452" y="583"/>
                  </a:lnTo>
                  <a:cubicBezTo>
                    <a:pt x="2414" y="249"/>
                    <a:pt x="2137" y="1"/>
                    <a:pt x="1803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0" name="Google Shape;6940;p50"/>
            <p:cNvSpPr/>
            <p:nvPr/>
          </p:nvSpPr>
          <p:spPr>
            <a:xfrm>
              <a:off x="5455754" y="3944567"/>
              <a:ext cx="41739" cy="66615"/>
            </a:xfrm>
            <a:custGeom>
              <a:avLst/>
              <a:gdLst/>
              <a:ahLst/>
              <a:cxnLst/>
              <a:rect l="l" t="t" r="r" b="b"/>
              <a:pathLst>
                <a:path w="1594" h="2544" extrusionOk="0">
                  <a:moveTo>
                    <a:pt x="783" y="1"/>
                  </a:moveTo>
                  <a:cubicBezTo>
                    <a:pt x="449" y="1"/>
                    <a:pt x="172" y="249"/>
                    <a:pt x="134" y="583"/>
                  </a:cubicBezTo>
                  <a:lnTo>
                    <a:pt x="29" y="1518"/>
                  </a:lnTo>
                  <a:cubicBezTo>
                    <a:pt x="1" y="1785"/>
                    <a:pt x="144" y="2052"/>
                    <a:pt x="382" y="2176"/>
                  </a:cubicBezTo>
                  <a:lnTo>
                    <a:pt x="993" y="2472"/>
                  </a:lnTo>
                  <a:cubicBezTo>
                    <a:pt x="1083" y="2519"/>
                    <a:pt x="1184" y="2543"/>
                    <a:pt x="1285" y="2543"/>
                  </a:cubicBezTo>
                  <a:cubicBezTo>
                    <a:pt x="1386" y="2543"/>
                    <a:pt x="1489" y="2519"/>
                    <a:pt x="1584" y="2472"/>
                  </a:cubicBezTo>
                  <a:lnTo>
                    <a:pt x="1594" y="2472"/>
                  </a:lnTo>
                  <a:lnTo>
                    <a:pt x="1212" y="2243"/>
                  </a:lnTo>
                  <a:cubicBezTo>
                    <a:pt x="955" y="2052"/>
                    <a:pt x="812" y="1747"/>
                    <a:pt x="859" y="1432"/>
                  </a:cubicBezTo>
                  <a:lnTo>
                    <a:pt x="955" y="287"/>
                  </a:lnTo>
                  <a:cubicBezTo>
                    <a:pt x="964" y="182"/>
                    <a:pt x="993" y="87"/>
                    <a:pt x="1031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1" name="Google Shape;6941;p50"/>
            <p:cNvSpPr/>
            <p:nvPr/>
          </p:nvSpPr>
          <p:spPr>
            <a:xfrm>
              <a:off x="5471439" y="3956978"/>
              <a:ext cx="35873" cy="16339"/>
            </a:xfrm>
            <a:custGeom>
              <a:avLst/>
              <a:gdLst/>
              <a:ahLst/>
              <a:cxnLst/>
              <a:rect l="l" t="t" r="r" b="b"/>
              <a:pathLst>
                <a:path w="1370" h="624" extrusionOk="0">
                  <a:moveTo>
                    <a:pt x="272" y="0"/>
                  </a:moveTo>
                  <a:cubicBezTo>
                    <a:pt x="132" y="0"/>
                    <a:pt x="0" y="150"/>
                    <a:pt x="69" y="309"/>
                  </a:cubicBezTo>
                  <a:cubicBezTo>
                    <a:pt x="213" y="510"/>
                    <a:pt x="442" y="624"/>
                    <a:pt x="690" y="624"/>
                  </a:cubicBezTo>
                  <a:cubicBezTo>
                    <a:pt x="928" y="624"/>
                    <a:pt x="1157" y="510"/>
                    <a:pt x="1300" y="309"/>
                  </a:cubicBezTo>
                  <a:cubicBezTo>
                    <a:pt x="1369" y="150"/>
                    <a:pt x="1237" y="0"/>
                    <a:pt x="1094" y="0"/>
                  </a:cubicBezTo>
                  <a:cubicBezTo>
                    <a:pt x="1040" y="0"/>
                    <a:pt x="984" y="21"/>
                    <a:pt x="938" y="71"/>
                  </a:cubicBezTo>
                  <a:cubicBezTo>
                    <a:pt x="871" y="147"/>
                    <a:pt x="778" y="185"/>
                    <a:pt x="684" y="185"/>
                  </a:cubicBezTo>
                  <a:cubicBezTo>
                    <a:pt x="589" y="185"/>
                    <a:pt x="494" y="147"/>
                    <a:pt x="422" y="71"/>
                  </a:cubicBezTo>
                  <a:cubicBezTo>
                    <a:pt x="378" y="21"/>
                    <a:pt x="325" y="0"/>
                    <a:pt x="272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2" name="Google Shape;6942;p50"/>
            <p:cNvSpPr/>
            <p:nvPr/>
          </p:nvSpPr>
          <p:spPr>
            <a:xfrm>
              <a:off x="5452271" y="3904556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0"/>
                  </a:moveTo>
                  <a:cubicBezTo>
                    <a:pt x="107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51"/>
                    <a:pt x="220" y="651"/>
                  </a:cubicBezTo>
                  <a:cubicBezTo>
                    <a:pt x="334" y="651"/>
                    <a:pt x="429" y="556"/>
                    <a:pt x="429" y="441"/>
                  </a:cubicBezTo>
                  <a:lnTo>
                    <a:pt x="429" y="222"/>
                  </a:lnTo>
                  <a:cubicBezTo>
                    <a:pt x="429" y="74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3" name="Google Shape;6943;p50"/>
            <p:cNvSpPr/>
            <p:nvPr/>
          </p:nvSpPr>
          <p:spPr>
            <a:xfrm>
              <a:off x="5515220" y="3904556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51"/>
                    <a:pt x="220" y="651"/>
                  </a:cubicBezTo>
                  <a:cubicBezTo>
                    <a:pt x="334" y="65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4" name="Google Shape;6944;p50"/>
            <p:cNvSpPr/>
            <p:nvPr/>
          </p:nvSpPr>
          <p:spPr>
            <a:xfrm>
              <a:off x="5472251" y="3790206"/>
              <a:ext cx="34486" cy="74208"/>
            </a:xfrm>
            <a:custGeom>
              <a:avLst/>
              <a:gdLst/>
              <a:ahLst/>
              <a:cxnLst/>
              <a:rect l="l" t="t" r="r" b="b"/>
              <a:pathLst>
                <a:path w="1317" h="2834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2624"/>
                  </a:lnTo>
                  <a:cubicBezTo>
                    <a:pt x="0" y="2738"/>
                    <a:pt x="96" y="2834"/>
                    <a:pt x="220" y="2834"/>
                  </a:cubicBezTo>
                  <a:lnTo>
                    <a:pt x="1097" y="2834"/>
                  </a:lnTo>
                  <a:cubicBezTo>
                    <a:pt x="1212" y="2834"/>
                    <a:pt x="1317" y="2738"/>
                    <a:pt x="1317" y="2624"/>
                  </a:cubicBezTo>
                  <a:lnTo>
                    <a:pt x="1317" y="220"/>
                  </a:lnTo>
                  <a:cubicBezTo>
                    <a:pt x="1317" y="96"/>
                    <a:pt x="1212" y="0"/>
                    <a:pt x="1097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5" name="Google Shape;6945;p50"/>
            <p:cNvSpPr/>
            <p:nvPr/>
          </p:nvSpPr>
          <p:spPr>
            <a:xfrm>
              <a:off x="5535199" y="3805079"/>
              <a:ext cx="23017" cy="59361"/>
            </a:xfrm>
            <a:custGeom>
              <a:avLst/>
              <a:gdLst/>
              <a:ahLst/>
              <a:cxnLst/>
              <a:rect l="l" t="t" r="r" b="b"/>
              <a:pathLst>
                <a:path w="879" h="2267" extrusionOk="0">
                  <a:moveTo>
                    <a:pt x="140" y="1"/>
                  </a:moveTo>
                  <a:cubicBezTo>
                    <a:pt x="67" y="1"/>
                    <a:pt x="0" y="60"/>
                    <a:pt x="0" y="148"/>
                  </a:cubicBezTo>
                  <a:lnTo>
                    <a:pt x="0" y="2056"/>
                  </a:lnTo>
                  <a:cubicBezTo>
                    <a:pt x="0" y="2170"/>
                    <a:pt x="96" y="2266"/>
                    <a:pt x="220" y="2266"/>
                  </a:cubicBezTo>
                  <a:lnTo>
                    <a:pt x="659" y="2266"/>
                  </a:lnTo>
                  <a:cubicBezTo>
                    <a:pt x="664" y="2266"/>
                    <a:pt x="669" y="2266"/>
                    <a:pt x="674" y="2266"/>
                  </a:cubicBezTo>
                  <a:cubicBezTo>
                    <a:pt x="791" y="2266"/>
                    <a:pt x="878" y="2165"/>
                    <a:pt x="878" y="2046"/>
                  </a:cubicBezTo>
                  <a:lnTo>
                    <a:pt x="878" y="739"/>
                  </a:lnTo>
                  <a:cubicBezTo>
                    <a:pt x="878" y="596"/>
                    <a:pt x="811" y="472"/>
                    <a:pt x="706" y="386"/>
                  </a:cubicBezTo>
                  <a:lnTo>
                    <a:pt x="229" y="33"/>
                  </a:lnTo>
                  <a:cubicBezTo>
                    <a:pt x="201" y="11"/>
                    <a:pt x="170" y="1"/>
                    <a:pt x="140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6" name="Google Shape;6946;p50"/>
            <p:cNvSpPr/>
            <p:nvPr/>
          </p:nvSpPr>
          <p:spPr>
            <a:xfrm>
              <a:off x="5420797" y="3805079"/>
              <a:ext cx="22990" cy="59361"/>
            </a:xfrm>
            <a:custGeom>
              <a:avLst/>
              <a:gdLst/>
              <a:ahLst/>
              <a:cxnLst/>
              <a:rect l="l" t="t" r="r" b="b"/>
              <a:pathLst>
                <a:path w="878" h="2267" extrusionOk="0">
                  <a:moveTo>
                    <a:pt x="741" y="1"/>
                  </a:moveTo>
                  <a:cubicBezTo>
                    <a:pt x="713" y="1"/>
                    <a:pt x="683" y="11"/>
                    <a:pt x="658" y="33"/>
                  </a:cubicBezTo>
                  <a:lnTo>
                    <a:pt x="181" y="386"/>
                  </a:lnTo>
                  <a:cubicBezTo>
                    <a:pt x="67" y="472"/>
                    <a:pt x="0" y="596"/>
                    <a:pt x="0" y="739"/>
                  </a:cubicBezTo>
                  <a:lnTo>
                    <a:pt x="0" y="2046"/>
                  </a:lnTo>
                  <a:cubicBezTo>
                    <a:pt x="0" y="2165"/>
                    <a:pt x="96" y="2266"/>
                    <a:pt x="213" y="2266"/>
                  </a:cubicBezTo>
                  <a:cubicBezTo>
                    <a:pt x="219" y="2266"/>
                    <a:pt x="224" y="2266"/>
                    <a:pt x="229" y="2266"/>
                  </a:cubicBezTo>
                  <a:lnTo>
                    <a:pt x="658" y="2266"/>
                  </a:lnTo>
                  <a:cubicBezTo>
                    <a:pt x="782" y="2266"/>
                    <a:pt x="878" y="2170"/>
                    <a:pt x="878" y="2056"/>
                  </a:cubicBezTo>
                  <a:lnTo>
                    <a:pt x="878" y="148"/>
                  </a:lnTo>
                  <a:cubicBezTo>
                    <a:pt x="878" y="60"/>
                    <a:pt x="811" y="1"/>
                    <a:pt x="741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7" name="Google Shape;6947;p50"/>
            <p:cNvSpPr/>
            <p:nvPr/>
          </p:nvSpPr>
          <p:spPr>
            <a:xfrm>
              <a:off x="5386573" y="3881618"/>
              <a:ext cx="205866" cy="11521"/>
            </a:xfrm>
            <a:custGeom>
              <a:avLst/>
              <a:gdLst/>
              <a:ahLst/>
              <a:cxnLst/>
              <a:rect l="l" t="t" r="r" b="b"/>
              <a:pathLst>
                <a:path w="7862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40"/>
                    <a:pt x="220" y="440"/>
                  </a:cubicBezTo>
                  <a:lnTo>
                    <a:pt x="7642" y="440"/>
                  </a:lnTo>
                  <a:cubicBezTo>
                    <a:pt x="7766" y="440"/>
                    <a:pt x="7861" y="344"/>
                    <a:pt x="7861" y="220"/>
                  </a:cubicBezTo>
                  <a:cubicBezTo>
                    <a:pt x="7861" y="96"/>
                    <a:pt x="7766" y="1"/>
                    <a:pt x="76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8" name="Google Shape;6948;p50"/>
            <p:cNvSpPr/>
            <p:nvPr/>
          </p:nvSpPr>
          <p:spPr>
            <a:xfrm>
              <a:off x="5415036" y="4110448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cubicBezTo>
                    <a:pt x="1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0"/>
                    <a:pt x="22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9" name="Google Shape;6949;p50"/>
            <p:cNvSpPr/>
            <p:nvPr/>
          </p:nvSpPr>
          <p:spPr>
            <a:xfrm>
              <a:off x="5552429" y="4110448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11" y="0"/>
                  </a:moveTo>
                  <a:cubicBezTo>
                    <a:pt x="96" y="0"/>
                    <a:pt x="1" y="96"/>
                    <a:pt x="1" y="220"/>
                  </a:cubicBezTo>
                  <a:cubicBezTo>
                    <a:pt x="1" y="344"/>
                    <a:pt x="96" y="439"/>
                    <a:pt x="211" y="439"/>
                  </a:cubicBezTo>
                  <a:cubicBezTo>
                    <a:pt x="335" y="439"/>
                    <a:pt x="430" y="344"/>
                    <a:pt x="430" y="220"/>
                  </a:cubicBezTo>
                  <a:cubicBezTo>
                    <a:pt x="430" y="96"/>
                    <a:pt x="335" y="0"/>
                    <a:pt x="21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0" name="Google Shape;6950;p50"/>
            <p:cNvSpPr/>
            <p:nvPr/>
          </p:nvSpPr>
          <p:spPr>
            <a:xfrm>
              <a:off x="5380813" y="409321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649" y="0"/>
                  </a:moveTo>
                  <a:cubicBezTo>
                    <a:pt x="287" y="0"/>
                    <a:pt x="1" y="296"/>
                    <a:pt x="1" y="658"/>
                  </a:cubicBezTo>
                  <a:lnTo>
                    <a:pt x="1" y="1965"/>
                  </a:lnTo>
                  <a:lnTo>
                    <a:pt x="649" y="1965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1" name="Google Shape;6951;p50"/>
            <p:cNvSpPr/>
            <p:nvPr/>
          </p:nvSpPr>
          <p:spPr>
            <a:xfrm>
              <a:off x="5580918" y="409321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0" y="0"/>
                  </a:moveTo>
                  <a:lnTo>
                    <a:pt x="0" y="1965"/>
                  </a:lnTo>
                  <a:lnTo>
                    <a:pt x="658" y="1965"/>
                  </a:lnTo>
                  <a:lnTo>
                    <a:pt x="658" y="658"/>
                  </a:lnTo>
                  <a:cubicBezTo>
                    <a:pt x="658" y="296"/>
                    <a:pt x="363" y="0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2" name="Google Shape;6952;p50"/>
          <p:cNvGrpSpPr/>
          <p:nvPr/>
        </p:nvGrpSpPr>
        <p:grpSpPr>
          <a:xfrm>
            <a:off x="4901706" y="3790075"/>
            <a:ext cx="274550" cy="354859"/>
            <a:chOff x="4901706" y="3790075"/>
            <a:chExt cx="274550" cy="354859"/>
          </a:xfrm>
        </p:grpSpPr>
        <p:sp>
          <p:nvSpPr>
            <p:cNvPr id="6953" name="Google Shape;6953;p50"/>
            <p:cNvSpPr/>
            <p:nvPr/>
          </p:nvSpPr>
          <p:spPr>
            <a:xfrm>
              <a:off x="4901706" y="4007777"/>
              <a:ext cx="274550" cy="137157"/>
            </a:xfrm>
            <a:custGeom>
              <a:avLst/>
              <a:gdLst/>
              <a:ahLst/>
              <a:cxnLst/>
              <a:rect l="l" t="t" r="r" b="b"/>
              <a:pathLst>
                <a:path w="10485" h="5238" extrusionOk="0">
                  <a:moveTo>
                    <a:pt x="3711" y="1"/>
                  </a:moveTo>
                  <a:lnTo>
                    <a:pt x="3711" y="1622"/>
                  </a:lnTo>
                  <a:cubicBezTo>
                    <a:pt x="3711" y="1918"/>
                    <a:pt x="3520" y="2176"/>
                    <a:pt x="3244" y="2252"/>
                  </a:cubicBezTo>
                  <a:lnTo>
                    <a:pt x="945" y="2929"/>
                  </a:lnTo>
                  <a:cubicBezTo>
                    <a:pt x="382" y="3091"/>
                    <a:pt x="0" y="3607"/>
                    <a:pt x="0" y="4189"/>
                  </a:cubicBezTo>
                  <a:lnTo>
                    <a:pt x="0" y="4580"/>
                  </a:lnTo>
                  <a:cubicBezTo>
                    <a:pt x="0" y="4942"/>
                    <a:pt x="296" y="5238"/>
                    <a:pt x="649" y="5238"/>
                  </a:cubicBezTo>
                  <a:lnTo>
                    <a:pt x="9826" y="5238"/>
                  </a:lnTo>
                  <a:cubicBezTo>
                    <a:pt x="10189" y="5238"/>
                    <a:pt x="10484" y="4942"/>
                    <a:pt x="10484" y="4580"/>
                  </a:cubicBezTo>
                  <a:lnTo>
                    <a:pt x="10484" y="4189"/>
                  </a:lnTo>
                  <a:cubicBezTo>
                    <a:pt x="10484" y="3607"/>
                    <a:pt x="10103" y="3091"/>
                    <a:pt x="9540" y="2929"/>
                  </a:cubicBezTo>
                  <a:lnTo>
                    <a:pt x="7241" y="2252"/>
                  </a:lnTo>
                  <a:cubicBezTo>
                    <a:pt x="6964" y="2166"/>
                    <a:pt x="6773" y="1908"/>
                    <a:pt x="6773" y="1622"/>
                  </a:cubicBezTo>
                  <a:lnTo>
                    <a:pt x="6773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4" name="Google Shape;6954;p50"/>
            <p:cNvSpPr/>
            <p:nvPr/>
          </p:nvSpPr>
          <p:spPr>
            <a:xfrm>
              <a:off x="4935929" y="4007777"/>
              <a:ext cx="206102" cy="124169"/>
            </a:xfrm>
            <a:custGeom>
              <a:avLst/>
              <a:gdLst/>
              <a:ahLst/>
              <a:cxnLst/>
              <a:rect l="l" t="t" r="r" b="b"/>
              <a:pathLst>
                <a:path w="7871" h="4742" extrusionOk="0">
                  <a:moveTo>
                    <a:pt x="2404" y="1"/>
                  </a:moveTo>
                  <a:lnTo>
                    <a:pt x="2404" y="1622"/>
                  </a:lnTo>
                  <a:cubicBezTo>
                    <a:pt x="2404" y="1918"/>
                    <a:pt x="2213" y="2166"/>
                    <a:pt x="1937" y="2252"/>
                  </a:cubicBezTo>
                  <a:lnTo>
                    <a:pt x="0" y="2824"/>
                  </a:lnTo>
                  <a:cubicBezTo>
                    <a:pt x="468" y="3979"/>
                    <a:pt x="1593" y="4742"/>
                    <a:pt x="2843" y="4742"/>
                  </a:cubicBezTo>
                  <a:lnTo>
                    <a:pt x="5028" y="4742"/>
                  </a:lnTo>
                  <a:cubicBezTo>
                    <a:pt x="6277" y="4742"/>
                    <a:pt x="7403" y="3979"/>
                    <a:pt x="7870" y="2815"/>
                  </a:cubicBezTo>
                  <a:lnTo>
                    <a:pt x="5934" y="2252"/>
                  </a:lnTo>
                  <a:cubicBezTo>
                    <a:pt x="5657" y="2166"/>
                    <a:pt x="5466" y="1908"/>
                    <a:pt x="5466" y="1622"/>
                  </a:cubicBezTo>
                  <a:lnTo>
                    <a:pt x="546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5" name="Google Shape;6955;p50"/>
            <p:cNvSpPr/>
            <p:nvPr/>
          </p:nvSpPr>
          <p:spPr>
            <a:xfrm>
              <a:off x="4941664" y="4017518"/>
              <a:ext cx="194633" cy="103195"/>
            </a:xfrm>
            <a:custGeom>
              <a:avLst/>
              <a:gdLst/>
              <a:ahLst/>
              <a:cxnLst/>
              <a:rect l="l" t="t" r="r" b="b"/>
              <a:pathLst>
                <a:path w="7433" h="3941" extrusionOk="0">
                  <a:moveTo>
                    <a:pt x="1317" y="1"/>
                  </a:moveTo>
                  <a:cubicBezTo>
                    <a:pt x="592" y="1"/>
                    <a:pt x="0" y="592"/>
                    <a:pt x="0" y="1317"/>
                  </a:cubicBezTo>
                  <a:cubicBezTo>
                    <a:pt x="0" y="2758"/>
                    <a:pt x="1174" y="3941"/>
                    <a:pt x="2624" y="3941"/>
                  </a:cubicBezTo>
                  <a:lnTo>
                    <a:pt x="4809" y="3941"/>
                  </a:lnTo>
                  <a:cubicBezTo>
                    <a:pt x="6259" y="3941"/>
                    <a:pt x="7432" y="2758"/>
                    <a:pt x="7432" y="1317"/>
                  </a:cubicBezTo>
                  <a:cubicBezTo>
                    <a:pt x="7432" y="592"/>
                    <a:pt x="6841" y="1"/>
                    <a:pt x="6125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6" name="Google Shape;6956;p50"/>
            <p:cNvSpPr/>
            <p:nvPr/>
          </p:nvSpPr>
          <p:spPr>
            <a:xfrm>
              <a:off x="4959967" y="4034512"/>
              <a:ext cx="157922" cy="65279"/>
            </a:xfrm>
            <a:custGeom>
              <a:avLst/>
              <a:gdLst/>
              <a:ahLst/>
              <a:cxnLst/>
              <a:rect l="l" t="t" r="r" b="b"/>
              <a:pathLst>
                <a:path w="6031" h="2493" extrusionOk="0">
                  <a:moveTo>
                    <a:pt x="664" y="0"/>
                  </a:moveTo>
                  <a:cubicBezTo>
                    <a:pt x="186" y="0"/>
                    <a:pt x="1" y="622"/>
                    <a:pt x="408" y="887"/>
                  </a:cubicBezTo>
                  <a:lnTo>
                    <a:pt x="2650" y="2385"/>
                  </a:lnTo>
                  <a:cubicBezTo>
                    <a:pt x="2760" y="2457"/>
                    <a:pt x="2886" y="2493"/>
                    <a:pt x="3013" y="2493"/>
                  </a:cubicBezTo>
                  <a:cubicBezTo>
                    <a:pt x="3139" y="2493"/>
                    <a:pt x="3265" y="2457"/>
                    <a:pt x="3375" y="2385"/>
                  </a:cubicBezTo>
                  <a:lnTo>
                    <a:pt x="5626" y="887"/>
                  </a:lnTo>
                  <a:cubicBezTo>
                    <a:pt x="6031" y="634"/>
                    <a:pt x="5851" y="9"/>
                    <a:pt x="5381" y="9"/>
                  </a:cubicBezTo>
                  <a:cubicBezTo>
                    <a:pt x="5374" y="9"/>
                    <a:pt x="5366" y="10"/>
                    <a:pt x="5359" y="10"/>
                  </a:cubicBezTo>
                  <a:lnTo>
                    <a:pt x="675" y="0"/>
                  </a:lnTo>
                  <a:cubicBezTo>
                    <a:pt x="672" y="0"/>
                    <a:pt x="668" y="0"/>
                    <a:pt x="664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7" name="Google Shape;6957;p50"/>
            <p:cNvSpPr/>
            <p:nvPr/>
          </p:nvSpPr>
          <p:spPr>
            <a:xfrm>
              <a:off x="4984869" y="4013276"/>
              <a:ext cx="107961" cy="86515"/>
            </a:xfrm>
            <a:custGeom>
              <a:avLst/>
              <a:gdLst/>
              <a:ahLst/>
              <a:cxnLst/>
              <a:rect l="l" t="t" r="r" b="b"/>
              <a:pathLst>
                <a:path w="4123" h="3304" extrusionOk="0">
                  <a:moveTo>
                    <a:pt x="535" y="0"/>
                  </a:moveTo>
                  <a:lnTo>
                    <a:pt x="535" y="1422"/>
                  </a:lnTo>
                  <a:cubicBezTo>
                    <a:pt x="535" y="1708"/>
                    <a:pt x="344" y="1966"/>
                    <a:pt x="68" y="2051"/>
                  </a:cubicBezTo>
                  <a:lnTo>
                    <a:pt x="10" y="2071"/>
                  </a:lnTo>
                  <a:lnTo>
                    <a:pt x="1" y="2071"/>
                  </a:lnTo>
                  <a:lnTo>
                    <a:pt x="1699" y="3196"/>
                  </a:lnTo>
                  <a:cubicBezTo>
                    <a:pt x="1809" y="3268"/>
                    <a:pt x="1935" y="3304"/>
                    <a:pt x="2062" y="3304"/>
                  </a:cubicBezTo>
                  <a:cubicBezTo>
                    <a:pt x="2188" y="3304"/>
                    <a:pt x="2314" y="3268"/>
                    <a:pt x="2424" y="3196"/>
                  </a:cubicBezTo>
                  <a:lnTo>
                    <a:pt x="4122" y="2071"/>
                  </a:lnTo>
                  <a:lnTo>
                    <a:pt x="4065" y="2051"/>
                  </a:lnTo>
                  <a:cubicBezTo>
                    <a:pt x="3788" y="1966"/>
                    <a:pt x="3597" y="1708"/>
                    <a:pt x="3597" y="1422"/>
                  </a:cubicBezTo>
                  <a:lnTo>
                    <a:pt x="3597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8" name="Google Shape;6958;p50"/>
            <p:cNvSpPr/>
            <p:nvPr/>
          </p:nvSpPr>
          <p:spPr>
            <a:xfrm>
              <a:off x="4998878" y="4013276"/>
              <a:ext cx="80205" cy="28620"/>
            </a:xfrm>
            <a:custGeom>
              <a:avLst/>
              <a:gdLst/>
              <a:ahLst/>
              <a:cxnLst/>
              <a:rect l="l" t="t" r="r" b="b"/>
              <a:pathLst>
                <a:path w="3063" h="1093" extrusionOk="0">
                  <a:moveTo>
                    <a:pt x="0" y="0"/>
                  </a:moveTo>
                  <a:lnTo>
                    <a:pt x="0" y="706"/>
                  </a:lnTo>
                  <a:cubicBezTo>
                    <a:pt x="477" y="964"/>
                    <a:pt x="1002" y="1093"/>
                    <a:pt x="1528" y="1093"/>
                  </a:cubicBezTo>
                  <a:cubicBezTo>
                    <a:pt x="2054" y="1093"/>
                    <a:pt x="2581" y="964"/>
                    <a:pt x="3062" y="706"/>
                  </a:cubicBezTo>
                  <a:lnTo>
                    <a:pt x="3062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9" name="Google Shape;6959;p50"/>
            <p:cNvSpPr/>
            <p:nvPr/>
          </p:nvSpPr>
          <p:spPr>
            <a:xfrm>
              <a:off x="4942161" y="3830164"/>
              <a:ext cx="193612" cy="200132"/>
            </a:xfrm>
            <a:custGeom>
              <a:avLst/>
              <a:gdLst/>
              <a:ahLst/>
              <a:cxnLst/>
              <a:rect l="l" t="t" r="r" b="b"/>
              <a:pathLst>
                <a:path w="7394" h="7643" extrusionOk="0">
                  <a:moveTo>
                    <a:pt x="3693" y="1"/>
                  </a:moveTo>
                  <a:cubicBezTo>
                    <a:pt x="2004" y="1"/>
                    <a:pt x="640" y="1374"/>
                    <a:pt x="640" y="3063"/>
                  </a:cubicBezTo>
                  <a:lnTo>
                    <a:pt x="640" y="3941"/>
                  </a:lnTo>
                  <a:cubicBezTo>
                    <a:pt x="1" y="4084"/>
                    <a:pt x="96" y="5019"/>
                    <a:pt x="745" y="5028"/>
                  </a:cubicBezTo>
                  <a:lnTo>
                    <a:pt x="869" y="5028"/>
                  </a:lnTo>
                  <a:cubicBezTo>
                    <a:pt x="983" y="6507"/>
                    <a:pt x="2214" y="7642"/>
                    <a:pt x="3693" y="7642"/>
                  </a:cubicBezTo>
                  <a:cubicBezTo>
                    <a:pt x="5181" y="7642"/>
                    <a:pt x="6411" y="6507"/>
                    <a:pt x="6526" y="5028"/>
                  </a:cubicBezTo>
                  <a:lnTo>
                    <a:pt x="6640" y="5028"/>
                  </a:lnTo>
                  <a:cubicBezTo>
                    <a:pt x="7299" y="5019"/>
                    <a:pt x="7394" y="4084"/>
                    <a:pt x="6755" y="3941"/>
                  </a:cubicBezTo>
                  <a:lnTo>
                    <a:pt x="6755" y="3063"/>
                  </a:lnTo>
                  <a:cubicBezTo>
                    <a:pt x="6755" y="1374"/>
                    <a:pt x="5381" y="1"/>
                    <a:pt x="369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0" name="Google Shape;6960;p50"/>
            <p:cNvSpPr/>
            <p:nvPr/>
          </p:nvSpPr>
          <p:spPr>
            <a:xfrm>
              <a:off x="4946168" y="3860984"/>
              <a:ext cx="109689" cy="169338"/>
            </a:xfrm>
            <a:custGeom>
              <a:avLst/>
              <a:gdLst/>
              <a:ahLst/>
              <a:cxnLst/>
              <a:rect l="l" t="t" r="r" b="b"/>
              <a:pathLst>
                <a:path w="4189" h="6467" extrusionOk="0">
                  <a:moveTo>
                    <a:pt x="1356" y="0"/>
                  </a:moveTo>
                  <a:cubicBezTo>
                    <a:pt x="1222" y="0"/>
                    <a:pt x="1086" y="61"/>
                    <a:pt x="992" y="197"/>
                  </a:cubicBezTo>
                  <a:cubicBezTo>
                    <a:pt x="658" y="693"/>
                    <a:pt x="487" y="1285"/>
                    <a:pt x="487" y="1886"/>
                  </a:cubicBezTo>
                  <a:lnTo>
                    <a:pt x="487" y="2764"/>
                  </a:lnTo>
                  <a:cubicBezTo>
                    <a:pt x="191" y="2830"/>
                    <a:pt x="0" y="3107"/>
                    <a:pt x="57" y="3403"/>
                  </a:cubicBezTo>
                  <a:cubicBezTo>
                    <a:pt x="115" y="3670"/>
                    <a:pt x="353" y="3851"/>
                    <a:pt x="620" y="3851"/>
                  </a:cubicBezTo>
                  <a:lnTo>
                    <a:pt x="716" y="3851"/>
                  </a:lnTo>
                  <a:cubicBezTo>
                    <a:pt x="823" y="5361"/>
                    <a:pt x="2085" y="6466"/>
                    <a:pt x="3528" y="6466"/>
                  </a:cubicBezTo>
                  <a:cubicBezTo>
                    <a:pt x="3745" y="6466"/>
                    <a:pt x="3966" y="6441"/>
                    <a:pt x="4188" y="6389"/>
                  </a:cubicBezTo>
                  <a:cubicBezTo>
                    <a:pt x="2786" y="6084"/>
                    <a:pt x="1794" y="4843"/>
                    <a:pt x="1794" y="3412"/>
                  </a:cubicBezTo>
                  <a:lnTo>
                    <a:pt x="1794" y="436"/>
                  </a:lnTo>
                  <a:cubicBezTo>
                    <a:pt x="1794" y="168"/>
                    <a:pt x="1578" y="0"/>
                    <a:pt x="135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1" name="Google Shape;6961;p50"/>
            <p:cNvSpPr/>
            <p:nvPr/>
          </p:nvSpPr>
          <p:spPr>
            <a:xfrm>
              <a:off x="4998878" y="3935035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2" name="Google Shape;6962;p50"/>
            <p:cNvSpPr/>
            <p:nvPr/>
          </p:nvSpPr>
          <p:spPr>
            <a:xfrm>
              <a:off x="5067561" y="3935035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16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5" y="7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3" name="Google Shape;6963;p50"/>
            <p:cNvSpPr/>
            <p:nvPr/>
          </p:nvSpPr>
          <p:spPr>
            <a:xfrm>
              <a:off x="5013646" y="3974993"/>
              <a:ext cx="50668" cy="17334"/>
            </a:xfrm>
            <a:custGeom>
              <a:avLst/>
              <a:gdLst/>
              <a:ahLst/>
              <a:cxnLst/>
              <a:rect l="l" t="t" r="r" b="b"/>
              <a:pathLst>
                <a:path w="1935" h="662" extrusionOk="0">
                  <a:moveTo>
                    <a:pt x="312" y="0"/>
                  </a:moveTo>
                  <a:cubicBezTo>
                    <a:pt x="142" y="0"/>
                    <a:pt x="0" y="221"/>
                    <a:pt x="161" y="375"/>
                  </a:cubicBezTo>
                  <a:cubicBezTo>
                    <a:pt x="371" y="566"/>
                    <a:pt x="641" y="662"/>
                    <a:pt x="922" y="662"/>
                  </a:cubicBezTo>
                  <a:cubicBezTo>
                    <a:pt x="936" y="662"/>
                    <a:pt x="949" y="661"/>
                    <a:pt x="963" y="661"/>
                  </a:cubicBezTo>
                  <a:cubicBezTo>
                    <a:pt x="976" y="661"/>
                    <a:pt x="989" y="662"/>
                    <a:pt x="1003" y="662"/>
                  </a:cubicBezTo>
                  <a:cubicBezTo>
                    <a:pt x="1284" y="662"/>
                    <a:pt x="1555" y="566"/>
                    <a:pt x="1773" y="375"/>
                  </a:cubicBezTo>
                  <a:cubicBezTo>
                    <a:pt x="1934" y="221"/>
                    <a:pt x="1792" y="0"/>
                    <a:pt x="1623" y="0"/>
                  </a:cubicBezTo>
                  <a:cubicBezTo>
                    <a:pt x="1571" y="0"/>
                    <a:pt x="1517" y="21"/>
                    <a:pt x="1468" y="70"/>
                  </a:cubicBezTo>
                  <a:cubicBezTo>
                    <a:pt x="1315" y="175"/>
                    <a:pt x="1139" y="227"/>
                    <a:pt x="964" y="227"/>
                  </a:cubicBezTo>
                  <a:cubicBezTo>
                    <a:pt x="788" y="227"/>
                    <a:pt x="614" y="175"/>
                    <a:pt x="466" y="70"/>
                  </a:cubicBezTo>
                  <a:cubicBezTo>
                    <a:pt x="418" y="21"/>
                    <a:pt x="363" y="0"/>
                    <a:pt x="312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4" name="Google Shape;6964;p50"/>
            <p:cNvSpPr/>
            <p:nvPr/>
          </p:nvSpPr>
          <p:spPr>
            <a:xfrm>
              <a:off x="4990368" y="3917727"/>
              <a:ext cx="33752" cy="17387"/>
            </a:xfrm>
            <a:custGeom>
              <a:avLst/>
              <a:gdLst/>
              <a:ahLst/>
              <a:cxnLst/>
              <a:rect l="l" t="t" r="r" b="b"/>
              <a:pathLst>
                <a:path w="1289" h="664" extrusionOk="0">
                  <a:moveTo>
                    <a:pt x="314" y="1"/>
                  </a:moveTo>
                  <a:cubicBezTo>
                    <a:pt x="91" y="1"/>
                    <a:pt x="0" y="357"/>
                    <a:pt x="258" y="434"/>
                  </a:cubicBezTo>
                  <a:lnTo>
                    <a:pt x="907" y="654"/>
                  </a:lnTo>
                  <a:cubicBezTo>
                    <a:pt x="936" y="663"/>
                    <a:pt x="955" y="663"/>
                    <a:pt x="983" y="663"/>
                  </a:cubicBezTo>
                  <a:cubicBezTo>
                    <a:pt x="1231" y="663"/>
                    <a:pt x="1289" y="310"/>
                    <a:pt x="1050" y="234"/>
                  </a:cubicBezTo>
                  <a:lnTo>
                    <a:pt x="392" y="15"/>
                  </a:lnTo>
                  <a:cubicBezTo>
                    <a:pt x="364" y="5"/>
                    <a:pt x="338" y="1"/>
                    <a:pt x="314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5" name="Google Shape;6965;p50"/>
            <p:cNvSpPr/>
            <p:nvPr/>
          </p:nvSpPr>
          <p:spPr>
            <a:xfrm>
              <a:off x="5053814" y="3917727"/>
              <a:ext cx="33779" cy="17387"/>
            </a:xfrm>
            <a:custGeom>
              <a:avLst/>
              <a:gdLst/>
              <a:ahLst/>
              <a:cxnLst/>
              <a:rect l="l" t="t" r="r" b="b"/>
              <a:pathLst>
                <a:path w="1290" h="664" extrusionOk="0">
                  <a:moveTo>
                    <a:pt x="969" y="1"/>
                  </a:moveTo>
                  <a:cubicBezTo>
                    <a:pt x="943" y="1"/>
                    <a:pt x="916" y="5"/>
                    <a:pt x="888" y="15"/>
                  </a:cubicBezTo>
                  <a:lnTo>
                    <a:pt x="239" y="234"/>
                  </a:lnTo>
                  <a:cubicBezTo>
                    <a:pt x="1" y="310"/>
                    <a:pt x="58" y="663"/>
                    <a:pt x="306" y="663"/>
                  </a:cubicBezTo>
                  <a:cubicBezTo>
                    <a:pt x="325" y="663"/>
                    <a:pt x="354" y="654"/>
                    <a:pt x="373" y="654"/>
                  </a:cubicBezTo>
                  <a:lnTo>
                    <a:pt x="1031" y="434"/>
                  </a:lnTo>
                  <a:cubicBezTo>
                    <a:pt x="1289" y="357"/>
                    <a:pt x="1198" y="1"/>
                    <a:pt x="969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6" name="Google Shape;6966;p50"/>
            <p:cNvSpPr/>
            <p:nvPr/>
          </p:nvSpPr>
          <p:spPr>
            <a:xfrm>
              <a:off x="5022104" y="3790075"/>
              <a:ext cx="33255" cy="67793"/>
            </a:xfrm>
            <a:custGeom>
              <a:avLst/>
              <a:gdLst/>
              <a:ahLst/>
              <a:cxnLst/>
              <a:rect l="l" t="t" r="r" b="b"/>
              <a:pathLst>
                <a:path w="1270" h="2589" extrusionOk="0">
                  <a:moveTo>
                    <a:pt x="640" y="0"/>
                  </a:moveTo>
                  <a:cubicBezTo>
                    <a:pt x="599" y="0"/>
                    <a:pt x="558" y="24"/>
                    <a:pt x="544" y="72"/>
                  </a:cubicBezTo>
                  <a:lnTo>
                    <a:pt x="48" y="1560"/>
                  </a:lnTo>
                  <a:cubicBezTo>
                    <a:pt x="0" y="1684"/>
                    <a:pt x="19" y="1818"/>
                    <a:pt x="86" y="1923"/>
                  </a:cubicBezTo>
                  <a:lnTo>
                    <a:pt x="449" y="2495"/>
                  </a:lnTo>
                  <a:cubicBezTo>
                    <a:pt x="492" y="2557"/>
                    <a:pt x="563" y="2588"/>
                    <a:pt x="635" y="2588"/>
                  </a:cubicBezTo>
                  <a:cubicBezTo>
                    <a:pt x="706" y="2588"/>
                    <a:pt x="778" y="2557"/>
                    <a:pt x="821" y="2495"/>
                  </a:cubicBezTo>
                  <a:lnTo>
                    <a:pt x="1183" y="1923"/>
                  </a:lnTo>
                  <a:cubicBezTo>
                    <a:pt x="1250" y="1818"/>
                    <a:pt x="1269" y="1684"/>
                    <a:pt x="1231" y="1560"/>
                  </a:cubicBezTo>
                  <a:lnTo>
                    <a:pt x="735" y="72"/>
                  </a:lnTo>
                  <a:cubicBezTo>
                    <a:pt x="721" y="24"/>
                    <a:pt x="680" y="0"/>
                    <a:pt x="640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7" name="Google Shape;6967;p50"/>
            <p:cNvSpPr/>
            <p:nvPr/>
          </p:nvSpPr>
          <p:spPr>
            <a:xfrm>
              <a:off x="5022340" y="3790206"/>
              <a:ext cx="16785" cy="67976"/>
            </a:xfrm>
            <a:custGeom>
              <a:avLst/>
              <a:gdLst/>
              <a:ahLst/>
              <a:cxnLst/>
              <a:rect l="l" t="t" r="r" b="b"/>
              <a:pathLst>
                <a:path w="641" h="2596" extrusionOk="0">
                  <a:moveTo>
                    <a:pt x="631" y="0"/>
                  </a:moveTo>
                  <a:cubicBezTo>
                    <a:pt x="592" y="0"/>
                    <a:pt x="554" y="29"/>
                    <a:pt x="535" y="67"/>
                  </a:cubicBezTo>
                  <a:lnTo>
                    <a:pt x="39" y="1555"/>
                  </a:lnTo>
                  <a:cubicBezTo>
                    <a:pt x="1" y="1679"/>
                    <a:pt x="20" y="1813"/>
                    <a:pt x="87" y="1918"/>
                  </a:cubicBezTo>
                  <a:lnTo>
                    <a:pt x="440" y="2490"/>
                  </a:lnTo>
                  <a:cubicBezTo>
                    <a:pt x="487" y="2557"/>
                    <a:pt x="564" y="2595"/>
                    <a:pt x="640" y="2595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8" name="Google Shape;6968;p50"/>
            <p:cNvSpPr/>
            <p:nvPr/>
          </p:nvSpPr>
          <p:spPr>
            <a:xfrm>
              <a:off x="4987383" y="4104688"/>
              <a:ext cx="11521" cy="40246"/>
            </a:xfrm>
            <a:custGeom>
              <a:avLst/>
              <a:gdLst/>
              <a:ahLst/>
              <a:cxnLst/>
              <a:rect l="l" t="t" r="r" b="b"/>
              <a:pathLst>
                <a:path w="440" h="1537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1537"/>
                  </a:lnTo>
                  <a:lnTo>
                    <a:pt x="439" y="1537"/>
                  </a:lnTo>
                  <a:lnTo>
                    <a:pt x="439" y="220"/>
                  </a:ln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9" name="Google Shape;6969;p50"/>
            <p:cNvSpPr/>
            <p:nvPr/>
          </p:nvSpPr>
          <p:spPr>
            <a:xfrm>
              <a:off x="5079057" y="4104688"/>
              <a:ext cx="11260" cy="40246"/>
            </a:xfrm>
            <a:custGeom>
              <a:avLst/>
              <a:gdLst/>
              <a:ahLst/>
              <a:cxnLst/>
              <a:rect l="l" t="t" r="r" b="b"/>
              <a:pathLst>
                <a:path w="430" h="1537" extrusionOk="0">
                  <a:moveTo>
                    <a:pt x="21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1537"/>
                  </a:lnTo>
                  <a:lnTo>
                    <a:pt x="430" y="1537"/>
                  </a:lnTo>
                  <a:lnTo>
                    <a:pt x="430" y="220"/>
                  </a:lnTo>
                  <a:cubicBezTo>
                    <a:pt x="430" y="96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70" name="Google Shape;6970;p50"/>
          <p:cNvGrpSpPr/>
          <p:nvPr/>
        </p:nvGrpSpPr>
        <p:grpSpPr>
          <a:xfrm>
            <a:off x="8052704" y="1503208"/>
            <a:ext cx="275073" cy="354545"/>
            <a:chOff x="8052704" y="1503208"/>
            <a:chExt cx="275073" cy="354545"/>
          </a:xfrm>
        </p:grpSpPr>
        <p:sp>
          <p:nvSpPr>
            <p:cNvPr id="6971" name="Google Shape;6971;p50"/>
            <p:cNvSpPr/>
            <p:nvPr/>
          </p:nvSpPr>
          <p:spPr>
            <a:xfrm>
              <a:off x="8052704" y="1697344"/>
              <a:ext cx="274812" cy="160409"/>
            </a:xfrm>
            <a:custGeom>
              <a:avLst/>
              <a:gdLst/>
              <a:ahLst/>
              <a:cxnLst/>
              <a:rect l="l" t="t" r="r" b="b"/>
              <a:pathLst>
                <a:path w="10495" h="6126" extrusionOk="0">
                  <a:moveTo>
                    <a:pt x="3722" y="1"/>
                  </a:moveTo>
                  <a:lnTo>
                    <a:pt x="3722" y="1270"/>
                  </a:lnTo>
                  <a:cubicBezTo>
                    <a:pt x="3722" y="1556"/>
                    <a:pt x="3531" y="1814"/>
                    <a:pt x="3254" y="1899"/>
                  </a:cubicBezTo>
                  <a:lnTo>
                    <a:pt x="945" y="2577"/>
                  </a:lnTo>
                  <a:cubicBezTo>
                    <a:pt x="383" y="2739"/>
                    <a:pt x="1" y="3254"/>
                    <a:pt x="1" y="3836"/>
                  </a:cubicBezTo>
                  <a:lnTo>
                    <a:pt x="1" y="5477"/>
                  </a:lnTo>
                  <a:cubicBezTo>
                    <a:pt x="1" y="5830"/>
                    <a:pt x="297" y="6126"/>
                    <a:pt x="659" y="6126"/>
                  </a:cubicBezTo>
                  <a:lnTo>
                    <a:pt x="9846" y="6126"/>
                  </a:lnTo>
                  <a:cubicBezTo>
                    <a:pt x="10199" y="6126"/>
                    <a:pt x="10495" y="5830"/>
                    <a:pt x="10495" y="5477"/>
                  </a:cubicBezTo>
                  <a:lnTo>
                    <a:pt x="10495" y="3836"/>
                  </a:lnTo>
                  <a:cubicBezTo>
                    <a:pt x="10495" y="3254"/>
                    <a:pt x="10113" y="2739"/>
                    <a:pt x="9560" y="2577"/>
                  </a:cubicBezTo>
                  <a:lnTo>
                    <a:pt x="7251" y="1899"/>
                  </a:lnTo>
                  <a:cubicBezTo>
                    <a:pt x="6975" y="1814"/>
                    <a:pt x="6784" y="1556"/>
                    <a:pt x="6784" y="1270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2" name="Google Shape;6972;p50"/>
            <p:cNvSpPr/>
            <p:nvPr/>
          </p:nvSpPr>
          <p:spPr>
            <a:xfrm>
              <a:off x="8098685" y="1823267"/>
              <a:ext cx="11260" cy="34486"/>
            </a:xfrm>
            <a:custGeom>
              <a:avLst/>
              <a:gdLst/>
              <a:ahLst/>
              <a:cxnLst/>
              <a:rect l="l" t="t" r="r" b="b"/>
              <a:pathLst>
                <a:path w="430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430" y="131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3" name="Google Shape;6973;p50"/>
            <p:cNvSpPr/>
            <p:nvPr/>
          </p:nvSpPr>
          <p:spPr>
            <a:xfrm>
              <a:off x="8270301" y="1823267"/>
              <a:ext cx="11521" cy="34486"/>
            </a:xfrm>
            <a:custGeom>
              <a:avLst/>
              <a:gdLst/>
              <a:ahLst/>
              <a:cxnLst/>
              <a:rect l="l" t="t" r="r" b="b"/>
              <a:pathLst>
                <a:path w="440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439" y="131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4" name="Google Shape;6974;p50"/>
            <p:cNvSpPr/>
            <p:nvPr/>
          </p:nvSpPr>
          <p:spPr>
            <a:xfrm>
              <a:off x="8052704" y="1747069"/>
              <a:ext cx="275073" cy="110684"/>
            </a:xfrm>
            <a:custGeom>
              <a:avLst/>
              <a:gdLst/>
              <a:ahLst/>
              <a:cxnLst/>
              <a:rect l="l" t="t" r="r" b="b"/>
              <a:pathLst>
                <a:path w="10505" h="4227" extrusionOk="0">
                  <a:moveTo>
                    <a:pt x="3245" y="0"/>
                  </a:moveTo>
                  <a:lnTo>
                    <a:pt x="945" y="678"/>
                  </a:lnTo>
                  <a:cubicBezTo>
                    <a:pt x="383" y="840"/>
                    <a:pt x="1" y="1346"/>
                    <a:pt x="1" y="1927"/>
                  </a:cubicBezTo>
                  <a:lnTo>
                    <a:pt x="1" y="2910"/>
                  </a:lnTo>
                  <a:lnTo>
                    <a:pt x="2186" y="3349"/>
                  </a:lnTo>
                  <a:lnTo>
                    <a:pt x="2186" y="4227"/>
                  </a:lnTo>
                  <a:lnTo>
                    <a:pt x="8310" y="4227"/>
                  </a:lnTo>
                  <a:lnTo>
                    <a:pt x="8310" y="3349"/>
                  </a:lnTo>
                  <a:lnTo>
                    <a:pt x="10504" y="2910"/>
                  </a:lnTo>
                  <a:lnTo>
                    <a:pt x="10504" y="1937"/>
                  </a:lnTo>
                  <a:cubicBezTo>
                    <a:pt x="10504" y="1355"/>
                    <a:pt x="10113" y="840"/>
                    <a:pt x="9560" y="678"/>
                  </a:cubicBezTo>
                  <a:lnTo>
                    <a:pt x="7251" y="0"/>
                  </a:lnTo>
                  <a:lnTo>
                    <a:pt x="5248" y="28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5" name="Google Shape;6975;p50"/>
            <p:cNvSpPr/>
            <p:nvPr/>
          </p:nvSpPr>
          <p:spPr>
            <a:xfrm>
              <a:off x="8150138" y="1697344"/>
              <a:ext cx="80205" cy="34381"/>
            </a:xfrm>
            <a:custGeom>
              <a:avLst/>
              <a:gdLst/>
              <a:ahLst/>
              <a:cxnLst/>
              <a:rect l="l" t="t" r="r" b="b"/>
              <a:pathLst>
                <a:path w="3063" h="1313" extrusionOk="0">
                  <a:moveTo>
                    <a:pt x="1" y="1"/>
                  </a:moveTo>
                  <a:lnTo>
                    <a:pt x="1" y="926"/>
                  </a:lnTo>
                  <a:cubicBezTo>
                    <a:pt x="478" y="1184"/>
                    <a:pt x="1005" y="1313"/>
                    <a:pt x="1532" y="1313"/>
                  </a:cubicBezTo>
                  <a:cubicBezTo>
                    <a:pt x="2059" y="1313"/>
                    <a:pt x="2586" y="1184"/>
                    <a:pt x="3063" y="926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6" name="Google Shape;6976;p50"/>
            <p:cNvSpPr/>
            <p:nvPr/>
          </p:nvSpPr>
          <p:spPr>
            <a:xfrm>
              <a:off x="8087687" y="1503208"/>
              <a:ext cx="205107" cy="136974"/>
            </a:xfrm>
            <a:custGeom>
              <a:avLst/>
              <a:gdLst/>
              <a:ahLst/>
              <a:cxnLst/>
              <a:rect l="l" t="t" r="r" b="b"/>
              <a:pathLst>
                <a:path w="7833" h="5231" extrusionOk="0">
                  <a:moveTo>
                    <a:pt x="5157" y="0"/>
                  </a:moveTo>
                  <a:cubicBezTo>
                    <a:pt x="5146" y="0"/>
                    <a:pt x="5135" y="1"/>
                    <a:pt x="5124" y="2"/>
                  </a:cubicBezTo>
                  <a:lnTo>
                    <a:pt x="3693" y="203"/>
                  </a:lnTo>
                  <a:lnTo>
                    <a:pt x="2920" y="12"/>
                  </a:lnTo>
                  <a:cubicBezTo>
                    <a:pt x="2901" y="6"/>
                    <a:pt x="2881" y="2"/>
                    <a:pt x="2860" y="2"/>
                  </a:cubicBezTo>
                  <a:cubicBezTo>
                    <a:pt x="2819" y="2"/>
                    <a:pt x="2777" y="15"/>
                    <a:pt x="2739" y="41"/>
                  </a:cubicBezTo>
                  <a:lnTo>
                    <a:pt x="1947" y="642"/>
                  </a:lnTo>
                  <a:lnTo>
                    <a:pt x="1069" y="642"/>
                  </a:lnTo>
                  <a:cubicBezTo>
                    <a:pt x="955" y="642"/>
                    <a:pt x="859" y="737"/>
                    <a:pt x="859" y="861"/>
                  </a:cubicBezTo>
                  <a:lnTo>
                    <a:pt x="859" y="1729"/>
                  </a:lnTo>
                  <a:lnTo>
                    <a:pt x="287" y="1729"/>
                  </a:lnTo>
                  <a:cubicBezTo>
                    <a:pt x="134" y="1729"/>
                    <a:pt x="29" y="1882"/>
                    <a:pt x="77" y="2025"/>
                  </a:cubicBezTo>
                  <a:lnTo>
                    <a:pt x="420" y="3046"/>
                  </a:lnTo>
                  <a:lnTo>
                    <a:pt x="77" y="3380"/>
                  </a:lnTo>
                  <a:cubicBezTo>
                    <a:pt x="20" y="3446"/>
                    <a:pt x="1" y="3532"/>
                    <a:pt x="29" y="3618"/>
                  </a:cubicBezTo>
                  <a:lnTo>
                    <a:pt x="640" y="5230"/>
                  </a:lnTo>
                  <a:lnTo>
                    <a:pt x="7194" y="5230"/>
                  </a:lnTo>
                  <a:lnTo>
                    <a:pt x="7804" y="3618"/>
                  </a:lnTo>
                  <a:cubicBezTo>
                    <a:pt x="7833" y="3532"/>
                    <a:pt x="7814" y="3446"/>
                    <a:pt x="7757" y="3380"/>
                  </a:cubicBezTo>
                  <a:lnTo>
                    <a:pt x="7413" y="3046"/>
                  </a:lnTo>
                  <a:lnTo>
                    <a:pt x="7757" y="2025"/>
                  </a:lnTo>
                  <a:cubicBezTo>
                    <a:pt x="7804" y="1882"/>
                    <a:pt x="7699" y="1729"/>
                    <a:pt x="7547" y="1729"/>
                  </a:cubicBezTo>
                  <a:lnTo>
                    <a:pt x="6755" y="1729"/>
                  </a:lnTo>
                  <a:lnTo>
                    <a:pt x="7079" y="937"/>
                  </a:lnTo>
                  <a:cubicBezTo>
                    <a:pt x="7136" y="794"/>
                    <a:pt x="7022" y="642"/>
                    <a:pt x="6869" y="642"/>
                  </a:cubicBezTo>
                  <a:lnTo>
                    <a:pt x="5887" y="642"/>
                  </a:lnTo>
                  <a:lnTo>
                    <a:pt x="5305" y="60"/>
                  </a:lnTo>
                  <a:cubicBezTo>
                    <a:pt x="5265" y="20"/>
                    <a:pt x="5212" y="0"/>
                    <a:pt x="5157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7" name="Google Shape;6977;p50"/>
            <p:cNvSpPr/>
            <p:nvPr/>
          </p:nvSpPr>
          <p:spPr>
            <a:xfrm>
              <a:off x="8087687" y="1515751"/>
              <a:ext cx="190889" cy="124431"/>
            </a:xfrm>
            <a:custGeom>
              <a:avLst/>
              <a:gdLst/>
              <a:ahLst/>
              <a:cxnLst/>
              <a:rect l="l" t="t" r="r" b="b"/>
              <a:pathLst>
                <a:path w="7290" h="4752" extrusionOk="0">
                  <a:moveTo>
                    <a:pt x="2166" y="0"/>
                  </a:moveTo>
                  <a:lnTo>
                    <a:pt x="1947" y="163"/>
                  </a:lnTo>
                  <a:lnTo>
                    <a:pt x="1069" y="163"/>
                  </a:lnTo>
                  <a:cubicBezTo>
                    <a:pt x="955" y="163"/>
                    <a:pt x="859" y="258"/>
                    <a:pt x="859" y="382"/>
                  </a:cubicBezTo>
                  <a:lnTo>
                    <a:pt x="859" y="1260"/>
                  </a:lnTo>
                  <a:lnTo>
                    <a:pt x="287" y="1260"/>
                  </a:lnTo>
                  <a:cubicBezTo>
                    <a:pt x="134" y="1260"/>
                    <a:pt x="29" y="1403"/>
                    <a:pt x="77" y="1546"/>
                  </a:cubicBezTo>
                  <a:lnTo>
                    <a:pt x="420" y="2567"/>
                  </a:lnTo>
                  <a:lnTo>
                    <a:pt x="77" y="2910"/>
                  </a:lnTo>
                  <a:cubicBezTo>
                    <a:pt x="20" y="2967"/>
                    <a:pt x="1" y="3053"/>
                    <a:pt x="29" y="3139"/>
                  </a:cubicBezTo>
                  <a:lnTo>
                    <a:pt x="640" y="4751"/>
                  </a:lnTo>
                  <a:lnTo>
                    <a:pt x="7194" y="4751"/>
                  </a:lnTo>
                  <a:lnTo>
                    <a:pt x="7289" y="4503"/>
                  </a:lnTo>
                  <a:lnTo>
                    <a:pt x="7289" y="4503"/>
                  </a:lnTo>
                  <a:cubicBezTo>
                    <a:pt x="7117" y="4522"/>
                    <a:pt x="6936" y="4532"/>
                    <a:pt x="6755" y="4541"/>
                  </a:cubicBezTo>
                  <a:cubicBezTo>
                    <a:pt x="4246" y="4532"/>
                    <a:pt x="2195" y="2509"/>
                    <a:pt x="2166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8" name="Google Shape;6978;p50"/>
            <p:cNvSpPr/>
            <p:nvPr/>
          </p:nvSpPr>
          <p:spPr>
            <a:xfrm>
              <a:off x="8097690" y="1577207"/>
              <a:ext cx="184866" cy="143415"/>
            </a:xfrm>
            <a:custGeom>
              <a:avLst/>
              <a:gdLst/>
              <a:ahLst/>
              <a:cxnLst/>
              <a:rect l="l" t="t" r="r" b="b"/>
              <a:pathLst>
                <a:path w="7060" h="5477" extrusionOk="0">
                  <a:moveTo>
                    <a:pt x="3091" y="0"/>
                  </a:moveTo>
                  <a:lnTo>
                    <a:pt x="2757" y="506"/>
                  </a:lnTo>
                  <a:cubicBezTo>
                    <a:pt x="2715" y="569"/>
                    <a:pt x="2642" y="607"/>
                    <a:pt x="2568" y="607"/>
                  </a:cubicBezTo>
                  <a:cubicBezTo>
                    <a:pt x="2542" y="607"/>
                    <a:pt x="2515" y="602"/>
                    <a:pt x="2490" y="592"/>
                  </a:cubicBezTo>
                  <a:lnTo>
                    <a:pt x="1431" y="134"/>
                  </a:lnTo>
                  <a:cubicBezTo>
                    <a:pt x="1403" y="120"/>
                    <a:pt x="1373" y="114"/>
                    <a:pt x="1344" y="114"/>
                  </a:cubicBezTo>
                  <a:cubicBezTo>
                    <a:pt x="1230" y="114"/>
                    <a:pt x="1126" y="212"/>
                    <a:pt x="1126" y="334"/>
                  </a:cubicBezTo>
                  <a:lnTo>
                    <a:pt x="1126" y="1317"/>
                  </a:lnTo>
                  <a:cubicBezTo>
                    <a:pt x="1126" y="1555"/>
                    <a:pt x="926" y="1756"/>
                    <a:pt x="687" y="1756"/>
                  </a:cubicBezTo>
                  <a:lnTo>
                    <a:pt x="611" y="1756"/>
                  </a:lnTo>
                  <a:cubicBezTo>
                    <a:pt x="604" y="1755"/>
                    <a:pt x="598" y="1755"/>
                    <a:pt x="592" y="1755"/>
                  </a:cubicBezTo>
                  <a:cubicBezTo>
                    <a:pt x="314" y="1755"/>
                    <a:pt x="76" y="1962"/>
                    <a:pt x="38" y="2242"/>
                  </a:cubicBezTo>
                  <a:cubicBezTo>
                    <a:pt x="0" y="2567"/>
                    <a:pt x="258" y="2843"/>
                    <a:pt x="582" y="2843"/>
                  </a:cubicBezTo>
                  <a:lnTo>
                    <a:pt x="697" y="2843"/>
                  </a:lnTo>
                  <a:cubicBezTo>
                    <a:pt x="811" y="4331"/>
                    <a:pt x="2042" y="5476"/>
                    <a:pt x="3530" y="5476"/>
                  </a:cubicBezTo>
                  <a:cubicBezTo>
                    <a:pt x="5018" y="5476"/>
                    <a:pt x="6249" y="4331"/>
                    <a:pt x="6363" y="2843"/>
                  </a:cubicBezTo>
                  <a:lnTo>
                    <a:pt x="6478" y="2843"/>
                  </a:lnTo>
                  <a:cubicBezTo>
                    <a:pt x="6802" y="2843"/>
                    <a:pt x="7060" y="2567"/>
                    <a:pt x="7022" y="2242"/>
                  </a:cubicBezTo>
                  <a:cubicBezTo>
                    <a:pt x="6983" y="1956"/>
                    <a:pt x="6745" y="1746"/>
                    <a:pt x="6449" y="1746"/>
                  </a:cubicBezTo>
                  <a:lnTo>
                    <a:pt x="6373" y="1746"/>
                  </a:lnTo>
                  <a:cubicBezTo>
                    <a:pt x="6134" y="1746"/>
                    <a:pt x="5934" y="1555"/>
                    <a:pt x="5934" y="1307"/>
                  </a:cubicBezTo>
                  <a:lnTo>
                    <a:pt x="5934" y="878"/>
                  </a:lnTo>
                  <a:lnTo>
                    <a:pt x="4627" y="0"/>
                  </a:lnTo>
                  <a:lnTo>
                    <a:pt x="4627" y="506"/>
                  </a:lnTo>
                  <a:cubicBezTo>
                    <a:pt x="4627" y="628"/>
                    <a:pt x="4524" y="718"/>
                    <a:pt x="4412" y="718"/>
                  </a:cubicBezTo>
                  <a:cubicBezTo>
                    <a:pt x="4375" y="718"/>
                    <a:pt x="4338" y="708"/>
                    <a:pt x="4303" y="687"/>
                  </a:cubicBezTo>
                  <a:lnTo>
                    <a:pt x="3091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9" name="Google Shape;6979;p50"/>
            <p:cNvSpPr/>
            <p:nvPr/>
          </p:nvSpPr>
          <p:spPr>
            <a:xfrm>
              <a:off x="8150138" y="1623031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4" y="654"/>
                    <a:pt x="430" y="559"/>
                    <a:pt x="439" y="444"/>
                  </a:cubicBezTo>
                  <a:lnTo>
                    <a:pt x="439" y="216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0" name="Google Shape;6980;p50"/>
            <p:cNvSpPr/>
            <p:nvPr/>
          </p:nvSpPr>
          <p:spPr>
            <a:xfrm>
              <a:off x="8218848" y="1623031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19" y="1"/>
                  </a:moveTo>
                  <a:cubicBezTo>
                    <a:pt x="110" y="1"/>
                    <a:pt x="0" y="72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5" y="654"/>
                    <a:pt x="219" y="654"/>
                  </a:cubicBezTo>
                  <a:cubicBezTo>
                    <a:pt x="334" y="654"/>
                    <a:pt x="429" y="559"/>
                    <a:pt x="439" y="444"/>
                  </a:cubicBezTo>
                  <a:lnTo>
                    <a:pt x="439" y="216"/>
                  </a:lnTo>
                  <a:cubicBezTo>
                    <a:pt x="439" y="72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1" name="Google Shape;6981;p50"/>
            <p:cNvSpPr/>
            <p:nvPr/>
          </p:nvSpPr>
          <p:spPr>
            <a:xfrm>
              <a:off x="8164618" y="1662963"/>
              <a:ext cx="50799" cy="17439"/>
            </a:xfrm>
            <a:custGeom>
              <a:avLst/>
              <a:gdLst/>
              <a:ahLst/>
              <a:cxnLst/>
              <a:rect l="l" t="t" r="r" b="b"/>
              <a:pathLst>
                <a:path w="1940" h="666" extrusionOk="0">
                  <a:moveTo>
                    <a:pt x="323" y="0"/>
                  </a:moveTo>
                  <a:cubicBezTo>
                    <a:pt x="153" y="0"/>
                    <a:pt x="0" y="224"/>
                    <a:pt x="163" y="379"/>
                  </a:cubicBezTo>
                  <a:cubicBezTo>
                    <a:pt x="382" y="562"/>
                    <a:pt x="654" y="666"/>
                    <a:pt x="937" y="666"/>
                  </a:cubicBezTo>
                  <a:cubicBezTo>
                    <a:pt x="949" y="666"/>
                    <a:pt x="962" y="666"/>
                    <a:pt x="974" y="665"/>
                  </a:cubicBezTo>
                  <a:cubicBezTo>
                    <a:pt x="986" y="666"/>
                    <a:pt x="999" y="666"/>
                    <a:pt x="1011" y="666"/>
                  </a:cubicBezTo>
                  <a:cubicBezTo>
                    <a:pt x="1294" y="666"/>
                    <a:pt x="1565" y="562"/>
                    <a:pt x="1785" y="379"/>
                  </a:cubicBezTo>
                  <a:cubicBezTo>
                    <a:pt x="1940" y="224"/>
                    <a:pt x="1792" y="0"/>
                    <a:pt x="1624" y="0"/>
                  </a:cubicBezTo>
                  <a:cubicBezTo>
                    <a:pt x="1575" y="0"/>
                    <a:pt x="1525" y="19"/>
                    <a:pt x="1480" y="64"/>
                  </a:cubicBezTo>
                  <a:cubicBezTo>
                    <a:pt x="1327" y="169"/>
                    <a:pt x="1150" y="222"/>
                    <a:pt x="974" y="222"/>
                  </a:cubicBezTo>
                  <a:cubicBezTo>
                    <a:pt x="797" y="222"/>
                    <a:pt x="621" y="169"/>
                    <a:pt x="468" y="64"/>
                  </a:cubicBezTo>
                  <a:cubicBezTo>
                    <a:pt x="423" y="19"/>
                    <a:pt x="372" y="0"/>
                    <a:pt x="323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2" name="Google Shape;6982;p50"/>
            <p:cNvSpPr/>
            <p:nvPr/>
          </p:nvSpPr>
          <p:spPr>
            <a:xfrm>
              <a:off x="8097690" y="1577207"/>
              <a:ext cx="155382" cy="143389"/>
            </a:xfrm>
            <a:custGeom>
              <a:avLst/>
              <a:gdLst/>
              <a:ahLst/>
              <a:cxnLst/>
              <a:rect l="l" t="t" r="r" b="b"/>
              <a:pathLst>
                <a:path w="5934" h="5476" extrusionOk="0">
                  <a:moveTo>
                    <a:pt x="3101" y="0"/>
                  </a:moveTo>
                  <a:lnTo>
                    <a:pt x="2757" y="506"/>
                  </a:lnTo>
                  <a:cubicBezTo>
                    <a:pt x="2715" y="569"/>
                    <a:pt x="2642" y="607"/>
                    <a:pt x="2568" y="607"/>
                  </a:cubicBezTo>
                  <a:cubicBezTo>
                    <a:pt x="2542" y="607"/>
                    <a:pt x="2515" y="602"/>
                    <a:pt x="2490" y="592"/>
                  </a:cubicBezTo>
                  <a:lnTo>
                    <a:pt x="1431" y="134"/>
                  </a:lnTo>
                  <a:cubicBezTo>
                    <a:pt x="1403" y="120"/>
                    <a:pt x="1373" y="114"/>
                    <a:pt x="1344" y="114"/>
                  </a:cubicBezTo>
                  <a:cubicBezTo>
                    <a:pt x="1230" y="114"/>
                    <a:pt x="1126" y="212"/>
                    <a:pt x="1126" y="334"/>
                  </a:cubicBezTo>
                  <a:lnTo>
                    <a:pt x="1126" y="1317"/>
                  </a:lnTo>
                  <a:cubicBezTo>
                    <a:pt x="1126" y="1555"/>
                    <a:pt x="935" y="1756"/>
                    <a:pt x="687" y="1756"/>
                  </a:cubicBezTo>
                  <a:lnTo>
                    <a:pt x="611" y="1756"/>
                  </a:lnTo>
                  <a:cubicBezTo>
                    <a:pt x="604" y="1755"/>
                    <a:pt x="598" y="1755"/>
                    <a:pt x="592" y="1755"/>
                  </a:cubicBezTo>
                  <a:cubicBezTo>
                    <a:pt x="314" y="1755"/>
                    <a:pt x="76" y="1962"/>
                    <a:pt x="38" y="2242"/>
                  </a:cubicBezTo>
                  <a:cubicBezTo>
                    <a:pt x="0" y="2567"/>
                    <a:pt x="258" y="2843"/>
                    <a:pt x="582" y="2843"/>
                  </a:cubicBezTo>
                  <a:lnTo>
                    <a:pt x="697" y="2843"/>
                  </a:lnTo>
                  <a:cubicBezTo>
                    <a:pt x="809" y="4347"/>
                    <a:pt x="2057" y="5475"/>
                    <a:pt x="3511" y="5475"/>
                  </a:cubicBezTo>
                  <a:cubicBezTo>
                    <a:pt x="3662" y="5475"/>
                    <a:pt x="3815" y="5463"/>
                    <a:pt x="3969" y="5438"/>
                  </a:cubicBezTo>
                  <a:cubicBezTo>
                    <a:pt x="2585" y="5219"/>
                    <a:pt x="1565" y="4026"/>
                    <a:pt x="1565" y="2624"/>
                  </a:cubicBezTo>
                  <a:lnTo>
                    <a:pt x="1565" y="1479"/>
                  </a:lnTo>
                  <a:cubicBezTo>
                    <a:pt x="1565" y="1172"/>
                    <a:pt x="1818" y="939"/>
                    <a:pt x="2105" y="939"/>
                  </a:cubicBezTo>
                  <a:cubicBezTo>
                    <a:pt x="2175" y="939"/>
                    <a:pt x="2247" y="953"/>
                    <a:pt x="2318" y="983"/>
                  </a:cubicBezTo>
                  <a:cubicBezTo>
                    <a:pt x="2414" y="1031"/>
                    <a:pt x="2519" y="1040"/>
                    <a:pt x="2624" y="1040"/>
                  </a:cubicBezTo>
                  <a:cubicBezTo>
                    <a:pt x="2834" y="1012"/>
                    <a:pt x="3024" y="897"/>
                    <a:pt x="3139" y="716"/>
                  </a:cubicBezTo>
                  <a:lnTo>
                    <a:pt x="3225" y="582"/>
                  </a:lnTo>
                  <a:lnTo>
                    <a:pt x="4074" y="1069"/>
                  </a:lnTo>
                  <a:cubicBezTo>
                    <a:pt x="4177" y="1128"/>
                    <a:pt x="4290" y="1156"/>
                    <a:pt x="4401" y="1156"/>
                  </a:cubicBezTo>
                  <a:cubicBezTo>
                    <a:pt x="4648" y="1156"/>
                    <a:pt x="4887" y="1017"/>
                    <a:pt x="4999" y="773"/>
                  </a:cubicBezTo>
                  <a:lnTo>
                    <a:pt x="5695" y="1240"/>
                  </a:lnTo>
                  <a:lnTo>
                    <a:pt x="5715" y="1250"/>
                  </a:lnTo>
                  <a:lnTo>
                    <a:pt x="5734" y="1269"/>
                  </a:lnTo>
                  <a:lnTo>
                    <a:pt x="5934" y="1364"/>
                  </a:lnTo>
                  <a:cubicBezTo>
                    <a:pt x="5934" y="1345"/>
                    <a:pt x="5934" y="1326"/>
                    <a:pt x="5934" y="1307"/>
                  </a:cubicBezTo>
                  <a:lnTo>
                    <a:pt x="5934" y="878"/>
                  </a:lnTo>
                  <a:lnTo>
                    <a:pt x="4627" y="0"/>
                  </a:lnTo>
                  <a:lnTo>
                    <a:pt x="4627" y="506"/>
                  </a:lnTo>
                  <a:cubicBezTo>
                    <a:pt x="4627" y="628"/>
                    <a:pt x="4524" y="718"/>
                    <a:pt x="4412" y="718"/>
                  </a:cubicBezTo>
                  <a:cubicBezTo>
                    <a:pt x="4375" y="718"/>
                    <a:pt x="4338" y="708"/>
                    <a:pt x="4303" y="687"/>
                  </a:cubicBezTo>
                  <a:lnTo>
                    <a:pt x="3101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3" name="Google Shape;6983;p50"/>
            <p:cNvSpPr/>
            <p:nvPr/>
          </p:nvSpPr>
          <p:spPr>
            <a:xfrm>
              <a:off x="8178863" y="1754558"/>
              <a:ext cx="22755" cy="63237"/>
            </a:xfrm>
            <a:custGeom>
              <a:avLst/>
              <a:gdLst/>
              <a:ahLst/>
              <a:cxnLst/>
              <a:rect l="l" t="t" r="r" b="b"/>
              <a:pathLst>
                <a:path w="869" h="2415" extrusionOk="0">
                  <a:moveTo>
                    <a:pt x="1" y="1"/>
                  </a:moveTo>
                  <a:lnTo>
                    <a:pt x="1" y="2195"/>
                  </a:lnTo>
                  <a:cubicBezTo>
                    <a:pt x="1" y="2309"/>
                    <a:pt x="96" y="2414"/>
                    <a:pt x="211" y="2414"/>
                  </a:cubicBezTo>
                  <a:lnTo>
                    <a:pt x="649" y="2414"/>
                  </a:lnTo>
                  <a:cubicBezTo>
                    <a:pt x="773" y="2405"/>
                    <a:pt x="869" y="2309"/>
                    <a:pt x="869" y="2195"/>
                  </a:cubicBezTo>
                  <a:lnTo>
                    <a:pt x="869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4" name="Google Shape;6984;p50"/>
            <p:cNvSpPr/>
            <p:nvPr/>
          </p:nvSpPr>
          <p:spPr>
            <a:xfrm>
              <a:off x="8127645" y="1728137"/>
              <a:ext cx="62477" cy="57921"/>
            </a:xfrm>
            <a:custGeom>
              <a:avLst/>
              <a:gdLst/>
              <a:ahLst/>
              <a:cxnLst/>
              <a:rect l="l" t="t" r="r" b="b"/>
              <a:pathLst>
                <a:path w="2386" h="2212" extrusionOk="0">
                  <a:moveTo>
                    <a:pt x="512" y="1"/>
                  </a:moveTo>
                  <a:cubicBezTo>
                    <a:pt x="431" y="1"/>
                    <a:pt x="355" y="43"/>
                    <a:pt x="316" y="122"/>
                  </a:cubicBezTo>
                  <a:lnTo>
                    <a:pt x="30" y="685"/>
                  </a:lnTo>
                  <a:cubicBezTo>
                    <a:pt x="1" y="752"/>
                    <a:pt x="1" y="828"/>
                    <a:pt x="30" y="895"/>
                  </a:cubicBezTo>
                  <a:lnTo>
                    <a:pt x="716" y="2097"/>
                  </a:lnTo>
                  <a:cubicBezTo>
                    <a:pt x="756" y="2171"/>
                    <a:pt x="833" y="2211"/>
                    <a:pt x="912" y="2211"/>
                  </a:cubicBezTo>
                  <a:cubicBezTo>
                    <a:pt x="964" y="2211"/>
                    <a:pt x="1018" y="2193"/>
                    <a:pt x="1060" y="2154"/>
                  </a:cubicBezTo>
                  <a:lnTo>
                    <a:pt x="2386" y="1010"/>
                  </a:lnTo>
                  <a:lnTo>
                    <a:pt x="621" y="27"/>
                  </a:lnTo>
                  <a:cubicBezTo>
                    <a:pt x="586" y="9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5" name="Google Shape;6985;p50"/>
            <p:cNvSpPr/>
            <p:nvPr/>
          </p:nvSpPr>
          <p:spPr>
            <a:xfrm>
              <a:off x="8190096" y="1728137"/>
              <a:ext cx="62477" cy="57816"/>
            </a:xfrm>
            <a:custGeom>
              <a:avLst/>
              <a:gdLst/>
              <a:ahLst/>
              <a:cxnLst/>
              <a:rect l="l" t="t" r="r" b="b"/>
              <a:pathLst>
                <a:path w="2386" h="2208" extrusionOk="0">
                  <a:moveTo>
                    <a:pt x="1875" y="1"/>
                  </a:moveTo>
                  <a:cubicBezTo>
                    <a:pt x="1839" y="1"/>
                    <a:pt x="1801" y="9"/>
                    <a:pt x="1766" y="27"/>
                  </a:cubicBezTo>
                  <a:lnTo>
                    <a:pt x="1" y="1010"/>
                  </a:lnTo>
                  <a:lnTo>
                    <a:pt x="1337" y="2154"/>
                  </a:lnTo>
                  <a:cubicBezTo>
                    <a:pt x="1376" y="2190"/>
                    <a:pt x="1427" y="2207"/>
                    <a:pt x="1480" y="2207"/>
                  </a:cubicBezTo>
                  <a:cubicBezTo>
                    <a:pt x="1555" y="2207"/>
                    <a:pt x="1631" y="2170"/>
                    <a:pt x="1670" y="2097"/>
                  </a:cubicBezTo>
                  <a:lnTo>
                    <a:pt x="2357" y="895"/>
                  </a:lnTo>
                  <a:cubicBezTo>
                    <a:pt x="2386" y="828"/>
                    <a:pt x="2386" y="752"/>
                    <a:pt x="2357" y="685"/>
                  </a:cubicBezTo>
                  <a:lnTo>
                    <a:pt x="2071" y="122"/>
                  </a:lnTo>
                  <a:cubicBezTo>
                    <a:pt x="2032" y="43"/>
                    <a:pt x="1956" y="1"/>
                    <a:pt x="1875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6" name="Google Shape;6986;p50"/>
            <p:cNvSpPr/>
            <p:nvPr/>
          </p:nvSpPr>
          <p:spPr>
            <a:xfrm>
              <a:off x="8058464" y="1770557"/>
              <a:ext cx="51480" cy="64206"/>
            </a:xfrm>
            <a:custGeom>
              <a:avLst/>
              <a:gdLst/>
              <a:ahLst/>
              <a:cxnLst/>
              <a:rect l="l" t="t" r="r" b="b"/>
              <a:pathLst>
                <a:path w="1966" h="2452" extrusionOk="0">
                  <a:moveTo>
                    <a:pt x="296" y="0"/>
                  </a:moveTo>
                  <a:cubicBezTo>
                    <a:pt x="182" y="96"/>
                    <a:pt x="86" y="201"/>
                    <a:pt x="0" y="325"/>
                  </a:cubicBezTo>
                  <a:lnTo>
                    <a:pt x="1317" y="1488"/>
                  </a:lnTo>
                  <a:cubicBezTo>
                    <a:pt x="1450" y="1612"/>
                    <a:pt x="1536" y="1794"/>
                    <a:pt x="1536" y="1975"/>
                  </a:cubicBezTo>
                  <a:lnTo>
                    <a:pt x="1536" y="2376"/>
                  </a:lnTo>
                  <a:lnTo>
                    <a:pt x="1966" y="2452"/>
                  </a:lnTo>
                  <a:lnTo>
                    <a:pt x="1966" y="1975"/>
                  </a:lnTo>
                  <a:cubicBezTo>
                    <a:pt x="1966" y="1670"/>
                    <a:pt x="1832" y="1364"/>
                    <a:pt x="1603" y="1164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7" name="Google Shape;6987;p50"/>
            <p:cNvSpPr/>
            <p:nvPr/>
          </p:nvSpPr>
          <p:spPr>
            <a:xfrm>
              <a:off x="8270301" y="1770557"/>
              <a:ext cx="51480" cy="64206"/>
            </a:xfrm>
            <a:custGeom>
              <a:avLst/>
              <a:gdLst/>
              <a:ahLst/>
              <a:cxnLst/>
              <a:rect l="l" t="t" r="r" b="b"/>
              <a:pathLst>
                <a:path w="1966" h="2452" extrusionOk="0">
                  <a:moveTo>
                    <a:pt x="1670" y="0"/>
                  </a:moveTo>
                  <a:lnTo>
                    <a:pt x="372" y="1164"/>
                  </a:lnTo>
                  <a:cubicBezTo>
                    <a:pt x="134" y="1364"/>
                    <a:pt x="0" y="1670"/>
                    <a:pt x="0" y="1975"/>
                  </a:cubicBezTo>
                  <a:lnTo>
                    <a:pt x="0" y="2452"/>
                  </a:lnTo>
                  <a:lnTo>
                    <a:pt x="439" y="2376"/>
                  </a:lnTo>
                  <a:lnTo>
                    <a:pt x="439" y="1975"/>
                  </a:lnTo>
                  <a:cubicBezTo>
                    <a:pt x="439" y="1794"/>
                    <a:pt x="515" y="1612"/>
                    <a:pt x="659" y="1488"/>
                  </a:cubicBezTo>
                  <a:lnTo>
                    <a:pt x="1965" y="325"/>
                  </a:lnTo>
                  <a:cubicBezTo>
                    <a:pt x="1889" y="201"/>
                    <a:pt x="1784" y="96"/>
                    <a:pt x="167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8" name="Google Shape;6988;p50"/>
          <p:cNvGrpSpPr/>
          <p:nvPr/>
        </p:nvGrpSpPr>
        <p:grpSpPr>
          <a:xfrm>
            <a:off x="5794745" y="1502999"/>
            <a:ext cx="274550" cy="354754"/>
            <a:chOff x="5794745" y="1502999"/>
            <a:chExt cx="274550" cy="354754"/>
          </a:xfrm>
        </p:grpSpPr>
        <p:sp>
          <p:nvSpPr>
            <p:cNvPr id="6989" name="Google Shape;6989;p50"/>
            <p:cNvSpPr/>
            <p:nvPr/>
          </p:nvSpPr>
          <p:spPr>
            <a:xfrm>
              <a:off x="5794745" y="1703340"/>
              <a:ext cx="274550" cy="154413"/>
            </a:xfrm>
            <a:custGeom>
              <a:avLst/>
              <a:gdLst/>
              <a:ahLst/>
              <a:cxnLst/>
              <a:rect l="l" t="t" r="r" b="b"/>
              <a:pathLst>
                <a:path w="10485" h="5897" extrusionOk="0">
                  <a:moveTo>
                    <a:pt x="3711" y="1"/>
                  </a:moveTo>
                  <a:lnTo>
                    <a:pt x="3711" y="1031"/>
                  </a:lnTo>
                  <a:cubicBezTo>
                    <a:pt x="3711" y="1327"/>
                    <a:pt x="3521" y="1585"/>
                    <a:pt x="3244" y="1661"/>
                  </a:cubicBezTo>
                  <a:lnTo>
                    <a:pt x="935" y="2338"/>
                  </a:lnTo>
                  <a:cubicBezTo>
                    <a:pt x="382" y="2500"/>
                    <a:pt x="0" y="3016"/>
                    <a:pt x="0" y="3597"/>
                  </a:cubicBezTo>
                  <a:lnTo>
                    <a:pt x="0" y="5248"/>
                  </a:lnTo>
                  <a:cubicBezTo>
                    <a:pt x="0" y="5601"/>
                    <a:pt x="296" y="5897"/>
                    <a:pt x="659" y="5897"/>
                  </a:cubicBezTo>
                  <a:lnTo>
                    <a:pt x="9827" y="5897"/>
                  </a:lnTo>
                  <a:cubicBezTo>
                    <a:pt x="10189" y="5897"/>
                    <a:pt x="10485" y="5601"/>
                    <a:pt x="10485" y="5248"/>
                  </a:cubicBezTo>
                  <a:lnTo>
                    <a:pt x="10485" y="3597"/>
                  </a:lnTo>
                  <a:cubicBezTo>
                    <a:pt x="10485" y="3016"/>
                    <a:pt x="10103" y="2510"/>
                    <a:pt x="9540" y="2348"/>
                  </a:cubicBezTo>
                  <a:lnTo>
                    <a:pt x="7241" y="1670"/>
                  </a:lnTo>
                  <a:cubicBezTo>
                    <a:pt x="6965" y="1585"/>
                    <a:pt x="6774" y="1327"/>
                    <a:pt x="6774" y="104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0" name="Google Shape;6990;p50"/>
            <p:cNvSpPr/>
            <p:nvPr/>
          </p:nvSpPr>
          <p:spPr>
            <a:xfrm>
              <a:off x="5891918" y="1703340"/>
              <a:ext cx="80205" cy="22886"/>
            </a:xfrm>
            <a:custGeom>
              <a:avLst/>
              <a:gdLst/>
              <a:ahLst/>
              <a:cxnLst/>
              <a:rect l="l" t="t" r="r" b="b"/>
              <a:pathLst>
                <a:path w="306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8" y="874"/>
                  </a:cubicBezTo>
                  <a:cubicBezTo>
                    <a:pt x="2054" y="874"/>
                    <a:pt x="2581" y="745"/>
                    <a:pt x="3063" y="487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1" name="Google Shape;6991;p50"/>
            <p:cNvSpPr/>
            <p:nvPr/>
          </p:nvSpPr>
          <p:spPr>
            <a:xfrm>
              <a:off x="5835698" y="1554478"/>
              <a:ext cx="192381" cy="160147"/>
            </a:xfrm>
            <a:custGeom>
              <a:avLst/>
              <a:gdLst/>
              <a:ahLst/>
              <a:cxnLst/>
              <a:rect l="l" t="t" r="r" b="b"/>
              <a:pathLst>
                <a:path w="7347" h="6116" extrusionOk="0">
                  <a:moveTo>
                    <a:pt x="840" y="0"/>
                  </a:moveTo>
                  <a:lnTo>
                    <a:pt x="840" y="2404"/>
                  </a:lnTo>
                  <a:lnTo>
                    <a:pt x="726" y="2404"/>
                  </a:lnTo>
                  <a:cubicBezTo>
                    <a:pt x="1" y="2404"/>
                    <a:pt x="1" y="3501"/>
                    <a:pt x="726" y="3501"/>
                  </a:cubicBezTo>
                  <a:lnTo>
                    <a:pt x="850" y="3501"/>
                  </a:lnTo>
                  <a:cubicBezTo>
                    <a:pt x="955" y="4980"/>
                    <a:pt x="2195" y="6115"/>
                    <a:pt x="3674" y="6115"/>
                  </a:cubicBezTo>
                  <a:cubicBezTo>
                    <a:pt x="5152" y="6115"/>
                    <a:pt x="6393" y="4980"/>
                    <a:pt x="6507" y="3501"/>
                  </a:cubicBezTo>
                  <a:lnTo>
                    <a:pt x="6622" y="3501"/>
                  </a:lnTo>
                  <a:cubicBezTo>
                    <a:pt x="7347" y="3501"/>
                    <a:pt x="7347" y="2404"/>
                    <a:pt x="6622" y="2404"/>
                  </a:cubicBezTo>
                  <a:lnTo>
                    <a:pt x="6517" y="2404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2" name="Google Shape;6992;p50"/>
            <p:cNvSpPr/>
            <p:nvPr/>
          </p:nvSpPr>
          <p:spPr>
            <a:xfrm>
              <a:off x="5839705" y="1554478"/>
              <a:ext cx="143677" cy="160357"/>
            </a:xfrm>
            <a:custGeom>
              <a:avLst/>
              <a:gdLst/>
              <a:ahLst/>
              <a:cxnLst/>
              <a:rect l="l" t="t" r="r" b="b"/>
              <a:pathLst>
                <a:path w="5487" h="6124" extrusionOk="0">
                  <a:moveTo>
                    <a:pt x="687" y="0"/>
                  </a:moveTo>
                  <a:lnTo>
                    <a:pt x="687" y="2404"/>
                  </a:lnTo>
                  <a:lnTo>
                    <a:pt x="602" y="2404"/>
                  </a:lnTo>
                  <a:cubicBezTo>
                    <a:pt x="315" y="2404"/>
                    <a:pt x="67" y="2614"/>
                    <a:pt x="29" y="2900"/>
                  </a:cubicBezTo>
                  <a:cubicBezTo>
                    <a:pt x="1" y="3215"/>
                    <a:pt x="249" y="3501"/>
                    <a:pt x="573" y="3501"/>
                  </a:cubicBezTo>
                  <a:lnTo>
                    <a:pt x="697" y="3501"/>
                  </a:lnTo>
                  <a:cubicBezTo>
                    <a:pt x="801" y="4997"/>
                    <a:pt x="2048" y="6124"/>
                    <a:pt x="3502" y="6124"/>
                  </a:cubicBezTo>
                  <a:cubicBezTo>
                    <a:pt x="3652" y="6124"/>
                    <a:pt x="3805" y="6112"/>
                    <a:pt x="3960" y="6087"/>
                  </a:cubicBezTo>
                  <a:cubicBezTo>
                    <a:pt x="2576" y="5867"/>
                    <a:pt x="1556" y="4684"/>
                    <a:pt x="1556" y="3282"/>
                  </a:cubicBezTo>
                  <a:lnTo>
                    <a:pt x="1556" y="2185"/>
                  </a:lnTo>
                  <a:cubicBezTo>
                    <a:pt x="1556" y="1708"/>
                    <a:pt x="1947" y="1317"/>
                    <a:pt x="2433" y="1317"/>
                  </a:cubicBezTo>
                  <a:lnTo>
                    <a:pt x="5057" y="1317"/>
                  </a:lnTo>
                  <a:cubicBezTo>
                    <a:pt x="5295" y="1317"/>
                    <a:pt x="5486" y="1116"/>
                    <a:pt x="5486" y="878"/>
                  </a:cubicBezTo>
                  <a:lnTo>
                    <a:pt x="5486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3" name="Google Shape;6993;p50"/>
            <p:cNvSpPr/>
            <p:nvPr/>
          </p:nvSpPr>
          <p:spPr>
            <a:xfrm>
              <a:off x="5842716" y="1502999"/>
              <a:ext cx="187118" cy="114455"/>
            </a:xfrm>
            <a:custGeom>
              <a:avLst/>
              <a:gdLst/>
              <a:ahLst/>
              <a:cxnLst/>
              <a:rect l="l" t="t" r="r" b="b"/>
              <a:pathLst>
                <a:path w="7146" h="4371" extrusionOk="0">
                  <a:moveTo>
                    <a:pt x="6000" y="1"/>
                  </a:moveTo>
                  <a:cubicBezTo>
                    <a:pt x="5994" y="1"/>
                    <a:pt x="5988" y="1"/>
                    <a:pt x="5982" y="1"/>
                  </a:cubicBezTo>
                  <a:lnTo>
                    <a:pt x="1841" y="1"/>
                  </a:lnTo>
                  <a:cubicBezTo>
                    <a:pt x="811" y="1"/>
                    <a:pt x="0" y="898"/>
                    <a:pt x="105" y="1928"/>
                  </a:cubicBezTo>
                  <a:lnTo>
                    <a:pt x="353" y="4370"/>
                  </a:lnTo>
                  <a:lnTo>
                    <a:pt x="572" y="4370"/>
                  </a:lnTo>
                  <a:cubicBezTo>
                    <a:pt x="811" y="4370"/>
                    <a:pt x="1002" y="4179"/>
                    <a:pt x="1002" y="3931"/>
                  </a:cubicBezTo>
                  <a:lnTo>
                    <a:pt x="1002" y="2844"/>
                  </a:lnTo>
                  <a:lnTo>
                    <a:pt x="5819" y="2844"/>
                  </a:lnTo>
                  <a:lnTo>
                    <a:pt x="5819" y="3931"/>
                  </a:lnTo>
                  <a:cubicBezTo>
                    <a:pt x="5819" y="4179"/>
                    <a:pt x="6010" y="4370"/>
                    <a:pt x="6249" y="4370"/>
                  </a:cubicBezTo>
                  <a:lnTo>
                    <a:pt x="6468" y="4370"/>
                  </a:lnTo>
                  <a:lnTo>
                    <a:pt x="6649" y="2014"/>
                  </a:lnTo>
                  <a:lnTo>
                    <a:pt x="6640" y="2014"/>
                  </a:lnTo>
                  <a:cubicBezTo>
                    <a:pt x="6964" y="1794"/>
                    <a:pt x="7145" y="1413"/>
                    <a:pt x="7117" y="1022"/>
                  </a:cubicBezTo>
                  <a:cubicBezTo>
                    <a:pt x="7070" y="446"/>
                    <a:pt x="6583" y="1"/>
                    <a:pt x="600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4" name="Google Shape;6994;p50"/>
            <p:cNvSpPr/>
            <p:nvPr/>
          </p:nvSpPr>
          <p:spPr>
            <a:xfrm>
              <a:off x="5842716" y="1502999"/>
              <a:ext cx="72218" cy="114455"/>
            </a:xfrm>
            <a:custGeom>
              <a:avLst/>
              <a:gdLst/>
              <a:ahLst/>
              <a:cxnLst/>
              <a:rect l="l" t="t" r="r" b="b"/>
              <a:pathLst>
                <a:path w="2758" h="4371" extrusionOk="0">
                  <a:moveTo>
                    <a:pt x="1841" y="1"/>
                  </a:moveTo>
                  <a:cubicBezTo>
                    <a:pt x="811" y="1"/>
                    <a:pt x="0" y="898"/>
                    <a:pt x="105" y="1928"/>
                  </a:cubicBezTo>
                  <a:lnTo>
                    <a:pt x="353" y="4370"/>
                  </a:lnTo>
                  <a:lnTo>
                    <a:pt x="572" y="4370"/>
                  </a:lnTo>
                  <a:cubicBezTo>
                    <a:pt x="811" y="4370"/>
                    <a:pt x="1002" y="4179"/>
                    <a:pt x="1002" y="3931"/>
                  </a:cubicBezTo>
                  <a:lnTo>
                    <a:pt x="1002" y="1756"/>
                  </a:lnTo>
                  <a:cubicBezTo>
                    <a:pt x="1002" y="783"/>
                    <a:pt x="1784" y="1"/>
                    <a:pt x="275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5" name="Google Shape;6995;p50"/>
            <p:cNvSpPr/>
            <p:nvPr/>
          </p:nvSpPr>
          <p:spPr>
            <a:xfrm>
              <a:off x="5891918" y="1617532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3"/>
                    <a:pt x="0" y="216"/>
                  </a:cubicBezTo>
                  <a:lnTo>
                    <a:pt x="0" y="435"/>
                  </a:lnTo>
                  <a:cubicBezTo>
                    <a:pt x="0" y="550"/>
                    <a:pt x="96" y="654"/>
                    <a:pt x="220" y="654"/>
                  </a:cubicBezTo>
                  <a:cubicBezTo>
                    <a:pt x="334" y="654"/>
                    <a:pt x="439" y="550"/>
                    <a:pt x="439" y="435"/>
                  </a:cubicBezTo>
                  <a:lnTo>
                    <a:pt x="439" y="216"/>
                  </a:lnTo>
                  <a:cubicBezTo>
                    <a:pt x="439" y="73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6" name="Google Shape;6996;p50"/>
            <p:cNvSpPr/>
            <p:nvPr/>
          </p:nvSpPr>
          <p:spPr>
            <a:xfrm>
              <a:off x="5960601" y="1617532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3"/>
                    <a:pt x="1" y="216"/>
                  </a:cubicBezTo>
                  <a:lnTo>
                    <a:pt x="1" y="435"/>
                  </a:lnTo>
                  <a:cubicBezTo>
                    <a:pt x="1" y="550"/>
                    <a:pt x="96" y="654"/>
                    <a:pt x="220" y="654"/>
                  </a:cubicBezTo>
                  <a:cubicBezTo>
                    <a:pt x="335" y="654"/>
                    <a:pt x="430" y="550"/>
                    <a:pt x="440" y="435"/>
                  </a:cubicBezTo>
                  <a:lnTo>
                    <a:pt x="440" y="216"/>
                  </a:lnTo>
                  <a:cubicBezTo>
                    <a:pt x="440" y="73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7" name="Google Shape;6997;p50"/>
            <p:cNvSpPr/>
            <p:nvPr/>
          </p:nvSpPr>
          <p:spPr>
            <a:xfrm>
              <a:off x="5906424" y="1657438"/>
              <a:ext cx="50773" cy="17282"/>
            </a:xfrm>
            <a:custGeom>
              <a:avLst/>
              <a:gdLst/>
              <a:ahLst/>
              <a:cxnLst/>
              <a:rect l="l" t="t" r="r" b="b"/>
              <a:pathLst>
                <a:path w="1939" h="660" extrusionOk="0">
                  <a:moveTo>
                    <a:pt x="315" y="0"/>
                  </a:moveTo>
                  <a:cubicBezTo>
                    <a:pt x="144" y="0"/>
                    <a:pt x="0" y="218"/>
                    <a:pt x="162" y="380"/>
                  </a:cubicBezTo>
                  <a:cubicBezTo>
                    <a:pt x="373" y="556"/>
                    <a:pt x="633" y="659"/>
                    <a:pt x="904" y="659"/>
                  </a:cubicBezTo>
                  <a:cubicBezTo>
                    <a:pt x="927" y="659"/>
                    <a:pt x="950" y="658"/>
                    <a:pt x="973" y="657"/>
                  </a:cubicBezTo>
                  <a:cubicBezTo>
                    <a:pt x="986" y="657"/>
                    <a:pt x="1000" y="658"/>
                    <a:pt x="1013" y="658"/>
                  </a:cubicBezTo>
                  <a:cubicBezTo>
                    <a:pt x="1294" y="658"/>
                    <a:pt x="1565" y="562"/>
                    <a:pt x="1784" y="380"/>
                  </a:cubicBezTo>
                  <a:cubicBezTo>
                    <a:pt x="1938" y="218"/>
                    <a:pt x="1792" y="0"/>
                    <a:pt x="1621" y="0"/>
                  </a:cubicBezTo>
                  <a:cubicBezTo>
                    <a:pt x="1570" y="0"/>
                    <a:pt x="1517" y="19"/>
                    <a:pt x="1469" y="65"/>
                  </a:cubicBezTo>
                  <a:cubicBezTo>
                    <a:pt x="1321" y="170"/>
                    <a:pt x="1147" y="223"/>
                    <a:pt x="972" y="223"/>
                  </a:cubicBezTo>
                  <a:cubicBezTo>
                    <a:pt x="796" y="223"/>
                    <a:pt x="620" y="170"/>
                    <a:pt x="467" y="65"/>
                  </a:cubicBezTo>
                  <a:cubicBezTo>
                    <a:pt x="419" y="19"/>
                    <a:pt x="366" y="0"/>
                    <a:pt x="31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8" name="Google Shape;6998;p50"/>
            <p:cNvSpPr/>
            <p:nvPr/>
          </p:nvSpPr>
          <p:spPr>
            <a:xfrm>
              <a:off x="5884429" y="1600433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6" y="1"/>
                  </a:moveTo>
                  <a:cubicBezTo>
                    <a:pt x="0" y="1"/>
                    <a:pt x="0" y="430"/>
                    <a:pt x="286" y="430"/>
                  </a:cubicBezTo>
                  <a:lnTo>
                    <a:pt x="725" y="430"/>
                  </a:lnTo>
                  <a:cubicBezTo>
                    <a:pt x="1011" y="43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9" name="Google Shape;6999;p50"/>
            <p:cNvSpPr/>
            <p:nvPr/>
          </p:nvSpPr>
          <p:spPr>
            <a:xfrm>
              <a:off x="5953112" y="1600433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7" y="1"/>
                  </a:moveTo>
                  <a:cubicBezTo>
                    <a:pt x="1" y="1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0" name="Google Shape;7000;p50"/>
            <p:cNvSpPr/>
            <p:nvPr/>
          </p:nvSpPr>
          <p:spPr>
            <a:xfrm>
              <a:off x="5846199" y="1748326"/>
              <a:ext cx="171643" cy="109427"/>
            </a:xfrm>
            <a:custGeom>
              <a:avLst/>
              <a:gdLst/>
              <a:ahLst/>
              <a:cxnLst/>
              <a:rect l="l" t="t" r="r" b="b"/>
              <a:pathLst>
                <a:path w="6555" h="4179" extrusionOk="0">
                  <a:moveTo>
                    <a:pt x="1088" y="0"/>
                  </a:moveTo>
                  <a:lnTo>
                    <a:pt x="1" y="324"/>
                  </a:lnTo>
                  <a:lnTo>
                    <a:pt x="1" y="4179"/>
                  </a:lnTo>
                  <a:lnTo>
                    <a:pt x="6555" y="4179"/>
                  </a:lnTo>
                  <a:lnTo>
                    <a:pt x="6555" y="324"/>
                  </a:lnTo>
                  <a:lnTo>
                    <a:pt x="5467" y="0"/>
                  </a:lnTo>
                  <a:lnTo>
                    <a:pt x="5467" y="468"/>
                  </a:lnTo>
                  <a:cubicBezTo>
                    <a:pt x="5467" y="1670"/>
                    <a:pt x="4484" y="2652"/>
                    <a:pt x="3282" y="2652"/>
                  </a:cubicBezTo>
                  <a:cubicBezTo>
                    <a:pt x="2071" y="2652"/>
                    <a:pt x="1098" y="1670"/>
                    <a:pt x="1098" y="468"/>
                  </a:cubicBezTo>
                  <a:lnTo>
                    <a:pt x="1088" y="468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1" name="Google Shape;7001;p50"/>
            <p:cNvSpPr/>
            <p:nvPr/>
          </p:nvSpPr>
          <p:spPr>
            <a:xfrm>
              <a:off x="5845439" y="1548979"/>
              <a:ext cx="177901" cy="28489"/>
            </a:xfrm>
            <a:custGeom>
              <a:avLst/>
              <a:gdLst/>
              <a:ahLst/>
              <a:cxnLst/>
              <a:rect l="l" t="t" r="r" b="b"/>
              <a:pathLst>
                <a:path w="6794" h="1088" extrusionOk="0">
                  <a:moveTo>
                    <a:pt x="1" y="0"/>
                  </a:moveTo>
                  <a:cubicBezTo>
                    <a:pt x="1" y="58"/>
                    <a:pt x="1" y="115"/>
                    <a:pt x="11" y="172"/>
                  </a:cubicBezTo>
                  <a:lnTo>
                    <a:pt x="96" y="1088"/>
                  </a:lnTo>
                  <a:lnTo>
                    <a:pt x="6479" y="1088"/>
                  </a:lnTo>
                  <a:lnTo>
                    <a:pt x="6545" y="258"/>
                  </a:lnTo>
                  <a:lnTo>
                    <a:pt x="6526" y="258"/>
                  </a:lnTo>
                  <a:cubicBezTo>
                    <a:pt x="6631" y="182"/>
                    <a:pt x="6727" y="96"/>
                    <a:pt x="6793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2" name="Google Shape;7002;p50"/>
            <p:cNvSpPr/>
            <p:nvPr/>
          </p:nvSpPr>
          <p:spPr>
            <a:xfrm>
              <a:off x="5932635" y="1548979"/>
              <a:ext cx="90941" cy="22781"/>
            </a:xfrm>
            <a:custGeom>
              <a:avLst/>
              <a:gdLst/>
              <a:ahLst/>
              <a:cxnLst/>
              <a:rect l="l" t="t" r="r" b="b"/>
              <a:pathLst>
                <a:path w="3473" h="870" extrusionOk="0">
                  <a:moveTo>
                    <a:pt x="0" y="0"/>
                  </a:moveTo>
                  <a:cubicBezTo>
                    <a:pt x="105" y="506"/>
                    <a:pt x="554" y="868"/>
                    <a:pt x="1069" y="868"/>
                  </a:cubicBezTo>
                  <a:cubicBezTo>
                    <a:pt x="1317" y="868"/>
                    <a:pt x="1565" y="783"/>
                    <a:pt x="1756" y="620"/>
                  </a:cubicBezTo>
                  <a:cubicBezTo>
                    <a:pt x="2006" y="785"/>
                    <a:pt x="2298" y="869"/>
                    <a:pt x="2591" y="869"/>
                  </a:cubicBezTo>
                  <a:cubicBezTo>
                    <a:pt x="2789" y="869"/>
                    <a:pt x="2989" y="831"/>
                    <a:pt x="3177" y="754"/>
                  </a:cubicBezTo>
                  <a:lnTo>
                    <a:pt x="3215" y="258"/>
                  </a:lnTo>
                  <a:lnTo>
                    <a:pt x="3206" y="258"/>
                  </a:lnTo>
                  <a:cubicBezTo>
                    <a:pt x="3301" y="182"/>
                    <a:pt x="3397" y="96"/>
                    <a:pt x="3473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3" name="Google Shape;7003;p50"/>
            <p:cNvSpPr/>
            <p:nvPr/>
          </p:nvSpPr>
          <p:spPr>
            <a:xfrm>
              <a:off x="5932373" y="1537484"/>
              <a:ext cx="17282" cy="11521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0"/>
                  </a:moveTo>
                  <a:cubicBezTo>
                    <a:pt x="201" y="0"/>
                    <a:pt x="1" y="191"/>
                    <a:pt x="10" y="439"/>
                  </a:cubicBezTo>
                  <a:lnTo>
                    <a:pt x="659" y="43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4" name="Google Shape;7004;p50"/>
            <p:cNvSpPr/>
            <p:nvPr/>
          </p:nvSpPr>
          <p:spPr>
            <a:xfrm>
              <a:off x="5972096" y="1502999"/>
              <a:ext cx="57240" cy="57240"/>
            </a:xfrm>
            <a:custGeom>
              <a:avLst/>
              <a:gdLst/>
              <a:ahLst/>
              <a:cxnLst/>
              <a:rect l="l" t="t" r="r" b="b"/>
              <a:pathLst>
                <a:path w="2186" h="2186" extrusionOk="0">
                  <a:moveTo>
                    <a:pt x="1088" y="1"/>
                  </a:moveTo>
                  <a:cubicBezTo>
                    <a:pt x="487" y="1"/>
                    <a:pt x="1" y="497"/>
                    <a:pt x="1" y="1098"/>
                  </a:cubicBezTo>
                  <a:cubicBezTo>
                    <a:pt x="1" y="1699"/>
                    <a:pt x="487" y="2186"/>
                    <a:pt x="1088" y="2186"/>
                  </a:cubicBezTo>
                  <a:cubicBezTo>
                    <a:pt x="1689" y="2186"/>
                    <a:pt x="2185" y="1699"/>
                    <a:pt x="2185" y="1098"/>
                  </a:cubicBezTo>
                  <a:cubicBezTo>
                    <a:pt x="2185" y="497"/>
                    <a:pt x="1689" y="1"/>
                    <a:pt x="1088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5" name="Google Shape;7005;p50"/>
            <p:cNvSpPr/>
            <p:nvPr/>
          </p:nvSpPr>
          <p:spPr>
            <a:xfrm>
              <a:off x="5943371" y="1525989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08" h="1308" extrusionOk="0">
                  <a:moveTo>
                    <a:pt x="659" y="1"/>
                  </a:moveTo>
                  <a:cubicBezTo>
                    <a:pt x="296" y="1"/>
                    <a:pt x="1" y="296"/>
                    <a:pt x="1" y="659"/>
                  </a:cubicBezTo>
                  <a:cubicBezTo>
                    <a:pt x="1" y="1021"/>
                    <a:pt x="296" y="1308"/>
                    <a:pt x="659" y="1308"/>
                  </a:cubicBezTo>
                  <a:cubicBezTo>
                    <a:pt x="1021" y="1308"/>
                    <a:pt x="1308" y="1021"/>
                    <a:pt x="1308" y="659"/>
                  </a:cubicBezTo>
                  <a:cubicBezTo>
                    <a:pt x="1308" y="296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6" name="Google Shape;7006;p50"/>
            <p:cNvSpPr/>
            <p:nvPr/>
          </p:nvSpPr>
          <p:spPr>
            <a:xfrm>
              <a:off x="5845204" y="1548979"/>
              <a:ext cx="23750" cy="28489"/>
            </a:xfrm>
            <a:custGeom>
              <a:avLst/>
              <a:gdLst/>
              <a:ahLst/>
              <a:cxnLst/>
              <a:rect l="l" t="t" r="r" b="b"/>
              <a:pathLst>
                <a:path w="907" h="1088" extrusionOk="0">
                  <a:moveTo>
                    <a:pt x="0" y="0"/>
                  </a:moveTo>
                  <a:cubicBezTo>
                    <a:pt x="0" y="58"/>
                    <a:pt x="0" y="115"/>
                    <a:pt x="10" y="172"/>
                  </a:cubicBezTo>
                  <a:lnTo>
                    <a:pt x="105" y="1088"/>
                  </a:lnTo>
                  <a:lnTo>
                    <a:pt x="907" y="1088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7" name="Google Shape;7007;p50"/>
            <p:cNvSpPr/>
            <p:nvPr/>
          </p:nvSpPr>
          <p:spPr>
            <a:xfrm>
              <a:off x="5863428" y="1748326"/>
              <a:ext cx="137419" cy="80964"/>
            </a:xfrm>
            <a:custGeom>
              <a:avLst/>
              <a:gdLst/>
              <a:ahLst/>
              <a:cxnLst/>
              <a:rect l="l" t="t" r="r" b="b"/>
              <a:pathLst>
                <a:path w="5248" h="3092" extrusionOk="0">
                  <a:moveTo>
                    <a:pt x="430" y="0"/>
                  </a:moveTo>
                  <a:lnTo>
                    <a:pt x="1" y="134"/>
                  </a:lnTo>
                  <a:lnTo>
                    <a:pt x="1" y="468"/>
                  </a:lnTo>
                  <a:cubicBezTo>
                    <a:pt x="1" y="1918"/>
                    <a:pt x="1174" y="3091"/>
                    <a:pt x="2624" y="3091"/>
                  </a:cubicBezTo>
                  <a:cubicBezTo>
                    <a:pt x="4065" y="3091"/>
                    <a:pt x="5248" y="1918"/>
                    <a:pt x="5248" y="468"/>
                  </a:cubicBezTo>
                  <a:lnTo>
                    <a:pt x="5248" y="134"/>
                  </a:lnTo>
                  <a:lnTo>
                    <a:pt x="4799" y="0"/>
                  </a:lnTo>
                  <a:lnTo>
                    <a:pt x="4799" y="468"/>
                  </a:lnTo>
                  <a:cubicBezTo>
                    <a:pt x="4799" y="1670"/>
                    <a:pt x="3826" y="2652"/>
                    <a:pt x="2615" y="2652"/>
                  </a:cubicBezTo>
                  <a:cubicBezTo>
                    <a:pt x="1413" y="2652"/>
                    <a:pt x="430" y="1670"/>
                    <a:pt x="430" y="468"/>
                  </a:cubicBezTo>
                  <a:lnTo>
                    <a:pt x="430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8" name="Google Shape;7008;p50"/>
            <p:cNvSpPr/>
            <p:nvPr/>
          </p:nvSpPr>
          <p:spPr>
            <a:xfrm>
              <a:off x="5828969" y="1817768"/>
              <a:ext cx="17256" cy="39984"/>
            </a:xfrm>
            <a:custGeom>
              <a:avLst/>
              <a:gdLst/>
              <a:ahLst/>
              <a:cxnLst/>
              <a:rect l="l" t="t" r="r" b="b"/>
              <a:pathLst>
                <a:path w="659" h="1527" extrusionOk="0">
                  <a:moveTo>
                    <a:pt x="659" y="0"/>
                  </a:moveTo>
                  <a:cubicBezTo>
                    <a:pt x="296" y="0"/>
                    <a:pt x="0" y="286"/>
                    <a:pt x="0" y="649"/>
                  </a:cubicBezTo>
                  <a:lnTo>
                    <a:pt x="0" y="1527"/>
                  </a:lnTo>
                  <a:lnTo>
                    <a:pt x="659" y="1527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9" name="Google Shape;7009;p50"/>
            <p:cNvSpPr/>
            <p:nvPr/>
          </p:nvSpPr>
          <p:spPr>
            <a:xfrm>
              <a:off x="5846199" y="1817768"/>
              <a:ext cx="11521" cy="39984"/>
            </a:xfrm>
            <a:custGeom>
              <a:avLst/>
              <a:gdLst/>
              <a:ahLst/>
              <a:cxnLst/>
              <a:rect l="l" t="t" r="r" b="b"/>
              <a:pathLst>
                <a:path w="440" h="1527" extrusionOk="0">
                  <a:moveTo>
                    <a:pt x="1" y="0"/>
                  </a:moveTo>
                  <a:lnTo>
                    <a:pt x="1" y="1527"/>
                  </a:lnTo>
                  <a:lnTo>
                    <a:pt x="439" y="1527"/>
                  </a:lnTo>
                  <a:lnTo>
                    <a:pt x="439" y="439"/>
                  </a:lnTo>
                  <a:cubicBezTo>
                    <a:pt x="439" y="191"/>
                    <a:pt x="239" y="0"/>
                    <a:pt x="1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0" name="Google Shape;7010;p50"/>
            <p:cNvSpPr/>
            <p:nvPr/>
          </p:nvSpPr>
          <p:spPr>
            <a:xfrm>
              <a:off x="6017815" y="1817768"/>
              <a:ext cx="17256" cy="39984"/>
            </a:xfrm>
            <a:custGeom>
              <a:avLst/>
              <a:gdLst/>
              <a:ahLst/>
              <a:cxnLst/>
              <a:rect l="l" t="t" r="r" b="b"/>
              <a:pathLst>
                <a:path w="659" h="1527" extrusionOk="0">
                  <a:moveTo>
                    <a:pt x="1" y="0"/>
                  </a:moveTo>
                  <a:lnTo>
                    <a:pt x="1" y="1527"/>
                  </a:lnTo>
                  <a:lnTo>
                    <a:pt x="659" y="1527"/>
                  </a:lnTo>
                  <a:lnTo>
                    <a:pt x="659" y="649"/>
                  </a:lnTo>
                  <a:cubicBezTo>
                    <a:pt x="649" y="286"/>
                    <a:pt x="363" y="0"/>
                    <a:pt x="1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1" name="Google Shape;7011;p50"/>
            <p:cNvSpPr/>
            <p:nvPr/>
          </p:nvSpPr>
          <p:spPr>
            <a:xfrm>
              <a:off x="6006320" y="1817768"/>
              <a:ext cx="11521" cy="39984"/>
            </a:xfrm>
            <a:custGeom>
              <a:avLst/>
              <a:gdLst/>
              <a:ahLst/>
              <a:cxnLst/>
              <a:rect l="l" t="t" r="r" b="b"/>
              <a:pathLst>
                <a:path w="440" h="1527" extrusionOk="0">
                  <a:moveTo>
                    <a:pt x="440" y="0"/>
                  </a:moveTo>
                  <a:cubicBezTo>
                    <a:pt x="192" y="0"/>
                    <a:pt x="1" y="191"/>
                    <a:pt x="1" y="439"/>
                  </a:cubicBezTo>
                  <a:lnTo>
                    <a:pt x="1" y="1527"/>
                  </a:lnTo>
                  <a:lnTo>
                    <a:pt x="440" y="152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12" name="Google Shape;7012;p50"/>
          <p:cNvGrpSpPr/>
          <p:nvPr/>
        </p:nvGrpSpPr>
        <p:grpSpPr>
          <a:xfrm>
            <a:off x="4896940" y="1502999"/>
            <a:ext cx="263317" cy="354754"/>
            <a:chOff x="4896940" y="1502999"/>
            <a:chExt cx="263317" cy="354754"/>
          </a:xfrm>
        </p:grpSpPr>
        <p:sp>
          <p:nvSpPr>
            <p:cNvPr id="7013" name="Google Shape;7013;p50"/>
            <p:cNvSpPr/>
            <p:nvPr/>
          </p:nvSpPr>
          <p:spPr>
            <a:xfrm>
              <a:off x="4904193" y="1594384"/>
              <a:ext cx="113433" cy="103221"/>
            </a:xfrm>
            <a:custGeom>
              <a:avLst/>
              <a:gdLst/>
              <a:ahLst/>
              <a:cxnLst/>
              <a:rect l="l" t="t" r="r" b="b"/>
              <a:pathLst>
                <a:path w="4332" h="3942" extrusionOk="0">
                  <a:moveTo>
                    <a:pt x="1253" y="1"/>
                  </a:moveTo>
                  <a:cubicBezTo>
                    <a:pt x="1048" y="1"/>
                    <a:pt x="839" y="58"/>
                    <a:pt x="649" y="184"/>
                  </a:cubicBezTo>
                  <a:cubicBezTo>
                    <a:pt x="10" y="623"/>
                    <a:pt x="0" y="1567"/>
                    <a:pt x="649" y="2006"/>
                  </a:cubicBezTo>
                  <a:cubicBezTo>
                    <a:pt x="764" y="2092"/>
                    <a:pt x="830" y="2235"/>
                    <a:pt x="821" y="2378"/>
                  </a:cubicBezTo>
                  <a:cubicBezTo>
                    <a:pt x="821" y="2540"/>
                    <a:pt x="840" y="2693"/>
                    <a:pt x="888" y="2845"/>
                  </a:cubicBezTo>
                  <a:cubicBezTo>
                    <a:pt x="1099" y="3553"/>
                    <a:pt x="1724" y="3941"/>
                    <a:pt x="2357" y="3941"/>
                  </a:cubicBezTo>
                  <a:cubicBezTo>
                    <a:pt x="2808" y="3941"/>
                    <a:pt x="3264" y="3743"/>
                    <a:pt x="3578" y="3322"/>
                  </a:cubicBezTo>
                  <a:cubicBezTo>
                    <a:pt x="4332" y="2311"/>
                    <a:pt x="3607" y="880"/>
                    <a:pt x="2357" y="880"/>
                  </a:cubicBezTo>
                  <a:lnTo>
                    <a:pt x="2328" y="880"/>
                  </a:lnTo>
                  <a:cubicBezTo>
                    <a:pt x="2220" y="340"/>
                    <a:pt x="1749" y="1"/>
                    <a:pt x="12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4" name="Google Shape;7014;p50"/>
            <p:cNvSpPr/>
            <p:nvPr/>
          </p:nvSpPr>
          <p:spPr>
            <a:xfrm>
              <a:off x="5039831" y="1594620"/>
              <a:ext cx="113198" cy="102907"/>
            </a:xfrm>
            <a:custGeom>
              <a:avLst/>
              <a:gdLst/>
              <a:ahLst/>
              <a:cxnLst/>
              <a:rect l="l" t="t" r="r" b="b"/>
              <a:pathLst>
                <a:path w="4323" h="3930" extrusionOk="0">
                  <a:moveTo>
                    <a:pt x="3071" y="1"/>
                  </a:moveTo>
                  <a:cubicBezTo>
                    <a:pt x="2577" y="1"/>
                    <a:pt x="2109" y="338"/>
                    <a:pt x="1995" y="871"/>
                  </a:cubicBezTo>
                  <a:lnTo>
                    <a:pt x="1985" y="871"/>
                  </a:lnTo>
                  <a:cubicBezTo>
                    <a:pt x="726" y="871"/>
                    <a:pt x="1" y="2302"/>
                    <a:pt x="754" y="3313"/>
                  </a:cubicBezTo>
                  <a:cubicBezTo>
                    <a:pt x="1067" y="3733"/>
                    <a:pt x="1521" y="3929"/>
                    <a:pt x="1971" y="3929"/>
                  </a:cubicBezTo>
                  <a:cubicBezTo>
                    <a:pt x="2606" y="3929"/>
                    <a:pt x="3233" y="3540"/>
                    <a:pt x="3445" y="2836"/>
                  </a:cubicBezTo>
                  <a:cubicBezTo>
                    <a:pt x="3492" y="2684"/>
                    <a:pt x="3511" y="2531"/>
                    <a:pt x="3511" y="2369"/>
                  </a:cubicBezTo>
                  <a:cubicBezTo>
                    <a:pt x="3502" y="2226"/>
                    <a:pt x="3569" y="2083"/>
                    <a:pt x="3683" y="1997"/>
                  </a:cubicBezTo>
                  <a:cubicBezTo>
                    <a:pt x="4322" y="1558"/>
                    <a:pt x="4322" y="614"/>
                    <a:pt x="3674" y="184"/>
                  </a:cubicBezTo>
                  <a:cubicBezTo>
                    <a:pt x="3484" y="59"/>
                    <a:pt x="3275" y="1"/>
                    <a:pt x="307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5" name="Google Shape;7015;p50"/>
            <p:cNvSpPr/>
            <p:nvPr/>
          </p:nvSpPr>
          <p:spPr>
            <a:xfrm>
              <a:off x="4937160" y="1502999"/>
              <a:ext cx="183138" cy="123200"/>
            </a:xfrm>
            <a:custGeom>
              <a:avLst/>
              <a:gdLst/>
              <a:ahLst/>
              <a:cxnLst/>
              <a:rect l="l" t="t" r="r" b="b"/>
              <a:pathLst>
                <a:path w="6994" h="4705" extrusionOk="0">
                  <a:moveTo>
                    <a:pt x="3492" y="1"/>
                  </a:moveTo>
                  <a:cubicBezTo>
                    <a:pt x="1565" y="1"/>
                    <a:pt x="1" y="1565"/>
                    <a:pt x="1" y="3502"/>
                  </a:cubicBezTo>
                  <a:lnTo>
                    <a:pt x="1" y="4704"/>
                  </a:lnTo>
                  <a:lnTo>
                    <a:pt x="6994" y="4704"/>
                  </a:lnTo>
                  <a:lnTo>
                    <a:pt x="6994" y="3502"/>
                  </a:lnTo>
                  <a:cubicBezTo>
                    <a:pt x="6994" y="1565"/>
                    <a:pt x="5429" y="1"/>
                    <a:pt x="349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6" name="Google Shape;7016;p50"/>
            <p:cNvSpPr/>
            <p:nvPr/>
          </p:nvSpPr>
          <p:spPr>
            <a:xfrm>
              <a:off x="4896940" y="1680376"/>
              <a:ext cx="263316" cy="177377"/>
            </a:xfrm>
            <a:custGeom>
              <a:avLst/>
              <a:gdLst/>
              <a:ahLst/>
              <a:cxnLst/>
              <a:rect l="l" t="t" r="r" b="b"/>
              <a:pathLst>
                <a:path w="10056" h="6774" extrusionOk="0">
                  <a:moveTo>
                    <a:pt x="3721" y="0"/>
                  </a:moveTo>
                  <a:lnTo>
                    <a:pt x="3721" y="1355"/>
                  </a:lnTo>
                  <a:cubicBezTo>
                    <a:pt x="3721" y="1717"/>
                    <a:pt x="3483" y="2051"/>
                    <a:pt x="3130" y="2175"/>
                  </a:cubicBezTo>
                  <a:lnTo>
                    <a:pt x="878" y="2967"/>
                  </a:lnTo>
                  <a:cubicBezTo>
                    <a:pt x="354" y="3158"/>
                    <a:pt x="1" y="3654"/>
                    <a:pt x="1" y="4207"/>
                  </a:cubicBezTo>
                  <a:lnTo>
                    <a:pt x="1" y="6115"/>
                  </a:lnTo>
                  <a:cubicBezTo>
                    <a:pt x="1" y="6478"/>
                    <a:pt x="297" y="6774"/>
                    <a:pt x="659" y="6774"/>
                  </a:cubicBezTo>
                  <a:lnTo>
                    <a:pt x="9398" y="6774"/>
                  </a:lnTo>
                  <a:cubicBezTo>
                    <a:pt x="9760" y="6774"/>
                    <a:pt x="10056" y="6478"/>
                    <a:pt x="10056" y="6115"/>
                  </a:cubicBezTo>
                  <a:lnTo>
                    <a:pt x="10056" y="4207"/>
                  </a:lnTo>
                  <a:cubicBezTo>
                    <a:pt x="10056" y="3654"/>
                    <a:pt x="9703" y="3158"/>
                    <a:pt x="9178" y="2967"/>
                  </a:cubicBezTo>
                  <a:lnTo>
                    <a:pt x="6927" y="2175"/>
                  </a:lnTo>
                  <a:cubicBezTo>
                    <a:pt x="6574" y="2051"/>
                    <a:pt x="6345" y="1717"/>
                    <a:pt x="6345" y="1345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7" name="Google Shape;7017;p50"/>
            <p:cNvSpPr/>
            <p:nvPr/>
          </p:nvSpPr>
          <p:spPr>
            <a:xfrm>
              <a:off x="4897202" y="1730834"/>
              <a:ext cx="263055" cy="126919"/>
            </a:xfrm>
            <a:custGeom>
              <a:avLst/>
              <a:gdLst/>
              <a:ahLst/>
              <a:cxnLst/>
              <a:rect l="l" t="t" r="r" b="b"/>
              <a:pathLst>
                <a:path w="10046" h="4847" extrusionOk="0">
                  <a:moveTo>
                    <a:pt x="6554" y="0"/>
                  </a:moveTo>
                  <a:lnTo>
                    <a:pt x="6554" y="372"/>
                  </a:lnTo>
                  <a:cubicBezTo>
                    <a:pt x="6554" y="1269"/>
                    <a:pt x="5820" y="2004"/>
                    <a:pt x="4913" y="2004"/>
                  </a:cubicBezTo>
                  <a:cubicBezTo>
                    <a:pt x="4007" y="2004"/>
                    <a:pt x="3273" y="1269"/>
                    <a:pt x="3273" y="372"/>
                  </a:cubicBezTo>
                  <a:lnTo>
                    <a:pt x="3273" y="182"/>
                  </a:lnTo>
                  <a:cubicBezTo>
                    <a:pt x="3225" y="201"/>
                    <a:pt x="3177" y="229"/>
                    <a:pt x="3129" y="248"/>
                  </a:cubicBezTo>
                  <a:lnTo>
                    <a:pt x="868" y="1040"/>
                  </a:lnTo>
                  <a:cubicBezTo>
                    <a:pt x="344" y="1231"/>
                    <a:pt x="0" y="1727"/>
                    <a:pt x="0" y="2280"/>
                  </a:cubicBezTo>
                  <a:lnTo>
                    <a:pt x="0" y="4188"/>
                  </a:lnTo>
                  <a:cubicBezTo>
                    <a:pt x="0" y="4551"/>
                    <a:pt x="287" y="4847"/>
                    <a:pt x="649" y="4847"/>
                  </a:cubicBezTo>
                  <a:lnTo>
                    <a:pt x="9388" y="4847"/>
                  </a:lnTo>
                  <a:cubicBezTo>
                    <a:pt x="9750" y="4847"/>
                    <a:pt x="10046" y="4551"/>
                    <a:pt x="10046" y="4188"/>
                  </a:cubicBezTo>
                  <a:lnTo>
                    <a:pt x="10046" y="2280"/>
                  </a:lnTo>
                  <a:cubicBezTo>
                    <a:pt x="10046" y="1727"/>
                    <a:pt x="9693" y="1231"/>
                    <a:pt x="9168" y="1040"/>
                  </a:cubicBezTo>
                  <a:lnTo>
                    <a:pt x="6917" y="248"/>
                  </a:lnTo>
                  <a:cubicBezTo>
                    <a:pt x="6774" y="191"/>
                    <a:pt x="6650" y="105"/>
                    <a:pt x="6554" y="0"/>
                  </a:cubicBez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8" name="Google Shape;7018;p50"/>
            <p:cNvSpPr/>
            <p:nvPr/>
          </p:nvSpPr>
          <p:spPr>
            <a:xfrm>
              <a:off x="4953395" y="1730834"/>
              <a:ext cx="150407" cy="81697"/>
            </a:xfrm>
            <a:custGeom>
              <a:avLst/>
              <a:gdLst/>
              <a:ahLst/>
              <a:cxnLst/>
              <a:rect l="l" t="t" r="r" b="b"/>
              <a:pathLst>
                <a:path w="5744" h="3120" extrusionOk="0">
                  <a:moveTo>
                    <a:pt x="4399" y="0"/>
                  </a:moveTo>
                  <a:lnTo>
                    <a:pt x="4399" y="363"/>
                  </a:lnTo>
                  <a:cubicBezTo>
                    <a:pt x="4399" y="1269"/>
                    <a:pt x="3664" y="2004"/>
                    <a:pt x="2758" y="2004"/>
                  </a:cubicBezTo>
                  <a:cubicBezTo>
                    <a:pt x="1861" y="2004"/>
                    <a:pt x="1127" y="1269"/>
                    <a:pt x="1127" y="363"/>
                  </a:cubicBezTo>
                  <a:lnTo>
                    <a:pt x="1127" y="172"/>
                  </a:lnTo>
                  <a:cubicBezTo>
                    <a:pt x="1079" y="201"/>
                    <a:pt x="1031" y="229"/>
                    <a:pt x="974" y="248"/>
                  </a:cubicBezTo>
                  <a:lnTo>
                    <a:pt x="1" y="592"/>
                  </a:lnTo>
                  <a:cubicBezTo>
                    <a:pt x="10" y="1183"/>
                    <a:pt x="125" y="1765"/>
                    <a:pt x="354" y="2309"/>
                  </a:cubicBezTo>
                  <a:cubicBezTo>
                    <a:pt x="561" y="2810"/>
                    <a:pt x="1047" y="3119"/>
                    <a:pt x="1567" y="3119"/>
                  </a:cubicBezTo>
                  <a:cubicBezTo>
                    <a:pt x="1671" y="3119"/>
                    <a:pt x="1776" y="3107"/>
                    <a:pt x="1880" y="3082"/>
                  </a:cubicBezTo>
                  <a:lnTo>
                    <a:pt x="2872" y="2834"/>
                  </a:lnTo>
                  <a:lnTo>
                    <a:pt x="3865" y="3082"/>
                  </a:lnTo>
                  <a:cubicBezTo>
                    <a:pt x="3969" y="3107"/>
                    <a:pt x="4074" y="3119"/>
                    <a:pt x="4178" y="3119"/>
                  </a:cubicBezTo>
                  <a:cubicBezTo>
                    <a:pt x="4701" y="3119"/>
                    <a:pt x="5194" y="2810"/>
                    <a:pt x="5400" y="2309"/>
                  </a:cubicBezTo>
                  <a:cubicBezTo>
                    <a:pt x="5620" y="1765"/>
                    <a:pt x="5744" y="1183"/>
                    <a:pt x="5744" y="592"/>
                  </a:cubicBezTo>
                  <a:lnTo>
                    <a:pt x="4761" y="248"/>
                  </a:lnTo>
                  <a:cubicBezTo>
                    <a:pt x="4628" y="191"/>
                    <a:pt x="4504" y="105"/>
                    <a:pt x="43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9" name="Google Shape;7019;p50"/>
            <p:cNvSpPr/>
            <p:nvPr/>
          </p:nvSpPr>
          <p:spPr>
            <a:xfrm>
              <a:off x="4994374" y="1691871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20" y="1002"/>
                    <a:pt x="866" y="1092"/>
                    <a:pt x="1312" y="1092"/>
                  </a:cubicBezTo>
                  <a:cubicBezTo>
                    <a:pt x="1758" y="1092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0" name="Google Shape;7020;p50"/>
            <p:cNvSpPr/>
            <p:nvPr/>
          </p:nvSpPr>
          <p:spPr>
            <a:xfrm>
              <a:off x="4936427" y="1559846"/>
              <a:ext cx="184630" cy="149019"/>
            </a:xfrm>
            <a:custGeom>
              <a:avLst/>
              <a:gdLst/>
              <a:ahLst/>
              <a:cxnLst/>
              <a:rect l="l" t="t" r="r" b="b"/>
              <a:pathLst>
                <a:path w="7051" h="5691" extrusionOk="0">
                  <a:moveTo>
                    <a:pt x="3520" y="0"/>
                  </a:moveTo>
                  <a:cubicBezTo>
                    <a:pt x="3451" y="0"/>
                    <a:pt x="3382" y="34"/>
                    <a:pt x="3339" y="100"/>
                  </a:cubicBezTo>
                  <a:cubicBezTo>
                    <a:pt x="2528" y="1360"/>
                    <a:pt x="1450" y="1789"/>
                    <a:pt x="954" y="1923"/>
                  </a:cubicBezTo>
                  <a:cubicBezTo>
                    <a:pt x="868" y="1951"/>
                    <a:pt x="573" y="1980"/>
                    <a:pt x="573" y="1980"/>
                  </a:cubicBezTo>
                  <a:cubicBezTo>
                    <a:pt x="248" y="1980"/>
                    <a:pt x="0" y="2266"/>
                    <a:pt x="29" y="2590"/>
                  </a:cubicBezTo>
                  <a:cubicBezTo>
                    <a:pt x="66" y="2861"/>
                    <a:pt x="305" y="3077"/>
                    <a:pt x="583" y="3077"/>
                  </a:cubicBezTo>
                  <a:cubicBezTo>
                    <a:pt x="589" y="3077"/>
                    <a:pt x="595" y="3077"/>
                    <a:pt x="601" y="3077"/>
                  </a:cubicBezTo>
                  <a:lnTo>
                    <a:pt x="697" y="3077"/>
                  </a:lnTo>
                  <a:cubicBezTo>
                    <a:pt x="811" y="4556"/>
                    <a:pt x="2042" y="5691"/>
                    <a:pt x="3520" y="5691"/>
                  </a:cubicBezTo>
                  <a:cubicBezTo>
                    <a:pt x="5009" y="5691"/>
                    <a:pt x="6239" y="4556"/>
                    <a:pt x="6354" y="3077"/>
                  </a:cubicBezTo>
                  <a:lnTo>
                    <a:pt x="6440" y="3077"/>
                  </a:lnTo>
                  <a:cubicBezTo>
                    <a:pt x="6446" y="3077"/>
                    <a:pt x="6452" y="3077"/>
                    <a:pt x="6458" y="3077"/>
                  </a:cubicBezTo>
                  <a:cubicBezTo>
                    <a:pt x="6736" y="3077"/>
                    <a:pt x="6975" y="2861"/>
                    <a:pt x="7012" y="2590"/>
                  </a:cubicBezTo>
                  <a:cubicBezTo>
                    <a:pt x="7050" y="2266"/>
                    <a:pt x="6793" y="1980"/>
                    <a:pt x="6468" y="1980"/>
                  </a:cubicBezTo>
                  <a:cubicBezTo>
                    <a:pt x="6468" y="1980"/>
                    <a:pt x="6182" y="1951"/>
                    <a:pt x="6087" y="1923"/>
                  </a:cubicBezTo>
                  <a:cubicBezTo>
                    <a:pt x="5591" y="1789"/>
                    <a:pt x="4522" y="1360"/>
                    <a:pt x="3702" y="100"/>
                  </a:cubicBezTo>
                  <a:cubicBezTo>
                    <a:pt x="3659" y="34"/>
                    <a:pt x="3590" y="0"/>
                    <a:pt x="352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1" name="Google Shape;7021;p50"/>
            <p:cNvSpPr/>
            <p:nvPr/>
          </p:nvSpPr>
          <p:spPr>
            <a:xfrm>
              <a:off x="4936427" y="1560082"/>
              <a:ext cx="169391" cy="149019"/>
            </a:xfrm>
            <a:custGeom>
              <a:avLst/>
              <a:gdLst/>
              <a:ahLst/>
              <a:cxnLst/>
              <a:rect l="l" t="t" r="r" b="b"/>
              <a:pathLst>
                <a:path w="6469" h="5691" extrusionOk="0">
                  <a:moveTo>
                    <a:pt x="3520" y="1"/>
                  </a:moveTo>
                  <a:cubicBezTo>
                    <a:pt x="3451" y="1"/>
                    <a:pt x="3382" y="34"/>
                    <a:pt x="3339" y="101"/>
                  </a:cubicBezTo>
                  <a:cubicBezTo>
                    <a:pt x="2900" y="778"/>
                    <a:pt x="2280" y="1332"/>
                    <a:pt x="1555" y="1685"/>
                  </a:cubicBezTo>
                  <a:cubicBezTo>
                    <a:pt x="1364" y="1780"/>
                    <a:pt x="1164" y="1856"/>
                    <a:pt x="954" y="1914"/>
                  </a:cubicBezTo>
                  <a:cubicBezTo>
                    <a:pt x="868" y="1942"/>
                    <a:pt x="573" y="1971"/>
                    <a:pt x="573" y="1971"/>
                  </a:cubicBezTo>
                  <a:cubicBezTo>
                    <a:pt x="248" y="1971"/>
                    <a:pt x="0" y="2257"/>
                    <a:pt x="29" y="2581"/>
                  </a:cubicBezTo>
                  <a:cubicBezTo>
                    <a:pt x="66" y="2852"/>
                    <a:pt x="305" y="3068"/>
                    <a:pt x="592" y="3068"/>
                  </a:cubicBezTo>
                  <a:cubicBezTo>
                    <a:pt x="598" y="3068"/>
                    <a:pt x="604" y="3068"/>
                    <a:pt x="611" y="3068"/>
                  </a:cubicBezTo>
                  <a:lnTo>
                    <a:pt x="697" y="3068"/>
                  </a:lnTo>
                  <a:cubicBezTo>
                    <a:pt x="800" y="4563"/>
                    <a:pt x="2055" y="5690"/>
                    <a:pt x="3503" y="5690"/>
                  </a:cubicBezTo>
                  <a:cubicBezTo>
                    <a:pt x="3654" y="5690"/>
                    <a:pt x="3806" y="5678"/>
                    <a:pt x="3959" y="5653"/>
                  </a:cubicBezTo>
                  <a:cubicBezTo>
                    <a:pt x="2709" y="5453"/>
                    <a:pt x="1736" y="4451"/>
                    <a:pt x="1574" y="3192"/>
                  </a:cubicBezTo>
                  <a:cubicBezTo>
                    <a:pt x="1555" y="3011"/>
                    <a:pt x="1555" y="2820"/>
                    <a:pt x="1574" y="2629"/>
                  </a:cubicBezTo>
                  <a:cubicBezTo>
                    <a:pt x="1593" y="2476"/>
                    <a:pt x="1641" y="2333"/>
                    <a:pt x="1727" y="2200"/>
                  </a:cubicBezTo>
                  <a:cubicBezTo>
                    <a:pt x="1803" y="2095"/>
                    <a:pt x="1908" y="1999"/>
                    <a:pt x="2023" y="1933"/>
                  </a:cubicBezTo>
                  <a:cubicBezTo>
                    <a:pt x="2614" y="1599"/>
                    <a:pt x="3120" y="1141"/>
                    <a:pt x="3511" y="597"/>
                  </a:cubicBezTo>
                  <a:cubicBezTo>
                    <a:pt x="3969" y="1227"/>
                    <a:pt x="4579" y="1732"/>
                    <a:pt x="5276" y="2076"/>
                  </a:cubicBezTo>
                  <a:cubicBezTo>
                    <a:pt x="5439" y="2151"/>
                    <a:pt x="5612" y="2189"/>
                    <a:pt x="5784" y="2189"/>
                  </a:cubicBezTo>
                  <a:cubicBezTo>
                    <a:pt x="6024" y="2189"/>
                    <a:pt x="6262" y="2115"/>
                    <a:pt x="6468" y="1971"/>
                  </a:cubicBezTo>
                  <a:cubicBezTo>
                    <a:pt x="6468" y="1971"/>
                    <a:pt x="6182" y="1942"/>
                    <a:pt x="6087" y="1914"/>
                  </a:cubicBezTo>
                  <a:cubicBezTo>
                    <a:pt x="5591" y="1780"/>
                    <a:pt x="4522" y="1351"/>
                    <a:pt x="3702" y="101"/>
                  </a:cubicBezTo>
                  <a:cubicBezTo>
                    <a:pt x="3659" y="34"/>
                    <a:pt x="3590" y="1"/>
                    <a:pt x="3520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2" name="Google Shape;7022;p50"/>
            <p:cNvSpPr/>
            <p:nvPr/>
          </p:nvSpPr>
          <p:spPr>
            <a:xfrm>
              <a:off x="4988614" y="161229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3" name="Google Shape;7023;p50"/>
            <p:cNvSpPr/>
            <p:nvPr/>
          </p:nvSpPr>
          <p:spPr>
            <a:xfrm>
              <a:off x="5057323" y="161229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4" name="Google Shape;7024;p50"/>
            <p:cNvSpPr/>
            <p:nvPr/>
          </p:nvSpPr>
          <p:spPr>
            <a:xfrm>
              <a:off x="5003382" y="1652174"/>
              <a:ext cx="50694" cy="17282"/>
            </a:xfrm>
            <a:custGeom>
              <a:avLst/>
              <a:gdLst/>
              <a:ahLst/>
              <a:cxnLst/>
              <a:rect l="l" t="t" r="r" b="b"/>
              <a:pathLst>
                <a:path w="1936" h="660" extrusionOk="0">
                  <a:moveTo>
                    <a:pt x="315" y="1"/>
                  </a:moveTo>
                  <a:cubicBezTo>
                    <a:pt x="144" y="1"/>
                    <a:pt x="0" y="219"/>
                    <a:pt x="162" y="381"/>
                  </a:cubicBezTo>
                  <a:cubicBezTo>
                    <a:pt x="364" y="557"/>
                    <a:pt x="623" y="660"/>
                    <a:pt x="894" y="660"/>
                  </a:cubicBezTo>
                  <a:cubicBezTo>
                    <a:pt x="917" y="660"/>
                    <a:pt x="940" y="659"/>
                    <a:pt x="963" y="658"/>
                  </a:cubicBezTo>
                  <a:cubicBezTo>
                    <a:pt x="986" y="659"/>
                    <a:pt x="1009" y="660"/>
                    <a:pt x="1032" y="660"/>
                  </a:cubicBezTo>
                  <a:cubicBezTo>
                    <a:pt x="1303" y="660"/>
                    <a:pt x="1563" y="557"/>
                    <a:pt x="1774" y="381"/>
                  </a:cubicBezTo>
                  <a:cubicBezTo>
                    <a:pt x="1936" y="219"/>
                    <a:pt x="1792" y="1"/>
                    <a:pt x="1621" y="1"/>
                  </a:cubicBezTo>
                  <a:cubicBezTo>
                    <a:pt x="1570" y="1"/>
                    <a:pt x="1517" y="20"/>
                    <a:pt x="1469" y="66"/>
                  </a:cubicBezTo>
                  <a:cubicBezTo>
                    <a:pt x="1316" y="171"/>
                    <a:pt x="1140" y="223"/>
                    <a:pt x="965" y="223"/>
                  </a:cubicBezTo>
                  <a:cubicBezTo>
                    <a:pt x="789" y="223"/>
                    <a:pt x="615" y="171"/>
                    <a:pt x="467" y="66"/>
                  </a:cubicBezTo>
                  <a:cubicBezTo>
                    <a:pt x="419" y="20"/>
                    <a:pt x="366" y="1"/>
                    <a:pt x="31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5" name="Google Shape;7025;p50"/>
            <p:cNvSpPr/>
            <p:nvPr/>
          </p:nvSpPr>
          <p:spPr>
            <a:xfrm>
              <a:off x="5040093" y="1504255"/>
              <a:ext cx="79943" cy="90469"/>
            </a:xfrm>
            <a:custGeom>
              <a:avLst/>
              <a:gdLst/>
              <a:ahLst/>
              <a:cxnLst/>
              <a:rect l="l" t="t" r="r" b="b"/>
              <a:pathLst>
                <a:path w="3053" h="3455" extrusionOk="0">
                  <a:moveTo>
                    <a:pt x="77" y="1"/>
                  </a:moveTo>
                  <a:cubicBezTo>
                    <a:pt x="29" y="201"/>
                    <a:pt x="0" y="401"/>
                    <a:pt x="0" y="611"/>
                  </a:cubicBezTo>
                  <a:cubicBezTo>
                    <a:pt x="0" y="2176"/>
                    <a:pt x="1269" y="3454"/>
                    <a:pt x="2843" y="3454"/>
                  </a:cubicBezTo>
                  <a:cubicBezTo>
                    <a:pt x="2910" y="3454"/>
                    <a:pt x="2986" y="3454"/>
                    <a:pt x="3053" y="3445"/>
                  </a:cubicBezTo>
                  <a:cubicBezTo>
                    <a:pt x="3053" y="1708"/>
                    <a:pt x="1784" y="249"/>
                    <a:pt x="7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6" name="Google Shape;7026;p50"/>
            <p:cNvSpPr/>
            <p:nvPr/>
          </p:nvSpPr>
          <p:spPr>
            <a:xfrm>
              <a:off x="5020114" y="1789043"/>
              <a:ext cx="17256" cy="57214"/>
            </a:xfrm>
            <a:custGeom>
              <a:avLst/>
              <a:gdLst/>
              <a:ahLst/>
              <a:cxnLst/>
              <a:rect l="l" t="t" r="r" b="b"/>
              <a:pathLst>
                <a:path w="659" h="2185" extrusionOk="0">
                  <a:moveTo>
                    <a:pt x="0" y="0"/>
                  </a:moveTo>
                  <a:lnTo>
                    <a:pt x="0" y="1965"/>
                  </a:lnTo>
                  <a:cubicBezTo>
                    <a:pt x="0" y="2089"/>
                    <a:pt x="95" y="2185"/>
                    <a:pt x="219" y="2185"/>
                  </a:cubicBezTo>
                  <a:lnTo>
                    <a:pt x="439" y="2185"/>
                  </a:lnTo>
                  <a:cubicBezTo>
                    <a:pt x="553" y="2185"/>
                    <a:pt x="649" y="2089"/>
                    <a:pt x="658" y="1975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7" name="Google Shape;7027;p50"/>
            <p:cNvSpPr/>
            <p:nvPr/>
          </p:nvSpPr>
          <p:spPr>
            <a:xfrm>
              <a:off x="4899689" y="1767546"/>
              <a:ext cx="48992" cy="90207"/>
            </a:xfrm>
            <a:custGeom>
              <a:avLst/>
              <a:gdLst/>
              <a:ahLst/>
              <a:cxnLst/>
              <a:rect l="l" t="t" r="r" b="b"/>
              <a:pathLst>
                <a:path w="1871" h="3445" extrusionOk="0">
                  <a:moveTo>
                    <a:pt x="239" y="1"/>
                  </a:moveTo>
                  <a:cubicBezTo>
                    <a:pt x="134" y="115"/>
                    <a:pt x="58" y="239"/>
                    <a:pt x="1" y="373"/>
                  </a:cubicBezTo>
                  <a:lnTo>
                    <a:pt x="1193" y="1394"/>
                  </a:lnTo>
                  <a:cubicBezTo>
                    <a:pt x="1336" y="1518"/>
                    <a:pt x="1422" y="1699"/>
                    <a:pt x="1422" y="1890"/>
                  </a:cubicBezTo>
                  <a:lnTo>
                    <a:pt x="1422" y="3445"/>
                  </a:lnTo>
                  <a:lnTo>
                    <a:pt x="1871" y="3445"/>
                  </a:lnTo>
                  <a:lnTo>
                    <a:pt x="1871" y="1899"/>
                  </a:lnTo>
                  <a:cubicBezTo>
                    <a:pt x="1871" y="1575"/>
                    <a:pt x="1727" y="1270"/>
                    <a:pt x="1479" y="106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8" name="Google Shape;7028;p50"/>
            <p:cNvSpPr/>
            <p:nvPr/>
          </p:nvSpPr>
          <p:spPr>
            <a:xfrm>
              <a:off x="5108777" y="1767546"/>
              <a:ext cx="48992" cy="90207"/>
            </a:xfrm>
            <a:custGeom>
              <a:avLst/>
              <a:gdLst/>
              <a:ahLst/>
              <a:cxnLst/>
              <a:rect l="l" t="t" r="r" b="b"/>
              <a:pathLst>
                <a:path w="1871" h="3445" extrusionOk="0">
                  <a:moveTo>
                    <a:pt x="1632" y="1"/>
                  </a:moveTo>
                  <a:lnTo>
                    <a:pt x="382" y="1060"/>
                  </a:lnTo>
                  <a:cubicBezTo>
                    <a:pt x="134" y="1270"/>
                    <a:pt x="1" y="1575"/>
                    <a:pt x="1" y="1899"/>
                  </a:cubicBezTo>
                  <a:lnTo>
                    <a:pt x="1" y="3445"/>
                  </a:lnTo>
                  <a:lnTo>
                    <a:pt x="440" y="3445"/>
                  </a:lnTo>
                  <a:lnTo>
                    <a:pt x="440" y="1890"/>
                  </a:lnTo>
                  <a:cubicBezTo>
                    <a:pt x="440" y="1699"/>
                    <a:pt x="525" y="1518"/>
                    <a:pt x="678" y="1394"/>
                  </a:cubicBezTo>
                  <a:lnTo>
                    <a:pt x="1871" y="373"/>
                  </a:lnTo>
                  <a:cubicBezTo>
                    <a:pt x="1813" y="239"/>
                    <a:pt x="1727" y="115"/>
                    <a:pt x="163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9" name="Google Shape;7029;p50"/>
            <p:cNvSpPr/>
            <p:nvPr/>
          </p:nvSpPr>
          <p:spPr>
            <a:xfrm>
              <a:off x="5020114" y="1789043"/>
              <a:ext cx="17256" cy="17989"/>
            </a:xfrm>
            <a:custGeom>
              <a:avLst/>
              <a:gdLst/>
              <a:ahLst/>
              <a:cxnLst/>
              <a:rect l="l" t="t" r="r" b="b"/>
              <a:pathLst>
                <a:path w="659" h="687" extrusionOk="0">
                  <a:moveTo>
                    <a:pt x="0" y="0"/>
                  </a:moveTo>
                  <a:lnTo>
                    <a:pt x="0" y="687"/>
                  </a:lnTo>
                  <a:lnTo>
                    <a:pt x="324" y="611"/>
                  </a:lnTo>
                  <a:lnTo>
                    <a:pt x="658" y="687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0" name="Google Shape;7030;p50"/>
            <p:cNvSpPr/>
            <p:nvPr/>
          </p:nvSpPr>
          <p:spPr>
            <a:xfrm>
              <a:off x="4963895" y="1720334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4" y="1"/>
                  </a:moveTo>
                  <a:lnTo>
                    <a:pt x="344" y="287"/>
                  </a:lnTo>
                  <a:cubicBezTo>
                    <a:pt x="172" y="344"/>
                    <a:pt x="58" y="497"/>
                    <a:pt x="48" y="678"/>
                  </a:cubicBezTo>
                  <a:cubicBezTo>
                    <a:pt x="1" y="1317"/>
                    <a:pt x="115" y="1956"/>
                    <a:pt x="353" y="2548"/>
                  </a:cubicBezTo>
                  <a:cubicBezTo>
                    <a:pt x="496" y="2873"/>
                    <a:pt x="817" y="3080"/>
                    <a:pt x="1163" y="3080"/>
                  </a:cubicBezTo>
                  <a:cubicBezTo>
                    <a:pt x="1233" y="3080"/>
                    <a:pt x="1304" y="3071"/>
                    <a:pt x="1374" y="3053"/>
                  </a:cubicBezTo>
                  <a:lnTo>
                    <a:pt x="2471" y="2786"/>
                  </a:lnTo>
                  <a:lnTo>
                    <a:pt x="3578" y="3053"/>
                  </a:lnTo>
                  <a:cubicBezTo>
                    <a:pt x="3649" y="3071"/>
                    <a:pt x="3720" y="3080"/>
                    <a:pt x="3790" y="3080"/>
                  </a:cubicBezTo>
                  <a:cubicBezTo>
                    <a:pt x="4135" y="3080"/>
                    <a:pt x="4456" y="2873"/>
                    <a:pt x="4599" y="2548"/>
                  </a:cubicBezTo>
                  <a:cubicBezTo>
                    <a:pt x="4837" y="1956"/>
                    <a:pt x="4942" y="1317"/>
                    <a:pt x="4904" y="678"/>
                  </a:cubicBezTo>
                  <a:cubicBezTo>
                    <a:pt x="4895" y="497"/>
                    <a:pt x="4780" y="344"/>
                    <a:pt x="4608" y="287"/>
                  </a:cubicBezTo>
                  <a:lnTo>
                    <a:pt x="3788" y="1"/>
                  </a:lnTo>
                  <a:lnTo>
                    <a:pt x="3788" y="659"/>
                  </a:lnTo>
                  <a:cubicBezTo>
                    <a:pt x="3788" y="1384"/>
                    <a:pt x="3206" y="1966"/>
                    <a:pt x="2481" y="1966"/>
                  </a:cubicBezTo>
                  <a:cubicBezTo>
                    <a:pt x="1756" y="1966"/>
                    <a:pt x="1164" y="1384"/>
                    <a:pt x="1164" y="659"/>
                  </a:cubicBezTo>
                  <a:lnTo>
                    <a:pt x="1164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1" name="Google Shape;7031;p50"/>
            <p:cNvSpPr/>
            <p:nvPr/>
          </p:nvSpPr>
          <p:spPr>
            <a:xfrm>
              <a:off x="5063058" y="1720334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0"/>
                  </a:moveTo>
                  <a:lnTo>
                    <a:pt x="1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2" name="Google Shape;7032;p50"/>
            <p:cNvSpPr/>
            <p:nvPr/>
          </p:nvSpPr>
          <p:spPr>
            <a:xfrm>
              <a:off x="4994374" y="1720334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3" name="Google Shape;7033;p50"/>
            <p:cNvSpPr/>
            <p:nvPr/>
          </p:nvSpPr>
          <p:spPr>
            <a:xfrm>
              <a:off x="4982879" y="1720334"/>
              <a:ext cx="91464" cy="62975"/>
            </a:xfrm>
            <a:custGeom>
              <a:avLst/>
              <a:gdLst/>
              <a:ahLst/>
              <a:cxnLst/>
              <a:rect l="l" t="t" r="r" b="b"/>
              <a:pathLst>
                <a:path w="3493" h="2405" extrusionOk="0">
                  <a:moveTo>
                    <a:pt x="3063" y="1"/>
                  </a:moveTo>
                  <a:lnTo>
                    <a:pt x="3063" y="659"/>
                  </a:lnTo>
                  <a:cubicBezTo>
                    <a:pt x="3063" y="1384"/>
                    <a:pt x="2471" y="1966"/>
                    <a:pt x="1746" y="1966"/>
                  </a:cubicBezTo>
                  <a:cubicBezTo>
                    <a:pt x="1021" y="1966"/>
                    <a:pt x="439" y="1384"/>
                    <a:pt x="439" y="659"/>
                  </a:cubicBezTo>
                  <a:lnTo>
                    <a:pt x="439" y="10"/>
                  </a:lnTo>
                  <a:lnTo>
                    <a:pt x="1" y="153"/>
                  </a:lnTo>
                  <a:lnTo>
                    <a:pt x="1" y="659"/>
                  </a:lnTo>
                  <a:cubicBezTo>
                    <a:pt x="1" y="1622"/>
                    <a:pt x="783" y="2405"/>
                    <a:pt x="1746" y="2405"/>
                  </a:cubicBezTo>
                  <a:cubicBezTo>
                    <a:pt x="2710" y="2405"/>
                    <a:pt x="3492" y="1622"/>
                    <a:pt x="3492" y="659"/>
                  </a:cubicBezTo>
                  <a:lnTo>
                    <a:pt x="3492" y="153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4" name="Google Shape;7034;p50"/>
          <p:cNvGrpSpPr/>
          <p:nvPr/>
        </p:nvGrpSpPr>
        <p:grpSpPr>
          <a:xfrm>
            <a:off x="6255392" y="4268082"/>
            <a:ext cx="274550" cy="354729"/>
            <a:chOff x="6255392" y="4268082"/>
            <a:chExt cx="274550" cy="354729"/>
          </a:xfrm>
        </p:grpSpPr>
        <p:sp>
          <p:nvSpPr>
            <p:cNvPr id="7035" name="Google Shape;7035;p50"/>
            <p:cNvSpPr/>
            <p:nvPr/>
          </p:nvSpPr>
          <p:spPr>
            <a:xfrm>
              <a:off x="6286342" y="4268082"/>
              <a:ext cx="213120" cy="206102"/>
            </a:xfrm>
            <a:custGeom>
              <a:avLst/>
              <a:gdLst/>
              <a:ahLst/>
              <a:cxnLst/>
              <a:rect l="l" t="t" r="r" b="b"/>
              <a:pathLst>
                <a:path w="8139" h="7871" extrusionOk="0">
                  <a:moveTo>
                    <a:pt x="4065" y="0"/>
                  </a:moveTo>
                  <a:cubicBezTo>
                    <a:pt x="2014" y="0"/>
                    <a:pt x="354" y="1670"/>
                    <a:pt x="354" y="3721"/>
                  </a:cubicBezTo>
                  <a:lnTo>
                    <a:pt x="354" y="4808"/>
                  </a:lnTo>
                  <a:cubicBezTo>
                    <a:pt x="354" y="5543"/>
                    <a:pt x="211" y="6010"/>
                    <a:pt x="87" y="6277"/>
                  </a:cubicBezTo>
                  <a:cubicBezTo>
                    <a:pt x="1" y="6468"/>
                    <a:pt x="49" y="6688"/>
                    <a:pt x="220" y="6812"/>
                  </a:cubicBezTo>
                  <a:cubicBezTo>
                    <a:pt x="640" y="7136"/>
                    <a:pt x="2100" y="7871"/>
                    <a:pt x="4065" y="7871"/>
                  </a:cubicBezTo>
                  <a:cubicBezTo>
                    <a:pt x="6040" y="7871"/>
                    <a:pt x="7490" y="7136"/>
                    <a:pt x="7919" y="6812"/>
                  </a:cubicBezTo>
                  <a:cubicBezTo>
                    <a:pt x="8081" y="6688"/>
                    <a:pt x="8139" y="6468"/>
                    <a:pt x="8053" y="6277"/>
                  </a:cubicBezTo>
                  <a:cubicBezTo>
                    <a:pt x="7938" y="6010"/>
                    <a:pt x="7786" y="5543"/>
                    <a:pt x="7786" y="4808"/>
                  </a:cubicBezTo>
                  <a:lnTo>
                    <a:pt x="7786" y="3721"/>
                  </a:lnTo>
                  <a:cubicBezTo>
                    <a:pt x="7786" y="1670"/>
                    <a:pt x="6116" y="0"/>
                    <a:pt x="4065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6" name="Google Shape;7036;p50"/>
            <p:cNvSpPr/>
            <p:nvPr/>
          </p:nvSpPr>
          <p:spPr>
            <a:xfrm>
              <a:off x="6352800" y="4451168"/>
              <a:ext cx="80205" cy="68736"/>
            </a:xfrm>
            <a:custGeom>
              <a:avLst/>
              <a:gdLst/>
              <a:ahLst/>
              <a:cxnLst/>
              <a:rect l="l" t="t" r="r" b="b"/>
              <a:pathLst>
                <a:path w="3063" h="2625" extrusionOk="0">
                  <a:moveTo>
                    <a:pt x="1" y="1"/>
                  </a:moveTo>
                  <a:lnTo>
                    <a:pt x="1" y="2624"/>
                  </a:lnTo>
                  <a:lnTo>
                    <a:pt x="3063" y="2624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7" name="Google Shape;7037;p50"/>
            <p:cNvSpPr/>
            <p:nvPr/>
          </p:nvSpPr>
          <p:spPr>
            <a:xfrm>
              <a:off x="6352800" y="4451168"/>
              <a:ext cx="80205" cy="34381"/>
            </a:xfrm>
            <a:custGeom>
              <a:avLst/>
              <a:gdLst/>
              <a:ahLst/>
              <a:cxnLst/>
              <a:rect l="l" t="t" r="r" b="b"/>
              <a:pathLst>
                <a:path w="3063" h="1313" extrusionOk="0">
                  <a:moveTo>
                    <a:pt x="1" y="1"/>
                  </a:moveTo>
                  <a:lnTo>
                    <a:pt x="1" y="926"/>
                  </a:lnTo>
                  <a:cubicBezTo>
                    <a:pt x="478" y="1184"/>
                    <a:pt x="1005" y="1313"/>
                    <a:pt x="1532" y="1313"/>
                  </a:cubicBezTo>
                  <a:cubicBezTo>
                    <a:pt x="2059" y="1313"/>
                    <a:pt x="2586" y="1184"/>
                    <a:pt x="3063" y="926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8" name="Google Shape;7038;p50"/>
            <p:cNvSpPr/>
            <p:nvPr/>
          </p:nvSpPr>
          <p:spPr>
            <a:xfrm>
              <a:off x="6296842" y="4307464"/>
              <a:ext cx="192381" cy="166458"/>
            </a:xfrm>
            <a:custGeom>
              <a:avLst/>
              <a:gdLst/>
              <a:ahLst/>
              <a:cxnLst/>
              <a:rect l="l" t="t" r="r" b="b"/>
              <a:pathLst>
                <a:path w="7347" h="6357" extrusionOk="0">
                  <a:moveTo>
                    <a:pt x="2397" y="0"/>
                  </a:moveTo>
                  <a:cubicBezTo>
                    <a:pt x="2313" y="0"/>
                    <a:pt x="2229" y="26"/>
                    <a:pt x="2157" y="80"/>
                  </a:cubicBezTo>
                  <a:cubicBezTo>
                    <a:pt x="1432" y="585"/>
                    <a:pt x="1021" y="1425"/>
                    <a:pt x="1050" y="2303"/>
                  </a:cubicBezTo>
                  <a:cubicBezTo>
                    <a:pt x="1060" y="2493"/>
                    <a:pt x="917" y="2646"/>
                    <a:pt x="726" y="2646"/>
                  </a:cubicBezTo>
                  <a:cubicBezTo>
                    <a:pt x="1" y="2646"/>
                    <a:pt x="1" y="3743"/>
                    <a:pt x="726" y="3743"/>
                  </a:cubicBezTo>
                  <a:lnTo>
                    <a:pt x="850" y="3743"/>
                  </a:lnTo>
                  <a:cubicBezTo>
                    <a:pt x="955" y="5222"/>
                    <a:pt x="2195" y="6357"/>
                    <a:pt x="3674" y="6357"/>
                  </a:cubicBezTo>
                  <a:cubicBezTo>
                    <a:pt x="5152" y="6357"/>
                    <a:pt x="6392" y="5222"/>
                    <a:pt x="6507" y="3743"/>
                  </a:cubicBezTo>
                  <a:lnTo>
                    <a:pt x="6621" y="3743"/>
                  </a:lnTo>
                  <a:cubicBezTo>
                    <a:pt x="7346" y="3743"/>
                    <a:pt x="7346" y="2646"/>
                    <a:pt x="6621" y="2646"/>
                  </a:cubicBezTo>
                  <a:cubicBezTo>
                    <a:pt x="6431" y="2646"/>
                    <a:pt x="6278" y="2493"/>
                    <a:pt x="6287" y="2303"/>
                  </a:cubicBezTo>
                  <a:cubicBezTo>
                    <a:pt x="6316" y="1425"/>
                    <a:pt x="5906" y="585"/>
                    <a:pt x="5190" y="80"/>
                  </a:cubicBezTo>
                  <a:cubicBezTo>
                    <a:pt x="5115" y="26"/>
                    <a:pt x="5028" y="0"/>
                    <a:pt x="4943" y="0"/>
                  </a:cubicBezTo>
                  <a:cubicBezTo>
                    <a:pt x="4802" y="0"/>
                    <a:pt x="4663" y="69"/>
                    <a:pt x="4580" y="194"/>
                  </a:cubicBezTo>
                  <a:cubicBezTo>
                    <a:pt x="4365" y="519"/>
                    <a:pt x="4017" y="681"/>
                    <a:pt x="3669" y="681"/>
                  </a:cubicBezTo>
                  <a:cubicBezTo>
                    <a:pt x="3321" y="681"/>
                    <a:pt x="2972" y="519"/>
                    <a:pt x="2758" y="194"/>
                  </a:cubicBezTo>
                  <a:cubicBezTo>
                    <a:pt x="2675" y="69"/>
                    <a:pt x="2536" y="0"/>
                    <a:pt x="2397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9" name="Google Shape;7039;p50"/>
            <p:cNvSpPr/>
            <p:nvPr/>
          </p:nvSpPr>
          <p:spPr>
            <a:xfrm>
              <a:off x="6296607" y="4320033"/>
              <a:ext cx="107935" cy="154125"/>
            </a:xfrm>
            <a:custGeom>
              <a:avLst/>
              <a:gdLst/>
              <a:ahLst/>
              <a:cxnLst/>
              <a:rect l="l" t="t" r="r" b="b"/>
              <a:pathLst>
                <a:path w="4122" h="5886" extrusionOk="0">
                  <a:moveTo>
                    <a:pt x="1708" y="0"/>
                  </a:moveTo>
                  <a:cubicBezTo>
                    <a:pt x="1269" y="506"/>
                    <a:pt x="1030" y="1155"/>
                    <a:pt x="1059" y="1823"/>
                  </a:cubicBezTo>
                  <a:cubicBezTo>
                    <a:pt x="1069" y="2013"/>
                    <a:pt x="916" y="2166"/>
                    <a:pt x="735" y="2175"/>
                  </a:cubicBezTo>
                  <a:cubicBezTo>
                    <a:pt x="0" y="2175"/>
                    <a:pt x="0" y="3263"/>
                    <a:pt x="735" y="3263"/>
                  </a:cubicBezTo>
                  <a:lnTo>
                    <a:pt x="849" y="3263"/>
                  </a:lnTo>
                  <a:cubicBezTo>
                    <a:pt x="953" y="4758"/>
                    <a:pt x="2208" y="5886"/>
                    <a:pt x="3663" y="5886"/>
                  </a:cubicBezTo>
                  <a:cubicBezTo>
                    <a:pt x="3814" y="5886"/>
                    <a:pt x="3967" y="5873"/>
                    <a:pt x="4121" y="5848"/>
                  </a:cubicBezTo>
                  <a:cubicBezTo>
                    <a:pt x="2729" y="5638"/>
                    <a:pt x="1708" y="4446"/>
                    <a:pt x="1708" y="3044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0" name="Google Shape;7040;p50"/>
            <p:cNvSpPr/>
            <p:nvPr/>
          </p:nvSpPr>
          <p:spPr>
            <a:xfrm>
              <a:off x="6352800" y="437685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1" name="Google Shape;7041;p50"/>
            <p:cNvSpPr/>
            <p:nvPr/>
          </p:nvSpPr>
          <p:spPr>
            <a:xfrm>
              <a:off x="6421509" y="4376855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2" name="Google Shape;7042;p50"/>
            <p:cNvSpPr/>
            <p:nvPr/>
          </p:nvSpPr>
          <p:spPr>
            <a:xfrm>
              <a:off x="6345311" y="435975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0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3" name="Google Shape;7043;p50"/>
            <p:cNvSpPr/>
            <p:nvPr/>
          </p:nvSpPr>
          <p:spPr>
            <a:xfrm>
              <a:off x="6413758" y="435975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735" y="439"/>
                  </a:lnTo>
                  <a:cubicBezTo>
                    <a:pt x="1021" y="430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4" name="Google Shape;7044;p50"/>
            <p:cNvSpPr/>
            <p:nvPr/>
          </p:nvSpPr>
          <p:spPr>
            <a:xfrm>
              <a:off x="6255392" y="4508382"/>
              <a:ext cx="274550" cy="114428"/>
            </a:xfrm>
            <a:custGeom>
              <a:avLst/>
              <a:gdLst/>
              <a:ahLst/>
              <a:cxnLst/>
              <a:rect l="l" t="t" r="r" b="b"/>
              <a:pathLst>
                <a:path w="10485" h="4370" extrusionOk="0">
                  <a:moveTo>
                    <a:pt x="2843" y="0"/>
                  </a:moveTo>
                  <a:lnTo>
                    <a:pt x="1231" y="497"/>
                  </a:lnTo>
                  <a:cubicBezTo>
                    <a:pt x="506" y="726"/>
                    <a:pt x="0" y="1393"/>
                    <a:pt x="0" y="2166"/>
                  </a:cubicBezTo>
                  <a:lnTo>
                    <a:pt x="0" y="3711"/>
                  </a:lnTo>
                  <a:cubicBezTo>
                    <a:pt x="0" y="4074"/>
                    <a:pt x="296" y="4370"/>
                    <a:pt x="658" y="4370"/>
                  </a:cubicBezTo>
                  <a:lnTo>
                    <a:pt x="9836" y="4370"/>
                  </a:lnTo>
                  <a:cubicBezTo>
                    <a:pt x="10198" y="4370"/>
                    <a:pt x="10484" y="4074"/>
                    <a:pt x="10484" y="3711"/>
                  </a:cubicBezTo>
                  <a:lnTo>
                    <a:pt x="10484" y="2166"/>
                  </a:lnTo>
                  <a:cubicBezTo>
                    <a:pt x="10484" y="1393"/>
                    <a:pt x="9988" y="716"/>
                    <a:pt x="9254" y="497"/>
                  </a:cubicBezTo>
                  <a:lnTo>
                    <a:pt x="7651" y="0"/>
                  </a:lnTo>
                  <a:lnTo>
                    <a:pt x="5247" y="220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5" name="Google Shape;7045;p50"/>
            <p:cNvSpPr/>
            <p:nvPr/>
          </p:nvSpPr>
          <p:spPr>
            <a:xfrm>
              <a:off x="6376785" y="4456667"/>
              <a:ext cx="32260" cy="28751"/>
            </a:xfrm>
            <a:custGeom>
              <a:avLst/>
              <a:gdLst/>
              <a:ahLst/>
              <a:cxnLst/>
              <a:rect l="l" t="t" r="r" b="b"/>
              <a:pathLst>
                <a:path w="1232" h="1098" extrusionOk="0">
                  <a:moveTo>
                    <a:pt x="182" y="1"/>
                  </a:moveTo>
                  <a:cubicBezTo>
                    <a:pt x="77" y="1"/>
                    <a:pt x="0" y="115"/>
                    <a:pt x="48" y="211"/>
                  </a:cubicBezTo>
                  <a:lnTo>
                    <a:pt x="315" y="897"/>
                  </a:lnTo>
                  <a:cubicBezTo>
                    <a:pt x="363" y="1021"/>
                    <a:pt x="487" y="1098"/>
                    <a:pt x="611" y="1098"/>
                  </a:cubicBezTo>
                  <a:cubicBezTo>
                    <a:pt x="745" y="1098"/>
                    <a:pt x="869" y="1021"/>
                    <a:pt x="916" y="897"/>
                  </a:cubicBezTo>
                  <a:lnTo>
                    <a:pt x="1183" y="211"/>
                  </a:lnTo>
                  <a:cubicBezTo>
                    <a:pt x="1231" y="115"/>
                    <a:pt x="1155" y="1"/>
                    <a:pt x="1040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6" name="Google Shape;7046;p50"/>
            <p:cNvSpPr/>
            <p:nvPr/>
          </p:nvSpPr>
          <p:spPr>
            <a:xfrm>
              <a:off x="6370029" y="4422705"/>
              <a:ext cx="45745" cy="16994"/>
            </a:xfrm>
            <a:custGeom>
              <a:avLst/>
              <a:gdLst/>
              <a:ahLst/>
              <a:cxnLst/>
              <a:rect l="l" t="t" r="r" b="b"/>
              <a:pathLst>
                <a:path w="1747" h="649" extrusionOk="0">
                  <a:moveTo>
                    <a:pt x="1" y="0"/>
                  </a:moveTo>
                  <a:lnTo>
                    <a:pt x="1" y="220"/>
                  </a:lnTo>
                  <a:cubicBezTo>
                    <a:pt x="1" y="458"/>
                    <a:pt x="192" y="649"/>
                    <a:pt x="440" y="649"/>
                  </a:cubicBezTo>
                  <a:lnTo>
                    <a:pt x="1308" y="649"/>
                  </a:lnTo>
                  <a:cubicBezTo>
                    <a:pt x="1546" y="649"/>
                    <a:pt x="1747" y="458"/>
                    <a:pt x="1747" y="220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7" name="Google Shape;7047;p50"/>
            <p:cNvSpPr/>
            <p:nvPr/>
          </p:nvSpPr>
          <p:spPr>
            <a:xfrm>
              <a:off x="6352800" y="4416944"/>
              <a:ext cx="79969" cy="28568"/>
            </a:xfrm>
            <a:custGeom>
              <a:avLst/>
              <a:gdLst/>
              <a:ahLst/>
              <a:cxnLst/>
              <a:rect l="l" t="t" r="r" b="b"/>
              <a:pathLst>
                <a:path w="3054" h="1091" extrusionOk="0">
                  <a:moveTo>
                    <a:pt x="659" y="1"/>
                  </a:moveTo>
                  <a:cubicBezTo>
                    <a:pt x="296" y="1"/>
                    <a:pt x="1" y="297"/>
                    <a:pt x="1" y="659"/>
                  </a:cubicBezTo>
                  <a:lnTo>
                    <a:pt x="1" y="869"/>
                  </a:lnTo>
                  <a:cubicBezTo>
                    <a:pt x="1" y="1017"/>
                    <a:pt x="110" y="1091"/>
                    <a:pt x="220" y="1091"/>
                  </a:cubicBezTo>
                  <a:cubicBezTo>
                    <a:pt x="330" y="1091"/>
                    <a:pt x="439" y="1017"/>
                    <a:pt x="439" y="869"/>
                  </a:cubicBezTo>
                  <a:cubicBezTo>
                    <a:pt x="439" y="755"/>
                    <a:pt x="535" y="659"/>
                    <a:pt x="659" y="659"/>
                  </a:cubicBezTo>
                  <a:lnTo>
                    <a:pt x="869" y="659"/>
                  </a:lnTo>
                  <a:cubicBezTo>
                    <a:pt x="1012" y="659"/>
                    <a:pt x="1145" y="611"/>
                    <a:pt x="1260" y="526"/>
                  </a:cubicBezTo>
                  <a:cubicBezTo>
                    <a:pt x="1336" y="468"/>
                    <a:pt x="1432" y="440"/>
                    <a:pt x="1527" y="440"/>
                  </a:cubicBezTo>
                  <a:cubicBezTo>
                    <a:pt x="1622" y="440"/>
                    <a:pt x="1718" y="468"/>
                    <a:pt x="1794" y="526"/>
                  </a:cubicBezTo>
                  <a:cubicBezTo>
                    <a:pt x="1909" y="611"/>
                    <a:pt x="2042" y="659"/>
                    <a:pt x="2185" y="659"/>
                  </a:cubicBezTo>
                  <a:lnTo>
                    <a:pt x="2405" y="659"/>
                  </a:lnTo>
                  <a:cubicBezTo>
                    <a:pt x="2519" y="659"/>
                    <a:pt x="2615" y="755"/>
                    <a:pt x="2615" y="869"/>
                  </a:cubicBezTo>
                  <a:cubicBezTo>
                    <a:pt x="2615" y="1017"/>
                    <a:pt x="2724" y="1091"/>
                    <a:pt x="2834" y="1091"/>
                  </a:cubicBezTo>
                  <a:cubicBezTo>
                    <a:pt x="2944" y="1091"/>
                    <a:pt x="3053" y="1017"/>
                    <a:pt x="3053" y="869"/>
                  </a:cubicBezTo>
                  <a:lnTo>
                    <a:pt x="3053" y="659"/>
                  </a:lnTo>
                  <a:cubicBezTo>
                    <a:pt x="3053" y="297"/>
                    <a:pt x="2767" y="1"/>
                    <a:pt x="240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8" name="Google Shape;7048;p50"/>
            <p:cNvSpPr/>
            <p:nvPr/>
          </p:nvSpPr>
          <p:spPr>
            <a:xfrm>
              <a:off x="6262619" y="4532106"/>
              <a:ext cx="50249" cy="90705"/>
            </a:xfrm>
            <a:custGeom>
              <a:avLst/>
              <a:gdLst/>
              <a:ahLst/>
              <a:cxnLst/>
              <a:rect l="l" t="t" r="r" b="b"/>
              <a:pathLst>
                <a:path w="1919" h="3464" extrusionOk="0">
                  <a:moveTo>
                    <a:pt x="277" y="1"/>
                  </a:moveTo>
                  <a:cubicBezTo>
                    <a:pt x="172" y="96"/>
                    <a:pt x="77" y="211"/>
                    <a:pt x="1" y="335"/>
                  </a:cubicBezTo>
                  <a:lnTo>
                    <a:pt x="1250" y="1413"/>
                  </a:lnTo>
                  <a:cubicBezTo>
                    <a:pt x="1394" y="1537"/>
                    <a:pt x="1479" y="1718"/>
                    <a:pt x="1479" y="1909"/>
                  </a:cubicBezTo>
                  <a:lnTo>
                    <a:pt x="1479" y="3464"/>
                  </a:lnTo>
                  <a:lnTo>
                    <a:pt x="1918" y="3464"/>
                  </a:lnTo>
                  <a:lnTo>
                    <a:pt x="1918" y="1899"/>
                  </a:lnTo>
                  <a:cubicBezTo>
                    <a:pt x="1918" y="1584"/>
                    <a:pt x="1775" y="1279"/>
                    <a:pt x="1537" y="1069"/>
                  </a:cubicBezTo>
                  <a:lnTo>
                    <a:pt x="277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9" name="Google Shape;7049;p50"/>
            <p:cNvSpPr/>
            <p:nvPr/>
          </p:nvSpPr>
          <p:spPr>
            <a:xfrm>
              <a:off x="6472963" y="4532106"/>
              <a:ext cx="49987" cy="90705"/>
            </a:xfrm>
            <a:custGeom>
              <a:avLst/>
              <a:gdLst/>
              <a:ahLst/>
              <a:cxnLst/>
              <a:rect l="l" t="t" r="r" b="b"/>
              <a:pathLst>
                <a:path w="1909" h="3464" extrusionOk="0">
                  <a:moveTo>
                    <a:pt x="1641" y="1"/>
                  </a:moveTo>
                  <a:lnTo>
                    <a:pt x="382" y="1069"/>
                  </a:lnTo>
                  <a:cubicBezTo>
                    <a:pt x="134" y="1279"/>
                    <a:pt x="0" y="1584"/>
                    <a:pt x="0" y="1899"/>
                  </a:cubicBezTo>
                  <a:lnTo>
                    <a:pt x="0" y="3464"/>
                  </a:lnTo>
                  <a:lnTo>
                    <a:pt x="439" y="3464"/>
                  </a:lnTo>
                  <a:lnTo>
                    <a:pt x="439" y="1909"/>
                  </a:lnTo>
                  <a:cubicBezTo>
                    <a:pt x="439" y="1718"/>
                    <a:pt x="515" y="1537"/>
                    <a:pt x="668" y="1413"/>
                  </a:cubicBezTo>
                  <a:lnTo>
                    <a:pt x="1908" y="335"/>
                  </a:lnTo>
                  <a:cubicBezTo>
                    <a:pt x="1832" y="211"/>
                    <a:pt x="1746" y="96"/>
                    <a:pt x="1641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0" name="Google Shape;7050;p50"/>
            <p:cNvSpPr/>
            <p:nvPr/>
          </p:nvSpPr>
          <p:spPr>
            <a:xfrm>
              <a:off x="6387285" y="4548340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1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40"/>
                    <a:pt x="210" y="440"/>
                  </a:cubicBezTo>
                  <a:cubicBezTo>
                    <a:pt x="334" y="440"/>
                    <a:pt x="429" y="344"/>
                    <a:pt x="429" y="220"/>
                  </a:cubicBezTo>
                  <a:cubicBezTo>
                    <a:pt x="429" y="106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1" name="Google Shape;7051;p50"/>
            <p:cNvSpPr/>
            <p:nvPr/>
          </p:nvSpPr>
          <p:spPr>
            <a:xfrm>
              <a:off x="6387285" y="4588560"/>
              <a:ext cx="11260" cy="11286"/>
            </a:xfrm>
            <a:custGeom>
              <a:avLst/>
              <a:gdLst/>
              <a:ahLst/>
              <a:cxnLst/>
              <a:rect l="l" t="t" r="r" b="b"/>
              <a:pathLst>
                <a:path w="430" h="431" extrusionOk="0">
                  <a:moveTo>
                    <a:pt x="21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35"/>
                    <a:pt x="96" y="430"/>
                    <a:pt x="210" y="430"/>
                  </a:cubicBezTo>
                  <a:cubicBezTo>
                    <a:pt x="334" y="430"/>
                    <a:pt x="429" y="335"/>
                    <a:pt x="429" y="220"/>
                  </a:cubicBezTo>
                  <a:cubicBezTo>
                    <a:pt x="429" y="96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2" name="Google Shape;7052;p50"/>
            <p:cNvSpPr/>
            <p:nvPr/>
          </p:nvSpPr>
          <p:spPr>
            <a:xfrm>
              <a:off x="6318838" y="4508382"/>
              <a:ext cx="148155" cy="48495"/>
            </a:xfrm>
            <a:custGeom>
              <a:avLst/>
              <a:gdLst/>
              <a:ahLst/>
              <a:cxnLst/>
              <a:rect l="l" t="t" r="r" b="b"/>
              <a:pathLst>
                <a:path w="5658" h="1852" extrusionOk="0">
                  <a:moveTo>
                    <a:pt x="429" y="0"/>
                  </a:moveTo>
                  <a:lnTo>
                    <a:pt x="0" y="134"/>
                  </a:lnTo>
                  <a:lnTo>
                    <a:pt x="48" y="220"/>
                  </a:lnTo>
                  <a:lnTo>
                    <a:pt x="792" y="1517"/>
                  </a:lnTo>
                  <a:cubicBezTo>
                    <a:pt x="906" y="1718"/>
                    <a:pt x="1126" y="1851"/>
                    <a:pt x="1355" y="1851"/>
                  </a:cubicBezTo>
                  <a:cubicBezTo>
                    <a:pt x="1517" y="1851"/>
                    <a:pt x="1660" y="1794"/>
                    <a:pt x="1784" y="1689"/>
                  </a:cubicBezTo>
                  <a:lnTo>
                    <a:pt x="2824" y="792"/>
                  </a:lnTo>
                  <a:lnTo>
                    <a:pt x="3873" y="1689"/>
                  </a:lnTo>
                  <a:cubicBezTo>
                    <a:pt x="3999" y="1795"/>
                    <a:pt x="4149" y="1846"/>
                    <a:pt x="4298" y="1846"/>
                  </a:cubicBezTo>
                  <a:cubicBezTo>
                    <a:pt x="4524" y="1846"/>
                    <a:pt x="4745" y="1730"/>
                    <a:pt x="4866" y="1517"/>
                  </a:cubicBezTo>
                  <a:lnTo>
                    <a:pt x="5610" y="220"/>
                  </a:lnTo>
                  <a:lnTo>
                    <a:pt x="5657" y="134"/>
                  </a:lnTo>
                  <a:lnTo>
                    <a:pt x="5228" y="0"/>
                  </a:lnTo>
                  <a:lnTo>
                    <a:pt x="2824" y="22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3" name="Google Shape;7053;p50"/>
            <p:cNvSpPr/>
            <p:nvPr/>
          </p:nvSpPr>
          <p:spPr>
            <a:xfrm>
              <a:off x="6329809" y="4487853"/>
              <a:ext cx="62975" cy="57581"/>
            </a:xfrm>
            <a:custGeom>
              <a:avLst/>
              <a:gdLst/>
              <a:ahLst/>
              <a:cxnLst/>
              <a:rect l="l" t="t" r="r" b="b"/>
              <a:pathLst>
                <a:path w="2405" h="2199" extrusionOk="0">
                  <a:moveTo>
                    <a:pt x="533" y="0"/>
                  </a:moveTo>
                  <a:cubicBezTo>
                    <a:pt x="454" y="0"/>
                    <a:pt x="377" y="45"/>
                    <a:pt x="344" y="117"/>
                  </a:cubicBezTo>
                  <a:lnTo>
                    <a:pt x="1" y="794"/>
                  </a:lnTo>
                  <a:lnTo>
                    <a:pt x="745" y="2091"/>
                  </a:lnTo>
                  <a:cubicBezTo>
                    <a:pt x="785" y="2161"/>
                    <a:pt x="861" y="2199"/>
                    <a:pt x="937" y="2199"/>
                  </a:cubicBezTo>
                  <a:cubicBezTo>
                    <a:pt x="987" y="2199"/>
                    <a:pt x="1038" y="2183"/>
                    <a:pt x="1079" y="2149"/>
                  </a:cubicBezTo>
                  <a:lnTo>
                    <a:pt x="2405" y="1004"/>
                  </a:lnTo>
                  <a:lnTo>
                    <a:pt x="640" y="31"/>
                  </a:lnTo>
                  <a:cubicBezTo>
                    <a:pt x="607" y="10"/>
                    <a:pt x="570" y="0"/>
                    <a:pt x="53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4" name="Google Shape;7054;p50"/>
            <p:cNvSpPr/>
            <p:nvPr/>
          </p:nvSpPr>
          <p:spPr>
            <a:xfrm>
              <a:off x="6392784" y="4487853"/>
              <a:ext cx="62975" cy="57581"/>
            </a:xfrm>
            <a:custGeom>
              <a:avLst/>
              <a:gdLst/>
              <a:ahLst/>
              <a:cxnLst/>
              <a:rect l="l" t="t" r="r" b="b"/>
              <a:pathLst>
                <a:path w="2405" h="2199" extrusionOk="0">
                  <a:moveTo>
                    <a:pt x="1879" y="0"/>
                  </a:moveTo>
                  <a:cubicBezTo>
                    <a:pt x="1844" y="0"/>
                    <a:pt x="1808" y="10"/>
                    <a:pt x="1774" y="31"/>
                  </a:cubicBezTo>
                  <a:lnTo>
                    <a:pt x="0" y="1004"/>
                  </a:lnTo>
                  <a:lnTo>
                    <a:pt x="1336" y="2149"/>
                  </a:lnTo>
                  <a:cubicBezTo>
                    <a:pt x="1377" y="2183"/>
                    <a:pt x="1426" y="2199"/>
                    <a:pt x="1474" y="2199"/>
                  </a:cubicBezTo>
                  <a:cubicBezTo>
                    <a:pt x="1548" y="2199"/>
                    <a:pt x="1620" y="2161"/>
                    <a:pt x="1660" y="2091"/>
                  </a:cubicBezTo>
                  <a:lnTo>
                    <a:pt x="2404" y="794"/>
                  </a:lnTo>
                  <a:lnTo>
                    <a:pt x="2070" y="117"/>
                  </a:lnTo>
                  <a:cubicBezTo>
                    <a:pt x="2031" y="45"/>
                    <a:pt x="1956" y="0"/>
                    <a:pt x="187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5" name="Google Shape;7055;p50"/>
          <p:cNvGrpSpPr/>
          <p:nvPr/>
        </p:nvGrpSpPr>
        <p:grpSpPr>
          <a:xfrm>
            <a:off x="7604076" y="3790075"/>
            <a:ext cx="275807" cy="354860"/>
            <a:chOff x="7604076" y="3790075"/>
            <a:chExt cx="275807" cy="354860"/>
          </a:xfrm>
        </p:grpSpPr>
        <p:sp>
          <p:nvSpPr>
            <p:cNvPr id="7056" name="Google Shape;7056;p50"/>
            <p:cNvSpPr/>
            <p:nvPr/>
          </p:nvSpPr>
          <p:spPr>
            <a:xfrm>
              <a:off x="7623558" y="3790075"/>
              <a:ext cx="237341" cy="113800"/>
            </a:xfrm>
            <a:custGeom>
              <a:avLst/>
              <a:gdLst/>
              <a:ahLst/>
              <a:cxnLst/>
              <a:rect l="l" t="t" r="r" b="b"/>
              <a:pathLst>
                <a:path w="9064" h="4346" extrusionOk="0">
                  <a:moveTo>
                    <a:pt x="4531" y="0"/>
                  </a:moveTo>
                  <a:cubicBezTo>
                    <a:pt x="4436" y="0"/>
                    <a:pt x="4341" y="15"/>
                    <a:pt x="4246" y="43"/>
                  </a:cubicBezTo>
                  <a:lnTo>
                    <a:pt x="1508" y="768"/>
                  </a:lnTo>
                  <a:cubicBezTo>
                    <a:pt x="1336" y="816"/>
                    <a:pt x="1202" y="921"/>
                    <a:pt x="1107" y="1074"/>
                  </a:cubicBezTo>
                  <a:lnTo>
                    <a:pt x="105" y="2743"/>
                  </a:lnTo>
                  <a:cubicBezTo>
                    <a:pt x="0" y="2915"/>
                    <a:pt x="29" y="3134"/>
                    <a:pt x="172" y="3277"/>
                  </a:cubicBezTo>
                  <a:lnTo>
                    <a:pt x="1250" y="4346"/>
                  </a:lnTo>
                  <a:lnTo>
                    <a:pt x="7823" y="4346"/>
                  </a:lnTo>
                  <a:lnTo>
                    <a:pt x="8892" y="3277"/>
                  </a:lnTo>
                  <a:cubicBezTo>
                    <a:pt x="9035" y="3134"/>
                    <a:pt x="9063" y="2915"/>
                    <a:pt x="8958" y="2743"/>
                  </a:cubicBezTo>
                  <a:lnTo>
                    <a:pt x="7957" y="1074"/>
                  </a:lnTo>
                  <a:cubicBezTo>
                    <a:pt x="7871" y="921"/>
                    <a:pt x="7718" y="816"/>
                    <a:pt x="7556" y="768"/>
                  </a:cubicBezTo>
                  <a:lnTo>
                    <a:pt x="4808" y="43"/>
                  </a:lnTo>
                  <a:cubicBezTo>
                    <a:pt x="4718" y="15"/>
                    <a:pt x="4625" y="0"/>
                    <a:pt x="4531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7" name="Google Shape;7057;p50"/>
            <p:cNvSpPr/>
            <p:nvPr/>
          </p:nvSpPr>
          <p:spPr>
            <a:xfrm>
              <a:off x="7604076" y="4018513"/>
              <a:ext cx="275545" cy="126186"/>
            </a:xfrm>
            <a:custGeom>
              <a:avLst/>
              <a:gdLst/>
              <a:ahLst/>
              <a:cxnLst/>
              <a:rect l="l" t="t" r="r" b="b"/>
              <a:pathLst>
                <a:path w="10523" h="4819" extrusionOk="0">
                  <a:moveTo>
                    <a:pt x="3730" y="1"/>
                  </a:moveTo>
                  <a:lnTo>
                    <a:pt x="3730" y="831"/>
                  </a:lnTo>
                  <a:cubicBezTo>
                    <a:pt x="3730" y="1117"/>
                    <a:pt x="3540" y="1374"/>
                    <a:pt x="3253" y="1460"/>
                  </a:cubicBezTo>
                  <a:lnTo>
                    <a:pt x="945" y="2138"/>
                  </a:lnTo>
                  <a:cubicBezTo>
                    <a:pt x="382" y="2300"/>
                    <a:pt x="0" y="2815"/>
                    <a:pt x="0" y="3397"/>
                  </a:cubicBezTo>
                  <a:lnTo>
                    <a:pt x="0" y="4170"/>
                  </a:lnTo>
                  <a:cubicBezTo>
                    <a:pt x="0" y="4532"/>
                    <a:pt x="296" y="4818"/>
                    <a:pt x="658" y="4818"/>
                  </a:cubicBezTo>
                  <a:lnTo>
                    <a:pt x="9865" y="4818"/>
                  </a:lnTo>
                  <a:cubicBezTo>
                    <a:pt x="10227" y="4818"/>
                    <a:pt x="10513" y="4532"/>
                    <a:pt x="10513" y="4170"/>
                  </a:cubicBezTo>
                  <a:lnTo>
                    <a:pt x="10513" y="3406"/>
                  </a:lnTo>
                  <a:cubicBezTo>
                    <a:pt x="10523" y="2815"/>
                    <a:pt x="10141" y="2300"/>
                    <a:pt x="9588" y="2138"/>
                  </a:cubicBezTo>
                  <a:lnTo>
                    <a:pt x="7279" y="1460"/>
                  </a:lnTo>
                  <a:cubicBezTo>
                    <a:pt x="6993" y="1374"/>
                    <a:pt x="6802" y="1117"/>
                    <a:pt x="6802" y="831"/>
                  </a:cubicBezTo>
                  <a:lnTo>
                    <a:pt x="6802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8" name="Google Shape;7058;p50"/>
            <p:cNvSpPr/>
            <p:nvPr/>
          </p:nvSpPr>
          <p:spPr>
            <a:xfrm>
              <a:off x="7604312" y="4049987"/>
              <a:ext cx="275571" cy="94711"/>
            </a:xfrm>
            <a:custGeom>
              <a:avLst/>
              <a:gdLst/>
              <a:ahLst/>
              <a:cxnLst/>
              <a:rect l="l" t="t" r="r" b="b"/>
              <a:pathLst>
                <a:path w="10524" h="3617" extrusionOk="0">
                  <a:moveTo>
                    <a:pt x="3607" y="1"/>
                  </a:moveTo>
                  <a:cubicBezTo>
                    <a:pt x="3521" y="125"/>
                    <a:pt x="3397" y="211"/>
                    <a:pt x="3254" y="258"/>
                  </a:cubicBezTo>
                  <a:lnTo>
                    <a:pt x="945" y="936"/>
                  </a:lnTo>
                  <a:cubicBezTo>
                    <a:pt x="392" y="1098"/>
                    <a:pt x="1" y="1613"/>
                    <a:pt x="1" y="2195"/>
                  </a:cubicBezTo>
                  <a:lnTo>
                    <a:pt x="1" y="2968"/>
                  </a:lnTo>
                  <a:cubicBezTo>
                    <a:pt x="1" y="3330"/>
                    <a:pt x="296" y="3616"/>
                    <a:pt x="659" y="3616"/>
                  </a:cubicBezTo>
                  <a:lnTo>
                    <a:pt x="9865" y="3616"/>
                  </a:lnTo>
                  <a:cubicBezTo>
                    <a:pt x="10228" y="3616"/>
                    <a:pt x="10523" y="3330"/>
                    <a:pt x="10523" y="2968"/>
                  </a:cubicBezTo>
                  <a:lnTo>
                    <a:pt x="10523" y="2204"/>
                  </a:lnTo>
                  <a:cubicBezTo>
                    <a:pt x="10523" y="1613"/>
                    <a:pt x="10142" y="1098"/>
                    <a:pt x="9579" y="936"/>
                  </a:cubicBezTo>
                  <a:lnTo>
                    <a:pt x="7270" y="258"/>
                  </a:lnTo>
                  <a:cubicBezTo>
                    <a:pt x="7127" y="211"/>
                    <a:pt x="7003" y="125"/>
                    <a:pt x="6917" y="1"/>
                  </a:cubicBezTo>
                  <a:lnTo>
                    <a:pt x="5257" y="554"/>
                  </a:lnTo>
                  <a:lnTo>
                    <a:pt x="3607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9" name="Google Shape;7059;p50"/>
            <p:cNvSpPr/>
            <p:nvPr/>
          </p:nvSpPr>
          <p:spPr>
            <a:xfrm>
              <a:off x="7726962" y="4096204"/>
              <a:ext cx="30270" cy="48495"/>
            </a:xfrm>
            <a:custGeom>
              <a:avLst/>
              <a:gdLst/>
              <a:ahLst/>
              <a:cxnLst/>
              <a:rect l="l" t="t" r="r" b="b"/>
              <a:pathLst>
                <a:path w="1156" h="1852" extrusionOk="0">
                  <a:moveTo>
                    <a:pt x="936" y="1"/>
                  </a:moveTo>
                  <a:lnTo>
                    <a:pt x="220" y="29"/>
                  </a:lnTo>
                  <a:lnTo>
                    <a:pt x="1" y="1851"/>
                  </a:lnTo>
                  <a:lnTo>
                    <a:pt x="1155" y="185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0" name="Google Shape;7060;p50"/>
            <p:cNvSpPr/>
            <p:nvPr/>
          </p:nvSpPr>
          <p:spPr>
            <a:xfrm>
              <a:off x="7668779" y="4049987"/>
              <a:ext cx="146400" cy="57319"/>
            </a:xfrm>
            <a:custGeom>
              <a:avLst/>
              <a:gdLst/>
              <a:ahLst/>
              <a:cxnLst/>
              <a:rect l="l" t="t" r="r" b="b"/>
              <a:pathLst>
                <a:path w="5591" h="2189" extrusionOk="0">
                  <a:moveTo>
                    <a:pt x="1145" y="1"/>
                  </a:moveTo>
                  <a:cubicBezTo>
                    <a:pt x="1059" y="115"/>
                    <a:pt x="935" y="211"/>
                    <a:pt x="792" y="249"/>
                  </a:cubicBezTo>
                  <a:lnTo>
                    <a:pt x="0" y="487"/>
                  </a:lnTo>
                  <a:cubicBezTo>
                    <a:pt x="10" y="545"/>
                    <a:pt x="29" y="602"/>
                    <a:pt x="57" y="649"/>
                  </a:cubicBezTo>
                  <a:lnTo>
                    <a:pt x="744" y="1852"/>
                  </a:lnTo>
                  <a:cubicBezTo>
                    <a:pt x="871" y="2071"/>
                    <a:pt x="1096" y="2189"/>
                    <a:pt x="1323" y="2189"/>
                  </a:cubicBezTo>
                  <a:cubicBezTo>
                    <a:pt x="1472" y="2189"/>
                    <a:pt x="1621" y="2138"/>
                    <a:pt x="1746" y="2033"/>
                  </a:cubicBezTo>
                  <a:lnTo>
                    <a:pt x="2795" y="1126"/>
                  </a:lnTo>
                  <a:lnTo>
                    <a:pt x="3845" y="2033"/>
                  </a:lnTo>
                  <a:cubicBezTo>
                    <a:pt x="3965" y="2138"/>
                    <a:pt x="4114" y="2189"/>
                    <a:pt x="4263" y="2189"/>
                  </a:cubicBezTo>
                  <a:cubicBezTo>
                    <a:pt x="4490" y="2189"/>
                    <a:pt x="4716" y="2071"/>
                    <a:pt x="4837" y="1852"/>
                  </a:cubicBezTo>
                  <a:lnTo>
                    <a:pt x="5533" y="649"/>
                  </a:lnTo>
                  <a:cubicBezTo>
                    <a:pt x="5562" y="602"/>
                    <a:pt x="5581" y="545"/>
                    <a:pt x="5590" y="487"/>
                  </a:cubicBezTo>
                  <a:lnTo>
                    <a:pt x="4808" y="249"/>
                  </a:lnTo>
                  <a:cubicBezTo>
                    <a:pt x="4665" y="211"/>
                    <a:pt x="4541" y="115"/>
                    <a:pt x="4455" y="1"/>
                  </a:cubicBezTo>
                  <a:lnTo>
                    <a:pt x="2795" y="55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1" name="Google Shape;7061;p50"/>
            <p:cNvSpPr/>
            <p:nvPr/>
          </p:nvSpPr>
          <p:spPr>
            <a:xfrm>
              <a:off x="7719238" y="4064494"/>
              <a:ext cx="45981" cy="35245"/>
            </a:xfrm>
            <a:custGeom>
              <a:avLst/>
              <a:gdLst/>
              <a:ahLst/>
              <a:cxnLst/>
              <a:rect l="l" t="t" r="r" b="b"/>
              <a:pathLst>
                <a:path w="1756" h="1346" extrusionOk="0">
                  <a:moveTo>
                    <a:pt x="0" y="0"/>
                  </a:moveTo>
                  <a:lnTo>
                    <a:pt x="305" y="1002"/>
                  </a:lnTo>
                  <a:cubicBezTo>
                    <a:pt x="363" y="1202"/>
                    <a:pt x="544" y="1336"/>
                    <a:pt x="754" y="1345"/>
                  </a:cubicBezTo>
                  <a:lnTo>
                    <a:pt x="992" y="1345"/>
                  </a:lnTo>
                  <a:cubicBezTo>
                    <a:pt x="1202" y="1345"/>
                    <a:pt x="1383" y="1202"/>
                    <a:pt x="1450" y="1002"/>
                  </a:cubicBezTo>
                  <a:lnTo>
                    <a:pt x="1755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2" name="Google Shape;7062;p50"/>
            <p:cNvSpPr/>
            <p:nvPr/>
          </p:nvSpPr>
          <p:spPr>
            <a:xfrm>
              <a:off x="7701982" y="4018513"/>
              <a:ext cx="80231" cy="23148"/>
            </a:xfrm>
            <a:custGeom>
              <a:avLst/>
              <a:gdLst/>
              <a:ahLst/>
              <a:cxnLst/>
              <a:rect l="l" t="t" r="r" b="b"/>
              <a:pathLst>
                <a:path w="3064" h="884" extrusionOk="0">
                  <a:moveTo>
                    <a:pt x="1" y="1"/>
                  </a:moveTo>
                  <a:lnTo>
                    <a:pt x="1" y="497"/>
                  </a:lnTo>
                  <a:cubicBezTo>
                    <a:pt x="478" y="754"/>
                    <a:pt x="1005" y="883"/>
                    <a:pt x="1532" y="883"/>
                  </a:cubicBezTo>
                  <a:cubicBezTo>
                    <a:pt x="2059" y="883"/>
                    <a:pt x="2586" y="754"/>
                    <a:pt x="3063" y="497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3" name="Google Shape;7063;p50"/>
            <p:cNvSpPr/>
            <p:nvPr/>
          </p:nvSpPr>
          <p:spPr>
            <a:xfrm>
              <a:off x="7645527" y="3875124"/>
              <a:ext cx="188139" cy="154675"/>
            </a:xfrm>
            <a:custGeom>
              <a:avLst/>
              <a:gdLst/>
              <a:ahLst/>
              <a:cxnLst/>
              <a:rect l="l" t="t" r="r" b="b"/>
              <a:pathLst>
                <a:path w="7185" h="5907" extrusionOk="0">
                  <a:moveTo>
                    <a:pt x="840" y="1"/>
                  </a:moveTo>
                  <a:lnTo>
                    <a:pt x="840" y="2195"/>
                  </a:lnTo>
                  <a:lnTo>
                    <a:pt x="726" y="2195"/>
                  </a:lnTo>
                  <a:cubicBezTo>
                    <a:pt x="1" y="2195"/>
                    <a:pt x="1" y="3283"/>
                    <a:pt x="726" y="3292"/>
                  </a:cubicBezTo>
                  <a:lnTo>
                    <a:pt x="850" y="3292"/>
                  </a:lnTo>
                  <a:cubicBezTo>
                    <a:pt x="964" y="4771"/>
                    <a:pt x="2205" y="5906"/>
                    <a:pt x="3683" y="5906"/>
                  </a:cubicBezTo>
                  <a:cubicBezTo>
                    <a:pt x="5171" y="5906"/>
                    <a:pt x="6402" y="4771"/>
                    <a:pt x="6517" y="3292"/>
                  </a:cubicBezTo>
                  <a:lnTo>
                    <a:pt x="6641" y="3292"/>
                  </a:lnTo>
                  <a:cubicBezTo>
                    <a:pt x="6946" y="3292"/>
                    <a:pt x="7184" y="3044"/>
                    <a:pt x="7184" y="2739"/>
                  </a:cubicBezTo>
                  <a:cubicBezTo>
                    <a:pt x="7184" y="2434"/>
                    <a:pt x="6946" y="2195"/>
                    <a:pt x="6641" y="2195"/>
                  </a:cubicBezTo>
                  <a:lnTo>
                    <a:pt x="6536" y="2195"/>
                  </a:lnTo>
                  <a:lnTo>
                    <a:pt x="6536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4" name="Google Shape;7064;p50"/>
            <p:cNvSpPr/>
            <p:nvPr/>
          </p:nvSpPr>
          <p:spPr>
            <a:xfrm>
              <a:off x="7701982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16" y="0"/>
                  </a:moveTo>
                  <a:cubicBezTo>
                    <a:pt x="113" y="0"/>
                    <a:pt x="10" y="69"/>
                    <a:pt x="1" y="208"/>
                  </a:cubicBezTo>
                  <a:lnTo>
                    <a:pt x="1" y="427"/>
                  </a:lnTo>
                  <a:cubicBezTo>
                    <a:pt x="1" y="541"/>
                    <a:pt x="96" y="646"/>
                    <a:pt x="220" y="646"/>
                  </a:cubicBezTo>
                  <a:cubicBezTo>
                    <a:pt x="335" y="646"/>
                    <a:pt x="440" y="541"/>
                    <a:pt x="430" y="427"/>
                  </a:cubicBezTo>
                  <a:lnTo>
                    <a:pt x="430" y="208"/>
                  </a:lnTo>
                  <a:cubicBezTo>
                    <a:pt x="421" y="69"/>
                    <a:pt x="318" y="0"/>
                    <a:pt x="21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5" name="Google Shape;7065;p50"/>
            <p:cNvSpPr/>
            <p:nvPr/>
          </p:nvSpPr>
          <p:spPr>
            <a:xfrm>
              <a:off x="7770691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20" y="0"/>
                  </a:moveTo>
                  <a:cubicBezTo>
                    <a:pt x="115" y="0"/>
                    <a:pt x="10" y="69"/>
                    <a:pt x="0" y="208"/>
                  </a:cubicBezTo>
                  <a:lnTo>
                    <a:pt x="0" y="427"/>
                  </a:lnTo>
                  <a:cubicBezTo>
                    <a:pt x="0" y="541"/>
                    <a:pt x="105" y="646"/>
                    <a:pt x="220" y="646"/>
                  </a:cubicBezTo>
                  <a:cubicBezTo>
                    <a:pt x="344" y="646"/>
                    <a:pt x="439" y="541"/>
                    <a:pt x="439" y="427"/>
                  </a:cubicBezTo>
                  <a:lnTo>
                    <a:pt x="439" y="208"/>
                  </a:lnTo>
                  <a:cubicBezTo>
                    <a:pt x="430" y="69"/>
                    <a:pt x="325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6" name="Google Shape;7066;p50"/>
            <p:cNvSpPr/>
            <p:nvPr/>
          </p:nvSpPr>
          <p:spPr>
            <a:xfrm>
              <a:off x="7648276" y="3875124"/>
              <a:ext cx="168396" cy="154884"/>
            </a:xfrm>
            <a:custGeom>
              <a:avLst/>
              <a:gdLst/>
              <a:ahLst/>
              <a:cxnLst/>
              <a:rect l="l" t="t" r="r" b="b"/>
              <a:pathLst>
                <a:path w="6431" h="5915" extrusionOk="0">
                  <a:moveTo>
                    <a:pt x="735" y="1"/>
                  </a:moveTo>
                  <a:lnTo>
                    <a:pt x="735" y="2195"/>
                  </a:lnTo>
                  <a:lnTo>
                    <a:pt x="640" y="2195"/>
                  </a:lnTo>
                  <a:cubicBezTo>
                    <a:pt x="633" y="2195"/>
                    <a:pt x="626" y="2195"/>
                    <a:pt x="619" y="2195"/>
                  </a:cubicBezTo>
                  <a:cubicBezTo>
                    <a:pt x="380" y="2195"/>
                    <a:pt x="170" y="2355"/>
                    <a:pt x="96" y="2596"/>
                  </a:cubicBezTo>
                  <a:cubicBezTo>
                    <a:pt x="1" y="2939"/>
                    <a:pt x="258" y="3292"/>
                    <a:pt x="621" y="3292"/>
                  </a:cubicBezTo>
                  <a:lnTo>
                    <a:pt x="745" y="3292"/>
                  </a:lnTo>
                  <a:cubicBezTo>
                    <a:pt x="849" y="4795"/>
                    <a:pt x="2102" y="5915"/>
                    <a:pt x="3556" y="5915"/>
                  </a:cubicBezTo>
                  <a:cubicBezTo>
                    <a:pt x="3708" y="5915"/>
                    <a:pt x="3862" y="5903"/>
                    <a:pt x="4017" y="5877"/>
                  </a:cubicBezTo>
                  <a:cubicBezTo>
                    <a:pt x="2634" y="5668"/>
                    <a:pt x="1613" y="4475"/>
                    <a:pt x="1613" y="3073"/>
                  </a:cubicBezTo>
                  <a:lnTo>
                    <a:pt x="1613" y="2767"/>
                  </a:lnTo>
                  <a:cubicBezTo>
                    <a:pt x="1613" y="2399"/>
                    <a:pt x="1911" y="2112"/>
                    <a:pt x="2263" y="2112"/>
                  </a:cubicBezTo>
                  <a:cubicBezTo>
                    <a:pt x="2294" y="2112"/>
                    <a:pt x="2325" y="2114"/>
                    <a:pt x="2357" y="2119"/>
                  </a:cubicBezTo>
                  <a:cubicBezTo>
                    <a:pt x="2767" y="2166"/>
                    <a:pt x="3178" y="2195"/>
                    <a:pt x="3578" y="2195"/>
                  </a:cubicBezTo>
                  <a:cubicBezTo>
                    <a:pt x="4618" y="2195"/>
                    <a:pt x="5706" y="2033"/>
                    <a:pt x="6431" y="1689"/>
                  </a:cubicBezTo>
                  <a:lnTo>
                    <a:pt x="643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7" name="Google Shape;7067;p50"/>
            <p:cNvSpPr/>
            <p:nvPr/>
          </p:nvSpPr>
          <p:spPr>
            <a:xfrm>
              <a:off x="7656027" y="3892380"/>
              <a:ext cx="23017" cy="42970"/>
            </a:xfrm>
            <a:custGeom>
              <a:avLst/>
              <a:gdLst/>
              <a:ahLst/>
              <a:cxnLst/>
              <a:rect l="l" t="t" r="r" b="b"/>
              <a:pathLst>
                <a:path w="879" h="1641" extrusionOk="0">
                  <a:moveTo>
                    <a:pt x="1" y="0"/>
                  </a:moveTo>
                  <a:lnTo>
                    <a:pt x="1" y="1641"/>
                  </a:lnTo>
                  <a:lnTo>
                    <a:pt x="497" y="1584"/>
                  </a:lnTo>
                  <a:cubicBezTo>
                    <a:pt x="716" y="1555"/>
                    <a:pt x="878" y="1374"/>
                    <a:pt x="878" y="1145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8" name="Google Shape;7068;p50"/>
            <p:cNvSpPr/>
            <p:nvPr/>
          </p:nvSpPr>
          <p:spPr>
            <a:xfrm>
              <a:off x="7805151" y="3892380"/>
              <a:ext cx="23017" cy="42970"/>
            </a:xfrm>
            <a:custGeom>
              <a:avLst/>
              <a:gdLst/>
              <a:ahLst/>
              <a:cxnLst/>
              <a:rect l="l" t="t" r="r" b="b"/>
              <a:pathLst>
                <a:path w="879" h="1641" extrusionOk="0">
                  <a:moveTo>
                    <a:pt x="1" y="0"/>
                  </a:moveTo>
                  <a:lnTo>
                    <a:pt x="1" y="1145"/>
                  </a:lnTo>
                  <a:cubicBezTo>
                    <a:pt x="1" y="1374"/>
                    <a:pt x="163" y="1555"/>
                    <a:pt x="382" y="1584"/>
                  </a:cubicBezTo>
                  <a:lnTo>
                    <a:pt x="879" y="164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9" name="Google Shape;7069;p50"/>
            <p:cNvSpPr/>
            <p:nvPr/>
          </p:nvSpPr>
          <p:spPr>
            <a:xfrm>
              <a:off x="7679515" y="4038073"/>
              <a:ext cx="62477" cy="57659"/>
            </a:xfrm>
            <a:custGeom>
              <a:avLst/>
              <a:gdLst/>
              <a:ahLst/>
              <a:cxnLst/>
              <a:rect l="l" t="t" r="r" b="b"/>
              <a:pathLst>
                <a:path w="2386" h="2202" extrusionOk="0">
                  <a:moveTo>
                    <a:pt x="508" y="0"/>
                  </a:moveTo>
                  <a:cubicBezTo>
                    <a:pt x="431" y="0"/>
                    <a:pt x="355" y="43"/>
                    <a:pt x="315" y="122"/>
                  </a:cubicBezTo>
                  <a:lnTo>
                    <a:pt x="29" y="685"/>
                  </a:lnTo>
                  <a:cubicBezTo>
                    <a:pt x="0" y="751"/>
                    <a:pt x="0" y="828"/>
                    <a:pt x="29" y="895"/>
                  </a:cubicBezTo>
                  <a:lnTo>
                    <a:pt x="716" y="2087"/>
                  </a:lnTo>
                  <a:cubicBezTo>
                    <a:pt x="756" y="2161"/>
                    <a:pt x="829" y="2201"/>
                    <a:pt x="905" y="2201"/>
                  </a:cubicBezTo>
                  <a:cubicBezTo>
                    <a:pt x="956" y="2201"/>
                    <a:pt x="1007" y="2183"/>
                    <a:pt x="1050" y="2144"/>
                  </a:cubicBezTo>
                  <a:lnTo>
                    <a:pt x="2385" y="1009"/>
                  </a:lnTo>
                  <a:lnTo>
                    <a:pt x="611" y="26"/>
                  </a:lnTo>
                  <a:cubicBezTo>
                    <a:pt x="578" y="9"/>
                    <a:pt x="543" y="0"/>
                    <a:pt x="508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0" name="Google Shape;7070;p50"/>
            <p:cNvSpPr/>
            <p:nvPr/>
          </p:nvSpPr>
          <p:spPr>
            <a:xfrm>
              <a:off x="7741966" y="4037942"/>
              <a:ext cx="62477" cy="57843"/>
            </a:xfrm>
            <a:custGeom>
              <a:avLst/>
              <a:gdLst/>
              <a:ahLst/>
              <a:cxnLst/>
              <a:rect l="l" t="t" r="r" b="b"/>
              <a:pathLst>
                <a:path w="2386" h="2209" extrusionOk="0">
                  <a:moveTo>
                    <a:pt x="1880" y="1"/>
                  </a:moveTo>
                  <a:cubicBezTo>
                    <a:pt x="1844" y="1"/>
                    <a:pt x="1807" y="11"/>
                    <a:pt x="1775" y="31"/>
                  </a:cubicBezTo>
                  <a:lnTo>
                    <a:pt x="0" y="1014"/>
                  </a:lnTo>
                  <a:lnTo>
                    <a:pt x="1336" y="2159"/>
                  </a:lnTo>
                  <a:cubicBezTo>
                    <a:pt x="1377" y="2193"/>
                    <a:pt x="1426" y="2209"/>
                    <a:pt x="1475" y="2209"/>
                  </a:cubicBezTo>
                  <a:cubicBezTo>
                    <a:pt x="1549" y="2209"/>
                    <a:pt x="1624" y="2171"/>
                    <a:pt x="1670" y="2102"/>
                  </a:cubicBezTo>
                  <a:lnTo>
                    <a:pt x="2357" y="900"/>
                  </a:lnTo>
                  <a:cubicBezTo>
                    <a:pt x="2385" y="833"/>
                    <a:pt x="2385" y="756"/>
                    <a:pt x="2357" y="690"/>
                  </a:cubicBezTo>
                  <a:lnTo>
                    <a:pt x="2080" y="127"/>
                  </a:lnTo>
                  <a:cubicBezTo>
                    <a:pt x="2041" y="48"/>
                    <a:pt x="1961" y="1"/>
                    <a:pt x="1880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1" name="Google Shape;7071;p50"/>
            <p:cNvSpPr/>
            <p:nvPr/>
          </p:nvSpPr>
          <p:spPr>
            <a:xfrm>
              <a:off x="7722694" y="3978528"/>
              <a:ext cx="38806" cy="11312"/>
            </a:xfrm>
            <a:custGeom>
              <a:avLst/>
              <a:gdLst/>
              <a:ahLst/>
              <a:cxnLst/>
              <a:rect l="l" t="t" r="r" b="b"/>
              <a:pathLst>
                <a:path w="1482" h="432" extrusionOk="0">
                  <a:moveTo>
                    <a:pt x="281" y="0"/>
                  </a:moveTo>
                  <a:cubicBezTo>
                    <a:pt x="1" y="0"/>
                    <a:pt x="1" y="432"/>
                    <a:pt x="281" y="432"/>
                  </a:cubicBezTo>
                  <a:cubicBezTo>
                    <a:pt x="289" y="432"/>
                    <a:pt x="298" y="431"/>
                    <a:pt x="307" y="431"/>
                  </a:cubicBezTo>
                  <a:lnTo>
                    <a:pt x="1175" y="431"/>
                  </a:lnTo>
                  <a:cubicBezTo>
                    <a:pt x="1184" y="431"/>
                    <a:pt x="1193" y="432"/>
                    <a:pt x="1201" y="432"/>
                  </a:cubicBezTo>
                  <a:cubicBezTo>
                    <a:pt x="1481" y="432"/>
                    <a:pt x="1481" y="0"/>
                    <a:pt x="1201" y="0"/>
                  </a:cubicBezTo>
                  <a:cubicBezTo>
                    <a:pt x="1193" y="0"/>
                    <a:pt x="1184" y="1"/>
                    <a:pt x="1175" y="1"/>
                  </a:cubicBezTo>
                  <a:lnTo>
                    <a:pt x="307" y="1"/>
                  </a:lnTo>
                  <a:cubicBezTo>
                    <a:pt x="298" y="1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2" name="Google Shape;7072;p50"/>
            <p:cNvSpPr/>
            <p:nvPr/>
          </p:nvSpPr>
          <p:spPr>
            <a:xfrm>
              <a:off x="7656027" y="3892380"/>
              <a:ext cx="172140" cy="28751"/>
            </a:xfrm>
            <a:custGeom>
              <a:avLst/>
              <a:gdLst/>
              <a:ahLst/>
              <a:cxnLst/>
              <a:rect l="l" t="t" r="r" b="b"/>
              <a:pathLst>
                <a:path w="6574" h="1098" extrusionOk="0">
                  <a:moveTo>
                    <a:pt x="1" y="0"/>
                  </a:moveTo>
                  <a:cubicBezTo>
                    <a:pt x="1" y="611"/>
                    <a:pt x="1470" y="1097"/>
                    <a:pt x="3282" y="1097"/>
                  </a:cubicBezTo>
                  <a:cubicBezTo>
                    <a:pt x="5104" y="1097"/>
                    <a:pt x="6574" y="611"/>
                    <a:pt x="6574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3" name="Google Shape;7073;p50"/>
            <p:cNvSpPr/>
            <p:nvPr/>
          </p:nvSpPr>
          <p:spPr>
            <a:xfrm>
              <a:off x="7656027" y="3857894"/>
              <a:ext cx="172140" cy="34512"/>
            </a:xfrm>
            <a:custGeom>
              <a:avLst/>
              <a:gdLst/>
              <a:ahLst/>
              <a:cxnLst/>
              <a:rect l="l" t="t" r="r" b="b"/>
              <a:pathLst>
                <a:path w="6574" h="1318" extrusionOk="0">
                  <a:moveTo>
                    <a:pt x="220" y="1"/>
                  </a:moveTo>
                  <a:cubicBezTo>
                    <a:pt x="96" y="1"/>
                    <a:pt x="1" y="106"/>
                    <a:pt x="1" y="220"/>
                  </a:cubicBezTo>
                  <a:lnTo>
                    <a:pt x="1" y="1317"/>
                  </a:lnTo>
                  <a:lnTo>
                    <a:pt x="6574" y="1317"/>
                  </a:lnTo>
                  <a:lnTo>
                    <a:pt x="6574" y="220"/>
                  </a:lnTo>
                  <a:cubicBezTo>
                    <a:pt x="6574" y="106"/>
                    <a:pt x="6478" y="1"/>
                    <a:pt x="635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4" name="Google Shape;7074;p50"/>
            <p:cNvSpPr/>
            <p:nvPr/>
          </p:nvSpPr>
          <p:spPr>
            <a:xfrm>
              <a:off x="7724972" y="3823670"/>
              <a:ext cx="34250" cy="39984"/>
            </a:xfrm>
            <a:custGeom>
              <a:avLst/>
              <a:gdLst/>
              <a:ahLst/>
              <a:cxnLst/>
              <a:rect l="l" t="t" r="r" b="b"/>
              <a:pathLst>
                <a:path w="1308" h="1527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69"/>
                  </a:lnTo>
                  <a:cubicBezTo>
                    <a:pt x="1" y="1231"/>
                    <a:pt x="287" y="1527"/>
                    <a:pt x="649" y="1527"/>
                  </a:cubicBezTo>
                  <a:cubicBezTo>
                    <a:pt x="1012" y="1527"/>
                    <a:pt x="1308" y="1231"/>
                    <a:pt x="1308" y="869"/>
                  </a:cubicBezTo>
                  <a:lnTo>
                    <a:pt x="1308" y="220"/>
                  </a:lnTo>
                  <a:cubicBezTo>
                    <a:pt x="1308" y="96"/>
                    <a:pt x="1212" y="1"/>
                    <a:pt x="1088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5" name="Google Shape;7075;p50"/>
            <p:cNvSpPr/>
            <p:nvPr/>
          </p:nvSpPr>
          <p:spPr>
            <a:xfrm>
              <a:off x="7724763" y="3823670"/>
              <a:ext cx="22964" cy="40115"/>
            </a:xfrm>
            <a:custGeom>
              <a:avLst/>
              <a:gdLst/>
              <a:ahLst/>
              <a:cxnLst/>
              <a:rect l="l" t="t" r="r" b="b"/>
              <a:pathLst>
                <a:path w="877" h="1532" extrusionOk="0">
                  <a:moveTo>
                    <a:pt x="228" y="1"/>
                  </a:moveTo>
                  <a:cubicBezTo>
                    <a:pt x="104" y="1"/>
                    <a:pt x="9" y="96"/>
                    <a:pt x="9" y="220"/>
                  </a:cubicBezTo>
                  <a:lnTo>
                    <a:pt x="9" y="869"/>
                  </a:lnTo>
                  <a:cubicBezTo>
                    <a:pt x="1" y="1245"/>
                    <a:pt x="309" y="1531"/>
                    <a:pt x="652" y="1531"/>
                  </a:cubicBezTo>
                  <a:cubicBezTo>
                    <a:pt x="726" y="1531"/>
                    <a:pt x="802" y="1518"/>
                    <a:pt x="877" y="1489"/>
                  </a:cubicBezTo>
                  <a:cubicBezTo>
                    <a:pt x="619" y="1393"/>
                    <a:pt x="447" y="1145"/>
                    <a:pt x="438" y="869"/>
                  </a:cubicBezTo>
                  <a:lnTo>
                    <a:pt x="438" y="220"/>
                  </a:lnTo>
                  <a:cubicBezTo>
                    <a:pt x="438" y="96"/>
                    <a:pt x="543" y="1"/>
                    <a:pt x="667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6" name="Google Shape;7076;p50"/>
            <p:cNvSpPr/>
            <p:nvPr/>
          </p:nvSpPr>
          <p:spPr>
            <a:xfrm>
              <a:off x="7609811" y="4080729"/>
              <a:ext cx="51977" cy="64206"/>
            </a:xfrm>
            <a:custGeom>
              <a:avLst/>
              <a:gdLst/>
              <a:ahLst/>
              <a:cxnLst/>
              <a:rect l="l" t="t" r="r" b="b"/>
              <a:pathLst>
                <a:path w="1985" h="2452" extrusionOk="0">
                  <a:moveTo>
                    <a:pt x="287" y="0"/>
                  </a:moveTo>
                  <a:cubicBezTo>
                    <a:pt x="172" y="96"/>
                    <a:pt x="77" y="201"/>
                    <a:pt x="1" y="334"/>
                  </a:cubicBezTo>
                  <a:lnTo>
                    <a:pt x="1317" y="1479"/>
                  </a:lnTo>
                  <a:cubicBezTo>
                    <a:pt x="1460" y="1603"/>
                    <a:pt x="1546" y="1784"/>
                    <a:pt x="1546" y="1975"/>
                  </a:cubicBezTo>
                  <a:lnTo>
                    <a:pt x="1546" y="2452"/>
                  </a:lnTo>
                  <a:lnTo>
                    <a:pt x="1985" y="2452"/>
                  </a:lnTo>
                  <a:lnTo>
                    <a:pt x="1985" y="1975"/>
                  </a:lnTo>
                  <a:cubicBezTo>
                    <a:pt x="1985" y="1651"/>
                    <a:pt x="1842" y="1355"/>
                    <a:pt x="1603" y="1145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7" name="Google Shape;7077;p50"/>
            <p:cNvSpPr/>
            <p:nvPr/>
          </p:nvSpPr>
          <p:spPr>
            <a:xfrm>
              <a:off x="7822407" y="4080729"/>
              <a:ext cx="51977" cy="64206"/>
            </a:xfrm>
            <a:custGeom>
              <a:avLst/>
              <a:gdLst/>
              <a:ahLst/>
              <a:cxnLst/>
              <a:rect l="l" t="t" r="r" b="b"/>
              <a:pathLst>
                <a:path w="1985" h="2452" extrusionOk="0">
                  <a:moveTo>
                    <a:pt x="1698" y="0"/>
                  </a:moveTo>
                  <a:lnTo>
                    <a:pt x="382" y="1145"/>
                  </a:lnTo>
                  <a:cubicBezTo>
                    <a:pt x="134" y="1355"/>
                    <a:pt x="0" y="1651"/>
                    <a:pt x="0" y="1975"/>
                  </a:cubicBezTo>
                  <a:lnTo>
                    <a:pt x="0" y="2452"/>
                  </a:lnTo>
                  <a:lnTo>
                    <a:pt x="439" y="2452"/>
                  </a:lnTo>
                  <a:lnTo>
                    <a:pt x="439" y="1975"/>
                  </a:lnTo>
                  <a:cubicBezTo>
                    <a:pt x="439" y="1784"/>
                    <a:pt x="525" y="1603"/>
                    <a:pt x="668" y="1479"/>
                  </a:cubicBezTo>
                  <a:lnTo>
                    <a:pt x="1984" y="334"/>
                  </a:lnTo>
                  <a:cubicBezTo>
                    <a:pt x="1908" y="201"/>
                    <a:pt x="1813" y="96"/>
                    <a:pt x="16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8" name="Google Shape;7078;p50"/>
          <p:cNvGrpSpPr/>
          <p:nvPr/>
        </p:nvGrpSpPr>
        <p:grpSpPr>
          <a:xfrm>
            <a:off x="7154427" y="3790206"/>
            <a:ext cx="274550" cy="354493"/>
            <a:chOff x="7154427" y="3790206"/>
            <a:chExt cx="274550" cy="354493"/>
          </a:xfrm>
        </p:grpSpPr>
        <p:sp>
          <p:nvSpPr>
            <p:cNvPr id="7079" name="Google Shape;7079;p50"/>
            <p:cNvSpPr/>
            <p:nvPr/>
          </p:nvSpPr>
          <p:spPr>
            <a:xfrm>
              <a:off x="7154427" y="3978790"/>
              <a:ext cx="274550" cy="165908"/>
            </a:xfrm>
            <a:custGeom>
              <a:avLst/>
              <a:gdLst/>
              <a:ahLst/>
              <a:cxnLst/>
              <a:rect l="l" t="t" r="r" b="b"/>
              <a:pathLst>
                <a:path w="10485" h="633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1" y="1585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687"/>
                  </a:lnTo>
                  <a:cubicBezTo>
                    <a:pt x="0" y="6049"/>
                    <a:pt x="287" y="6335"/>
                    <a:pt x="649" y="6335"/>
                  </a:cubicBezTo>
                  <a:lnTo>
                    <a:pt x="9826" y="6335"/>
                  </a:lnTo>
                  <a:cubicBezTo>
                    <a:pt x="10189" y="6335"/>
                    <a:pt x="10485" y="6049"/>
                    <a:pt x="10485" y="5687"/>
                  </a:cubicBezTo>
                  <a:lnTo>
                    <a:pt x="10485" y="3607"/>
                  </a:lnTo>
                  <a:cubicBezTo>
                    <a:pt x="10485" y="3025"/>
                    <a:pt x="10094" y="2510"/>
                    <a:pt x="9540" y="2348"/>
                  </a:cubicBezTo>
                  <a:lnTo>
                    <a:pt x="7241" y="1670"/>
                  </a:lnTo>
                  <a:cubicBezTo>
                    <a:pt x="6955" y="1585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0" name="Google Shape;7080;p50"/>
            <p:cNvSpPr/>
            <p:nvPr/>
          </p:nvSpPr>
          <p:spPr>
            <a:xfrm>
              <a:off x="7154427" y="4035743"/>
              <a:ext cx="274550" cy="108956"/>
            </a:xfrm>
            <a:custGeom>
              <a:avLst/>
              <a:gdLst/>
              <a:ahLst/>
              <a:cxnLst/>
              <a:rect l="l" t="t" r="r" b="b"/>
              <a:pathLst>
                <a:path w="10485" h="4161" extrusionOk="0">
                  <a:moveTo>
                    <a:pt x="1517" y="1"/>
                  </a:moveTo>
                  <a:lnTo>
                    <a:pt x="945" y="173"/>
                  </a:lnTo>
                  <a:cubicBezTo>
                    <a:pt x="382" y="335"/>
                    <a:pt x="0" y="840"/>
                    <a:pt x="0" y="1422"/>
                  </a:cubicBezTo>
                  <a:lnTo>
                    <a:pt x="0" y="3502"/>
                  </a:lnTo>
                  <a:cubicBezTo>
                    <a:pt x="0" y="3865"/>
                    <a:pt x="296" y="4160"/>
                    <a:pt x="659" y="4160"/>
                  </a:cubicBezTo>
                  <a:lnTo>
                    <a:pt x="9826" y="4160"/>
                  </a:lnTo>
                  <a:cubicBezTo>
                    <a:pt x="10189" y="4160"/>
                    <a:pt x="10485" y="3865"/>
                    <a:pt x="10485" y="3502"/>
                  </a:cubicBezTo>
                  <a:lnTo>
                    <a:pt x="10485" y="1432"/>
                  </a:lnTo>
                  <a:cubicBezTo>
                    <a:pt x="10485" y="850"/>
                    <a:pt x="10094" y="335"/>
                    <a:pt x="9540" y="173"/>
                  </a:cubicBezTo>
                  <a:lnTo>
                    <a:pt x="8968" y="11"/>
                  </a:lnTo>
                  <a:lnTo>
                    <a:pt x="5238" y="1871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1" name="Google Shape;7081;p50"/>
            <p:cNvSpPr/>
            <p:nvPr/>
          </p:nvSpPr>
          <p:spPr>
            <a:xfrm>
              <a:off x="7251600" y="3978790"/>
              <a:ext cx="79969" cy="22964"/>
            </a:xfrm>
            <a:custGeom>
              <a:avLst/>
              <a:gdLst/>
              <a:ahLst/>
              <a:cxnLst/>
              <a:rect l="l" t="t" r="r" b="b"/>
              <a:pathLst>
                <a:path w="3054" h="877" extrusionOk="0">
                  <a:moveTo>
                    <a:pt x="0" y="1"/>
                  </a:moveTo>
                  <a:lnTo>
                    <a:pt x="0" y="497"/>
                  </a:lnTo>
                  <a:cubicBezTo>
                    <a:pt x="477" y="750"/>
                    <a:pt x="1002" y="876"/>
                    <a:pt x="1527" y="876"/>
                  </a:cubicBezTo>
                  <a:cubicBezTo>
                    <a:pt x="2051" y="876"/>
                    <a:pt x="2576" y="750"/>
                    <a:pt x="3053" y="49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2" name="Google Shape;7082;p50"/>
            <p:cNvSpPr/>
            <p:nvPr/>
          </p:nvSpPr>
          <p:spPr>
            <a:xfrm>
              <a:off x="7195145" y="3835925"/>
              <a:ext cx="192381" cy="154387"/>
            </a:xfrm>
            <a:custGeom>
              <a:avLst/>
              <a:gdLst/>
              <a:ahLst/>
              <a:cxnLst/>
              <a:rect l="l" t="t" r="r" b="b"/>
              <a:pathLst>
                <a:path w="7347" h="5896" extrusionOk="0">
                  <a:moveTo>
                    <a:pt x="840" y="0"/>
                  </a:moveTo>
                  <a:lnTo>
                    <a:pt x="840" y="2185"/>
                  </a:lnTo>
                  <a:lnTo>
                    <a:pt x="725" y="2185"/>
                  </a:lnTo>
                  <a:cubicBezTo>
                    <a:pt x="0" y="2185"/>
                    <a:pt x="0" y="3282"/>
                    <a:pt x="725" y="3282"/>
                  </a:cubicBezTo>
                  <a:lnTo>
                    <a:pt x="849" y="3282"/>
                  </a:lnTo>
                  <a:cubicBezTo>
                    <a:pt x="964" y="4751"/>
                    <a:pt x="2195" y="5896"/>
                    <a:pt x="3673" y="5896"/>
                  </a:cubicBezTo>
                  <a:cubicBezTo>
                    <a:pt x="5161" y="5896"/>
                    <a:pt x="6392" y="4751"/>
                    <a:pt x="6507" y="3282"/>
                  </a:cubicBezTo>
                  <a:lnTo>
                    <a:pt x="6621" y="3282"/>
                  </a:lnTo>
                  <a:cubicBezTo>
                    <a:pt x="7346" y="3272"/>
                    <a:pt x="7346" y="2185"/>
                    <a:pt x="6621" y="2185"/>
                  </a:cubicBezTo>
                  <a:lnTo>
                    <a:pt x="6516" y="2185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3" name="Google Shape;7083;p50"/>
            <p:cNvSpPr/>
            <p:nvPr/>
          </p:nvSpPr>
          <p:spPr>
            <a:xfrm>
              <a:off x="7195145" y="3835925"/>
              <a:ext cx="107935" cy="154387"/>
            </a:xfrm>
            <a:custGeom>
              <a:avLst/>
              <a:gdLst/>
              <a:ahLst/>
              <a:cxnLst/>
              <a:rect l="l" t="t" r="r" b="b"/>
              <a:pathLst>
                <a:path w="4122" h="5896" extrusionOk="0">
                  <a:moveTo>
                    <a:pt x="840" y="0"/>
                  </a:move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82"/>
                    <a:pt x="735" y="3282"/>
                  </a:cubicBezTo>
                  <a:lnTo>
                    <a:pt x="849" y="3282"/>
                  </a:lnTo>
                  <a:cubicBezTo>
                    <a:pt x="953" y="4776"/>
                    <a:pt x="2206" y="5895"/>
                    <a:pt x="3660" y="5895"/>
                  </a:cubicBezTo>
                  <a:cubicBezTo>
                    <a:pt x="3812" y="5895"/>
                    <a:pt x="3966" y="5883"/>
                    <a:pt x="4122" y="5858"/>
                  </a:cubicBezTo>
                  <a:cubicBezTo>
                    <a:pt x="2738" y="5648"/>
                    <a:pt x="1718" y="4455"/>
                    <a:pt x="1718" y="3062"/>
                  </a:cubicBezTo>
                  <a:lnTo>
                    <a:pt x="171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4" name="Google Shape;7084;p50"/>
            <p:cNvSpPr/>
            <p:nvPr/>
          </p:nvSpPr>
          <p:spPr>
            <a:xfrm>
              <a:off x="7205619" y="3790206"/>
              <a:ext cx="171905" cy="91438"/>
            </a:xfrm>
            <a:custGeom>
              <a:avLst/>
              <a:gdLst/>
              <a:ahLst/>
              <a:cxnLst/>
              <a:rect l="l" t="t" r="r" b="b"/>
              <a:pathLst>
                <a:path w="6565" h="3492" extrusionOk="0">
                  <a:moveTo>
                    <a:pt x="3300" y="0"/>
                  </a:moveTo>
                  <a:cubicBezTo>
                    <a:pt x="3294" y="0"/>
                    <a:pt x="3289" y="0"/>
                    <a:pt x="3283" y="0"/>
                  </a:cubicBezTo>
                  <a:cubicBezTo>
                    <a:pt x="1470" y="0"/>
                    <a:pt x="1" y="1469"/>
                    <a:pt x="1" y="3272"/>
                  </a:cubicBezTo>
                  <a:lnTo>
                    <a:pt x="1" y="3492"/>
                  </a:lnTo>
                  <a:lnTo>
                    <a:pt x="6564" y="3492"/>
                  </a:lnTo>
                  <a:lnTo>
                    <a:pt x="6564" y="3272"/>
                  </a:lnTo>
                  <a:cubicBezTo>
                    <a:pt x="6564" y="1466"/>
                    <a:pt x="5105" y="0"/>
                    <a:pt x="3300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5" name="Google Shape;7085;p50"/>
            <p:cNvSpPr/>
            <p:nvPr/>
          </p:nvSpPr>
          <p:spPr>
            <a:xfrm>
              <a:off x="7245839" y="3790206"/>
              <a:ext cx="91464" cy="91438"/>
            </a:xfrm>
            <a:custGeom>
              <a:avLst/>
              <a:gdLst/>
              <a:ahLst/>
              <a:cxnLst/>
              <a:rect l="l" t="t" r="r" b="b"/>
              <a:pathLst>
                <a:path w="3493" h="3492" extrusionOk="0">
                  <a:moveTo>
                    <a:pt x="1747" y="0"/>
                  </a:moveTo>
                  <a:cubicBezTo>
                    <a:pt x="1127" y="0"/>
                    <a:pt x="516" y="172"/>
                    <a:pt x="1" y="506"/>
                  </a:cubicBezTo>
                  <a:lnTo>
                    <a:pt x="1" y="3492"/>
                  </a:lnTo>
                  <a:lnTo>
                    <a:pt x="3493" y="3492"/>
                  </a:lnTo>
                  <a:lnTo>
                    <a:pt x="3493" y="506"/>
                  </a:lnTo>
                  <a:cubicBezTo>
                    <a:pt x="2968" y="172"/>
                    <a:pt x="2367" y="0"/>
                    <a:pt x="174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6" name="Google Shape;7086;p50"/>
            <p:cNvSpPr/>
            <p:nvPr/>
          </p:nvSpPr>
          <p:spPr>
            <a:xfrm>
              <a:off x="7274328" y="3875883"/>
              <a:ext cx="34486" cy="34486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1317" y="1317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7" name="Google Shape;7087;p50"/>
            <p:cNvSpPr/>
            <p:nvPr/>
          </p:nvSpPr>
          <p:spPr>
            <a:xfrm>
              <a:off x="7266106" y="3933019"/>
              <a:ext cx="50747" cy="17334"/>
            </a:xfrm>
            <a:custGeom>
              <a:avLst/>
              <a:gdLst/>
              <a:ahLst/>
              <a:cxnLst/>
              <a:rect l="l" t="t" r="r" b="b"/>
              <a:pathLst>
                <a:path w="1938" h="662" extrusionOk="0">
                  <a:moveTo>
                    <a:pt x="316" y="1"/>
                  </a:moveTo>
                  <a:cubicBezTo>
                    <a:pt x="149" y="1"/>
                    <a:pt x="1" y="222"/>
                    <a:pt x="162" y="375"/>
                  </a:cubicBezTo>
                  <a:cubicBezTo>
                    <a:pt x="380" y="566"/>
                    <a:pt x="651" y="662"/>
                    <a:pt x="932" y="662"/>
                  </a:cubicBezTo>
                  <a:cubicBezTo>
                    <a:pt x="946" y="662"/>
                    <a:pt x="959" y="662"/>
                    <a:pt x="973" y="661"/>
                  </a:cubicBezTo>
                  <a:cubicBezTo>
                    <a:pt x="986" y="662"/>
                    <a:pt x="1000" y="662"/>
                    <a:pt x="1013" y="662"/>
                  </a:cubicBezTo>
                  <a:cubicBezTo>
                    <a:pt x="1294" y="662"/>
                    <a:pt x="1565" y="566"/>
                    <a:pt x="1784" y="375"/>
                  </a:cubicBezTo>
                  <a:cubicBezTo>
                    <a:pt x="1937" y="222"/>
                    <a:pt x="1794" y="1"/>
                    <a:pt x="1628" y="1"/>
                  </a:cubicBezTo>
                  <a:cubicBezTo>
                    <a:pt x="1577" y="1"/>
                    <a:pt x="1525" y="21"/>
                    <a:pt x="1478" y="70"/>
                  </a:cubicBezTo>
                  <a:cubicBezTo>
                    <a:pt x="1326" y="170"/>
                    <a:pt x="1149" y="220"/>
                    <a:pt x="973" y="220"/>
                  </a:cubicBezTo>
                  <a:cubicBezTo>
                    <a:pt x="796" y="220"/>
                    <a:pt x="620" y="170"/>
                    <a:pt x="467" y="70"/>
                  </a:cubicBezTo>
                  <a:cubicBezTo>
                    <a:pt x="420" y="21"/>
                    <a:pt x="368" y="1"/>
                    <a:pt x="316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8" name="Google Shape;7088;p50"/>
            <p:cNvSpPr/>
            <p:nvPr/>
          </p:nvSpPr>
          <p:spPr>
            <a:xfrm>
              <a:off x="7205619" y="3875883"/>
              <a:ext cx="74470" cy="49804"/>
            </a:xfrm>
            <a:custGeom>
              <a:avLst/>
              <a:gdLst/>
              <a:ahLst/>
              <a:cxnLst/>
              <a:rect l="l" t="t" r="r" b="b"/>
              <a:pathLst>
                <a:path w="2844" h="1902" extrusionOk="0">
                  <a:moveTo>
                    <a:pt x="1" y="0"/>
                  </a:moveTo>
                  <a:lnTo>
                    <a:pt x="1" y="430"/>
                  </a:lnTo>
                  <a:cubicBezTo>
                    <a:pt x="1" y="573"/>
                    <a:pt x="77" y="706"/>
                    <a:pt x="192" y="792"/>
                  </a:cubicBezTo>
                  <a:lnTo>
                    <a:pt x="1585" y="1756"/>
                  </a:lnTo>
                  <a:cubicBezTo>
                    <a:pt x="1729" y="1856"/>
                    <a:pt x="1888" y="1902"/>
                    <a:pt x="2042" y="1902"/>
                  </a:cubicBezTo>
                  <a:cubicBezTo>
                    <a:pt x="2458" y="1902"/>
                    <a:pt x="2844" y="1571"/>
                    <a:pt x="2844" y="1098"/>
                  </a:cubicBezTo>
                  <a:lnTo>
                    <a:pt x="2844" y="220"/>
                  </a:lnTo>
                  <a:cubicBezTo>
                    <a:pt x="2844" y="96"/>
                    <a:pt x="2748" y="0"/>
                    <a:pt x="263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9" name="Google Shape;7089;p50"/>
            <p:cNvSpPr/>
            <p:nvPr/>
          </p:nvSpPr>
          <p:spPr>
            <a:xfrm>
              <a:off x="7303053" y="3875883"/>
              <a:ext cx="74208" cy="49699"/>
            </a:xfrm>
            <a:custGeom>
              <a:avLst/>
              <a:gdLst/>
              <a:ahLst/>
              <a:cxnLst/>
              <a:rect l="l" t="t" r="r" b="b"/>
              <a:pathLst>
                <a:path w="2834" h="1898" extrusionOk="0">
                  <a:moveTo>
                    <a:pt x="21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098"/>
                  </a:lnTo>
                  <a:cubicBezTo>
                    <a:pt x="1" y="1572"/>
                    <a:pt x="388" y="1898"/>
                    <a:pt x="801" y="1898"/>
                  </a:cubicBezTo>
                  <a:cubicBezTo>
                    <a:pt x="953" y="1898"/>
                    <a:pt x="1109" y="1853"/>
                    <a:pt x="1250" y="1756"/>
                  </a:cubicBezTo>
                  <a:lnTo>
                    <a:pt x="2643" y="792"/>
                  </a:lnTo>
                  <a:cubicBezTo>
                    <a:pt x="2767" y="706"/>
                    <a:pt x="2834" y="573"/>
                    <a:pt x="2834" y="430"/>
                  </a:cubicBezTo>
                  <a:lnTo>
                    <a:pt x="2834" y="10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0" name="Google Shape;7090;p50"/>
            <p:cNvSpPr/>
            <p:nvPr/>
          </p:nvSpPr>
          <p:spPr>
            <a:xfrm>
              <a:off x="7254349" y="3893061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44" y="661"/>
                    <a:pt x="439" y="566"/>
                    <a:pt x="439" y="442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1" name="Google Shape;7091;p50"/>
            <p:cNvSpPr/>
            <p:nvPr/>
          </p:nvSpPr>
          <p:spPr>
            <a:xfrm>
              <a:off x="7317298" y="3893061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66"/>
                    <a:pt x="439" y="442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2" name="Google Shape;7092;p50"/>
            <p:cNvSpPr/>
            <p:nvPr/>
          </p:nvSpPr>
          <p:spPr>
            <a:xfrm>
              <a:off x="7257099" y="4058890"/>
              <a:ext cx="63158" cy="85808"/>
            </a:xfrm>
            <a:custGeom>
              <a:avLst/>
              <a:gdLst/>
              <a:ahLst/>
              <a:cxnLst/>
              <a:rect l="l" t="t" r="r" b="b"/>
              <a:pathLst>
                <a:path w="2412" h="3277" extrusionOk="0">
                  <a:moveTo>
                    <a:pt x="1316" y="1"/>
                  </a:moveTo>
                  <a:cubicBezTo>
                    <a:pt x="1118" y="1"/>
                    <a:pt x="914" y="56"/>
                    <a:pt x="725" y="176"/>
                  </a:cubicBezTo>
                  <a:cubicBezTo>
                    <a:pt x="0" y="634"/>
                    <a:pt x="77" y="1721"/>
                    <a:pt x="859" y="2084"/>
                  </a:cubicBezTo>
                  <a:cubicBezTo>
                    <a:pt x="1011" y="2160"/>
                    <a:pt x="1107" y="2313"/>
                    <a:pt x="1107" y="2475"/>
                  </a:cubicBezTo>
                  <a:lnTo>
                    <a:pt x="1107" y="3276"/>
                  </a:lnTo>
                  <a:lnTo>
                    <a:pt x="1536" y="3276"/>
                  </a:lnTo>
                  <a:lnTo>
                    <a:pt x="1536" y="2475"/>
                  </a:lnTo>
                  <a:cubicBezTo>
                    <a:pt x="1536" y="2313"/>
                    <a:pt x="1632" y="2160"/>
                    <a:pt x="1784" y="2084"/>
                  </a:cubicBezTo>
                  <a:cubicBezTo>
                    <a:pt x="2166" y="1903"/>
                    <a:pt x="2404" y="1521"/>
                    <a:pt x="2404" y="1092"/>
                  </a:cubicBezTo>
                  <a:cubicBezTo>
                    <a:pt x="2411" y="454"/>
                    <a:pt x="1887" y="1"/>
                    <a:pt x="1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3" name="Google Shape;7093;p50"/>
            <p:cNvSpPr/>
            <p:nvPr/>
          </p:nvSpPr>
          <p:spPr>
            <a:xfrm>
              <a:off x="7267232" y="3835873"/>
              <a:ext cx="49594" cy="23043"/>
            </a:xfrm>
            <a:custGeom>
              <a:avLst/>
              <a:gdLst/>
              <a:ahLst/>
              <a:cxnLst/>
              <a:rect l="l" t="t" r="r" b="b"/>
              <a:pathLst>
                <a:path w="1894" h="880" extrusionOk="0">
                  <a:moveTo>
                    <a:pt x="1559" y="0"/>
                  </a:moveTo>
                  <a:cubicBezTo>
                    <a:pt x="1526" y="0"/>
                    <a:pt x="1494" y="12"/>
                    <a:pt x="1464" y="40"/>
                  </a:cubicBezTo>
                  <a:lnTo>
                    <a:pt x="930" y="403"/>
                  </a:lnTo>
                  <a:lnTo>
                    <a:pt x="395" y="40"/>
                  </a:lnTo>
                  <a:cubicBezTo>
                    <a:pt x="364" y="27"/>
                    <a:pt x="333" y="21"/>
                    <a:pt x="304" y="21"/>
                  </a:cubicBezTo>
                  <a:cubicBezTo>
                    <a:pt x="121" y="21"/>
                    <a:pt x="1" y="255"/>
                    <a:pt x="157" y="403"/>
                  </a:cubicBezTo>
                  <a:lnTo>
                    <a:pt x="806" y="842"/>
                  </a:lnTo>
                  <a:cubicBezTo>
                    <a:pt x="844" y="861"/>
                    <a:pt x="882" y="870"/>
                    <a:pt x="930" y="880"/>
                  </a:cubicBezTo>
                  <a:cubicBezTo>
                    <a:pt x="968" y="870"/>
                    <a:pt x="1006" y="861"/>
                    <a:pt x="1044" y="842"/>
                  </a:cubicBezTo>
                  <a:lnTo>
                    <a:pt x="1702" y="403"/>
                  </a:lnTo>
                  <a:cubicBezTo>
                    <a:pt x="1894" y="315"/>
                    <a:pt x="1725" y="0"/>
                    <a:pt x="1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4" name="Google Shape;7094;p50"/>
            <p:cNvSpPr/>
            <p:nvPr/>
          </p:nvSpPr>
          <p:spPr>
            <a:xfrm>
              <a:off x="7285824" y="3818800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5" name="Google Shape;7095;p50"/>
            <p:cNvSpPr/>
            <p:nvPr/>
          </p:nvSpPr>
          <p:spPr>
            <a:xfrm>
              <a:off x="7371501" y="4046505"/>
              <a:ext cx="51742" cy="98194"/>
            </a:xfrm>
            <a:custGeom>
              <a:avLst/>
              <a:gdLst/>
              <a:ahLst/>
              <a:cxnLst/>
              <a:rect l="l" t="t" r="r" b="b"/>
              <a:pathLst>
                <a:path w="1976" h="3750" extrusionOk="0">
                  <a:moveTo>
                    <a:pt x="1689" y="0"/>
                  </a:moveTo>
                  <a:lnTo>
                    <a:pt x="382" y="1145"/>
                  </a:lnTo>
                  <a:cubicBezTo>
                    <a:pt x="144" y="1345"/>
                    <a:pt x="1" y="1651"/>
                    <a:pt x="1" y="1965"/>
                  </a:cubicBezTo>
                  <a:lnTo>
                    <a:pt x="1" y="3749"/>
                  </a:lnTo>
                  <a:lnTo>
                    <a:pt x="439" y="3749"/>
                  </a:lnTo>
                  <a:lnTo>
                    <a:pt x="439" y="1965"/>
                  </a:lnTo>
                  <a:cubicBezTo>
                    <a:pt x="439" y="1775"/>
                    <a:pt x="525" y="1593"/>
                    <a:pt x="668" y="1469"/>
                  </a:cubicBezTo>
                  <a:lnTo>
                    <a:pt x="1975" y="325"/>
                  </a:lnTo>
                  <a:cubicBezTo>
                    <a:pt x="1899" y="201"/>
                    <a:pt x="1804" y="86"/>
                    <a:pt x="168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6" name="Google Shape;7096;p50"/>
            <p:cNvSpPr/>
            <p:nvPr/>
          </p:nvSpPr>
          <p:spPr>
            <a:xfrm>
              <a:off x="7159664" y="4046505"/>
              <a:ext cx="51742" cy="98194"/>
            </a:xfrm>
            <a:custGeom>
              <a:avLst/>
              <a:gdLst/>
              <a:ahLst/>
              <a:cxnLst/>
              <a:rect l="l" t="t" r="r" b="b"/>
              <a:pathLst>
                <a:path w="1976" h="3750" extrusionOk="0">
                  <a:moveTo>
                    <a:pt x="296" y="0"/>
                  </a:moveTo>
                  <a:cubicBezTo>
                    <a:pt x="182" y="86"/>
                    <a:pt x="77" y="201"/>
                    <a:pt x="1" y="325"/>
                  </a:cubicBezTo>
                  <a:lnTo>
                    <a:pt x="1317" y="1469"/>
                  </a:lnTo>
                  <a:cubicBezTo>
                    <a:pt x="1460" y="1593"/>
                    <a:pt x="1537" y="1775"/>
                    <a:pt x="1546" y="1965"/>
                  </a:cubicBezTo>
                  <a:lnTo>
                    <a:pt x="1546" y="3749"/>
                  </a:lnTo>
                  <a:lnTo>
                    <a:pt x="1975" y="3749"/>
                  </a:lnTo>
                  <a:lnTo>
                    <a:pt x="1975" y="1965"/>
                  </a:lnTo>
                  <a:cubicBezTo>
                    <a:pt x="1975" y="1651"/>
                    <a:pt x="1842" y="1345"/>
                    <a:pt x="1603" y="1145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7" name="Google Shape;7097;p50"/>
            <p:cNvSpPr/>
            <p:nvPr/>
          </p:nvSpPr>
          <p:spPr>
            <a:xfrm>
              <a:off x="7274328" y="4070490"/>
              <a:ext cx="34486" cy="34224"/>
            </a:xfrm>
            <a:custGeom>
              <a:avLst/>
              <a:gdLst/>
              <a:ahLst/>
              <a:cxnLst/>
              <a:rect l="l" t="t" r="r" b="b"/>
              <a:pathLst>
                <a:path w="1317" h="1307" extrusionOk="0">
                  <a:moveTo>
                    <a:pt x="659" y="0"/>
                  </a:moveTo>
                  <a:cubicBezTo>
                    <a:pt x="296" y="0"/>
                    <a:pt x="0" y="286"/>
                    <a:pt x="0" y="649"/>
                  </a:cubicBezTo>
                  <a:cubicBezTo>
                    <a:pt x="0" y="1011"/>
                    <a:pt x="296" y="1307"/>
                    <a:pt x="659" y="1307"/>
                  </a:cubicBezTo>
                  <a:cubicBezTo>
                    <a:pt x="1021" y="1307"/>
                    <a:pt x="1317" y="1011"/>
                    <a:pt x="1317" y="649"/>
                  </a:cubicBezTo>
                  <a:cubicBezTo>
                    <a:pt x="1317" y="286"/>
                    <a:pt x="1021" y="0"/>
                    <a:pt x="659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8" name="Google Shape;7098;p50"/>
            <p:cNvSpPr/>
            <p:nvPr/>
          </p:nvSpPr>
          <p:spPr>
            <a:xfrm>
              <a:off x="7270820" y="4071983"/>
              <a:ext cx="36502" cy="32757"/>
            </a:xfrm>
            <a:custGeom>
              <a:avLst/>
              <a:gdLst/>
              <a:ahLst/>
              <a:cxnLst/>
              <a:rect l="l" t="t" r="r" b="b"/>
              <a:pathLst>
                <a:path w="1394" h="1251" extrusionOk="0">
                  <a:moveTo>
                    <a:pt x="526" y="0"/>
                  </a:moveTo>
                  <a:lnTo>
                    <a:pt x="526" y="0"/>
                  </a:lnTo>
                  <a:cubicBezTo>
                    <a:pt x="106" y="182"/>
                    <a:pt x="1" y="735"/>
                    <a:pt x="325" y="1059"/>
                  </a:cubicBezTo>
                  <a:cubicBezTo>
                    <a:pt x="455" y="1189"/>
                    <a:pt x="622" y="1250"/>
                    <a:pt x="788" y="1250"/>
                  </a:cubicBezTo>
                  <a:cubicBezTo>
                    <a:pt x="1035" y="1250"/>
                    <a:pt x="1279" y="1114"/>
                    <a:pt x="1394" y="868"/>
                  </a:cubicBezTo>
                  <a:lnTo>
                    <a:pt x="1394" y="868"/>
                  </a:lnTo>
                  <a:cubicBezTo>
                    <a:pt x="1308" y="907"/>
                    <a:pt x="1212" y="926"/>
                    <a:pt x="1127" y="926"/>
                  </a:cubicBezTo>
                  <a:cubicBezTo>
                    <a:pt x="650" y="926"/>
                    <a:pt x="325" y="430"/>
                    <a:pt x="526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99" name="Google Shape;7099;p50"/>
          <p:cNvGrpSpPr/>
          <p:nvPr/>
        </p:nvGrpSpPr>
        <p:grpSpPr>
          <a:xfrm>
            <a:off x="8054458" y="1973150"/>
            <a:ext cx="274576" cy="354729"/>
            <a:chOff x="8054458" y="1973150"/>
            <a:chExt cx="274576" cy="354729"/>
          </a:xfrm>
        </p:grpSpPr>
        <p:sp>
          <p:nvSpPr>
            <p:cNvPr id="7100" name="Google Shape;7100;p50"/>
            <p:cNvSpPr/>
            <p:nvPr/>
          </p:nvSpPr>
          <p:spPr>
            <a:xfrm>
              <a:off x="8054458" y="2150501"/>
              <a:ext cx="274576" cy="177377"/>
            </a:xfrm>
            <a:custGeom>
              <a:avLst/>
              <a:gdLst/>
              <a:ahLst/>
              <a:cxnLst/>
              <a:rect l="l" t="t" r="r" b="b"/>
              <a:pathLst>
                <a:path w="10486" h="6774" extrusionOk="0">
                  <a:moveTo>
                    <a:pt x="3721" y="0"/>
                  </a:moveTo>
                  <a:lnTo>
                    <a:pt x="3721" y="1632"/>
                  </a:lnTo>
                  <a:cubicBezTo>
                    <a:pt x="3712" y="1918"/>
                    <a:pt x="3521" y="2175"/>
                    <a:pt x="3244" y="2261"/>
                  </a:cubicBezTo>
                  <a:lnTo>
                    <a:pt x="945" y="2939"/>
                  </a:lnTo>
                  <a:cubicBezTo>
                    <a:pt x="382" y="3101"/>
                    <a:pt x="1" y="3616"/>
                    <a:pt x="1" y="4198"/>
                  </a:cubicBezTo>
                  <a:lnTo>
                    <a:pt x="1" y="6115"/>
                  </a:lnTo>
                  <a:cubicBezTo>
                    <a:pt x="1" y="6478"/>
                    <a:pt x="296" y="6774"/>
                    <a:pt x="659" y="6774"/>
                  </a:cubicBezTo>
                  <a:lnTo>
                    <a:pt x="9836" y="6774"/>
                  </a:lnTo>
                  <a:cubicBezTo>
                    <a:pt x="10189" y="6774"/>
                    <a:pt x="10485" y="6478"/>
                    <a:pt x="10485" y="6115"/>
                  </a:cubicBezTo>
                  <a:lnTo>
                    <a:pt x="10485" y="4198"/>
                  </a:lnTo>
                  <a:cubicBezTo>
                    <a:pt x="10485" y="3616"/>
                    <a:pt x="10104" y="3101"/>
                    <a:pt x="9550" y="2939"/>
                  </a:cubicBezTo>
                  <a:lnTo>
                    <a:pt x="7242" y="2261"/>
                  </a:lnTo>
                  <a:cubicBezTo>
                    <a:pt x="6965" y="2175"/>
                    <a:pt x="6774" y="1918"/>
                    <a:pt x="6774" y="1632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1" name="Google Shape;7101;p50"/>
            <p:cNvSpPr/>
            <p:nvPr/>
          </p:nvSpPr>
          <p:spPr>
            <a:xfrm>
              <a:off x="8088944" y="2150501"/>
              <a:ext cx="205866" cy="124431"/>
            </a:xfrm>
            <a:custGeom>
              <a:avLst/>
              <a:gdLst/>
              <a:ahLst/>
              <a:cxnLst/>
              <a:rect l="l" t="t" r="r" b="b"/>
              <a:pathLst>
                <a:path w="7862" h="4752" extrusionOk="0">
                  <a:moveTo>
                    <a:pt x="2404" y="0"/>
                  </a:moveTo>
                  <a:lnTo>
                    <a:pt x="2404" y="1632"/>
                  </a:lnTo>
                  <a:cubicBezTo>
                    <a:pt x="2395" y="1918"/>
                    <a:pt x="2204" y="2175"/>
                    <a:pt x="1927" y="2261"/>
                  </a:cubicBezTo>
                  <a:lnTo>
                    <a:pt x="0" y="2824"/>
                  </a:lnTo>
                  <a:cubicBezTo>
                    <a:pt x="468" y="3988"/>
                    <a:pt x="1584" y="4751"/>
                    <a:pt x="2834" y="4751"/>
                  </a:cubicBezTo>
                  <a:lnTo>
                    <a:pt x="5018" y="4751"/>
                  </a:lnTo>
                  <a:cubicBezTo>
                    <a:pt x="6268" y="4751"/>
                    <a:pt x="7394" y="3988"/>
                    <a:pt x="7861" y="2824"/>
                  </a:cubicBezTo>
                  <a:lnTo>
                    <a:pt x="5925" y="2261"/>
                  </a:lnTo>
                  <a:cubicBezTo>
                    <a:pt x="5648" y="2175"/>
                    <a:pt x="5457" y="1918"/>
                    <a:pt x="5457" y="1632"/>
                  </a:cubicBezTo>
                  <a:lnTo>
                    <a:pt x="5457" y="0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2" name="Google Shape;7102;p50"/>
            <p:cNvSpPr/>
            <p:nvPr/>
          </p:nvSpPr>
          <p:spPr>
            <a:xfrm>
              <a:off x="8157391" y="2246417"/>
              <a:ext cx="11521" cy="81462"/>
            </a:xfrm>
            <a:custGeom>
              <a:avLst/>
              <a:gdLst/>
              <a:ahLst/>
              <a:cxnLst/>
              <a:rect l="l" t="t" r="r" b="b"/>
              <a:pathLst>
                <a:path w="440" h="3111" extrusionOk="0">
                  <a:moveTo>
                    <a:pt x="220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3111"/>
                  </a:lnTo>
                  <a:lnTo>
                    <a:pt x="439" y="3111"/>
                  </a:lnTo>
                  <a:lnTo>
                    <a:pt x="439" y="220"/>
                  </a:ln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3" name="Google Shape;7103;p50"/>
            <p:cNvSpPr/>
            <p:nvPr/>
          </p:nvSpPr>
          <p:spPr>
            <a:xfrm>
              <a:off x="8214579" y="2246417"/>
              <a:ext cx="11521" cy="81462"/>
            </a:xfrm>
            <a:custGeom>
              <a:avLst/>
              <a:gdLst/>
              <a:ahLst/>
              <a:cxnLst/>
              <a:rect l="l" t="t" r="r" b="b"/>
              <a:pathLst>
                <a:path w="440" h="3111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3111"/>
                  </a:lnTo>
                  <a:lnTo>
                    <a:pt x="440" y="3111"/>
                  </a:lnTo>
                  <a:lnTo>
                    <a:pt x="440" y="220"/>
                  </a:lnTo>
                  <a:cubicBezTo>
                    <a:pt x="440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4" name="Google Shape;7104;p50"/>
            <p:cNvSpPr/>
            <p:nvPr/>
          </p:nvSpPr>
          <p:spPr>
            <a:xfrm>
              <a:off x="8094443" y="2160478"/>
              <a:ext cx="194607" cy="103195"/>
            </a:xfrm>
            <a:custGeom>
              <a:avLst/>
              <a:gdLst/>
              <a:ahLst/>
              <a:cxnLst/>
              <a:rect l="l" t="t" r="r" b="b"/>
              <a:pathLst>
                <a:path w="7432" h="3941" extrusionOk="0">
                  <a:moveTo>
                    <a:pt x="1317" y="1"/>
                  </a:moveTo>
                  <a:cubicBezTo>
                    <a:pt x="592" y="1"/>
                    <a:pt x="0" y="592"/>
                    <a:pt x="0" y="1317"/>
                  </a:cubicBezTo>
                  <a:cubicBezTo>
                    <a:pt x="0" y="2768"/>
                    <a:pt x="1174" y="3941"/>
                    <a:pt x="2624" y="3941"/>
                  </a:cubicBezTo>
                  <a:lnTo>
                    <a:pt x="4808" y="3941"/>
                  </a:lnTo>
                  <a:cubicBezTo>
                    <a:pt x="6258" y="3941"/>
                    <a:pt x="7432" y="2768"/>
                    <a:pt x="7432" y="1317"/>
                  </a:cubicBezTo>
                  <a:cubicBezTo>
                    <a:pt x="7432" y="592"/>
                    <a:pt x="6850" y="1"/>
                    <a:pt x="61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5" name="Google Shape;7105;p50"/>
            <p:cNvSpPr/>
            <p:nvPr/>
          </p:nvSpPr>
          <p:spPr>
            <a:xfrm>
              <a:off x="8112746" y="2177734"/>
              <a:ext cx="158000" cy="65227"/>
            </a:xfrm>
            <a:custGeom>
              <a:avLst/>
              <a:gdLst/>
              <a:ahLst/>
              <a:cxnLst/>
              <a:rect l="l" t="t" r="r" b="b"/>
              <a:pathLst>
                <a:path w="6034" h="2491" extrusionOk="0">
                  <a:moveTo>
                    <a:pt x="664" y="0"/>
                  </a:moveTo>
                  <a:cubicBezTo>
                    <a:pt x="186" y="0"/>
                    <a:pt x="1" y="622"/>
                    <a:pt x="408" y="878"/>
                  </a:cubicBezTo>
                  <a:lnTo>
                    <a:pt x="2659" y="2376"/>
                  </a:lnTo>
                  <a:cubicBezTo>
                    <a:pt x="2769" y="2452"/>
                    <a:pt x="2895" y="2490"/>
                    <a:pt x="3022" y="2490"/>
                  </a:cubicBezTo>
                  <a:cubicBezTo>
                    <a:pt x="3148" y="2490"/>
                    <a:pt x="3275" y="2452"/>
                    <a:pt x="3384" y="2376"/>
                  </a:cubicBezTo>
                  <a:lnTo>
                    <a:pt x="5626" y="878"/>
                  </a:lnTo>
                  <a:cubicBezTo>
                    <a:pt x="6033" y="622"/>
                    <a:pt x="5848" y="0"/>
                    <a:pt x="5370" y="0"/>
                  </a:cubicBezTo>
                  <a:cubicBezTo>
                    <a:pt x="5366" y="0"/>
                    <a:pt x="5363" y="0"/>
                    <a:pt x="5359" y="0"/>
                  </a:cubicBezTo>
                  <a:lnTo>
                    <a:pt x="675" y="0"/>
                  </a:lnTo>
                  <a:cubicBezTo>
                    <a:pt x="671" y="0"/>
                    <a:pt x="668" y="0"/>
                    <a:pt x="664" y="0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6" name="Google Shape;7106;p50"/>
            <p:cNvSpPr/>
            <p:nvPr/>
          </p:nvSpPr>
          <p:spPr>
            <a:xfrm>
              <a:off x="8137910" y="2156236"/>
              <a:ext cx="107935" cy="86725"/>
            </a:xfrm>
            <a:custGeom>
              <a:avLst/>
              <a:gdLst/>
              <a:ahLst/>
              <a:cxnLst/>
              <a:rect l="l" t="t" r="r" b="b"/>
              <a:pathLst>
                <a:path w="4122" h="3312" extrusionOk="0">
                  <a:moveTo>
                    <a:pt x="534" y="1"/>
                  </a:moveTo>
                  <a:lnTo>
                    <a:pt x="534" y="1422"/>
                  </a:lnTo>
                  <a:cubicBezTo>
                    <a:pt x="534" y="1708"/>
                    <a:pt x="344" y="1966"/>
                    <a:pt x="57" y="2052"/>
                  </a:cubicBezTo>
                  <a:lnTo>
                    <a:pt x="0" y="2071"/>
                  </a:lnTo>
                  <a:lnTo>
                    <a:pt x="1698" y="3197"/>
                  </a:lnTo>
                  <a:cubicBezTo>
                    <a:pt x="1808" y="3273"/>
                    <a:pt x="1934" y="3311"/>
                    <a:pt x="2061" y="3311"/>
                  </a:cubicBezTo>
                  <a:cubicBezTo>
                    <a:pt x="2187" y="3311"/>
                    <a:pt x="2314" y="3273"/>
                    <a:pt x="2423" y="3197"/>
                  </a:cubicBezTo>
                  <a:lnTo>
                    <a:pt x="4121" y="2071"/>
                  </a:lnTo>
                  <a:lnTo>
                    <a:pt x="4055" y="2052"/>
                  </a:lnTo>
                  <a:cubicBezTo>
                    <a:pt x="3778" y="1966"/>
                    <a:pt x="3587" y="1708"/>
                    <a:pt x="3587" y="1422"/>
                  </a:cubicBezTo>
                  <a:lnTo>
                    <a:pt x="3587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7" name="Google Shape;7107;p50"/>
            <p:cNvSpPr/>
            <p:nvPr/>
          </p:nvSpPr>
          <p:spPr>
            <a:xfrm>
              <a:off x="8151631" y="2156236"/>
              <a:ext cx="80231" cy="28646"/>
            </a:xfrm>
            <a:custGeom>
              <a:avLst/>
              <a:gdLst/>
              <a:ahLst/>
              <a:cxnLst/>
              <a:rect l="l" t="t" r="r" b="b"/>
              <a:pathLst>
                <a:path w="3064" h="1094" extrusionOk="0">
                  <a:moveTo>
                    <a:pt x="1" y="1"/>
                  </a:moveTo>
                  <a:lnTo>
                    <a:pt x="1" y="707"/>
                  </a:lnTo>
                  <a:cubicBezTo>
                    <a:pt x="478" y="964"/>
                    <a:pt x="1005" y="1093"/>
                    <a:pt x="1532" y="1093"/>
                  </a:cubicBezTo>
                  <a:cubicBezTo>
                    <a:pt x="2059" y="1093"/>
                    <a:pt x="2586" y="964"/>
                    <a:pt x="3063" y="707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8" name="Google Shape;7108;p50"/>
            <p:cNvSpPr/>
            <p:nvPr/>
          </p:nvSpPr>
          <p:spPr>
            <a:xfrm>
              <a:off x="8094678" y="1973150"/>
              <a:ext cx="194136" cy="200368"/>
            </a:xfrm>
            <a:custGeom>
              <a:avLst/>
              <a:gdLst/>
              <a:ahLst/>
              <a:cxnLst/>
              <a:rect l="l" t="t" r="r" b="b"/>
              <a:pathLst>
                <a:path w="7414" h="7652" extrusionOk="0">
                  <a:moveTo>
                    <a:pt x="3712" y="0"/>
                  </a:moveTo>
                  <a:cubicBezTo>
                    <a:pt x="2023" y="0"/>
                    <a:pt x="649" y="1374"/>
                    <a:pt x="649" y="3062"/>
                  </a:cubicBezTo>
                  <a:lnTo>
                    <a:pt x="649" y="3950"/>
                  </a:lnTo>
                  <a:cubicBezTo>
                    <a:pt x="1" y="4074"/>
                    <a:pt x="96" y="5028"/>
                    <a:pt x="764" y="5028"/>
                  </a:cubicBezTo>
                  <a:lnTo>
                    <a:pt x="878" y="5028"/>
                  </a:lnTo>
                  <a:cubicBezTo>
                    <a:pt x="993" y="6506"/>
                    <a:pt x="2223" y="7651"/>
                    <a:pt x="3712" y="7651"/>
                  </a:cubicBezTo>
                  <a:cubicBezTo>
                    <a:pt x="5190" y="7651"/>
                    <a:pt x="6421" y="6506"/>
                    <a:pt x="6536" y="5028"/>
                  </a:cubicBezTo>
                  <a:lnTo>
                    <a:pt x="6660" y="5028"/>
                  </a:lnTo>
                  <a:cubicBezTo>
                    <a:pt x="7318" y="5028"/>
                    <a:pt x="7413" y="4074"/>
                    <a:pt x="6764" y="3950"/>
                  </a:cubicBezTo>
                  <a:lnTo>
                    <a:pt x="6764" y="3062"/>
                  </a:lnTo>
                  <a:cubicBezTo>
                    <a:pt x="6764" y="1374"/>
                    <a:pt x="5400" y="0"/>
                    <a:pt x="3712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9" name="Google Shape;7109;p50"/>
            <p:cNvSpPr/>
            <p:nvPr/>
          </p:nvSpPr>
          <p:spPr>
            <a:xfrm>
              <a:off x="8099182" y="2003970"/>
              <a:ext cx="109427" cy="169548"/>
            </a:xfrm>
            <a:custGeom>
              <a:avLst/>
              <a:gdLst/>
              <a:ahLst/>
              <a:cxnLst/>
              <a:rect l="l" t="t" r="r" b="b"/>
              <a:pathLst>
                <a:path w="4179" h="6475" extrusionOk="0">
                  <a:moveTo>
                    <a:pt x="1348" y="0"/>
                  </a:moveTo>
                  <a:cubicBezTo>
                    <a:pt x="1215" y="0"/>
                    <a:pt x="1082" y="61"/>
                    <a:pt x="993" y="197"/>
                  </a:cubicBezTo>
                  <a:cubicBezTo>
                    <a:pt x="659" y="693"/>
                    <a:pt x="477" y="1284"/>
                    <a:pt x="477" y="1885"/>
                  </a:cubicBezTo>
                  <a:lnTo>
                    <a:pt x="477" y="2773"/>
                  </a:lnTo>
                  <a:cubicBezTo>
                    <a:pt x="191" y="2830"/>
                    <a:pt x="0" y="3106"/>
                    <a:pt x="48" y="3402"/>
                  </a:cubicBezTo>
                  <a:cubicBezTo>
                    <a:pt x="104" y="3663"/>
                    <a:pt x="332" y="3851"/>
                    <a:pt x="592" y="3851"/>
                  </a:cubicBezTo>
                  <a:cubicBezTo>
                    <a:pt x="598" y="3851"/>
                    <a:pt x="605" y="3851"/>
                    <a:pt x="611" y="3851"/>
                  </a:cubicBezTo>
                  <a:lnTo>
                    <a:pt x="706" y="3851"/>
                  </a:lnTo>
                  <a:cubicBezTo>
                    <a:pt x="823" y="5361"/>
                    <a:pt x="2080" y="6475"/>
                    <a:pt x="3523" y="6475"/>
                  </a:cubicBezTo>
                  <a:cubicBezTo>
                    <a:pt x="3738" y="6475"/>
                    <a:pt x="3958" y="6450"/>
                    <a:pt x="4179" y="6398"/>
                  </a:cubicBezTo>
                  <a:cubicBezTo>
                    <a:pt x="2786" y="6083"/>
                    <a:pt x="1794" y="4843"/>
                    <a:pt x="1794" y="3412"/>
                  </a:cubicBezTo>
                  <a:lnTo>
                    <a:pt x="1794" y="445"/>
                  </a:lnTo>
                  <a:cubicBezTo>
                    <a:pt x="1788" y="170"/>
                    <a:pt x="1569" y="0"/>
                    <a:pt x="134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0" name="Google Shape;7110;p50"/>
            <p:cNvSpPr/>
            <p:nvPr/>
          </p:nvSpPr>
          <p:spPr>
            <a:xfrm>
              <a:off x="8157889" y="2116277"/>
              <a:ext cx="67714" cy="66588"/>
            </a:xfrm>
            <a:custGeom>
              <a:avLst/>
              <a:gdLst/>
              <a:ahLst/>
              <a:cxnLst/>
              <a:rect l="l" t="t" r="r" b="b"/>
              <a:pathLst>
                <a:path w="2586" h="2543" extrusionOk="0">
                  <a:moveTo>
                    <a:pt x="792" y="0"/>
                  </a:moveTo>
                  <a:cubicBezTo>
                    <a:pt x="458" y="0"/>
                    <a:pt x="172" y="248"/>
                    <a:pt x="143" y="582"/>
                  </a:cubicBezTo>
                  <a:lnTo>
                    <a:pt x="38" y="1508"/>
                  </a:lnTo>
                  <a:cubicBezTo>
                    <a:pt x="0" y="1784"/>
                    <a:pt x="143" y="2042"/>
                    <a:pt x="391" y="2166"/>
                  </a:cubicBezTo>
                  <a:lnTo>
                    <a:pt x="1002" y="2471"/>
                  </a:lnTo>
                  <a:cubicBezTo>
                    <a:pt x="1093" y="2519"/>
                    <a:pt x="1193" y="2543"/>
                    <a:pt x="1294" y="2543"/>
                  </a:cubicBezTo>
                  <a:cubicBezTo>
                    <a:pt x="1395" y="2543"/>
                    <a:pt x="1498" y="2519"/>
                    <a:pt x="1593" y="2471"/>
                  </a:cubicBezTo>
                  <a:lnTo>
                    <a:pt x="2194" y="2166"/>
                  </a:lnTo>
                  <a:cubicBezTo>
                    <a:pt x="2443" y="2042"/>
                    <a:pt x="2586" y="1784"/>
                    <a:pt x="2557" y="1508"/>
                  </a:cubicBezTo>
                  <a:lnTo>
                    <a:pt x="2452" y="582"/>
                  </a:lnTo>
                  <a:cubicBezTo>
                    <a:pt x="2414" y="248"/>
                    <a:pt x="2137" y="0"/>
                    <a:pt x="180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1" name="Google Shape;7111;p50"/>
            <p:cNvSpPr/>
            <p:nvPr/>
          </p:nvSpPr>
          <p:spPr>
            <a:xfrm>
              <a:off x="8157889" y="2116016"/>
              <a:ext cx="41739" cy="66667"/>
            </a:xfrm>
            <a:custGeom>
              <a:avLst/>
              <a:gdLst/>
              <a:ahLst/>
              <a:cxnLst/>
              <a:rect l="l" t="t" r="r" b="b"/>
              <a:pathLst>
                <a:path w="1594" h="2546" extrusionOk="0">
                  <a:moveTo>
                    <a:pt x="792" y="1"/>
                  </a:moveTo>
                  <a:cubicBezTo>
                    <a:pt x="458" y="1"/>
                    <a:pt x="172" y="258"/>
                    <a:pt x="134" y="583"/>
                  </a:cubicBezTo>
                  <a:lnTo>
                    <a:pt x="38" y="1518"/>
                  </a:lnTo>
                  <a:cubicBezTo>
                    <a:pt x="0" y="1785"/>
                    <a:pt x="143" y="2052"/>
                    <a:pt x="391" y="2176"/>
                  </a:cubicBezTo>
                  <a:lnTo>
                    <a:pt x="1002" y="2481"/>
                  </a:lnTo>
                  <a:cubicBezTo>
                    <a:pt x="1093" y="2524"/>
                    <a:pt x="1193" y="2546"/>
                    <a:pt x="1294" y="2546"/>
                  </a:cubicBezTo>
                  <a:cubicBezTo>
                    <a:pt x="1395" y="2546"/>
                    <a:pt x="1498" y="2524"/>
                    <a:pt x="1593" y="2481"/>
                  </a:cubicBezTo>
                  <a:lnTo>
                    <a:pt x="1221" y="2243"/>
                  </a:lnTo>
                  <a:cubicBezTo>
                    <a:pt x="964" y="2061"/>
                    <a:pt x="821" y="1747"/>
                    <a:pt x="859" y="1432"/>
                  </a:cubicBezTo>
                  <a:lnTo>
                    <a:pt x="964" y="287"/>
                  </a:lnTo>
                  <a:cubicBezTo>
                    <a:pt x="973" y="192"/>
                    <a:pt x="1002" y="96"/>
                    <a:pt x="10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2" name="Google Shape;7112;p50"/>
            <p:cNvSpPr/>
            <p:nvPr/>
          </p:nvSpPr>
          <p:spPr>
            <a:xfrm>
              <a:off x="8172317" y="2128034"/>
              <a:ext cx="37366" cy="16758"/>
            </a:xfrm>
            <a:custGeom>
              <a:avLst/>
              <a:gdLst/>
              <a:ahLst/>
              <a:cxnLst/>
              <a:rect l="l" t="t" r="r" b="b"/>
              <a:pathLst>
                <a:path w="1427" h="640" extrusionOk="0">
                  <a:moveTo>
                    <a:pt x="355" y="1"/>
                  </a:moveTo>
                  <a:cubicBezTo>
                    <a:pt x="199" y="1"/>
                    <a:pt x="0" y="191"/>
                    <a:pt x="127" y="324"/>
                  </a:cubicBezTo>
                  <a:cubicBezTo>
                    <a:pt x="265" y="517"/>
                    <a:pt x="482" y="639"/>
                    <a:pt x="720" y="639"/>
                  </a:cubicBezTo>
                  <a:cubicBezTo>
                    <a:pt x="729" y="639"/>
                    <a:pt x="738" y="639"/>
                    <a:pt x="747" y="639"/>
                  </a:cubicBezTo>
                  <a:cubicBezTo>
                    <a:pt x="985" y="639"/>
                    <a:pt x="1214" y="524"/>
                    <a:pt x="1357" y="324"/>
                  </a:cubicBezTo>
                  <a:cubicBezTo>
                    <a:pt x="1427" y="164"/>
                    <a:pt x="1293" y="19"/>
                    <a:pt x="1149" y="19"/>
                  </a:cubicBezTo>
                  <a:cubicBezTo>
                    <a:pt x="1096" y="19"/>
                    <a:pt x="1041" y="39"/>
                    <a:pt x="995" y="86"/>
                  </a:cubicBezTo>
                  <a:cubicBezTo>
                    <a:pt x="928" y="162"/>
                    <a:pt x="835" y="200"/>
                    <a:pt x="742" y="200"/>
                  </a:cubicBezTo>
                  <a:cubicBezTo>
                    <a:pt x="649" y="200"/>
                    <a:pt x="556" y="162"/>
                    <a:pt x="489" y="86"/>
                  </a:cubicBezTo>
                  <a:cubicBezTo>
                    <a:pt x="461" y="25"/>
                    <a:pt x="411" y="1"/>
                    <a:pt x="35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3" name="Google Shape;7113;p50"/>
            <p:cNvSpPr/>
            <p:nvPr/>
          </p:nvSpPr>
          <p:spPr>
            <a:xfrm>
              <a:off x="8144142" y="2047568"/>
              <a:ext cx="32496" cy="11521"/>
            </a:xfrm>
            <a:custGeom>
              <a:avLst/>
              <a:gdLst/>
              <a:ahLst/>
              <a:cxnLst/>
              <a:rect l="l" t="t" r="r" b="b"/>
              <a:pathLst>
                <a:path w="124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945" y="440"/>
                  </a:lnTo>
                  <a:cubicBezTo>
                    <a:pt x="1241" y="440"/>
                    <a:pt x="1241" y="1"/>
                    <a:pt x="94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4" name="Google Shape;7114;p50"/>
            <p:cNvSpPr/>
            <p:nvPr/>
          </p:nvSpPr>
          <p:spPr>
            <a:xfrm>
              <a:off x="8207091" y="2047568"/>
              <a:ext cx="32260" cy="11521"/>
            </a:xfrm>
            <a:custGeom>
              <a:avLst/>
              <a:gdLst/>
              <a:ahLst/>
              <a:cxnLst/>
              <a:rect l="l" t="t" r="r" b="b"/>
              <a:pathLst>
                <a:path w="123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945" y="440"/>
                  </a:lnTo>
                  <a:cubicBezTo>
                    <a:pt x="1231" y="440"/>
                    <a:pt x="1231" y="1"/>
                    <a:pt x="94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5" name="Google Shape;7115;p50"/>
            <p:cNvSpPr/>
            <p:nvPr/>
          </p:nvSpPr>
          <p:spPr>
            <a:xfrm>
              <a:off x="8104183" y="2070558"/>
              <a:ext cx="43729" cy="11260"/>
            </a:xfrm>
            <a:custGeom>
              <a:avLst/>
              <a:gdLst/>
              <a:ahLst/>
              <a:cxnLst/>
              <a:rect l="l" t="t" r="r" b="b"/>
              <a:pathLst>
                <a:path w="1670" h="430" extrusionOk="0">
                  <a:moveTo>
                    <a:pt x="286" y="1"/>
                  </a:moveTo>
                  <a:cubicBezTo>
                    <a:pt x="0" y="1"/>
                    <a:pt x="0" y="430"/>
                    <a:pt x="286" y="430"/>
                  </a:cubicBezTo>
                  <a:lnTo>
                    <a:pt x="1383" y="430"/>
                  </a:lnTo>
                  <a:cubicBezTo>
                    <a:pt x="1670" y="43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6" name="Google Shape;7116;p50"/>
            <p:cNvSpPr/>
            <p:nvPr/>
          </p:nvSpPr>
          <p:spPr>
            <a:xfrm>
              <a:off x="8235580" y="2070558"/>
              <a:ext cx="43729" cy="11260"/>
            </a:xfrm>
            <a:custGeom>
              <a:avLst/>
              <a:gdLst/>
              <a:ahLst/>
              <a:cxnLst/>
              <a:rect l="l" t="t" r="r" b="b"/>
              <a:pathLst>
                <a:path w="1670" h="430" extrusionOk="0">
                  <a:moveTo>
                    <a:pt x="296" y="1"/>
                  </a:moveTo>
                  <a:cubicBezTo>
                    <a:pt x="0" y="1"/>
                    <a:pt x="0" y="430"/>
                    <a:pt x="296" y="430"/>
                  </a:cubicBezTo>
                  <a:lnTo>
                    <a:pt x="1383" y="430"/>
                  </a:lnTo>
                  <a:cubicBezTo>
                    <a:pt x="1670" y="43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7" name="Google Shape;7117;p50"/>
            <p:cNvSpPr/>
            <p:nvPr/>
          </p:nvSpPr>
          <p:spPr>
            <a:xfrm>
              <a:off x="8174621" y="2070558"/>
              <a:ext cx="34486" cy="22833"/>
            </a:xfrm>
            <a:custGeom>
              <a:avLst/>
              <a:gdLst/>
              <a:ahLst/>
              <a:cxnLst/>
              <a:rect l="l" t="t" r="r" b="b"/>
              <a:pathLst>
                <a:path w="1317" h="872" extrusionOk="0">
                  <a:moveTo>
                    <a:pt x="659" y="1"/>
                  </a:moveTo>
                  <a:cubicBezTo>
                    <a:pt x="296" y="1"/>
                    <a:pt x="0" y="287"/>
                    <a:pt x="0" y="649"/>
                  </a:cubicBezTo>
                  <a:cubicBezTo>
                    <a:pt x="0" y="797"/>
                    <a:pt x="110" y="871"/>
                    <a:pt x="220" y="871"/>
                  </a:cubicBezTo>
                  <a:cubicBezTo>
                    <a:pt x="330" y="871"/>
                    <a:pt x="439" y="797"/>
                    <a:pt x="439" y="649"/>
                  </a:cubicBezTo>
                  <a:cubicBezTo>
                    <a:pt x="439" y="506"/>
                    <a:pt x="549" y="435"/>
                    <a:pt x="659" y="435"/>
                  </a:cubicBezTo>
                  <a:cubicBezTo>
                    <a:pt x="768" y="435"/>
                    <a:pt x="878" y="506"/>
                    <a:pt x="878" y="649"/>
                  </a:cubicBezTo>
                  <a:cubicBezTo>
                    <a:pt x="878" y="773"/>
                    <a:pt x="974" y="869"/>
                    <a:pt x="1088" y="869"/>
                  </a:cubicBezTo>
                  <a:cubicBezTo>
                    <a:pt x="1212" y="869"/>
                    <a:pt x="1317" y="773"/>
                    <a:pt x="1317" y="649"/>
                  </a:cubicBezTo>
                  <a:cubicBezTo>
                    <a:pt x="1317" y="28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8" name="Google Shape;7118;p50"/>
            <p:cNvSpPr/>
            <p:nvPr/>
          </p:nvSpPr>
          <p:spPr>
            <a:xfrm>
              <a:off x="8134663" y="2064824"/>
              <a:ext cx="51480" cy="39984"/>
            </a:xfrm>
            <a:custGeom>
              <a:avLst/>
              <a:gdLst/>
              <a:ahLst/>
              <a:cxnLst/>
              <a:rect l="l" t="t" r="r" b="b"/>
              <a:pathLst>
                <a:path w="1966" h="1527" extrusionOk="0">
                  <a:moveTo>
                    <a:pt x="1526" y="429"/>
                  </a:moveTo>
                  <a:lnTo>
                    <a:pt x="1526" y="868"/>
                  </a:lnTo>
                  <a:cubicBezTo>
                    <a:pt x="1526" y="992"/>
                    <a:pt x="1431" y="1088"/>
                    <a:pt x="1307" y="1088"/>
                  </a:cubicBezTo>
                  <a:lnTo>
                    <a:pt x="649" y="1088"/>
                  </a:lnTo>
                  <a:cubicBezTo>
                    <a:pt x="534" y="1088"/>
                    <a:pt x="439" y="992"/>
                    <a:pt x="439" y="868"/>
                  </a:cubicBezTo>
                  <a:lnTo>
                    <a:pt x="439" y="429"/>
                  </a:lnTo>
                  <a:close/>
                  <a:moveTo>
                    <a:pt x="219" y="0"/>
                  </a:moveTo>
                  <a:cubicBezTo>
                    <a:pt x="95" y="0"/>
                    <a:pt x="0" y="96"/>
                    <a:pt x="0" y="210"/>
                  </a:cubicBezTo>
                  <a:lnTo>
                    <a:pt x="0" y="868"/>
                  </a:lnTo>
                  <a:cubicBezTo>
                    <a:pt x="0" y="1231"/>
                    <a:pt x="286" y="1527"/>
                    <a:pt x="649" y="1527"/>
                  </a:cubicBezTo>
                  <a:lnTo>
                    <a:pt x="1307" y="1527"/>
                  </a:lnTo>
                  <a:cubicBezTo>
                    <a:pt x="1670" y="1527"/>
                    <a:pt x="1965" y="1231"/>
                    <a:pt x="1965" y="868"/>
                  </a:cubicBezTo>
                  <a:lnTo>
                    <a:pt x="1965" y="210"/>
                  </a:lnTo>
                  <a:cubicBezTo>
                    <a:pt x="1965" y="96"/>
                    <a:pt x="186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9" name="Google Shape;7119;p50"/>
            <p:cNvSpPr/>
            <p:nvPr/>
          </p:nvSpPr>
          <p:spPr>
            <a:xfrm>
              <a:off x="8197612" y="2064824"/>
              <a:ext cx="51218" cy="39984"/>
            </a:xfrm>
            <a:custGeom>
              <a:avLst/>
              <a:gdLst/>
              <a:ahLst/>
              <a:cxnLst/>
              <a:rect l="l" t="t" r="r" b="b"/>
              <a:pathLst>
                <a:path w="1956" h="1527" extrusionOk="0">
                  <a:moveTo>
                    <a:pt x="1527" y="429"/>
                  </a:moveTo>
                  <a:lnTo>
                    <a:pt x="1527" y="868"/>
                  </a:lnTo>
                  <a:cubicBezTo>
                    <a:pt x="1527" y="992"/>
                    <a:pt x="1431" y="1088"/>
                    <a:pt x="1307" y="1088"/>
                  </a:cubicBezTo>
                  <a:lnTo>
                    <a:pt x="649" y="1088"/>
                  </a:lnTo>
                  <a:cubicBezTo>
                    <a:pt x="534" y="1088"/>
                    <a:pt x="429" y="992"/>
                    <a:pt x="429" y="868"/>
                  </a:cubicBezTo>
                  <a:lnTo>
                    <a:pt x="429" y="429"/>
                  </a:lnTo>
                  <a:close/>
                  <a:moveTo>
                    <a:pt x="210" y="0"/>
                  </a:moveTo>
                  <a:cubicBezTo>
                    <a:pt x="96" y="0"/>
                    <a:pt x="0" y="96"/>
                    <a:pt x="0" y="210"/>
                  </a:cubicBezTo>
                  <a:lnTo>
                    <a:pt x="0" y="868"/>
                  </a:lnTo>
                  <a:cubicBezTo>
                    <a:pt x="0" y="1231"/>
                    <a:pt x="286" y="1527"/>
                    <a:pt x="649" y="1527"/>
                  </a:cubicBezTo>
                  <a:lnTo>
                    <a:pt x="1307" y="1527"/>
                  </a:lnTo>
                  <a:cubicBezTo>
                    <a:pt x="1670" y="1527"/>
                    <a:pt x="1956" y="1231"/>
                    <a:pt x="1956" y="868"/>
                  </a:cubicBezTo>
                  <a:lnTo>
                    <a:pt x="1956" y="210"/>
                  </a:lnTo>
                  <a:cubicBezTo>
                    <a:pt x="1956" y="96"/>
                    <a:pt x="186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0" name="Google Shape;7120;p50"/>
            <p:cNvSpPr/>
            <p:nvPr/>
          </p:nvSpPr>
          <p:spPr>
            <a:xfrm>
              <a:off x="8154642" y="2076319"/>
              <a:ext cx="11521" cy="11312"/>
            </a:xfrm>
            <a:custGeom>
              <a:avLst/>
              <a:gdLst/>
              <a:ahLst/>
              <a:cxnLst/>
              <a:rect l="l" t="t" r="r" b="b"/>
              <a:pathLst>
                <a:path w="440" h="432" extrusionOk="0">
                  <a:moveTo>
                    <a:pt x="0" y="0"/>
                  </a:moveTo>
                  <a:lnTo>
                    <a:pt x="0" y="210"/>
                  </a:lnTo>
                  <a:cubicBezTo>
                    <a:pt x="0" y="358"/>
                    <a:pt x="110" y="432"/>
                    <a:pt x="220" y="432"/>
                  </a:cubicBezTo>
                  <a:cubicBezTo>
                    <a:pt x="329" y="432"/>
                    <a:pt x="439" y="358"/>
                    <a:pt x="439" y="210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1" name="Google Shape;7121;p50"/>
            <p:cNvSpPr/>
            <p:nvPr/>
          </p:nvSpPr>
          <p:spPr>
            <a:xfrm>
              <a:off x="8217591" y="2076319"/>
              <a:ext cx="11521" cy="11312"/>
            </a:xfrm>
            <a:custGeom>
              <a:avLst/>
              <a:gdLst/>
              <a:ahLst/>
              <a:cxnLst/>
              <a:rect l="l" t="t" r="r" b="b"/>
              <a:pathLst>
                <a:path w="440" h="432" extrusionOk="0">
                  <a:moveTo>
                    <a:pt x="0" y="0"/>
                  </a:moveTo>
                  <a:lnTo>
                    <a:pt x="0" y="210"/>
                  </a:lnTo>
                  <a:cubicBezTo>
                    <a:pt x="0" y="358"/>
                    <a:pt x="108" y="432"/>
                    <a:pt x="216" y="432"/>
                  </a:cubicBezTo>
                  <a:cubicBezTo>
                    <a:pt x="325" y="432"/>
                    <a:pt x="434" y="358"/>
                    <a:pt x="439" y="210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2" name="Google Shape;7122;p50"/>
          <p:cNvGrpSpPr/>
          <p:nvPr/>
        </p:nvGrpSpPr>
        <p:grpSpPr>
          <a:xfrm>
            <a:off x="7153930" y="1973150"/>
            <a:ext cx="274812" cy="354729"/>
            <a:chOff x="7153930" y="1973150"/>
            <a:chExt cx="274812" cy="354729"/>
          </a:xfrm>
        </p:grpSpPr>
        <p:sp>
          <p:nvSpPr>
            <p:cNvPr id="7123" name="Google Shape;7123;p50"/>
            <p:cNvSpPr/>
            <p:nvPr/>
          </p:nvSpPr>
          <p:spPr>
            <a:xfrm>
              <a:off x="7153930" y="2212691"/>
              <a:ext cx="274812" cy="115188"/>
            </a:xfrm>
            <a:custGeom>
              <a:avLst/>
              <a:gdLst/>
              <a:ahLst/>
              <a:cxnLst/>
              <a:rect l="l" t="t" r="r" b="b"/>
              <a:pathLst>
                <a:path w="10495" h="4399" extrusionOk="0">
                  <a:moveTo>
                    <a:pt x="3063" y="1"/>
                  </a:moveTo>
                  <a:lnTo>
                    <a:pt x="945" y="630"/>
                  </a:lnTo>
                  <a:cubicBezTo>
                    <a:pt x="391" y="793"/>
                    <a:pt x="10" y="1298"/>
                    <a:pt x="0" y="1880"/>
                  </a:cubicBezTo>
                  <a:lnTo>
                    <a:pt x="0" y="3740"/>
                  </a:lnTo>
                  <a:cubicBezTo>
                    <a:pt x="0" y="4103"/>
                    <a:pt x="296" y="4399"/>
                    <a:pt x="658" y="4399"/>
                  </a:cubicBezTo>
                  <a:lnTo>
                    <a:pt x="9836" y="4399"/>
                  </a:lnTo>
                  <a:cubicBezTo>
                    <a:pt x="10198" y="4399"/>
                    <a:pt x="10494" y="4103"/>
                    <a:pt x="10494" y="3740"/>
                  </a:cubicBezTo>
                  <a:lnTo>
                    <a:pt x="10494" y="1880"/>
                  </a:lnTo>
                  <a:cubicBezTo>
                    <a:pt x="10494" y="1298"/>
                    <a:pt x="10103" y="793"/>
                    <a:pt x="9550" y="630"/>
                  </a:cubicBezTo>
                  <a:lnTo>
                    <a:pt x="7441" y="1"/>
                  </a:lnTo>
                  <a:lnTo>
                    <a:pt x="5247" y="1995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4" name="Google Shape;7124;p50"/>
            <p:cNvSpPr/>
            <p:nvPr/>
          </p:nvSpPr>
          <p:spPr>
            <a:xfrm>
              <a:off x="7184409" y="2116277"/>
              <a:ext cx="213591" cy="211601"/>
            </a:xfrm>
            <a:custGeom>
              <a:avLst/>
              <a:gdLst/>
              <a:ahLst/>
              <a:cxnLst/>
              <a:rect l="l" t="t" r="r" b="b"/>
              <a:pathLst>
                <a:path w="8157" h="8081" extrusionOk="0">
                  <a:moveTo>
                    <a:pt x="4083" y="0"/>
                  </a:moveTo>
                  <a:lnTo>
                    <a:pt x="229" y="611"/>
                  </a:lnTo>
                  <a:cubicBezTo>
                    <a:pt x="86" y="630"/>
                    <a:pt x="0" y="792"/>
                    <a:pt x="76" y="926"/>
                  </a:cubicBezTo>
                  <a:lnTo>
                    <a:pt x="2557" y="5677"/>
                  </a:lnTo>
                  <a:lnTo>
                    <a:pt x="2232" y="6316"/>
                  </a:lnTo>
                  <a:cubicBezTo>
                    <a:pt x="2156" y="6459"/>
                    <a:pt x="2175" y="6631"/>
                    <a:pt x="2271" y="6764"/>
                  </a:cubicBezTo>
                  <a:lnTo>
                    <a:pt x="3206" y="8081"/>
                  </a:lnTo>
                  <a:lnTo>
                    <a:pt x="4951" y="8081"/>
                  </a:lnTo>
                  <a:lnTo>
                    <a:pt x="5896" y="6764"/>
                  </a:lnTo>
                  <a:cubicBezTo>
                    <a:pt x="5991" y="6631"/>
                    <a:pt x="6001" y="6459"/>
                    <a:pt x="5934" y="6316"/>
                  </a:cubicBezTo>
                  <a:lnTo>
                    <a:pt x="5610" y="5677"/>
                  </a:lnTo>
                  <a:lnTo>
                    <a:pt x="8090" y="926"/>
                  </a:lnTo>
                  <a:cubicBezTo>
                    <a:pt x="8157" y="792"/>
                    <a:pt x="8080" y="630"/>
                    <a:pt x="7937" y="611"/>
                  </a:cubicBezTo>
                  <a:lnTo>
                    <a:pt x="408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5" name="Google Shape;7125;p50"/>
            <p:cNvSpPr/>
            <p:nvPr/>
          </p:nvSpPr>
          <p:spPr>
            <a:xfrm>
              <a:off x="7185640" y="2116277"/>
              <a:ext cx="211365" cy="145458"/>
            </a:xfrm>
            <a:custGeom>
              <a:avLst/>
              <a:gdLst/>
              <a:ahLst/>
              <a:cxnLst/>
              <a:rect l="l" t="t" r="r" b="b"/>
              <a:pathLst>
                <a:path w="8072" h="5555" extrusionOk="0">
                  <a:moveTo>
                    <a:pt x="4036" y="0"/>
                  </a:moveTo>
                  <a:lnTo>
                    <a:pt x="192" y="611"/>
                  </a:lnTo>
                  <a:cubicBezTo>
                    <a:pt x="87" y="620"/>
                    <a:pt x="10" y="706"/>
                    <a:pt x="1" y="802"/>
                  </a:cubicBezTo>
                  <a:lnTo>
                    <a:pt x="3864" y="5476"/>
                  </a:lnTo>
                  <a:cubicBezTo>
                    <a:pt x="3907" y="5529"/>
                    <a:pt x="3969" y="5555"/>
                    <a:pt x="4033" y="5555"/>
                  </a:cubicBezTo>
                  <a:cubicBezTo>
                    <a:pt x="4096" y="5555"/>
                    <a:pt x="4160" y="5529"/>
                    <a:pt x="4208" y="5476"/>
                  </a:cubicBezTo>
                  <a:lnTo>
                    <a:pt x="8072" y="802"/>
                  </a:lnTo>
                  <a:cubicBezTo>
                    <a:pt x="8062" y="706"/>
                    <a:pt x="7986" y="630"/>
                    <a:pt x="7890" y="611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6" name="Google Shape;7126;p50"/>
            <p:cNvSpPr/>
            <p:nvPr/>
          </p:nvSpPr>
          <p:spPr>
            <a:xfrm>
              <a:off x="7244608" y="2167731"/>
              <a:ext cx="93454" cy="94004"/>
            </a:xfrm>
            <a:custGeom>
              <a:avLst/>
              <a:gdLst/>
              <a:ahLst/>
              <a:cxnLst/>
              <a:rect l="l" t="t" r="r" b="b"/>
              <a:pathLst>
                <a:path w="3569" h="3590" extrusionOk="0">
                  <a:moveTo>
                    <a:pt x="258" y="1"/>
                  </a:moveTo>
                  <a:lnTo>
                    <a:pt x="258" y="1040"/>
                  </a:lnTo>
                  <a:cubicBezTo>
                    <a:pt x="258" y="1241"/>
                    <a:pt x="162" y="1432"/>
                    <a:pt x="0" y="1556"/>
                  </a:cubicBezTo>
                  <a:lnTo>
                    <a:pt x="1612" y="3511"/>
                  </a:lnTo>
                  <a:cubicBezTo>
                    <a:pt x="1655" y="3564"/>
                    <a:pt x="1717" y="3590"/>
                    <a:pt x="1781" y="3590"/>
                  </a:cubicBezTo>
                  <a:cubicBezTo>
                    <a:pt x="1844" y="3590"/>
                    <a:pt x="1908" y="3564"/>
                    <a:pt x="1956" y="3511"/>
                  </a:cubicBezTo>
                  <a:lnTo>
                    <a:pt x="3568" y="1556"/>
                  </a:lnTo>
                  <a:cubicBezTo>
                    <a:pt x="3406" y="1432"/>
                    <a:pt x="3311" y="1241"/>
                    <a:pt x="3311" y="1040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7" name="Google Shape;7127;p50"/>
            <p:cNvSpPr/>
            <p:nvPr/>
          </p:nvSpPr>
          <p:spPr>
            <a:xfrm>
              <a:off x="7157177" y="2238430"/>
              <a:ext cx="48233" cy="89448"/>
            </a:xfrm>
            <a:custGeom>
              <a:avLst/>
              <a:gdLst/>
              <a:ahLst/>
              <a:cxnLst/>
              <a:rect l="l" t="t" r="r" b="b"/>
              <a:pathLst>
                <a:path w="1842" h="3416" extrusionOk="0">
                  <a:moveTo>
                    <a:pt x="248" y="0"/>
                  </a:moveTo>
                  <a:cubicBezTo>
                    <a:pt x="143" y="105"/>
                    <a:pt x="67" y="229"/>
                    <a:pt x="0" y="363"/>
                  </a:cubicBezTo>
                  <a:lnTo>
                    <a:pt x="1174" y="1355"/>
                  </a:lnTo>
                  <a:cubicBezTo>
                    <a:pt x="1326" y="1479"/>
                    <a:pt x="1412" y="1670"/>
                    <a:pt x="1412" y="1861"/>
                  </a:cubicBezTo>
                  <a:lnTo>
                    <a:pt x="1412" y="3416"/>
                  </a:lnTo>
                  <a:lnTo>
                    <a:pt x="1841" y="3416"/>
                  </a:lnTo>
                  <a:lnTo>
                    <a:pt x="1841" y="1851"/>
                  </a:lnTo>
                  <a:cubicBezTo>
                    <a:pt x="1841" y="1536"/>
                    <a:pt x="1698" y="1231"/>
                    <a:pt x="1460" y="1031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8" name="Google Shape;7128;p50"/>
            <p:cNvSpPr/>
            <p:nvPr/>
          </p:nvSpPr>
          <p:spPr>
            <a:xfrm>
              <a:off x="7377000" y="2238430"/>
              <a:ext cx="48495" cy="89448"/>
            </a:xfrm>
            <a:custGeom>
              <a:avLst/>
              <a:gdLst/>
              <a:ahLst/>
              <a:cxnLst/>
              <a:rect l="l" t="t" r="r" b="b"/>
              <a:pathLst>
                <a:path w="1852" h="3416" extrusionOk="0">
                  <a:moveTo>
                    <a:pt x="1603" y="0"/>
                  </a:moveTo>
                  <a:lnTo>
                    <a:pt x="392" y="1031"/>
                  </a:lnTo>
                  <a:cubicBezTo>
                    <a:pt x="143" y="1231"/>
                    <a:pt x="0" y="1536"/>
                    <a:pt x="0" y="1851"/>
                  </a:cubicBezTo>
                  <a:lnTo>
                    <a:pt x="0" y="3416"/>
                  </a:lnTo>
                  <a:lnTo>
                    <a:pt x="439" y="3416"/>
                  </a:lnTo>
                  <a:lnTo>
                    <a:pt x="439" y="1861"/>
                  </a:lnTo>
                  <a:cubicBezTo>
                    <a:pt x="439" y="1670"/>
                    <a:pt x="525" y="1479"/>
                    <a:pt x="668" y="1355"/>
                  </a:cubicBezTo>
                  <a:lnTo>
                    <a:pt x="1851" y="363"/>
                  </a:lnTo>
                  <a:cubicBezTo>
                    <a:pt x="1784" y="229"/>
                    <a:pt x="1708" y="105"/>
                    <a:pt x="16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9" name="Google Shape;7129;p50"/>
            <p:cNvSpPr/>
            <p:nvPr/>
          </p:nvSpPr>
          <p:spPr>
            <a:xfrm>
              <a:off x="7251338" y="2167731"/>
              <a:ext cx="79969" cy="22886"/>
            </a:xfrm>
            <a:custGeom>
              <a:avLst/>
              <a:gdLst/>
              <a:ahLst/>
              <a:cxnLst/>
              <a:rect l="l" t="t" r="r" b="b"/>
              <a:pathLst>
                <a:path w="3054" h="874" extrusionOk="0">
                  <a:moveTo>
                    <a:pt x="1" y="1"/>
                  </a:moveTo>
                  <a:lnTo>
                    <a:pt x="1" y="487"/>
                  </a:lnTo>
                  <a:cubicBezTo>
                    <a:pt x="478" y="745"/>
                    <a:pt x="1002" y="874"/>
                    <a:pt x="1527" y="874"/>
                  </a:cubicBezTo>
                  <a:cubicBezTo>
                    <a:pt x="2052" y="874"/>
                    <a:pt x="2577" y="745"/>
                    <a:pt x="3054" y="487"/>
                  </a:cubicBezTo>
                  <a:lnTo>
                    <a:pt x="30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0" name="Google Shape;7130;p50"/>
            <p:cNvSpPr/>
            <p:nvPr/>
          </p:nvSpPr>
          <p:spPr>
            <a:xfrm>
              <a:off x="7195145" y="2013109"/>
              <a:ext cx="192381" cy="165882"/>
            </a:xfrm>
            <a:custGeom>
              <a:avLst/>
              <a:gdLst/>
              <a:ahLst/>
              <a:cxnLst/>
              <a:rect l="l" t="t" r="r" b="b"/>
              <a:pathLst>
                <a:path w="7347" h="6335" extrusionOk="0">
                  <a:moveTo>
                    <a:pt x="840" y="0"/>
                  </a:moveTo>
                  <a:lnTo>
                    <a:pt x="840" y="2624"/>
                  </a:lnTo>
                  <a:lnTo>
                    <a:pt x="725" y="2624"/>
                  </a:lnTo>
                  <a:cubicBezTo>
                    <a:pt x="0" y="2624"/>
                    <a:pt x="0" y="3721"/>
                    <a:pt x="725" y="3721"/>
                  </a:cubicBezTo>
                  <a:lnTo>
                    <a:pt x="849" y="3721"/>
                  </a:lnTo>
                  <a:cubicBezTo>
                    <a:pt x="964" y="5200"/>
                    <a:pt x="2195" y="6335"/>
                    <a:pt x="3673" y="6335"/>
                  </a:cubicBezTo>
                  <a:cubicBezTo>
                    <a:pt x="5161" y="6335"/>
                    <a:pt x="6392" y="5200"/>
                    <a:pt x="6507" y="3721"/>
                  </a:cubicBezTo>
                  <a:lnTo>
                    <a:pt x="6621" y="3721"/>
                  </a:lnTo>
                  <a:cubicBezTo>
                    <a:pt x="7346" y="3721"/>
                    <a:pt x="7346" y="2624"/>
                    <a:pt x="6621" y="2624"/>
                  </a:cubicBezTo>
                  <a:lnTo>
                    <a:pt x="6516" y="2624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1" name="Google Shape;7131;p50"/>
            <p:cNvSpPr/>
            <p:nvPr/>
          </p:nvSpPr>
          <p:spPr>
            <a:xfrm>
              <a:off x="7274067" y="2122012"/>
              <a:ext cx="34512" cy="17020"/>
            </a:xfrm>
            <a:custGeom>
              <a:avLst/>
              <a:gdLst/>
              <a:ahLst/>
              <a:cxnLst/>
              <a:rect l="l" t="t" r="r" b="b"/>
              <a:pathLst>
                <a:path w="1318" h="650" extrusionOk="0">
                  <a:moveTo>
                    <a:pt x="1" y="1"/>
                  </a:moveTo>
                  <a:cubicBezTo>
                    <a:pt x="1" y="363"/>
                    <a:pt x="297" y="650"/>
                    <a:pt x="659" y="650"/>
                  </a:cubicBezTo>
                  <a:cubicBezTo>
                    <a:pt x="1022" y="650"/>
                    <a:pt x="1317" y="363"/>
                    <a:pt x="1317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2" name="Google Shape;7132;p50"/>
            <p:cNvSpPr/>
            <p:nvPr/>
          </p:nvSpPr>
          <p:spPr>
            <a:xfrm>
              <a:off x="7197633" y="2013344"/>
              <a:ext cx="145170" cy="165882"/>
            </a:xfrm>
            <a:custGeom>
              <a:avLst/>
              <a:gdLst/>
              <a:ahLst/>
              <a:cxnLst/>
              <a:rect l="l" t="t" r="r" b="b"/>
              <a:pathLst>
                <a:path w="5544" h="6335" extrusionOk="0">
                  <a:moveTo>
                    <a:pt x="735" y="1"/>
                  </a:moveTo>
                  <a:lnTo>
                    <a:pt x="735" y="2624"/>
                  </a:lnTo>
                  <a:lnTo>
                    <a:pt x="649" y="2624"/>
                  </a:lnTo>
                  <a:cubicBezTo>
                    <a:pt x="392" y="2624"/>
                    <a:pt x="172" y="2787"/>
                    <a:pt x="106" y="3025"/>
                  </a:cubicBezTo>
                  <a:cubicBezTo>
                    <a:pt x="1" y="3369"/>
                    <a:pt x="268" y="3712"/>
                    <a:pt x="630" y="3722"/>
                  </a:cubicBezTo>
                  <a:lnTo>
                    <a:pt x="745" y="3722"/>
                  </a:lnTo>
                  <a:cubicBezTo>
                    <a:pt x="848" y="5216"/>
                    <a:pt x="2102" y="6335"/>
                    <a:pt x="3556" y="6335"/>
                  </a:cubicBezTo>
                  <a:cubicBezTo>
                    <a:pt x="3708" y="6335"/>
                    <a:pt x="3862" y="6323"/>
                    <a:pt x="4017" y="6297"/>
                  </a:cubicBezTo>
                  <a:cubicBezTo>
                    <a:pt x="2634" y="6087"/>
                    <a:pt x="1613" y="4895"/>
                    <a:pt x="1613" y="3493"/>
                  </a:cubicBezTo>
                  <a:lnTo>
                    <a:pt x="1613" y="2586"/>
                  </a:lnTo>
                  <a:cubicBezTo>
                    <a:pt x="1613" y="1957"/>
                    <a:pt x="1794" y="1337"/>
                    <a:pt x="2157" y="821"/>
                  </a:cubicBezTo>
                  <a:lnTo>
                    <a:pt x="2166" y="802"/>
                  </a:lnTo>
                  <a:cubicBezTo>
                    <a:pt x="2206" y="740"/>
                    <a:pt x="2272" y="708"/>
                    <a:pt x="2339" y="708"/>
                  </a:cubicBezTo>
                  <a:cubicBezTo>
                    <a:pt x="2386" y="708"/>
                    <a:pt x="2433" y="723"/>
                    <a:pt x="2472" y="755"/>
                  </a:cubicBezTo>
                  <a:cubicBezTo>
                    <a:pt x="2739" y="955"/>
                    <a:pt x="3034" y="1127"/>
                    <a:pt x="3349" y="1251"/>
                  </a:cubicBezTo>
                  <a:cubicBezTo>
                    <a:pt x="3421" y="1279"/>
                    <a:pt x="3499" y="1294"/>
                    <a:pt x="3579" y="1294"/>
                  </a:cubicBezTo>
                  <a:cubicBezTo>
                    <a:pt x="3659" y="1294"/>
                    <a:pt x="3740" y="1279"/>
                    <a:pt x="3817" y="1251"/>
                  </a:cubicBezTo>
                  <a:cubicBezTo>
                    <a:pt x="4198" y="1108"/>
                    <a:pt x="5267" y="230"/>
                    <a:pt x="554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3" name="Google Shape;7133;p50"/>
            <p:cNvSpPr/>
            <p:nvPr/>
          </p:nvSpPr>
          <p:spPr>
            <a:xfrm>
              <a:off x="7251338" y="2081923"/>
              <a:ext cx="11286" cy="17151"/>
            </a:xfrm>
            <a:custGeom>
              <a:avLst/>
              <a:gdLst/>
              <a:ahLst/>
              <a:cxnLst/>
              <a:rect l="l" t="t" r="r" b="b"/>
              <a:pathLst>
                <a:path w="431" h="655" extrusionOk="0">
                  <a:moveTo>
                    <a:pt x="215" y="1"/>
                  </a:moveTo>
                  <a:cubicBezTo>
                    <a:pt x="108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4" name="Google Shape;7134;p50"/>
            <p:cNvSpPr/>
            <p:nvPr/>
          </p:nvSpPr>
          <p:spPr>
            <a:xfrm>
              <a:off x="7319786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10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5" name="Google Shape;7135;p50"/>
            <p:cNvSpPr/>
            <p:nvPr/>
          </p:nvSpPr>
          <p:spPr>
            <a:xfrm>
              <a:off x="7242671" y="2064641"/>
              <a:ext cx="33674" cy="17439"/>
            </a:xfrm>
            <a:custGeom>
              <a:avLst/>
              <a:gdLst/>
              <a:ahLst/>
              <a:cxnLst/>
              <a:rect l="l" t="t" r="r" b="b"/>
              <a:pathLst>
                <a:path w="1286" h="666" extrusionOk="0">
                  <a:moveTo>
                    <a:pt x="311" y="0"/>
                  </a:moveTo>
                  <a:cubicBezTo>
                    <a:pt x="87" y="0"/>
                    <a:pt x="0" y="350"/>
                    <a:pt x="255" y="427"/>
                  </a:cubicBezTo>
                  <a:lnTo>
                    <a:pt x="914" y="646"/>
                  </a:lnTo>
                  <a:cubicBezTo>
                    <a:pt x="933" y="656"/>
                    <a:pt x="961" y="656"/>
                    <a:pt x="981" y="656"/>
                  </a:cubicBezTo>
                  <a:lnTo>
                    <a:pt x="981" y="665"/>
                  </a:lnTo>
                  <a:cubicBezTo>
                    <a:pt x="1238" y="665"/>
                    <a:pt x="1286" y="312"/>
                    <a:pt x="1057" y="236"/>
                  </a:cubicBezTo>
                  <a:lnTo>
                    <a:pt x="399" y="17"/>
                  </a:lnTo>
                  <a:cubicBezTo>
                    <a:pt x="368" y="5"/>
                    <a:pt x="339" y="0"/>
                    <a:pt x="31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6" name="Google Shape;7136;p50"/>
            <p:cNvSpPr/>
            <p:nvPr/>
          </p:nvSpPr>
          <p:spPr>
            <a:xfrm>
              <a:off x="7306143" y="2064745"/>
              <a:ext cx="33255" cy="17099"/>
            </a:xfrm>
            <a:custGeom>
              <a:avLst/>
              <a:gdLst/>
              <a:ahLst/>
              <a:cxnLst/>
              <a:rect l="l" t="t" r="r" b="b"/>
              <a:pathLst>
                <a:path w="1270" h="653" extrusionOk="0">
                  <a:moveTo>
                    <a:pt x="967" y="1"/>
                  </a:moveTo>
                  <a:cubicBezTo>
                    <a:pt x="944" y="1"/>
                    <a:pt x="919" y="5"/>
                    <a:pt x="894" y="13"/>
                  </a:cubicBezTo>
                  <a:lnTo>
                    <a:pt x="236" y="232"/>
                  </a:lnTo>
                  <a:cubicBezTo>
                    <a:pt x="0" y="307"/>
                    <a:pt x="53" y="652"/>
                    <a:pt x="302" y="652"/>
                  </a:cubicBezTo>
                  <a:cubicBezTo>
                    <a:pt x="305" y="652"/>
                    <a:pt x="308" y="652"/>
                    <a:pt x="312" y="652"/>
                  </a:cubicBezTo>
                  <a:cubicBezTo>
                    <a:pt x="331" y="652"/>
                    <a:pt x="350" y="652"/>
                    <a:pt x="379" y="642"/>
                  </a:cubicBezTo>
                  <a:lnTo>
                    <a:pt x="1037" y="423"/>
                  </a:lnTo>
                  <a:cubicBezTo>
                    <a:pt x="1270" y="337"/>
                    <a:pt x="1183" y="1"/>
                    <a:pt x="9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7" name="Google Shape;7137;p50"/>
            <p:cNvSpPr/>
            <p:nvPr/>
          </p:nvSpPr>
          <p:spPr>
            <a:xfrm>
              <a:off x="7205383" y="1973150"/>
              <a:ext cx="171643" cy="111679"/>
            </a:xfrm>
            <a:custGeom>
              <a:avLst/>
              <a:gdLst/>
              <a:ahLst/>
              <a:cxnLst/>
              <a:rect l="l" t="t" r="r" b="b"/>
              <a:pathLst>
                <a:path w="6555" h="4265" extrusionOk="0">
                  <a:moveTo>
                    <a:pt x="2624" y="0"/>
                  </a:moveTo>
                  <a:cubicBezTo>
                    <a:pt x="1174" y="0"/>
                    <a:pt x="0" y="1173"/>
                    <a:pt x="0" y="2624"/>
                  </a:cubicBezTo>
                  <a:lnTo>
                    <a:pt x="0" y="4264"/>
                  </a:lnTo>
                  <a:cubicBezTo>
                    <a:pt x="96" y="4198"/>
                    <a:pt x="210" y="4159"/>
                    <a:pt x="334" y="4159"/>
                  </a:cubicBezTo>
                  <a:lnTo>
                    <a:pt x="477" y="4159"/>
                  </a:lnTo>
                  <a:cubicBezTo>
                    <a:pt x="582" y="4159"/>
                    <a:pt x="668" y="4083"/>
                    <a:pt x="687" y="3988"/>
                  </a:cubicBezTo>
                  <a:cubicBezTo>
                    <a:pt x="783" y="3577"/>
                    <a:pt x="1059" y="2538"/>
                    <a:pt x="1823" y="1689"/>
                  </a:cubicBezTo>
                  <a:cubicBezTo>
                    <a:pt x="1862" y="1644"/>
                    <a:pt x="1916" y="1623"/>
                    <a:pt x="1972" y="1623"/>
                  </a:cubicBezTo>
                  <a:cubicBezTo>
                    <a:pt x="2024" y="1623"/>
                    <a:pt x="2077" y="1642"/>
                    <a:pt x="2118" y="1679"/>
                  </a:cubicBezTo>
                  <a:cubicBezTo>
                    <a:pt x="2443" y="1975"/>
                    <a:pt x="2805" y="2204"/>
                    <a:pt x="3206" y="2385"/>
                  </a:cubicBezTo>
                  <a:cubicBezTo>
                    <a:pt x="3230" y="2395"/>
                    <a:pt x="3256" y="2399"/>
                    <a:pt x="3282" y="2399"/>
                  </a:cubicBezTo>
                  <a:cubicBezTo>
                    <a:pt x="3308" y="2399"/>
                    <a:pt x="3335" y="2395"/>
                    <a:pt x="3359" y="2385"/>
                  </a:cubicBezTo>
                  <a:cubicBezTo>
                    <a:pt x="3750" y="2204"/>
                    <a:pt x="4122" y="1975"/>
                    <a:pt x="4437" y="1679"/>
                  </a:cubicBezTo>
                  <a:cubicBezTo>
                    <a:pt x="4478" y="1642"/>
                    <a:pt x="4531" y="1623"/>
                    <a:pt x="4584" y="1623"/>
                  </a:cubicBezTo>
                  <a:cubicBezTo>
                    <a:pt x="4641" y="1623"/>
                    <a:pt x="4698" y="1644"/>
                    <a:pt x="4742" y="1689"/>
                  </a:cubicBezTo>
                  <a:cubicBezTo>
                    <a:pt x="5495" y="2538"/>
                    <a:pt x="5782" y="3577"/>
                    <a:pt x="5868" y="3988"/>
                  </a:cubicBezTo>
                  <a:cubicBezTo>
                    <a:pt x="5887" y="4083"/>
                    <a:pt x="5982" y="4159"/>
                    <a:pt x="6087" y="4159"/>
                  </a:cubicBezTo>
                  <a:lnTo>
                    <a:pt x="6230" y="4159"/>
                  </a:lnTo>
                  <a:cubicBezTo>
                    <a:pt x="6345" y="4159"/>
                    <a:pt x="6459" y="4198"/>
                    <a:pt x="6554" y="4264"/>
                  </a:cubicBezTo>
                  <a:lnTo>
                    <a:pt x="6554" y="2624"/>
                  </a:lnTo>
                  <a:cubicBezTo>
                    <a:pt x="6554" y="1173"/>
                    <a:pt x="5381" y="0"/>
                    <a:pt x="393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8" name="Google Shape;7138;p50"/>
            <p:cNvSpPr/>
            <p:nvPr/>
          </p:nvSpPr>
          <p:spPr>
            <a:xfrm>
              <a:off x="7297057" y="2120284"/>
              <a:ext cx="23017" cy="21236"/>
            </a:xfrm>
            <a:custGeom>
              <a:avLst/>
              <a:gdLst/>
              <a:ahLst/>
              <a:cxnLst/>
              <a:rect l="l" t="t" r="r" b="b"/>
              <a:pathLst>
                <a:path w="879" h="811" extrusionOk="0">
                  <a:moveTo>
                    <a:pt x="878" y="0"/>
                  </a:moveTo>
                  <a:lnTo>
                    <a:pt x="1" y="67"/>
                  </a:lnTo>
                  <a:lnTo>
                    <a:pt x="344" y="754"/>
                  </a:lnTo>
                  <a:cubicBezTo>
                    <a:pt x="363" y="792"/>
                    <a:pt x="399" y="811"/>
                    <a:pt x="435" y="811"/>
                  </a:cubicBezTo>
                  <a:cubicBezTo>
                    <a:pt x="470" y="811"/>
                    <a:pt x="506" y="792"/>
                    <a:pt x="525" y="75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9" name="Google Shape;7139;p50"/>
            <p:cNvSpPr/>
            <p:nvPr/>
          </p:nvSpPr>
          <p:spPr>
            <a:xfrm>
              <a:off x="7262598" y="2120284"/>
              <a:ext cx="22990" cy="21236"/>
            </a:xfrm>
            <a:custGeom>
              <a:avLst/>
              <a:gdLst/>
              <a:ahLst/>
              <a:cxnLst/>
              <a:rect l="l" t="t" r="r" b="b"/>
              <a:pathLst>
                <a:path w="878" h="811" extrusionOk="0">
                  <a:moveTo>
                    <a:pt x="0" y="0"/>
                  </a:moveTo>
                  <a:lnTo>
                    <a:pt x="353" y="754"/>
                  </a:lnTo>
                  <a:cubicBezTo>
                    <a:pt x="372" y="792"/>
                    <a:pt x="408" y="811"/>
                    <a:pt x="444" y="811"/>
                  </a:cubicBezTo>
                  <a:cubicBezTo>
                    <a:pt x="479" y="811"/>
                    <a:pt x="515" y="792"/>
                    <a:pt x="534" y="754"/>
                  </a:cubicBezTo>
                  <a:lnTo>
                    <a:pt x="87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0" name="Google Shape;7140;p50"/>
            <p:cNvSpPr/>
            <p:nvPr/>
          </p:nvSpPr>
          <p:spPr>
            <a:xfrm>
              <a:off x="7248877" y="2112350"/>
              <a:ext cx="84918" cy="15449"/>
            </a:xfrm>
            <a:custGeom>
              <a:avLst/>
              <a:gdLst/>
              <a:ahLst/>
              <a:cxnLst/>
              <a:rect l="l" t="t" r="r" b="b"/>
              <a:pathLst>
                <a:path w="3243" h="590" extrusionOk="0">
                  <a:moveTo>
                    <a:pt x="303" y="0"/>
                  </a:moveTo>
                  <a:cubicBezTo>
                    <a:pt x="64" y="0"/>
                    <a:pt x="0" y="375"/>
                    <a:pt x="257" y="437"/>
                  </a:cubicBezTo>
                  <a:cubicBezTo>
                    <a:pt x="705" y="542"/>
                    <a:pt x="1163" y="589"/>
                    <a:pt x="1621" y="589"/>
                  </a:cubicBezTo>
                  <a:cubicBezTo>
                    <a:pt x="2079" y="589"/>
                    <a:pt x="2537" y="542"/>
                    <a:pt x="2985" y="437"/>
                  </a:cubicBezTo>
                  <a:cubicBezTo>
                    <a:pt x="3242" y="375"/>
                    <a:pt x="3178" y="0"/>
                    <a:pt x="2939" y="0"/>
                  </a:cubicBezTo>
                  <a:cubicBezTo>
                    <a:pt x="2921" y="0"/>
                    <a:pt x="2901" y="3"/>
                    <a:pt x="2880" y="7"/>
                  </a:cubicBezTo>
                  <a:cubicBezTo>
                    <a:pt x="2465" y="98"/>
                    <a:pt x="2043" y="143"/>
                    <a:pt x="1621" y="143"/>
                  </a:cubicBezTo>
                  <a:cubicBezTo>
                    <a:pt x="1199" y="143"/>
                    <a:pt x="777" y="98"/>
                    <a:pt x="362" y="7"/>
                  </a:cubicBezTo>
                  <a:cubicBezTo>
                    <a:pt x="341" y="3"/>
                    <a:pt x="322" y="0"/>
                    <a:pt x="30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1" name="Google Shape;7141;p50"/>
            <p:cNvSpPr/>
            <p:nvPr/>
          </p:nvSpPr>
          <p:spPr>
            <a:xfrm>
              <a:off x="7285562" y="2257912"/>
              <a:ext cx="11521" cy="69966"/>
            </a:xfrm>
            <a:custGeom>
              <a:avLst/>
              <a:gdLst/>
              <a:ahLst/>
              <a:cxnLst/>
              <a:rect l="l" t="t" r="r" b="b"/>
              <a:pathLst>
                <a:path w="440" h="2672" extrusionOk="0">
                  <a:moveTo>
                    <a:pt x="1" y="1"/>
                  </a:moveTo>
                  <a:lnTo>
                    <a:pt x="1" y="2672"/>
                  </a:lnTo>
                  <a:lnTo>
                    <a:pt x="440" y="2672"/>
                  </a:lnTo>
                  <a:lnTo>
                    <a:pt x="440" y="1"/>
                  </a:lnTo>
                  <a:lnTo>
                    <a:pt x="392" y="67"/>
                  </a:lnTo>
                  <a:cubicBezTo>
                    <a:pt x="344" y="120"/>
                    <a:pt x="280" y="146"/>
                    <a:pt x="217" y="146"/>
                  </a:cubicBezTo>
                  <a:cubicBezTo>
                    <a:pt x="153" y="146"/>
                    <a:pt x="91" y="120"/>
                    <a:pt x="48" y="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42" name="Google Shape;7142;p50"/>
          <p:cNvGrpSpPr/>
          <p:nvPr/>
        </p:nvGrpSpPr>
        <p:grpSpPr>
          <a:xfrm>
            <a:off x="6703522" y="1973098"/>
            <a:ext cx="274812" cy="354781"/>
            <a:chOff x="6703522" y="1973098"/>
            <a:chExt cx="274812" cy="354781"/>
          </a:xfrm>
        </p:grpSpPr>
        <p:sp>
          <p:nvSpPr>
            <p:cNvPr id="7143" name="Google Shape;7143;p50"/>
            <p:cNvSpPr/>
            <p:nvPr/>
          </p:nvSpPr>
          <p:spPr>
            <a:xfrm>
              <a:off x="6761233" y="1973150"/>
              <a:ext cx="160147" cy="57214"/>
            </a:xfrm>
            <a:custGeom>
              <a:avLst/>
              <a:gdLst/>
              <a:ahLst/>
              <a:cxnLst/>
              <a:rect l="l" t="t" r="r" b="b"/>
              <a:pathLst>
                <a:path w="6116" h="2185" extrusionOk="0">
                  <a:moveTo>
                    <a:pt x="3053" y="0"/>
                  </a:moveTo>
                  <a:cubicBezTo>
                    <a:pt x="1565" y="0"/>
                    <a:pt x="325" y="935"/>
                    <a:pt x="0" y="2185"/>
                  </a:cubicBezTo>
                  <a:lnTo>
                    <a:pt x="6116" y="2185"/>
                  </a:lnTo>
                  <a:cubicBezTo>
                    <a:pt x="5782" y="935"/>
                    <a:pt x="4532" y="0"/>
                    <a:pt x="305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4" name="Google Shape;7144;p50"/>
            <p:cNvSpPr/>
            <p:nvPr/>
          </p:nvSpPr>
          <p:spPr>
            <a:xfrm>
              <a:off x="6724758" y="2116277"/>
              <a:ext cx="232601" cy="112177"/>
            </a:xfrm>
            <a:custGeom>
              <a:avLst/>
              <a:gdLst/>
              <a:ahLst/>
              <a:cxnLst/>
              <a:rect l="l" t="t" r="r" b="b"/>
              <a:pathLst>
                <a:path w="8883" h="4284" extrusionOk="0">
                  <a:moveTo>
                    <a:pt x="1327" y="0"/>
                  </a:moveTo>
                  <a:cubicBezTo>
                    <a:pt x="1203" y="697"/>
                    <a:pt x="783" y="745"/>
                    <a:pt x="764" y="1737"/>
                  </a:cubicBezTo>
                  <a:cubicBezTo>
                    <a:pt x="745" y="2261"/>
                    <a:pt x="773" y="2548"/>
                    <a:pt x="468" y="3015"/>
                  </a:cubicBezTo>
                  <a:cubicBezTo>
                    <a:pt x="1" y="3721"/>
                    <a:pt x="334" y="4284"/>
                    <a:pt x="334" y="4284"/>
                  </a:cubicBezTo>
                  <a:lnTo>
                    <a:pt x="8548" y="4284"/>
                  </a:lnTo>
                  <a:cubicBezTo>
                    <a:pt x="8548" y="4284"/>
                    <a:pt x="8882" y="3721"/>
                    <a:pt x="8424" y="3015"/>
                  </a:cubicBezTo>
                  <a:cubicBezTo>
                    <a:pt x="8110" y="2548"/>
                    <a:pt x="8138" y="2261"/>
                    <a:pt x="8129" y="1737"/>
                  </a:cubicBezTo>
                  <a:cubicBezTo>
                    <a:pt x="8100" y="745"/>
                    <a:pt x="7680" y="697"/>
                    <a:pt x="755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5" name="Google Shape;7145;p50"/>
            <p:cNvSpPr/>
            <p:nvPr/>
          </p:nvSpPr>
          <p:spPr>
            <a:xfrm>
              <a:off x="6703522" y="2201955"/>
              <a:ext cx="274812" cy="125924"/>
            </a:xfrm>
            <a:custGeom>
              <a:avLst/>
              <a:gdLst/>
              <a:ahLst/>
              <a:cxnLst/>
              <a:rect l="l" t="t" r="r" b="b"/>
              <a:pathLst>
                <a:path w="10495" h="4809" extrusionOk="0">
                  <a:moveTo>
                    <a:pt x="4380" y="1"/>
                  </a:moveTo>
                  <a:lnTo>
                    <a:pt x="945" y="1040"/>
                  </a:lnTo>
                  <a:cubicBezTo>
                    <a:pt x="392" y="1203"/>
                    <a:pt x="10" y="1708"/>
                    <a:pt x="1" y="2290"/>
                  </a:cubicBezTo>
                  <a:lnTo>
                    <a:pt x="1" y="4150"/>
                  </a:lnTo>
                  <a:cubicBezTo>
                    <a:pt x="1" y="4513"/>
                    <a:pt x="296" y="4809"/>
                    <a:pt x="659" y="4809"/>
                  </a:cubicBezTo>
                  <a:lnTo>
                    <a:pt x="9836" y="4809"/>
                  </a:lnTo>
                  <a:cubicBezTo>
                    <a:pt x="10199" y="4809"/>
                    <a:pt x="10495" y="4513"/>
                    <a:pt x="10495" y="4150"/>
                  </a:cubicBezTo>
                  <a:lnTo>
                    <a:pt x="10495" y="2290"/>
                  </a:lnTo>
                  <a:cubicBezTo>
                    <a:pt x="10495" y="1708"/>
                    <a:pt x="10104" y="1203"/>
                    <a:pt x="9550" y="1040"/>
                  </a:cubicBezTo>
                  <a:lnTo>
                    <a:pt x="6125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6" name="Google Shape;7146;p50"/>
            <p:cNvSpPr/>
            <p:nvPr/>
          </p:nvSpPr>
          <p:spPr>
            <a:xfrm>
              <a:off x="6769717" y="2201955"/>
              <a:ext cx="142918" cy="68736"/>
            </a:xfrm>
            <a:custGeom>
              <a:avLst/>
              <a:gdLst/>
              <a:ahLst/>
              <a:cxnLst/>
              <a:rect l="l" t="t" r="r" b="b"/>
              <a:pathLst>
                <a:path w="5458" h="2625" extrusionOk="0">
                  <a:moveTo>
                    <a:pt x="1852" y="1"/>
                  </a:moveTo>
                  <a:lnTo>
                    <a:pt x="1" y="563"/>
                  </a:lnTo>
                  <a:cubicBezTo>
                    <a:pt x="344" y="1785"/>
                    <a:pt x="1460" y="2624"/>
                    <a:pt x="2729" y="2624"/>
                  </a:cubicBezTo>
                  <a:cubicBezTo>
                    <a:pt x="3998" y="2624"/>
                    <a:pt x="5105" y="1785"/>
                    <a:pt x="5458" y="563"/>
                  </a:cubicBezTo>
                  <a:lnTo>
                    <a:pt x="3607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7" name="Google Shape;7147;p50"/>
            <p:cNvSpPr/>
            <p:nvPr/>
          </p:nvSpPr>
          <p:spPr>
            <a:xfrm>
              <a:off x="6755237" y="2212455"/>
              <a:ext cx="28751" cy="115423"/>
            </a:xfrm>
            <a:custGeom>
              <a:avLst/>
              <a:gdLst/>
              <a:ahLst/>
              <a:cxnLst/>
              <a:rect l="l" t="t" r="r" b="b"/>
              <a:pathLst>
                <a:path w="1098" h="4408" extrusionOk="0">
                  <a:moveTo>
                    <a:pt x="1098" y="0"/>
                  </a:moveTo>
                  <a:lnTo>
                    <a:pt x="0" y="325"/>
                  </a:lnTo>
                  <a:lnTo>
                    <a:pt x="0" y="4408"/>
                  </a:lnTo>
                  <a:lnTo>
                    <a:pt x="1098" y="440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8" name="Google Shape;7148;p50"/>
            <p:cNvSpPr/>
            <p:nvPr/>
          </p:nvSpPr>
          <p:spPr>
            <a:xfrm>
              <a:off x="6898364" y="2212455"/>
              <a:ext cx="28515" cy="115423"/>
            </a:xfrm>
            <a:custGeom>
              <a:avLst/>
              <a:gdLst/>
              <a:ahLst/>
              <a:cxnLst/>
              <a:rect l="l" t="t" r="r" b="b"/>
              <a:pathLst>
                <a:path w="1089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088" y="4408"/>
                  </a:lnTo>
                  <a:lnTo>
                    <a:pt x="1088" y="3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9" name="Google Shape;7149;p50"/>
            <p:cNvSpPr/>
            <p:nvPr/>
          </p:nvSpPr>
          <p:spPr>
            <a:xfrm>
              <a:off x="6744737" y="2053329"/>
              <a:ext cx="192643" cy="137157"/>
            </a:xfrm>
            <a:custGeom>
              <a:avLst/>
              <a:gdLst/>
              <a:ahLst/>
              <a:cxnLst/>
              <a:rect l="l" t="t" r="r" b="b"/>
              <a:pathLst>
                <a:path w="7357" h="5238" extrusionOk="0">
                  <a:moveTo>
                    <a:pt x="840" y="0"/>
                  </a:moveTo>
                  <a:lnTo>
                    <a:pt x="840" y="1527"/>
                  </a:lnTo>
                  <a:lnTo>
                    <a:pt x="726" y="1527"/>
                  </a:lnTo>
                  <a:cubicBezTo>
                    <a:pt x="1" y="1527"/>
                    <a:pt x="1" y="2624"/>
                    <a:pt x="726" y="2624"/>
                  </a:cubicBezTo>
                  <a:lnTo>
                    <a:pt x="850" y="2624"/>
                  </a:lnTo>
                  <a:cubicBezTo>
                    <a:pt x="964" y="4102"/>
                    <a:pt x="2195" y="5238"/>
                    <a:pt x="3674" y="5238"/>
                  </a:cubicBezTo>
                  <a:cubicBezTo>
                    <a:pt x="5162" y="5238"/>
                    <a:pt x="6393" y="4102"/>
                    <a:pt x="6507" y="2624"/>
                  </a:cubicBezTo>
                  <a:lnTo>
                    <a:pt x="6622" y="2624"/>
                  </a:lnTo>
                  <a:cubicBezTo>
                    <a:pt x="7356" y="2624"/>
                    <a:pt x="7356" y="1527"/>
                    <a:pt x="6622" y="1527"/>
                  </a:cubicBezTo>
                  <a:lnTo>
                    <a:pt x="6517" y="1527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0" name="Google Shape;7150;p50"/>
            <p:cNvSpPr/>
            <p:nvPr/>
          </p:nvSpPr>
          <p:spPr>
            <a:xfrm>
              <a:off x="6748743" y="2053329"/>
              <a:ext cx="166641" cy="116419"/>
            </a:xfrm>
            <a:custGeom>
              <a:avLst/>
              <a:gdLst/>
              <a:ahLst/>
              <a:cxnLst/>
              <a:rect l="l" t="t" r="r" b="b"/>
              <a:pathLst>
                <a:path w="6364" h="4446" extrusionOk="0">
                  <a:moveTo>
                    <a:pt x="687" y="0"/>
                  </a:moveTo>
                  <a:lnTo>
                    <a:pt x="687" y="1527"/>
                  </a:lnTo>
                  <a:lnTo>
                    <a:pt x="611" y="1527"/>
                  </a:lnTo>
                  <a:cubicBezTo>
                    <a:pt x="605" y="1527"/>
                    <a:pt x="599" y="1526"/>
                    <a:pt x="592" y="1526"/>
                  </a:cubicBezTo>
                  <a:cubicBezTo>
                    <a:pt x="305" y="1526"/>
                    <a:pt x="66" y="1743"/>
                    <a:pt x="29" y="2023"/>
                  </a:cubicBezTo>
                  <a:cubicBezTo>
                    <a:pt x="0" y="2338"/>
                    <a:pt x="248" y="2624"/>
                    <a:pt x="573" y="2624"/>
                  </a:cubicBezTo>
                  <a:lnTo>
                    <a:pt x="697" y="2624"/>
                  </a:lnTo>
                  <a:cubicBezTo>
                    <a:pt x="745" y="3311"/>
                    <a:pt x="1059" y="3969"/>
                    <a:pt x="1555" y="4446"/>
                  </a:cubicBezTo>
                  <a:lnTo>
                    <a:pt x="1555" y="1966"/>
                  </a:lnTo>
                  <a:cubicBezTo>
                    <a:pt x="1555" y="1365"/>
                    <a:pt x="2052" y="868"/>
                    <a:pt x="2653" y="868"/>
                  </a:cubicBezTo>
                  <a:lnTo>
                    <a:pt x="6364" y="86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1" name="Google Shape;7151;p50"/>
            <p:cNvSpPr/>
            <p:nvPr/>
          </p:nvSpPr>
          <p:spPr>
            <a:xfrm>
              <a:off x="6801192" y="2093418"/>
              <a:ext cx="11286" cy="17125"/>
            </a:xfrm>
            <a:custGeom>
              <a:avLst/>
              <a:gdLst/>
              <a:ahLst/>
              <a:cxnLst/>
              <a:rect l="l" t="t" r="r" b="b"/>
              <a:pathLst>
                <a:path w="431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2" name="Google Shape;7152;p50"/>
            <p:cNvSpPr/>
            <p:nvPr/>
          </p:nvSpPr>
          <p:spPr>
            <a:xfrm>
              <a:off x="6869901" y="2093418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3" name="Google Shape;7153;p50"/>
            <p:cNvSpPr/>
            <p:nvPr/>
          </p:nvSpPr>
          <p:spPr>
            <a:xfrm>
              <a:off x="6792970" y="2076057"/>
              <a:ext cx="27887" cy="14768"/>
            </a:xfrm>
            <a:custGeom>
              <a:avLst/>
              <a:gdLst/>
              <a:ahLst/>
              <a:cxnLst/>
              <a:rect l="l" t="t" r="r" b="b"/>
              <a:pathLst>
                <a:path w="1065" h="564" extrusionOk="0">
                  <a:moveTo>
                    <a:pt x="752" y="1"/>
                  </a:moveTo>
                  <a:cubicBezTo>
                    <a:pt x="732" y="1"/>
                    <a:pt x="710" y="4"/>
                    <a:pt x="687" y="10"/>
                  </a:cubicBezTo>
                  <a:lnTo>
                    <a:pt x="248" y="134"/>
                  </a:lnTo>
                  <a:cubicBezTo>
                    <a:pt x="0" y="191"/>
                    <a:pt x="48" y="563"/>
                    <a:pt x="305" y="563"/>
                  </a:cubicBezTo>
                  <a:cubicBezTo>
                    <a:pt x="324" y="563"/>
                    <a:pt x="353" y="554"/>
                    <a:pt x="372" y="554"/>
                  </a:cubicBezTo>
                  <a:lnTo>
                    <a:pt x="811" y="430"/>
                  </a:lnTo>
                  <a:cubicBezTo>
                    <a:pt x="1065" y="360"/>
                    <a:pt x="981" y="1"/>
                    <a:pt x="75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4" name="Google Shape;7154;p50"/>
            <p:cNvSpPr/>
            <p:nvPr/>
          </p:nvSpPr>
          <p:spPr>
            <a:xfrm>
              <a:off x="6861496" y="2076057"/>
              <a:ext cx="27651" cy="14768"/>
            </a:xfrm>
            <a:custGeom>
              <a:avLst/>
              <a:gdLst/>
              <a:ahLst/>
              <a:cxnLst/>
              <a:rect l="l" t="t" r="r" b="b"/>
              <a:pathLst>
                <a:path w="1056" h="564" extrusionOk="0">
                  <a:moveTo>
                    <a:pt x="311" y="1"/>
                  </a:moveTo>
                  <a:cubicBezTo>
                    <a:pt x="76" y="1"/>
                    <a:pt x="1" y="360"/>
                    <a:pt x="255" y="430"/>
                  </a:cubicBezTo>
                  <a:lnTo>
                    <a:pt x="693" y="554"/>
                  </a:lnTo>
                  <a:cubicBezTo>
                    <a:pt x="712" y="554"/>
                    <a:pt x="732" y="563"/>
                    <a:pt x="751" y="563"/>
                  </a:cubicBezTo>
                  <a:cubicBezTo>
                    <a:pt x="1008" y="563"/>
                    <a:pt x="1056" y="191"/>
                    <a:pt x="808" y="134"/>
                  </a:cubicBezTo>
                  <a:lnTo>
                    <a:pt x="379" y="10"/>
                  </a:lnTo>
                  <a:cubicBezTo>
                    <a:pt x="355" y="4"/>
                    <a:pt x="332" y="1"/>
                    <a:pt x="311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5" name="Google Shape;7155;p50"/>
            <p:cNvSpPr/>
            <p:nvPr/>
          </p:nvSpPr>
          <p:spPr>
            <a:xfrm>
              <a:off x="6755237" y="2064824"/>
              <a:ext cx="23017" cy="31501"/>
            </a:xfrm>
            <a:custGeom>
              <a:avLst/>
              <a:gdLst/>
              <a:ahLst/>
              <a:cxnLst/>
              <a:rect l="l" t="t" r="r" b="b"/>
              <a:pathLst>
                <a:path w="879" h="1203" extrusionOk="0">
                  <a:moveTo>
                    <a:pt x="0" y="0"/>
                  </a:moveTo>
                  <a:lnTo>
                    <a:pt x="0" y="1202"/>
                  </a:lnTo>
                  <a:lnTo>
                    <a:pt x="497" y="1135"/>
                  </a:lnTo>
                  <a:cubicBezTo>
                    <a:pt x="716" y="1107"/>
                    <a:pt x="878" y="926"/>
                    <a:pt x="878" y="706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6" name="Google Shape;7156;p50"/>
            <p:cNvSpPr/>
            <p:nvPr/>
          </p:nvSpPr>
          <p:spPr>
            <a:xfrm>
              <a:off x="6903863" y="2064824"/>
              <a:ext cx="23017" cy="31501"/>
            </a:xfrm>
            <a:custGeom>
              <a:avLst/>
              <a:gdLst/>
              <a:ahLst/>
              <a:cxnLst/>
              <a:rect l="l" t="t" r="r" b="b"/>
              <a:pathLst>
                <a:path w="879" h="1203" extrusionOk="0">
                  <a:moveTo>
                    <a:pt x="1" y="0"/>
                  </a:moveTo>
                  <a:lnTo>
                    <a:pt x="1" y="706"/>
                  </a:lnTo>
                  <a:cubicBezTo>
                    <a:pt x="1" y="926"/>
                    <a:pt x="163" y="1107"/>
                    <a:pt x="392" y="1135"/>
                  </a:cubicBezTo>
                  <a:lnTo>
                    <a:pt x="878" y="12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7" name="Google Shape;7157;p50"/>
            <p:cNvSpPr/>
            <p:nvPr/>
          </p:nvSpPr>
          <p:spPr>
            <a:xfrm>
              <a:off x="6898364" y="2212455"/>
              <a:ext cx="14271" cy="31239"/>
            </a:xfrm>
            <a:custGeom>
              <a:avLst/>
              <a:gdLst/>
              <a:ahLst/>
              <a:cxnLst/>
              <a:rect l="l" t="t" r="r" b="b"/>
              <a:pathLst>
                <a:path w="545" h="1193" extrusionOk="0">
                  <a:moveTo>
                    <a:pt x="1" y="0"/>
                  </a:moveTo>
                  <a:lnTo>
                    <a:pt x="1" y="1193"/>
                  </a:lnTo>
                  <a:cubicBezTo>
                    <a:pt x="249" y="887"/>
                    <a:pt x="430" y="534"/>
                    <a:pt x="545" y="1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8" name="Google Shape;7158;p50"/>
            <p:cNvSpPr/>
            <p:nvPr/>
          </p:nvSpPr>
          <p:spPr>
            <a:xfrm>
              <a:off x="6769717" y="2212193"/>
              <a:ext cx="14271" cy="31501"/>
            </a:xfrm>
            <a:custGeom>
              <a:avLst/>
              <a:gdLst/>
              <a:ahLst/>
              <a:cxnLst/>
              <a:rect l="l" t="t" r="r" b="b"/>
              <a:pathLst>
                <a:path w="545" h="1203" extrusionOk="0">
                  <a:moveTo>
                    <a:pt x="545" y="1"/>
                  </a:moveTo>
                  <a:lnTo>
                    <a:pt x="1" y="163"/>
                  </a:lnTo>
                  <a:cubicBezTo>
                    <a:pt x="106" y="544"/>
                    <a:pt x="287" y="897"/>
                    <a:pt x="545" y="1203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9" name="Google Shape;7159;p50"/>
            <p:cNvSpPr/>
            <p:nvPr/>
          </p:nvSpPr>
          <p:spPr>
            <a:xfrm>
              <a:off x="6777966" y="2127773"/>
              <a:ext cx="126186" cy="131423"/>
            </a:xfrm>
            <a:custGeom>
              <a:avLst/>
              <a:gdLst/>
              <a:ahLst/>
              <a:cxnLst/>
              <a:rect l="l" t="t" r="r" b="b"/>
              <a:pathLst>
                <a:path w="4819" h="5019" extrusionOk="0">
                  <a:moveTo>
                    <a:pt x="4177" y="0"/>
                  </a:moveTo>
                  <a:cubicBezTo>
                    <a:pt x="4171" y="0"/>
                    <a:pt x="4166" y="0"/>
                    <a:pt x="4160" y="0"/>
                  </a:cubicBezTo>
                  <a:lnTo>
                    <a:pt x="659" y="0"/>
                  </a:lnTo>
                  <a:cubicBezTo>
                    <a:pt x="296" y="0"/>
                    <a:pt x="10" y="286"/>
                    <a:pt x="10" y="649"/>
                  </a:cubicBezTo>
                  <a:lnTo>
                    <a:pt x="10" y="2614"/>
                  </a:lnTo>
                  <a:cubicBezTo>
                    <a:pt x="1" y="3950"/>
                    <a:pt x="1088" y="5018"/>
                    <a:pt x="2414" y="5018"/>
                  </a:cubicBezTo>
                  <a:cubicBezTo>
                    <a:pt x="3740" y="5018"/>
                    <a:pt x="4818" y="3940"/>
                    <a:pt x="4818" y="2614"/>
                  </a:cubicBezTo>
                  <a:lnTo>
                    <a:pt x="4818" y="649"/>
                  </a:lnTo>
                  <a:cubicBezTo>
                    <a:pt x="4818" y="292"/>
                    <a:pt x="4532" y="0"/>
                    <a:pt x="4177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0" name="Google Shape;7160;p50"/>
            <p:cNvSpPr/>
            <p:nvPr/>
          </p:nvSpPr>
          <p:spPr>
            <a:xfrm>
              <a:off x="6815908" y="2144688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0" y="0"/>
                  </a:moveTo>
                  <a:cubicBezTo>
                    <a:pt x="144" y="0"/>
                    <a:pt x="1" y="221"/>
                    <a:pt x="154" y="375"/>
                  </a:cubicBezTo>
                  <a:cubicBezTo>
                    <a:pt x="373" y="566"/>
                    <a:pt x="644" y="662"/>
                    <a:pt x="925" y="662"/>
                  </a:cubicBezTo>
                  <a:cubicBezTo>
                    <a:pt x="938" y="662"/>
                    <a:pt x="952" y="662"/>
                    <a:pt x="965" y="661"/>
                  </a:cubicBezTo>
                  <a:cubicBezTo>
                    <a:pt x="979" y="662"/>
                    <a:pt x="992" y="662"/>
                    <a:pt x="1005" y="662"/>
                  </a:cubicBezTo>
                  <a:cubicBezTo>
                    <a:pt x="1287" y="662"/>
                    <a:pt x="1558" y="566"/>
                    <a:pt x="1776" y="375"/>
                  </a:cubicBezTo>
                  <a:cubicBezTo>
                    <a:pt x="1930" y="221"/>
                    <a:pt x="1786" y="0"/>
                    <a:pt x="1620" y="0"/>
                  </a:cubicBezTo>
                  <a:cubicBezTo>
                    <a:pt x="1570" y="0"/>
                    <a:pt x="1518" y="21"/>
                    <a:pt x="1471" y="70"/>
                  </a:cubicBezTo>
                  <a:cubicBezTo>
                    <a:pt x="1318" y="170"/>
                    <a:pt x="1142" y="220"/>
                    <a:pt x="965" y="220"/>
                  </a:cubicBezTo>
                  <a:cubicBezTo>
                    <a:pt x="789" y="220"/>
                    <a:pt x="612" y="170"/>
                    <a:pt x="460" y="70"/>
                  </a:cubicBezTo>
                  <a:cubicBezTo>
                    <a:pt x="413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1" name="Google Shape;7161;p50"/>
            <p:cNvSpPr/>
            <p:nvPr/>
          </p:nvSpPr>
          <p:spPr>
            <a:xfrm>
              <a:off x="6778044" y="2127773"/>
              <a:ext cx="100131" cy="131658"/>
            </a:xfrm>
            <a:custGeom>
              <a:avLst/>
              <a:gdLst/>
              <a:ahLst/>
              <a:cxnLst/>
              <a:rect l="l" t="t" r="r" b="b"/>
              <a:pathLst>
                <a:path w="3824" h="5028" extrusionOk="0">
                  <a:moveTo>
                    <a:pt x="665" y="0"/>
                  </a:moveTo>
                  <a:cubicBezTo>
                    <a:pt x="303" y="0"/>
                    <a:pt x="7" y="286"/>
                    <a:pt x="7" y="649"/>
                  </a:cubicBezTo>
                  <a:lnTo>
                    <a:pt x="7" y="2614"/>
                  </a:lnTo>
                  <a:cubicBezTo>
                    <a:pt x="0" y="4036"/>
                    <a:pt x="1171" y="5028"/>
                    <a:pt x="2419" y="5028"/>
                  </a:cubicBezTo>
                  <a:cubicBezTo>
                    <a:pt x="2896" y="5028"/>
                    <a:pt x="3385" y="4882"/>
                    <a:pt x="3823" y="4560"/>
                  </a:cubicBezTo>
                  <a:lnTo>
                    <a:pt x="3823" y="4560"/>
                  </a:lnTo>
                  <a:cubicBezTo>
                    <a:pt x="3718" y="4570"/>
                    <a:pt x="3604" y="4579"/>
                    <a:pt x="3499" y="4579"/>
                  </a:cubicBezTo>
                  <a:cubicBezTo>
                    <a:pt x="2173" y="4579"/>
                    <a:pt x="1095" y="3501"/>
                    <a:pt x="1104" y="2185"/>
                  </a:cubicBezTo>
                  <a:lnTo>
                    <a:pt x="110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2" name="Google Shape;7162;p50"/>
            <p:cNvSpPr/>
            <p:nvPr/>
          </p:nvSpPr>
          <p:spPr>
            <a:xfrm>
              <a:off x="6749503" y="2030338"/>
              <a:ext cx="183112" cy="34512"/>
            </a:xfrm>
            <a:custGeom>
              <a:avLst/>
              <a:gdLst/>
              <a:ahLst/>
              <a:cxnLst/>
              <a:rect l="l" t="t" r="r" b="b"/>
              <a:pathLst>
                <a:path w="6993" h="1318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1098"/>
                  </a:lnTo>
                  <a:cubicBezTo>
                    <a:pt x="0" y="1212"/>
                    <a:pt x="95" y="1317"/>
                    <a:pt x="219" y="1317"/>
                  </a:cubicBezTo>
                  <a:lnTo>
                    <a:pt x="6773" y="1317"/>
                  </a:lnTo>
                  <a:cubicBezTo>
                    <a:pt x="6897" y="1317"/>
                    <a:pt x="6993" y="1212"/>
                    <a:pt x="6993" y="1098"/>
                  </a:cubicBezTo>
                  <a:lnTo>
                    <a:pt x="6993" y="220"/>
                  </a:lnTo>
                  <a:cubicBezTo>
                    <a:pt x="6993" y="96"/>
                    <a:pt x="6897" y="1"/>
                    <a:pt x="6773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3" name="Google Shape;7163;p50"/>
            <p:cNvSpPr/>
            <p:nvPr/>
          </p:nvSpPr>
          <p:spPr>
            <a:xfrm>
              <a:off x="6810697" y="1973098"/>
              <a:ext cx="106678" cy="45771"/>
            </a:xfrm>
            <a:custGeom>
              <a:avLst/>
              <a:gdLst/>
              <a:ahLst/>
              <a:cxnLst/>
              <a:rect l="l" t="t" r="r" b="b"/>
              <a:pathLst>
                <a:path w="4074" h="1748" extrusionOk="0">
                  <a:moveTo>
                    <a:pt x="1150" y="1"/>
                  </a:moveTo>
                  <a:cubicBezTo>
                    <a:pt x="1117" y="1"/>
                    <a:pt x="1083" y="1"/>
                    <a:pt x="1050" y="2"/>
                  </a:cubicBezTo>
                  <a:lnTo>
                    <a:pt x="1040" y="2"/>
                  </a:lnTo>
                  <a:cubicBezTo>
                    <a:pt x="754" y="193"/>
                    <a:pt x="515" y="431"/>
                    <a:pt x="325" y="708"/>
                  </a:cubicBezTo>
                  <a:cubicBezTo>
                    <a:pt x="0" y="1137"/>
                    <a:pt x="315" y="1748"/>
                    <a:pt x="849" y="1748"/>
                  </a:cubicBezTo>
                  <a:lnTo>
                    <a:pt x="4074" y="1748"/>
                  </a:lnTo>
                  <a:cubicBezTo>
                    <a:pt x="3581" y="725"/>
                    <a:pt x="2462" y="1"/>
                    <a:pt x="115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4" name="Google Shape;7164;p50"/>
            <p:cNvSpPr/>
            <p:nvPr/>
          </p:nvSpPr>
          <p:spPr>
            <a:xfrm>
              <a:off x="6738243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649" y="0"/>
                  </a:moveTo>
                  <a:cubicBezTo>
                    <a:pt x="287" y="0"/>
                    <a:pt x="1" y="287"/>
                    <a:pt x="1" y="649"/>
                  </a:cubicBezTo>
                  <a:lnTo>
                    <a:pt x="1" y="1966"/>
                  </a:lnTo>
                  <a:lnTo>
                    <a:pt x="649" y="19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5" name="Google Shape;7165;p50"/>
            <p:cNvSpPr/>
            <p:nvPr/>
          </p:nvSpPr>
          <p:spPr>
            <a:xfrm>
              <a:off x="6755237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39" y="0"/>
                    <a:pt x="0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6" name="Google Shape;7166;p50"/>
            <p:cNvSpPr/>
            <p:nvPr/>
          </p:nvSpPr>
          <p:spPr>
            <a:xfrm>
              <a:off x="6926854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59" y="1966"/>
                  </a:lnTo>
                  <a:lnTo>
                    <a:pt x="659" y="649"/>
                  </a:lnTo>
                  <a:cubicBezTo>
                    <a:pt x="649" y="287"/>
                    <a:pt x="363" y="0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7" name="Google Shape;7167;p50"/>
            <p:cNvSpPr/>
            <p:nvPr/>
          </p:nvSpPr>
          <p:spPr>
            <a:xfrm>
              <a:off x="6915358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20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8" name="Google Shape;7168;p50"/>
          <p:cNvGrpSpPr/>
          <p:nvPr/>
        </p:nvGrpSpPr>
        <p:grpSpPr>
          <a:xfrm>
            <a:off x="6253375" y="1973150"/>
            <a:ext cx="274812" cy="354729"/>
            <a:chOff x="6253375" y="1973150"/>
            <a:chExt cx="274812" cy="354729"/>
          </a:xfrm>
        </p:grpSpPr>
        <p:sp>
          <p:nvSpPr>
            <p:cNvPr id="7169" name="Google Shape;7169;p50"/>
            <p:cNvSpPr/>
            <p:nvPr/>
          </p:nvSpPr>
          <p:spPr>
            <a:xfrm>
              <a:off x="6253637" y="2173492"/>
              <a:ext cx="274550" cy="154387"/>
            </a:xfrm>
            <a:custGeom>
              <a:avLst/>
              <a:gdLst/>
              <a:ahLst/>
              <a:cxnLst/>
              <a:rect l="l" t="t" r="r" b="b"/>
              <a:pathLst>
                <a:path w="10485" h="5896" extrusionOk="0">
                  <a:moveTo>
                    <a:pt x="3711" y="0"/>
                  </a:moveTo>
                  <a:lnTo>
                    <a:pt x="3711" y="1040"/>
                  </a:lnTo>
                  <a:cubicBezTo>
                    <a:pt x="3711" y="1326"/>
                    <a:pt x="3520" y="1584"/>
                    <a:pt x="3244" y="1670"/>
                  </a:cubicBezTo>
                  <a:lnTo>
                    <a:pt x="935" y="2347"/>
                  </a:lnTo>
                  <a:cubicBezTo>
                    <a:pt x="382" y="2509"/>
                    <a:pt x="0" y="3015"/>
                    <a:pt x="0" y="3597"/>
                  </a:cubicBezTo>
                  <a:lnTo>
                    <a:pt x="0" y="5237"/>
                  </a:lnTo>
                  <a:cubicBezTo>
                    <a:pt x="0" y="5600"/>
                    <a:pt x="286" y="5896"/>
                    <a:pt x="649" y="5896"/>
                  </a:cubicBezTo>
                  <a:lnTo>
                    <a:pt x="9826" y="5896"/>
                  </a:lnTo>
                  <a:cubicBezTo>
                    <a:pt x="10189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094" y="2509"/>
                    <a:pt x="9540" y="2347"/>
                  </a:cubicBezTo>
                  <a:lnTo>
                    <a:pt x="7241" y="1670"/>
                  </a:lnTo>
                  <a:cubicBezTo>
                    <a:pt x="6955" y="1584"/>
                    <a:pt x="6764" y="1326"/>
                    <a:pt x="6764" y="104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0" name="Google Shape;7170;p50"/>
            <p:cNvSpPr/>
            <p:nvPr/>
          </p:nvSpPr>
          <p:spPr>
            <a:xfrm>
              <a:off x="6253375" y="2210439"/>
              <a:ext cx="274812" cy="117440"/>
            </a:xfrm>
            <a:custGeom>
              <a:avLst/>
              <a:gdLst/>
              <a:ahLst/>
              <a:cxnLst/>
              <a:rect l="l" t="t" r="r" b="b"/>
              <a:pathLst>
                <a:path w="10495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9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36" y="4485"/>
                  </a:lnTo>
                  <a:cubicBezTo>
                    <a:pt x="10199" y="4485"/>
                    <a:pt x="10495" y="4189"/>
                    <a:pt x="10495" y="3826"/>
                  </a:cubicBezTo>
                  <a:lnTo>
                    <a:pt x="1049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51" y="259"/>
                  </a:lnTo>
                  <a:cubicBezTo>
                    <a:pt x="7108" y="211"/>
                    <a:pt x="6984" y="125"/>
                    <a:pt x="6898" y="1"/>
                  </a:cubicBezTo>
                  <a:lnTo>
                    <a:pt x="5248" y="554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1" name="Google Shape;7171;p50"/>
            <p:cNvSpPr/>
            <p:nvPr/>
          </p:nvSpPr>
          <p:spPr>
            <a:xfrm>
              <a:off x="6315591" y="2210439"/>
              <a:ext cx="150407" cy="49542"/>
            </a:xfrm>
            <a:custGeom>
              <a:avLst/>
              <a:gdLst/>
              <a:ahLst/>
              <a:cxnLst/>
              <a:rect l="l" t="t" r="r" b="b"/>
              <a:pathLst>
                <a:path w="5744" h="1892" extrusionOk="0">
                  <a:moveTo>
                    <a:pt x="1221" y="1"/>
                  </a:moveTo>
                  <a:cubicBezTo>
                    <a:pt x="1135" y="125"/>
                    <a:pt x="1011" y="211"/>
                    <a:pt x="878" y="259"/>
                  </a:cubicBezTo>
                  <a:lnTo>
                    <a:pt x="0" y="507"/>
                  </a:lnTo>
                  <a:lnTo>
                    <a:pt x="1374" y="1680"/>
                  </a:lnTo>
                  <a:cubicBezTo>
                    <a:pt x="1537" y="1823"/>
                    <a:pt x="1740" y="1891"/>
                    <a:pt x="1941" y="1891"/>
                  </a:cubicBezTo>
                  <a:cubicBezTo>
                    <a:pt x="2198" y="1891"/>
                    <a:pt x="2453" y="1779"/>
                    <a:pt x="2624" y="1565"/>
                  </a:cubicBezTo>
                  <a:lnTo>
                    <a:pt x="2872" y="1251"/>
                  </a:lnTo>
                  <a:lnTo>
                    <a:pt x="3120" y="1565"/>
                  </a:lnTo>
                  <a:cubicBezTo>
                    <a:pt x="3296" y="1779"/>
                    <a:pt x="3551" y="1891"/>
                    <a:pt x="3807" y="1891"/>
                  </a:cubicBezTo>
                  <a:cubicBezTo>
                    <a:pt x="4009" y="1891"/>
                    <a:pt x="4211" y="1823"/>
                    <a:pt x="4379" y="1680"/>
                  </a:cubicBezTo>
                  <a:lnTo>
                    <a:pt x="5743" y="507"/>
                  </a:lnTo>
                  <a:lnTo>
                    <a:pt x="4875" y="259"/>
                  </a:lnTo>
                  <a:cubicBezTo>
                    <a:pt x="4732" y="211"/>
                    <a:pt x="4608" y="125"/>
                    <a:pt x="4522" y="1"/>
                  </a:cubicBezTo>
                  <a:lnTo>
                    <a:pt x="2872" y="554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2" name="Google Shape;7172;p50"/>
            <p:cNvSpPr/>
            <p:nvPr/>
          </p:nvSpPr>
          <p:spPr>
            <a:xfrm>
              <a:off x="6350810" y="2173492"/>
              <a:ext cx="79969" cy="22860"/>
            </a:xfrm>
            <a:custGeom>
              <a:avLst/>
              <a:gdLst/>
              <a:ahLst/>
              <a:cxnLst/>
              <a:rect l="l" t="t" r="r" b="b"/>
              <a:pathLst>
                <a:path w="3054" h="873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4"/>
                    <a:pt x="1002" y="873"/>
                    <a:pt x="1527" y="873"/>
                  </a:cubicBezTo>
                  <a:cubicBezTo>
                    <a:pt x="2051" y="873"/>
                    <a:pt x="2576" y="744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3" name="Google Shape;7173;p50"/>
            <p:cNvSpPr/>
            <p:nvPr/>
          </p:nvSpPr>
          <p:spPr>
            <a:xfrm>
              <a:off x="6294355" y="2059063"/>
              <a:ext cx="192617" cy="125688"/>
            </a:xfrm>
            <a:custGeom>
              <a:avLst/>
              <a:gdLst/>
              <a:ahLst/>
              <a:cxnLst/>
              <a:rect l="l" t="t" r="r" b="b"/>
              <a:pathLst>
                <a:path w="7356" h="4800" extrusionOk="0">
                  <a:moveTo>
                    <a:pt x="849" y="1"/>
                  </a:moveTo>
                  <a:lnTo>
                    <a:pt x="849" y="1088"/>
                  </a:lnTo>
                  <a:lnTo>
                    <a:pt x="735" y="1088"/>
                  </a:lnTo>
                  <a:cubicBezTo>
                    <a:pt x="0" y="1088"/>
                    <a:pt x="0" y="2185"/>
                    <a:pt x="735" y="2185"/>
                  </a:cubicBezTo>
                  <a:lnTo>
                    <a:pt x="849" y="2185"/>
                  </a:lnTo>
                  <a:cubicBezTo>
                    <a:pt x="964" y="3664"/>
                    <a:pt x="2194" y="4799"/>
                    <a:pt x="3683" y="4799"/>
                  </a:cubicBezTo>
                  <a:cubicBezTo>
                    <a:pt x="5161" y="4799"/>
                    <a:pt x="6392" y="3664"/>
                    <a:pt x="6507" y="2185"/>
                  </a:cubicBezTo>
                  <a:lnTo>
                    <a:pt x="6631" y="2185"/>
                  </a:lnTo>
                  <a:cubicBezTo>
                    <a:pt x="7356" y="2185"/>
                    <a:pt x="7356" y="1088"/>
                    <a:pt x="6631" y="1088"/>
                  </a:cubicBezTo>
                  <a:lnTo>
                    <a:pt x="6526" y="1088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4" name="Google Shape;7174;p50"/>
            <p:cNvSpPr/>
            <p:nvPr/>
          </p:nvSpPr>
          <p:spPr>
            <a:xfrm>
              <a:off x="6297340" y="2059063"/>
              <a:ext cx="144908" cy="125897"/>
            </a:xfrm>
            <a:custGeom>
              <a:avLst/>
              <a:gdLst/>
              <a:ahLst/>
              <a:cxnLst/>
              <a:rect l="l" t="t" r="r" b="b"/>
              <a:pathLst>
                <a:path w="5534" h="4808" extrusionOk="0">
                  <a:moveTo>
                    <a:pt x="735" y="1"/>
                  </a:moveTo>
                  <a:lnTo>
                    <a:pt x="735" y="1088"/>
                  </a:lnTo>
                  <a:lnTo>
                    <a:pt x="649" y="1088"/>
                  </a:lnTo>
                  <a:cubicBezTo>
                    <a:pt x="392" y="1088"/>
                    <a:pt x="172" y="1250"/>
                    <a:pt x="96" y="1489"/>
                  </a:cubicBezTo>
                  <a:cubicBezTo>
                    <a:pt x="1" y="1842"/>
                    <a:pt x="268" y="2185"/>
                    <a:pt x="630" y="2185"/>
                  </a:cubicBezTo>
                  <a:lnTo>
                    <a:pt x="745" y="2185"/>
                  </a:lnTo>
                  <a:cubicBezTo>
                    <a:pt x="849" y="3681"/>
                    <a:pt x="2103" y="4808"/>
                    <a:pt x="3559" y="4808"/>
                  </a:cubicBezTo>
                  <a:cubicBezTo>
                    <a:pt x="3710" y="4808"/>
                    <a:pt x="3863" y="4796"/>
                    <a:pt x="4017" y="4771"/>
                  </a:cubicBezTo>
                  <a:cubicBezTo>
                    <a:pt x="2634" y="4551"/>
                    <a:pt x="1613" y="3368"/>
                    <a:pt x="1613" y="1966"/>
                  </a:cubicBezTo>
                  <a:lnTo>
                    <a:pt x="1613" y="1527"/>
                  </a:lnTo>
                  <a:cubicBezTo>
                    <a:pt x="1613" y="1050"/>
                    <a:pt x="2004" y="659"/>
                    <a:pt x="2481" y="659"/>
                  </a:cubicBezTo>
                  <a:lnTo>
                    <a:pt x="5105" y="659"/>
                  </a:lnTo>
                  <a:cubicBezTo>
                    <a:pt x="5343" y="649"/>
                    <a:pt x="5534" y="459"/>
                    <a:pt x="5534" y="220"/>
                  </a:cubicBezTo>
                  <a:lnTo>
                    <a:pt x="553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5" name="Google Shape;7175;p50"/>
            <p:cNvSpPr/>
            <p:nvPr/>
          </p:nvSpPr>
          <p:spPr>
            <a:xfrm>
              <a:off x="6316822" y="2116775"/>
              <a:ext cx="147919" cy="67976"/>
            </a:xfrm>
            <a:custGeom>
              <a:avLst/>
              <a:gdLst/>
              <a:ahLst/>
              <a:cxnLst/>
              <a:rect l="l" t="t" r="r" b="b"/>
              <a:pathLst>
                <a:path w="5649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1470"/>
                    <a:pt x="1356" y="2595"/>
                    <a:pt x="2825" y="2595"/>
                  </a:cubicBezTo>
                  <a:cubicBezTo>
                    <a:pt x="4294" y="2595"/>
                    <a:pt x="5524" y="1470"/>
                    <a:pt x="5649" y="0"/>
                  </a:cubicBezTo>
                  <a:lnTo>
                    <a:pt x="5649" y="0"/>
                  </a:lnTo>
                  <a:cubicBezTo>
                    <a:pt x="5019" y="382"/>
                    <a:pt x="3989" y="630"/>
                    <a:pt x="2825" y="630"/>
                  </a:cubicBezTo>
                  <a:cubicBezTo>
                    <a:pt x="1661" y="630"/>
                    <a:pt x="640" y="382"/>
                    <a:pt x="1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6" name="Google Shape;7176;p50"/>
            <p:cNvSpPr/>
            <p:nvPr/>
          </p:nvSpPr>
          <p:spPr>
            <a:xfrm>
              <a:off x="6305091" y="2059063"/>
              <a:ext cx="22755" cy="28515"/>
            </a:xfrm>
            <a:custGeom>
              <a:avLst/>
              <a:gdLst/>
              <a:ahLst/>
              <a:cxnLst/>
              <a:rect l="l" t="t" r="r" b="b"/>
              <a:pathLst>
                <a:path w="869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869" y="1088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7" name="Google Shape;7177;p50"/>
            <p:cNvSpPr/>
            <p:nvPr/>
          </p:nvSpPr>
          <p:spPr>
            <a:xfrm>
              <a:off x="6453717" y="2059063"/>
              <a:ext cx="23017" cy="28515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878" y="108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8" name="Google Shape;7178;p50"/>
            <p:cNvSpPr/>
            <p:nvPr/>
          </p:nvSpPr>
          <p:spPr>
            <a:xfrm>
              <a:off x="6328579" y="2198525"/>
              <a:ext cx="62216" cy="50197"/>
            </a:xfrm>
            <a:custGeom>
              <a:avLst/>
              <a:gdLst/>
              <a:ahLst/>
              <a:cxnLst/>
              <a:rect l="l" t="t" r="r" b="b"/>
              <a:pathLst>
                <a:path w="2376" h="1917" extrusionOk="0">
                  <a:moveTo>
                    <a:pt x="511" y="0"/>
                  </a:moveTo>
                  <a:cubicBezTo>
                    <a:pt x="430" y="0"/>
                    <a:pt x="355" y="43"/>
                    <a:pt x="315" y="122"/>
                  </a:cubicBezTo>
                  <a:lnTo>
                    <a:pt x="29" y="694"/>
                  </a:lnTo>
                  <a:cubicBezTo>
                    <a:pt x="0" y="752"/>
                    <a:pt x="10" y="818"/>
                    <a:pt x="57" y="857"/>
                  </a:cubicBezTo>
                  <a:lnTo>
                    <a:pt x="1164" y="1811"/>
                  </a:lnTo>
                  <a:cubicBezTo>
                    <a:pt x="1248" y="1882"/>
                    <a:pt x="1348" y="1916"/>
                    <a:pt x="1448" y="1916"/>
                  </a:cubicBezTo>
                  <a:cubicBezTo>
                    <a:pt x="1576" y="1916"/>
                    <a:pt x="1703" y="1860"/>
                    <a:pt x="1794" y="1753"/>
                  </a:cubicBezTo>
                  <a:lnTo>
                    <a:pt x="2376" y="1009"/>
                  </a:lnTo>
                  <a:lnTo>
                    <a:pt x="620" y="27"/>
                  </a:lnTo>
                  <a:cubicBezTo>
                    <a:pt x="585" y="9"/>
                    <a:pt x="548" y="0"/>
                    <a:pt x="5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9" name="Google Shape;7179;p50"/>
            <p:cNvSpPr/>
            <p:nvPr/>
          </p:nvSpPr>
          <p:spPr>
            <a:xfrm>
              <a:off x="6390768" y="2198525"/>
              <a:ext cx="62477" cy="50197"/>
            </a:xfrm>
            <a:custGeom>
              <a:avLst/>
              <a:gdLst/>
              <a:ahLst/>
              <a:cxnLst/>
              <a:rect l="l" t="t" r="r" b="b"/>
              <a:pathLst>
                <a:path w="2386" h="1917" extrusionOk="0">
                  <a:moveTo>
                    <a:pt x="1875" y="0"/>
                  </a:moveTo>
                  <a:cubicBezTo>
                    <a:pt x="1838" y="0"/>
                    <a:pt x="1801" y="9"/>
                    <a:pt x="1766" y="27"/>
                  </a:cubicBezTo>
                  <a:lnTo>
                    <a:pt x="1" y="1009"/>
                  </a:lnTo>
                  <a:lnTo>
                    <a:pt x="592" y="1753"/>
                  </a:lnTo>
                  <a:cubicBezTo>
                    <a:pt x="678" y="1860"/>
                    <a:pt x="805" y="1916"/>
                    <a:pt x="934" y="1916"/>
                  </a:cubicBezTo>
                  <a:cubicBezTo>
                    <a:pt x="1036" y="1916"/>
                    <a:pt x="1138" y="1882"/>
                    <a:pt x="1222" y="1811"/>
                  </a:cubicBezTo>
                  <a:lnTo>
                    <a:pt x="2328" y="857"/>
                  </a:lnTo>
                  <a:cubicBezTo>
                    <a:pt x="2376" y="818"/>
                    <a:pt x="2386" y="752"/>
                    <a:pt x="2357" y="694"/>
                  </a:cubicBezTo>
                  <a:lnTo>
                    <a:pt x="2071" y="122"/>
                  </a:lnTo>
                  <a:cubicBezTo>
                    <a:pt x="2031" y="43"/>
                    <a:pt x="1955" y="0"/>
                    <a:pt x="187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0" name="Google Shape;7180;p50"/>
            <p:cNvSpPr/>
            <p:nvPr/>
          </p:nvSpPr>
          <p:spPr>
            <a:xfrm>
              <a:off x="6353559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1" name="Google Shape;7181;p50"/>
            <p:cNvSpPr/>
            <p:nvPr/>
          </p:nvSpPr>
          <p:spPr>
            <a:xfrm>
              <a:off x="6416508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2" name="Google Shape;7182;p50"/>
            <p:cNvSpPr/>
            <p:nvPr/>
          </p:nvSpPr>
          <p:spPr>
            <a:xfrm>
              <a:off x="6373669" y="2081792"/>
              <a:ext cx="34355" cy="23017"/>
            </a:xfrm>
            <a:custGeom>
              <a:avLst/>
              <a:gdLst/>
              <a:ahLst/>
              <a:cxnLst/>
              <a:rect l="l" t="t" r="r" b="b"/>
              <a:pathLst>
                <a:path w="1312" h="879" extrusionOk="0">
                  <a:moveTo>
                    <a:pt x="654" y="1"/>
                  </a:moveTo>
                  <a:cubicBezTo>
                    <a:pt x="291" y="1"/>
                    <a:pt x="5" y="297"/>
                    <a:pt x="5" y="659"/>
                  </a:cubicBezTo>
                  <a:cubicBezTo>
                    <a:pt x="0" y="802"/>
                    <a:pt x="108" y="874"/>
                    <a:pt x="216" y="874"/>
                  </a:cubicBezTo>
                  <a:cubicBezTo>
                    <a:pt x="325" y="874"/>
                    <a:pt x="434" y="802"/>
                    <a:pt x="434" y="659"/>
                  </a:cubicBezTo>
                  <a:cubicBezTo>
                    <a:pt x="434" y="516"/>
                    <a:pt x="544" y="444"/>
                    <a:pt x="654" y="444"/>
                  </a:cubicBezTo>
                  <a:cubicBezTo>
                    <a:pt x="763" y="444"/>
                    <a:pt x="873" y="516"/>
                    <a:pt x="873" y="659"/>
                  </a:cubicBezTo>
                  <a:cubicBezTo>
                    <a:pt x="873" y="783"/>
                    <a:pt x="969" y="879"/>
                    <a:pt x="1093" y="879"/>
                  </a:cubicBezTo>
                  <a:cubicBezTo>
                    <a:pt x="1217" y="879"/>
                    <a:pt x="1312" y="783"/>
                    <a:pt x="1312" y="659"/>
                  </a:cubicBezTo>
                  <a:cubicBezTo>
                    <a:pt x="1312" y="297"/>
                    <a:pt x="1016" y="1"/>
                    <a:pt x="65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3" name="Google Shape;7183;p50"/>
            <p:cNvSpPr/>
            <p:nvPr/>
          </p:nvSpPr>
          <p:spPr>
            <a:xfrm>
              <a:off x="6305091" y="1973150"/>
              <a:ext cx="171643" cy="85939"/>
            </a:xfrm>
            <a:custGeom>
              <a:avLst/>
              <a:gdLst/>
              <a:ahLst/>
              <a:cxnLst/>
              <a:rect l="l" t="t" r="r" b="b"/>
              <a:pathLst>
                <a:path w="6555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6554" y="3282"/>
                  </a:lnTo>
                  <a:lnTo>
                    <a:pt x="5934" y="973"/>
                  </a:lnTo>
                  <a:cubicBezTo>
                    <a:pt x="5782" y="401"/>
                    <a:pt x="5267" y="0"/>
                    <a:pt x="466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4" name="Google Shape;7184;p50"/>
            <p:cNvSpPr/>
            <p:nvPr/>
          </p:nvSpPr>
          <p:spPr>
            <a:xfrm>
              <a:off x="6377545" y="215623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5" name="Google Shape;7185;p50"/>
            <p:cNvSpPr/>
            <p:nvPr/>
          </p:nvSpPr>
          <p:spPr>
            <a:xfrm>
              <a:off x="6303101" y="2081792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1383" y="440"/>
                  </a:lnTo>
                  <a:cubicBezTo>
                    <a:pt x="1670" y="44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6" name="Google Shape;7186;p50"/>
            <p:cNvSpPr/>
            <p:nvPr/>
          </p:nvSpPr>
          <p:spPr>
            <a:xfrm>
              <a:off x="6434733" y="2081792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384" y="440"/>
                  </a:lnTo>
                  <a:cubicBezTo>
                    <a:pt x="1670" y="44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7" name="Google Shape;7187;p50"/>
            <p:cNvSpPr/>
            <p:nvPr/>
          </p:nvSpPr>
          <p:spPr>
            <a:xfrm>
              <a:off x="6333580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1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19" y="0"/>
                  </a:moveTo>
                  <a:cubicBezTo>
                    <a:pt x="95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1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8" name="Google Shape;7188;p50"/>
            <p:cNvSpPr/>
            <p:nvPr/>
          </p:nvSpPr>
          <p:spPr>
            <a:xfrm>
              <a:off x="6396529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0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0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9" name="Google Shape;7189;p50"/>
            <p:cNvSpPr/>
            <p:nvPr/>
          </p:nvSpPr>
          <p:spPr>
            <a:xfrm>
              <a:off x="6316822" y="2116775"/>
              <a:ext cx="85468" cy="68133"/>
            </a:xfrm>
            <a:custGeom>
              <a:avLst/>
              <a:gdLst/>
              <a:ahLst/>
              <a:cxnLst/>
              <a:rect l="l" t="t" r="r" b="b"/>
              <a:pathLst>
                <a:path w="3264" h="2602" extrusionOk="0">
                  <a:moveTo>
                    <a:pt x="1" y="0"/>
                  </a:moveTo>
                  <a:cubicBezTo>
                    <a:pt x="113" y="1490"/>
                    <a:pt x="1366" y="2602"/>
                    <a:pt x="2816" y="2602"/>
                  </a:cubicBezTo>
                  <a:cubicBezTo>
                    <a:pt x="2963" y="2602"/>
                    <a:pt x="3113" y="2590"/>
                    <a:pt x="3264" y="2567"/>
                  </a:cubicBezTo>
                  <a:cubicBezTo>
                    <a:pt x="2119" y="2385"/>
                    <a:pt x="1193" y="1517"/>
                    <a:pt x="936" y="392"/>
                  </a:cubicBezTo>
                  <a:cubicBezTo>
                    <a:pt x="611" y="296"/>
                    <a:pt x="297" y="172"/>
                    <a:pt x="1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0" name="Google Shape;7190;p50"/>
            <p:cNvSpPr/>
            <p:nvPr/>
          </p:nvSpPr>
          <p:spPr>
            <a:xfrm>
              <a:off x="6367804" y="2133507"/>
              <a:ext cx="45981" cy="17020"/>
            </a:xfrm>
            <a:custGeom>
              <a:avLst/>
              <a:gdLst/>
              <a:ahLst/>
              <a:cxnLst/>
              <a:rect l="l" t="t" r="r" b="b"/>
              <a:pathLst>
                <a:path w="1756" h="650" extrusionOk="0">
                  <a:moveTo>
                    <a:pt x="10" y="1"/>
                  </a:moveTo>
                  <a:lnTo>
                    <a:pt x="10" y="211"/>
                  </a:lnTo>
                  <a:cubicBezTo>
                    <a:pt x="0" y="459"/>
                    <a:pt x="200" y="649"/>
                    <a:pt x="439" y="649"/>
                  </a:cubicBezTo>
                  <a:lnTo>
                    <a:pt x="1317" y="649"/>
                  </a:lnTo>
                  <a:cubicBezTo>
                    <a:pt x="1555" y="649"/>
                    <a:pt x="1755" y="459"/>
                    <a:pt x="1755" y="21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1" name="Google Shape;7191;p50"/>
            <p:cNvSpPr/>
            <p:nvPr/>
          </p:nvSpPr>
          <p:spPr>
            <a:xfrm>
              <a:off x="6356544" y="2127746"/>
              <a:ext cx="68474" cy="17020"/>
            </a:xfrm>
            <a:custGeom>
              <a:avLst/>
              <a:gdLst/>
              <a:ahLst/>
              <a:cxnLst/>
              <a:rect l="l" t="t" r="r" b="b"/>
              <a:pathLst>
                <a:path w="2615" h="650" extrusionOk="0">
                  <a:moveTo>
                    <a:pt x="630" y="1"/>
                  </a:moveTo>
                  <a:cubicBezTo>
                    <a:pt x="342" y="1"/>
                    <a:pt x="85" y="208"/>
                    <a:pt x="20" y="497"/>
                  </a:cubicBezTo>
                  <a:cubicBezTo>
                    <a:pt x="1" y="574"/>
                    <a:pt x="58" y="650"/>
                    <a:pt x="144" y="650"/>
                  </a:cubicBezTo>
                  <a:lnTo>
                    <a:pt x="649" y="650"/>
                  </a:lnTo>
                  <a:cubicBezTo>
                    <a:pt x="793" y="650"/>
                    <a:pt x="926" y="602"/>
                    <a:pt x="1041" y="516"/>
                  </a:cubicBezTo>
                  <a:cubicBezTo>
                    <a:pt x="1117" y="459"/>
                    <a:pt x="1203" y="431"/>
                    <a:pt x="1298" y="431"/>
                  </a:cubicBezTo>
                  <a:lnTo>
                    <a:pt x="1308" y="431"/>
                  </a:lnTo>
                  <a:cubicBezTo>
                    <a:pt x="1403" y="431"/>
                    <a:pt x="1498" y="459"/>
                    <a:pt x="1575" y="516"/>
                  </a:cubicBezTo>
                  <a:cubicBezTo>
                    <a:pt x="1680" y="602"/>
                    <a:pt x="1823" y="650"/>
                    <a:pt x="1956" y="650"/>
                  </a:cubicBezTo>
                  <a:lnTo>
                    <a:pt x="2472" y="650"/>
                  </a:lnTo>
                  <a:cubicBezTo>
                    <a:pt x="2548" y="650"/>
                    <a:pt x="2615" y="574"/>
                    <a:pt x="2596" y="497"/>
                  </a:cubicBezTo>
                  <a:cubicBezTo>
                    <a:pt x="2519" y="202"/>
                    <a:pt x="2262" y="1"/>
                    <a:pt x="1966" y="1"/>
                  </a:cubicBezTo>
                  <a:lnTo>
                    <a:pt x="649" y="1"/>
                  </a:lnTo>
                  <a:cubicBezTo>
                    <a:pt x="643" y="1"/>
                    <a:pt x="637" y="1"/>
                    <a:pt x="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2" name="Google Shape;7192;p50"/>
            <p:cNvSpPr/>
            <p:nvPr/>
          </p:nvSpPr>
          <p:spPr>
            <a:xfrm>
              <a:off x="6305091" y="1973150"/>
              <a:ext cx="71956" cy="85939"/>
            </a:xfrm>
            <a:custGeom>
              <a:avLst/>
              <a:gdLst/>
              <a:ahLst/>
              <a:cxnLst/>
              <a:rect l="l" t="t" r="r" b="b"/>
              <a:pathLst>
                <a:path w="2748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869" y="3282"/>
                  </a:lnTo>
                  <a:lnTo>
                    <a:pt x="1489" y="973"/>
                  </a:lnTo>
                  <a:cubicBezTo>
                    <a:pt x="1641" y="401"/>
                    <a:pt x="2157" y="0"/>
                    <a:pt x="274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3" name="Google Shape;7193;p50"/>
            <p:cNvSpPr/>
            <p:nvPr/>
          </p:nvSpPr>
          <p:spPr>
            <a:xfrm>
              <a:off x="6274611" y="2053329"/>
              <a:ext cx="232601" cy="11521"/>
            </a:xfrm>
            <a:custGeom>
              <a:avLst/>
              <a:gdLst/>
              <a:ahLst/>
              <a:cxnLst/>
              <a:rect l="l" t="t" r="r" b="b"/>
              <a:pathLst>
                <a:path w="8883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8596" y="439"/>
                  </a:lnTo>
                  <a:cubicBezTo>
                    <a:pt x="8882" y="439"/>
                    <a:pt x="8882" y="0"/>
                    <a:pt x="859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4" name="Google Shape;7194;p50"/>
            <p:cNvSpPr/>
            <p:nvPr/>
          </p:nvSpPr>
          <p:spPr>
            <a:xfrm>
              <a:off x="6377283" y="1973150"/>
              <a:ext cx="25792" cy="22990"/>
            </a:xfrm>
            <a:custGeom>
              <a:avLst/>
              <a:gdLst/>
              <a:ahLst/>
              <a:cxnLst/>
              <a:rect l="l" t="t" r="r" b="b"/>
              <a:pathLst>
                <a:path w="985" h="878" extrusionOk="0">
                  <a:moveTo>
                    <a:pt x="1" y="0"/>
                  </a:moveTo>
                  <a:cubicBezTo>
                    <a:pt x="201" y="0"/>
                    <a:pt x="373" y="143"/>
                    <a:pt x="430" y="334"/>
                  </a:cubicBezTo>
                  <a:lnTo>
                    <a:pt x="516" y="716"/>
                  </a:lnTo>
                  <a:cubicBezTo>
                    <a:pt x="547" y="828"/>
                    <a:pt x="634" y="877"/>
                    <a:pt x="723" y="877"/>
                  </a:cubicBezTo>
                  <a:cubicBezTo>
                    <a:pt x="853" y="877"/>
                    <a:pt x="985" y="771"/>
                    <a:pt x="945" y="601"/>
                  </a:cubicBezTo>
                  <a:lnTo>
                    <a:pt x="850" y="229"/>
                  </a:lnTo>
                  <a:cubicBezTo>
                    <a:pt x="831" y="153"/>
                    <a:pt x="792" y="76"/>
                    <a:pt x="75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5" name="Google Shape;7195;p50"/>
            <p:cNvSpPr/>
            <p:nvPr/>
          </p:nvSpPr>
          <p:spPr>
            <a:xfrm>
              <a:off x="6306583" y="2036099"/>
              <a:ext cx="168658" cy="17256"/>
            </a:xfrm>
            <a:custGeom>
              <a:avLst/>
              <a:gdLst/>
              <a:ahLst/>
              <a:cxnLst/>
              <a:rect l="l" t="t" r="r" b="b"/>
              <a:pathLst>
                <a:path w="644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6440" y="658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6" name="Google Shape;7196;p50"/>
            <p:cNvSpPr/>
            <p:nvPr/>
          </p:nvSpPr>
          <p:spPr>
            <a:xfrm>
              <a:off x="6306583" y="2036099"/>
              <a:ext cx="27520" cy="17256"/>
            </a:xfrm>
            <a:custGeom>
              <a:avLst/>
              <a:gdLst/>
              <a:ahLst/>
              <a:cxnLst/>
              <a:rect l="l" t="t" r="r" b="b"/>
              <a:pathLst>
                <a:path w="105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869" y="65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7" name="Google Shape;7197;p50"/>
            <p:cNvSpPr/>
            <p:nvPr/>
          </p:nvSpPr>
          <p:spPr>
            <a:xfrm>
              <a:off x="6305091" y="2220180"/>
              <a:ext cx="22755" cy="107699"/>
            </a:xfrm>
            <a:custGeom>
              <a:avLst/>
              <a:gdLst/>
              <a:ahLst/>
              <a:cxnLst/>
              <a:rect l="l" t="t" r="r" b="b"/>
              <a:pathLst>
                <a:path w="869" h="4113" extrusionOk="0">
                  <a:moveTo>
                    <a:pt x="869" y="1"/>
                  </a:moveTo>
                  <a:lnTo>
                    <a:pt x="0" y="259"/>
                  </a:lnTo>
                  <a:lnTo>
                    <a:pt x="0" y="4113"/>
                  </a:lnTo>
                  <a:lnTo>
                    <a:pt x="869" y="4113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8" name="Google Shape;7198;p50"/>
            <p:cNvSpPr/>
            <p:nvPr/>
          </p:nvSpPr>
          <p:spPr>
            <a:xfrm>
              <a:off x="6453717" y="2220180"/>
              <a:ext cx="23017" cy="107699"/>
            </a:xfrm>
            <a:custGeom>
              <a:avLst/>
              <a:gdLst/>
              <a:ahLst/>
              <a:cxnLst/>
              <a:rect l="l" t="t" r="r" b="b"/>
              <a:pathLst>
                <a:path w="879" h="4113" extrusionOk="0">
                  <a:moveTo>
                    <a:pt x="1" y="1"/>
                  </a:moveTo>
                  <a:lnTo>
                    <a:pt x="1" y="4113"/>
                  </a:lnTo>
                  <a:lnTo>
                    <a:pt x="878" y="4113"/>
                  </a:lnTo>
                  <a:lnTo>
                    <a:pt x="87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9" name="Google Shape;7199;p50"/>
            <p:cNvSpPr/>
            <p:nvPr/>
          </p:nvSpPr>
          <p:spPr>
            <a:xfrm>
              <a:off x="6453717" y="2220180"/>
              <a:ext cx="12281" cy="14035"/>
            </a:xfrm>
            <a:custGeom>
              <a:avLst/>
              <a:gdLst/>
              <a:ahLst/>
              <a:cxnLst/>
              <a:rect l="l" t="t" r="r" b="b"/>
              <a:pathLst>
                <a:path w="469" h="536" extrusionOk="0">
                  <a:moveTo>
                    <a:pt x="1" y="1"/>
                  </a:moveTo>
                  <a:lnTo>
                    <a:pt x="1" y="535"/>
                  </a:lnTo>
                  <a:lnTo>
                    <a:pt x="468" y="135"/>
                  </a:lnTo>
                  <a:lnTo>
                    <a:pt x="172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0" name="Google Shape;7200;p50"/>
            <p:cNvSpPr/>
            <p:nvPr/>
          </p:nvSpPr>
          <p:spPr>
            <a:xfrm>
              <a:off x="6315591" y="2220180"/>
              <a:ext cx="12255" cy="14035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468" y="1"/>
                  </a:moveTo>
                  <a:lnTo>
                    <a:pt x="296" y="49"/>
                  </a:lnTo>
                  <a:lnTo>
                    <a:pt x="0" y="135"/>
                  </a:lnTo>
                  <a:lnTo>
                    <a:pt x="468" y="53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1" name="Google Shape;7201;p50"/>
            <p:cNvSpPr/>
            <p:nvPr/>
          </p:nvSpPr>
          <p:spPr>
            <a:xfrm>
              <a:off x="6287861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658" y="0"/>
                  </a:moveTo>
                  <a:cubicBezTo>
                    <a:pt x="296" y="0"/>
                    <a:pt x="0" y="287"/>
                    <a:pt x="0" y="649"/>
                  </a:cubicBezTo>
                  <a:lnTo>
                    <a:pt x="0" y="1966"/>
                  </a:lnTo>
                  <a:lnTo>
                    <a:pt x="658" y="1966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2" name="Google Shape;7202;p50"/>
            <p:cNvSpPr/>
            <p:nvPr/>
          </p:nvSpPr>
          <p:spPr>
            <a:xfrm>
              <a:off x="6305091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49" y="0"/>
                    <a:pt x="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3" name="Google Shape;7203;p50"/>
            <p:cNvSpPr/>
            <p:nvPr/>
          </p:nvSpPr>
          <p:spPr>
            <a:xfrm>
              <a:off x="6476707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649"/>
                  </a:lnTo>
                  <a:cubicBezTo>
                    <a:pt x="649" y="287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4" name="Google Shape;7204;p50"/>
            <p:cNvSpPr/>
            <p:nvPr/>
          </p:nvSpPr>
          <p:spPr>
            <a:xfrm>
              <a:off x="6465212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5" name="Google Shape;7205;p50"/>
            <p:cNvSpPr/>
            <p:nvPr/>
          </p:nvSpPr>
          <p:spPr>
            <a:xfrm>
              <a:off x="6385033" y="2264903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6" name="Google Shape;7206;p50"/>
            <p:cNvSpPr/>
            <p:nvPr/>
          </p:nvSpPr>
          <p:spPr>
            <a:xfrm>
              <a:off x="6385033" y="2299127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10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07" name="Google Shape;7207;p50"/>
          <p:cNvGrpSpPr/>
          <p:nvPr/>
        </p:nvGrpSpPr>
        <p:grpSpPr>
          <a:xfrm>
            <a:off x="5802496" y="1973150"/>
            <a:ext cx="275309" cy="354729"/>
            <a:chOff x="5802496" y="1973150"/>
            <a:chExt cx="275309" cy="354729"/>
          </a:xfrm>
        </p:grpSpPr>
        <p:sp>
          <p:nvSpPr>
            <p:cNvPr id="7208" name="Google Shape;7208;p50"/>
            <p:cNvSpPr/>
            <p:nvPr/>
          </p:nvSpPr>
          <p:spPr>
            <a:xfrm>
              <a:off x="5803229" y="2210439"/>
              <a:ext cx="274576" cy="117440"/>
            </a:xfrm>
            <a:custGeom>
              <a:avLst/>
              <a:gdLst/>
              <a:ahLst/>
              <a:cxnLst/>
              <a:rect l="l" t="t" r="r" b="b"/>
              <a:pathLst>
                <a:path w="10486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8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27" y="4485"/>
                  </a:lnTo>
                  <a:cubicBezTo>
                    <a:pt x="10189" y="4485"/>
                    <a:pt x="10485" y="4189"/>
                    <a:pt x="10485" y="3826"/>
                  </a:cubicBezTo>
                  <a:lnTo>
                    <a:pt x="1048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42" y="259"/>
                  </a:lnTo>
                  <a:cubicBezTo>
                    <a:pt x="7098" y="211"/>
                    <a:pt x="6984" y="125"/>
                    <a:pt x="689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9" name="Google Shape;7209;p50"/>
            <p:cNvSpPr/>
            <p:nvPr/>
          </p:nvSpPr>
          <p:spPr>
            <a:xfrm>
              <a:off x="5885162" y="2210439"/>
              <a:ext cx="110946" cy="20267"/>
            </a:xfrm>
            <a:custGeom>
              <a:avLst/>
              <a:gdLst/>
              <a:ahLst/>
              <a:cxnLst/>
              <a:rect l="l" t="t" r="r" b="b"/>
              <a:pathLst>
                <a:path w="4237" h="774" extrusionOk="0">
                  <a:moveTo>
                    <a:pt x="468" y="1"/>
                  </a:moveTo>
                  <a:cubicBezTo>
                    <a:pt x="382" y="125"/>
                    <a:pt x="258" y="211"/>
                    <a:pt x="125" y="259"/>
                  </a:cubicBezTo>
                  <a:lnTo>
                    <a:pt x="1" y="297"/>
                  </a:lnTo>
                  <a:cubicBezTo>
                    <a:pt x="659" y="611"/>
                    <a:pt x="1384" y="774"/>
                    <a:pt x="2119" y="774"/>
                  </a:cubicBezTo>
                  <a:cubicBezTo>
                    <a:pt x="2853" y="774"/>
                    <a:pt x="3578" y="611"/>
                    <a:pt x="4237" y="297"/>
                  </a:cubicBezTo>
                  <a:lnTo>
                    <a:pt x="4122" y="259"/>
                  </a:lnTo>
                  <a:cubicBezTo>
                    <a:pt x="3979" y="211"/>
                    <a:pt x="3855" y="125"/>
                    <a:pt x="376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0" name="Google Shape;7210;p50"/>
            <p:cNvSpPr/>
            <p:nvPr/>
          </p:nvSpPr>
          <p:spPr>
            <a:xfrm>
              <a:off x="5992075" y="1973150"/>
              <a:ext cx="68736" cy="68709"/>
            </a:xfrm>
            <a:custGeom>
              <a:avLst/>
              <a:gdLst/>
              <a:ahLst/>
              <a:cxnLst/>
              <a:rect l="l" t="t" r="r" b="b"/>
              <a:pathLst>
                <a:path w="2625" h="2624" extrusionOk="0">
                  <a:moveTo>
                    <a:pt x="1308" y="0"/>
                  </a:moveTo>
                  <a:cubicBezTo>
                    <a:pt x="583" y="0"/>
                    <a:pt x="1" y="592"/>
                    <a:pt x="1" y="131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24" y="2032"/>
                    <a:pt x="2624" y="1317"/>
                  </a:cubicBezTo>
                  <a:cubicBezTo>
                    <a:pt x="2624" y="59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1" name="Google Shape;7211;p50"/>
            <p:cNvSpPr/>
            <p:nvPr/>
          </p:nvSpPr>
          <p:spPr>
            <a:xfrm>
              <a:off x="6009069" y="1990380"/>
              <a:ext cx="34512" cy="34250"/>
            </a:xfrm>
            <a:custGeom>
              <a:avLst/>
              <a:gdLst/>
              <a:ahLst/>
              <a:cxnLst/>
              <a:rect l="l" t="t" r="r" b="b"/>
              <a:pathLst>
                <a:path w="1318" h="1308" extrusionOk="0">
                  <a:moveTo>
                    <a:pt x="659" y="0"/>
                  </a:moveTo>
                  <a:cubicBezTo>
                    <a:pt x="296" y="0"/>
                    <a:pt x="1" y="296"/>
                    <a:pt x="1" y="659"/>
                  </a:cubicBezTo>
                  <a:cubicBezTo>
                    <a:pt x="1" y="1021"/>
                    <a:pt x="296" y="1307"/>
                    <a:pt x="659" y="1307"/>
                  </a:cubicBezTo>
                  <a:cubicBezTo>
                    <a:pt x="1021" y="1307"/>
                    <a:pt x="1317" y="1021"/>
                    <a:pt x="1317" y="659"/>
                  </a:cubicBezTo>
                  <a:cubicBezTo>
                    <a:pt x="1317" y="296"/>
                    <a:pt x="1021" y="0"/>
                    <a:pt x="65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2" name="Google Shape;7212;p50"/>
            <p:cNvSpPr/>
            <p:nvPr/>
          </p:nvSpPr>
          <p:spPr>
            <a:xfrm>
              <a:off x="5988593" y="1987133"/>
              <a:ext cx="60723" cy="54255"/>
            </a:xfrm>
            <a:custGeom>
              <a:avLst/>
              <a:gdLst/>
              <a:ahLst/>
              <a:cxnLst/>
              <a:rect l="l" t="t" r="r" b="b"/>
              <a:pathLst>
                <a:path w="2319" h="2072" extrusionOk="0">
                  <a:moveTo>
                    <a:pt x="392" y="0"/>
                  </a:moveTo>
                  <a:cubicBezTo>
                    <a:pt x="0" y="544"/>
                    <a:pt x="86" y="1288"/>
                    <a:pt x="573" y="1737"/>
                  </a:cubicBezTo>
                  <a:cubicBezTo>
                    <a:pt x="825" y="1960"/>
                    <a:pt x="1141" y="2072"/>
                    <a:pt x="1457" y="2072"/>
                  </a:cubicBezTo>
                  <a:cubicBezTo>
                    <a:pt x="1764" y="2072"/>
                    <a:pt x="2070" y="1967"/>
                    <a:pt x="2319" y="1756"/>
                  </a:cubicBezTo>
                  <a:cubicBezTo>
                    <a:pt x="1842" y="1011"/>
                    <a:pt x="1174" y="401"/>
                    <a:pt x="39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3" name="Google Shape;7213;p50"/>
            <p:cNvSpPr/>
            <p:nvPr/>
          </p:nvSpPr>
          <p:spPr>
            <a:xfrm>
              <a:off x="6006817" y="1996114"/>
              <a:ext cx="32260" cy="29170"/>
            </a:xfrm>
            <a:custGeom>
              <a:avLst/>
              <a:gdLst/>
              <a:ahLst/>
              <a:cxnLst/>
              <a:rect l="l" t="t" r="r" b="b"/>
              <a:pathLst>
                <a:path w="1232" h="1114" extrusionOk="0">
                  <a:moveTo>
                    <a:pt x="268" y="1"/>
                  </a:moveTo>
                  <a:cubicBezTo>
                    <a:pt x="1" y="258"/>
                    <a:pt x="10" y="688"/>
                    <a:pt x="287" y="945"/>
                  </a:cubicBezTo>
                  <a:cubicBezTo>
                    <a:pt x="413" y="1058"/>
                    <a:pt x="571" y="1114"/>
                    <a:pt x="728" y="1114"/>
                  </a:cubicBezTo>
                  <a:cubicBezTo>
                    <a:pt x="915" y="1114"/>
                    <a:pt x="1102" y="1034"/>
                    <a:pt x="1231" y="878"/>
                  </a:cubicBezTo>
                  <a:cubicBezTo>
                    <a:pt x="945" y="544"/>
                    <a:pt x="621" y="249"/>
                    <a:pt x="268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4" name="Google Shape;7214;p50"/>
            <p:cNvSpPr/>
            <p:nvPr/>
          </p:nvSpPr>
          <p:spPr>
            <a:xfrm>
              <a:off x="5820459" y="1973150"/>
              <a:ext cx="68736" cy="68709"/>
            </a:xfrm>
            <a:custGeom>
              <a:avLst/>
              <a:gdLst/>
              <a:ahLst/>
              <a:cxnLst/>
              <a:rect l="l" t="t" r="r" b="b"/>
              <a:pathLst>
                <a:path w="2625" h="2624" extrusionOk="0">
                  <a:moveTo>
                    <a:pt x="1308" y="0"/>
                  </a:moveTo>
                  <a:cubicBezTo>
                    <a:pt x="583" y="0"/>
                    <a:pt x="1" y="592"/>
                    <a:pt x="1" y="131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24" y="2032"/>
                    <a:pt x="2624" y="1317"/>
                  </a:cubicBezTo>
                  <a:cubicBezTo>
                    <a:pt x="2624" y="59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5" name="Google Shape;7215;p50"/>
            <p:cNvSpPr/>
            <p:nvPr/>
          </p:nvSpPr>
          <p:spPr>
            <a:xfrm>
              <a:off x="5837453" y="1990380"/>
              <a:ext cx="34512" cy="34250"/>
            </a:xfrm>
            <a:custGeom>
              <a:avLst/>
              <a:gdLst/>
              <a:ahLst/>
              <a:cxnLst/>
              <a:rect l="l" t="t" r="r" b="b"/>
              <a:pathLst>
                <a:path w="1318" h="1308" extrusionOk="0">
                  <a:moveTo>
                    <a:pt x="659" y="0"/>
                  </a:moveTo>
                  <a:cubicBezTo>
                    <a:pt x="296" y="0"/>
                    <a:pt x="1" y="296"/>
                    <a:pt x="1" y="659"/>
                  </a:cubicBezTo>
                  <a:cubicBezTo>
                    <a:pt x="1" y="1021"/>
                    <a:pt x="296" y="1307"/>
                    <a:pt x="659" y="1307"/>
                  </a:cubicBezTo>
                  <a:cubicBezTo>
                    <a:pt x="1021" y="1307"/>
                    <a:pt x="1317" y="1021"/>
                    <a:pt x="1317" y="659"/>
                  </a:cubicBezTo>
                  <a:cubicBezTo>
                    <a:pt x="1317" y="296"/>
                    <a:pt x="1021" y="0"/>
                    <a:pt x="65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6" name="Google Shape;7216;p50"/>
            <p:cNvSpPr/>
            <p:nvPr/>
          </p:nvSpPr>
          <p:spPr>
            <a:xfrm>
              <a:off x="5831954" y="1987133"/>
              <a:ext cx="60487" cy="54255"/>
            </a:xfrm>
            <a:custGeom>
              <a:avLst/>
              <a:gdLst/>
              <a:ahLst/>
              <a:cxnLst/>
              <a:rect l="l" t="t" r="r" b="b"/>
              <a:pathLst>
                <a:path w="2310" h="2072" extrusionOk="0">
                  <a:moveTo>
                    <a:pt x="1928" y="0"/>
                  </a:moveTo>
                  <a:lnTo>
                    <a:pt x="1928" y="0"/>
                  </a:lnTo>
                  <a:cubicBezTo>
                    <a:pt x="1136" y="401"/>
                    <a:pt x="468" y="1011"/>
                    <a:pt x="1" y="1756"/>
                  </a:cubicBezTo>
                  <a:cubicBezTo>
                    <a:pt x="245" y="1967"/>
                    <a:pt x="551" y="2072"/>
                    <a:pt x="857" y="2072"/>
                  </a:cubicBezTo>
                  <a:cubicBezTo>
                    <a:pt x="1174" y="2072"/>
                    <a:pt x="1490" y="1960"/>
                    <a:pt x="1737" y="1737"/>
                  </a:cubicBezTo>
                  <a:cubicBezTo>
                    <a:pt x="2233" y="1288"/>
                    <a:pt x="2309" y="544"/>
                    <a:pt x="192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7" name="Google Shape;7217;p50"/>
            <p:cNvSpPr/>
            <p:nvPr/>
          </p:nvSpPr>
          <p:spPr>
            <a:xfrm>
              <a:off x="5842192" y="1996114"/>
              <a:ext cx="32024" cy="29170"/>
            </a:xfrm>
            <a:custGeom>
              <a:avLst/>
              <a:gdLst/>
              <a:ahLst/>
              <a:cxnLst/>
              <a:rect l="l" t="t" r="r" b="b"/>
              <a:pathLst>
                <a:path w="1223" h="1114" extrusionOk="0">
                  <a:moveTo>
                    <a:pt x="965" y="1"/>
                  </a:moveTo>
                  <a:cubicBezTo>
                    <a:pt x="602" y="249"/>
                    <a:pt x="278" y="544"/>
                    <a:pt x="1" y="878"/>
                  </a:cubicBezTo>
                  <a:cubicBezTo>
                    <a:pt x="131" y="1034"/>
                    <a:pt x="314" y="1114"/>
                    <a:pt x="499" y="1114"/>
                  </a:cubicBezTo>
                  <a:cubicBezTo>
                    <a:pt x="654" y="1114"/>
                    <a:pt x="810" y="1058"/>
                    <a:pt x="936" y="945"/>
                  </a:cubicBezTo>
                  <a:cubicBezTo>
                    <a:pt x="1213" y="688"/>
                    <a:pt x="1222" y="258"/>
                    <a:pt x="96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8" name="Google Shape;7218;p50"/>
            <p:cNvSpPr/>
            <p:nvPr/>
          </p:nvSpPr>
          <p:spPr>
            <a:xfrm>
              <a:off x="5823208" y="1984619"/>
              <a:ext cx="234591" cy="234591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85" y="1"/>
                  </a:moveTo>
                  <a:cubicBezTo>
                    <a:pt x="2014" y="1"/>
                    <a:pt x="1" y="2004"/>
                    <a:pt x="1" y="4475"/>
                  </a:cubicBezTo>
                  <a:cubicBezTo>
                    <a:pt x="1" y="6955"/>
                    <a:pt x="2014" y="8959"/>
                    <a:pt x="4485" y="8959"/>
                  </a:cubicBezTo>
                  <a:cubicBezTo>
                    <a:pt x="6956" y="8959"/>
                    <a:pt x="8959" y="6955"/>
                    <a:pt x="8959" y="4475"/>
                  </a:cubicBezTo>
                  <a:cubicBezTo>
                    <a:pt x="8959" y="2004"/>
                    <a:pt x="6956" y="1"/>
                    <a:pt x="448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9" name="Google Shape;7219;p50"/>
            <p:cNvSpPr/>
            <p:nvPr/>
          </p:nvSpPr>
          <p:spPr>
            <a:xfrm>
              <a:off x="5866178" y="2036099"/>
              <a:ext cx="148678" cy="148652"/>
            </a:xfrm>
            <a:custGeom>
              <a:avLst/>
              <a:gdLst/>
              <a:ahLst/>
              <a:cxnLst/>
              <a:rect l="l" t="t" r="r" b="b"/>
              <a:pathLst>
                <a:path w="5678" h="5677" extrusionOk="0">
                  <a:moveTo>
                    <a:pt x="2844" y="0"/>
                  </a:moveTo>
                  <a:cubicBezTo>
                    <a:pt x="1270" y="0"/>
                    <a:pt x="1" y="1278"/>
                    <a:pt x="1" y="2843"/>
                  </a:cubicBezTo>
                  <a:cubicBezTo>
                    <a:pt x="1" y="4408"/>
                    <a:pt x="1270" y="5676"/>
                    <a:pt x="2844" y="5676"/>
                  </a:cubicBezTo>
                  <a:cubicBezTo>
                    <a:pt x="4408" y="5676"/>
                    <a:pt x="5677" y="4408"/>
                    <a:pt x="5677" y="2843"/>
                  </a:cubicBezTo>
                  <a:cubicBezTo>
                    <a:pt x="5677" y="1278"/>
                    <a:pt x="4408" y="0"/>
                    <a:pt x="2844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0" name="Google Shape;7220;p50"/>
            <p:cNvSpPr/>
            <p:nvPr/>
          </p:nvSpPr>
          <p:spPr>
            <a:xfrm>
              <a:off x="5865680" y="2036125"/>
              <a:ext cx="86463" cy="148836"/>
            </a:xfrm>
            <a:custGeom>
              <a:avLst/>
              <a:gdLst/>
              <a:ahLst/>
              <a:cxnLst/>
              <a:rect l="l" t="t" r="r" b="b"/>
              <a:pathLst>
                <a:path w="3302" h="5684" extrusionOk="0">
                  <a:moveTo>
                    <a:pt x="2842" y="1"/>
                  </a:moveTo>
                  <a:cubicBezTo>
                    <a:pt x="1299" y="1"/>
                    <a:pt x="1" y="1243"/>
                    <a:pt x="1" y="2842"/>
                  </a:cubicBezTo>
                  <a:cubicBezTo>
                    <a:pt x="1" y="4433"/>
                    <a:pt x="1300" y="5683"/>
                    <a:pt x="2844" y="5683"/>
                  </a:cubicBezTo>
                  <a:cubicBezTo>
                    <a:pt x="2995" y="5683"/>
                    <a:pt x="3147" y="5671"/>
                    <a:pt x="3302" y="5647"/>
                  </a:cubicBezTo>
                  <a:cubicBezTo>
                    <a:pt x="1918" y="5427"/>
                    <a:pt x="897" y="4235"/>
                    <a:pt x="897" y="2842"/>
                  </a:cubicBezTo>
                  <a:cubicBezTo>
                    <a:pt x="897" y="1440"/>
                    <a:pt x="1918" y="257"/>
                    <a:pt x="3302" y="37"/>
                  </a:cubicBezTo>
                  <a:cubicBezTo>
                    <a:pt x="3147" y="13"/>
                    <a:pt x="2993" y="1"/>
                    <a:pt x="2842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1" name="Google Shape;7221;p50"/>
            <p:cNvSpPr/>
            <p:nvPr/>
          </p:nvSpPr>
          <p:spPr>
            <a:xfrm>
              <a:off x="5900663" y="2093418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1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2" name="Google Shape;7222;p50"/>
            <p:cNvSpPr/>
            <p:nvPr/>
          </p:nvSpPr>
          <p:spPr>
            <a:xfrm>
              <a:off x="5969111" y="209341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3" name="Google Shape;7223;p50"/>
            <p:cNvSpPr/>
            <p:nvPr/>
          </p:nvSpPr>
          <p:spPr>
            <a:xfrm>
              <a:off x="5892913" y="2076293"/>
              <a:ext cx="26761" cy="11286"/>
            </a:xfrm>
            <a:custGeom>
              <a:avLst/>
              <a:gdLst/>
              <a:ahLst/>
              <a:cxnLst/>
              <a:rect l="l" t="t" r="r" b="b"/>
              <a:pathLst>
                <a:path w="1022" h="431" extrusionOk="0">
                  <a:moveTo>
                    <a:pt x="735" y="1"/>
                  </a:moveTo>
                  <a:cubicBezTo>
                    <a:pt x="732" y="1"/>
                    <a:pt x="729" y="1"/>
                    <a:pt x="726" y="1"/>
                  </a:cubicBezTo>
                  <a:lnTo>
                    <a:pt x="296" y="1"/>
                  </a:lnTo>
                  <a:cubicBezTo>
                    <a:pt x="1" y="1"/>
                    <a:pt x="1" y="430"/>
                    <a:pt x="296" y="430"/>
                  </a:cubicBezTo>
                  <a:lnTo>
                    <a:pt x="726" y="430"/>
                  </a:lnTo>
                  <a:cubicBezTo>
                    <a:pt x="1018" y="43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4" name="Google Shape;7224;p50"/>
            <p:cNvSpPr/>
            <p:nvPr/>
          </p:nvSpPr>
          <p:spPr>
            <a:xfrm>
              <a:off x="5961622" y="2076293"/>
              <a:ext cx="26499" cy="11286"/>
            </a:xfrm>
            <a:custGeom>
              <a:avLst/>
              <a:gdLst/>
              <a:ahLst/>
              <a:cxnLst/>
              <a:rect l="l" t="t" r="r" b="b"/>
              <a:pathLst>
                <a:path w="1012" h="431" extrusionOk="0">
                  <a:moveTo>
                    <a:pt x="734" y="1"/>
                  </a:moveTo>
                  <a:cubicBezTo>
                    <a:pt x="731" y="1"/>
                    <a:pt x="728" y="1"/>
                    <a:pt x="725" y="1"/>
                  </a:cubicBezTo>
                  <a:lnTo>
                    <a:pt x="286" y="1"/>
                  </a:lnTo>
                  <a:cubicBezTo>
                    <a:pt x="0" y="1"/>
                    <a:pt x="0" y="430"/>
                    <a:pt x="286" y="430"/>
                  </a:cubicBezTo>
                  <a:lnTo>
                    <a:pt x="725" y="430"/>
                  </a:lnTo>
                  <a:cubicBezTo>
                    <a:pt x="1008" y="430"/>
                    <a:pt x="1011" y="1"/>
                    <a:pt x="734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5" name="Google Shape;7225;p50"/>
            <p:cNvSpPr/>
            <p:nvPr/>
          </p:nvSpPr>
          <p:spPr>
            <a:xfrm>
              <a:off x="5887178" y="2013475"/>
              <a:ext cx="13511" cy="11390"/>
            </a:xfrm>
            <a:custGeom>
              <a:avLst/>
              <a:gdLst/>
              <a:ahLst/>
              <a:cxnLst/>
              <a:rect l="l" t="t" r="r" b="b"/>
              <a:pathLst>
                <a:path w="516" h="435" extrusionOk="0">
                  <a:moveTo>
                    <a:pt x="293" y="0"/>
                  </a:moveTo>
                  <a:cubicBezTo>
                    <a:pt x="240" y="0"/>
                    <a:pt x="186" y="20"/>
                    <a:pt x="143" y="63"/>
                  </a:cubicBezTo>
                  <a:cubicBezTo>
                    <a:pt x="0" y="196"/>
                    <a:pt x="96" y="435"/>
                    <a:pt x="296" y="435"/>
                  </a:cubicBezTo>
                  <a:cubicBezTo>
                    <a:pt x="410" y="435"/>
                    <a:pt x="515" y="339"/>
                    <a:pt x="515" y="215"/>
                  </a:cubicBezTo>
                  <a:cubicBezTo>
                    <a:pt x="515" y="86"/>
                    <a:pt x="406" y="0"/>
                    <a:pt x="293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6" name="Google Shape;7226;p50"/>
            <p:cNvSpPr/>
            <p:nvPr/>
          </p:nvSpPr>
          <p:spPr>
            <a:xfrm>
              <a:off x="5978852" y="2013475"/>
              <a:ext cx="13250" cy="11390"/>
            </a:xfrm>
            <a:custGeom>
              <a:avLst/>
              <a:gdLst/>
              <a:ahLst/>
              <a:cxnLst/>
              <a:rect l="l" t="t" r="r" b="b"/>
              <a:pathLst>
                <a:path w="506" h="435" extrusionOk="0">
                  <a:moveTo>
                    <a:pt x="288" y="0"/>
                  </a:moveTo>
                  <a:cubicBezTo>
                    <a:pt x="235" y="0"/>
                    <a:pt x="180" y="20"/>
                    <a:pt x="134" y="63"/>
                  </a:cubicBezTo>
                  <a:cubicBezTo>
                    <a:pt x="0" y="196"/>
                    <a:pt x="96" y="435"/>
                    <a:pt x="287" y="435"/>
                  </a:cubicBezTo>
                  <a:cubicBezTo>
                    <a:pt x="411" y="435"/>
                    <a:pt x="506" y="339"/>
                    <a:pt x="506" y="215"/>
                  </a:cubicBezTo>
                  <a:cubicBezTo>
                    <a:pt x="506" y="86"/>
                    <a:pt x="401" y="0"/>
                    <a:pt x="288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7" name="Google Shape;7227;p50"/>
            <p:cNvSpPr/>
            <p:nvPr/>
          </p:nvSpPr>
          <p:spPr>
            <a:xfrm>
              <a:off x="5914908" y="2130522"/>
              <a:ext cx="51480" cy="22755"/>
            </a:xfrm>
            <a:custGeom>
              <a:avLst/>
              <a:gdLst/>
              <a:ahLst/>
              <a:cxnLst/>
              <a:rect l="l" t="t" r="r" b="b"/>
              <a:pathLst>
                <a:path w="1966" h="869" extrusionOk="0">
                  <a:moveTo>
                    <a:pt x="143" y="0"/>
                  </a:moveTo>
                  <a:cubicBezTo>
                    <a:pt x="57" y="0"/>
                    <a:pt x="0" y="76"/>
                    <a:pt x="10" y="153"/>
                  </a:cubicBezTo>
                  <a:cubicBezTo>
                    <a:pt x="95" y="563"/>
                    <a:pt x="496" y="868"/>
                    <a:pt x="983" y="868"/>
                  </a:cubicBezTo>
                  <a:cubicBezTo>
                    <a:pt x="1460" y="868"/>
                    <a:pt x="1860" y="563"/>
                    <a:pt x="1946" y="153"/>
                  </a:cubicBezTo>
                  <a:cubicBezTo>
                    <a:pt x="1965" y="76"/>
                    <a:pt x="1899" y="0"/>
                    <a:pt x="1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8" name="Google Shape;7228;p50"/>
            <p:cNvSpPr/>
            <p:nvPr/>
          </p:nvSpPr>
          <p:spPr>
            <a:xfrm>
              <a:off x="5802496" y="2011616"/>
              <a:ext cx="228333" cy="207673"/>
            </a:xfrm>
            <a:custGeom>
              <a:avLst/>
              <a:gdLst/>
              <a:ahLst/>
              <a:cxnLst/>
              <a:rect l="l" t="t" r="r" b="b"/>
              <a:pathLst>
                <a:path w="8720" h="7931" extrusionOk="0">
                  <a:moveTo>
                    <a:pt x="2414" y="0"/>
                  </a:moveTo>
                  <a:cubicBezTo>
                    <a:pt x="372" y="1679"/>
                    <a:pt x="229" y="4751"/>
                    <a:pt x="2099" y="6621"/>
                  </a:cubicBezTo>
                  <a:cubicBezTo>
                    <a:pt x="2977" y="7499"/>
                    <a:pt x="4120" y="7931"/>
                    <a:pt x="5259" y="7931"/>
                  </a:cubicBezTo>
                  <a:cubicBezTo>
                    <a:pt x="6546" y="7931"/>
                    <a:pt x="7829" y="7379"/>
                    <a:pt x="8720" y="6297"/>
                  </a:cubicBezTo>
                  <a:lnTo>
                    <a:pt x="8720" y="6297"/>
                  </a:lnTo>
                  <a:cubicBezTo>
                    <a:pt x="7918" y="6964"/>
                    <a:pt x="6917" y="7327"/>
                    <a:pt x="5877" y="7327"/>
                  </a:cubicBezTo>
                  <a:cubicBezTo>
                    <a:pt x="2080" y="7327"/>
                    <a:pt x="0" y="2919"/>
                    <a:pt x="241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9" name="Google Shape;7229;p50"/>
            <p:cNvSpPr/>
            <p:nvPr/>
          </p:nvSpPr>
          <p:spPr>
            <a:xfrm>
              <a:off x="5843449" y="2287894"/>
              <a:ext cx="11260" cy="39984"/>
            </a:xfrm>
            <a:custGeom>
              <a:avLst/>
              <a:gdLst/>
              <a:ahLst/>
              <a:cxnLst/>
              <a:rect l="l" t="t" r="r" b="b"/>
              <a:pathLst>
                <a:path w="430" h="1527" extrusionOk="0">
                  <a:moveTo>
                    <a:pt x="211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527"/>
                  </a:lnTo>
                  <a:lnTo>
                    <a:pt x="430" y="1527"/>
                  </a:lnTo>
                  <a:lnTo>
                    <a:pt x="430" y="210"/>
                  </a:lnTo>
                  <a:cubicBezTo>
                    <a:pt x="430" y="96"/>
                    <a:pt x="335" y="0"/>
                    <a:pt x="21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0" name="Google Shape;7230;p50"/>
            <p:cNvSpPr/>
            <p:nvPr/>
          </p:nvSpPr>
          <p:spPr>
            <a:xfrm>
              <a:off x="6026299" y="2287894"/>
              <a:ext cx="11521" cy="39984"/>
            </a:xfrm>
            <a:custGeom>
              <a:avLst/>
              <a:gdLst/>
              <a:ahLst/>
              <a:cxnLst/>
              <a:rect l="l" t="t" r="r" b="b"/>
              <a:pathLst>
                <a:path w="440" h="1527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527"/>
                  </a:lnTo>
                  <a:lnTo>
                    <a:pt x="440" y="1527"/>
                  </a:lnTo>
                  <a:lnTo>
                    <a:pt x="440" y="210"/>
                  </a:lnTo>
                  <a:cubicBezTo>
                    <a:pt x="440" y="96"/>
                    <a:pt x="344" y="0"/>
                    <a:pt x="2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1" name="Google Shape;7231;p50"/>
            <p:cNvSpPr/>
            <p:nvPr/>
          </p:nvSpPr>
          <p:spPr>
            <a:xfrm>
              <a:off x="5872933" y="2270664"/>
              <a:ext cx="135167" cy="57214"/>
            </a:xfrm>
            <a:custGeom>
              <a:avLst/>
              <a:gdLst/>
              <a:ahLst/>
              <a:cxnLst/>
              <a:rect l="l" t="t" r="r" b="b"/>
              <a:pathLst>
                <a:path w="5162" h="2185" extrusionOk="0">
                  <a:moveTo>
                    <a:pt x="2586" y="0"/>
                  </a:moveTo>
                  <a:cubicBezTo>
                    <a:pt x="1307" y="0"/>
                    <a:pt x="220" y="925"/>
                    <a:pt x="0" y="2185"/>
                  </a:cubicBezTo>
                  <a:lnTo>
                    <a:pt x="5161" y="2185"/>
                  </a:lnTo>
                  <a:cubicBezTo>
                    <a:pt x="4952" y="925"/>
                    <a:pt x="3864" y="0"/>
                    <a:pt x="258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2" name="Google Shape;7232;p50"/>
            <p:cNvSpPr/>
            <p:nvPr/>
          </p:nvSpPr>
          <p:spPr>
            <a:xfrm>
              <a:off x="5911897" y="2018843"/>
              <a:ext cx="57240" cy="34512"/>
            </a:xfrm>
            <a:custGeom>
              <a:avLst/>
              <a:gdLst/>
              <a:ahLst/>
              <a:cxnLst/>
              <a:rect l="l" t="t" r="r" b="b"/>
              <a:pathLst>
                <a:path w="2186" h="1318" extrusionOk="0">
                  <a:moveTo>
                    <a:pt x="659" y="1"/>
                  </a:moveTo>
                  <a:cubicBezTo>
                    <a:pt x="296" y="1"/>
                    <a:pt x="1" y="297"/>
                    <a:pt x="1" y="659"/>
                  </a:cubicBezTo>
                  <a:cubicBezTo>
                    <a:pt x="1" y="1022"/>
                    <a:pt x="296" y="1317"/>
                    <a:pt x="659" y="1317"/>
                  </a:cubicBezTo>
                  <a:lnTo>
                    <a:pt x="1537" y="1317"/>
                  </a:lnTo>
                  <a:cubicBezTo>
                    <a:pt x="1890" y="1317"/>
                    <a:pt x="2185" y="1022"/>
                    <a:pt x="2185" y="659"/>
                  </a:cubicBezTo>
                  <a:cubicBezTo>
                    <a:pt x="2185" y="297"/>
                    <a:pt x="1890" y="1"/>
                    <a:pt x="153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3" name="Google Shape;7233;p50"/>
            <p:cNvSpPr/>
            <p:nvPr/>
          </p:nvSpPr>
          <p:spPr>
            <a:xfrm>
              <a:off x="5929126" y="2007610"/>
              <a:ext cx="22755" cy="2275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40" y="1"/>
                  </a:moveTo>
                  <a:cubicBezTo>
                    <a:pt x="192" y="1"/>
                    <a:pt x="1" y="191"/>
                    <a:pt x="1" y="430"/>
                  </a:cubicBezTo>
                  <a:cubicBezTo>
                    <a:pt x="1" y="678"/>
                    <a:pt x="192" y="869"/>
                    <a:pt x="440" y="869"/>
                  </a:cubicBezTo>
                  <a:cubicBezTo>
                    <a:pt x="678" y="869"/>
                    <a:pt x="869" y="678"/>
                    <a:pt x="869" y="430"/>
                  </a:cubicBezTo>
                  <a:cubicBezTo>
                    <a:pt x="869" y="191"/>
                    <a:pt x="678" y="1"/>
                    <a:pt x="44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34" name="Google Shape;7234;p50"/>
          <p:cNvGrpSpPr/>
          <p:nvPr/>
        </p:nvGrpSpPr>
        <p:grpSpPr>
          <a:xfrm>
            <a:off x="5353083" y="1973150"/>
            <a:ext cx="274576" cy="354729"/>
            <a:chOff x="5353083" y="1973150"/>
            <a:chExt cx="274576" cy="354729"/>
          </a:xfrm>
        </p:grpSpPr>
        <p:sp>
          <p:nvSpPr>
            <p:cNvPr id="7235" name="Google Shape;7235;p50"/>
            <p:cNvSpPr/>
            <p:nvPr/>
          </p:nvSpPr>
          <p:spPr>
            <a:xfrm>
              <a:off x="5353083" y="216773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632"/>
                  </a:lnTo>
                  <a:cubicBezTo>
                    <a:pt x="3712" y="1918"/>
                    <a:pt x="3521" y="2176"/>
                    <a:pt x="3244" y="2252"/>
                  </a:cubicBezTo>
                  <a:lnTo>
                    <a:pt x="945" y="2929"/>
                  </a:lnTo>
                  <a:cubicBezTo>
                    <a:pt x="382" y="3101"/>
                    <a:pt x="1" y="3607"/>
                    <a:pt x="1" y="4189"/>
                  </a:cubicBezTo>
                  <a:lnTo>
                    <a:pt x="1" y="5457"/>
                  </a:lnTo>
                  <a:cubicBezTo>
                    <a:pt x="1" y="5820"/>
                    <a:pt x="296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7"/>
                  </a:cubicBezTo>
                  <a:lnTo>
                    <a:pt x="10485" y="4189"/>
                  </a:lnTo>
                  <a:cubicBezTo>
                    <a:pt x="10485" y="3607"/>
                    <a:pt x="10104" y="3101"/>
                    <a:pt x="9541" y="2939"/>
                  </a:cubicBezTo>
                  <a:lnTo>
                    <a:pt x="7242" y="2262"/>
                  </a:lnTo>
                  <a:cubicBezTo>
                    <a:pt x="6965" y="2176"/>
                    <a:pt x="6774" y="1918"/>
                    <a:pt x="6774" y="1632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6" name="Google Shape;7236;p50"/>
            <p:cNvSpPr/>
            <p:nvPr/>
          </p:nvSpPr>
          <p:spPr>
            <a:xfrm>
              <a:off x="5484479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1" y="0"/>
                  </a:moveTo>
                  <a:lnTo>
                    <a:pt x="1" y="1966"/>
                  </a:lnTo>
                  <a:lnTo>
                    <a:pt x="440" y="1966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7" name="Google Shape;7237;p50"/>
            <p:cNvSpPr/>
            <p:nvPr/>
          </p:nvSpPr>
          <p:spPr>
            <a:xfrm>
              <a:off x="5393067" y="2177734"/>
              <a:ext cx="194607" cy="102933"/>
            </a:xfrm>
            <a:custGeom>
              <a:avLst/>
              <a:gdLst/>
              <a:ahLst/>
              <a:cxnLst/>
              <a:rect l="l" t="t" r="r" b="b"/>
              <a:pathLst>
                <a:path w="7432" h="3931" extrusionOk="0">
                  <a:moveTo>
                    <a:pt x="1317" y="0"/>
                  </a:moveTo>
                  <a:cubicBezTo>
                    <a:pt x="592" y="0"/>
                    <a:pt x="0" y="582"/>
                    <a:pt x="0" y="1307"/>
                  </a:cubicBezTo>
                  <a:cubicBezTo>
                    <a:pt x="0" y="2757"/>
                    <a:pt x="1174" y="3931"/>
                    <a:pt x="2624" y="3931"/>
                  </a:cubicBezTo>
                  <a:lnTo>
                    <a:pt x="4808" y="3931"/>
                  </a:lnTo>
                  <a:cubicBezTo>
                    <a:pt x="6258" y="3931"/>
                    <a:pt x="7432" y="2757"/>
                    <a:pt x="7432" y="1307"/>
                  </a:cubicBezTo>
                  <a:cubicBezTo>
                    <a:pt x="7432" y="582"/>
                    <a:pt x="6840" y="0"/>
                    <a:pt x="6115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8" name="Google Shape;7238;p50"/>
            <p:cNvSpPr/>
            <p:nvPr/>
          </p:nvSpPr>
          <p:spPr>
            <a:xfrm>
              <a:off x="5411213" y="2194963"/>
              <a:ext cx="157817" cy="65044"/>
            </a:xfrm>
            <a:custGeom>
              <a:avLst/>
              <a:gdLst/>
              <a:ahLst/>
              <a:cxnLst/>
              <a:rect l="l" t="t" r="r" b="b"/>
              <a:pathLst>
                <a:path w="6027" h="2484" extrusionOk="0">
                  <a:moveTo>
                    <a:pt x="650" y="0"/>
                  </a:moveTo>
                  <a:cubicBezTo>
                    <a:pt x="179" y="0"/>
                    <a:pt x="0" y="624"/>
                    <a:pt x="404" y="878"/>
                  </a:cubicBezTo>
                  <a:lnTo>
                    <a:pt x="2656" y="2376"/>
                  </a:lnTo>
                  <a:cubicBezTo>
                    <a:pt x="2765" y="2447"/>
                    <a:pt x="2892" y="2483"/>
                    <a:pt x="3018" y="2483"/>
                  </a:cubicBezTo>
                  <a:cubicBezTo>
                    <a:pt x="3145" y="2483"/>
                    <a:pt x="3271" y="2447"/>
                    <a:pt x="3381" y="2376"/>
                  </a:cubicBezTo>
                  <a:lnTo>
                    <a:pt x="5632" y="878"/>
                  </a:lnTo>
                  <a:cubicBezTo>
                    <a:pt x="6027" y="624"/>
                    <a:pt x="5847" y="0"/>
                    <a:pt x="5386" y="0"/>
                  </a:cubicBezTo>
                  <a:cubicBezTo>
                    <a:pt x="5379" y="0"/>
                    <a:pt x="5372" y="0"/>
                    <a:pt x="5365" y="0"/>
                  </a:cubicBezTo>
                  <a:lnTo>
                    <a:pt x="671" y="0"/>
                  </a:lnTo>
                  <a:cubicBezTo>
                    <a:pt x="664" y="0"/>
                    <a:pt x="657" y="0"/>
                    <a:pt x="65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9" name="Google Shape;7239;p50"/>
            <p:cNvSpPr/>
            <p:nvPr/>
          </p:nvSpPr>
          <p:spPr>
            <a:xfrm>
              <a:off x="5436272" y="2173492"/>
              <a:ext cx="107935" cy="86515"/>
            </a:xfrm>
            <a:custGeom>
              <a:avLst/>
              <a:gdLst/>
              <a:ahLst/>
              <a:cxnLst/>
              <a:rect l="l" t="t" r="r" b="b"/>
              <a:pathLst>
                <a:path w="4122" h="3304" extrusionOk="0">
                  <a:moveTo>
                    <a:pt x="1" y="2061"/>
                  </a:moveTo>
                  <a:lnTo>
                    <a:pt x="10" y="2070"/>
                  </a:lnTo>
                  <a:lnTo>
                    <a:pt x="13" y="2069"/>
                  </a:lnTo>
                  <a:lnTo>
                    <a:pt x="13" y="2069"/>
                  </a:lnTo>
                  <a:lnTo>
                    <a:pt x="1" y="2061"/>
                  </a:lnTo>
                  <a:close/>
                  <a:moveTo>
                    <a:pt x="535" y="0"/>
                  </a:moveTo>
                  <a:lnTo>
                    <a:pt x="535" y="1421"/>
                  </a:lnTo>
                  <a:cubicBezTo>
                    <a:pt x="535" y="1708"/>
                    <a:pt x="344" y="1965"/>
                    <a:pt x="67" y="2051"/>
                  </a:cubicBezTo>
                  <a:lnTo>
                    <a:pt x="13" y="2069"/>
                  </a:lnTo>
                  <a:lnTo>
                    <a:pt x="13" y="2069"/>
                  </a:lnTo>
                  <a:lnTo>
                    <a:pt x="1699" y="3196"/>
                  </a:lnTo>
                  <a:cubicBezTo>
                    <a:pt x="1808" y="3267"/>
                    <a:pt x="1935" y="3303"/>
                    <a:pt x="2061" y="3303"/>
                  </a:cubicBezTo>
                  <a:cubicBezTo>
                    <a:pt x="2188" y="3303"/>
                    <a:pt x="2314" y="3267"/>
                    <a:pt x="2424" y="3196"/>
                  </a:cubicBezTo>
                  <a:lnTo>
                    <a:pt x="4122" y="2061"/>
                  </a:lnTo>
                  <a:lnTo>
                    <a:pt x="4065" y="2051"/>
                  </a:lnTo>
                  <a:cubicBezTo>
                    <a:pt x="3788" y="1965"/>
                    <a:pt x="3597" y="1708"/>
                    <a:pt x="3597" y="1421"/>
                  </a:cubicBezTo>
                  <a:lnTo>
                    <a:pt x="3597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0" name="Google Shape;7240;p50"/>
            <p:cNvSpPr/>
            <p:nvPr/>
          </p:nvSpPr>
          <p:spPr>
            <a:xfrm>
              <a:off x="5450255" y="2173492"/>
              <a:ext cx="80231" cy="28620"/>
            </a:xfrm>
            <a:custGeom>
              <a:avLst/>
              <a:gdLst/>
              <a:ahLst/>
              <a:cxnLst/>
              <a:rect l="l" t="t" r="r" b="b"/>
              <a:pathLst>
                <a:path w="3064" h="1093" extrusionOk="0">
                  <a:moveTo>
                    <a:pt x="1" y="0"/>
                  </a:moveTo>
                  <a:lnTo>
                    <a:pt x="1" y="706"/>
                  </a:lnTo>
                  <a:cubicBezTo>
                    <a:pt x="478" y="964"/>
                    <a:pt x="1002" y="1092"/>
                    <a:pt x="1528" y="1092"/>
                  </a:cubicBezTo>
                  <a:cubicBezTo>
                    <a:pt x="2054" y="1092"/>
                    <a:pt x="2581" y="964"/>
                    <a:pt x="3063" y="706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1" name="Google Shape;7241;p50"/>
            <p:cNvSpPr/>
            <p:nvPr/>
          </p:nvSpPr>
          <p:spPr>
            <a:xfrm>
              <a:off x="5394062" y="2076057"/>
              <a:ext cx="192381" cy="114428"/>
            </a:xfrm>
            <a:custGeom>
              <a:avLst/>
              <a:gdLst/>
              <a:ahLst/>
              <a:cxnLst/>
              <a:rect l="l" t="t" r="r" b="b"/>
              <a:pathLst>
                <a:path w="7347" h="4370" extrusionOk="0">
                  <a:moveTo>
                    <a:pt x="830" y="0"/>
                  </a:moveTo>
                  <a:lnTo>
                    <a:pt x="830" y="659"/>
                  </a:lnTo>
                  <a:lnTo>
                    <a:pt x="725" y="659"/>
                  </a:lnTo>
                  <a:cubicBezTo>
                    <a:pt x="0" y="659"/>
                    <a:pt x="0" y="1756"/>
                    <a:pt x="725" y="1756"/>
                  </a:cubicBezTo>
                  <a:lnTo>
                    <a:pt x="840" y="1756"/>
                  </a:lnTo>
                  <a:cubicBezTo>
                    <a:pt x="954" y="3234"/>
                    <a:pt x="2194" y="4370"/>
                    <a:pt x="3673" y="4370"/>
                  </a:cubicBezTo>
                  <a:cubicBezTo>
                    <a:pt x="5152" y="4370"/>
                    <a:pt x="6392" y="3234"/>
                    <a:pt x="6497" y="1756"/>
                  </a:cubicBezTo>
                  <a:lnTo>
                    <a:pt x="6621" y="1756"/>
                  </a:lnTo>
                  <a:cubicBezTo>
                    <a:pt x="7346" y="1756"/>
                    <a:pt x="7346" y="659"/>
                    <a:pt x="6621" y="659"/>
                  </a:cubicBezTo>
                  <a:lnTo>
                    <a:pt x="6516" y="659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2" name="Google Shape;7242;p50"/>
            <p:cNvSpPr/>
            <p:nvPr/>
          </p:nvSpPr>
          <p:spPr>
            <a:xfrm>
              <a:off x="5394062" y="2076319"/>
              <a:ext cx="107699" cy="114402"/>
            </a:xfrm>
            <a:custGeom>
              <a:avLst/>
              <a:gdLst/>
              <a:ahLst/>
              <a:cxnLst/>
              <a:rect l="l" t="t" r="r" b="b"/>
              <a:pathLst>
                <a:path w="4113" h="4369" extrusionOk="0">
                  <a:moveTo>
                    <a:pt x="840" y="0"/>
                  </a:moveTo>
                  <a:lnTo>
                    <a:pt x="840" y="649"/>
                  </a:lnTo>
                  <a:lnTo>
                    <a:pt x="725" y="649"/>
                  </a:lnTo>
                  <a:cubicBezTo>
                    <a:pt x="0" y="649"/>
                    <a:pt x="0" y="1746"/>
                    <a:pt x="725" y="1746"/>
                  </a:cubicBezTo>
                  <a:lnTo>
                    <a:pt x="849" y="1746"/>
                  </a:lnTo>
                  <a:cubicBezTo>
                    <a:pt x="953" y="3241"/>
                    <a:pt x="2200" y="4368"/>
                    <a:pt x="3654" y="4368"/>
                  </a:cubicBezTo>
                  <a:cubicBezTo>
                    <a:pt x="3805" y="4368"/>
                    <a:pt x="3958" y="4356"/>
                    <a:pt x="4112" y="4331"/>
                  </a:cubicBezTo>
                  <a:cubicBezTo>
                    <a:pt x="2729" y="4112"/>
                    <a:pt x="1708" y="2919"/>
                    <a:pt x="1708" y="1526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3" name="Google Shape;7243;p50"/>
            <p:cNvSpPr/>
            <p:nvPr/>
          </p:nvSpPr>
          <p:spPr>
            <a:xfrm>
              <a:off x="5470994" y="2139006"/>
              <a:ext cx="38256" cy="11521"/>
            </a:xfrm>
            <a:custGeom>
              <a:avLst/>
              <a:gdLst/>
              <a:ahLst/>
              <a:cxnLst/>
              <a:rect l="l" t="t" r="r" b="b"/>
              <a:pathLst>
                <a:path w="1461" h="440" extrusionOk="0">
                  <a:moveTo>
                    <a:pt x="296" y="1"/>
                  </a:moveTo>
                  <a:cubicBezTo>
                    <a:pt x="1" y="1"/>
                    <a:pt x="1" y="439"/>
                    <a:pt x="296" y="439"/>
                  </a:cubicBezTo>
                  <a:lnTo>
                    <a:pt x="1174" y="439"/>
                  </a:lnTo>
                  <a:cubicBezTo>
                    <a:pt x="1460" y="439"/>
                    <a:pt x="1460" y="1"/>
                    <a:pt x="117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4" name="Google Shape;7244;p50"/>
            <p:cNvSpPr/>
            <p:nvPr/>
          </p:nvSpPr>
          <p:spPr>
            <a:xfrm>
              <a:off x="5405296" y="1973150"/>
              <a:ext cx="170150" cy="74444"/>
            </a:xfrm>
            <a:custGeom>
              <a:avLst/>
              <a:gdLst/>
              <a:ahLst/>
              <a:cxnLst/>
              <a:rect l="l" t="t" r="r" b="b"/>
              <a:pathLst>
                <a:path w="6498" h="2843" extrusionOk="0">
                  <a:moveTo>
                    <a:pt x="3244" y="0"/>
                  </a:moveTo>
                  <a:cubicBezTo>
                    <a:pt x="1613" y="0"/>
                    <a:pt x="220" y="1221"/>
                    <a:pt x="1" y="2843"/>
                  </a:cubicBezTo>
                  <a:lnTo>
                    <a:pt x="6497" y="2843"/>
                  </a:lnTo>
                  <a:cubicBezTo>
                    <a:pt x="6278" y="1212"/>
                    <a:pt x="4885" y="0"/>
                    <a:pt x="3244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5" name="Google Shape;7245;p50"/>
            <p:cNvSpPr/>
            <p:nvPr/>
          </p:nvSpPr>
          <p:spPr>
            <a:xfrm>
              <a:off x="5478980" y="2270664"/>
              <a:ext cx="22781" cy="22990"/>
            </a:xfrm>
            <a:custGeom>
              <a:avLst/>
              <a:gdLst/>
              <a:ahLst/>
              <a:cxnLst/>
              <a:rect l="l" t="t" r="r" b="b"/>
              <a:pathLst>
                <a:path w="870" h="878" extrusionOk="0">
                  <a:moveTo>
                    <a:pt x="430" y="0"/>
                  </a:moveTo>
                  <a:cubicBezTo>
                    <a:pt x="192" y="0"/>
                    <a:pt x="1" y="191"/>
                    <a:pt x="1" y="439"/>
                  </a:cubicBezTo>
                  <a:cubicBezTo>
                    <a:pt x="1" y="677"/>
                    <a:pt x="192" y="878"/>
                    <a:pt x="430" y="878"/>
                  </a:cubicBezTo>
                  <a:cubicBezTo>
                    <a:pt x="678" y="878"/>
                    <a:pt x="869" y="677"/>
                    <a:pt x="869" y="439"/>
                  </a:cubicBezTo>
                  <a:cubicBezTo>
                    <a:pt x="869" y="191"/>
                    <a:pt x="678" y="0"/>
                    <a:pt x="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6" name="Google Shape;7246;p50"/>
            <p:cNvSpPr/>
            <p:nvPr/>
          </p:nvSpPr>
          <p:spPr>
            <a:xfrm>
              <a:off x="5356330" y="2253670"/>
              <a:ext cx="48233" cy="74208"/>
            </a:xfrm>
            <a:custGeom>
              <a:avLst/>
              <a:gdLst/>
              <a:ahLst/>
              <a:cxnLst/>
              <a:rect l="l" t="t" r="r" b="b"/>
              <a:pathLst>
                <a:path w="1842" h="2834" extrusionOk="0">
                  <a:moveTo>
                    <a:pt x="249" y="0"/>
                  </a:moveTo>
                  <a:cubicBezTo>
                    <a:pt x="144" y="96"/>
                    <a:pt x="68" y="220"/>
                    <a:pt x="1" y="353"/>
                  </a:cubicBezTo>
                  <a:lnTo>
                    <a:pt x="1174" y="1365"/>
                  </a:lnTo>
                  <a:cubicBezTo>
                    <a:pt x="1327" y="1489"/>
                    <a:pt x="1403" y="1670"/>
                    <a:pt x="1403" y="1861"/>
                  </a:cubicBezTo>
                  <a:lnTo>
                    <a:pt x="1403" y="2834"/>
                  </a:lnTo>
                  <a:lnTo>
                    <a:pt x="1842" y="2834"/>
                  </a:lnTo>
                  <a:lnTo>
                    <a:pt x="1842" y="1870"/>
                  </a:lnTo>
                  <a:cubicBezTo>
                    <a:pt x="1842" y="1546"/>
                    <a:pt x="1699" y="1250"/>
                    <a:pt x="1460" y="1040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7" name="Google Shape;7247;p50"/>
            <p:cNvSpPr/>
            <p:nvPr/>
          </p:nvSpPr>
          <p:spPr>
            <a:xfrm>
              <a:off x="5575917" y="2253670"/>
              <a:ext cx="48233" cy="74208"/>
            </a:xfrm>
            <a:custGeom>
              <a:avLst/>
              <a:gdLst/>
              <a:ahLst/>
              <a:cxnLst/>
              <a:rect l="l" t="t" r="r" b="b"/>
              <a:pathLst>
                <a:path w="1842" h="2834" extrusionOk="0">
                  <a:moveTo>
                    <a:pt x="1594" y="0"/>
                  </a:moveTo>
                  <a:lnTo>
                    <a:pt x="382" y="1040"/>
                  </a:lnTo>
                  <a:cubicBezTo>
                    <a:pt x="143" y="1250"/>
                    <a:pt x="0" y="1546"/>
                    <a:pt x="0" y="1870"/>
                  </a:cubicBezTo>
                  <a:lnTo>
                    <a:pt x="0" y="2834"/>
                  </a:lnTo>
                  <a:lnTo>
                    <a:pt x="439" y="2834"/>
                  </a:lnTo>
                  <a:lnTo>
                    <a:pt x="439" y="1861"/>
                  </a:lnTo>
                  <a:cubicBezTo>
                    <a:pt x="439" y="1670"/>
                    <a:pt x="525" y="1489"/>
                    <a:pt x="668" y="1365"/>
                  </a:cubicBezTo>
                  <a:lnTo>
                    <a:pt x="1842" y="353"/>
                  </a:lnTo>
                  <a:cubicBezTo>
                    <a:pt x="1784" y="220"/>
                    <a:pt x="1698" y="96"/>
                    <a:pt x="159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8" name="Google Shape;7248;p50"/>
            <p:cNvSpPr/>
            <p:nvPr/>
          </p:nvSpPr>
          <p:spPr>
            <a:xfrm>
              <a:off x="5398566" y="2047568"/>
              <a:ext cx="183374" cy="28777"/>
            </a:xfrm>
            <a:custGeom>
              <a:avLst/>
              <a:gdLst/>
              <a:ahLst/>
              <a:cxnLst/>
              <a:rect l="l" t="t" r="r" b="b"/>
              <a:pathLst>
                <a:path w="7003" h="1099" extrusionOk="0">
                  <a:moveTo>
                    <a:pt x="21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879"/>
                  </a:lnTo>
                  <a:cubicBezTo>
                    <a:pt x="0" y="993"/>
                    <a:pt x="105" y="1098"/>
                    <a:pt x="219" y="1098"/>
                  </a:cubicBezTo>
                  <a:lnTo>
                    <a:pt x="6783" y="1098"/>
                  </a:lnTo>
                  <a:cubicBezTo>
                    <a:pt x="6897" y="1098"/>
                    <a:pt x="7002" y="993"/>
                    <a:pt x="7002" y="879"/>
                  </a:cubicBezTo>
                  <a:lnTo>
                    <a:pt x="7002" y="220"/>
                  </a:lnTo>
                  <a:cubicBezTo>
                    <a:pt x="7002" y="96"/>
                    <a:pt x="6897" y="1"/>
                    <a:pt x="6783" y="1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9" name="Google Shape;7249;p50"/>
            <p:cNvSpPr/>
            <p:nvPr/>
          </p:nvSpPr>
          <p:spPr>
            <a:xfrm>
              <a:off x="5427788" y="1973150"/>
              <a:ext cx="62713" cy="74444"/>
            </a:xfrm>
            <a:custGeom>
              <a:avLst/>
              <a:gdLst/>
              <a:ahLst/>
              <a:cxnLst/>
              <a:rect l="l" t="t" r="r" b="b"/>
              <a:pathLst>
                <a:path w="2395" h="2843" extrusionOk="0">
                  <a:moveTo>
                    <a:pt x="2395" y="0"/>
                  </a:moveTo>
                  <a:cubicBezTo>
                    <a:pt x="1880" y="0"/>
                    <a:pt x="1374" y="124"/>
                    <a:pt x="916" y="363"/>
                  </a:cubicBezTo>
                  <a:cubicBezTo>
                    <a:pt x="420" y="954"/>
                    <a:pt x="77" y="1832"/>
                    <a:pt x="0" y="2843"/>
                  </a:cubicBezTo>
                  <a:lnTo>
                    <a:pt x="439" y="2843"/>
                  </a:lnTo>
                  <a:cubicBezTo>
                    <a:pt x="544" y="1603"/>
                    <a:pt x="1059" y="592"/>
                    <a:pt x="1746" y="191"/>
                  </a:cubicBezTo>
                  <a:lnTo>
                    <a:pt x="1746" y="191"/>
                  </a:lnTo>
                  <a:cubicBezTo>
                    <a:pt x="1460" y="868"/>
                    <a:pt x="1336" y="1984"/>
                    <a:pt x="1307" y="2843"/>
                  </a:cubicBezTo>
                  <a:lnTo>
                    <a:pt x="1746" y="2843"/>
                  </a:lnTo>
                  <a:cubicBezTo>
                    <a:pt x="1803" y="992"/>
                    <a:pt x="2223" y="0"/>
                    <a:pt x="239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0" name="Google Shape;7250;p50"/>
            <p:cNvSpPr/>
            <p:nvPr/>
          </p:nvSpPr>
          <p:spPr>
            <a:xfrm>
              <a:off x="5490240" y="1973150"/>
              <a:ext cx="62477" cy="74208"/>
            </a:xfrm>
            <a:custGeom>
              <a:avLst/>
              <a:gdLst/>
              <a:ahLst/>
              <a:cxnLst/>
              <a:rect l="l" t="t" r="r" b="b"/>
              <a:pathLst>
                <a:path w="2386" h="2834" extrusionOk="0">
                  <a:moveTo>
                    <a:pt x="0" y="0"/>
                  </a:moveTo>
                  <a:cubicBezTo>
                    <a:pt x="181" y="0"/>
                    <a:pt x="592" y="992"/>
                    <a:pt x="649" y="2833"/>
                  </a:cubicBezTo>
                  <a:lnTo>
                    <a:pt x="1088" y="2833"/>
                  </a:lnTo>
                  <a:cubicBezTo>
                    <a:pt x="1059" y="1984"/>
                    <a:pt x="935" y="868"/>
                    <a:pt x="649" y="181"/>
                  </a:cubicBezTo>
                  <a:lnTo>
                    <a:pt x="649" y="181"/>
                  </a:lnTo>
                  <a:cubicBezTo>
                    <a:pt x="1336" y="582"/>
                    <a:pt x="1851" y="1603"/>
                    <a:pt x="1956" y="2833"/>
                  </a:cubicBezTo>
                  <a:lnTo>
                    <a:pt x="2385" y="2833"/>
                  </a:lnTo>
                  <a:cubicBezTo>
                    <a:pt x="2309" y="1832"/>
                    <a:pt x="1975" y="954"/>
                    <a:pt x="1479" y="353"/>
                  </a:cubicBezTo>
                  <a:cubicBezTo>
                    <a:pt x="1021" y="124"/>
                    <a:pt x="515" y="0"/>
                    <a:pt x="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1" name="Google Shape;7251;p50"/>
            <p:cNvSpPr/>
            <p:nvPr/>
          </p:nvSpPr>
          <p:spPr>
            <a:xfrm>
              <a:off x="5398802" y="2047568"/>
              <a:ext cx="39984" cy="28515"/>
            </a:xfrm>
            <a:custGeom>
              <a:avLst/>
              <a:gdLst/>
              <a:ahLst/>
              <a:cxnLst/>
              <a:rect l="l" t="t" r="r" b="b"/>
              <a:pathLst>
                <a:path w="1527" h="1089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79"/>
                  </a:lnTo>
                  <a:cubicBezTo>
                    <a:pt x="1" y="993"/>
                    <a:pt x="96" y="1088"/>
                    <a:pt x="220" y="1088"/>
                  </a:cubicBezTo>
                  <a:lnTo>
                    <a:pt x="1527" y="1088"/>
                  </a:lnTo>
                  <a:cubicBezTo>
                    <a:pt x="1412" y="1088"/>
                    <a:pt x="1308" y="993"/>
                    <a:pt x="1308" y="879"/>
                  </a:cubicBezTo>
                  <a:lnTo>
                    <a:pt x="1308" y="220"/>
                  </a:lnTo>
                  <a:cubicBezTo>
                    <a:pt x="1308" y="96"/>
                    <a:pt x="1412" y="1"/>
                    <a:pt x="1527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2" name="Google Shape;7252;p50"/>
            <p:cNvSpPr/>
            <p:nvPr/>
          </p:nvSpPr>
          <p:spPr>
            <a:xfrm>
              <a:off x="5404536" y="2076057"/>
              <a:ext cx="171643" cy="49699"/>
            </a:xfrm>
            <a:custGeom>
              <a:avLst/>
              <a:gdLst/>
              <a:ahLst/>
              <a:cxnLst/>
              <a:rect l="l" t="t" r="r" b="b"/>
              <a:pathLst>
                <a:path w="6555" h="1898" extrusionOk="0">
                  <a:moveTo>
                    <a:pt x="1" y="0"/>
                  </a:moveTo>
                  <a:lnTo>
                    <a:pt x="1" y="430"/>
                  </a:lnTo>
                  <a:cubicBezTo>
                    <a:pt x="1" y="573"/>
                    <a:pt x="68" y="706"/>
                    <a:pt x="192" y="792"/>
                  </a:cubicBezTo>
                  <a:lnTo>
                    <a:pt x="1585" y="1756"/>
                  </a:lnTo>
                  <a:cubicBezTo>
                    <a:pt x="1723" y="1852"/>
                    <a:pt x="1881" y="1898"/>
                    <a:pt x="2037" y="1898"/>
                  </a:cubicBezTo>
                  <a:cubicBezTo>
                    <a:pt x="2344" y="1898"/>
                    <a:pt x="2644" y="1722"/>
                    <a:pt x="2777" y="1412"/>
                  </a:cubicBezTo>
                  <a:cubicBezTo>
                    <a:pt x="2860" y="1219"/>
                    <a:pt x="3049" y="1097"/>
                    <a:pt x="3251" y="1097"/>
                  </a:cubicBezTo>
                  <a:cubicBezTo>
                    <a:pt x="3258" y="1097"/>
                    <a:pt x="3266" y="1097"/>
                    <a:pt x="3273" y="1098"/>
                  </a:cubicBezTo>
                  <a:cubicBezTo>
                    <a:pt x="3281" y="1097"/>
                    <a:pt x="3289" y="1097"/>
                    <a:pt x="3297" y="1097"/>
                  </a:cubicBezTo>
                  <a:cubicBezTo>
                    <a:pt x="3507" y="1097"/>
                    <a:pt x="3696" y="1219"/>
                    <a:pt x="3779" y="1412"/>
                  </a:cubicBezTo>
                  <a:cubicBezTo>
                    <a:pt x="3912" y="1722"/>
                    <a:pt x="4208" y="1898"/>
                    <a:pt x="4515" y="1898"/>
                  </a:cubicBezTo>
                  <a:cubicBezTo>
                    <a:pt x="4671" y="1898"/>
                    <a:pt x="4830" y="1852"/>
                    <a:pt x="4971" y="1756"/>
                  </a:cubicBezTo>
                  <a:lnTo>
                    <a:pt x="6364" y="792"/>
                  </a:lnTo>
                  <a:cubicBezTo>
                    <a:pt x="6479" y="706"/>
                    <a:pt x="6555" y="573"/>
                    <a:pt x="6555" y="430"/>
                  </a:cubicBezTo>
                  <a:lnTo>
                    <a:pt x="6555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3" name="Google Shape;7253;p50"/>
            <p:cNvSpPr/>
            <p:nvPr/>
          </p:nvSpPr>
          <p:spPr>
            <a:xfrm>
              <a:off x="5450255" y="209341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4" name="Google Shape;7254;p50"/>
            <p:cNvSpPr/>
            <p:nvPr/>
          </p:nvSpPr>
          <p:spPr>
            <a:xfrm>
              <a:off x="5518965" y="209341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5" name="Google Shape;7255;p50"/>
            <p:cNvSpPr/>
            <p:nvPr/>
          </p:nvSpPr>
          <p:spPr>
            <a:xfrm>
              <a:off x="5404301" y="2076057"/>
              <a:ext cx="171878" cy="11521"/>
            </a:xfrm>
            <a:custGeom>
              <a:avLst/>
              <a:gdLst/>
              <a:ahLst/>
              <a:cxnLst/>
              <a:rect l="l" t="t" r="r" b="b"/>
              <a:pathLst>
                <a:path w="6564" h="440" extrusionOk="0">
                  <a:moveTo>
                    <a:pt x="0" y="0"/>
                  </a:moveTo>
                  <a:lnTo>
                    <a:pt x="0" y="430"/>
                  </a:lnTo>
                  <a:cubicBezTo>
                    <a:pt x="0" y="430"/>
                    <a:pt x="10" y="439"/>
                    <a:pt x="10" y="439"/>
                  </a:cubicBezTo>
                  <a:lnTo>
                    <a:pt x="6564" y="439"/>
                  </a:lnTo>
                  <a:lnTo>
                    <a:pt x="6564" y="430"/>
                  </a:lnTo>
                  <a:lnTo>
                    <a:pt x="656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56" name="Google Shape;7256;p50"/>
          <p:cNvGrpSpPr/>
          <p:nvPr/>
        </p:nvGrpSpPr>
        <p:grpSpPr>
          <a:xfrm>
            <a:off x="4902701" y="1973150"/>
            <a:ext cx="274811" cy="354728"/>
            <a:chOff x="4902701" y="1973150"/>
            <a:chExt cx="274811" cy="354728"/>
          </a:xfrm>
        </p:grpSpPr>
        <p:sp>
          <p:nvSpPr>
            <p:cNvPr id="7257" name="Google Shape;7257;p50"/>
            <p:cNvSpPr/>
            <p:nvPr/>
          </p:nvSpPr>
          <p:spPr>
            <a:xfrm>
              <a:off x="4902936" y="2161996"/>
              <a:ext cx="274576" cy="165882"/>
            </a:xfrm>
            <a:custGeom>
              <a:avLst/>
              <a:gdLst/>
              <a:ahLst/>
              <a:cxnLst/>
              <a:rect l="l" t="t" r="r" b="b"/>
              <a:pathLst>
                <a:path w="10486" h="6335" extrusionOk="0">
                  <a:moveTo>
                    <a:pt x="3712" y="0"/>
                  </a:moveTo>
                  <a:lnTo>
                    <a:pt x="3712" y="1040"/>
                  </a:lnTo>
                  <a:cubicBezTo>
                    <a:pt x="3712" y="1326"/>
                    <a:pt x="3521" y="1584"/>
                    <a:pt x="3244" y="1670"/>
                  </a:cubicBezTo>
                  <a:lnTo>
                    <a:pt x="945" y="2347"/>
                  </a:lnTo>
                  <a:cubicBezTo>
                    <a:pt x="382" y="2509"/>
                    <a:pt x="1" y="3015"/>
                    <a:pt x="1" y="3597"/>
                  </a:cubicBezTo>
                  <a:lnTo>
                    <a:pt x="1" y="5676"/>
                  </a:lnTo>
                  <a:cubicBezTo>
                    <a:pt x="1" y="6039"/>
                    <a:pt x="297" y="6335"/>
                    <a:pt x="659" y="6335"/>
                  </a:cubicBezTo>
                  <a:lnTo>
                    <a:pt x="9827" y="6335"/>
                  </a:lnTo>
                  <a:cubicBezTo>
                    <a:pt x="10189" y="6335"/>
                    <a:pt x="10485" y="6039"/>
                    <a:pt x="10485" y="5676"/>
                  </a:cubicBezTo>
                  <a:lnTo>
                    <a:pt x="10485" y="3606"/>
                  </a:lnTo>
                  <a:cubicBezTo>
                    <a:pt x="10485" y="3015"/>
                    <a:pt x="10104" y="2509"/>
                    <a:pt x="9541" y="2347"/>
                  </a:cubicBezTo>
                  <a:lnTo>
                    <a:pt x="7242" y="1670"/>
                  </a:lnTo>
                  <a:cubicBezTo>
                    <a:pt x="6965" y="1584"/>
                    <a:pt x="6774" y="1326"/>
                    <a:pt x="6774" y="1040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8" name="Google Shape;7258;p50"/>
            <p:cNvSpPr/>
            <p:nvPr/>
          </p:nvSpPr>
          <p:spPr>
            <a:xfrm>
              <a:off x="4902701" y="2208710"/>
              <a:ext cx="274550" cy="119168"/>
            </a:xfrm>
            <a:custGeom>
              <a:avLst/>
              <a:gdLst/>
              <a:ahLst/>
              <a:cxnLst/>
              <a:rect l="l" t="t" r="r" b="b"/>
              <a:pathLst>
                <a:path w="10485" h="4551" extrusionOk="0">
                  <a:moveTo>
                    <a:pt x="2843" y="0"/>
                  </a:moveTo>
                  <a:lnTo>
                    <a:pt x="945" y="563"/>
                  </a:lnTo>
                  <a:cubicBezTo>
                    <a:pt x="382" y="725"/>
                    <a:pt x="0" y="1231"/>
                    <a:pt x="0" y="1813"/>
                  </a:cubicBezTo>
                  <a:lnTo>
                    <a:pt x="0" y="3892"/>
                  </a:lnTo>
                  <a:cubicBezTo>
                    <a:pt x="0" y="4255"/>
                    <a:pt x="296" y="4551"/>
                    <a:pt x="658" y="4551"/>
                  </a:cubicBezTo>
                  <a:lnTo>
                    <a:pt x="9836" y="4551"/>
                  </a:lnTo>
                  <a:cubicBezTo>
                    <a:pt x="10198" y="4551"/>
                    <a:pt x="10485" y="4255"/>
                    <a:pt x="10485" y="3892"/>
                  </a:cubicBezTo>
                  <a:lnTo>
                    <a:pt x="10485" y="1822"/>
                  </a:lnTo>
                  <a:cubicBezTo>
                    <a:pt x="10485" y="1240"/>
                    <a:pt x="10103" y="725"/>
                    <a:pt x="9550" y="563"/>
                  </a:cubicBezTo>
                  <a:lnTo>
                    <a:pt x="7651" y="0"/>
                  </a:lnTo>
                  <a:cubicBezTo>
                    <a:pt x="7251" y="620"/>
                    <a:pt x="6325" y="1059"/>
                    <a:pt x="5247" y="1059"/>
                  </a:cubicBezTo>
                  <a:cubicBezTo>
                    <a:pt x="4169" y="1059"/>
                    <a:pt x="3244" y="620"/>
                    <a:pt x="2843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9" name="Google Shape;7259;p50"/>
            <p:cNvSpPr/>
            <p:nvPr/>
          </p:nvSpPr>
          <p:spPr>
            <a:xfrm>
              <a:off x="5000109" y="2161996"/>
              <a:ext cx="79969" cy="22886"/>
            </a:xfrm>
            <a:custGeom>
              <a:avLst/>
              <a:gdLst/>
              <a:ahLst/>
              <a:cxnLst/>
              <a:rect l="l" t="t" r="r" b="b"/>
              <a:pathLst>
                <a:path w="3054" h="874" extrusionOk="0">
                  <a:moveTo>
                    <a:pt x="1" y="0"/>
                  </a:moveTo>
                  <a:lnTo>
                    <a:pt x="1" y="487"/>
                  </a:lnTo>
                  <a:cubicBezTo>
                    <a:pt x="478" y="744"/>
                    <a:pt x="1003" y="873"/>
                    <a:pt x="1527" y="873"/>
                  </a:cubicBezTo>
                  <a:cubicBezTo>
                    <a:pt x="2052" y="873"/>
                    <a:pt x="2577" y="744"/>
                    <a:pt x="3054" y="487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0" name="Google Shape;7260;p50"/>
            <p:cNvSpPr/>
            <p:nvPr/>
          </p:nvSpPr>
          <p:spPr>
            <a:xfrm>
              <a:off x="4943654" y="2019105"/>
              <a:ext cx="192643" cy="154413"/>
            </a:xfrm>
            <a:custGeom>
              <a:avLst/>
              <a:gdLst/>
              <a:ahLst/>
              <a:cxnLst/>
              <a:rect l="l" t="t" r="r" b="b"/>
              <a:pathLst>
                <a:path w="7357" h="5897" extrusionOk="0">
                  <a:moveTo>
                    <a:pt x="840" y="0"/>
                  </a:moveTo>
                  <a:lnTo>
                    <a:pt x="840" y="2185"/>
                  </a:lnTo>
                  <a:lnTo>
                    <a:pt x="735" y="2185"/>
                  </a:lnTo>
                  <a:cubicBezTo>
                    <a:pt x="732" y="2185"/>
                    <a:pt x="729" y="2185"/>
                    <a:pt x="726" y="2185"/>
                  </a:cubicBezTo>
                  <a:cubicBezTo>
                    <a:pt x="1" y="2185"/>
                    <a:pt x="4" y="3273"/>
                    <a:pt x="735" y="3273"/>
                  </a:cubicBezTo>
                  <a:lnTo>
                    <a:pt x="850" y="3273"/>
                  </a:lnTo>
                  <a:cubicBezTo>
                    <a:pt x="964" y="4751"/>
                    <a:pt x="2195" y="5896"/>
                    <a:pt x="3683" y="5896"/>
                  </a:cubicBezTo>
                  <a:cubicBezTo>
                    <a:pt x="5162" y="5896"/>
                    <a:pt x="6393" y="4751"/>
                    <a:pt x="6507" y="3273"/>
                  </a:cubicBezTo>
                  <a:lnTo>
                    <a:pt x="6631" y="3273"/>
                  </a:lnTo>
                  <a:cubicBezTo>
                    <a:pt x="7356" y="3273"/>
                    <a:pt x="7356" y="2185"/>
                    <a:pt x="6631" y="2185"/>
                  </a:cubicBezTo>
                  <a:lnTo>
                    <a:pt x="6526" y="2185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1" name="Google Shape;7261;p50"/>
            <p:cNvSpPr/>
            <p:nvPr/>
          </p:nvSpPr>
          <p:spPr>
            <a:xfrm>
              <a:off x="4946403" y="2041833"/>
              <a:ext cx="145170" cy="131658"/>
            </a:xfrm>
            <a:custGeom>
              <a:avLst/>
              <a:gdLst/>
              <a:ahLst/>
              <a:cxnLst/>
              <a:rect l="l" t="t" r="r" b="b"/>
              <a:pathLst>
                <a:path w="5544" h="5028" extrusionOk="0">
                  <a:moveTo>
                    <a:pt x="735" y="1"/>
                  </a:moveTo>
                  <a:lnTo>
                    <a:pt x="735" y="1317"/>
                  </a:lnTo>
                  <a:lnTo>
                    <a:pt x="649" y="1317"/>
                  </a:lnTo>
                  <a:cubicBezTo>
                    <a:pt x="642" y="1317"/>
                    <a:pt x="635" y="1317"/>
                    <a:pt x="628" y="1317"/>
                  </a:cubicBezTo>
                  <a:cubicBezTo>
                    <a:pt x="380" y="1317"/>
                    <a:pt x="171" y="1476"/>
                    <a:pt x="106" y="1708"/>
                  </a:cubicBezTo>
                  <a:cubicBezTo>
                    <a:pt x="1" y="2061"/>
                    <a:pt x="268" y="2405"/>
                    <a:pt x="630" y="2405"/>
                  </a:cubicBezTo>
                  <a:lnTo>
                    <a:pt x="745" y="2405"/>
                  </a:lnTo>
                  <a:cubicBezTo>
                    <a:pt x="848" y="3908"/>
                    <a:pt x="2102" y="5027"/>
                    <a:pt x="3556" y="5027"/>
                  </a:cubicBezTo>
                  <a:cubicBezTo>
                    <a:pt x="3708" y="5027"/>
                    <a:pt x="3862" y="5015"/>
                    <a:pt x="4017" y="4990"/>
                  </a:cubicBezTo>
                  <a:cubicBezTo>
                    <a:pt x="2634" y="4780"/>
                    <a:pt x="1613" y="3588"/>
                    <a:pt x="1613" y="2185"/>
                  </a:cubicBezTo>
                  <a:lnTo>
                    <a:pt x="1613" y="1746"/>
                  </a:lnTo>
                  <a:cubicBezTo>
                    <a:pt x="1613" y="1021"/>
                    <a:pt x="2195" y="439"/>
                    <a:pt x="2920" y="439"/>
                  </a:cubicBezTo>
                  <a:lnTo>
                    <a:pt x="5105" y="439"/>
                  </a:lnTo>
                  <a:cubicBezTo>
                    <a:pt x="5343" y="439"/>
                    <a:pt x="5543" y="239"/>
                    <a:pt x="5543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2" name="Google Shape;7262;p50"/>
            <p:cNvSpPr/>
            <p:nvPr/>
          </p:nvSpPr>
          <p:spPr>
            <a:xfrm>
              <a:off x="5000109" y="2076686"/>
              <a:ext cx="11286" cy="17125"/>
            </a:xfrm>
            <a:custGeom>
              <a:avLst/>
              <a:gdLst/>
              <a:ahLst/>
              <a:cxnLst/>
              <a:rect l="l" t="t" r="r" b="b"/>
              <a:pathLst>
                <a:path w="431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30" y="558"/>
                    <a:pt x="430" y="434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3" name="Google Shape;7263;p50"/>
            <p:cNvSpPr/>
            <p:nvPr/>
          </p:nvSpPr>
          <p:spPr>
            <a:xfrm>
              <a:off x="5068556" y="2076686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106" y="654"/>
                    <a:pt x="220" y="654"/>
                  </a:cubicBezTo>
                  <a:cubicBezTo>
                    <a:pt x="344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4" name="Google Shape;7264;p50"/>
            <p:cNvSpPr/>
            <p:nvPr/>
          </p:nvSpPr>
          <p:spPr>
            <a:xfrm>
              <a:off x="4992384" y="2059063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3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5" name="Google Shape;7265;p50"/>
            <p:cNvSpPr/>
            <p:nvPr/>
          </p:nvSpPr>
          <p:spPr>
            <a:xfrm>
              <a:off x="5061068" y="2059063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3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6" name="Google Shape;7266;p50"/>
            <p:cNvSpPr/>
            <p:nvPr/>
          </p:nvSpPr>
          <p:spPr>
            <a:xfrm>
              <a:off x="5014615" y="2116068"/>
              <a:ext cx="50773" cy="17282"/>
            </a:xfrm>
            <a:custGeom>
              <a:avLst/>
              <a:gdLst/>
              <a:ahLst/>
              <a:cxnLst/>
              <a:rect l="l" t="t" r="r" b="b"/>
              <a:pathLst>
                <a:path w="1939" h="660" extrusionOk="0">
                  <a:moveTo>
                    <a:pt x="319" y="0"/>
                  </a:moveTo>
                  <a:cubicBezTo>
                    <a:pt x="150" y="0"/>
                    <a:pt x="1" y="219"/>
                    <a:pt x="162" y="380"/>
                  </a:cubicBezTo>
                  <a:cubicBezTo>
                    <a:pt x="373" y="556"/>
                    <a:pt x="633" y="659"/>
                    <a:pt x="904" y="659"/>
                  </a:cubicBezTo>
                  <a:cubicBezTo>
                    <a:pt x="927" y="659"/>
                    <a:pt x="950" y="659"/>
                    <a:pt x="973" y="657"/>
                  </a:cubicBezTo>
                  <a:cubicBezTo>
                    <a:pt x="996" y="659"/>
                    <a:pt x="1019" y="659"/>
                    <a:pt x="1042" y="659"/>
                  </a:cubicBezTo>
                  <a:cubicBezTo>
                    <a:pt x="1313" y="659"/>
                    <a:pt x="1573" y="556"/>
                    <a:pt x="1784" y="380"/>
                  </a:cubicBezTo>
                  <a:cubicBezTo>
                    <a:pt x="1938" y="219"/>
                    <a:pt x="1793" y="0"/>
                    <a:pt x="1626" y="0"/>
                  </a:cubicBezTo>
                  <a:cubicBezTo>
                    <a:pt x="1576" y="0"/>
                    <a:pt x="1525" y="20"/>
                    <a:pt x="1479" y="66"/>
                  </a:cubicBezTo>
                  <a:cubicBezTo>
                    <a:pt x="1326" y="171"/>
                    <a:pt x="1150" y="223"/>
                    <a:pt x="973" y="223"/>
                  </a:cubicBezTo>
                  <a:cubicBezTo>
                    <a:pt x="797" y="223"/>
                    <a:pt x="620" y="171"/>
                    <a:pt x="468" y="66"/>
                  </a:cubicBezTo>
                  <a:cubicBezTo>
                    <a:pt x="422" y="20"/>
                    <a:pt x="370" y="0"/>
                    <a:pt x="319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7" name="Google Shape;7267;p50"/>
            <p:cNvSpPr/>
            <p:nvPr/>
          </p:nvSpPr>
          <p:spPr>
            <a:xfrm>
              <a:off x="4954154" y="1973150"/>
              <a:ext cx="171643" cy="68709"/>
            </a:xfrm>
            <a:custGeom>
              <a:avLst/>
              <a:gdLst/>
              <a:ahLst/>
              <a:cxnLst/>
              <a:rect l="l" t="t" r="r" b="b"/>
              <a:pathLst>
                <a:path w="6555" h="2624" extrusionOk="0">
                  <a:moveTo>
                    <a:pt x="1164" y="0"/>
                  </a:moveTo>
                  <a:cubicBezTo>
                    <a:pt x="869" y="0"/>
                    <a:pt x="601" y="210"/>
                    <a:pt x="535" y="496"/>
                  </a:cubicBezTo>
                  <a:lnTo>
                    <a:pt x="0" y="2624"/>
                  </a:lnTo>
                  <a:lnTo>
                    <a:pt x="6554" y="2624"/>
                  </a:lnTo>
                  <a:lnTo>
                    <a:pt x="6020" y="496"/>
                  </a:lnTo>
                  <a:cubicBezTo>
                    <a:pt x="5944" y="210"/>
                    <a:pt x="5686" y="0"/>
                    <a:pt x="5381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8" name="Google Shape;7268;p50"/>
            <p:cNvSpPr/>
            <p:nvPr/>
          </p:nvSpPr>
          <p:spPr>
            <a:xfrm>
              <a:off x="4973400" y="2185118"/>
              <a:ext cx="55224" cy="50589"/>
            </a:xfrm>
            <a:custGeom>
              <a:avLst/>
              <a:gdLst/>
              <a:ahLst/>
              <a:cxnLst/>
              <a:rect l="l" t="t" r="r" b="b"/>
              <a:pathLst>
                <a:path w="2109" h="1932" extrusionOk="0">
                  <a:moveTo>
                    <a:pt x="834" y="0"/>
                  </a:moveTo>
                  <a:cubicBezTo>
                    <a:pt x="746" y="0"/>
                    <a:pt x="658" y="41"/>
                    <a:pt x="601" y="119"/>
                  </a:cubicBezTo>
                  <a:lnTo>
                    <a:pt x="0" y="911"/>
                  </a:lnTo>
                  <a:cubicBezTo>
                    <a:pt x="467" y="1454"/>
                    <a:pt x="1221" y="1836"/>
                    <a:pt x="2108" y="1931"/>
                  </a:cubicBezTo>
                  <a:lnTo>
                    <a:pt x="2108" y="787"/>
                  </a:lnTo>
                  <a:cubicBezTo>
                    <a:pt x="2108" y="682"/>
                    <a:pt x="2042" y="596"/>
                    <a:pt x="1946" y="577"/>
                  </a:cubicBezTo>
                  <a:cubicBezTo>
                    <a:pt x="1603" y="500"/>
                    <a:pt x="1288" y="329"/>
                    <a:pt x="1040" y="90"/>
                  </a:cubicBezTo>
                  <a:cubicBezTo>
                    <a:pt x="983" y="29"/>
                    <a:pt x="909" y="0"/>
                    <a:pt x="834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9" name="Google Shape;7269;p50"/>
            <p:cNvSpPr/>
            <p:nvPr/>
          </p:nvSpPr>
          <p:spPr>
            <a:xfrm>
              <a:off x="5051327" y="2184987"/>
              <a:ext cx="55486" cy="50720"/>
            </a:xfrm>
            <a:custGeom>
              <a:avLst/>
              <a:gdLst/>
              <a:ahLst/>
              <a:cxnLst/>
              <a:rect l="l" t="t" r="r" b="b"/>
              <a:pathLst>
                <a:path w="2119" h="1937" extrusionOk="0">
                  <a:moveTo>
                    <a:pt x="1284" y="0"/>
                  </a:moveTo>
                  <a:cubicBezTo>
                    <a:pt x="1210" y="0"/>
                    <a:pt x="1135" y="29"/>
                    <a:pt x="1079" y="86"/>
                  </a:cubicBezTo>
                  <a:cubicBezTo>
                    <a:pt x="830" y="334"/>
                    <a:pt x="506" y="505"/>
                    <a:pt x="163" y="582"/>
                  </a:cubicBezTo>
                  <a:cubicBezTo>
                    <a:pt x="67" y="601"/>
                    <a:pt x="0" y="687"/>
                    <a:pt x="10" y="792"/>
                  </a:cubicBezTo>
                  <a:lnTo>
                    <a:pt x="10" y="1936"/>
                  </a:lnTo>
                  <a:cubicBezTo>
                    <a:pt x="888" y="1841"/>
                    <a:pt x="1641" y="1459"/>
                    <a:pt x="2118" y="906"/>
                  </a:cubicBezTo>
                  <a:lnTo>
                    <a:pt x="1517" y="124"/>
                  </a:lnTo>
                  <a:cubicBezTo>
                    <a:pt x="1460" y="41"/>
                    <a:pt x="1372" y="0"/>
                    <a:pt x="1284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0" name="Google Shape;7270;p50"/>
            <p:cNvSpPr/>
            <p:nvPr/>
          </p:nvSpPr>
          <p:spPr>
            <a:xfrm>
              <a:off x="4963895" y="225340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cubicBezTo>
                    <a:pt x="582" y="440"/>
                    <a:pt x="582" y="1"/>
                    <a:pt x="28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1" name="Google Shape;7271;p50"/>
            <p:cNvSpPr/>
            <p:nvPr/>
          </p:nvSpPr>
          <p:spPr>
            <a:xfrm>
              <a:off x="5101026" y="225340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7" y="1"/>
                  </a:moveTo>
                  <a:cubicBezTo>
                    <a:pt x="1" y="1"/>
                    <a:pt x="1" y="440"/>
                    <a:pt x="297" y="440"/>
                  </a:cubicBezTo>
                  <a:cubicBezTo>
                    <a:pt x="583" y="440"/>
                    <a:pt x="583" y="1"/>
                    <a:pt x="29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2" name="Google Shape;7272;p50"/>
            <p:cNvSpPr/>
            <p:nvPr/>
          </p:nvSpPr>
          <p:spPr>
            <a:xfrm>
              <a:off x="5101026" y="228189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cubicBezTo>
                    <a:pt x="583" y="439"/>
                    <a:pt x="583" y="0"/>
                    <a:pt x="29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3" name="Google Shape;7273;p50"/>
            <p:cNvSpPr/>
            <p:nvPr/>
          </p:nvSpPr>
          <p:spPr>
            <a:xfrm>
              <a:off x="4963895" y="228189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cubicBezTo>
                    <a:pt x="582" y="439"/>
                    <a:pt x="582" y="0"/>
                    <a:pt x="28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4" name="Google Shape;7274;p50"/>
            <p:cNvSpPr/>
            <p:nvPr/>
          </p:nvSpPr>
          <p:spPr>
            <a:xfrm>
              <a:off x="5101026" y="2310623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cubicBezTo>
                    <a:pt x="583" y="439"/>
                    <a:pt x="583" y="0"/>
                    <a:pt x="29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5" name="Google Shape;7275;p50"/>
            <p:cNvSpPr/>
            <p:nvPr/>
          </p:nvSpPr>
          <p:spPr>
            <a:xfrm>
              <a:off x="4963895" y="2310623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cubicBezTo>
                    <a:pt x="582" y="439"/>
                    <a:pt x="582" y="0"/>
                    <a:pt x="28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6" name="Google Shape;7276;p50"/>
            <p:cNvSpPr/>
            <p:nvPr/>
          </p:nvSpPr>
          <p:spPr>
            <a:xfrm>
              <a:off x="4954390" y="2041833"/>
              <a:ext cx="22781" cy="37235"/>
            </a:xfrm>
            <a:custGeom>
              <a:avLst/>
              <a:gdLst/>
              <a:ahLst/>
              <a:cxnLst/>
              <a:rect l="l" t="t" r="r" b="b"/>
              <a:pathLst>
                <a:path w="870" h="1422" extrusionOk="0">
                  <a:moveTo>
                    <a:pt x="1" y="1"/>
                  </a:moveTo>
                  <a:lnTo>
                    <a:pt x="1" y="1422"/>
                  </a:lnTo>
                  <a:lnTo>
                    <a:pt x="488" y="1355"/>
                  </a:lnTo>
                  <a:cubicBezTo>
                    <a:pt x="707" y="1327"/>
                    <a:pt x="869" y="1145"/>
                    <a:pt x="869" y="926"/>
                  </a:cubicBezTo>
                  <a:lnTo>
                    <a:pt x="869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7" name="Google Shape;7277;p50"/>
            <p:cNvSpPr/>
            <p:nvPr/>
          </p:nvSpPr>
          <p:spPr>
            <a:xfrm>
              <a:off x="5103042" y="2041833"/>
              <a:ext cx="22755" cy="37235"/>
            </a:xfrm>
            <a:custGeom>
              <a:avLst/>
              <a:gdLst/>
              <a:ahLst/>
              <a:cxnLst/>
              <a:rect l="l" t="t" r="r" b="b"/>
              <a:pathLst>
                <a:path w="869" h="1422" extrusionOk="0">
                  <a:moveTo>
                    <a:pt x="0" y="1"/>
                  </a:moveTo>
                  <a:lnTo>
                    <a:pt x="0" y="926"/>
                  </a:lnTo>
                  <a:cubicBezTo>
                    <a:pt x="0" y="1145"/>
                    <a:pt x="162" y="1336"/>
                    <a:pt x="382" y="1355"/>
                  </a:cubicBezTo>
                  <a:lnTo>
                    <a:pt x="868" y="1422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8" name="Google Shape;7278;p50"/>
            <p:cNvSpPr/>
            <p:nvPr/>
          </p:nvSpPr>
          <p:spPr>
            <a:xfrm>
              <a:off x="4954390" y="1973150"/>
              <a:ext cx="70490" cy="68709"/>
            </a:xfrm>
            <a:custGeom>
              <a:avLst/>
              <a:gdLst/>
              <a:ahLst/>
              <a:cxnLst/>
              <a:rect l="l" t="t" r="r" b="b"/>
              <a:pathLst>
                <a:path w="2692" h="2624" extrusionOk="0">
                  <a:moveTo>
                    <a:pt x="1165" y="0"/>
                  </a:moveTo>
                  <a:cubicBezTo>
                    <a:pt x="860" y="0"/>
                    <a:pt x="602" y="210"/>
                    <a:pt x="526" y="496"/>
                  </a:cubicBezTo>
                  <a:lnTo>
                    <a:pt x="1" y="2624"/>
                  </a:lnTo>
                  <a:lnTo>
                    <a:pt x="1527" y="2624"/>
                  </a:lnTo>
                  <a:lnTo>
                    <a:pt x="2052" y="496"/>
                  </a:lnTo>
                  <a:cubicBezTo>
                    <a:pt x="2128" y="210"/>
                    <a:pt x="2396" y="0"/>
                    <a:pt x="2691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9" name="Google Shape;7279;p50"/>
            <p:cNvSpPr/>
            <p:nvPr/>
          </p:nvSpPr>
          <p:spPr>
            <a:xfrm>
              <a:off x="4958658" y="2013344"/>
              <a:ext cx="162897" cy="11286"/>
            </a:xfrm>
            <a:custGeom>
              <a:avLst/>
              <a:gdLst/>
              <a:ahLst/>
              <a:cxnLst/>
              <a:rect l="l" t="t" r="r" b="b"/>
              <a:pathLst>
                <a:path w="6221" h="431" extrusionOk="0">
                  <a:moveTo>
                    <a:pt x="105" y="1"/>
                  </a:moveTo>
                  <a:lnTo>
                    <a:pt x="0" y="430"/>
                  </a:lnTo>
                  <a:lnTo>
                    <a:pt x="6220" y="430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0" name="Google Shape;7280;p50"/>
            <p:cNvSpPr/>
            <p:nvPr/>
          </p:nvSpPr>
          <p:spPr>
            <a:xfrm>
              <a:off x="4958658" y="2013344"/>
              <a:ext cx="42734" cy="11286"/>
            </a:xfrm>
            <a:custGeom>
              <a:avLst/>
              <a:gdLst/>
              <a:ahLst/>
              <a:cxnLst/>
              <a:rect l="l" t="t" r="r" b="b"/>
              <a:pathLst>
                <a:path w="1632" h="431" extrusionOk="0">
                  <a:moveTo>
                    <a:pt x="105" y="1"/>
                  </a:moveTo>
                  <a:lnTo>
                    <a:pt x="0" y="430"/>
                  </a:lnTo>
                  <a:lnTo>
                    <a:pt x="1527" y="43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1" name="Google Shape;7281;p50"/>
            <p:cNvSpPr/>
            <p:nvPr/>
          </p:nvSpPr>
          <p:spPr>
            <a:xfrm>
              <a:off x="4942659" y="2224945"/>
              <a:ext cx="97199" cy="102933"/>
            </a:xfrm>
            <a:custGeom>
              <a:avLst/>
              <a:gdLst/>
              <a:ahLst/>
              <a:cxnLst/>
              <a:rect l="l" t="t" r="r" b="b"/>
              <a:pathLst>
                <a:path w="3712" h="3931" extrusionOk="0">
                  <a:moveTo>
                    <a:pt x="1317" y="0"/>
                  </a:moveTo>
                  <a:cubicBezTo>
                    <a:pt x="592" y="0"/>
                    <a:pt x="1" y="582"/>
                    <a:pt x="1" y="1307"/>
                  </a:cubicBezTo>
                  <a:lnTo>
                    <a:pt x="1" y="3931"/>
                  </a:lnTo>
                  <a:lnTo>
                    <a:pt x="439" y="3931"/>
                  </a:lnTo>
                  <a:lnTo>
                    <a:pt x="439" y="1307"/>
                  </a:lnTo>
                  <a:cubicBezTo>
                    <a:pt x="439" y="836"/>
                    <a:pt x="822" y="439"/>
                    <a:pt x="1300" y="439"/>
                  </a:cubicBezTo>
                  <a:cubicBezTo>
                    <a:pt x="1306" y="439"/>
                    <a:pt x="1311" y="439"/>
                    <a:pt x="1317" y="439"/>
                  </a:cubicBezTo>
                  <a:lnTo>
                    <a:pt x="3712" y="439"/>
                  </a:lnTo>
                  <a:cubicBezTo>
                    <a:pt x="3111" y="439"/>
                    <a:pt x="2510" y="296"/>
                    <a:pt x="1985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82" name="Google Shape;7282;p50"/>
          <p:cNvGrpSpPr/>
          <p:nvPr/>
        </p:nvGrpSpPr>
        <p:grpSpPr>
          <a:xfrm>
            <a:off x="4902701" y="2879989"/>
            <a:ext cx="272560" cy="354676"/>
            <a:chOff x="4902701" y="2879989"/>
            <a:chExt cx="272560" cy="354676"/>
          </a:xfrm>
        </p:grpSpPr>
        <p:sp>
          <p:nvSpPr>
            <p:cNvPr id="7283" name="Google Shape;7283;p50"/>
            <p:cNvSpPr/>
            <p:nvPr/>
          </p:nvSpPr>
          <p:spPr>
            <a:xfrm>
              <a:off x="4902701" y="3081273"/>
              <a:ext cx="272560" cy="153392"/>
            </a:xfrm>
            <a:custGeom>
              <a:avLst/>
              <a:gdLst/>
              <a:ahLst/>
              <a:cxnLst/>
              <a:rect l="l" t="t" r="r" b="b"/>
              <a:pathLst>
                <a:path w="10409" h="5858" extrusionOk="0">
                  <a:moveTo>
                    <a:pt x="3673" y="0"/>
                  </a:moveTo>
                  <a:lnTo>
                    <a:pt x="3673" y="1040"/>
                  </a:lnTo>
                  <a:cubicBezTo>
                    <a:pt x="3673" y="1326"/>
                    <a:pt x="3482" y="1574"/>
                    <a:pt x="3206" y="1660"/>
                  </a:cubicBezTo>
                  <a:lnTo>
                    <a:pt x="935" y="2328"/>
                  </a:lnTo>
                  <a:cubicBezTo>
                    <a:pt x="372" y="2490"/>
                    <a:pt x="0" y="2996"/>
                    <a:pt x="0" y="3577"/>
                  </a:cubicBezTo>
                  <a:lnTo>
                    <a:pt x="0" y="5209"/>
                  </a:lnTo>
                  <a:cubicBezTo>
                    <a:pt x="0" y="5571"/>
                    <a:pt x="286" y="5858"/>
                    <a:pt x="649" y="5858"/>
                  </a:cubicBezTo>
                  <a:lnTo>
                    <a:pt x="9760" y="5858"/>
                  </a:lnTo>
                  <a:cubicBezTo>
                    <a:pt x="10113" y="5858"/>
                    <a:pt x="10408" y="5571"/>
                    <a:pt x="10408" y="5209"/>
                  </a:cubicBezTo>
                  <a:lnTo>
                    <a:pt x="10408" y="3577"/>
                  </a:lnTo>
                  <a:cubicBezTo>
                    <a:pt x="10408" y="2996"/>
                    <a:pt x="10027" y="2490"/>
                    <a:pt x="9464" y="2328"/>
                  </a:cubicBezTo>
                  <a:lnTo>
                    <a:pt x="7184" y="1660"/>
                  </a:lnTo>
                  <a:cubicBezTo>
                    <a:pt x="6907" y="1574"/>
                    <a:pt x="6716" y="1317"/>
                    <a:pt x="6716" y="1030"/>
                  </a:cubicBezTo>
                  <a:lnTo>
                    <a:pt x="671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4" name="Google Shape;7284;p50"/>
            <p:cNvSpPr/>
            <p:nvPr/>
          </p:nvSpPr>
          <p:spPr>
            <a:xfrm>
              <a:off x="4902701" y="3123483"/>
              <a:ext cx="272560" cy="111182"/>
            </a:xfrm>
            <a:custGeom>
              <a:avLst/>
              <a:gdLst/>
              <a:ahLst/>
              <a:cxnLst/>
              <a:rect l="l" t="t" r="r" b="b"/>
              <a:pathLst>
                <a:path w="10409" h="4246" extrusionOk="0">
                  <a:moveTo>
                    <a:pt x="3320" y="0"/>
                  </a:moveTo>
                  <a:cubicBezTo>
                    <a:pt x="3282" y="19"/>
                    <a:pt x="3244" y="29"/>
                    <a:pt x="3206" y="48"/>
                  </a:cubicBezTo>
                  <a:lnTo>
                    <a:pt x="935" y="716"/>
                  </a:lnTo>
                  <a:cubicBezTo>
                    <a:pt x="372" y="878"/>
                    <a:pt x="0" y="1384"/>
                    <a:pt x="0" y="1965"/>
                  </a:cubicBezTo>
                  <a:lnTo>
                    <a:pt x="0" y="3597"/>
                  </a:lnTo>
                  <a:cubicBezTo>
                    <a:pt x="0" y="3959"/>
                    <a:pt x="286" y="4246"/>
                    <a:pt x="649" y="4246"/>
                  </a:cubicBezTo>
                  <a:lnTo>
                    <a:pt x="9760" y="4246"/>
                  </a:lnTo>
                  <a:cubicBezTo>
                    <a:pt x="10113" y="4246"/>
                    <a:pt x="10408" y="3959"/>
                    <a:pt x="10408" y="3597"/>
                  </a:cubicBezTo>
                  <a:lnTo>
                    <a:pt x="10408" y="1965"/>
                  </a:lnTo>
                  <a:cubicBezTo>
                    <a:pt x="10408" y="1384"/>
                    <a:pt x="10027" y="878"/>
                    <a:pt x="9464" y="716"/>
                  </a:cubicBezTo>
                  <a:lnTo>
                    <a:pt x="7184" y="48"/>
                  </a:lnTo>
                  <a:cubicBezTo>
                    <a:pt x="7146" y="29"/>
                    <a:pt x="7107" y="19"/>
                    <a:pt x="7069" y="0"/>
                  </a:cubicBezTo>
                  <a:lnTo>
                    <a:pt x="5200" y="344"/>
                  </a:lnTo>
                  <a:lnTo>
                    <a:pt x="332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5" name="Google Shape;7285;p50"/>
            <p:cNvSpPr/>
            <p:nvPr/>
          </p:nvSpPr>
          <p:spPr>
            <a:xfrm>
              <a:off x="4966644" y="3123483"/>
              <a:ext cx="143913" cy="43781"/>
            </a:xfrm>
            <a:custGeom>
              <a:avLst/>
              <a:gdLst/>
              <a:ahLst/>
              <a:cxnLst/>
              <a:rect l="l" t="t" r="r" b="b"/>
              <a:pathLst>
                <a:path w="5496" h="1672" extrusionOk="0">
                  <a:moveTo>
                    <a:pt x="878" y="0"/>
                  </a:moveTo>
                  <a:cubicBezTo>
                    <a:pt x="840" y="19"/>
                    <a:pt x="802" y="29"/>
                    <a:pt x="764" y="48"/>
                  </a:cubicBezTo>
                  <a:lnTo>
                    <a:pt x="0" y="267"/>
                  </a:lnTo>
                  <a:cubicBezTo>
                    <a:pt x="39" y="372"/>
                    <a:pt x="105" y="468"/>
                    <a:pt x="191" y="544"/>
                  </a:cubicBezTo>
                  <a:lnTo>
                    <a:pt x="1260" y="1460"/>
                  </a:lnTo>
                  <a:cubicBezTo>
                    <a:pt x="1423" y="1602"/>
                    <a:pt x="1624" y="1671"/>
                    <a:pt x="1823" y="1671"/>
                  </a:cubicBezTo>
                  <a:cubicBezTo>
                    <a:pt x="2077" y="1671"/>
                    <a:pt x="2329" y="1559"/>
                    <a:pt x="2500" y="1345"/>
                  </a:cubicBezTo>
                  <a:lnTo>
                    <a:pt x="2748" y="1031"/>
                  </a:lnTo>
                  <a:lnTo>
                    <a:pt x="2996" y="1345"/>
                  </a:lnTo>
                  <a:cubicBezTo>
                    <a:pt x="3167" y="1559"/>
                    <a:pt x="3419" y="1671"/>
                    <a:pt x="3675" y="1671"/>
                  </a:cubicBezTo>
                  <a:cubicBezTo>
                    <a:pt x="3875" y="1671"/>
                    <a:pt x="4078" y="1602"/>
                    <a:pt x="4246" y="1460"/>
                  </a:cubicBezTo>
                  <a:lnTo>
                    <a:pt x="5314" y="544"/>
                  </a:lnTo>
                  <a:cubicBezTo>
                    <a:pt x="5400" y="468"/>
                    <a:pt x="5457" y="372"/>
                    <a:pt x="5495" y="267"/>
                  </a:cubicBezTo>
                  <a:lnTo>
                    <a:pt x="4732" y="48"/>
                  </a:lnTo>
                  <a:cubicBezTo>
                    <a:pt x="4694" y="29"/>
                    <a:pt x="4656" y="19"/>
                    <a:pt x="4627" y="0"/>
                  </a:cubicBezTo>
                  <a:lnTo>
                    <a:pt x="2748" y="3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6" name="Google Shape;7286;p50"/>
            <p:cNvSpPr/>
            <p:nvPr/>
          </p:nvSpPr>
          <p:spPr>
            <a:xfrm>
              <a:off x="4998878" y="3081273"/>
              <a:ext cx="79445" cy="22676"/>
            </a:xfrm>
            <a:custGeom>
              <a:avLst/>
              <a:gdLst/>
              <a:ahLst/>
              <a:cxnLst/>
              <a:rect l="l" t="t" r="r" b="b"/>
              <a:pathLst>
                <a:path w="3034" h="866" extrusionOk="0">
                  <a:moveTo>
                    <a:pt x="0" y="0"/>
                  </a:moveTo>
                  <a:lnTo>
                    <a:pt x="0" y="487"/>
                  </a:lnTo>
                  <a:cubicBezTo>
                    <a:pt x="472" y="739"/>
                    <a:pt x="995" y="866"/>
                    <a:pt x="1517" y="866"/>
                  </a:cubicBezTo>
                  <a:cubicBezTo>
                    <a:pt x="2039" y="866"/>
                    <a:pt x="2562" y="739"/>
                    <a:pt x="3034" y="487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7" name="Google Shape;7287;p50"/>
            <p:cNvSpPr/>
            <p:nvPr/>
          </p:nvSpPr>
          <p:spPr>
            <a:xfrm>
              <a:off x="4942397" y="2933616"/>
              <a:ext cx="187904" cy="158917"/>
            </a:xfrm>
            <a:custGeom>
              <a:avLst/>
              <a:gdLst/>
              <a:ahLst/>
              <a:cxnLst/>
              <a:rect l="l" t="t" r="r" b="b"/>
              <a:pathLst>
                <a:path w="7176" h="6069" extrusionOk="0">
                  <a:moveTo>
                    <a:pt x="860" y="1"/>
                  </a:moveTo>
                  <a:lnTo>
                    <a:pt x="860" y="2386"/>
                  </a:lnTo>
                  <a:lnTo>
                    <a:pt x="755" y="2386"/>
                  </a:lnTo>
                  <a:cubicBezTo>
                    <a:pt x="745" y="2386"/>
                    <a:pt x="736" y="2385"/>
                    <a:pt x="727" y="2385"/>
                  </a:cubicBezTo>
                  <a:cubicBezTo>
                    <a:pt x="4" y="2385"/>
                    <a:pt x="1" y="3474"/>
                    <a:pt x="718" y="3474"/>
                  </a:cubicBezTo>
                  <a:cubicBezTo>
                    <a:pt x="730" y="3474"/>
                    <a:pt x="742" y="3474"/>
                    <a:pt x="755" y="3473"/>
                  </a:cubicBezTo>
                  <a:lnTo>
                    <a:pt x="869" y="3473"/>
                  </a:lnTo>
                  <a:cubicBezTo>
                    <a:pt x="993" y="4933"/>
                    <a:pt x="2214" y="6068"/>
                    <a:pt x="3684" y="6068"/>
                  </a:cubicBezTo>
                  <a:cubicBezTo>
                    <a:pt x="5153" y="6068"/>
                    <a:pt x="6374" y="4933"/>
                    <a:pt x="6488" y="3473"/>
                  </a:cubicBezTo>
                  <a:lnTo>
                    <a:pt x="6603" y="3473"/>
                  </a:lnTo>
                  <a:cubicBezTo>
                    <a:pt x="6609" y="3474"/>
                    <a:pt x="6615" y="3474"/>
                    <a:pt x="6621" y="3474"/>
                  </a:cubicBezTo>
                  <a:cubicBezTo>
                    <a:pt x="6927" y="3474"/>
                    <a:pt x="7175" y="3238"/>
                    <a:pt x="7175" y="2930"/>
                  </a:cubicBezTo>
                  <a:cubicBezTo>
                    <a:pt x="7175" y="2630"/>
                    <a:pt x="6927" y="2386"/>
                    <a:pt x="6620" y="2386"/>
                  </a:cubicBezTo>
                  <a:cubicBezTo>
                    <a:pt x="6614" y="2386"/>
                    <a:pt x="6609" y="2386"/>
                    <a:pt x="6603" y="2386"/>
                  </a:cubicBezTo>
                  <a:lnTo>
                    <a:pt x="6498" y="2386"/>
                  </a:lnTo>
                  <a:lnTo>
                    <a:pt x="6498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8" name="Google Shape;7288;p50"/>
            <p:cNvSpPr/>
            <p:nvPr/>
          </p:nvSpPr>
          <p:spPr>
            <a:xfrm>
              <a:off x="4947163" y="2933616"/>
              <a:ext cx="142656" cy="159074"/>
            </a:xfrm>
            <a:custGeom>
              <a:avLst/>
              <a:gdLst/>
              <a:ahLst/>
              <a:cxnLst/>
              <a:rect l="l" t="t" r="r" b="b"/>
              <a:pathLst>
                <a:path w="5448" h="6075" extrusionOk="0">
                  <a:moveTo>
                    <a:pt x="678" y="1"/>
                  </a:moveTo>
                  <a:lnTo>
                    <a:pt x="678" y="2386"/>
                  </a:lnTo>
                  <a:lnTo>
                    <a:pt x="601" y="2386"/>
                  </a:lnTo>
                  <a:cubicBezTo>
                    <a:pt x="595" y="2386"/>
                    <a:pt x="589" y="2386"/>
                    <a:pt x="583" y="2386"/>
                  </a:cubicBezTo>
                  <a:cubicBezTo>
                    <a:pt x="304" y="2386"/>
                    <a:pt x="66" y="2593"/>
                    <a:pt x="29" y="2872"/>
                  </a:cubicBezTo>
                  <a:cubicBezTo>
                    <a:pt x="0" y="3197"/>
                    <a:pt x="248" y="3473"/>
                    <a:pt x="573" y="3473"/>
                  </a:cubicBezTo>
                  <a:lnTo>
                    <a:pt x="687" y="3473"/>
                  </a:lnTo>
                  <a:cubicBezTo>
                    <a:pt x="800" y="4963"/>
                    <a:pt x="2044" y="6075"/>
                    <a:pt x="3486" y="6075"/>
                  </a:cubicBezTo>
                  <a:cubicBezTo>
                    <a:pt x="3632" y="6075"/>
                    <a:pt x="3781" y="6063"/>
                    <a:pt x="3931" y="6040"/>
                  </a:cubicBezTo>
                  <a:cubicBezTo>
                    <a:pt x="2567" y="5820"/>
                    <a:pt x="1546" y="4637"/>
                    <a:pt x="1546" y="3254"/>
                  </a:cubicBezTo>
                  <a:lnTo>
                    <a:pt x="1546" y="1737"/>
                  </a:lnTo>
                  <a:cubicBezTo>
                    <a:pt x="1546" y="1260"/>
                    <a:pt x="1937" y="869"/>
                    <a:pt x="2414" y="869"/>
                  </a:cubicBezTo>
                  <a:lnTo>
                    <a:pt x="5018" y="869"/>
                  </a:lnTo>
                  <a:cubicBezTo>
                    <a:pt x="5257" y="869"/>
                    <a:pt x="5448" y="678"/>
                    <a:pt x="5448" y="440"/>
                  </a:cubicBezTo>
                  <a:lnTo>
                    <a:pt x="5448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9" name="Google Shape;7289;p50"/>
            <p:cNvSpPr/>
            <p:nvPr/>
          </p:nvSpPr>
          <p:spPr>
            <a:xfrm>
              <a:off x="4976883" y="3106175"/>
              <a:ext cx="61980" cy="49725"/>
            </a:xfrm>
            <a:custGeom>
              <a:avLst/>
              <a:gdLst/>
              <a:ahLst/>
              <a:cxnLst/>
              <a:rect l="l" t="t" r="r" b="b"/>
              <a:pathLst>
                <a:path w="2367" h="1899" extrusionOk="0">
                  <a:moveTo>
                    <a:pt x="500" y="1"/>
                  </a:moveTo>
                  <a:cubicBezTo>
                    <a:pt x="420" y="1"/>
                    <a:pt x="345" y="46"/>
                    <a:pt x="306" y="117"/>
                  </a:cubicBezTo>
                  <a:lnTo>
                    <a:pt x="39" y="661"/>
                  </a:lnTo>
                  <a:cubicBezTo>
                    <a:pt x="1" y="738"/>
                    <a:pt x="20" y="823"/>
                    <a:pt x="77" y="871"/>
                  </a:cubicBezTo>
                  <a:lnTo>
                    <a:pt x="1155" y="1797"/>
                  </a:lnTo>
                  <a:cubicBezTo>
                    <a:pt x="1235" y="1864"/>
                    <a:pt x="1337" y="1898"/>
                    <a:pt x="1438" y="1898"/>
                  </a:cubicBezTo>
                  <a:cubicBezTo>
                    <a:pt x="1564" y="1898"/>
                    <a:pt x="1690" y="1845"/>
                    <a:pt x="1775" y="1739"/>
                  </a:cubicBezTo>
                  <a:lnTo>
                    <a:pt x="2367" y="1005"/>
                  </a:lnTo>
                  <a:lnTo>
                    <a:pt x="611" y="32"/>
                  </a:lnTo>
                  <a:cubicBezTo>
                    <a:pt x="575" y="10"/>
                    <a:pt x="537" y="1"/>
                    <a:pt x="50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0" name="Google Shape;7290;p50"/>
            <p:cNvSpPr/>
            <p:nvPr/>
          </p:nvSpPr>
          <p:spPr>
            <a:xfrm>
              <a:off x="5038836" y="3106175"/>
              <a:ext cx="61718" cy="49725"/>
            </a:xfrm>
            <a:custGeom>
              <a:avLst/>
              <a:gdLst/>
              <a:ahLst/>
              <a:cxnLst/>
              <a:rect l="l" t="t" r="r" b="b"/>
              <a:pathLst>
                <a:path w="2357" h="1899" extrusionOk="0">
                  <a:moveTo>
                    <a:pt x="1861" y="1"/>
                  </a:moveTo>
                  <a:cubicBezTo>
                    <a:pt x="1825" y="1"/>
                    <a:pt x="1789" y="10"/>
                    <a:pt x="1756" y="32"/>
                  </a:cubicBezTo>
                  <a:lnTo>
                    <a:pt x="1" y="1005"/>
                  </a:lnTo>
                  <a:lnTo>
                    <a:pt x="582" y="1739"/>
                  </a:lnTo>
                  <a:cubicBezTo>
                    <a:pt x="667" y="1845"/>
                    <a:pt x="793" y="1898"/>
                    <a:pt x="921" y="1898"/>
                  </a:cubicBezTo>
                  <a:cubicBezTo>
                    <a:pt x="1024" y="1898"/>
                    <a:pt x="1127" y="1864"/>
                    <a:pt x="1212" y="1797"/>
                  </a:cubicBezTo>
                  <a:lnTo>
                    <a:pt x="2281" y="871"/>
                  </a:lnTo>
                  <a:cubicBezTo>
                    <a:pt x="2338" y="823"/>
                    <a:pt x="2357" y="738"/>
                    <a:pt x="2319" y="661"/>
                  </a:cubicBezTo>
                  <a:lnTo>
                    <a:pt x="2052" y="117"/>
                  </a:lnTo>
                  <a:cubicBezTo>
                    <a:pt x="2012" y="46"/>
                    <a:pt x="1938" y="1"/>
                    <a:pt x="1861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1" name="Google Shape;7291;p50"/>
            <p:cNvSpPr/>
            <p:nvPr/>
          </p:nvSpPr>
          <p:spPr>
            <a:xfrm>
              <a:off x="4999114" y="2996512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52"/>
                    <a:pt x="211" y="652"/>
                  </a:cubicBezTo>
                  <a:cubicBezTo>
                    <a:pt x="335" y="652"/>
                    <a:pt x="430" y="556"/>
                    <a:pt x="430" y="43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2" name="Google Shape;7292;p50"/>
            <p:cNvSpPr/>
            <p:nvPr/>
          </p:nvSpPr>
          <p:spPr>
            <a:xfrm>
              <a:off x="5067064" y="2996512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1"/>
                  </a:moveTo>
                  <a:cubicBezTo>
                    <a:pt x="110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52"/>
                    <a:pt x="220" y="652"/>
                  </a:cubicBezTo>
                  <a:cubicBezTo>
                    <a:pt x="344" y="652"/>
                    <a:pt x="439" y="556"/>
                    <a:pt x="439" y="432"/>
                  </a:cubicBezTo>
                  <a:lnTo>
                    <a:pt x="439" y="222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3" name="Google Shape;7293;p50"/>
            <p:cNvSpPr/>
            <p:nvPr/>
          </p:nvSpPr>
          <p:spPr>
            <a:xfrm>
              <a:off x="4991363" y="2979099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0"/>
                    <a:pt x="287" y="439"/>
                  </a:cubicBezTo>
                  <a:lnTo>
                    <a:pt x="726" y="439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4" name="Google Shape;7294;p50"/>
            <p:cNvSpPr/>
            <p:nvPr/>
          </p:nvSpPr>
          <p:spPr>
            <a:xfrm>
              <a:off x="5059575" y="2979099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0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5" name="Google Shape;7295;p50"/>
            <p:cNvSpPr/>
            <p:nvPr/>
          </p:nvSpPr>
          <p:spPr>
            <a:xfrm>
              <a:off x="5013097" y="3033538"/>
              <a:ext cx="51244" cy="22781"/>
            </a:xfrm>
            <a:custGeom>
              <a:avLst/>
              <a:gdLst/>
              <a:ahLst/>
              <a:cxnLst/>
              <a:rect l="l" t="t" r="r" b="b"/>
              <a:pathLst>
                <a:path w="1957" h="870" extrusionOk="0">
                  <a:moveTo>
                    <a:pt x="125" y="1"/>
                  </a:moveTo>
                  <a:cubicBezTo>
                    <a:pt x="58" y="1"/>
                    <a:pt x="1" y="58"/>
                    <a:pt x="10" y="125"/>
                  </a:cubicBezTo>
                  <a:cubicBezTo>
                    <a:pt x="87" y="545"/>
                    <a:pt x="487" y="869"/>
                    <a:pt x="984" y="869"/>
                  </a:cubicBezTo>
                  <a:cubicBezTo>
                    <a:pt x="1470" y="869"/>
                    <a:pt x="1871" y="545"/>
                    <a:pt x="1947" y="125"/>
                  </a:cubicBezTo>
                  <a:cubicBezTo>
                    <a:pt x="1957" y="58"/>
                    <a:pt x="1909" y="1"/>
                    <a:pt x="1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6" name="Google Shape;7296;p50"/>
            <p:cNvSpPr/>
            <p:nvPr/>
          </p:nvSpPr>
          <p:spPr>
            <a:xfrm>
              <a:off x="5033102" y="3172188"/>
              <a:ext cx="11260" cy="1126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cubicBezTo>
                    <a:pt x="0" y="334"/>
                    <a:pt x="95" y="430"/>
                    <a:pt x="220" y="430"/>
                  </a:cubicBezTo>
                  <a:cubicBezTo>
                    <a:pt x="334" y="430"/>
                    <a:pt x="429" y="334"/>
                    <a:pt x="429" y="220"/>
                  </a:cubicBezTo>
                  <a:cubicBezTo>
                    <a:pt x="429" y="96"/>
                    <a:pt x="334" y="1"/>
                    <a:pt x="22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7" name="Google Shape;7297;p50"/>
            <p:cNvSpPr/>
            <p:nvPr/>
          </p:nvSpPr>
          <p:spPr>
            <a:xfrm>
              <a:off x="5033102" y="3206150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cubicBezTo>
                    <a:pt x="0" y="344"/>
                    <a:pt x="95" y="440"/>
                    <a:pt x="220" y="440"/>
                  </a:cubicBezTo>
                  <a:cubicBezTo>
                    <a:pt x="334" y="440"/>
                    <a:pt x="429" y="344"/>
                    <a:pt x="429" y="220"/>
                  </a:cubicBezTo>
                  <a:cubicBezTo>
                    <a:pt x="429" y="96"/>
                    <a:pt x="334" y="1"/>
                    <a:pt x="22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8" name="Google Shape;7298;p50"/>
            <p:cNvSpPr/>
            <p:nvPr/>
          </p:nvSpPr>
          <p:spPr>
            <a:xfrm>
              <a:off x="4944413" y="2922383"/>
              <a:ext cx="188637" cy="76460"/>
            </a:xfrm>
            <a:custGeom>
              <a:avLst/>
              <a:gdLst/>
              <a:ahLst/>
              <a:cxnLst/>
              <a:rect l="l" t="t" r="r" b="b"/>
              <a:pathLst>
                <a:path w="7204" h="2920" extrusionOk="0">
                  <a:moveTo>
                    <a:pt x="1174" y="1"/>
                  </a:moveTo>
                  <a:cubicBezTo>
                    <a:pt x="516" y="1"/>
                    <a:pt x="0" y="583"/>
                    <a:pt x="105" y="1241"/>
                  </a:cubicBezTo>
                  <a:lnTo>
                    <a:pt x="353" y="2920"/>
                  </a:lnTo>
                  <a:lnTo>
                    <a:pt x="840" y="2863"/>
                  </a:lnTo>
                  <a:cubicBezTo>
                    <a:pt x="1050" y="2834"/>
                    <a:pt x="1212" y="2653"/>
                    <a:pt x="1222" y="2433"/>
                  </a:cubicBezTo>
                  <a:lnTo>
                    <a:pt x="1222" y="1298"/>
                  </a:lnTo>
                  <a:cubicBezTo>
                    <a:pt x="1222" y="1060"/>
                    <a:pt x="1412" y="869"/>
                    <a:pt x="1651" y="869"/>
                  </a:cubicBezTo>
                  <a:lnTo>
                    <a:pt x="5553" y="869"/>
                  </a:lnTo>
                  <a:cubicBezTo>
                    <a:pt x="5791" y="869"/>
                    <a:pt x="5991" y="1060"/>
                    <a:pt x="5991" y="1298"/>
                  </a:cubicBezTo>
                  <a:lnTo>
                    <a:pt x="5991" y="2433"/>
                  </a:lnTo>
                  <a:cubicBezTo>
                    <a:pt x="5991" y="2653"/>
                    <a:pt x="6154" y="2834"/>
                    <a:pt x="6373" y="2863"/>
                  </a:cubicBezTo>
                  <a:lnTo>
                    <a:pt x="6860" y="2920"/>
                  </a:lnTo>
                  <a:lnTo>
                    <a:pt x="7108" y="1241"/>
                  </a:lnTo>
                  <a:cubicBezTo>
                    <a:pt x="7203" y="583"/>
                    <a:pt x="6697" y="1"/>
                    <a:pt x="603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9" name="Google Shape;7299;p50"/>
            <p:cNvSpPr/>
            <p:nvPr/>
          </p:nvSpPr>
          <p:spPr>
            <a:xfrm>
              <a:off x="4976385" y="2879989"/>
              <a:ext cx="150668" cy="65148"/>
            </a:xfrm>
            <a:custGeom>
              <a:avLst/>
              <a:gdLst/>
              <a:ahLst/>
              <a:cxnLst/>
              <a:rect l="l" t="t" r="r" b="b"/>
              <a:pathLst>
                <a:path w="5754" h="2488" extrusionOk="0">
                  <a:moveTo>
                    <a:pt x="5093" y="0"/>
                  </a:moveTo>
                  <a:cubicBezTo>
                    <a:pt x="5059" y="0"/>
                    <a:pt x="5024" y="8"/>
                    <a:pt x="4990" y="26"/>
                  </a:cubicBezTo>
                  <a:cubicBezTo>
                    <a:pt x="4770" y="151"/>
                    <a:pt x="4351" y="313"/>
                    <a:pt x="3683" y="313"/>
                  </a:cubicBezTo>
                  <a:lnTo>
                    <a:pt x="1517" y="313"/>
                  </a:lnTo>
                  <a:cubicBezTo>
                    <a:pt x="678" y="313"/>
                    <a:pt x="1" y="1000"/>
                    <a:pt x="1" y="1839"/>
                  </a:cubicBezTo>
                  <a:cubicBezTo>
                    <a:pt x="1" y="2192"/>
                    <a:pt x="287" y="2488"/>
                    <a:pt x="649" y="2488"/>
                  </a:cubicBezTo>
                  <a:lnTo>
                    <a:pt x="4122" y="2488"/>
                  </a:lnTo>
                  <a:cubicBezTo>
                    <a:pt x="4933" y="2488"/>
                    <a:pt x="5753" y="1524"/>
                    <a:pt x="5305" y="151"/>
                  </a:cubicBezTo>
                  <a:cubicBezTo>
                    <a:pt x="5270" y="60"/>
                    <a:pt x="5184" y="0"/>
                    <a:pt x="5093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0" name="Google Shape;7300;p50"/>
            <p:cNvSpPr/>
            <p:nvPr/>
          </p:nvSpPr>
          <p:spPr>
            <a:xfrm>
              <a:off x="4936427" y="3183421"/>
              <a:ext cx="17256" cy="51244"/>
            </a:xfrm>
            <a:custGeom>
              <a:avLst/>
              <a:gdLst/>
              <a:ahLst/>
              <a:cxnLst/>
              <a:rect l="l" t="t" r="r" b="b"/>
              <a:pathLst>
                <a:path w="659" h="1957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lnTo>
                    <a:pt x="0" y="1957"/>
                  </a:lnTo>
                  <a:lnTo>
                    <a:pt x="658" y="1957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1" name="Google Shape;7301;p50"/>
            <p:cNvSpPr/>
            <p:nvPr/>
          </p:nvSpPr>
          <p:spPr>
            <a:xfrm>
              <a:off x="5123781" y="3183421"/>
              <a:ext cx="16994" cy="51244"/>
            </a:xfrm>
            <a:custGeom>
              <a:avLst/>
              <a:gdLst/>
              <a:ahLst/>
              <a:cxnLst/>
              <a:rect l="l" t="t" r="r" b="b"/>
              <a:pathLst>
                <a:path w="649" h="1957" extrusionOk="0">
                  <a:moveTo>
                    <a:pt x="0" y="1"/>
                  </a:moveTo>
                  <a:lnTo>
                    <a:pt x="0" y="1957"/>
                  </a:lnTo>
                  <a:lnTo>
                    <a:pt x="649" y="1957"/>
                  </a:lnTo>
                  <a:lnTo>
                    <a:pt x="649" y="659"/>
                  </a:lnTo>
                  <a:cubicBezTo>
                    <a:pt x="649" y="297"/>
                    <a:pt x="363" y="1"/>
                    <a:pt x="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2" name="Google Shape;7302;p50"/>
            <p:cNvSpPr/>
            <p:nvPr/>
          </p:nvSpPr>
          <p:spPr>
            <a:xfrm>
              <a:off x="4953657" y="3127725"/>
              <a:ext cx="22755" cy="106940"/>
            </a:xfrm>
            <a:custGeom>
              <a:avLst/>
              <a:gdLst/>
              <a:ahLst/>
              <a:cxnLst/>
              <a:rect l="l" t="t" r="r" b="b"/>
              <a:pathLst>
                <a:path w="869" h="4084" extrusionOk="0">
                  <a:moveTo>
                    <a:pt x="869" y="0"/>
                  </a:moveTo>
                  <a:lnTo>
                    <a:pt x="0" y="258"/>
                  </a:lnTo>
                  <a:lnTo>
                    <a:pt x="0" y="4084"/>
                  </a:lnTo>
                  <a:lnTo>
                    <a:pt x="869" y="4084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3" name="Google Shape;7303;p50"/>
            <p:cNvSpPr/>
            <p:nvPr/>
          </p:nvSpPr>
          <p:spPr>
            <a:xfrm>
              <a:off x="5101288" y="3127725"/>
              <a:ext cx="22755" cy="106940"/>
            </a:xfrm>
            <a:custGeom>
              <a:avLst/>
              <a:gdLst/>
              <a:ahLst/>
              <a:cxnLst/>
              <a:rect l="l" t="t" r="r" b="b"/>
              <a:pathLst>
                <a:path w="869" h="4084" extrusionOk="0">
                  <a:moveTo>
                    <a:pt x="0" y="0"/>
                  </a:moveTo>
                  <a:lnTo>
                    <a:pt x="0" y="4084"/>
                  </a:lnTo>
                  <a:lnTo>
                    <a:pt x="869" y="4084"/>
                  </a:lnTo>
                  <a:lnTo>
                    <a:pt x="869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4" name="Google Shape;7304;p50"/>
            <p:cNvSpPr/>
            <p:nvPr/>
          </p:nvSpPr>
          <p:spPr>
            <a:xfrm>
              <a:off x="4953657" y="3183421"/>
              <a:ext cx="11260" cy="51244"/>
            </a:xfrm>
            <a:custGeom>
              <a:avLst/>
              <a:gdLst/>
              <a:ahLst/>
              <a:cxnLst/>
              <a:rect l="l" t="t" r="r" b="b"/>
              <a:pathLst>
                <a:path w="430" h="1957" extrusionOk="0">
                  <a:moveTo>
                    <a:pt x="0" y="1"/>
                  </a:moveTo>
                  <a:lnTo>
                    <a:pt x="0" y="1957"/>
                  </a:lnTo>
                  <a:lnTo>
                    <a:pt x="430" y="1957"/>
                  </a:lnTo>
                  <a:lnTo>
                    <a:pt x="430" y="440"/>
                  </a:lnTo>
                  <a:cubicBezTo>
                    <a:pt x="430" y="201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5" name="Google Shape;7305;p50"/>
            <p:cNvSpPr/>
            <p:nvPr/>
          </p:nvSpPr>
          <p:spPr>
            <a:xfrm>
              <a:off x="5112521" y="3183421"/>
              <a:ext cx="11286" cy="51244"/>
            </a:xfrm>
            <a:custGeom>
              <a:avLst/>
              <a:gdLst/>
              <a:ahLst/>
              <a:cxnLst/>
              <a:rect l="l" t="t" r="r" b="b"/>
              <a:pathLst>
                <a:path w="431" h="1957" extrusionOk="0">
                  <a:moveTo>
                    <a:pt x="430" y="1"/>
                  </a:moveTo>
                  <a:cubicBezTo>
                    <a:pt x="192" y="1"/>
                    <a:pt x="1" y="201"/>
                    <a:pt x="1" y="440"/>
                  </a:cubicBezTo>
                  <a:lnTo>
                    <a:pt x="1" y="1957"/>
                  </a:lnTo>
                  <a:lnTo>
                    <a:pt x="430" y="1957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6" name="Google Shape;7306;p50"/>
            <p:cNvSpPr/>
            <p:nvPr/>
          </p:nvSpPr>
          <p:spPr>
            <a:xfrm>
              <a:off x="5010112" y="2880172"/>
              <a:ext cx="110448" cy="44488"/>
            </a:xfrm>
            <a:custGeom>
              <a:avLst/>
              <a:gdLst/>
              <a:ahLst/>
              <a:cxnLst/>
              <a:rect l="l" t="t" r="r" b="b"/>
              <a:pathLst>
                <a:path w="4218" h="1699" extrusionOk="0">
                  <a:moveTo>
                    <a:pt x="3811" y="1"/>
                  </a:moveTo>
                  <a:cubicBezTo>
                    <a:pt x="3775" y="1"/>
                    <a:pt x="3738" y="10"/>
                    <a:pt x="3702" y="29"/>
                  </a:cubicBezTo>
                  <a:cubicBezTo>
                    <a:pt x="3482" y="153"/>
                    <a:pt x="3063" y="315"/>
                    <a:pt x="2395" y="315"/>
                  </a:cubicBezTo>
                  <a:lnTo>
                    <a:pt x="229" y="315"/>
                  </a:lnTo>
                  <a:lnTo>
                    <a:pt x="182" y="344"/>
                  </a:lnTo>
                  <a:cubicBezTo>
                    <a:pt x="67" y="563"/>
                    <a:pt x="0" y="811"/>
                    <a:pt x="0" y="1059"/>
                  </a:cubicBezTo>
                  <a:lnTo>
                    <a:pt x="0" y="1069"/>
                  </a:lnTo>
                  <a:cubicBezTo>
                    <a:pt x="10" y="1374"/>
                    <a:pt x="277" y="1613"/>
                    <a:pt x="582" y="1613"/>
                  </a:cubicBezTo>
                  <a:lnTo>
                    <a:pt x="3521" y="1613"/>
                  </a:lnTo>
                  <a:cubicBezTo>
                    <a:pt x="3673" y="1613"/>
                    <a:pt x="3826" y="1641"/>
                    <a:pt x="3959" y="1699"/>
                  </a:cubicBezTo>
                  <a:cubicBezTo>
                    <a:pt x="4160" y="1298"/>
                    <a:pt x="4217" y="764"/>
                    <a:pt x="4017" y="144"/>
                  </a:cubicBezTo>
                  <a:cubicBezTo>
                    <a:pt x="3983" y="55"/>
                    <a:pt x="3901" y="1"/>
                    <a:pt x="381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07" name="Google Shape;7307;p50"/>
          <p:cNvGrpSpPr/>
          <p:nvPr/>
        </p:nvGrpSpPr>
        <p:grpSpPr>
          <a:xfrm>
            <a:off x="5803988" y="4268082"/>
            <a:ext cx="274550" cy="354729"/>
            <a:chOff x="5803988" y="4268082"/>
            <a:chExt cx="274550" cy="354729"/>
          </a:xfrm>
        </p:grpSpPr>
        <p:sp>
          <p:nvSpPr>
            <p:cNvPr id="7308" name="Google Shape;7308;p50"/>
            <p:cNvSpPr/>
            <p:nvPr/>
          </p:nvSpPr>
          <p:spPr>
            <a:xfrm>
              <a:off x="5803988" y="4519877"/>
              <a:ext cx="274550" cy="102933"/>
            </a:xfrm>
            <a:custGeom>
              <a:avLst/>
              <a:gdLst/>
              <a:ahLst/>
              <a:cxnLst/>
              <a:rect l="l" t="t" r="r" b="b"/>
              <a:pathLst>
                <a:path w="10485" h="3931" extrusionOk="0">
                  <a:moveTo>
                    <a:pt x="3721" y="0"/>
                  </a:moveTo>
                  <a:lnTo>
                    <a:pt x="945" y="811"/>
                  </a:lnTo>
                  <a:cubicBezTo>
                    <a:pt x="382" y="973"/>
                    <a:pt x="0" y="1489"/>
                    <a:pt x="0" y="2070"/>
                  </a:cubicBezTo>
                  <a:lnTo>
                    <a:pt x="0" y="3272"/>
                  </a:lnTo>
                  <a:cubicBezTo>
                    <a:pt x="0" y="3635"/>
                    <a:pt x="296" y="3931"/>
                    <a:pt x="659" y="3931"/>
                  </a:cubicBezTo>
                  <a:lnTo>
                    <a:pt x="9836" y="3931"/>
                  </a:lnTo>
                  <a:cubicBezTo>
                    <a:pt x="10199" y="3931"/>
                    <a:pt x="10485" y="3635"/>
                    <a:pt x="10485" y="3272"/>
                  </a:cubicBezTo>
                  <a:lnTo>
                    <a:pt x="10485" y="2070"/>
                  </a:lnTo>
                  <a:cubicBezTo>
                    <a:pt x="10485" y="1489"/>
                    <a:pt x="10103" y="973"/>
                    <a:pt x="9540" y="811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9" name="Google Shape;7309;p50"/>
            <p:cNvSpPr/>
            <p:nvPr/>
          </p:nvSpPr>
          <p:spPr>
            <a:xfrm>
              <a:off x="5870943" y="4519877"/>
              <a:ext cx="140666" cy="45745"/>
            </a:xfrm>
            <a:custGeom>
              <a:avLst/>
              <a:gdLst/>
              <a:ahLst/>
              <a:cxnLst/>
              <a:rect l="l" t="t" r="r" b="b"/>
              <a:pathLst>
                <a:path w="5372" h="1747" extrusionOk="0">
                  <a:moveTo>
                    <a:pt x="1164" y="0"/>
                  </a:moveTo>
                  <a:lnTo>
                    <a:pt x="0" y="344"/>
                  </a:lnTo>
                  <a:cubicBezTo>
                    <a:pt x="611" y="1221"/>
                    <a:pt x="1612" y="1746"/>
                    <a:pt x="2690" y="1746"/>
                  </a:cubicBezTo>
                  <a:cubicBezTo>
                    <a:pt x="3759" y="1746"/>
                    <a:pt x="4760" y="1221"/>
                    <a:pt x="5371" y="344"/>
                  </a:cubicBezTo>
                  <a:lnTo>
                    <a:pt x="421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0" name="Google Shape;7310;p50"/>
            <p:cNvSpPr/>
            <p:nvPr/>
          </p:nvSpPr>
          <p:spPr>
            <a:xfrm>
              <a:off x="5849707" y="4523124"/>
              <a:ext cx="39984" cy="99686"/>
            </a:xfrm>
            <a:custGeom>
              <a:avLst/>
              <a:gdLst/>
              <a:ahLst/>
              <a:cxnLst/>
              <a:rect l="l" t="t" r="r" b="b"/>
              <a:pathLst>
                <a:path w="1527" h="3807" extrusionOk="0">
                  <a:moveTo>
                    <a:pt x="1527" y="0"/>
                  </a:moveTo>
                  <a:lnTo>
                    <a:pt x="0" y="458"/>
                  </a:lnTo>
                  <a:lnTo>
                    <a:pt x="0" y="3807"/>
                  </a:lnTo>
                  <a:lnTo>
                    <a:pt x="1527" y="3807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1" name="Google Shape;7311;p50"/>
            <p:cNvSpPr/>
            <p:nvPr/>
          </p:nvSpPr>
          <p:spPr>
            <a:xfrm>
              <a:off x="5870943" y="4523360"/>
              <a:ext cx="18748" cy="25007"/>
            </a:xfrm>
            <a:custGeom>
              <a:avLst/>
              <a:gdLst/>
              <a:ahLst/>
              <a:cxnLst/>
              <a:rect l="l" t="t" r="r" b="b"/>
              <a:pathLst>
                <a:path w="716" h="955" extrusionOk="0">
                  <a:moveTo>
                    <a:pt x="716" y="1"/>
                  </a:moveTo>
                  <a:lnTo>
                    <a:pt x="0" y="211"/>
                  </a:lnTo>
                  <a:cubicBezTo>
                    <a:pt x="200" y="497"/>
                    <a:pt x="439" y="745"/>
                    <a:pt x="716" y="955"/>
                  </a:cubicBezTo>
                  <a:lnTo>
                    <a:pt x="716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2" name="Google Shape;7312;p50"/>
            <p:cNvSpPr/>
            <p:nvPr/>
          </p:nvSpPr>
          <p:spPr>
            <a:xfrm>
              <a:off x="5992835" y="4523124"/>
              <a:ext cx="39984" cy="99686"/>
            </a:xfrm>
            <a:custGeom>
              <a:avLst/>
              <a:gdLst/>
              <a:ahLst/>
              <a:cxnLst/>
              <a:rect l="l" t="t" r="r" b="b"/>
              <a:pathLst>
                <a:path w="1527" h="3807" extrusionOk="0">
                  <a:moveTo>
                    <a:pt x="1" y="0"/>
                  </a:moveTo>
                  <a:lnTo>
                    <a:pt x="1" y="3807"/>
                  </a:lnTo>
                  <a:lnTo>
                    <a:pt x="1527" y="3807"/>
                  </a:lnTo>
                  <a:lnTo>
                    <a:pt x="1527" y="4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3" name="Google Shape;7313;p50"/>
            <p:cNvSpPr/>
            <p:nvPr/>
          </p:nvSpPr>
          <p:spPr>
            <a:xfrm>
              <a:off x="5992835" y="4523124"/>
              <a:ext cx="18775" cy="25007"/>
            </a:xfrm>
            <a:custGeom>
              <a:avLst/>
              <a:gdLst/>
              <a:ahLst/>
              <a:cxnLst/>
              <a:rect l="l" t="t" r="r" b="b"/>
              <a:pathLst>
                <a:path w="717" h="955" extrusionOk="0">
                  <a:moveTo>
                    <a:pt x="1" y="0"/>
                  </a:moveTo>
                  <a:lnTo>
                    <a:pt x="1" y="954"/>
                  </a:lnTo>
                  <a:cubicBezTo>
                    <a:pt x="277" y="744"/>
                    <a:pt x="516" y="496"/>
                    <a:pt x="716" y="2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4" name="Google Shape;7314;p50"/>
            <p:cNvSpPr/>
            <p:nvPr/>
          </p:nvSpPr>
          <p:spPr>
            <a:xfrm>
              <a:off x="5866924" y="4342500"/>
              <a:ext cx="157395" cy="36274"/>
            </a:xfrm>
            <a:custGeom>
              <a:avLst/>
              <a:gdLst/>
              <a:ahLst/>
              <a:cxnLst/>
              <a:rect l="l" t="t" r="r" b="b"/>
              <a:pathLst>
                <a:path w="5677" h="1308" extrusionOk="0">
                  <a:moveTo>
                    <a:pt x="0" y="1"/>
                  </a:moveTo>
                  <a:lnTo>
                    <a:pt x="0" y="1308"/>
                  </a:lnTo>
                  <a:lnTo>
                    <a:pt x="5677" y="1308"/>
                  </a:lnTo>
                  <a:lnTo>
                    <a:pt x="5677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5" name="Google Shape;7315;p50"/>
            <p:cNvSpPr/>
            <p:nvPr/>
          </p:nvSpPr>
          <p:spPr>
            <a:xfrm>
              <a:off x="5844942" y="4376724"/>
              <a:ext cx="192643" cy="74470"/>
            </a:xfrm>
            <a:custGeom>
              <a:avLst/>
              <a:gdLst/>
              <a:ahLst/>
              <a:cxnLst/>
              <a:rect l="l" t="t" r="r" b="b"/>
              <a:pathLst>
                <a:path w="7357" h="2844" extrusionOk="0">
                  <a:moveTo>
                    <a:pt x="840" y="1"/>
                  </a:moveTo>
                  <a:lnTo>
                    <a:pt x="840" y="1098"/>
                  </a:lnTo>
                  <a:lnTo>
                    <a:pt x="735" y="1098"/>
                  </a:lnTo>
                  <a:cubicBezTo>
                    <a:pt x="1" y="1098"/>
                    <a:pt x="1" y="2186"/>
                    <a:pt x="735" y="2186"/>
                  </a:cubicBezTo>
                  <a:lnTo>
                    <a:pt x="840" y="2186"/>
                  </a:lnTo>
                  <a:lnTo>
                    <a:pt x="840" y="2844"/>
                  </a:lnTo>
                  <a:lnTo>
                    <a:pt x="6517" y="2844"/>
                  </a:lnTo>
                  <a:lnTo>
                    <a:pt x="6517" y="2186"/>
                  </a:lnTo>
                  <a:lnTo>
                    <a:pt x="6631" y="2186"/>
                  </a:lnTo>
                  <a:cubicBezTo>
                    <a:pt x="7356" y="2186"/>
                    <a:pt x="7356" y="1088"/>
                    <a:pt x="6631" y="1088"/>
                  </a:cubicBezTo>
                  <a:lnTo>
                    <a:pt x="6631" y="1098"/>
                  </a:lnTo>
                  <a:lnTo>
                    <a:pt x="6517" y="1098"/>
                  </a:lnTo>
                  <a:lnTo>
                    <a:pt x="6517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6" name="Google Shape;7316;p50"/>
            <p:cNvSpPr/>
            <p:nvPr/>
          </p:nvSpPr>
          <p:spPr>
            <a:xfrm>
              <a:off x="5848948" y="4376724"/>
              <a:ext cx="166903" cy="74470"/>
            </a:xfrm>
            <a:custGeom>
              <a:avLst/>
              <a:gdLst/>
              <a:ahLst/>
              <a:cxnLst/>
              <a:rect l="l" t="t" r="r" b="b"/>
              <a:pathLst>
                <a:path w="6374" h="2844" extrusionOk="0">
                  <a:moveTo>
                    <a:pt x="687" y="1"/>
                  </a:moveTo>
                  <a:lnTo>
                    <a:pt x="687" y="1098"/>
                  </a:lnTo>
                  <a:lnTo>
                    <a:pt x="611" y="1098"/>
                  </a:lnTo>
                  <a:cubicBezTo>
                    <a:pt x="605" y="1098"/>
                    <a:pt x="599" y="1098"/>
                    <a:pt x="592" y="1098"/>
                  </a:cubicBezTo>
                  <a:cubicBezTo>
                    <a:pt x="314" y="1098"/>
                    <a:pt x="76" y="1305"/>
                    <a:pt x="39" y="1585"/>
                  </a:cubicBezTo>
                  <a:cubicBezTo>
                    <a:pt x="1" y="1909"/>
                    <a:pt x="258" y="2186"/>
                    <a:pt x="582" y="2186"/>
                  </a:cubicBezTo>
                  <a:lnTo>
                    <a:pt x="687" y="2186"/>
                  </a:lnTo>
                  <a:lnTo>
                    <a:pt x="687" y="2844"/>
                  </a:lnTo>
                  <a:lnTo>
                    <a:pt x="1565" y="2844"/>
                  </a:lnTo>
                  <a:lnTo>
                    <a:pt x="1565" y="1747"/>
                  </a:lnTo>
                  <a:cubicBezTo>
                    <a:pt x="1565" y="1022"/>
                    <a:pt x="2147" y="440"/>
                    <a:pt x="2872" y="440"/>
                  </a:cubicBezTo>
                  <a:lnTo>
                    <a:pt x="6373" y="440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7" name="Google Shape;7317;p50"/>
            <p:cNvSpPr/>
            <p:nvPr/>
          </p:nvSpPr>
          <p:spPr>
            <a:xfrm>
              <a:off x="5866937" y="4439699"/>
              <a:ext cx="148652" cy="114428"/>
            </a:xfrm>
            <a:custGeom>
              <a:avLst/>
              <a:gdLst/>
              <a:ahLst/>
              <a:cxnLst/>
              <a:rect l="l" t="t" r="r" b="b"/>
              <a:pathLst>
                <a:path w="5677" h="4370" extrusionOk="0">
                  <a:moveTo>
                    <a:pt x="0" y="0"/>
                  </a:moveTo>
                  <a:lnTo>
                    <a:pt x="0" y="1536"/>
                  </a:lnTo>
                  <a:cubicBezTo>
                    <a:pt x="0" y="3100"/>
                    <a:pt x="1269" y="4369"/>
                    <a:pt x="2843" y="4369"/>
                  </a:cubicBezTo>
                  <a:cubicBezTo>
                    <a:pt x="4408" y="4369"/>
                    <a:pt x="5677" y="3100"/>
                    <a:pt x="5677" y="1536"/>
                  </a:cubicBezTo>
                  <a:lnTo>
                    <a:pt x="5677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8" name="Google Shape;7318;p50"/>
            <p:cNvSpPr/>
            <p:nvPr/>
          </p:nvSpPr>
          <p:spPr>
            <a:xfrm>
              <a:off x="5901161" y="4405396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9" name="Google Shape;7319;p50"/>
            <p:cNvSpPr/>
            <p:nvPr/>
          </p:nvSpPr>
          <p:spPr>
            <a:xfrm>
              <a:off x="5969844" y="4405396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1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44" y="661"/>
                    <a:pt x="440" y="556"/>
                    <a:pt x="440" y="442"/>
                  </a:cubicBezTo>
                  <a:lnTo>
                    <a:pt x="440" y="222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0" name="Google Shape;7320;p50"/>
            <p:cNvSpPr/>
            <p:nvPr/>
          </p:nvSpPr>
          <p:spPr>
            <a:xfrm>
              <a:off x="5915877" y="4456745"/>
              <a:ext cx="50773" cy="17465"/>
            </a:xfrm>
            <a:custGeom>
              <a:avLst/>
              <a:gdLst/>
              <a:ahLst/>
              <a:cxnLst/>
              <a:rect l="l" t="t" r="r" b="b"/>
              <a:pathLst>
                <a:path w="1939" h="667" extrusionOk="0">
                  <a:moveTo>
                    <a:pt x="319" y="0"/>
                  </a:moveTo>
                  <a:cubicBezTo>
                    <a:pt x="147" y="0"/>
                    <a:pt x="1" y="224"/>
                    <a:pt x="163" y="379"/>
                  </a:cubicBezTo>
                  <a:cubicBezTo>
                    <a:pt x="374" y="562"/>
                    <a:pt x="645" y="666"/>
                    <a:pt x="936" y="666"/>
                  </a:cubicBezTo>
                  <a:cubicBezTo>
                    <a:pt x="949" y="666"/>
                    <a:pt x="962" y="666"/>
                    <a:pt x="974" y="666"/>
                  </a:cubicBezTo>
                  <a:cubicBezTo>
                    <a:pt x="986" y="666"/>
                    <a:pt x="998" y="666"/>
                    <a:pt x="1010" y="666"/>
                  </a:cubicBezTo>
                  <a:cubicBezTo>
                    <a:pt x="1285" y="666"/>
                    <a:pt x="1565" y="562"/>
                    <a:pt x="1776" y="379"/>
                  </a:cubicBezTo>
                  <a:cubicBezTo>
                    <a:pt x="1938" y="224"/>
                    <a:pt x="1792" y="0"/>
                    <a:pt x="1620" y="0"/>
                  </a:cubicBezTo>
                  <a:cubicBezTo>
                    <a:pt x="1570" y="0"/>
                    <a:pt x="1518" y="19"/>
                    <a:pt x="1470" y="64"/>
                  </a:cubicBezTo>
                  <a:cubicBezTo>
                    <a:pt x="1318" y="169"/>
                    <a:pt x="1141" y="222"/>
                    <a:pt x="966" y="222"/>
                  </a:cubicBezTo>
                  <a:cubicBezTo>
                    <a:pt x="791" y="222"/>
                    <a:pt x="617" y="169"/>
                    <a:pt x="469" y="64"/>
                  </a:cubicBezTo>
                  <a:cubicBezTo>
                    <a:pt x="421" y="19"/>
                    <a:pt x="369" y="0"/>
                    <a:pt x="31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1" name="Google Shape;7321;p50"/>
            <p:cNvSpPr/>
            <p:nvPr/>
          </p:nvSpPr>
          <p:spPr>
            <a:xfrm>
              <a:off x="5884167" y="4268082"/>
              <a:ext cx="160147" cy="138492"/>
            </a:xfrm>
            <a:custGeom>
              <a:avLst/>
              <a:gdLst/>
              <a:ahLst/>
              <a:cxnLst/>
              <a:rect l="l" t="t" r="r" b="b"/>
              <a:pathLst>
                <a:path w="6116" h="5289" extrusionOk="0">
                  <a:moveTo>
                    <a:pt x="2176" y="0"/>
                  </a:moveTo>
                  <a:cubicBezTo>
                    <a:pt x="1413" y="0"/>
                    <a:pt x="668" y="191"/>
                    <a:pt x="1" y="553"/>
                  </a:cubicBezTo>
                  <a:cubicBezTo>
                    <a:pt x="2109" y="3635"/>
                    <a:pt x="4542" y="5018"/>
                    <a:pt x="5019" y="5247"/>
                  </a:cubicBezTo>
                  <a:cubicBezTo>
                    <a:pt x="5092" y="5276"/>
                    <a:pt x="5170" y="5289"/>
                    <a:pt x="5250" y="5289"/>
                  </a:cubicBezTo>
                  <a:cubicBezTo>
                    <a:pt x="5274" y="5289"/>
                    <a:pt x="5299" y="5287"/>
                    <a:pt x="5324" y="5285"/>
                  </a:cubicBezTo>
                  <a:cubicBezTo>
                    <a:pt x="5830" y="4732"/>
                    <a:pt x="6106" y="4026"/>
                    <a:pt x="6116" y="3282"/>
                  </a:cubicBezTo>
                  <a:cubicBezTo>
                    <a:pt x="6116" y="1469"/>
                    <a:pt x="4351" y="0"/>
                    <a:pt x="2176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2" name="Google Shape;7322;p50"/>
            <p:cNvSpPr/>
            <p:nvPr/>
          </p:nvSpPr>
          <p:spPr>
            <a:xfrm>
              <a:off x="5838212" y="4268082"/>
              <a:ext cx="160147" cy="138492"/>
            </a:xfrm>
            <a:custGeom>
              <a:avLst/>
              <a:gdLst/>
              <a:ahLst/>
              <a:cxnLst/>
              <a:rect l="l" t="t" r="r" b="b"/>
              <a:pathLst>
                <a:path w="6116" h="5289" extrusionOk="0">
                  <a:moveTo>
                    <a:pt x="3940" y="0"/>
                  </a:moveTo>
                  <a:cubicBezTo>
                    <a:pt x="1765" y="0"/>
                    <a:pt x="0" y="1469"/>
                    <a:pt x="0" y="3282"/>
                  </a:cubicBezTo>
                  <a:cubicBezTo>
                    <a:pt x="10" y="4026"/>
                    <a:pt x="287" y="4732"/>
                    <a:pt x="792" y="5285"/>
                  </a:cubicBezTo>
                  <a:cubicBezTo>
                    <a:pt x="815" y="5287"/>
                    <a:pt x="838" y="5289"/>
                    <a:pt x="862" y="5289"/>
                  </a:cubicBezTo>
                  <a:cubicBezTo>
                    <a:pt x="941" y="5289"/>
                    <a:pt x="1025" y="5276"/>
                    <a:pt x="1097" y="5247"/>
                  </a:cubicBezTo>
                  <a:cubicBezTo>
                    <a:pt x="1574" y="5018"/>
                    <a:pt x="4007" y="3635"/>
                    <a:pt x="6115" y="553"/>
                  </a:cubicBezTo>
                  <a:cubicBezTo>
                    <a:pt x="5448" y="191"/>
                    <a:pt x="4704" y="0"/>
                    <a:pt x="394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3" name="Google Shape;7323;p50"/>
            <p:cNvSpPr/>
            <p:nvPr/>
          </p:nvSpPr>
          <p:spPr>
            <a:xfrm>
              <a:off x="5866701" y="4439699"/>
              <a:ext cx="86201" cy="114428"/>
            </a:xfrm>
            <a:custGeom>
              <a:avLst/>
              <a:gdLst/>
              <a:ahLst/>
              <a:cxnLst/>
              <a:rect l="l" t="t" r="r" b="b"/>
              <a:pathLst>
                <a:path w="3292" h="4370" extrusionOk="0">
                  <a:moveTo>
                    <a:pt x="9" y="0"/>
                  </a:moveTo>
                  <a:lnTo>
                    <a:pt x="9" y="1536"/>
                  </a:lnTo>
                  <a:cubicBezTo>
                    <a:pt x="1" y="3122"/>
                    <a:pt x="1292" y="4370"/>
                    <a:pt x="2823" y="4370"/>
                  </a:cubicBezTo>
                  <a:cubicBezTo>
                    <a:pt x="2977" y="4370"/>
                    <a:pt x="3133" y="4357"/>
                    <a:pt x="3291" y="4331"/>
                  </a:cubicBezTo>
                  <a:cubicBezTo>
                    <a:pt x="1908" y="4121"/>
                    <a:pt x="887" y="2929"/>
                    <a:pt x="878" y="1536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4" name="Google Shape;7324;p50"/>
            <p:cNvSpPr/>
            <p:nvPr/>
          </p:nvSpPr>
          <p:spPr>
            <a:xfrm>
              <a:off x="5935620" y="4571331"/>
              <a:ext cx="11286" cy="11521"/>
            </a:xfrm>
            <a:custGeom>
              <a:avLst/>
              <a:gdLst/>
              <a:ahLst/>
              <a:cxnLst/>
              <a:rect l="l" t="t" r="r" b="b"/>
              <a:pathLst>
                <a:path w="431" h="440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cubicBezTo>
                    <a:pt x="1" y="344"/>
                    <a:pt x="96" y="439"/>
                    <a:pt x="220" y="439"/>
                  </a:cubicBezTo>
                  <a:cubicBezTo>
                    <a:pt x="335" y="439"/>
                    <a:pt x="430" y="344"/>
                    <a:pt x="430" y="220"/>
                  </a:cubicBezTo>
                  <a:cubicBezTo>
                    <a:pt x="430" y="96"/>
                    <a:pt x="335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5" name="Google Shape;7325;p50"/>
            <p:cNvSpPr/>
            <p:nvPr/>
          </p:nvSpPr>
          <p:spPr>
            <a:xfrm>
              <a:off x="5935620" y="4600056"/>
              <a:ext cx="11286" cy="11260"/>
            </a:xfrm>
            <a:custGeom>
              <a:avLst/>
              <a:gdLst/>
              <a:ahLst/>
              <a:cxnLst/>
              <a:rect l="l" t="t" r="r" b="b"/>
              <a:pathLst>
                <a:path w="431" h="430" extrusionOk="0">
                  <a:moveTo>
                    <a:pt x="220" y="1"/>
                  </a:moveTo>
                  <a:cubicBezTo>
                    <a:pt x="96" y="1"/>
                    <a:pt x="1" y="96"/>
                    <a:pt x="1" y="210"/>
                  </a:cubicBezTo>
                  <a:cubicBezTo>
                    <a:pt x="1" y="335"/>
                    <a:pt x="96" y="430"/>
                    <a:pt x="220" y="430"/>
                  </a:cubicBezTo>
                  <a:cubicBezTo>
                    <a:pt x="335" y="430"/>
                    <a:pt x="430" y="335"/>
                    <a:pt x="430" y="210"/>
                  </a:cubicBezTo>
                  <a:cubicBezTo>
                    <a:pt x="430" y="96"/>
                    <a:pt x="335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6" name="Google Shape;7326;p50"/>
            <p:cNvSpPr/>
            <p:nvPr/>
          </p:nvSpPr>
          <p:spPr>
            <a:xfrm>
              <a:off x="5832713" y="4571331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649" y="1"/>
                  </a:moveTo>
                  <a:cubicBezTo>
                    <a:pt x="287" y="1"/>
                    <a:pt x="0" y="296"/>
                    <a:pt x="0" y="659"/>
                  </a:cubicBezTo>
                  <a:lnTo>
                    <a:pt x="0" y="1966"/>
                  </a:lnTo>
                  <a:lnTo>
                    <a:pt x="649" y="1966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7" name="Google Shape;7327;p50"/>
            <p:cNvSpPr/>
            <p:nvPr/>
          </p:nvSpPr>
          <p:spPr>
            <a:xfrm>
              <a:off x="5849707" y="4571331"/>
              <a:ext cx="11495" cy="51480"/>
            </a:xfrm>
            <a:custGeom>
              <a:avLst/>
              <a:gdLst/>
              <a:ahLst/>
              <a:cxnLst/>
              <a:rect l="l" t="t" r="r" b="b"/>
              <a:pathLst>
                <a:path w="439" h="1966" extrusionOk="0">
                  <a:moveTo>
                    <a:pt x="0" y="1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8" name="Google Shape;7328;p50"/>
            <p:cNvSpPr/>
            <p:nvPr/>
          </p:nvSpPr>
          <p:spPr>
            <a:xfrm>
              <a:off x="6032793" y="4571331"/>
              <a:ext cx="17282" cy="51480"/>
            </a:xfrm>
            <a:custGeom>
              <a:avLst/>
              <a:gdLst/>
              <a:ahLst/>
              <a:cxnLst/>
              <a:rect l="l" t="t" r="r" b="b"/>
              <a:pathLst>
                <a:path w="660" h="1966" extrusionOk="0">
                  <a:moveTo>
                    <a:pt x="1" y="1"/>
                  </a:moveTo>
                  <a:lnTo>
                    <a:pt x="1" y="1966"/>
                  </a:lnTo>
                  <a:lnTo>
                    <a:pt x="659" y="1966"/>
                  </a:lnTo>
                  <a:lnTo>
                    <a:pt x="659" y="659"/>
                  </a:lnTo>
                  <a:cubicBezTo>
                    <a:pt x="650" y="296"/>
                    <a:pt x="363" y="1"/>
                    <a:pt x="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9" name="Google Shape;7329;p50"/>
            <p:cNvSpPr/>
            <p:nvPr/>
          </p:nvSpPr>
          <p:spPr>
            <a:xfrm>
              <a:off x="6021324" y="4571331"/>
              <a:ext cx="11495" cy="51480"/>
            </a:xfrm>
            <a:custGeom>
              <a:avLst/>
              <a:gdLst/>
              <a:ahLst/>
              <a:cxnLst/>
              <a:rect l="l" t="t" r="r" b="b"/>
              <a:pathLst>
                <a:path w="439" h="1966" extrusionOk="0">
                  <a:moveTo>
                    <a:pt x="439" y="1"/>
                  </a:moveTo>
                  <a:cubicBezTo>
                    <a:pt x="191" y="1"/>
                    <a:pt x="0" y="191"/>
                    <a:pt x="0" y="439"/>
                  </a:cubicBezTo>
                  <a:lnTo>
                    <a:pt x="0" y="1966"/>
                  </a:lnTo>
                  <a:lnTo>
                    <a:pt x="439" y="1966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30" name="Google Shape;7330;p50"/>
          <p:cNvGrpSpPr/>
          <p:nvPr/>
        </p:nvGrpSpPr>
        <p:grpSpPr>
          <a:xfrm>
            <a:off x="5352349" y="4268082"/>
            <a:ext cx="274550" cy="354729"/>
            <a:chOff x="5352349" y="4268082"/>
            <a:chExt cx="274550" cy="354729"/>
          </a:xfrm>
        </p:grpSpPr>
        <p:sp>
          <p:nvSpPr>
            <p:cNvPr id="7331" name="Google Shape;7331;p50"/>
            <p:cNvSpPr/>
            <p:nvPr/>
          </p:nvSpPr>
          <p:spPr>
            <a:xfrm>
              <a:off x="5352349" y="4502647"/>
              <a:ext cx="274550" cy="120163"/>
            </a:xfrm>
            <a:custGeom>
              <a:avLst/>
              <a:gdLst/>
              <a:ahLst/>
              <a:cxnLst/>
              <a:rect l="l" t="t" r="r" b="b"/>
              <a:pathLst>
                <a:path w="10485" h="4589" extrusionOk="0">
                  <a:moveTo>
                    <a:pt x="5247" y="0"/>
                  </a:moveTo>
                  <a:lnTo>
                    <a:pt x="1097" y="1212"/>
                  </a:lnTo>
                  <a:cubicBezTo>
                    <a:pt x="449" y="1402"/>
                    <a:pt x="0" y="2003"/>
                    <a:pt x="0" y="2681"/>
                  </a:cubicBezTo>
                  <a:lnTo>
                    <a:pt x="0" y="3930"/>
                  </a:lnTo>
                  <a:cubicBezTo>
                    <a:pt x="0" y="4293"/>
                    <a:pt x="296" y="4589"/>
                    <a:pt x="658" y="4589"/>
                  </a:cubicBezTo>
                  <a:lnTo>
                    <a:pt x="9826" y="4589"/>
                  </a:lnTo>
                  <a:cubicBezTo>
                    <a:pt x="10189" y="4589"/>
                    <a:pt x="10485" y="4293"/>
                    <a:pt x="10485" y="3930"/>
                  </a:cubicBezTo>
                  <a:lnTo>
                    <a:pt x="10485" y="2681"/>
                  </a:lnTo>
                  <a:cubicBezTo>
                    <a:pt x="10485" y="2003"/>
                    <a:pt x="10036" y="1402"/>
                    <a:pt x="9387" y="1212"/>
                  </a:cubicBezTo>
                  <a:lnTo>
                    <a:pt x="5247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2" name="Google Shape;7332;p50"/>
            <p:cNvSpPr/>
            <p:nvPr/>
          </p:nvSpPr>
          <p:spPr>
            <a:xfrm>
              <a:off x="5449522" y="4468424"/>
              <a:ext cx="80205" cy="154387"/>
            </a:xfrm>
            <a:custGeom>
              <a:avLst/>
              <a:gdLst/>
              <a:ahLst/>
              <a:cxnLst/>
              <a:rect l="l" t="t" r="r" b="b"/>
              <a:pathLst>
                <a:path w="3063" h="5896" extrusionOk="0">
                  <a:moveTo>
                    <a:pt x="0" y="0"/>
                  </a:moveTo>
                  <a:lnTo>
                    <a:pt x="0" y="5896"/>
                  </a:lnTo>
                  <a:lnTo>
                    <a:pt x="3062" y="5896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3" name="Google Shape;7333;p50"/>
            <p:cNvSpPr/>
            <p:nvPr/>
          </p:nvSpPr>
          <p:spPr>
            <a:xfrm>
              <a:off x="5449522" y="4468162"/>
              <a:ext cx="80205" cy="28882"/>
            </a:xfrm>
            <a:custGeom>
              <a:avLst/>
              <a:gdLst/>
              <a:ahLst/>
              <a:cxnLst/>
              <a:rect l="l" t="t" r="r" b="b"/>
              <a:pathLst>
                <a:path w="3063" h="1103" extrusionOk="0">
                  <a:moveTo>
                    <a:pt x="0" y="1"/>
                  </a:moveTo>
                  <a:lnTo>
                    <a:pt x="0" y="716"/>
                  </a:lnTo>
                  <a:cubicBezTo>
                    <a:pt x="477" y="974"/>
                    <a:pt x="1004" y="1102"/>
                    <a:pt x="1531" y="1102"/>
                  </a:cubicBezTo>
                  <a:cubicBezTo>
                    <a:pt x="2058" y="1102"/>
                    <a:pt x="2585" y="974"/>
                    <a:pt x="3062" y="716"/>
                  </a:cubicBezTo>
                  <a:lnTo>
                    <a:pt x="306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4" name="Google Shape;7334;p50"/>
            <p:cNvSpPr/>
            <p:nvPr/>
          </p:nvSpPr>
          <p:spPr>
            <a:xfrm>
              <a:off x="5529700" y="4456928"/>
              <a:ext cx="64729" cy="165882"/>
            </a:xfrm>
            <a:custGeom>
              <a:avLst/>
              <a:gdLst/>
              <a:ahLst/>
              <a:cxnLst/>
              <a:rect l="l" t="t" r="r" b="b"/>
              <a:pathLst>
                <a:path w="2472" h="6335" extrusionOk="0">
                  <a:moveTo>
                    <a:pt x="0" y="0"/>
                  </a:moveTo>
                  <a:lnTo>
                    <a:pt x="0" y="6335"/>
                  </a:lnTo>
                  <a:lnTo>
                    <a:pt x="878" y="6335"/>
                  </a:lnTo>
                  <a:lnTo>
                    <a:pt x="878" y="3940"/>
                  </a:lnTo>
                  <a:cubicBezTo>
                    <a:pt x="878" y="3797"/>
                    <a:pt x="926" y="3654"/>
                    <a:pt x="1021" y="3540"/>
                  </a:cubicBezTo>
                  <a:lnTo>
                    <a:pt x="2309" y="1927"/>
                  </a:lnTo>
                  <a:cubicBezTo>
                    <a:pt x="2471" y="1717"/>
                    <a:pt x="2424" y="1412"/>
                    <a:pt x="2195" y="12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5" name="Google Shape;7335;p50"/>
            <p:cNvSpPr/>
            <p:nvPr/>
          </p:nvSpPr>
          <p:spPr>
            <a:xfrm>
              <a:off x="5384819" y="4456928"/>
              <a:ext cx="64965" cy="165882"/>
            </a:xfrm>
            <a:custGeom>
              <a:avLst/>
              <a:gdLst/>
              <a:ahLst/>
              <a:cxnLst/>
              <a:rect l="l" t="t" r="r" b="b"/>
              <a:pathLst>
                <a:path w="2481" h="6335" extrusionOk="0">
                  <a:moveTo>
                    <a:pt x="2481" y="0"/>
                  </a:moveTo>
                  <a:lnTo>
                    <a:pt x="287" y="1269"/>
                  </a:lnTo>
                  <a:cubicBezTo>
                    <a:pt x="58" y="1412"/>
                    <a:pt x="0" y="1717"/>
                    <a:pt x="172" y="1927"/>
                  </a:cubicBezTo>
                  <a:lnTo>
                    <a:pt x="1460" y="3540"/>
                  </a:lnTo>
                  <a:cubicBezTo>
                    <a:pt x="1546" y="3654"/>
                    <a:pt x="1603" y="3797"/>
                    <a:pt x="1603" y="3940"/>
                  </a:cubicBezTo>
                  <a:lnTo>
                    <a:pt x="1603" y="6335"/>
                  </a:lnTo>
                  <a:lnTo>
                    <a:pt x="2481" y="6335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6" name="Google Shape;7336;p50"/>
            <p:cNvSpPr/>
            <p:nvPr/>
          </p:nvSpPr>
          <p:spPr>
            <a:xfrm>
              <a:off x="5449522" y="4523622"/>
              <a:ext cx="80205" cy="99189"/>
            </a:xfrm>
            <a:custGeom>
              <a:avLst/>
              <a:gdLst/>
              <a:ahLst/>
              <a:cxnLst/>
              <a:rect l="l" t="t" r="r" b="b"/>
              <a:pathLst>
                <a:path w="3063" h="3788" extrusionOk="0">
                  <a:moveTo>
                    <a:pt x="0" y="0"/>
                  </a:moveTo>
                  <a:lnTo>
                    <a:pt x="0" y="3788"/>
                  </a:lnTo>
                  <a:lnTo>
                    <a:pt x="3062" y="3788"/>
                  </a:lnTo>
                  <a:lnTo>
                    <a:pt x="3062" y="0"/>
                  </a:lnTo>
                  <a:cubicBezTo>
                    <a:pt x="2690" y="458"/>
                    <a:pt x="2128" y="735"/>
                    <a:pt x="1536" y="735"/>
                  </a:cubicBezTo>
                  <a:cubicBezTo>
                    <a:pt x="935" y="735"/>
                    <a:pt x="372" y="458"/>
                    <a:pt x="0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7" name="Google Shape;7337;p50"/>
            <p:cNvSpPr/>
            <p:nvPr/>
          </p:nvSpPr>
          <p:spPr>
            <a:xfrm>
              <a:off x="5449522" y="4523622"/>
              <a:ext cx="80205" cy="42053"/>
            </a:xfrm>
            <a:custGeom>
              <a:avLst/>
              <a:gdLst/>
              <a:ahLst/>
              <a:cxnLst/>
              <a:rect l="l" t="t" r="r" b="b"/>
              <a:pathLst>
                <a:path w="3063" h="1606" extrusionOk="0">
                  <a:moveTo>
                    <a:pt x="0" y="0"/>
                  </a:moveTo>
                  <a:lnTo>
                    <a:pt x="0" y="1155"/>
                  </a:lnTo>
                  <a:cubicBezTo>
                    <a:pt x="468" y="1455"/>
                    <a:pt x="999" y="1605"/>
                    <a:pt x="1531" y="1605"/>
                  </a:cubicBezTo>
                  <a:cubicBezTo>
                    <a:pt x="2063" y="1605"/>
                    <a:pt x="2595" y="1455"/>
                    <a:pt x="3062" y="1155"/>
                  </a:cubicBezTo>
                  <a:lnTo>
                    <a:pt x="3062" y="0"/>
                  </a:lnTo>
                  <a:cubicBezTo>
                    <a:pt x="2690" y="458"/>
                    <a:pt x="2128" y="735"/>
                    <a:pt x="1536" y="735"/>
                  </a:cubicBezTo>
                  <a:cubicBezTo>
                    <a:pt x="935" y="735"/>
                    <a:pt x="372" y="458"/>
                    <a:pt x="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8" name="Google Shape;7338;p50"/>
            <p:cNvSpPr/>
            <p:nvPr/>
          </p:nvSpPr>
          <p:spPr>
            <a:xfrm>
              <a:off x="5398042" y="4273817"/>
              <a:ext cx="183138" cy="125924"/>
            </a:xfrm>
            <a:custGeom>
              <a:avLst/>
              <a:gdLst/>
              <a:ahLst/>
              <a:cxnLst/>
              <a:rect l="l" t="t" r="r" b="b"/>
              <a:pathLst>
                <a:path w="6994" h="4809" extrusionOk="0">
                  <a:moveTo>
                    <a:pt x="3502" y="1"/>
                  </a:moveTo>
                  <a:cubicBezTo>
                    <a:pt x="1565" y="1"/>
                    <a:pt x="1" y="1565"/>
                    <a:pt x="1" y="3502"/>
                  </a:cubicBezTo>
                  <a:lnTo>
                    <a:pt x="1" y="4809"/>
                  </a:lnTo>
                  <a:lnTo>
                    <a:pt x="6994" y="4809"/>
                  </a:lnTo>
                  <a:lnTo>
                    <a:pt x="6994" y="3502"/>
                  </a:lnTo>
                  <a:cubicBezTo>
                    <a:pt x="6994" y="1565"/>
                    <a:pt x="5429" y="1"/>
                    <a:pt x="35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9" name="Google Shape;7339;p50"/>
            <p:cNvSpPr/>
            <p:nvPr/>
          </p:nvSpPr>
          <p:spPr>
            <a:xfrm>
              <a:off x="5397833" y="4273817"/>
              <a:ext cx="106154" cy="125924"/>
            </a:xfrm>
            <a:custGeom>
              <a:avLst/>
              <a:gdLst/>
              <a:ahLst/>
              <a:cxnLst/>
              <a:rect l="l" t="t" r="r" b="b"/>
              <a:pathLst>
                <a:path w="4054" h="4809" extrusionOk="0">
                  <a:moveTo>
                    <a:pt x="3478" y="0"/>
                  </a:moveTo>
                  <a:cubicBezTo>
                    <a:pt x="1591" y="0"/>
                    <a:pt x="0" y="1542"/>
                    <a:pt x="9" y="3502"/>
                  </a:cubicBezTo>
                  <a:lnTo>
                    <a:pt x="9" y="4809"/>
                  </a:lnTo>
                  <a:lnTo>
                    <a:pt x="1106" y="4809"/>
                  </a:lnTo>
                  <a:lnTo>
                    <a:pt x="1106" y="3502"/>
                  </a:lnTo>
                  <a:cubicBezTo>
                    <a:pt x="1106" y="1784"/>
                    <a:pt x="2356" y="315"/>
                    <a:pt x="4054" y="48"/>
                  </a:cubicBezTo>
                  <a:cubicBezTo>
                    <a:pt x="3860" y="16"/>
                    <a:pt x="3667" y="0"/>
                    <a:pt x="3478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0" name="Google Shape;7340;p50"/>
            <p:cNvSpPr/>
            <p:nvPr/>
          </p:nvSpPr>
          <p:spPr>
            <a:xfrm>
              <a:off x="5363818" y="4348261"/>
              <a:ext cx="251585" cy="91438"/>
            </a:xfrm>
            <a:custGeom>
              <a:avLst/>
              <a:gdLst/>
              <a:ahLst/>
              <a:cxnLst/>
              <a:rect l="l" t="t" r="r" b="b"/>
              <a:pathLst>
                <a:path w="9608" h="3492" extrusionOk="0">
                  <a:moveTo>
                    <a:pt x="1747" y="0"/>
                  </a:moveTo>
                  <a:cubicBezTo>
                    <a:pt x="783" y="0"/>
                    <a:pt x="1" y="783"/>
                    <a:pt x="1" y="1746"/>
                  </a:cubicBezTo>
                  <a:cubicBezTo>
                    <a:pt x="1" y="2710"/>
                    <a:pt x="783" y="3492"/>
                    <a:pt x="1747" y="3492"/>
                  </a:cubicBezTo>
                  <a:lnTo>
                    <a:pt x="7862" y="3492"/>
                  </a:lnTo>
                  <a:cubicBezTo>
                    <a:pt x="8825" y="3492"/>
                    <a:pt x="9608" y="2710"/>
                    <a:pt x="9608" y="1746"/>
                  </a:cubicBezTo>
                  <a:cubicBezTo>
                    <a:pt x="9608" y="783"/>
                    <a:pt x="8825" y="0"/>
                    <a:pt x="7862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1" name="Google Shape;7341;p50"/>
            <p:cNvSpPr/>
            <p:nvPr/>
          </p:nvSpPr>
          <p:spPr>
            <a:xfrm>
              <a:off x="5363818" y="4359494"/>
              <a:ext cx="251585" cy="91700"/>
            </a:xfrm>
            <a:custGeom>
              <a:avLst/>
              <a:gdLst/>
              <a:ahLst/>
              <a:cxnLst/>
              <a:rect l="l" t="t" r="r" b="b"/>
              <a:pathLst>
                <a:path w="9608" h="3502" extrusionOk="0">
                  <a:moveTo>
                    <a:pt x="1747" y="1"/>
                  </a:moveTo>
                  <a:cubicBezTo>
                    <a:pt x="783" y="1"/>
                    <a:pt x="1" y="783"/>
                    <a:pt x="1" y="1746"/>
                  </a:cubicBezTo>
                  <a:cubicBezTo>
                    <a:pt x="1" y="2720"/>
                    <a:pt x="783" y="3502"/>
                    <a:pt x="1747" y="3502"/>
                  </a:cubicBezTo>
                  <a:lnTo>
                    <a:pt x="7862" y="3502"/>
                  </a:lnTo>
                  <a:cubicBezTo>
                    <a:pt x="8825" y="3502"/>
                    <a:pt x="9608" y="2720"/>
                    <a:pt x="9608" y="1746"/>
                  </a:cubicBezTo>
                  <a:cubicBezTo>
                    <a:pt x="9608" y="783"/>
                    <a:pt x="8825" y="1"/>
                    <a:pt x="7862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2" name="Google Shape;7342;p50"/>
            <p:cNvSpPr/>
            <p:nvPr/>
          </p:nvSpPr>
          <p:spPr>
            <a:xfrm>
              <a:off x="5394298" y="4359756"/>
              <a:ext cx="190627" cy="125924"/>
            </a:xfrm>
            <a:custGeom>
              <a:avLst/>
              <a:gdLst/>
              <a:ahLst/>
              <a:cxnLst/>
              <a:rect l="l" t="t" r="r" b="b"/>
              <a:pathLst>
                <a:path w="7280" h="4809" extrusionOk="0">
                  <a:moveTo>
                    <a:pt x="802" y="0"/>
                  </a:moveTo>
                  <a:lnTo>
                    <a:pt x="802" y="1088"/>
                  </a:lnTo>
                  <a:lnTo>
                    <a:pt x="583" y="1088"/>
                  </a:lnTo>
                  <a:cubicBezTo>
                    <a:pt x="1" y="1088"/>
                    <a:pt x="1" y="1965"/>
                    <a:pt x="583" y="1965"/>
                  </a:cubicBezTo>
                  <a:lnTo>
                    <a:pt x="802" y="1965"/>
                  </a:lnTo>
                  <a:cubicBezTo>
                    <a:pt x="802" y="3530"/>
                    <a:pt x="2071" y="4808"/>
                    <a:pt x="3645" y="4808"/>
                  </a:cubicBezTo>
                  <a:cubicBezTo>
                    <a:pt x="5210" y="4808"/>
                    <a:pt x="6488" y="3530"/>
                    <a:pt x="6488" y="1965"/>
                  </a:cubicBezTo>
                  <a:lnTo>
                    <a:pt x="6698" y="1965"/>
                  </a:lnTo>
                  <a:cubicBezTo>
                    <a:pt x="7280" y="1965"/>
                    <a:pt x="7280" y="1088"/>
                    <a:pt x="6698" y="1088"/>
                  </a:cubicBezTo>
                  <a:lnTo>
                    <a:pt x="6488" y="1088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3" name="Google Shape;7343;p50"/>
            <p:cNvSpPr/>
            <p:nvPr/>
          </p:nvSpPr>
          <p:spPr>
            <a:xfrm>
              <a:off x="5397047" y="4359756"/>
              <a:ext cx="144175" cy="125688"/>
            </a:xfrm>
            <a:custGeom>
              <a:avLst/>
              <a:gdLst/>
              <a:ahLst/>
              <a:cxnLst/>
              <a:rect l="l" t="t" r="r" b="b"/>
              <a:pathLst>
                <a:path w="5506" h="4800" extrusionOk="0">
                  <a:moveTo>
                    <a:pt x="697" y="0"/>
                  </a:moveTo>
                  <a:lnTo>
                    <a:pt x="697" y="1088"/>
                  </a:lnTo>
                  <a:lnTo>
                    <a:pt x="497" y="1088"/>
                  </a:lnTo>
                  <a:cubicBezTo>
                    <a:pt x="287" y="1088"/>
                    <a:pt x="96" y="1231"/>
                    <a:pt x="48" y="1450"/>
                  </a:cubicBezTo>
                  <a:cubicBezTo>
                    <a:pt x="1" y="1717"/>
                    <a:pt x="211" y="1956"/>
                    <a:pt x="478" y="1956"/>
                  </a:cubicBezTo>
                  <a:lnTo>
                    <a:pt x="697" y="1956"/>
                  </a:lnTo>
                  <a:cubicBezTo>
                    <a:pt x="680" y="3543"/>
                    <a:pt x="1972" y="4799"/>
                    <a:pt x="3504" y="4799"/>
                  </a:cubicBezTo>
                  <a:cubicBezTo>
                    <a:pt x="3657" y="4799"/>
                    <a:pt x="3813" y="4787"/>
                    <a:pt x="3969" y="4761"/>
                  </a:cubicBezTo>
                  <a:cubicBezTo>
                    <a:pt x="2586" y="4551"/>
                    <a:pt x="1565" y="3358"/>
                    <a:pt x="1565" y="1956"/>
                  </a:cubicBezTo>
                  <a:lnTo>
                    <a:pt x="1565" y="1736"/>
                  </a:lnTo>
                  <a:cubicBezTo>
                    <a:pt x="1565" y="1011"/>
                    <a:pt x="2157" y="430"/>
                    <a:pt x="2882" y="430"/>
                  </a:cubicBezTo>
                  <a:lnTo>
                    <a:pt x="5066" y="430"/>
                  </a:lnTo>
                  <a:cubicBezTo>
                    <a:pt x="5305" y="430"/>
                    <a:pt x="5496" y="239"/>
                    <a:pt x="5505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4" name="Google Shape;7344;p50"/>
            <p:cNvSpPr/>
            <p:nvPr/>
          </p:nvSpPr>
          <p:spPr>
            <a:xfrm>
              <a:off x="5466752" y="4268082"/>
              <a:ext cx="45745" cy="65201"/>
            </a:xfrm>
            <a:custGeom>
              <a:avLst/>
              <a:gdLst/>
              <a:ahLst/>
              <a:cxnLst/>
              <a:rect l="l" t="t" r="r" b="b"/>
              <a:pathLst>
                <a:path w="1747" h="2490" extrusionOk="0">
                  <a:moveTo>
                    <a:pt x="220" y="0"/>
                  </a:moveTo>
                  <a:cubicBezTo>
                    <a:pt x="96" y="0"/>
                    <a:pt x="0" y="95"/>
                    <a:pt x="0" y="220"/>
                  </a:cubicBezTo>
                  <a:lnTo>
                    <a:pt x="0" y="1145"/>
                  </a:lnTo>
                  <a:cubicBezTo>
                    <a:pt x="0" y="1393"/>
                    <a:pt x="86" y="1631"/>
                    <a:pt x="239" y="1832"/>
                  </a:cubicBezTo>
                  <a:lnTo>
                    <a:pt x="706" y="2404"/>
                  </a:lnTo>
                  <a:cubicBezTo>
                    <a:pt x="749" y="2461"/>
                    <a:pt x="811" y="2490"/>
                    <a:pt x="875" y="2490"/>
                  </a:cubicBezTo>
                  <a:cubicBezTo>
                    <a:pt x="938" y="2490"/>
                    <a:pt x="1002" y="2461"/>
                    <a:pt x="1050" y="2404"/>
                  </a:cubicBezTo>
                  <a:lnTo>
                    <a:pt x="1508" y="1832"/>
                  </a:lnTo>
                  <a:cubicBezTo>
                    <a:pt x="1660" y="1631"/>
                    <a:pt x="1746" y="1393"/>
                    <a:pt x="1746" y="1145"/>
                  </a:cubicBezTo>
                  <a:lnTo>
                    <a:pt x="1746" y="220"/>
                  </a:lnTo>
                  <a:cubicBezTo>
                    <a:pt x="1746" y="105"/>
                    <a:pt x="1651" y="0"/>
                    <a:pt x="1527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5" name="Google Shape;7345;p50"/>
            <p:cNvSpPr/>
            <p:nvPr/>
          </p:nvSpPr>
          <p:spPr>
            <a:xfrm>
              <a:off x="5466752" y="4268082"/>
              <a:ext cx="22755" cy="65201"/>
            </a:xfrm>
            <a:custGeom>
              <a:avLst/>
              <a:gdLst/>
              <a:ahLst/>
              <a:cxnLst/>
              <a:rect l="l" t="t" r="r" b="b"/>
              <a:pathLst>
                <a:path w="869" h="2490" extrusionOk="0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1145"/>
                  </a:lnTo>
                  <a:cubicBezTo>
                    <a:pt x="0" y="1393"/>
                    <a:pt x="86" y="1631"/>
                    <a:pt x="239" y="1832"/>
                  </a:cubicBezTo>
                  <a:lnTo>
                    <a:pt x="706" y="2404"/>
                  </a:lnTo>
                  <a:cubicBezTo>
                    <a:pt x="745" y="2461"/>
                    <a:pt x="802" y="2490"/>
                    <a:pt x="869" y="2490"/>
                  </a:cubicBezTo>
                  <a:lnTo>
                    <a:pt x="869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6" name="Google Shape;7346;p50"/>
            <p:cNvSpPr/>
            <p:nvPr/>
          </p:nvSpPr>
          <p:spPr>
            <a:xfrm>
              <a:off x="5449522" y="4388350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7" name="Google Shape;7347;p50"/>
            <p:cNvSpPr/>
            <p:nvPr/>
          </p:nvSpPr>
          <p:spPr>
            <a:xfrm>
              <a:off x="5518205" y="4388350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8" name="Google Shape;7348;p50"/>
            <p:cNvSpPr/>
            <p:nvPr/>
          </p:nvSpPr>
          <p:spPr>
            <a:xfrm>
              <a:off x="5442007" y="4371251"/>
              <a:ext cx="26525" cy="11260"/>
            </a:xfrm>
            <a:custGeom>
              <a:avLst/>
              <a:gdLst/>
              <a:ahLst/>
              <a:cxnLst/>
              <a:rect l="l" t="t" r="r" b="b"/>
              <a:pathLst>
                <a:path w="1013" h="430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lnTo>
                    <a:pt x="726" y="429"/>
                  </a:lnTo>
                  <a:cubicBezTo>
                    <a:pt x="1012" y="42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9" name="Google Shape;7349;p50"/>
            <p:cNvSpPr/>
            <p:nvPr/>
          </p:nvSpPr>
          <p:spPr>
            <a:xfrm>
              <a:off x="5464264" y="4428230"/>
              <a:ext cx="50720" cy="17256"/>
            </a:xfrm>
            <a:custGeom>
              <a:avLst/>
              <a:gdLst/>
              <a:ahLst/>
              <a:cxnLst/>
              <a:rect l="l" t="t" r="r" b="b"/>
              <a:pathLst>
                <a:path w="1937" h="659" extrusionOk="0">
                  <a:moveTo>
                    <a:pt x="315" y="1"/>
                  </a:moveTo>
                  <a:cubicBezTo>
                    <a:pt x="145" y="1"/>
                    <a:pt x="0" y="219"/>
                    <a:pt x="162" y="381"/>
                  </a:cubicBezTo>
                  <a:cubicBezTo>
                    <a:pt x="372" y="563"/>
                    <a:pt x="651" y="658"/>
                    <a:pt x="933" y="658"/>
                  </a:cubicBezTo>
                  <a:cubicBezTo>
                    <a:pt x="946" y="658"/>
                    <a:pt x="960" y="658"/>
                    <a:pt x="973" y="657"/>
                  </a:cubicBezTo>
                  <a:cubicBezTo>
                    <a:pt x="986" y="658"/>
                    <a:pt x="999" y="658"/>
                    <a:pt x="1012" y="658"/>
                  </a:cubicBezTo>
                  <a:cubicBezTo>
                    <a:pt x="1286" y="658"/>
                    <a:pt x="1565" y="563"/>
                    <a:pt x="1774" y="381"/>
                  </a:cubicBezTo>
                  <a:cubicBezTo>
                    <a:pt x="1936" y="219"/>
                    <a:pt x="1792" y="1"/>
                    <a:pt x="1621" y="1"/>
                  </a:cubicBezTo>
                  <a:cubicBezTo>
                    <a:pt x="1570" y="1"/>
                    <a:pt x="1517" y="20"/>
                    <a:pt x="1469" y="66"/>
                  </a:cubicBezTo>
                  <a:cubicBezTo>
                    <a:pt x="1317" y="171"/>
                    <a:pt x="1142" y="223"/>
                    <a:pt x="968" y="223"/>
                  </a:cubicBezTo>
                  <a:cubicBezTo>
                    <a:pt x="794" y="223"/>
                    <a:pt x="620" y="171"/>
                    <a:pt x="467" y="66"/>
                  </a:cubicBezTo>
                  <a:cubicBezTo>
                    <a:pt x="419" y="20"/>
                    <a:pt x="366" y="1"/>
                    <a:pt x="31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0" name="Google Shape;7350;p50"/>
            <p:cNvSpPr/>
            <p:nvPr/>
          </p:nvSpPr>
          <p:spPr>
            <a:xfrm>
              <a:off x="5510716" y="4371251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7" y="0"/>
                  </a:moveTo>
                  <a:cubicBezTo>
                    <a:pt x="0" y="0"/>
                    <a:pt x="0" y="429"/>
                    <a:pt x="287" y="429"/>
                  </a:cubicBezTo>
                  <a:lnTo>
                    <a:pt x="725" y="429"/>
                  </a:lnTo>
                  <a:cubicBezTo>
                    <a:pt x="1012" y="429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1" name="Google Shape;7351;p50"/>
            <p:cNvSpPr/>
            <p:nvPr/>
          </p:nvSpPr>
          <p:spPr>
            <a:xfrm>
              <a:off x="5403803" y="4359756"/>
              <a:ext cx="23017" cy="30244"/>
            </a:xfrm>
            <a:custGeom>
              <a:avLst/>
              <a:gdLst/>
              <a:ahLst/>
              <a:cxnLst/>
              <a:rect l="l" t="t" r="r" b="b"/>
              <a:pathLst>
                <a:path w="879" h="1155" extrusionOk="0">
                  <a:moveTo>
                    <a:pt x="220" y="0"/>
                  </a:moveTo>
                  <a:cubicBezTo>
                    <a:pt x="143" y="0"/>
                    <a:pt x="77" y="0"/>
                    <a:pt x="0" y="10"/>
                  </a:cubicBezTo>
                  <a:lnTo>
                    <a:pt x="0" y="1155"/>
                  </a:lnTo>
                  <a:lnTo>
                    <a:pt x="468" y="1116"/>
                  </a:lnTo>
                  <a:cubicBezTo>
                    <a:pt x="697" y="1097"/>
                    <a:pt x="878" y="916"/>
                    <a:pt x="878" y="687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2" name="Google Shape;7352;p50"/>
            <p:cNvSpPr/>
            <p:nvPr/>
          </p:nvSpPr>
          <p:spPr>
            <a:xfrm>
              <a:off x="5552429" y="4359756"/>
              <a:ext cx="23017" cy="30244"/>
            </a:xfrm>
            <a:custGeom>
              <a:avLst/>
              <a:gdLst/>
              <a:ahLst/>
              <a:cxnLst/>
              <a:rect l="l" t="t" r="r" b="b"/>
              <a:pathLst>
                <a:path w="879" h="1155" extrusionOk="0">
                  <a:moveTo>
                    <a:pt x="1" y="0"/>
                  </a:moveTo>
                  <a:lnTo>
                    <a:pt x="1" y="687"/>
                  </a:lnTo>
                  <a:cubicBezTo>
                    <a:pt x="1" y="916"/>
                    <a:pt x="182" y="1107"/>
                    <a:pt x="411" y="1116"/>
                  </a:cubicBezTo>
                  <a:lnTo>
                    <a:pt x="878" y="1155"/>
                  </a:lnTo>
                  <a:lnTo>
                    <a:pt x="878" y="10"/>
                  </a:lnTo>
                  <a:cubicBezTo>
                    <a:pt x="802" y="0"/>
                    <a:pt x="735" y="0"/>
                    <a:pt x="65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53" name="Google Shape;7353;p50"/>
          <p:cNvGrpSpPr/>
          <p:nvPr/>
        </p:nvGrpSpPr>
        <p:grpSpPr>
          <a:xfrm>
            <a:off x="7606826" y="2419290"/>
            <a:ext cx="274550" cy="354729"/>
            <a:chOff x="7606826" y="2419290"/>
            <a:chExt cx="274550" cy="354729"/>
          </a:xfrm>
        </p:grpSpPr>
        <p:sp>
          <p:nvSpPr>
            <p:cNvPr id="7354" name="Google Shape;7354;p50"/>
            <p:cNvSpPr/>
            <p:nvPr/>
          </p:nvSpPr>
          <p:spPr>
            <a:xfrm>
              <a:off x="7606826" y="2619370"/>
              <a:ext cx="274550" cy="154649"/>
            </a:xfrm>
            <a:custGeom>
              <a:avLst/>
              <a:gdLst/>
              <a:ahLst/>
              <a:cxnLst/>
              <a:rect l="l" t="t" r="r" b="b"/>
              <a:pathLst>
                <a:path w="10485" h="590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5" name="Google Shape;7355;p50"/>
            <p:cNvSpPr/>
            <p:nvPr/>
          </p:nvSpPr>
          <p:spPr>
            <a:xfrm>
              <a:off x="7606826" y="2667576"/>
              <a:ext cx="274550" cy="106442"/>
            </a:xfrm>
            <a:custGeom>
              <a:avLst/>
              <a:gdLst/>
              <a:ahLst/>
              <a:cxnLst/>
              <a:rect l="l" t="t" r="r" b="b"/>
              <a:pathLst>
                <a:path w="10485" h="4065" extrusionOk="0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6" name="Google Shape;7356;p50"/>
            <p:cNvSpPr/>
            <p:nvPr/>
          </p:nvSpPr>
          <p:spPr>
            <a:xfrm>
              <a:off x="7703998" y="2619370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7" name="Google Shape;7357;p50"/>
            <p:cNvSpPr/>
            <p:nvPr/>
          </p:nvSpPr>
          <p:spPr>
            <a:xfrm>
              <a:off x="7647543" y="2470744"/>
              <a:ext cx="192617" cy="160147"/>
            </a:xfrm>
            <a:custGeom>
              <a:avLst/>
              <a:gdLst/>
              <a:ahLst/>
              <a:cxnLst/>
              <a:rect l="l" t="t" r="r" b="b"/>
              <a:pathLst>
                <a:path w="7356" h="6116" extrusionOk="0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8" name="Google Shape;7358;p50"/>
            <p:cNvSpPr/>
            <p:nvPr/>
          </p:nvSpPr>
          <p:spPr>
            <a:xfrm>
              <a:off x="7651785" y="2470744"/>
              <a:ext cx="166379" cy="160121"/>
            </a:xfrm>
            <a:custGeom>
              <a:avLst/>
              <a:gdLst/>
              <a:ahLst/>
              <a:cxnLst/>
              <a:rect l="l" t="t" r="r" b="b"/>
              <a:pathLst>
                <a:path w="6354" h="6115" extrusionOk="0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9" name="Google Shape;7359;p50"/>
            <p:cNvSpPr/>
            <p:nvPr/>
          </p:nvSpPr>
          <p:spPr>
            <a:xfrm>
              <a:off x="7654770" y="2419290"/>
              <a:ext cx="174156" cy="114428"/>
            </a:xfrm>
            <a:custGeom>
              <a:avLst/>
              <a:gdLst/>
              <a:ahLst/>
              <a:cxnLst/>
              <a:rect l="l" t="t" r="r" b="b"/>
              <a:pathLst>
                <a:path w="6651" h="4370" extrusionOk="0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0" name="Google Shape;7360;p50"/>
            <p:cNvSpPr/>
            <p:nvPr/>
          </p:nvSpPr>
          <p:spPr>
            <a:xfrm>
              <a:off x="7654770" y="2419290"/>
              <a:ext cx="71983" cy="114428"/>
            </a:xfrm>
            <a:custGeom>
              <a:avLst/>
              <a:gdLst/>
              <a:ahLst/>
              <a:cxnLst/>
              <a:rect l="l" t="t" r="r" b="b"/>
              <a:pathLst>
                <a:path w="2749" h="4370" extrusionOk="0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1" name="Google Shape;7361;p50"/>
            <p:cNvSpPr/>
            <p:nvPr/>
          </p:nvSpPr>
          <p:spPr>
            <a:xfrm>
              <a:off x="7703998" y="2533640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2" name="Google Shape;7362;p50"/>
            <p:cNvSpPr/>
            <p:nvPr/>
          </p:nvSpPr>
          <p:spPr>
            <a:xfrm>
              <a:off x="7772681" y="2533640"/>
              <a:ext cx="11260" cy="17308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3" name="Google Shape;7363;p50"/>
            <p:cNvSpPr/>
            <p:nvPr/>
          </p:nvSpPr>
          <p:spPr>
            <a:xfrm>
              <a:off x="7718714" y="2573598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4" name="Google Shape;7364;p50"/>
            <p:cNvSpPr/>
            <p:nvPr/>
          </p:nvSpPr>
          <p:spPr>
            <a:xfrm>
              <a:off x="7696483" y="2516463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5" name="Google Shape;7365;p50"/>
            <p:cNvSpPr/>
            <p:nvPr/>
          </p:nvSpPr>
          <p:spPr>
            <a:xfrm>
              <a:off x="7764931" y="2516463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6" name="Google Shape;7366;p50"/>
            <p:cNvSpPr/>
            <p:nvPr/>
          </p:nvSpPr>
          <p:spPr>
            <a:xfrm>
              <a:off x="7772681" y="2419290"/>
              <a:ext cx="68474" cy="68709"/>
            </a:xfrm>
            <a:custGeom>
              <a:avLst/>
              <a:gdLst/>
              <a:ahLst/>
              <a:cxnLst/>
              <a:rect l="l" t="t" r="r" b="b"/>
              <a:pathLst>
                <a:path w="2615" h="2624" extrusionOk="0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7" name="Google Shape;7367;p50"/>
            <p:cNvSpPr/>
            <p:nvPr/>
          </p:nvSpPr>
          <p:spPr>
            <a:xfrm>
              <a:off x="7749717" y="2447753"/>
              <a:ext cx="34224" cy="34512"/>
            </a:xfrm>
            <a:custGeom>
              <a:avLst/>
              <a:gdLst/>
              <a:ahLst/>
              <a:cxnLst/>
              <a:rect l="l" t="t" r="r" b="b"/>
              <a:pathLst>
                <a:path w="1307" h="1318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8" name="Google Shape;7368;p50"/>
            <p:cNvSpPr/>
            <p:nvPr/>
          </p:nvSpPr>
          <p:spPr>
            <a:xfrm>
              <a:off x="7654770" y="2667576"/>
              <a:ext cx="178398" cy="77717"/>
            </a:xfrm>
            <a:custGeom>
              <a:avLst/>
              <a:gdLst/>
              <a:ahLst/>
              <a:cxnLst/>
              <a:rect l="l" t="t" r="r" b="b"/>
              <a:pathLst>
                <a:path w="6813" h="2968" extrusionOk="0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69" name="Google Shape;7369;p50"/>
          <p:cNvGrpSpPr/>
          <p:nvPr/>
        </p:nvGrpSpPr>
        <p:grpSpPr>
          <a:xfrm>
            <a:off x="7156182" y="2419290"/>
            <a:ext cx="274550" cy="354728"/>
            <a:chOff x="7156182" y="2419290"/>
            <a:chExt cx="274550" cy="354728"/>
          </a:xfrm>
        </p:grpSpPr>
        <p:sp>
          <p:nvSpPr>
            <p:cNvPr id="7370" name="Google Shape;7370;p50"/>
            <p:cNvSpPr/>
            <p:nvPr/>
          </p:nvSpPr>
          <p:spPr>
            <a:xfrm>
              <a:off x="7156182" y="2602402"/>
              <a:ext cx="274550" cy="171616"/>
            </a:xfrm>
            <a:custGeom>
              <a:avLst/>
              <a:gdLst/>
              <a:ahLst/>
              <a:cxnLst/>
              <a:rect l="l" t="t" r="r" b="b"/>
              <a:pathLst>
                <a:path w="10485" h="6554" extrusionOk="0">
                  <a:moveTo>
                    <a:pt x="3711" y="0"/>
                  </a:moveTo>
                  <a:lnTo>
                    <a:pt x="3711" y="1250"/>
                  </a:lnTo>
                  <a:cubicBezTo>
                    <a:pt x="3711" y="1546"/>
                    <a:pt x="3520" y="1803"/>
                    <a:pt x="3244" y="1879"/>
                  </a:cubicBezTo>
                  <a:lnTo>
                    <a:pt x="935" y="2557"/>
                  </a:lnTo>
                  <a:cubicBezTo>
                    <a:pt x="382" y="2719"/>
                    <a:pt x="0" y="3234"/>
                    <a:pt x="0" y="3816"/>
                  </a:cubicBezTo>
                  <a:lnTo>
                    <a:pt x="0" y="5896"/>
                  </a:lnTo>
                  <a:cubicBezTo>
                    <a:pt x="0" y="6258"/>
                    <a:pt x="296" y="6554"/>
                    <a:pt x="658" y="6554"/>
                  </a:cubicBezTo>
                  <a:lnTo>
                    <a:pt x="9826" y="6554"/>
                  </a:lnTo>
                  <a:cubicBezTo>
                    <a:pt x="10189" y="6554"/>
                    <a:pt x="10484" y="6258"/>
                    <a:pt x="10484" y="5896"/>
                  </a:cubicBezTo>
                  <a:lnTo>
                    <a:pt x="10484" y="3826"/>
                  </a:lnTo>
                  <a:cubicBezTo>
                    <a:pt x="10484" y="3234"/>
                    <a:pt x="10103" y="2719"/>
                    <a:pt x="9540" y="2557"/>
                  </a:cubicBezTo>
                  <a:lnTo>
                    <a:pt x="7241" y="1879"/>
                  </a:lnTo>
                  <a:cubicBezTo>
                    <a:pt x="6955" y="1803"/>
                    <a:pt x="6764" y="1546"/>
                    <a:pt x="6764" y="125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1" name="Google Shape;7371;p50"/>
            <p:cNvSpPr/>
            <p:nvPr/>
          </p:nvSpPr>
          <p:spPr>
            <a:xfrm>
              <a:off x="7156182" y="2654353"/>
              <a:ext cx="274550" cy="119665"/>
            </a:xfrm>
            <a:custGeom>
              <a:avLst/>
              <a:gdLst/>
              <a:ahLst/>
              <a:cxnLst/>
              <a:rect l="l" t="t" r="r" b="b"/>
              <a:pathLst>
                <a:path w="10485" h="4570" extrusionOk="0">
                  <a:moveTo>
                    <a:pt x="2881" y="0"/>
                  </a:moveTo>
                  <a:lnTo>
                    <a:pt x="935" y="573"/>
                  </a:lnTo>
                  <a:cubicBezTo>
                    <a:pt x="382" y="735"/>
                    <a:pt x="0" y="1250"/>
                    <a:pt x="0" y="1832"/>
                  </a:cubicBezTo>
                  <a:lnTo>
                    <a:pt x="0" y="3912"/>
                  </a:lnTo>
                  <a:cubicBezTo>
                    <a:pt x="0" y="4274"/>
                    <a:pt x="286" y="4570"/>
                    <a:pt x="649" y="4570"/>
                  </a:cubicBezTo>
                  <a:lnTo>
                    <a:pt x="9826" y="4570"/>
                  </a:lnTo>
                  <a:cubicBezTo>
                    <a:pt x="10189" y="4570"/>
                    <a:pt x="10484" y="4274"/>
                    <a:pt x="10484" y="3912"/>
                  </a:cubicBezTo>
                  <a:lnTo>
                    <a:pt x="10484" y="1842"/>
                  </a:lnTo>
                  <a:cubicBezTo>
                    <a:pt x="10484" y="1250"/>
                    <a:pt x="10103" y="735"/>
                    <a:pt x="9540" y="573"/>
                  </a:cubicBezTo>
                  <a:lnTo>
                    <a:pt x="7594" y="0"/>
                  </a:lnTo>
                  <a:cubicBezTo>
                    <a:pt x="7374" y="1136"/>
                    <a:pt x="6392" y="1946"/>
                    <a:pt x="5238" y="1946"/>
                  </a:cubicBezTo>
                  <a:cubicBezTo>
                    <a:pt x="4093" y="1946"/>
                    <a:pt x="3101" y="1136"/>
                    <a:pt x="2881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2" name="Google Shape;7372;p50"/>
            <p:cNvSpPr/>
            <p:nvPr/>
          </p:nvSpPr>
          <p:spPr>
            <a:xfrm>
              <a:off x="7253354" y="2602402"/>
              <a:ext cx="80205" cy="28620"/>
            </a:xfrm>
            <a:custGeom>
              <a:avLst/>
              <a:gdLst/>
              <a:ahLst/>
              <a:cxnLst/>
              <a:rect l="l" t="t" r="r" b="b"/>
              <a:pathLst>
                <a:path w="3063" h="1093" extrusionOk="0">
                  <a:moveTo>
                    <a:pt x="0" y="0"/>
                  </a:moveTo>
                  <a:lnTo>
                    <a:pt x="0" y="706"/>
                  </a:lnTo>
                  <a:cubicBezTo>
                    <a:pt x="477" y="964"/>
                    <a:pt x="1002" y="1092"/>
                    <a:pt x="1528" y="1092"/>
                  </a:cubicBezTo>
                  <a:cubicBezTo>
                    <a:pt x="2054" y="1092"/>
                    <a:pt x="2581" y="964"/>
                    <a:pt x="3062" y="706"/>
                  </a:cubicBezTo>
                  <a:lnTo>
                    <a:pt x="3062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3" name="Google Shape;7373;p50"/>
            <p:cNvSpPr/>
            <p:nvPr/>
          </p:nvSpPr>
          <p:spPr>
            <a:xfrm>
              <a:off x="7197135" y="2487974"/>
              <a:ext cx="192381" cy="131423"/>
            </a:xfrm>
            <a:custGeom>
              <a:avLst/>
              <a:gdLst/>
              <a:ahLst/>
              <a:cxnLst/>
              <a:rect l="l" t="t" r="r" b="b"/>
              <a:pathLst>
                <a:path w="7347" h="5019" extrusionOk="0">
                  <a:moveTo>
                    <a:pt x="840" y="1"/>
                  </a:moveTo>
                  <a:lnTo>
                    <a:pt x="840" y="1308"/>
                  </a:lnTo>
                  <a:lnTo>
                    <a:pt x="726" y="1308"/>
                  </a:lnTo>
                  <a:cubicBezTo>
                    <a:pt x="1" y="1308"/>
                    <a:pt x="1" y="2405"/>
                    <a:pt x="726" y="2405"/>
                  </a:cubicBezTo>
                  <a:lnTo>
                    <a:pt x="850" y="2405"/>
                  </a:lnTo>
                  <a:cubicBezTo>
                    <a:pt x="955" y="3884"/>
                    <a:pt x="2195" y="5019"/>
                    <a:pt x="3674" y="5019"/>
                  </a:cubicBezTo>
                  <a:cubicBezTo>
                    <a:pt x="5152" y="5019"/>
                    <a:pt x="6392" y="3884"/>
                    <a:pt x="6507" y="2405"/>
                  </a:cubicBezTo>
                  <a:lnTo>
                    <a:pt x="6621" y="2405"/>
                  </a:lnTo>
                  <a:cubicBezTo>
                    <a:pt x="7346" y="2405"/>
                    <a:pt x="7346" y="1308"/>
                    <a:pt x="6621" y="1308"/>
                  </a:cubicBezTo>
                  <a:lnTo>
                    <a:pt x="6516" y="1308"/>
                  </a:lnTo>
                  <a:lnTo>
                    <a:pt x="6516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4" name="Google Shape;7374;p50"/>
            <p:cNvSpPr/>
            <p:nvPr/>
          </p:nvSpPr>
          <p:spPr>
            <a:xfrm>
              <a:off x="7201141" y="2499469"/>
              <a:ext cx="155408" cy="120163"/>
            </a:xfrm>
            <a:custGeom>
              <a:avLst/>
              <a:gdLst/>
              <a:ahLst/>
              <a:cxnLst/>
              <a:rect l="l" t="t" r="r" b="b"/>
              <a:pathLst>
                <a:path w="5935" h="4589" extrusionOk="0">
                  <a:moveTo>
                    <a:pt x="687" y="1"/>
                  </a:moveTo>
                  <a:lnTo>
                    <a:pt x="687" y="878"/>
                  </a:lnTo>
                  <a:lnTo>
                    <a:pt x="601" y="878"/>
                  </a:lnTo>
                  <a:cubicBezTo>
                    <a:pt x="595" y="878"/>
                    <a:pt x="589" y="878"/>
                    <a:pt x="583" y="878"/>
                  </a:cubicBezTo>
                  <a:cubicBezTo>
                    <a:pt x="304" y="878"/>
                    <a:pt x="66" y="1085"/>
                    <a:pt x="29" y="1365"/>
                  </a:cubicBezTo>
                  <a:cubicBezTo>
                    <a:pt x="0" y="1689"/>
                    <a:pt x="248" y="1966"/>
                    <a:pt x="573" y="1966"/>
                  </a:cubicBezTo>
                  <a:lnTo>
                    <a:pt x="697" y="1966"/>
                  </a:lnTo>
                  <a:cubicBezTo>
                    <a:pt x="800" y="3469"/>
                    <a:pt x="2046" y="4589"/>
                    <a:pt x="3499" y="4589"/>
                  </a:cubicBezTo>
                  <a:cubicBezTo>
                    <a:pt x="3650" y="4589"/>
                    <a:pt x="3804" y="4576"/>
                    <a:pt x="3959" y="4551"/>
                  </a:cubicBezTo>
                  <a:cubicBezTo>
                    <a:pt x="2576" y="4341"/>
                    <a:pt x="1555" y="3149"/>
                    <a:pt x="1555" y="1746"/>
                  </a:cubicBezTo>
                  <a:cubicBezTo>
                    <a:pt x="1555" y="1269"/>
                    <a:pt x="1946" y="878"/>
                    <a:pt x="2433" y="878"/>
                  </a:cubicBezTo>
                  <a:lnTo>
                    <a:pt x="5486" y="878"/>
                  </a:lnTo>
                  <a:cubicBezTo>
                    <a:pt x="5734" y="878"/>
                    <a:pt x="5934" y="678"/>
                    <a:pt x="5934" y="430"/>
                  </a:cubicBezTo>
                  <a:lnTo>
                    <a:pt x="593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5" name="Google Shape;7375;p50"/>
            <p:cNvSpPr/>
            <p:nvPr/>
          </p:nvSpPr>
          <p:spPr>
            <a:xfrm>
              <a:off x="7253354" y="2522328"/>
              <a:ext cx="11495" cy="17125"/>
            </a:xfrm>
            <a:custGeom>
              <a:avLst/>
              <a:gdLst/>
              <a:ahLst/>
              <a:cxnLst/>
              <a:rect l="l" t="t" r="r" b="b"/>
              <a:pathLst>
                <a:path w="439" h="654" extrusionOk="0">
                  <a:moveTo>
                    <a:pt x="216" y="1"/>
                  </a:moveTo>
                  <a:cubicBezTo>
                    <a:pt x="107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4" y="72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6" name="Google Shape;7376;p50"/>
            <p:cNvSpPr/>
            <p:nvPr/>
          </p:nvSpPr>
          <p:spPr>
            <a:xfrm>
              <a:off x="7322038" y="2522328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1"/>
                  </a:moveTo>
                  <a:cubicBezTo>
                    <a:pt x="108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7" name="Google Shape;7377;p50"/>
            <p:cNvSpPr/>
            <p:nvPr/>
          </p:nvSpPr>
          <p:spPr>
            <a:xfrm>
              <a:off x="7197109" y="2657574"/>
              <a:ext cx="191439" cy="81750"/>
            </a:xfrm>
            <a:custGeom>
              <a:avLst/>
              <a:gdLst/>
              <a:ahLst/>
              <a:cxnLst/>
              <a:rect l="l" t="t" r="r" b="b"/>
              <a:pathLst>
                <a:path w="7311" h="3122" extrusionOk="0">
                  <a:moveTo>
                    <a:pt x="257" y="0"/>
                  </a:moveTo>
                  <a:cubicBezTo>
                    <a:pt x="130" y="0"/>
                    <a:pt x="1" y="102"/>
                    <a:pt x="40" y="268"/>
                  </a:cubicBezTo>
                  <a:cubicBezTo>
                    <a:pt x="59" y="335"/>
                    <a:pt x="78" y="402"/>
                    <a:pt x="97" y="459"/>
                  </a:cubicBezTo>
                  <a:cubicBezTo>
                    <a:pt x="116" y="555"/>
                    <a:pt x="202" y="621"/>
                    <a:pt x="307" y="621"/>
                  </a:cubicBezTo>
                  <a:cubicBezTo>
                    <a:pt x="326" y="621"/>
                    <a:pt x="345" y="621"/>
                    <a:pt x="364" y="612"/>
                  </a:cubicBezTo>
                  <a:cubicBezTo>
                    <a:pt x="479" y="574"/>
                    <a:pt x="545" y="450"/>
                    <a:pt x="517" y="335"/>
                  </a:cubicBezTo>
                  <a:cubicBezTo>
                    <a:pt x="498" y="288"/>
                    <a:pt x="479" y="230"/>
                    <a:pt x="469" y="173"/>
                  </a:cubicBezTo>
                  <a:cubicBezTo>
                    <a:pt x="441" y="53"/>
                    <a:pt x="350" y="0"/>
                    <a:pt x="257" y="0"/>
                  </a:cubicBezTo>
                  <a:close/>
                  <a:moveTo>
                    <a:pt x="7052" y="3"/>
                  </a:moveTo>
                  <a:cubicBezTo>
                    <a:pt x="6962" y="3"/>
                    <a:pt x="6875" y="55"/>
                    <a:pt x="6851" y="173"/>
                  </a:cubicBezTo>
                  <a:cubicBezTo>
                    <a:pt x="6813" y="307"/>
                    <a:pt x="6775" y="440"/>
                    <a:pt x="6727" y="564"/>
                  </a:cubicBezTo>
                  <a:cubicBezTo>
                    <a:pt x="6670" y="707"/>
                    <a:pt x="6785" y="860"/>
                    <a:pt x="6937" y="860"/>
                  </a:cubicBezTo>
                  <a:cubicBezTo>
                    <a:pt x="7023" y="860"/>
                    <a:pt x="7109" y="803"/>
                    <a:pt x="7138" y="717"/>
                  </a:cubicBezTo>
                  <a:cubicBezTo>
                    <a:pt x="7195" y="574"/>
                    <a:pt x="7233" y="421"/>
                    <a:pt x="7271" y="268"/>
                  </a:cubicBezTo>
                  <a:cubicBezTo>
                    <a:pt x="7310" y="106"/>
                    <a:pt x="7179" y="3"/>
                    <a:pt x="7052" y="3"/>
                  </a:cubicBezTo>
                  <a:close/>
                  <a:moveTo>
                    <a:pt x="656" y="976"/>
                  </a:moveTo>
                  <a:cubicBezTo>
                    <a:pt x="503" y="976"/>
                    <a:pt x="354" y="1140"/>
                    <a:pt x="460" y="1318"/>
                  </a:cubicBezTo>
                  <a:cubicBezTo>
                    <a:pt x="545" y="1451"/>
                    <a:pt x="631" y="1575"/>
                    <a:pt x="727" y="1699"/>
                  </a:cubicBezTo>
                  <a:cubicBezTo>
                    <a:pt x="765" y="1747"/>
                    <a:pt x="832" y="1785"/>
                    <a:pt x="898" y="1785"/>
                  </a:cubicBezTo>
                  <a:cubicBezTo>
                    <a:pt x="1080" y="1785"/>
                    <a:pt x="1185" y="1575"/>
                    <a:pt x="1070" y="1432"/>
                  </a:cubicBezTo>
                  <a:cubicBezTo>
                    <a:pt x="984" y="1318"/>
                    <a:pt x="908" y="1203"/>
                    <a:pt x="841" y="1089"/>
                  </a:cubicBezTo>
                  <a:cubicBezTo>
                    <a:pt x="794" y="1009"/>
                    <a:pt x="725" y="976"/>
                    <a:pt x="656" y="976"/>
                  </a:cubicBezTo>
                  <a:close/>
                  <a:moveTo>
                    <a:pt x="6523" y="1184"/>
                  </a:moveTo>
                  <a:cubicBezTo>
                    <a:pt x="6458" y="1184"/>
                    <a:pt x="6393" y="1215"/>
                    <a:pt x="6346" y="1289"/>
                  </a:cubicBezTo>
                  <a:cubicBezTo>
                    <a:pt x="6269" y="1404"/>
                    <a:pt x="6184" y="1509"/>
                    <a:pt x="6098" y="1604"/>
                  </a:cubicBezTo>
                  <a:cubicBezTo>
                    <a:pt x="5964" y="1747"/>
                    <a:pt x="6069" y="1976"/>
                    <a:pt x="6260" y="1976"/>
                  </a:cubicBezTo>
                  <a:cubicBezTo>
                    <a:pt x="6317" y="1967"/>
                    <a:pt x="6374" y="1947"/>
                    <a:pt x="6422" y="1900"/>
                  </a:cubicBezTo>
                  <a:cubicBezTo>
                    <a:pt x="6517" y="1785"/>
                    <a:pt x="6622" y="1661"/>
                    <a:pt x="6708" y="1537"/>
                  </a:cubicBezTo>
                  <a:cubicBezTo>
                    <a:pt x="6837" y="1368"/>
                    <a:pt x="6682" y="1184"/>
                    <a:pt x="6523" y="1184"/>
                  </a:cubicBezTo>
                  <a:close/>
                  <a:moveTo>
                    <a:pt x="1519" y="1958"/>
                  </a:moveTo>
                  <a:cubicBezTo>
                    <a:pt x="1336" y="1958"/>
                    <a:pt x="1190" y="2209"/>
                    <a:pt x="1375" y="2348"/>
                  </a:cubicBezTo>
                  <a:cubicBezTo>
                    <a:pt x="1499" y="2444"/>
                    <a:pt x="1633" y="2529"/>
                    <a:pt x="1767" y="2615"/>
                  </a:cubicBezTo>
                  <a:cubicBezTo>
                    <a:pt x="1795" y="2634"/>
                    <a:pt x="1833" y="2644"/>
                    <a:pt x="1871" y="2644"/>
                  </a:cubicBezTo>
                  <a:cubicBezTo>
                    <a:pt x="2100" y="2644"/>
                    <a:pt x="2177" y="2348"/>
                    <a:pt x="1986" y="2243"/>
                  </a:cubicBezTo>
                  <a:cubicBezTo>
                    <a:pt x="1871" y="2167"/>
                    <a:pt x="1757" y="2091"/>
                    <a:pt x="1652" y="2005"/>
                  </a:cubicBezTo>
                  <a:cubicBezTo>
                    <a:pt x="1608" y="1972"/>
                    <a:pt x="1563" y="1958"/>
                    <a:pt x="1519" y="1958"/>
                  </a:cubicBezTo>
                  <a:close/>
                  <a:moveTo>
                    <a:pt x="5576" y="2098"/>
                  </a:moveTo>
                  <a:cubicBezTo>
                    <a:pt x="5542" y="2098"/>
                    <a:pt x="5509" y="2110"/>
                    <a:pt x="5478" y="2138"/>
                  </a:cubicBezTo>
                  <a:cubicBezTo>
                    <a:pt x="5363" y="2215"/>
                    <a:pt x="5249" y="2291"/>
                    <a:pt x="5125" y="2348"/>
                  </a:cubicBezTo>
                  <a:cubicBezTo>
                    <a:pt x="4918" y="2452"/>
                    <a:pt x="4989" y="2759"/>
                    <a:pt x="5210" y="2759"/>
                  </a:cubicBezTo>
                  <a:cubicBezTo>
                    <a:pt x="5213" y="2759"/>
                    <a:pt x="5217" y="2759"/>
                    <a:pt x="5220" y="2758"/>
                  </a:cubicBezTo>
                  <a:cubicBezTo>
                    <a:pt x="5258" y="2758"/>
                    <a:pt x="5287" y="2758"/>
                    <a:pt x="5315" y="2739"/>
                  </a:cubicBezTo>
                  <a:cubicBezTo>
                    <a:pt x="5458" y="2673"/>
                    <a:pt x="5592" y="2587"/>
                    <a:pt x="5716" y="2501"/>
                  </a:cubicBezTo>
                  <a:cubicBezTo>
                    <a:pt x="5916" y="2413"/>
                    <a:pt x="5748" y="2098"/>
                    <a:pt x="5576" y="2098"/>
                  </a:cubicBezTo>
                  <a:close/>
                  <a:moveTo>
                    <a:pt x="2657" y="2556"/>
                  </a:moveTo>
                  <a:cubicBezTo>
                    <a:pt x="2426" y="2556"/>
                    <a:pt x="2355" y="2918"/>
                    <a:pt x="2616" y="2987"/>
                  </a:cubicBezTo>
                  <a:cubicBezTo>
                    <a:pt x="2759" y="3026"/>
                    <a:pt x="2911" y="3064"/>
                    <a:pt x="3064" y="3092"/>
                  </a:cubicBezTo>
                  <a:lnTo>
                    <a:pt x="3093" y="3092"/>
                  </a:lnTo>
                  <a:cubicBezTo>
                    <a:pt x="3369" y="3092"/>
                    <a:pt x="3398" y="2692"/>
                    <a:pt x="3131" y="2653"/>
                  </a:cubicBezTo>
                  <a:cubicBezTo>
                    <a:pt x="2997" y="2634"/>
                    <a:pt x="2864" y="2606"/>
                    <a:pt x="2730" y="2568"/>
                  </a:cubicBezTo>
                  <a:cubicBezTo>
                    <a:pt x="2704" y="2560"/>
                    <a:pt x="2680" y="2556"/>
                    <a:pt x="2657" y="2556"/>
                  </a:cubicBezTo>
                  <a:close/>
                  <a:moveTo>
                    <a:pt x="4410" y="2618"/>
                  </a:moveTo>
                  <a:cubicBezTo>
                    <a:pt x="4392" y="2618"/>
                    <a:pt x="4372" y="2620"/>
                    <a:pt x="4352" y="2625"/>
                  </a:cubicBezTo>
                  <a:cubicBezTo>
                    <a:pt x="4218" y="2653"/>
                    <a:pt x="4085" y="2673"/>
                    <a:pt x="3951" y="2682"/>
                  </a:cubicBezTo>
                  <a:cubicBezTo>
                    <a:pt x="3659" y="2692"/>
                    <a:pt x="3674" y="3121"/>
                    <a:pt x="3961" y="3121"/>
                  </a:cubicBezTo>
                  <a:cubicBezTo>
                    <a:pt x="3964" y="3121"/>
                    <a:pt x="3967" y="3121"/>
                    <a:pt x="3970" y="3121"/>
                  </a:cubicBezTo>
                  <a:lnTo>
                    <a:pt x="3989" y="3111"/>
                  </a:lnTo>
                  <a:cubicBezTo>
                    <a:pt x="4142" y="3102"/>
                    <a:pt x="4295" y="3083"/>
                    <a:pt x="4447" y="3045"/>
                  </a:cubicBezTo>
                  <a:cubicBezTo>
                    <a:pt x="4713" y="2991"/>
                    <a:pt x="4650" y="2618"/>
                    <a:pt x="4410" y="2618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8" name="Google Shape;7378;p50"/>
            <p:cNvSpPr/>
            <p:nvPr/>
          </p:nvSpPr>
          <p:spPr>
            <a:xfrm>
              <a:off x="7159926" y="2476478"/>
              <a:ext cx="64729" cy="11521"/>
            </a:xfrm>
            <a:custGeom>
              <a:avLst/>
              <a:gdLst/>
              <a:ahLst/>
              <a:cxnLst/>
              <a:rect l="l" t="t" r="r" b="b"/>
              <a:pathLst>
                <a:path w="247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2471" y="44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9" name="Google Shape;7379;p50"/>
            <p:cNvSpPr/>
            <p:nvPr/>
          </p:nvSpPr>
          <p:spPr>
            <a:xfrm>
              <a:off x="7285824" y="2562182"/>
              <a:ext cx="26499" cy="11495"/>
            </a:xfrm>
            <a:custGeom>
              <a:avLst/>
              <a:gdLst/>
              <a:ahLst/>
              <a:cxnLst/>
              <a:rect l="l" t="t" r="r" b="b"/>
              <a:pathLst>
                <a:path w="1012" h="439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9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0" name="Google Shape;7380;p50"/>
            <p:cNvSpPr/>
            <p:nvPr/>
          </p:nvSpPr>
          <p:spPr>
            <a:xfrm>
              <a:off x="7220623" y="2654589"/>
              <a:ext cx="145405" cy="62242"/>
            </a:xfrm>
            <a:custGeom>
              <a:avLst/>
              <a:gdLst/>
              <a:ahLst/>
              <a:cxnLst/>
              <a:rect l="l" t="t" r="r" b="b"/>
              <a:pathLst>
                <a:path w="5553" h="2377" extrusionOk="0">
                  <a:moveTo>
                    <a:pt x="420" y="1"/>
                  </a:moveTo>
                  <a:lnTo>
                    <a:pt x="0" y="115"/>
                  </a:lnTo>
                  <a:cubicBezTo>
                    <a:pt x="277" y="1432"/>
                    <a:pt x="1431" y="2376"/>
                    <a:pt x="2777" y="2376"/>
                  </a:cubicBezTo>
                  <a:cubicBezTo>
                    <a:pt x="4122" y="2376"/>
                    <a:pt x="5276" y="1432"/>
                    <a:pt x="5553" y="115"/>
                  </a:cubicBezTo>
                  <a:lnTo>
                    <a:pt x="5133" y="1"/>
                  </a:lnTo>
                  <a:cubicBezTo>
                    <a:pt x="4913" y="1127"/>
                    <a:pt x="3931" y="1947"/>
                    <a:pt x="2777" y="1947"/>
                  </a:cubicBezTo>
                  <a:cubicBezTo>
                    <a:pt x="1632" y="1947"/>
                    <a:pt x="640" y="1127"/>
                    <a:pt x="42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1" name="Google Shape;7381;p50"/>
            <p:cNvSpPr/>
            <p:nvPr/>
          </p:nvSpPr>
          <p:spPr>
            <a:xfrm>
              <a:off x="7218869" y="2487974"/>
              <a:ext cx="148914" cy="22755"/>
            </a:xfrm>
            <a:custGeom>
              <a:avLst/>
              <a:gdLst/>
              <a:ahLst/>
              <a:cxnLst/>
              <a:rect l="l" t="t" r="r" b="b"/>
              <a:pathLst>
                <a:path w="5687" h="869" extrusionOk="0">
                  <a:moveTo>
                    <a:pt x="1" y="1"/>
                  </a:moveTo>
                  <a:lnTo>
                    <a:pt x="1" y="869"/>
                  </a:lnTo>
                  <a:lnTo>
                    <a:pt x="5686" y="869"/>
                  </a:lnTo>
                  <a:lnTo>
                    <a:pt x="5686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2" name="Google Shape;7382;p50"/>
            <p:cNvSpPr/>
            <p:nvPr/>
          </p:nvSpPr>
          <p:spPr>
            <a:xfrm>
              <a:off x="7213370" y="2419290"/>
              <a:ext cx="159912" cy="68709"/>
            </a:xfrm>
            <a:custGeom>
              <a:avLst/>
              <a:gdLst/>
              <a:ahLst/>
              <a:cxnLst/>
              <a:rect l="l" t="t" r="r" b="b"/>
              <a:pathLst>
                <a:path w="6107" h="2624" extrusionOk="0">
                  <a:moveTo>
                    <a:pt x="2615" y="0"/>
                  </a:moveTo>
                  <a:cubicBezTo>
                    <a:pt x="1260" y="0"/>
                    <a:pt x="134" y="1031"/>
                    <a:pt x="10" y="2385"/>
                  </a:cubicBezTo>
                  <a:cubicBezTo>
                    <a:pt x="1" y="2509"/>
                    <a:pt x="96" y="2624"/>
                    <a:pt x="220" y="2624"/>
                  </a:cubicBezTo>
                  <a:lnTo>
                    <a:pt x="5877" y="2624"/>
                  </a:lnTo>
                  <a:cubicBezTo>
                    <a:pt x="6011" y="2624"/>
                    <a:pt x="6106" y="2509"/>
                    <a:pt x="6097" y="2385"/>
                  </a:cubicBezTo>
                  <a:cubicBezTo>
                    <a:pt x="6097" y="2318"/>
                    <a:pt x="6087" y="2252"/>
                    <a:pt x="6068" y="2185"/>
                  </a:cubicBezTo>
                  <a:cubicBezTo>
                    <a:pt x="6049" y="2061"/>
                    <a:pt x="5944" y="1966"/>
                    <a:pt x="5820" y="1966"/>
                  </a:cubicBezTo>
                  <a:lnTo>
                    <a:pt x="5343" y="1966"/>
                  </a:lnTo>
                  <a:cubicBezTo>
                    <a:pt x="5162" y="1966"/>
                    <a:pt x="5019" y="1822"/>
                    <a:pt x="5019" y="1641"/>
                  </a:cubicBezTo>
                  <a:cubicBezTo>
                    <a:pt x="5019" y="1460"/>
                    <a:pt x="5171" y="1307"/>
                    <a:pt x="5353" y="1307"/>
                  </a:cubicBezTo>
                  <a:lnTo>
                    <a:pt x="5553" y="1307"/>
                  </a:lnTo>
                  <a:cubicBezTo>
                    <a:pt x="5639" y="1298"/>
                    <a:pt x="5687" y="1202"/>
                    <a:pt x="5648" y="1126"/>
                  </a:cubicBezTo>
                  <a:cubicBezTo>
                    <a:pt x="5152" y="420"/>
                    <a:pt x="4351" y="0"/>
                    <a:pt x="3492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3" name="Google Shape;7383;p50"/>
            <p:cNvSpPr/>
            <p:nvPr/>
          </p:nvSpPr>
          <p:spPr>
            <a:xfrm>
              <a:off x="7213370" y="2419290"/>
              <a:ext cx="100210" cy="68709"/>
            </a:xfrm>
            <a:custGeom>
              <a:avLst/>
              <a:gdLst/>
              <a:ahLst/>
              <a:cxnLst/>
              <a:rect l="l" t="t" r="r" b="b"/>
              <a:pathLst>
                <a:path w="3827" h="2624" extrusionOk="0">
                  <a:moveTo>
                    <a:pt x="2615" y="0"/>
                  </a:moveTo>
                  <a:cubicBezTo>
                    <a:pt x="1260" y="0"/>
                    <a:pt x="134" y="1031"/>
                    <a:pt x="10" y="2385"/>
                  </a:cubicBezTo>
                  <a:cubicBezTo>
                    <a:pt x="1" y="2509"/>
                    <a:pt x="96" y="2624"/>
                    <a:pt x="220" y="2624"/>
                  </a:cubicBezTo>
                  <a:lnTo>
                    <a:pt x="1766" y="2624"/>
                  </a:lnTo>
                  <a:cubicBezTo>
                    <a:pt x="1632" y="2624"/>
                    <a:pt x="1537" y="2509"/>
                    <a:pt x="1546" y="2376"/>
                  </a:cubicBezTo>
                  <a:cubicBezTo>
                    <a:pt x="1661" y="1155"/>
                    <a:pt x="2605" y="182"/>
                    <a:pt x="3826" y="29"/>
                  </a:cubicBezTo>
                  <a:cubicBezTo>
                    <a:pt x="3712" y="10"/>
                    <a:pt x="3607" y="0"/>
                    <a:pt x="349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4" name="Google Shape;7384;p50"/>
            <p:cNvSpPr/>
            <p:nvPr/>
          </p:nvSpPr>
          <p:spPr>
            <a:xfrm>
              <a:off x="7341781" y="2453514"/>
              <a:ext cx="23514" cy="17256"/>
            </a:xfrm>
            <a:custGeom>
              <a:avLst/>
              <a:gdLst/>
              <a:ahLst/>
              <a:cxnLst/>
              <a:rect l="l" t="t" r="r" b="b"/>
              <a:pathLst>
                <a:path w="898" h="659" extrusionOk="0">
                  <a:moveTo>
                    <a:pt x="439" y="0"/>
                  </a:moveTo>
                  <a:cubicBezTo>
                    <a:pt x="0" y="0"/>
                    <a:pt x="0" y="659"/>
                    <a:pt x="439" y="659"/>
                  </a:cubicBezTo>
                  <a:lnTo>
                    <a:pt x="897" y="659"/>
                  </a:lnTo>
                  <a:cubicBezTo>
                    <a:pt x="840" y="430"/>
                    <a:pt x="754" y="210"/>
                    <a:pt x="630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5" name="Google Shape;7385;p50"/>
          <p:cNvGrpSpPr/>
          <p:nvPr/>
        </p:nvGrpSpPr>
        <p:grpSpPr>
          <a:xfrm>
            <a:off x="6705276" y="2419290"/>
            <a:ext cx="274813" cy="354729"/>
            <a:chOff x="6705276" y="2419290"/>
            <a:chExt cx="274813" cy="354729"/>
          </a:xfrm>
        </p:grpSpPr>
        <p:sp>
          <p:nvSpPr>
            <p:cNvPr id="7386" name="Google Shape;7386;p50"/>
            <p:cNvSpPr/>
            <p:nvPr/>
          </p:nvSpPr>
          <p:spPr>
            <a:xfrm>
              <a:off x="6705538" y="2608136"/>
              <a:ext cx="274550" cy="165882"/>
            </a:xfrm>
            <a:custGeom>
              <a:avLst/>
              <a:gdLst/>
              <a:ahLst/>
              <a:cxnLst/>
              <a:rect l="l" t="t" r="r" b="b"/>
              <a:pathLst>
                <a:path w="10485" h="6335" extrusionOk="0">
                  <a:moveTo>
                    <a:pt x="3711" y="0"/>
                  </a:moveTo>
                  <a:lnTo>
                    <a:pt x="3711" y="1031"/>
                  </a:lnTo>
                  <a:cubicBezTo>
                    <a:pt x="3711" y="1327"/>
                    <a:pt x="3520" y="1584"/>
                    <a:pt x="3244" y="1660"/>
                  </a:cubicBezTo>
                  <a:lnTo>
                    <a:pt x="935" y="2338"/>
                  </a:lnTo>
                  <a:cubicBezTo>
                    <a:pt x="382" y="2500"/>
                    <a:pt x="0" y="3015"/>
                    <a:pt x="0" y="3597"/>
                  </a:cubicBezTo>
                  <a:lnTo>
                    <a:pt x="0" y="5238"/>
                  </a:lnTo>
                  <a:cubicBezTo>
                    <a:pt x="0" y="5600"/>
                    <a:pt x="286" y="6335"/>
                    <a:pt x="649" y="6335"/>
                  </a:cubicBezTo>
                  <a:lnTo>
                    <a:pt x="9836" y="6335"/>
                  </a:lnTo>
                  <a:cubicBezTo>
                    <a:pt x="10189" y="6335"/>
                    <a:pt x="10484" y="5600"/>
                    <a:pt x="10484" y="5238"/>
                  </a:cubicBezTo>
                  <a:lnTo>
                    <a:pt x="10484" y="3607"/>
                  </a:lnTo>
                  <a:cubicBezTo>
                    <a:pt x="10484" y="3015"/>
                    <a:pt x="10103" y="2500"/>
                    <a:pt x="9540" y="2338"/>
                  </a:cubicBezTo>
                  <a:lnTo>
                    <a:pt x="7241" y="1660"/>
                  </a:lnTo>
                  <a:cubicBezTo>
                    <a:pt x="6955" y="1584"/>
                    <a:pt x="6764" y="1327"/>
                    <a:pt x="6764" y="1031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7" name="Google Shape;7387;p50"/>
            <p:cNvSpPr/>
            <p:nvPr/>
          </p:nvSpPr>
          <p:spPr>
            <a:xfrm>
              <a:off x="6705276" y="2651604"/>
              <a:ext cx="274812" cy="122415"/>
            </a:xfrm>
            <a:custGeom>
              <a:avLst/>
              <a:gdLst/>
              <a:ahLst/>
              <a:cxnLst/>
              <a:rect l="l" t="t" r="r" b="b"/>
              <a:pathLst>
                <a:path w="10495" h="4675" extrusionOk="0">
                  <a:moveTo>
                    <a:pt x="3244" y="0"/>
                  </a:moveTo>
                  <a:lnTo>
                    <a:pt x="945" y="678"/>
                  </a:lnTo>
                  <a:cubicBezTo>
                    <a:pt x="392" y="840"/>
                    <a:pt x="0" y="1355"/>
                    <a:pt x="0" y="1937"/>
                  </a:cubicBezTo>
                  <a:lnTo>
                    <a:pt x="0" y="4017"/>
                  </a:lnTo>
                  <a:cubicBezTo>
                    <a:pt x="0" y="4379"/>
                    <a:pt x="296" y="4675"/>
                    <a:pt x="659" y="4675"/>
                  </a:cubicBezTo>
                  <a:lnTo>
                    <a:pt x="9846" y="4675"/>
                  </a:lnTo>
                  <a:cubicBezTo>
                    <a:pt x="10199" y="4675"/>
                    <a:pt x="10494" y="4379"/>
                    <a:pt x="10494" y="4017"/>
                  </a:cubicBezTo>
                  <a:lnTo>
                    <a:pt x="10494" y="1947"/>
                  </a:lnTo>
                  <a:cubicBezTo>
                    <a:pt x="10494" y="1355"/>
                    <a:pt x="10113" y="840"/>
                    <a:pt x="9550" y="678"/>
                  </a:cubicBezTo>
                  <a:lnTo>
                    <a:pt x="7251" y="0"/>
                  </a:lnTo>
                  <a:lnTo>
                    <a:pt x="7251" y="0"/>
                  </a:lnTo>
                  <a:cubicBezTo>
                    <a:pt x="7308" y="29"/>
                    <a:pt x="7365" y="58"/>
                    <a:pt x="7432" y="86"/>
                  </a:cubicBezTo>
                  <a:lnTo>
                    <a:pt x="5247" y="735"/>
                  </a:lnTo>
                  <a:lnTo>
                    <a:pt x="3063" y="86"/>
                  </a:lnTo>
                  <a:cubicBezTo>
                    <a:pt x="3130" y="58"/>
                    <a:pt x="3187" y="29"/>
                    <a:pt x="3244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8" name="Google Shape;7388;p50"/>
            <p:cNvSpPr/>
            <p:nvPr/>
          </p:nvSpPr>
          <p:spPr>
            <a:xfrm>
              <a:off x="6773959" y="2656343"/>
              <a:ext cx="137681" cy="117675"/>
            </a:xfrm>
            <a:custGeom>
              <a:avLst/>
              <a:gdLst/>
              <a:ahLst/>
              <a:cxnLst/>
              <a:rect l="l" t="t" r="r" b="b"/>
              <a:pathLst>
                <a:path w="5258" h="4494" extrusionOk="0">
                  <a:moveTo>
                    <a:pt x="774" y="1"/>
                  </a:moveTo>
                  <a:lnTo>
                    <a:pt x="516" y="268"/>
                  </a:lnTo>
                  <a:cubicBezTo>
                    <a:pt x="192" y="592"/>
                    <a:pt x="1" y="1041"/>
                    <a:pt x="11" y="1498"/>
                  </a:cubicBezTo>
                  <a:lnTo>
                    <a:pt x="11" y="4494"/>
                  </a:lnTo>
                  <a:lnTo>
                    <a:pt x="5257" y="4494"/>
                  </a:lnTo>
                  <a:lnTo>
                    <a:pt x="5257" y="1498"/>
                  </a:lnTo>
                  <a:cubicBezTo>
                    <a:pt x="5248" y="1031"/>
                    <a:pt x="5067" y="592"/>
                    <a:pt x="4733" y="268"/>
                  </a:cubicBezTo>
                  <a:lnTo>
                    <a:pt x="4475" y="1"/>
                  </a:lnTo>
                  <a:lnTo>
                    <a:pt x="2624" y="34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9" name="Google Shape;7389;p50"/>
            <p:cNvSpPr/>
            <p:nvPr/>
          </p:nvSpPr>
          <p:spPr>
            <a:xfrm>
              <a:off x="6780479" y="2656343"/>
              <a:ext cx="124405" cy="46321"/>
            </a:xfrm>
            <a:custGeom>
              <a:avLst/>
              <a:gdLst/>
              <a:ahLst/>
              <a:cxnLst/>
              <a:rect l="l" t="t" r="r" b="b"/>
              <a:pathLst>
                <a:path w="4751" h="1769" extrusionOk="0">
                  <a:moveTo>
                    <a:pt x="525" y="1"/>
                  </a:moveTo>
                  <a:lnTo>
                    <a:pt x="267" y="268"/>
                  </a:lnTo>
                  <a:cubicBezTo>
                    <a:pt x="162" y="373"/>
                    <a:pt x="67" y="487"/>
                    <a:pt x="0" y="621"/>
                  </a:cubicBezTo>
                  <a:lnTo>
                    <a:pt x="801" y="1546"/>
                  </a:lnTo>
                  <a:cubicBezTo>
                    <a:pt x="930" y="1694"/>
                    <a:pt x="1109" y="1768"/>
                    <a:pt x="1289" y="1768"/>
                  </a:cubicBezTo>
                  <a:cubicBezTo>
                    <a:pt x="1457" y="1768"/>
                    <a:pt x="1626" y="1704"/>
                    <a:pt x="1755" y="1575"/>
                  </a:cubicBezTo>
                  <a:lnTo>
                    <a:pt x="2375" y="964"/>
                  </a:lnTo>
                  <a:lnTo>
                    <a:pt x="2996" y="1575"/>
                  </a:lnTo>
                  <a:cubicBezTo>
                    <a:pt x="3125" y="1704"/>
                    <a:pt x="3293" y="1768"/>
                    <a:pt x="3462" y="1768"/>
                  </a:cubicBezTo>
                  <a:cubicBezTo>
                    <a:pt x="3642" y="1768"/>
                    <a:pt x="3821" y="1694"/>
                    <a:pt x="3950" y="1546"/>
                  </a:cubicBezTo>
                  <a:lnTo>
                    <a:pt x="4751" y="621"/>
                  </a:lnTo>
                  <a:cubicBezTo>
                    <a:pt x="4684" y="497"/>
                    <a:pt x="4589" y="373"/>
                    <a:pt x="4484" y="268"/>
                  </a:cubicBezTo>
                  <a:lnTo>
                    <a:pt x="4226" y="1"/>
                  </a:lnTo>
                  <a:lnTo>
                    <a:pt x="2375" y="344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0" name="Google Shape;7390;p50"/>
            <p:cNvSpPr/>
            <p:nvPr/>
          </p:nvSpPr>
          <p:spPr>
            <a:xfrm>
              <a:off x="6825439" y="2693814"/>
              <a:ext cx="34486" cy="80205"/>
            </a:xfrm>
            <a:custGeom>
              <a:avLst/>
              <a:gdLst/>
              <a:ahLst/>
              <a:cxnLst/>
              <a:rect l="l" t="t" r="r" b="b"/>
              <a:pathLst>
                <a:path w="1317" h="3063" extrusionOk="0">
                  <a:moveTo>
                    <a:pt x="344" y="1"/>
                  </a:moveTo>
                  <a:lnTo>
                    <a:pt x="0" y="3063"/>
                  </a:lnTo>
                  <a:lnTo>
                    <a:pt x="1317" y="3063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1" name="Google Shape;7391;p50"/>
            <p:cNvSpPr/>
            <p:nvPr/>
          </p:nvSpPr>
          <p:spPr>
            <a:xfrm>
              <a:off x="6819678" y="2665351"/>
              <a:ext cx="46007" cy="34250"/>
            </a:xfrm>
            <a:custGeom>
              <a:avLst/>
              <a:gdLst/>
              <a:ahLst/>
              <a:cxnLst/>
              <a:rect l="l" t="t" r="r" b="b"/>
              <a:pathLst>
                <a:path w="1757" h="1308" extrusionOk="0">
                  <a:moveTo>
                    <a:pt x="1" y="0"/>
                  </a:moveTo>
                  <a:lnTo>
                    <a:pt x="392" y="1154"/>
                  </a:lnTo>
                  <a:cubicBezTo>
                    <a:pt x="421" y="1250"/>
                    <a:pt x="506" y="1307"/>
                    <a:pt x="602" y="1307"/>
                  </a:cubicBezTo>
                  <a:lnTo>
                    <a:pt x="1155" y="1307"/>
                  </a:lnTo>
                  <a:cubicBezTo>
                    <a:pt x="1251" y="1307"/>
                    <a:pt x="1336" y="1250"/>
                    <a:pt x="1365" y="1154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2" name="Google Shape;7392;p50"/>
            <p:cNvSpPr/>
            <p:nvPr/>
          </p:nvSpPr>
          <p:spPr>
            <a:xfrm>
              <a:off x="6802710" y="2608136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5"/>
                    <a:pt x="1002" y="873"/>
                    <a:pt x="1526" y="873"/>
                  </a:cubicBezTo>
                  <a:cubicBezTo>
                    <a:pt x="2051" y="873"/>
                    <a:pt x="2576" y="745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3" name="Google Shape;7393;p50"/>
            <p:cNvSpPr/>
            <p:nvPr/>
          </p:nvSpPr>
          <p:spPr>
            <a:xfrm>
              <a:off x="6722768" y="2447753"/>
              <a:ext cx="62713" cy="143180"/>
            </a:xfrm>
            <a:custGeom>
              <a:avLst/>
              <a:gdLst/>
              <a:ahLst/>
              <a:cxnLst/>
              <a:rect l="l" t="t" r="r" b="b"/>
              <a:pathLst>
                <a:path w="2395" h="5468" extrusionOk="0">
                  <a:moveTo>
                    <a:pt x="2395" y="1"/>
                  </a:moveTo>
                  <a:cubicBezTo>
                    <a:pt x="763" y="545"/>
                    <a:pt x="182" y="2453"/>
                    <a:pt x="38" y="3082"/>
                  </a:cubicBezTo>
                  <a:cubicBezTo>
                    <a:pt x="0" y="3206"/>
                    <a:pt x="29" y="3340"/>
                    <a:pt x="115" y="3445"/>
                  </a:cubicBezTo>
                  <a:lnTo>
                    <a:pt x="592" y="4084"/>
                  </a:lnTo>
                  <a:cubicBezTo>
                    <a:pt x="630" y="4132"/>
                    <a:pt x="649" y="4198"/>
                    <a:pt x="639" y="4256"/>
                  </a:cubicBezTo>
                  <a:cubicBezTo>
                    <a:pt x="620" y="4332"/>
                    <a:pt x="601" y="4408"/>
                    <a:pt x="573" y="4475"/>
                  </a:cubicBezTo>
                  <a:cubicBezTo>
                    <a:pt x="496" y="4685"/>
                    <a:pt x="592" y="4923"/>
                    <a:pt x="792" y="5019"/>
                  </a:cubicBezTo>
                  <a:cubicBezTo>
                    <a:pt x="1298" y="5267"/>
                    <a:pt x="1832" y="5410"/>
                    <a:pt x="2395" y="5467"/>
                  </a:cubicBezTo>
                  <a:lnTo>
                    <a:pt x="2395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4" name="Google Shape;7394;p50"/>
            <p:cNvSpPr/>
            <p:nvPr/>
          </p:nvSpPr>
          <p:spPr>
            <a:xfrm>
              <a:off x="6900119" y="2447753"/>
              <a:ext cx="62477" cy="143180"/>
            </a:xfrm>
            <a:custGeom>
              <a:avLst/>
              <a:gdLst/>
              <a:ahLst/>
              <a:cxnLst/>
              <a:rect l="l" t="t" r="r" b="b"/>
              <a:pathLst>
                <a:path w="2386" h="5468" extrusionOk="0">
                  <a:moveTo>
                    <a:pt x="1" y="1"/>
                  </a:moveTo>
                  <a:lnTo>
                    <a:pt x="1" y="5467"/>
                  </a:lnTo>
                  <a:cubicBezTo>
                    <a:pt x="554" y="5410"/>
                    <a:pt x="1098" y="5267"/>
                    <a:pt x="1603" y="5019"/>
                  </a:cubicBezTo>
                  <a:cubicBezTo>
                    <a:pt x="1804" y="4923"/>
                    <a:pt x="1899" y="4685"/>
                    <a:pt x="1823" y="4475"/>
                  </a:cubicBezTo>
                  <a:cubicBezTo>
                    <a:pt x="1794" y="4408"/>
                    <a:pt x="1775" y="4332"/>
                    <a:pt x="1756" y="4256"/>
                  </a:cubicBezTo>
                  <a:cubicBezTo>
                    <a:pt x="1746" y="4198"/>
                    <a:pt x="1756" y="4132"/>
                    <a:pt x="1794" y="4084"/>
                  </a:cubicBezTo>
                  <a:lnTo>
                    <a:pt x="2281" y="3445"/>
                  </a:lnTo>
                  <a:cubicBezTo>
                    <a:pt x="2357" y="3340"/>
                    <a:pt x="2386" y="3206"/>
                    <a:pt x="2357" y="3082"/>
                  </a:cubicBezTo>
                  <a:cubicBezTo>
                    <a:pt x="2204" y="2453"/>
                    <a:pt x="1632" y="545"/>
                    <a:pt x="1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5" name="Google Shape;7395;p50"/>
            <p:cNvSpPr/>
            <p:nvPr/>
          </p:nvSpPr>
          <p:spPr>
            <a:xfrm>
              <a:off x="6745732" y="2419290"/>
              <a:ext cx="193874" cy="200368"/>
            </a:xfrm>
            <a:custGeom>
              <a:avLst/>
              <a:gdLst/>
              <a:ahLst/>
              <a:cxnLst/>
              <a:rect l="l" t="t" r="r" b="b"/>
              <a:pathLst>
                <a:path w="7404" h="7652" extrusionOk="0">
                  <a:moveTo>
                    <a:pt x="3702" y="0"/>
                  </a:moveTo>
                  <a:cubicBezTo>
                    <a:pt x="2014" y="0"/>
                    <a:pt x="650" y="1374"/>
                    <a:pt x="650" y="3063"/>
                  </a:cubicBezTo>
                  <a:lnTo>
                    <a:pt x="650" y="3950"/>
                  </a:lnTo>
                  <a:cubicBezTo>
                    <a:pt x="1" y="4074"/>
                    <a:pt x="96" y="5028"/>
                    <a:pt x="755" y="5028"/>
                  </a:cubicBezTo>
                  <a:lnTo>
                    <a:pt x="879" y="5028"/>
                  </a:lnTo>
                  <a:cubicBezTo>
                    <a:pt x="984" y="6507"/>
                    <a:pt x="2224" y="7651"/>
                    <a:pt x="3702" y="7651"/>
                  </a:cubicBezTo>
                  <a:cubicBezTo>
                    <a:pt x="5181" y="7651"/>
                    <a:pt x="6421" y="6507"/>
                    <a:pt x="6536" y="5028"/>
                  </a:cubicBezTo>
                  <a:lnTo>
                    <a:pt x="6650" y="5028"/>
                  </a:lnTo>
                  <a:cubicBezTo>
                    <a:pt x="7309" y="5028"/>
                    <a:pt x="7404" y="4074"/>
                    <a:pt x="6765" y="3950"/>
                  </a:cubicBezTo>
                  <a:lnTo>
                    <a:pt x="6765" y="3940"/>
                  </a:lnTo>
                  <a:lnTo>
                    <a:pt x="6765" y="3063"/>
                  </a:lnTo>
                  <a:cubicBezTo>
                    <a:pt x="6765" y="1374"/>
                    <a:pt x="5391" y="0"/>
                    <a:pt x="370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6" name="Google Shape;7396;p50"/>
            <p:cNvSpPr/>
            <p:nvPr/>
          </p:nvSpPr>
          <p:spPr>
            <a:xfrm>
              <a:off x="6796950" y="2516463"/>
              <a:ext cx="28515" cy="14271"/>
            </a:xfrm>
            <a:custGeom>
              <a:avLst/>
              <a:gdLst/>
              <a:ahLst/>
              <a:cxnLst/>
              <a:rect l="l" t="t" r="r" b="b"/>
              <a:pathLst>
                <a:path w="1089" h="545" extrusionOk="0">
                  <a:moveTo>
                    <a:pt x="1" y="0"/>
                  </a:moveTo>
                  <a:lnTo>
                    <a:pt x="1" y="544"/>
                  </a:lnTo>
                  <a:lnTo>
                    <a:pt x="1088" y="544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7" name="Google Shape;7397;p50"/>
            <p:cNvSpPr/>
            <p:nvPr/>
          </p:nvSpPr>
          <p:spPr>
            <a:xfrm>
              <a:off x="6859898" y="2516463"/>
              <a:ext cx="28515" cy="14271"/>
            </a:xfrm>
            <a:custGeom>
              <a:avLst/>
              <a:gdLst/>
              <a:ahLst/>
              <a:cxnLst/>
              <a:rect l="l" t="t" r="r" b="b"/>
              <a:pathLst>
                <a:path w="1089" h="545" extrusionOk="0">
                  <a:moveTo>
                    <a:pt x="1" y="0"/>
                  </a:moveTo>
                  <a:lnTo>
                    <a:pt x="1" y="544"/>
                  </a:lnTo>
                  <a:lnTo>
                    <a:pt x="1088" y="544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8" name="Google Shape;7398;p50"/>
            <p:cNvSpPr/>
            <p:nvPr/>
          </p:nvSpPr>
          <p:spPr>
            <a:xfrm>
              <a:off x="6745732" y="2419316"/>
              <a:ext cx="111443" cy="200237"/>
            </a:xfrm>
            <a:custGeom>
              <a:avLst/>
              <a:gdLst/>
              <a:ahLst/>
              <a:cxnLst/>
              <a:rect l="l" t="t" r="r" b="b"/>
              <a:pathLst>
                <a:path w="4256" h="7647" extrusionOk="0">
                  <a:moveTo>
                    <a:pt x="3676" y="1"/>
                  </a:moveTo>
                  <a:cubicBezTo>
                    <a:pt x="2034" y="1"/>
                    <a:pt x="641" y="1343"/>
                    <a:pt x="650" y="3052"/>
                  </a:cubicBezTo>
                  <a:lnTo>
                    <a:pt x="650" y="3939"/>
                  </a:lnTo>
                  <a:cubicBezTo>
                    <a:pt x="1" y="4073"/>
                    <a:pt x="96" y="5027"/>
                    <a:pt x="755" y="5027"/>
                  </a:cubicBezTo>
                  <a:lnTo>
                    <a:pt x="879" y="5027"/>
                  </a:lnTo>
                  <a:cubicBezTo>
                    <a:pt x="989" y="6529"/>
                    <a:pt x="2254" y="7646"/>
                    <a:pt x="3708" y="7646"/>
                  </a:cubicBezTo>
                  <a:cubicBezTo>
                    <a:pt x="3888" y="7646"/>
                    <a:pt x="4071" y="7629"/>
                    <a:pt x="4256" y="7593"/>
                  </a:cubicBezTo>
                  <a:cubicBezTo>
                    <a:pt x="2920" y="7335"/>
                    <a:pt x="1957" y="6162"/>
                    <a:pt x="1957" y="4807"/>
                  </a:cubicBezTo>
                  <a:lnTo>
                    <a:pt x="1957" y="2842"/>
                  </a:lnTo>
                  <a:cubicBezTo>
                    <a:pt x="1957" y="1478"/>
                    <a:pt x="2920" y="314"/>
                    <a:pt x="4256" y="57"/>
                  </a:cubicBezTo>
                  <a:cubicBezTo>
                    <a:pt x="4060" y="19"/>
                    <a:pt x="3866" y="1"/>
                    <a:pt x="3676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9" name="Google Shape;7399;p50"/>
            <p:cNvSpPr/>
            <p:nvPr/>
          </p:nvSpPr>
          <p:spPr>
            <a:xfrm>
              <a:off x="6805434" y="2516594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44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0" name="Google Shape;7400;p50"/>
            <p:cNvSpPr/>
            <p:nvPr/>
          </p:nvSpPr>
          <p:spPr>
            <a:xfrm>
              <a:off x="6817400" y="2562103"/>
              <a:ext cx="50563" cy="17361"/>
            </a:xfrm>
            <a:custGeom>
              <a:avLst/>
              <a:gdLst/>
              <a:ahLst/>
              <a:cxnLst/>
              <a:rect l="l" t="t" r="r" b="b"/>
              <a:pathLst>
                <a:path w="1931" h="663" extrusionOk="0">
                  <a:moveTo>
                    <a:pt x="311" y="1"/>
                  </a:moveTo>
                  <a:cubicBezTo>
                    <a:pt x="145" y="1"/>
                    <a:pt x="1" y="224"/>
                    <a:pt x="155" y="385"/>
                  </a:cubicBezTo>
                  <a:cubicBezTo>
                    <a:pt x="373" y="567"/>
                    <a:pt x="644" y="662"/>
                    <a:pt x="925" y="662"/>
                  </a:cubicBezTo>
                  <a:cubicBezTo>
                    <a:pt x="939" y="662"/>
                    <a:pt x="952" y="662"/>
                    <a:pt x="965" y="661"/>
                  </a:cubicBezTo>
                  <a:cubicBezTo>
                    <a:pt x="979" y="662"/>
                    <a:pt x="992" y="662"/>
                    <a:pt x="1006" y="662"/>
                  </a:cubicBezTo>
                  <a:cubicBezTo>
                    <a:pt x="1287" y="662"/>
                    <a:pt x="1558" y="567"/>
                    <a:pt x="1776" y="385"/>
                  </a:cubicBezTo>
                  <a:cubicBezTo>
                    <a:pt x="1930" y="224"/>
                    <a:pt x="1786" y="1"/>
                    <a:pt x="1620" y="1"/>
                  </a:cubicBezTo>
                  <a:cubicBezTo>
                    <a:pt x="1570" y="1"/>
                    <a:pt x="1518" y="21"/>
                    <a:pt x="1471" y="70"/>
                  </a:cubicBezTo>
                  <a:cubicBezTo>
                    <a:pt x="1318" y="175"/>
                    <a:pt x="1142" y="227"/>
                    <a:pt x="965" y="227"/>
                  </a:cubicBezTo>
                  <a:cubicBezTo>
                    <a:pt x="789" y="227"/>
                    <a:pt x="612" y="175"/>
                    <a:pt x="460" y="70"/>
                  </a:cubicBezTo>
                  <a:cubicBezTo>
                    <a:pt x="413" y="21"/>
                    <a:pt x="361" y="1"/>
                    <a:pt x="311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1" name="Google Shape;7401;p50"/>
            <p:cNvSpPr/>
            <p:nvPr/>
          </p:nvSpPr>
          <p:spPr>
            <a:xfrm>
              <a:off x="6794960" y="2493734"/>
              <a:ext cx="32496" cy="11260"/>
            </a:xfrm>
            <a:custGeom>
              <a:avLst/>
              <a:gdLst/>
              <a:ahLst/>
              <a:cxnLst/>
              <a:rect l="l" t="t" r="r" b="b"/>
              <a:pathLst>
                <a:path w="1241" h="430" extrusionOk="0">
                  <a:moveTo>
                    <a:pt x="296" y="0"/>
                  </a:moveTo>
                  <a:cubicBezTo>
                    <a:pt x="0" y="0"/>
                    <a:pt x="0" y="429"/>
                    <a:pt x="296" y="429"/>
                  </a:cubicBezTo>
                  <a:lnTo>
                    <a:pt x="954" y="429"/>
                  </a:lnTo>
                  <a:cubicBezTo>
                    <a:pt x="1241" y="429"/>
                    <a:pt x="1241" y="0"/>
                    <a:pt x="95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2" name="Google Shape;7402;p50"/>
            <p:cNvSpPr/>
            <p:nvPr/>
          </p:nvSpPr>
          <p:spPr>
            <a:xfrm>
              <a:off x="6868409" y="2516594"/>
              <a:ext cx="11495" cy="17125"/>
            </a:xfrm>
            <a:custGeom>
              <a:avLst/>
              <a:gdLst/>
              <a:ahLst/>
              <a:cxnLst/>
              <a:rect l="l" t="t" r="r" b="b"/>
              <a:pathLst>
                <a:path w="439" h="654" extrusionOk="0">
                  <a:moveTo>
                    <a:pt x="219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5" y="654"/>
                    <a:pt x="219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1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3" name="Google Shape;7403;p50"/>
            <p:cNvSpPr/>
            <p:nvPr/>
          </p:nvSpPr>
          <p:spPr>
            <a:xfrm>
              <a:off x="6857908" y="2493734"/>
              <a:ext cx="32496" cy="11260"/>
            </a:xfrm>
            <a:custGeom>
              <a:avLst/>
              <a:gdLst/>
              <a:ahLst/>
              <a:cxnLst/>
              <a:rect l="l" t="t" r="r" b="b"/>
              <a:pathLst>
                <a:path w="1241" h="430" extrusionOk="0">
                  <a:moveTo>
                    <a:pt x="296" y="0"/>
                  </a:moveTo>
                  <a:cubicBezTo>
                    <a:pt x="0" y="0"/>
                    <a:pt x="0" y="429"/>
                    <a:pt x="296" y="429"/>
                  </a:cubicBezTo>
                  <a:lnTo>
                    <a:pt x="945" y="429"/>
                  </a:lnTo>
                  <a:cubicBezTo>
                    <a:pt x="1241" y="429"/>
                    <a:pt x="1241" y="0"/>
                    <a:pt x="94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4" name="Google Shape;7404;p50"/>
            <p:cNvSpPr/>
            <p:nvPr/>
          </p:nvSpPr>
          <p:spPr>
            <a:xfrm>
              <a:off x="6754975" y="2516463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1384" y="439"/>
                  </a:lnTo>
                  <a:cubicBezTo>
                    <a:pt x="1670" y="439"/>
                    <a:pt x="1670" y="0"/>
                    <a:pt x="138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5" name="Google Shape;7405;p50"/>
            <p:cNvSpPr/>
            <p:nvPr/>
          </p:nvSpPr>
          <p:spPr>
            <a:xfrm>
              <a:off x="6886633" y="2516463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1384" y="439"/>
                  </a:lnTo>
                  <a:cubicBezTo>
                    <a:pt x="1670" y="439"/>
                    <a:pt x="1670" y="0"/>
                    <a:pt x="138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6" name="Google Shape;7406;p50"/>
            <p:cNvSpPr/>
            <p:nvPr/>
          </p:nvSpPr>
          <p:spPr>
            <a:xfrm>
              <a:off x="6825675" y="2516463"/>
              <a:ext cx="34250" cy="22990"/>
            </a:xfrm>
            <a:custGeom>
              <a:avLst/>
              <a:gdLst/>
              <a:ahLst/>
              <a:cxnLst/>
              <a:rect l="l" t="t" r="r" b="b"/>
              <a:pathLst>
                <a:path w="1308" h="878" extrusionOk="0">
                  <a:moveTo>
                    <a:pt x="649" y="0"/>
                  </a:moveTo>
                  <a:cubicBezTo>
                    <a:pt x="287" y="0"/>
                    <a:pt x="1" y="296"/>
                    <a:pt x="1" y="659"/>
                  </a:cubicBezTo>
                  <a:cubicBezTo>
                    <a:pt x="1" y="802"/>
                    <a:pt x="108" y="873"/>
                    <a:pt x="215" y="873"/>
                  </a:cubicBezTo>
                  <a:cubicBezTo>
                    <a:pt x="323" y="873"/>
                    <a:pt x="430" y="802"/>
                    <a:pt x="430" y="659"/>
                  </a:cubicBezTo>
                  <a:cubicBezTo>
                    <a:pt x="430" y="511"/>
                    <a:pt x="540" y="437"/>
                    <a:pt x="649" y="437"/>
                  </a:cubicBezTo>
                  <a:cubicBezTo>
                    <a:pt x="759" y="437"/>
                    <a:pt x="869" y="511"/>
                    <a:pt x="869" y="659"/>
                  </a:cubicBezTo>
                  <a:cubicBezTo>
                    <a:pt x="869" y="783"/>
                    <a:pt x="964" y="878"/>
                    <a:pt x="1088" y="878"/>
                  </a:cubicBezTo>
                  <a:cubicBezTo>
                    <a:pt x="1212" y="878"/>
                    <a:pt x="1308" y="783"/>
                    <a:pt x="1308" y="659"/>
                  </a:cubicBezTo>
                  <a:cubicBezTo>
                    <a:pt x="1308" y="296"/>
                    <a:pt x="1012" y="0"/>
                    <a:pt x="649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7" name="Google Shape;7407;p50"/>
            <p:cNvSpPr/>
            <p:nvPr/>
          </p:nvSpPr>
          <p:spPr>
            <a:xfrm>
              <a:off x="6825439" y="2596641"/>
              <a:ext cx="34486" cy="34250"/>
            </a:xfrm>
            <a:custGeom>
              <a:avLst/>
              <a:gdLst/>
              <a:ahLst/>
              <a:cxnLst/>
              <a:rect l="l" t="t" r="r" b="b"/>
              <a:pathLst>
                <a:path w="1317" h="1308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649"/>
                  </a:lnTo>
                  <a:cubicBezTo>
                    <a:pt x="0" y="1012"/>
                    <a:pt x="296" y="1308"/>
                    <a:pt x="658" y="1308"/>
                  </a:cubicBezTo>
                  <a:cubicBezTo>
                    <a:pt x="1021" y="1308"/>
                    <a:pt x="1317" y="1012"/>
                    <a:pt x="1317" y="649"/>
                  </a:cubicBezTo>
                  <a:lnTo>
                    <a:pt x="1317" y="220"/>
                  </a:lnTo>
                  <a:cubicBezTo>
                    <a:pt x="1317" y="96"/>
                    <a:pt x="1212" y="1"/>
                    <a:pt x="109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8" name="Google Shape;7408;p50"/>
            <p:cNvSpPr/>
            <p:nvPr/>
          </p:nvSpPr>
          <p:spPr>
            <a:xfrm>
              <a:off x="6783726" y="2640868"/>
              <a:ext cx="58969" cy="50380"/>
            </a:xfrm>
            <a:custGeom>
              <a:avLst/>
              <a:gdLst/>
              <a:ahLst/>
              <a:cxnLst/>
              <a:rect l="l" t="t" r="r" b="b"/>
              <a:pathLst>
                <a:path w="2252" h="1924" extrusionOk="0">
                  <a:moveTo>
                    <a:pt x="582" y="0"/>
                  </a:moveTo>
                  <a:lnTo>
                    <a:pt x="0" y="697"/>
                  </a:lnTo>
                  <a:lnTo>
                    <a:pt x="1002" y="1851"/>
                  </a:lnTo>
                  <a:cubicBezTo>
                    <a:pt x="1046" y="1900"/>
                    <a:pt x="1105" y="1924"/>
                    <a:pt x="1165" y="1924"/>
                  </a:cubicBezTo>
                  <a:cubicBezTo>
                    <a:pt x="1222" y="1924"/>
                    <a:pt x="1280" y="1902"/>
                    <a:pt x="1326" y="1860"/>
                  </a:cubicBezTo>
                  <a:lnTo>
                    <a:pt x="2251" y="935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9" name="Google Shape;7409;p50"/>
            <p:cNvSpPr/>
            <p:nvPr/>
          </p:nvSpPr>
          <p:spPr>
            <a:xfrm>
              <a:off x="6842669" y="2640868"/>
              <a:ext cx="58969" cy="50380"/>
            </a:xfrm>
            <a:custGeom>
              <a:avLst/>
              <a:gdLst/>
              <a:ahLst/>
              <a:cxnLst/>
              <a:rect l="l" t="t" r="r" b="b"/>
              <a:pathLst>
                <a:path w="2252" h="1924" extrusionOk="0">
                  <a:moveTo>
                    <a:pt x="1679" y="0"/>
                  </a:moveTo>
                  <a:lnTo>
                    <a:pt x="0" y="935"/>
                  </a:lnTo>
                  <a:lnTo>
                    <a:pt x="926" y="1860"/>
                  </a:lnTo>
                  <a:cubicBezTo>
                    <a:pt x="972" y="1902"/>
                    <a:pt x="1030" y="1924"/>
                    <a:pt x="1087" y="1924"/>
                  </a:cubicBezTo>
                  <a:cubicBezTo>
                    <a:pt x="1147" y="1924"/>
                    <a:pt x="1206" y="1900"/>
                    <a:pt x="1250" y="1851"/>
                  </a:cubicBezTo>
                  <a:lnTo>
                    <a:pt x="2252" y="697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0" name="Google Shape;7410;p50"/>
            <p:cNvSpPr/>
            <p:nvPr/>
          </p:nvSpPr>
          <p:spPr>
            <a:xfrm>
              <a:off x="6734499" y="2625131"/>
              <a:ext cx="68238" cy="148888"/>
            </a:xfrm>
            <a:custGeom>
              <a:avLst/>
              <a:gdLst/>
              <a:ahLst/>
              <a:cxnLst/>
              <a:rect l="l" t="t" r="r" b="b"/>
              <a:pathLst>
                <a:path w="2606" h="5686" extrusionOk="0">
                  <a:moveTo>
                    <a:pt x="2605" y="0"/>
                  </a:moveTo>
                  <a:cubicBezTo>
                    <a:pt x="2605" y="0"/>
                    <a:pt x="1002" y="401"/>
                    <a:pt x="487" y="1965"/>
                  </a:cubicBezTo>
                  <a:cubicBezTo>
                    <a:pt x="439" y="2099"/>
                    <a:pt x="459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1" y="3807"/>
                    <a:pt x="39" y="3950"/>
                  </a:cubicBezTo>
                  <a:lnTo>
                    <a:pt x="420" y="5686"/>
                  </a:lnTo>
                  <a:lnTo>
                    <a:pt x="1508" y="5676"/>
                  </a:lnTo>
                  <a:lnTo>
                    <a:pt x="1508" y="2690"/>
                  </a:lnTo>
                  <a:cubicBezTo>
                    <a:pt x="1508" y="2223"/>
                    <a:pt x="1699" y="1784"/>
                    <a:pt x="2023" y="1460"/>
                  </a:cubicBezTo>
                  <a:lnTo>
                    <a:pt x="2281" y="1193"/>
                  </a:lnTo>
                  <a:cubicBezTo>
                    <a:pt x="2491" y="992"/>
                    <a:pt x="2605" y="716"/>
                    <a:pt x="2605" y="420"/>
                  </a:cubicBezTo>
                  <a:lnTo>
                    <a:pt x="2605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1" name="Google Shape;7411;p50"/>
            <p:cNvSpPr/>
            <p:nvPr/>
          </p:nvSpPr>
          <p:spPr>
            <a:xfrm>
              <a:off x="6882627" y="2625131"/>
              <a:ext cx="68238" cy="148888"/>
            </a:xfrm>
            <a:custGeom>
              <a:avLst/>
              <a:gdLst/>
              <a:ahLst/>
              <a:cxnLst/>
              <a:rect l="l" t="t" r="r" b="b"/>
              <a:pathLst>
                <a:path w="2606" h="5686" extrusionOk="0">
                  <a:moveTo>
                    <a:pt x="1" y="0"/>
                  </a:moveTo>
                  <a:lnTo>
                    <a:pt x="1" y="420"/>
                  </a:lnTo>
                  <a:cubicBezTo>
                    <a:pt x="1" y="716"/>
                    <a:pt x="115" y="992"/>
                    <a:pt x="325" y="1193"/>
                  </a:cubicBezTo>
                  <a:lnTo>
                    <a:pt x="583" y="1460"/>
                  </a:lnTo>
                  <a:cubicBezTo>
                    <a:pt x="907" y="1784"/>
                    <a:pt x="1098" y="2223"/>
                    <a:pt x="1098" y="2690"/>
                  </a:cubicBezTo>
                  <a:lnTo>
                    <a:pt x="1098" y="5676"/>
                  </a:lnTo>
                  <a:lnTo>
                    <a:pt x="2185" y="5686"/>
                  </a:lnTo>
                  <a:lnTo>
                    <a:pt x="2577" y="3950"/>
                  </a:lnTo>
                  <a:cubicBezTo>
                    <a:pt x="2605" y="3807"/>
                    <a:pt x="2558" y="3654"/>
                    <a:pt x="2453" y="3549"/>
                  </a:cubicBezTo>
                  <a:lnTo>
                    <a:pt x="1747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5"/>
                  </a:cubicBezTo>
                  <a:cubicBezTo>
                    <a:pt x="1604" y="4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2" name="Google Shape;7412;p50"/>
            <p:cNvSpPr/>
            <p:nvPr/>
          </p:nvSpPr>
          <p:spPr>
            <a:xfrm>
              <a:off x="6785455" y="2510702"/>
              <a:ext cx="51506" cy="40246"/>
            </a:xfrm>
            <a:custGeom>
              <a:avLst/>
              <a:gdLst/>
              <a:ahLst/>
              <a:cxnLst/>
              <a:rect l="l" t="t" r="r" b="b"/>
              <a:pathLst>
                <a:path w="1967" h="1537" extrusionOk="0">
                  <a:moveTo>
                    <a:pt x="1527" y="440"/>
                  </a:moveTo>
                  <a:lnTo>
                    <a:pt x="1527" y="879"/>
                  </a:lnTo>
                  <a:cubicBezTo>
                    <a:pt x="1527" y="993"/>
                    <a:pt x="1432" y="1098"/>
                    <a:pt x="1317" y="1098"/>
                  </a:cubicBezTo>
                  <a:lnTo>
                    <a:pt x="659" y="1098"/>
                  </a:lnTo>
                  <a:cubicBezTo>
                    <a:pt x="535" y="1098"/>
                    <a:pt x="440" y="993"/>
                    <a:pt x="440" y="879"/>
                  </a:cubicBezTo>
                  <a:lnTo>
                    <a:pt x="440" y="440"/>
                  </a:lnTo>
                  <a:close/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79"/>
                  </a:lnTo>
                  <a:cubicBezTo>
                    <a:pt x="1" y="1241"/>
                    <a:pt x="297" y="1537"/>
                    <a:pt x="659" y="1537"/>
                  </a:cubicBezTo>
                  <a:lnTo>
                    <a:pt x="1317" y="1537"/>
                  </a:lnTo>
                  <a:cubicBezTo>
                    <a:pt x="1670" y="1527"/>
                    <a:pt x="1966" y="1241"/>
                    <a:pt x="1966" y="879"/>
                  </a:cubicBezTo>
                  <a:lnTo>
                    <a:pt x="1966" y="220"/>
                  </a:lnTo>
                  <a:cubicBezTo>
                    <a:pt x="1966" y="96"/>
                    <a:pt x="1871" y="1"/>
                    <a:pt x="1747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3" name="Google Shape;7413;p50"/>
            <p:cNvSpPr/>
            <p:nvPr/>
          </p:nvSpPr>
          <p:spPr>
            <a:xfrm>
              <a:off x="6848403" y="2510702"/>
              <a:ext cx="51506" cy="40246"/>
            </a:xfrm>
            <a:custGeom>
              <a:avLst/>
              <a:gdLst/>
              <a:ahLst/>
              <a:cxnLst/>
              <a:rect l="l" t="t" r="r" b="b"/>
              <a:pathLst>
                <a:path w="1967" h="1537" extrusionOk="0">
                  <a:moveTo>
                    <a:pt x="1527" y="440"/>
                  </a:moveTo>
                  <a:lnTo>
                    <a:pt x="1527" y="879"/>
                  </a:lnTo>
                  <a:cubicBezTo>
                    <a:pt x="1527" y="993"/>
                    <a:pt x="1432" y="1098"/>
                    <a:pt x="1308" y="1098"/>
                  </a:cubicBezTo>
                  <a:lnTo>
                    <a:pt x="659" y="1098"/>
                  </a:lnTo>
                  <a:cubicBezTo>
                    <a:pt x="535" y="1098"/>
                    <a:pt x="440" y="993"/>
                    <a:pt x="440" y="879"/>
                  </a:cubicBezTo>
                  <a:lnTo>
                    <a:pt x="440" y="440"/>
                  </a:lnTo>
                  <a:close/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79"/>
                  </a:lnTo>
                  <a:cubicBezTo>
                    <a:pt x="1" y="1241"/>
                    <a:pt x="297" y="1537"/>
                    <a:pt x="659" y="1537"/>
                  </a:cubicBezTo>
                  <a:lnTo>
                    <a:pt x="1308" y="1537"/>
                  </a:lnTo>
                  <a:cubicBezTo>
                    <a:pt x="1670" y="1537"/>
                    <a:pt x="1966" y="1241"/>
                    <a:pt x="1966" y="879"/>
                  </a:cubicBezTo>
                  <a:lnTo>
                    <a:pt x="1966" y="220"/>
                  </a:lnTo>
                  <a:cubicBezTo>
                    <a:pt x="1966" y="96"/>
                    <a:pt x="1871" y="1"/>
                    <a:pt x="1756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14" name="Google Shape;7414;p50"/>
          <p:cNvGrpSpPr/>
          <p:nvPr/>
        </p:nvGrpSpPr>
        <p:grpSpPr>
          <a:xfrm>
            <a:off x="4902936" y="2419290"/>
            <a:ext cx="274576" cy="354729"/>
            <a:chOff x="4902936" y="2419290"/>
            <a:chExt cx="274576" cy="354729"/>
          </a:xfrm>
        </p:grpSpPr>
        <p:sp>
          <p:nvSpPr>
            <p:cNvPr id="7415" name="Google Shape;7415;p50"/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6" name="Google Shape;7416;p50"/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7" name="Google Shape;7417;p50"/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8" name="Google Shape;7418;p50"/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9" name="Google Shape;7419;p50"/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0" name="Google Shape;7420;p50"/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1" name="Google Shape;7421;p50"/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2" name="Google Shape;7422;p50"/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3" name="Google Shape;7423;p50"/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4" name="Google Shape;7424;p50"/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5" name="Google Shape;7425;p50"/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6" name="Google Shape;7426;p50"/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7" name="Google Shape;7427;p50"/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8" name="Google Shape;7428;p50"/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9" name="Google Shape;7429;p50"/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0" name="Google Shape;7430;p50"/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1" name="Google Shape;7431;p50"/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2" name="Google Shape;7432;p50"/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3" name="Google Shape;7433;p50"/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4" name="Google Shape;7434;p50"/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35" name="Google Shape;7435;p50"/>
          <p:cNvGrpSpPr/>
          <p:nvPr/>
        </p:nvGrpSpPr>
        <p:grpSpPr>
          <a:xfrm>
            <a:off x="7608056" y="3345794"/>
            <a:ext cx="270334" cy="354755"/>
            <a:chOff x="7608056" y="3345794"/>
            <a:chExt cx="270334" cy="354755"/>
          </a:xfrm>
        </p:grpSpPr>
        <p:sp>
          <p:nvSpPr>
            <p:cNvPr id="7436" name="Google Shape;7436;p50"/>
            <p:cNvSpPr/>
            <p:nvPr/>
          </p:nvSpPr>
          <p:spPr>
            <a:xfrm>
              <a:off x="7636284" y="3351293"/>
              <a:ext cx="213879" cy="276068"/>
            </a:xfrm>
            <a:custGeom>
              <a:avLst/>
              <a:gdLst/>
              <a:ahLst/>
              <a:cxnLst/>
              <a:rect l="l" t="t" r="r" b="b"/>
              <a:pathLst>
                <a:path w="8168" h="10543" extrusionOk="0">
                  <a:moveTo>
                    <a:pt x="4084" y="1"/>
                  </a:moveTo>
                  <a:cubicBezTo>
                    <a:pt x="1823" y="1"/>
                    <a:pt x="1" y="1832"/>
                    <a:pt x="1" y="4084"/>
                  </a:cubicBezTo>
                  <a:lnTo>
                    <a:pt x="1" y="4694"/>
                  </a:lnTo>
                  <a:cubicBezTo>
                    <a:pt x="1" y="6221"/>
                    <a:pt x="669" y="7661"/>
                    <a:pt x="1833" y="8644"/>
                  </a:cubicBezTo>
                  <a:lnTo>
                    <a:pt x="4084" y="10542"/>
                  </a:lnTo>
                  <a:lnTo>
                    <a:pt x="6335" y="8644"/>
                  </a:lnTo>
                  <a:cubicBezTo>
                    <a:pt x="7499" y="7661"/>
                    <a:pt x="8167" y="6221"/>
                    <a:pt x="8167" y="4694"/>
                  </a:cubicBezTo>
                  <a:lnTo>
                    <a:pt x="8167" y="4084"/>
                  </a:lnTo>
                  <a:cubicBezTo>
                    <a:pt x="8167" y="1832"/>
                    <a:pt x="6335" y="1"/>
                    <a:pt x="4084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7" name="Google Shape;7437;p50"/>
            <p:cNvSpPr/>
            <p:nvPr/>
          </p:nvSpPr>
          <p:spPr>
            <a:xfrm>
              <a:off x="7608056" y="3548387"/>
              <a:ext cx="270334" cy="151925"/>
            </a:xfrm>
            <a:custGeom>
              <a:avLst/>
              <a:gdLst/>
              <a:ahLst/>
              <a:cxnLst/>
              <a:rect l="l" t="t" r="r" b="b"/>
              <a:pathLst>
                <a:path w="10324" h="5802" extrusionOk="0">
                  <a:moveTo>
                    <a:pt x="3655" y="1"/>
                  </a:moveTo>
                  <a:lnTo>
                    <a:pt x="3655" y="1021"/>
                  </a:lnTo>
                  <a:cubicBezTo>
                    <a:pt x="3655" y="1308"/>
                    <a:pt x="3473" y="1565"/>
                    <a:pt x="3197" y="1642"/>
                  </a:cubicBezTo>
                  <a:lnTo>
                    <a:pt x="926" y="2309"/>
                  </a:lnTo>
                  <a:cubicBezTo>
                    <a:pt x="382" y="2471"/>
                    <a:pt x="1" y="2977"/>
                    <a:pt x="1" y="3549"/>
                  </a:cubicBezTo>
                  <a:lnTo>
                    <a:pt x="1" y="5162"/>
                  </a:lnTo>
                  <a:cubicBezTo>
                    <a:pt x="1" y="5509"/>
                    <a:pt x="287" y="5801"/>
                    <a:pt x="633" y="5801"/>
                  </a:cubicBezTo>
                  <a:cubicBezTo>
                    <a:pt x="638" y="5801"/>
                    <a:pt x="644" y="5801"/>
                    <a:pt x="650" y="5801"/>
                  </a:cubicBezTo>
                  <a:lnTo>
                    <a:pt x="9674" y="5801"/>
                  </a:lnTo>
                  <a:cubicBezTo>
                    <a:pt x="10037" y="5801"/>
                    <a:pt x="10323" y="5515"/>
                    <a:pt x="10323" y="5162"/>
                  </a:cubicBezTo>
                  <a:lnTo>
                    <a:pt x="10323" y="3549"/>
                  </a:lnTo>
                  <a:cubicBezTo>
                    <a:pt x="10323" y="2977"/>
                    <a:pt x="9941" y="2471"/>
                    <a:pt x="9398" y="2309"/>
                  </a:cubicBezTo>
                  <a:lnTo>
                    <a:pt x="7127" y="1642"/>
                  </a:lnTo>
                  <a:cubicBezTo>
                    <a:pt x="6851" y="1565"/>
                    <a:pt x="6669" y="1308"/>
                    <a:pt x="6669" y="1021"/>
                  </a:cubicBezTo>
                  <a:lnTo>
                    <a:pt x="6669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8" name="Google Shape;7438;p50"/>
            <p:cNvSpPr/>
            <p:nvPr/>
          </p:nvSpPr>
          <p:spPr>
            <a:xfrm>
              <a:off x="7608056" y="3590100"/>
              <a:ext cx="270334" cy="110213"/>
            </a:xfrm>
            <a:custGeom>
              <a:avLst/>
              <a:gdLst/>
              <a:ahLst/>
              <a:cxnLst/>
              <a:rect l="l" t="t" r="r" b="b"/>
              <a:pathLst>
                <a:path w="10324" h="4209" extrusionOk="0">
                  <a:moveTo>
                    <a:pt x="3302" y="1"/>
                  </a:moveTo>
                  <a:cubicBezTo>
                    <a:pt x="3264" y="20"/>
                    <a:pt x="3235" y="39"/>
                    <a:pt x="3197" y="49"/>
                  </a:cubicBezTo>
                  <a:lnTo>
                    <a:pt x="926" y="716"/>
                  </a:lnTo>
                  <a:cubicBezTo>
                    <a:pt x="382" y="878"/>
                    <a:pt x="1" y="1384"/>
                    <a:pt x="1" y="1956"/>
                  </a:cubicBezTo>
                  <a:lnTo>
                    <a:pt x="1" y="3569"/>
                  </a:lnTo>
                  <a:cubicBezTo>
                    <a:pt x="1" y="3916"/>
                    <a:pt x="278" y="4208"/>
                    <a:pt x="633" y="4208"/>
                  </a:cubicBezTo>
                  <a:cubicBezTo>
                    <a:pt x="638" y="4208"/>
                    <a:pt x="644" y="4208"/>
                    <a:pt x="650" y="4208"/>
                  </a:cubicBezTo>
                  <a:lnTo>
                    <a:pt x="9674" y="4208"/>
                  </a:lnTo>
                  <a:cubicBezTo>
                    <a:pt x="10027" y="4208"/>
                    <a:pt x="10323" y="3922"/>
                    <a:pt x="10323" y="3569"/>
                  </a:cubicBezTo>
                  <a:lnTo>
                    <a:pt x="10323" y="1956"/>
                  </a:lnTo>
                  <a:cubicBezTo>
                    <a:pt x="10323" y="1384"/>
                    <a:pt x="9941" y="878"/>
                    <a:pt x="9398" y="716"/>
                  </a:cubicBezTo>
                  <a:lnTo>
                    <a:pt x="7127" y="49"/>
                  </a:lnTo>
                  <a:cubicBezTo>
                    <a:pt x="7089" y="39"/>
                    <a:pt x="7051" y="20"/>
                    <a:pt x="7022" y="1"/>
                  </a:cubicBezTo>
                  <a:lnTo>
                    <a:pt x="5162" y="1422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9" name="Google Shape;7439;p50"/>
            <p:cNvSpPr/>
            <p:nvPr/>
          </p:nvSpPr>
          <p:spPr>
            <a:xfrm>
              <a:off x="7703736" y="3548387"/>
              <a:ext cx="78974" cy="22441"/>
            </a:xfrm>
            <a:custGeom>
              <a:avLst/>
              <a:gdLst/>
              <a:ahLst/>
              <a:cxnLst/>
              <a:rect l="l" t="t" r="r" b="b"/>
              <a:pathLst>
                <a:path w="3016" h="857" extrusionOk="0">
                  <a:moveTo>
                    <a:pt x="1" y="1"/>
                  </a:moveTo>
                  <a:lnTo>
                    <a:pt x="1" y="478"/>
                  </a:lnTo>
                  <a:cubicBezTo>
                    <a:pt x="473" y="730"/>
                    <a:pt x="990" y="857"/>
                    <a:pt x="1508" y="857"/>
                  </a:cubicBezTo>
                  <a:cubicBezTo>
                    <a:pt x="2026" y="857"/>
                    <a:pt x="2543" y="730"/>
                    <a:pt x="3015" y="478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0" name="Google Shape;7440;p50"/>
            <p:cNvSpPr/>
            <p:nvPr/>
          </p:nvSpPr>
          <p:spPr>
            <a:xfrm>
              <a:off x="7649795" y="3402013"/>
              <a:ext cx="187118" cy="157634"/>
            </a:xfrm>
            <a:custGeom>
              <a:avLst/>
              <a:gdLst/>
              <a:ahLst/>
              <a:cxnLst/>
              <a:rect l="l" t="t" r="r" b="b"/>
              <a:pathLst>
                <a:path w="7146" h="6020" extrusionOk="0">
                  <a:moveTo>
                    <a:pt x="773" y="0"/>
                  </a:moveTo>
                  <a:lnTo>
                    <a:pt x="773" y="2357"/>
                  </a:lnTo>
                  <a:lnTo>
                    <a:pt x="668" y="2357"/>
                  </a:lnTo>
                  <a:cubicBezTo>
                    <a:pt x="0" y="2404"/>
                    <a:pt x="0" y="3387"/>
                    <a:pt x="668" y="3435"/>
                  </a:cubicBezTo>
                  <a:lnTo>
                    <a:pt x="782" y="3435"/>
                  </a:lnTo>
                  <a:cubicBezTo>
                    <a:pt x="897" y="4894"/>
                    <a:pt x="2108" y="6020"/>
                    <a:pt x="3568" y="6020"/>
                  </a:cubicBezTo>
                  <a:cubicBezTo>
                    <a:pt x="5028" y="6020"/>
                    <a:pt x="6239" y="4894"/>
                    <a:pt x="6354" y="3435"/>
                  </a:cubicBezTo>
                  <a:lnTo>
                    <a:pt x="6468" y="3435"/>
                  </a:lnTo>
                  <a:cubicBezTo>
                    <a:pt x="7145" y="3387"/>
                    <a:pt x="7145" y="2404"/>
                    <a:pt x="6468" y="2357"/>
                  </a:cubicBezTo>
                  <a:lnTo>
                    <a:pt x="6468" y="2366"/>
                  </a:lnTo>
                  <a:lnTo>
                    <a:pt x="6363" y="2366"/>
                  </a:lnTo>
                  <a:lnTo>
                    <a:pt x="6363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1" name="Google Shape;7441;p50"/>
            <p:cNvSpPr/>
            <p:nvPr/>
          </p:nvSpPr>
          <p:spPr>
            <a:xfrm>
              <a:off x="7652283" y="3402013"/>
              <a:ext cx="164154" cy="157581"/>
            </a:xfrm>
            <a:custGeom>
              <a:avLst/>
              <a:gdLst/>
              <a:ahLst/>
              <a:cxnLst/>
              <a:rect l="l" t="t" r="r" b="b"/>
              <a:pathLst>
                <a:path w="6269" h="6018" extrusionOk="0">
                  <a:moveTo>
                    <a:pt x="678" y="0"/>
                  </a:moveTo>
                  <a:lnTo>
                    <a:pt x="678" y="2357"/>
                  </a:lnTo>
                  <a:lnTo>
                    <a:pt x="601" y="2357"/>
                  </a:lnTo>
                  <a:cubicBezTo>
                    <a:pt x="315" y="2357"/>
                    <a:pt x="77" y="2557"/>
                    <a:pt x="39" y="2834"/>
                  </a:cubicBezTo>
                  <a:cubicBezTo>
                    <a:pt x="0" y="3158"/>
                    <a:pt x="248" y="3435"/>
                    <a:pt x="573" y="3435"/>
                  </a:cubicBezTo>
                  <a:lnTo>
                    <a:pt x="687" y="3435"/>
                  </a:lnTo>
                  <a:cubicBezTo>
                    <a:pt x="791" y="4914"/>
                    <a:pt x="2033" y="6017"/>
                    <a:pt x="3466" y="6017"/>
                  </a:cubicBezTo>
                  <a:cubicBezTo>
                    <a:pt x="3613" y="6017"/>
                    <a:pt x="3762" y="6006"/>
                    <a:pt x="3912" y="5982"/>
                  </a:cubicBezTo>
                  <a:cubicBezTo>
                    <a:pt x="2548" y="5762"/>
                    <a:pt x="1546" y="4598"/>
                    <a:pt x="1546" y="3215"/>
                  </a:cubicBezTo>
                  <a:lnTo>
                    <a:pt x="1546" y="1670"/>
                  </a:lnTo>
                  <a:cubicBezTo>
                    <a:pt x="1546" y="1428"/>
                    <a:pt x="1742" y="1237"/>
                    <a:pt x="1976" y="1237"/>
                  </a:cubicBezTo>
                  <a:cubicBezTo>
                    <a:pt x="2010" y="1237"/>
                    <a:pt x="2045" y="1242"/>
                    <a:pt x="2080" y="1250"/>
                  </a:cubicBezTo>
                  <a:cubicBezTo>
                    <a:pt x="2433" y="1345"/>
                    <a:pt x="2796" y="1412"/>
                    <a:pt x="3168" y="1460"/>
                  </a:cubicBezTo>
                  <a:lnTo>
                    <a:pt x="3244" y="1460"/>
                  </a:lnTo>
                  <a:cubicBezTo>
                    <a:pt x="3597" y="1460"/>
                    <a:pt x="3864" y="1145"/>
                    <a:pt x="3816" y="802"/>
                  </a:cubicBezTo>
                  <a:lnTo>
                    <a:pt x="3816" y="802"/>
                  </a:lnTo>
                  <a:cubicBezTo>
                    <a:pt x="4732" y="1031"/>
                    <a:pt x="5572" y="1479"/>
                    <a:pt x="6268" y="2109"/>
                  </a:cubicBezTo>
                  <a:lnTo>
                    <a:pt x="6268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2" name="Google Shape;7442;p50"/>
            <p:cNvSpPr/>
            <p:nvPr/>
          </p:nvSpPr>
          <p:spPr>
            <a:xfrm>
              <a:off x="7703736" y="3464386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33"/>
                  </a:lnTo>
                  <a:cubicBezTo>
                    <a:pt x="1" y="547"/>
                    <a:pt x="96" y="652"/>
                    <a:pt x="220" y="652"/>
                  </a:cubicBezTo>
                  <a:cubicBezTo>
                    <a:pt x="335" y="652"/>
                    <a:pt x="430" y="547"/>
                    <a:pt x="430" y="433"/>
                  </a:cubicBezTo>
                  <a:lnTo>
                    <a:pt x="430" y="223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3" name="Google Shape;7443;p50"/>
            <p:cNvSpPr/>
            <p:nvPr/>
          </p:nvSpPr>
          <p:spPr>
            <a:xfrm>
              <a:off x="7771425" y="3464386"/>
              <a:ext cx="11286" cy="17073"/>
            </a:xfrm>
            <a:custGeom>
              <a:avLst/>
              <a:gdLst/>
              <a:ahLst/>
              <a:cxnLst/>
              <a:rect l="l" t="t" r="r" b="b"/>
              <a:pathLst>
                <a:path w="431" h="652" extrusionOk="0">
                  <a:moveTo>
                    <a:pt x="216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33"/>
                  </a:lnTo>
                  <a:cubicBezTo>
                    <a:pt x="1" y="547"/>
                    <a:pt x="96" y="652"/>
                    <a:pt x="211" y="652"/>
                  </a:cubicBezTo>
                  <a:cubicBezTo>
                    <a:pt x="335" y="652"/>
                    <a:pt x="430" y="547"/>
                    <a:pt x="430" y="433"/>
                  </a:cubicBezTo>
                  <a:lnTo>
                    <a:pt x="430" y="223"/>
                  </a:lnTo>
                  <a:cubicBezTo>
                    <a:pt x="430" y="75"/>
                    <a:pt x="323" y="1"/>
                    <a:pt x="21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4" name="Google Shape;7444;p50"/>
            <p:cNvSpPr/>
            <p:nvPr/>
          </p:nvSpPr>
          <p:spPr>
            <a:xfrm>
              <a:off x="7696247" y="3446973"/>
              <a:ext cx="26264" cy="11521"/>
            </a:xfrm>
            <a:custGeom>
              <a:avLst/>
              <a:gdLst/>
              <a:ahLst/>
              <a:cxnLst/>
              <a:rect l="l" t="t" r="r" b="b"/>
              <a:pathLst>
                <a:path w="1003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16" y="439"/>
                  </a:lnTo>
                  <a:cubicBezTo>
                    <a:pt x="1002" y="439"/>
                    <a:pt x="1002" y="0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5" name="Google Shape;7445;p50"/>
            <p:cNvSpPr/>
            <p:nvPr/>
          </p:nvSpPr>
          <p:spPr>
            <a:xfrm>
              <a:off x="7763936" y="3446973"/>
              <a:ext cx="26264" cy="11521"/>
            </a:xfrm>
            <a:custGeom>
              <a:avLst/>
              <a:gdLst/>
              <a:ahLst/>
              <a:cxnLst/>
              <a:rect l="l" t="t" r="r" b="b"/>
              <a:pathLst>
                <a:path w="100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16" y="439"/>
                  </a:lnTo>
                  <a:cubicBezTo>
                    <a:pt x="1002" y="439"/>
                    <a:pt x="1002" y="0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6" name="Google Shape;7446;p50"/>
            <p:cNvSpPr/>
            <p:nvPr/>
          </p:nvSpPr>
          <p:spPr>
            <a:xfrm>
              <a:off x="7718243" y="3503218"/>
              <a:ext cx="49961" cy="16994"/>
            </a:xfrm>
            <a:custGeom>
              <a:avLst/>
              <a:gdLst/>
              <a:ahLst/>
              <a:cxnLst/>
              <a:rect l="l" t="t" r="r" b="b"/>
              <a:pathLst>
                <a:path w="1908" h="649" extrusionOk="0">
                  <a:moveTo>
                    <a:pt x="310" y="0"/>
                  </a:moveTo>
                  <a:cubicBezTo>
                    <a:pt x="144" y="0"/>
                    <a:pt x="1" y="217"/>
                    <a:pt x="162" y="371"/>
                  </a:cubicBezTo>
                  <a:cubicBezTo>
                    <a:pt x="372" y="553"/>
                    <a:pt x="642" y="648"/>
                    <a:pt x="915" y="648"/>
                  </a:cubicBezTo>
                  <a:cubicBezTo>
                    <a:pt x="928" y="648"/>
                    <a:pt x="941" y="648"/>
                    <a:pt x="954" y="648"/>
                  </a:cubicBezTo>
                  <a:cubicBezTo>
                    <a:pt x="967" y="648"/>
                    <a:pt x="980" y="648"/>
                    <a:pt x="993" y="648"/>
                  </a:cubicBezTo>
                  <a:cubicBezTo>
                    <a:pt x="1266" y="648"/>
                    <a:pt x="1536" y="553"/>
                    <a:pt x="1746" y="371"/>
                  </a:cubicBezTo>
                  <a:cubicBezTo>
                    <a:pt x="1907" y="217"/>
                    <a:pt x="1764" y="0"/>
                    <a:pt x="1597" y="0"/>
                  </a:cubicBezTo>
                  <a:cubicBezTo>
                    <a:pt x="1548" y="0"/>
                    <a:pt x="1496" y="20"/>
                    <a:pt x="1450" y="66"/>
                  </a:cubicBezTo>
                  <a:cubicBezTo>
                    <a:pt x="1302" y="166"/>
                    <a:pt x="1128" y="216"/>
                    <a:pt x="954" y="216"/>
                  </a:cubicBezTo>
                  <a:cubicBezTo>
                    <a:pt x="780" y="216"/>
                    <a:pt x="606" y="166"/>
                    <a:pt x="458" y="66"/>
                  </a:cubicBezTo>
                  <a:cubicBezTo>
                    <a:pt x="412" y="20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7" name="Google Shape;7447;p50"/>
            <p:cNvSpPr/>
            <p:nvPr/>
          </p:nvSpPr>
          <p:spPr>
            <a:xfrm>
              <a:off x="7658777" y="3402013"/>
              <a:ext cx="22519" cy="64729"/>
            </a:xfrm>
            <a:custGeom>
              <a:avLst/>
              <a:gdLst/>
              <a:ahLst/>
              <a:cxnLst/>
              <a:rect l="l" t="t" r="r" b="b"/>
              <a:pathLst>
                <a:path w="860" h="2472" extrusionOk="0">
                  <a:moveTo>
                    <a:pt x="0" y="0"/>
                  </a:moveTo>
                  <a:lnTo>
                    <a:pt x="0" y="2471"/>
                  </a:lnTo>
                  <a:lnTo>
                    <a:pt x="477" y="2414"/>
                  </a:lnTo>
                  <a:cubicBezTo>
                    <a:pt x="697" y="2385"/>
                    <a:pt x="859" y="2204"/>
                    <a:pt x="859" y="1985"/>
                  </a:cubicBezTo>
                  <a:lnTo>
                    <a:pt x="85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8" name="Google Shape;7448;p50"/>
            <p:cNvSpPr/>
            <p:nvPr/>
          </p:nvSpPr>
          <p:spPr>
            <a:xfrm>
              <a:off x="7805151" y="3402013"/>
              <a:ext cx="22519" cy="64729"/>
            </a:xfrm>
            <a:custGeom>
              <a:avLst/>
              <a:gdLst/>
              <a:ahLst/>
              <a:cxnLst/>
              <a:rect l="l" t="t" r="r" b="b"/>
              <a:pathLst>
                <a:path w="860" h="2472" extrusionOk="0">
                  <a:moveTo>
                    <a:pt x="1" y="0"/>
                  </a:moveTo>
                  <a:lnTo>
                    <a:pt x="1" y="1985"/>
                  </a:lnTo>
                  <a:cubicBezTo>
                    <a:pt x="1" y="2204"/>
                    <a:pt x="163" y="2385"/>
                    <a:pt x="382" y="2414"/>
                  </a:cubicBezTo>
                  <a:lnTo>
                    <a:pt x="859" y="2471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9" name="Google Shape;7449;p50"/>
            <p:cNvSpPr/>
            <p:nvPr/>
          </p:nvSpPr>
          <p:spPr>
            <a:xfrm>
              <a:off x="7652021" y="3351345"/>
              <a:ext cx="183635" cy="101388"/>
            </a:xfrm>
            <a:custGeom>
              <a:avLst/>
              <a:gdLst/>
              <a:ahLst/>
              <a:cxnLst/>
              <a:rect l="l" t="t" r="r" b="b"/>
              <a:pathLst>
                <a:path w="7013" h="3872" extrusionOk="0">
                  <a:moveTo>
                    <a:pt x="3481" y="1"/>
                  </a:moveTo>
                  <a:cubicBezTo>
                    <a:pt x="2139" y="1"/>
                    <a:pt x="797" y="650"/>
                    <a:pt x="1" y="1954"/>
                  </a:cubicBezTo>
                  <a:lnTo>
                    <a:pt x="1" y="2021"/>
                  </a:lnTo>
                  <a:cubicBezTo>
                    <a:pt x="1022" y="2489"/>
                    <a:pt x="2109" y="2813"/>
                    <a:pt x="3225" y="2985"/>
                  </a:cubicBezTo>
                  <a:cubicBezTo>
                    <a:pt x="3230" y="2985"/>
                    <a:pt x="3234" y="2985"/>
                    <a:pt x="3239" y="2985"/>
                  </a:cubicBezTo>
                  <a:cubicBezTo>
                    <a:pt x="3346" y="2985"/>
                    <a:pt x="3424" y="2876"/>
                    <a:pt x="3388" y="2775"/>
                  </a:cubicBezTo>
                  <a:lnTo>
                    <a:pt x="3244" y="2431"/>
                  </a:lnTo>
                  <a:cubicBezTo>
                    <a:pt x="3200" y="2325"/>
                    <a:pt x="3279" y="2219"/>
                    <a:pt x="3389" y="2219"/>
                  </a:cubicBezTo>
                  <a:cubicBezTo>
                    <a:pt x="3398" y="2219"/>
                    <a:pt x="3407" y="2220"/>
                    <a:pt x="3416" y="2221"/>
                  </a:cubicBezTo>
                  <a:cubicBezTo>
                    <a:pt x="4017" y="2326"/>
                    <a:pt x="5525" y="2698"/>
                    <a:pt x="6698" y="3872"/>
                  </a:cubicBezTo>
                  <a:lnTo>
                    <a:pt x="7013" y="2040"/>
                  </a:lnTo>
                  <a:cubicBezTo>
                    <a:pt x="6230" y="683"/>
                    <a:pt x="4856" y="1"/>
                    <a:pt x="348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0" name="Google Shape;7450;p50"/>
            <p:cNvSpPr/>
            <p:nvPr/>
          </p:nvSpPr>
          <p:spPr>
            <a:xfrm>
              <a:off x="7652021" y="3351293"/>
              <a:ext cx="183635" cy="84970"/>
            </a:xfrm>
            <a:custGeom>
              <a:avLst/>
              <a:gdLst/>
              <a:ahLst/>
              <a:cxnLst/>
              <a:rect l="l" t="t" r="r" b="b"/>
              <a:pathLst>
                <a:path w="7013" h="3245" extrusionOk="0">
                  <a:moveTo>
                    <a:pt x="3483" y="1"/>
                  </a:moveTo>
                  <a:cubicBezTo>
                    <a:pt x="2062" y="1"/>
                    <a:pt x="745" y="745"/>
                    <a:pt x="1" y="1956"/>
                  </a:cubicBezTo>
                  <a:lnTo>
                    <a:pt x="1" y="2023"/>
                  </a:lnTo>
                  <a:cubicBezTo>
                    <a:pt x="163" y="2099"/>
                    <a:pt x="363" y="2176"/>
                    <a:pt x="573" y="2262"/>
                  </a:cubicBezTo>
                  <a:cubicBezTo>
                    <a:pt x="1260" y="1162"/>
                    <a:pt x="2369" y="646"/>
                    <a:pt x="3469" y="646"/>
                  </a:cubicBezTo>
                  <a:cubicBezTo>
                    <a:pt x="4938" y="646"/>
                    <a:pt x="6393" y="1565"/>
                    <a:pt x="6812" y="3244"/>
                  </a:cubicBezTo>
                  <a:lnTo>
                    <a:pt x="7013" y="2042"/>
                  </a:lnTo>
                  <a:cubicBezTo>
                    <a:pt x="6288" y="783"/>
                    <a:pt x="4943" y="1"/>
                    <a:pt x="348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1" name="Google Shape;7451;p50"/>
            <p:cNvSpPr/>
            <p:nvPr/>
          </p:nvSpPr>
          <p:spPr>
            <a:xfrm>
              <a:off x="7630549" y="3345794"/>
              <a:ext cx="225086" cy="354493"/>
            </a:xfrm>
            <a:custGeom>
              <a:avLst/>
              <a:gdLst/>
              <a:ahLst/>
              <a:cxnLst/>
              <a:rect l="l" t="t" r="r" b="b"/>
              <a:pathLst>
                <a:path w="8596" h="13538" extrusionOk="0">
                  <a:moveTo>
                    <a:pt x="4303" y="430"/>
                  </a:moveTo>
                  <a:cubicBezTo>
                    <a:pt x="6440" y="430"/>
                    <a:pt x="8176" y="2157"/>
                    <a:pt x="8176" y="4294"/>
                  </a:cubicBezTo>
                  <a:lnTo>
                    <a:pt x="8176" y="4904"/>
                  </a:lnTo>
                  <a:cubicBezTo>
                    <a:pt x="8176" y="6364"/>
                    <a:pt x="7527" y="7747"/>
                    <a:pt x="6411" y="8682"/>
                  </a:cubicBezTo>
                  <a:lnTo>
                    <a:pt x="4303" y="10466"/>
                  </a:lnTo>
                  <a:lnTo>
                    <a:pt x="2195" y="8682"/>
                  </a:lnTo>
                  <a:cubicBezTo>
                    <a:pt x="1078" y="7747"/>
                    <a:pt x="430" y="6364"/>
                    <a:pt x="430" y="4904"/>
                  </a:cubicBezTo>
                  <a:lnTo>
                    <a:pt x="430" y="4294"/>
                  </a:lnTo>
                  <a:cubicBezTo>
                    <a:pt x="430" y="2157"/>
                    <a:pt x="2166" y="430"/>
                    <a:pt x="4303" y="430"/>
                  </a:cubicBezTo>
                  <a:close/>
                  <a:moveTo>
                    <a:pt x="4303" y="1"/>
                  </a:moveTo>
                  <a:cubicBezTo>
                    <a:pt x="1928" y="1"/>
                    <a:pt x="10" y="1918"/>
                    <a:pt x="0" y="4294"/>
                  </a:cubicBezTo>
                  <a:lnTo>
                    <a:pt x="0" y="4904"/>
                  </a:lnTo>
                  <a:cubicBezTo>
                    <a:pt x="0" y="6488"/>
                    <a:pt x="697" y="7995"/>
                    <a:pt x="1908" y="9016"/>
                  </a:cubicBezTo>
                  <a:lnTo>
                    <a:pt x="4093" y="10848"/>
                  </a:lnTo>
                  <a:lnTo>
                    <a:pt x="4093" y="13538"/>
                  </a:lnTo>
                  <a:lnTo>
                    <a:pt x="4522" y="13538"/>
                  </a:lnTo>
                  <a:lnTo>
                    <a:pt x="4522" y="10848"/>
                  </a:lnTo>
                  <a:lnTo>
                    <a:pt x="6688" y="9016"/>
                  </a:lnTo>
                  <a:cubicBezTo>
                    <a:pt x="7900" y="7995"/>
                    <a:pt x="8596" y="6488"/>
                    <a:pt x="8596" y="4904"/>
                  </a:cubicBezTo>
                  <a:lnTo>
                    <a:pt x="8596" y="4294"/>
                  </a:lnTo>
                  <a:cubicBezTo>
                    <a:pt x="8596" y="1928"/>
                    <a:pt x="6678" y="1"/>
                    <a:pt x="4303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2" name="Google Shape;7452;p50"/>
            <p:cNvSpPr/>
            <p:nvPr/>
          </p:nvSpPr>
          <p:spPr>
            <a:xfrm>
              <a:off x="7731964" y="3627335"/>
              <a:ext cx="22519" cy="33752"/>
            </a:xfrm>
            <a:custGeom>
              <a:avLst/>
              <a:gdLst/>
              <a:ahLst/>
              <a:cxnLst/>
              <a:rect l="l" t="t" r="r" b="b"/>
              <a:pathLst>
                <a:path w="860" h="1289" extrusionOk="0">
                  <a:moveTo>
                    <a:pt x="430" y="0"/>
                  </a:moveTo>
                  <a:cubicBezTo>
                    <a:pt x="191" y="0"/>
                    <a:pt x="1" y="191"/>
                    <a:pt x="1" y="430"/>
                  </a:cubicBezTo>
                  <a:lnTo>
                    <a:pt x="1" y="859"/>
                  </a:lnTo>
                  <a:cubicBezTo>
                    <a:pt x="1" y="1097"/>
                    <a:pt x="191" y="1288"/>
                    <a:pt x="430" y="1288"/>
                  </a:cubicBezTo>
                  <a:cubicBezTo>
                    <a:pt x="668" y="1288"/>
                    <a:pt x="859" y="1097"/>
                    <a:pt x="859" y="859"/>
                  </a:cubicBezTo>
                  <a:lnTo>
                    <a:pt x="859" y="430"/>
                  </a:lnTo>
                  <a:cubicBezTo>
                    <a:pt x="859" y="191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3" name="Google Shape;7453;p50"/>
            <p:cNvSpPr/>
            <p:nvPr/>
          </p:nvSpPr>
          <p:spPr>
            <a:xfrm>
              <a:off x="7611565" y="3617333"/>
              <a:ext cx="52972" cy="83216"/>
            </a:xfrm>
            <a:custGeom>
              <a:avLst/>
              <a:gdLst/>
              <a:ahLst/>
              <a:cxnLst/>
              <a:rect l="l" t="t" r="r" b="b"/>
              <a:pathLst>
                <a:path w="2023" h="3178" extrusionOk="0">
                  <a:moveTo>
                    <a:pt x="248" y="1"/>
                  </a:moveTo>
                  <a:cubicBezTo>
                    <a:pt x="144" y="106"/>
                    <a:pt x="58" y="230"/>
                    <a:pt x="0" y="363"/>
                  </a:cubicBezTo>
                  <a:lnTo>
                    <a:pt x="1374" y="1575"/>
                  </a:lnTo>
                  <a:cubicBezTo>
                    <a:pt x="1508" y="1699"/>
                    <a:pt x="1584" y="1870"/>
                    <a:pt x="1594" y="2052"/>
                  </a:cubicBezTo>
                  <a:lnTo>
                    <a:pt x="1594" y="3177"/>
                  </a:lnTo>
                  <a:lnTo>
                    <a:pt x="2023" y="3177"/>
                  </a:lnTo>
                  <a:lnTo>
                    <a:pt x="2023" y="2052"/>
                  </a:lnTo>
                  <a:cubicBezTo>
                    <a:pt x="2023" y="1746"/>
                    <a:pt x="1889" y="1451"/>
                    <a:pt x="1660" y="1250"/>
                  </a:cubicBezTo>
                  <a:lnTo>
                    <a:pt x="248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4" name="Google Shape;7454;p50"/>
            <p:cNvSpPr/>
            <p:nvPr/>
          </p:nvSpPr>
          <p:spPr>
            <a:xfrm>
              <a:off x="7821909" y="3617333"/>
              <a:ext cx="52972" cy="82954"/>
            </a:xfrm>
            <a:custGeom>
              <a:avLst/>
              <a:gdLst/>
              <a:ahLst/>
              <a:cxnLst/>
              <a:rect l="l" t="t" r="r" b="b"/>
              <a:pathLst>
                <a:path w="2023" h="3168" extrusionOk="0">
                  <a:moveTo>
                    <a:pt x="1774" y="1"/>
                  </a:moveTo>
                  <a:lnTo>
                    <a:pt x="363" y="1250"/>
                  </a:lnTo>
                  <a:cubicBezTo>
                    <a:pt x="134" y="1451"/>
                    <a:pt x="0" y="1746"/>
                    <a:pt x="0" y="2052"/>
                  </a:cubicBezTo>
                  <a:lnTo>
                    <a:pt x="0" y="3168"/>
                  </a:lnTo>
                  <a:lnTo>
                    <a:pt x="429" y="3168"/>
                  </a:lnTo>
                  <a:lnTo>
                    <a:pt x="429" y="2052"/>
                  </a:lnTo>
                  <a:cubicBezTo>
                    <a:pt x="439" y="1870"/>
                    <a:pt x="515" y="1699"/>
                    <a:pt x="649" y="1575"/>
                  </a:cubicBezTo>
                  <a:lnTo>
                    <a:pt x="2023" y="354"/>
                  </a:lnTo>
                  <a:cubicBezTo>
                    <a:pt x="1956" y="220"/>
                    <a:pt x="1879" y="106"/>
                    <a:pt x="1774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5" name="Google Shape;7455;p50"/>
          <p:cNvGrpSpPr/>
          <p:nvPr/>
        </p:nvGrpSpPr>
        <p:grpSpPr>
          <a:xfrm>
            <a:off x="6712765" y="4268082"/>
            <a:ext cx="263317" cy="354729"/>
            <a:chOff x="6712765" y="4268082"/>
            <a:chExt cx="263317" cy="354729"/>
          </a:xfrm>
        </p:grpSpPr>
        <p:sp>
          <p:nvSpPr>
            <p:cNvPr id="7456" name="Google Shape;7456;p50"/>
            <p:cNvSpPr/>
            <p:nvPr/>
          </p:nvSpPr>
          <p:spPr>
            <a:xfrm>
              <a:off x="6907372" y="4411209"/>
              <a:ext cx="36004" cy="131658"/>
            </a:xfrm>
            <a:custGeom>
              <a:avLst/>
              <a:gdLst/>
              <a:ahLst/>
              <a:cxnLst/>
              <a:rect l="l" t="t" r="r" b="b"/>
              <a:pathLst>
                <a:path w="1375" h="5028" extrusionOk="0">
                  <a:moveTo>
                    <a:pt x="0" y="0"/>
                  </a:moveTo>
                  <a:lnTo>
                    <a:pt x="0" y="1632"/>
                  </a:lnTo>
                  <a:cubicBezTo>
                    <a:pt x="0" y="1842"/>
                    <a:pt x="67" y="2042"/>
                    <a:pt x="201" y="2204"/>
                  </a:cubicBezTo>
                  <a:cubicBezTo>
                    <a:pt x="277" y="2300"/>
                    <a:pt x="277" y="2433"/>
                    <a:pt x="201" y="2529"/>
                  </a:cubicBezTo>
                  <a:cubicBezTo>
                    <a:pt x="67" y="2691"/>
                    <a:pt x="0" y="2891"/>
                    <a:pt x="0" y="3101"/>
                  </a:cubicBezTo>
                  <a:cubicBezTo>
                    <a:pt x="0" y="3311"/>
                    <a:pt x="77" y="3511"/>
                    <a:pt x="210" y="3683"/>
                  </a:cubicBezTo>
                  <a:cubicBezTo>
                    <a:pt x="286" y="3788"/>
                    <a:pt x="286" y="3931"/>
                    <a:pt x="210" y="4036"/>
                  </a:cubicBezTo>
                  <a:cubicBezTo>
                    <a:pt x="77" y="4274"/>
                    <a:pt x="0" y="4541"/>
                    <a:pt x="0" y="4809"/>
                  </a:cubicBezTo>
                  <a:lnTo>
                    <a:pt x="868" y="5028"/>
                  </a:lnTo>
                  <a:cubicBezTo>
                    <a:pt x="868" y="5028"/>
                    <a:pt x="1307" y="4589"/>
                    <a:pt x="1307" y="4074"/>
                  </a:cubicBezTo>
                  <a:cubicBezTo>
                    <a:pt x="1307" y="3845"/>
                    <a:pt x="1231" y="3626"/>
                    <a:pt x="1097" y="3444"/>
                  </a:cubicBezTo>
                  <a:cubicBezTo>
                    <a:pt x="1012" y="3339"/>
                    <a:pt x="1012" y="3177"/>
                    <a:pt x="1097" y="3072"/>
                  </a:cubicBezTo>
                  <a:cubicBezTo>
                    <a:pt x="1374" y="2710"/>
                    <a:pt x="1374" y="2204"/>
                    <a:pt x="1107" y="1842"/>
                  </a:cubicBezTo>
                  <a:cubicBezTo>
                    <a:pt x="1040" y="1737"/>
                    <a:pt x="1040" y="1603"/>
                    <a:pt x="1107" y="1498"/>
                  </a:cubicBezTo>
                  <a:cubicBezTo>
                    <a:pt x="1240" y="1327"/>
                    <a:pt x="1307" y="1107"/>
                    <a:pt x="1307" y="888"/>
                  </a:cubicBezTo>
                  <a:cubicBezTo>
                    <a:pt x="1317" y="516"/>
                    <a:pt x="1107" y="163"/>
                    <a:pt x="76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7" name="Google Shape;7457;p50"/>
            <p:cNvSpPr/>
            <p:nvPr/>
          </p:nvSpPr>
          <p:spPr>
            <a:xfrm>
              <a:off x="6745496" y="4411209"/>
              <a:ext cx="36240" cy="131658"/>
            </a:xfrm>
            <a:custGeom>
              <a:avLst/>
              <a:gdLst/>
              <a:ahLst/>
              <a:cxnLst/>
              <a:rect l="l" t="t" r="r" b="b"/>
              <a:pathLst>
                <a:path w="1384" h="5028" extrusionOk="0">
                  <a:moveTo>
                    <a:pt x="621" y="0"/>
                  </a:moveTo>
                  <a:cubicBezTo>
                    <a:pt x="277" y="163"/>
                    <a:pt x="58" y="516"/>
                    <a:pt x="67" y="888"/>
                  </a:cubicBezTo>
                  <a:cubicBezTo>
                    <a:pt x="67" y="1107"/>
                    <a:pt x="144" y="1327"/>
                    <a:pt x="268" y="1498"/>
                  </a:cubicBezTo>
                  <a:cubicBezTo>
                    <a:pt x="344" y="1603"/>
                    <a:pt x="344" y="1737"/>
                    <a:pt x="268" y="1842"/>
                  </a:cubicBezTo>
                  <a:cubicBezTo>
                    <a:pt x="0" y="2204"/>
                    <a:pt x="10" y="2710"/>
                    <a:pt x="287" y="3072"/>
                  </a:cubicBezTo>
                  <a:cubicBezTo>
                    <a:pt x="372" y="3177"/>
                    <a:pt x="372" y="3339"/>
                    <a:pt x="287" y="3444"/>
                  </a:cubicBezTo>
                  <a:cubicBezTo>
                    <a:pt x="144" y="3626"/>
                    <a:pt x="67" y="3845"/>
                    <a:pt x="77" y="4074"/>
                  </a:cubicBezTo>
                  <a:cubicBezTo>
                    <a:pt x="77" y="4589"/>
                    <a:pt x="506" y="5028"/>
                    <a:pt x="506" y="5028"/>
                  </a:cubicBezTo>
                  <a:lnTo>
                    <a:pt x="1384" y="4809"/>
                  </a:lnTo>
                  <a:cubicBezTo>
                    <a:pt x="1374" y="4541"/>
                    <a:pt x="1307" y="4274"/>
                    <a:pt x="1174" y="4036"/>
                  </a:cubicBezTo>
                  <a:cubicBezTo>
                    <a:pt x="1088" y="3931"/>
                    <a:pt x="1088" y="3788"/>
                    <a:pt x="1174" y="3683"/>
                  </a:cubicBezTo>
                  <a:cubicBezTo>
                    <a:pt x="1307" y="3511"/>
                    <a:pt x="1384" y="3311"/>
                    <a:pt x="1374" y="3101"/>
                  </a:cubicBezTo>
                  <a:cubicBezTo>
                    <a:pt x="1374" y="2891"/>
                    <a:pt x="1307" y="2691"/>
                    <a:pt x="1183" y="2529"/>
                  </a:cubicBezTo>
                  <a:cubicBezTo>
                    <a:pt x="1107" y="2433"/>
                    <a:pt x="1107" y="2300"/>
                    <a:pt x="1183" y="2204"/>
                  </a:cubicBezTo>
                  <a:cubicBezTo>
                    <a:pt x="1307" y="2042"/>
                    <a:pt x="1374" y="1842"/>
                    <a:pt x="1374" y="1632"/>
                  </a:cubicBezTo>
                  <a:lnTo>
                    <a:pt x="1374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8" name="Google Shape;7458;p50"/>
            <p:cNvSpPr/>
            <p:nvPr/>
          </p:nvSpPr>
          <p:spPr>
            <a:xfrm>
              <a:off x="6752985" y="4268082"/>
              <a:ext cx="183138" cy="134669"/>
            </a:xfrm>
            <a:custGeom>
              <a:avLst/>
              <a:gdLst/>
              <a:ahLst/>
              <a:cxnLst/>
              <a:rect l="l" t="t" r="r" b="b"/>
              <a:pathLst>
                <a:path w="6994" h="5143" extrusionOk="0">
                  <a:moveTo>
                    <a:pt x="3492" y="0"/>
                  </a:moveTo>
                  <a:cubicBezTo>
                    <a:pt x="1565" y="0"/>
                    <a:pt x="1" y="1565"/>
                    <a:pt x="1" y="3501"/>
                  </a:cubicBezTo>
                  <a:lnTo>
                    <a:pt x="1" y="5142"/>
                  </a:lnTo>
                  <a:lnTo>
                    <a:pt x="6993" y="5142"/>
                  </a:lnTo>
                  <a:lnTo>
                    <a:pt x="6993" y="3501"/>
                  </a:lnTo>
                  <a:cubicBezTo>
                    <a:pt x="6993" y="1565"/>
                    <a:pt x="5429" y="0"/>
                    <a:pt x="3492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9" name="Google Shape;7459;p50"/>
            <p:cNvSpPr/>
            <p:nvPr/>
          </p:nvSpPr>
          <p:spPr>
            <a:xfrm>
              <a:off x="6712765" y="4456928"/>
              <a:ext cx="263316" cy="165882"/>
            </a:xfrm>
            <a:custGeom>
              <a:avLst/>
              <a:gdLst/>
              <a:ahLst/>
              <a:cxnLst/>
              <a:rect l="l" t="t" r="r" b="b"/>
              <a:pathLst>
                <a:path w="10056" h="6335" extrusionOk="0">
                  <a:moveTo>
                    <a:pt x="3721" y="0"/>
                  </a:moveTo>
                  <a:lnTo>
                    <a:pt x="3721" y="1784"/>
                  </a:lnTo>
                  <a:cubicBezTo>
                    <a:pt x="3721" y="2156"/>
                    <a:pt x="3483" y="2481"/>
                    <a:pt x="3130" y="2605"/>
                  </a:cubicBezTo>
                  <a:lnTo>
                    <a:pt x="878" y="3406"/>
                  </a:lnTo>
                  <a:cubicBezTo>
                    <a:pt x="354" y="3587"/>
                    <a:pt x="1" y="4083"/>
                    <a:pt x="1" y="4637"/>
                  </a:cubicBezTo>
                  <a:lnTo>
                    <a:pt x="1" y="5676"/>
                  </a:lnTo>
                  <a:cubicBezTo>
                    <a:pt x="1" y="6039"/>
                    <a:pt x="296" y="6335"/>
                    <a:pt x="659" y="6335"/>
                  </a:cubicBezTo>
                  <a:lnTo>
                    <a:pt x="9398" y="6335"/>
                  </a:lnTo>
                  <a:cubicBezTo>
                    <a:pt x="9760" y="6335"/>
                    <a:pt x="10056" y="6039"/>
                    <a:pt x="10056" y="5676"/>
                  </a:cubicBezTo>
                  <a:lnTo>
                    <a:pt x="10056" y="4637"/>
                  </a:lnTo>
                  <a:cubicBezTo>
                    <a:pt x="10056" y="4083"/>
                    <a:pt x="9703" y="3587"/>
                    <a:pt x="9178" y="3406"/>
                  </a:cubicBezTo>
                  <a:lnTo>
                    <a:pt x="6927" y="2605"/>
                  </a:lnTo>
                  <a:cubicBezTo>
                    <a:pt x="6574" y="2481"/>
                    <a:pt x="6345" y="2156"/>
                    <a:pt x="6345" y="1784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0" name="Google Shape;7460;p50"/>
            <p:cNvSpPr/>
            <p:nvPr/>
          </p:nvSpPr>
          <p:spPr>
            <a:xfrm>
              <a:off x="6713027" y="4529854"/>
              <a:ext cx="263055" cy="92957"/>
            </a:xfrm>
            <a:custGeom>
              <a:avLst/>
              <a:gdLst/>
              <a:ahLst/>
              <a:cxnLst/>
              <a:rect l="l" t="t" r="r" b="b"/>
              <a:pathLst>
                <a:path w="10046" h="3550" extrusionOk="0">
                  <a:moveTo>
                    <a:pt x="2624" y="1"/>
                  </a:moveTo>
                  <a:lnTo>
                    <a:pt x="868" y="621"/>
                  </a:lnTo>
                  <a:cubicBezTo>
                    <a:pt x="344" y="802"/>
                    <a:pt x="0" y="1298"/>
                    <a:pt x="0" y="1852"/>
                  </a:cubicBezTo>
                  <a:lnTo>
                    <a:pt x="0" y="2891"/>
                  </a:lnTo>
                  <a:cubicBezTo>
                    <a:pt x="0" y="3254"/>
                    <a:pt x="286" y="3550"/>
                    <a:pt x="649" y="3550"/>
                  </a:cubicBezTo>
                  <a:lnTo>
                    <a:pt x="9388" y="3550"/>
                  </a:lnTo>
                  <a:cubicBezTo>
                    <a:pt x="9750" y="3550"/>
                    <a:pt x="10046" y="3254"/>
                    <a:pt x="10046" y="2891"/>
                  </a:cubicBezTo>
                  <a:lnTo>
                    <a:pt x="10046" y="1852"/>
                  </a:lnTo>
                  <a:cubicBezTo>
                    <a:pt x="10046" y="1298"/>
                    <a:pt x="9693" y="802"/>
                    <a:pt x="9168" y="621"/>
                  </a:cubicBezTo>
                  <a:lnTo>
                    <a:pt x="7413" y="1"/>
                  </a:lnTo>
                  <a:cubicBezTo>
                    <a:pt x="7327" y="1260"/>
                    <a:pt x="6278" y="2233"/>
                    <a:pt x="5018" y="2233"/>
                  </a:cubicBezTo>
                  <a:cubicBezTo>
                    <a:pt x="3759" y="2233"/>
                    <a:pt x="2719" y="1260"/>
                    <a:pt x="262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1" name="Google Shape;7461;p50"/>
            <p:cNvSpPr/>
            <p:nvPr/>
          </p:nvSpPr>
          <p:spPr>
            <a:xfrm>
              <a:off x="6810199" y="4468424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20" y="1002"/>
                    <a:pt x="866" y="1092"/>
                    <a:pt x="1312" y="1092"/>
                  </a:cubicBezTo>
                  <a:cubicBezTo>
                    <a:pt x="1758" y="1092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2" name="Google Shape;7462;p50"/>
            <p:cNvSpPr/>
            <p:nvPr/>
          </p:nvSpPr>
          <p:spPr>
            <a:xfrm>
              <a:off x="6752226" y="4336399"/>
              <a:ext cx="184630" cy="149019"/>
            </a:xfrm>
            <a:custGeom>
              <a:avLst/>
              <a:gdLst/>
              <a:ahLst/>
              <a:cxnLst/>
              <a:rect l="l" t="t" r="r" b="b"/>
              <a:pathLst>
                <a:path w="7051" h="5691" extrusionOk="0">
                  <a:moveTo>
                    <a:pt x="3521" y="0"/>
                  </a:moveTo>
                  <a:cubicBezTo>
                    <a:pt x="3452" y="0"/>
                    <a:pt x="3383" y="34"/>
                    <a:pt x="3340" y="100"/>
                  </a:cubicBezTo>
                  <a:cubicBezTo>
                    <a:pt x="2529" y="1360"/>
                    <a:pt x="1451" y="1789"/>
                    <a:pt x="955" y="1923"/>
                  </a:cubicBezTo>
                  <a:cubicBezTo>
                    <a:pt x="869" y="1951"/>
                    <a:pt x="573" y="1980"/>
                    <a:pt x="573" y="1980"/>
                  </a:cubicBezTo>
                  <a:cubicBezTo>
                    <a:pt x="249" y="1980"/>
                    <a:pt x="1" y="2266"/>
                    <a:pt x="30" y="2581"/>
                  </a:cubicBezTo>
                  <a:cubicBezTo>
                    <a:pt x="68" y="2867"/>
                    <a:pt x="316" y="3077"/>
                    <a:pt x="602" y="3077"/>
                  </a:cubicBezTo>
                  <a:lnTo>
                    <a:pt x="697" y="3077"/>
                  </a:lnTo>
                  <a:cubicBezTo>
                    <a:pt x="812" y="4556"/>
                    <a:pt x="2043" y="5691"/>
                    <a:pt x="3521" y="5691"/>
                  </a:cubicBezTo>
                  <a:cubicBezTo>
                    <a:pt x="5009" y="5691"/>
                    <a:pt x="6240" y="4556"/>
                    <a:pt x="6355" y="3077"/>
                  </a:cubicBezTo>
                  <a:lnTo>
                    <a:pt x="6440" y="3077"/>
                  </a:lnTo>
                  <a:cubicBezTo>
                    <a:pt x="6727" y="3077"/>
                    <a:pt x="6975" y="2867"/>
                    <a:pt x="7013" y="2581"/>
                  </a:cubicBezTo>
                  <a:cubicBezTo>
                    <a:pt x="7051" y="2266"/>
                    <a:pt x="6793" y="1980"/>
                    <a:pt x="6469" y="1980"/>
                  </a:cubicBezTo>
                  <a:cubicBezTo>
                    <a:pt x="6469" y="1980"/>
                    <a:pt x="6183" y="1951"/>
                    <a:pt x="6087" y="1923"/>
                  </a:cubicBezTo>
                  <a:cubicBezTo>
                    <a:pt x="5591" y="1789"/>
                    <a:pt x="4523" y="1360"/>
                    <a:pt x="3702" y="100"/>
                  </a:cubicBezTo>
                  <a:cubicBezTo>
                    <a:pt x="3660" y="34"/>
                    <a:pt x="3590" y="0"/>
                    <a:pt x="3521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3" name="Google Shape;7463;p50"/>
            <p:cNvSpPr/>
            <p:nvPr/>
          </p:nvSpPr>
          <p:spPr>
            <a:xfrm>
              <a:off x="6752226" y="4336451"/>
              <a:ext cx="169417" cy="149202"/>
            </a:xfrm>
            <a:custGeom>
              <a:avLst/>
              <a:gdLst/>
              <a:ahLst/>
              <a:cxnLst/>
              <a:rect l="l" t="t" r="r" b="b"/>
              <a:pathLst>
                <a:path w="6470" h="5698" extrusionOk="0">
                  <a:moveTo>
                    <a:pt x="3521" y="1"/>
                  </a:moveTo>
                  <a:cubicBezTo>
                    <a:pt x="3452" y="1"/>
                    <a:pt x="3383" y="36"/>
                    <a:pt x="3340" y="108"/>
                  </a:cubicBezTo>
                  <a:cubicBezTo>
                    <a:pt x="2901" y="785"/>
                    <a:pt x="2281" y="1339"/>
                    <a:pt x="1556" y="1692"/>
                  </a:cubicBezTo>
                  <a:cubicBezTo>
                    <a:pt x="1365" y="1787"/>
                    <a:pt x="1165" y="1863"/>
                    <a:pt x="955" y="1921"/>
                  </a:cubicBezTo>
                  <a:cubicBezTo>
                    <a:pt x="869" y="1949"/>
                    <a:pt x="573" y="1978"/>
                    <a:pt x="573" y="1978"/>
                  </a:cubicBezTo>
                  <a:cubicBezTo>
                    <a:pt x="249" y="1978"/>
                    <a:pt x="1" y="2264"/>
                    <a:pt x="30" y="2579"/>
                  </a:cubicBezTo>
                  <a:cubicBezTo>
                    <a:pt x="68" y="2865"/>
                    <a:pt x="316" y="3075"/>
                    <a:pt x="612" y="3075"/>
                  </a:cubicBezTo>
                  <a:lnTo>
                    <a:pt x="697" y="3075"/>
                  </a:lnTo>
                  <a:cubicBezTo>
                    <a:pt x="801" y="4570"/>
                    <a:pt x="2056" y="5697"/>
                    <a:pt x="3504" y="5697"/>
                  </a:cubicBezTo>
                  <a:cubicBezTo>
                    <a:pt x="3654" y="5697"/>
                    <a:pt x="3807" y="5685"/>
                    <a:pt x="3960" y="5660"/>
                  </a:cubicBezTo>
                  <a:cubicBezTo>
                    <a:pt x="2710" y="5460"/>
                    <a:pt x="1737" y="4458"/>
                    <a:pt x="1575" y="3199"/>
                  </a:cubicBezTo>
                  <a:cubicBezTo>
                    <a:pt x="1556" y="3018"/>
                    <a:pt x="1556" y="2827"/>
                    <a:pt x="1575" y="2636"/>
                  </a:cubicBezTo>
                  <a:cubicBezTo>
                    <a:pt x="1594" y="2483"/>
                    <a:pt x="1642" y="2340"/>
                    <a:pt x="1728" y="2207"/>
                  </a:cubicBezTo>
                  <a:cubicBezTo>
                    <a:pt x="1804" y="2102"/>
                    <a:pt x="1909" y="2006"/>
                    <a:pt x="2033" y="1940"/>
                  </a:cubicBezTo>
                  <a:cubicBezTo>
                    <a:pt x="2615" y="1606"/>
                    <a:pt x="3121" y="1148"/>
                    <a:pt x="3521" y="604"/>
                  </a:cubicBezTo>
                  <a:cubicBezTo>
                    <a:pt x="3970" y="1234"/>
                    <a:pt x="4580" y="1739"/>
                    <a:pt x="5286" y="2083"/>
                  </a:cubicBezTo>
                  <a:cubicBezTo>
                    <a:pt x="5445" y="2158"/>
                    <a:pt x="5616" y="2196"/>
                    <a:pt x="5786" y="2196"/>
                  </a:cubicBezTo>
                  <a:cubicBezTo>
                    <a:pt x="6025" y="2196"/>
                    <a:pt x="6263" y="2122"/>
                    <a:pt x="6469" y="1978"/>
                  </a:cubicBezTo>
                  <a:cubicBezTo>
                    <a:pt x="6469" y="1978"/>
                    <a:pt x="6183" y="1949"/>
                    <a:pt x="6087" y="1921"/>
                  </a:cubicBezTo>
                  <a:cubicBezTo>
                    <a:pt x="5591" y="1787"/>
                    <a:pt x="4523" y="1358"/>
                    <a:pt x="3702" y="108"/>
                  </a:cubicBezTo>
                  <a:cubicBezTo>
                    <a:pt x="3660" y="36"/>
                    <a:pt x="3590" y="1"/>
                    <a:pt x="352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4" name="Google Shape;7464;p50"/>
            <p:cNvSpPr/>
            <p:nvPr/>
          </p:nvSpPr>
          <p:spPr>
            <a:xfrm>
              <a:off x="6804439" y="4388847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5" name="Google Shape;7465;p50"/>
            <p:cNvSpPr/>
            <p:nvPr/>
          </p:nvSpPr>
          <p:spPr>
            <a:xfrm>
              <a:off x="6873148" y="4388847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6" name="Google Shape;7466;p50"/>
            <p:cNvSpPr/>
            <p:nvPr/>
          </p:nvSpPr>
          <p:spPr>
            <a:xfrm>
              <a:off x="6878883" y="4496887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7" name="Google Shape;7467;p50"/>
            <p:cNvSpPr/>
            <p:nvPr/>
          </p:nvSpPr>
          <p:spPr>
            <a:xfrm>
              <a:off x="6810199" y="4496887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8" name="Google Shape;7468;p50"/>
            <p:cNvSpPr/>
            <p:nvPr/>
          </p:nvSpPr>
          <p:spPr>
            <a:xfrm>
              <a:off x="6841909" y="4269810"/>
              <a:ext cx="94214" cy="101467"/>
            </a:xfrm>
            <a:custGeom>
              <a:avLst/>
              <a:gdLst/>
              <a:ahLst/>
              <a:cxnLst/>
              <a:rect l="l" t="t" r="r" b="b"/>
              <a:pathLst>
                <a:path w="3598" h="3875" extrusionOk="0">
                  <a:moveTo>
                    <a:pt x="735" y="1"/>
                  </a:moveTo>
                  <a:cubicBezTo>
                    <a:pt x="1" y="1861"/>
                    <a:pt x="1375" y="3874"/>
                    <a:pt x="3378" y="3874"/>
                  </a:cubicBezTo>
                  <a:cubicBezTo>
                    <a:pt x="3454" y="3874"/>
                    <a:pt x="3521" y="3874"/>
                    <a:pt x="3597" y="3865"/>
                  </a:cubicBezTo>
                  <a:lnTo>
                    <a:pt x="3597" y="3435"/>
                  </a:lnTo>
                  <a:cubicBezTo>
                    <a:pt x="3597" y="1747"/>
                    <a:pt x="2386" y="306"/>
                    <a:pt x="735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9" name="Google Shape;7469;p50"/>
            <p:cNvSpPr/>
            <p:nvPr/>
          </p:nvSpPr>
          <p:spPr>
            <a:xfrm>
              <a:off x="6818683" y="4426187"/>
              <a:ext cx="51480" cy="22755"/>
            </a:xfrm>
            <a:custGeom>
              <a:avLst/>
              <a:gdLst/>
              <a:ahLst/>
              <a:cxnLst/>
              <a:rect l="l" t="t" r="r" b="b"/>
              <a:pathLst>
                <a:path w="1966" h="869" extrusionOk="0">
                  <a:moveTo>
                    <a:pt x="125" y="1"/>
                  </a:moveTo>
                  <a:cubicBezTo>
                    <a:pt x="58" y="1"/>
                    <a:pt x="1" y="58"/>
                    <a:pt x="10" y="125"/>
                  </a:cubicBezTo>
                  <a:cubicBezTo>
                    <a:pt x="86" y="545"/>
                    <a:pt x="487" y="869"/>
                    <a:pt x="983" y="869"/>
                  </a:cubicBezTo>
                  <a:cubicBezTo>
                    <a:pt x="1479" y="869"/>
                    <a:pt x="1890" y="545"/>
                    <a:pt x="1956" y="125"/>
                  </a:cubicBezTo>
                  <a:cubicBezTo>
                    <a:pt x="1966" y="58"/>
                    <a:pt x="1918" y="1"/>
                    <a:pt x="1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0" name="Google Shape;7470;p50"/>
            <p:cNvSpPr/>
            <p:nvPr/>
          </p:nvSpPr>
          <p:spPr>
            <a:xfrm>
              <a:off x="6754242" y="4529854"/>
              <a:ext cx="180624" cy="87222"/>
            </a:xfrm>
            <a:custGeom>
              <a:avLst/>
              <a:gdLst/>
              <a:ahLst/>
              <a:cxnLst/>
              <a:rect l="l" t="t" r="r" b="b"/>
              <a:pathLst>
                <a:path w="6898" h="3331" extrusionOk="0">
                  <a:moveTo>
                    <a:pt x="1050" y="1"/>
                  </a:moveTo>
                  <a:lnTo>
                    <a:pt x="0" y="373"/>
                  </a:lnTo>
                  <a:cubicBezTo>
                    <a:pt x="258" y="2071"/>
                    <a:pt x="1727" y="3330"/>
                    <a:pt x="3444" y="3330"/>
                  </a:cubicBezTo>
                  <a:cubicBezTo>
                    <a:pt x="5171" y="3330"/>
                    <a:pt x="6631" y="2071"/>
                    <a:pt x="6898" y="373"/>
                  </a:cubicBezTo>
                  <a:lnTo>
                    <a:pt x="5839" y="1"/>
                  </a:lnTo>
                  <a:cubicBezTo>
                    <a:pt x="5753" y="1260"/>
                    <a:pt x="4704" y="2233"/>
                    <a:pt x="3444" y="2233"/>
                  </a:cubicBezTo>
                  <a:cubicBezTo>
                    <a:pt x="2185" y="2233"/>
                    <a:pt x="1145" y="1260"/>
                    <a:pt x="10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1" name="Google Shape;7471;p50"/>
            <p:cNvSpPr/>
            <p:nvPr/>
          </p:nvSpPr>
          <p:spPr>
            <a:xfrm>
              <a:off x="6764978" y="4525874"/>
              <a:ext cx="158891" cy="79707"/>
            </a:xfrm>
            <a:custGeom>
              <a:avLst/>
              <a:gdLst/>
              <a:ahLst/>
              <a:cxnLst/>
              <a:rect l="l" t="t" r="r" b="b"/>
              <a:pathLst>
                <a:path w="6068" h="3044" extrusionOk="0">
                  <a:moveTo>
                    <a:pt x="1069" y="0"/>
                  </a:moveTo>
                  <a:lnTo>
                    <a:pt x="1" y="372"/>
                  </a:lnTo>
                  <a:cubicBezTo>
                    <a:pt x="201" y="1899"/>
                    <a:pt x="1498" y="3043"/>
                    <a:pt x="3034" y="3043"/>
                  </a:cubicBezTo>
                  <a:cubicBezTo>
                    <a:pt x="4570" y="3043"/>
                    <a:pt x="5868" y="1899"/>
                    <a:pt x="6068" y="372"/>
                  </a:cubicBezTo>
                  <a:lnTo>
                    <a:pt x="4999" y="0"/>
                  </a:lnTo>
                  <a:cubicBezTo>
                    <a:pt x="4999" y="1088"/>
                    <a:pt x="4122" y="1965"/>
                    <a:pt x="3034" y="1965"/>
                  </a:cubicBezTo>
                  <a:cubicBezTo>
                    <a:pt x="1947" y="1965"/>
                    <a:pt x="1069" y="1088"/>
                    <a:pt x="1069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2" name="Google Shape;7472;p50"/>
          <p:cNvGrpSpPr/>
          <p:nvPr/>
        </p:nvGrpSpPr>
        <p:grpSpPr>
          <a:xfrm>
            <a:off x="5359341" y="2419159"/>
            <a:ext cx="262819" cy="354860"/>
            <a:chOff x="5359341" y="2419159"/>
            <a:chExt cx="262819" cy="354860"/>
          </a:xfrm>
        </p:grpSpPr>
        <p:sp>
          <p:nvSpPr>
            <p:cNvPr id="7473" name="Google Shape;7473;p50"/>
            <p:cNvSpPr/>
            <p:nvPr/>
          </p:nvSpPr>
          <p:spPr>
            <a:xfrm>
              <a:off x="5359341" y="2636364"/>
              <a:ext cx="262819" cy="137655"/>
            </a:xfrm>
            <a:custGeom>
              <a:avLst/>
              <a:gdLst/>
              <a:ahLst/>
              <a:cxnLst/>
              <a:rect l="l" t="t" r="r" b="b"/>
              <a:pathLst>
                <a:path w="10037" h="5257" extrusionOk="0">
                  <a:moveTo>
                    <a:pt x="4360" y="0"/>
                  </a:moveTo>
                  <a:lnTo>
                    <a:pt x="1021" y="1174"/>
                  </a:lnTo>
                  <a:cubicBezTo>
                    <a:pt x="410" y="1393"/>
                    <a:pt x="0" y="1966"/>
                    <a:pt x="0" y="2614"/>
                  </a:cubicBezTo>
                  <a:lnTo>
                    <a:pt x="0" y="4599"/>
                  </a:lnTo>
                  <a:cubicBezTo>
                    <a:pt x="0" y="4961"/>
                    <a:pt x="296" y="5257"/>
                    <a:pt x="659" y="5257"/>
                  </a:cubicBezTo>
                  <a:lnTo>
                    <a:pt x="9378" y="5257"/>
                  </a:lnTo>
                  <a:cubicBezTo>
                    <a:pt x="9741" y="5257"/>
                    <a:pt x="10036" y="4961"/>
                    <a:pt x="10036" y="4599"/>
                  </a:cubicBezTo>
                  <a:lnTo>
                    <a:pt x="10036" y="2614"/>
                  </a:lnTo>
                  <a:cubicBezTo>
                    <a:pt x="10036" y="1966"/>
                    <a:pt x="9626" y="1393"/>
                    <a:pt x="9016" y="1174"/>
                  </a:cubicBezTo>
                  <a:lnTo>
                    <a:pt x="5677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4" name="Google Shape;7474;p50"/>
            <p:cNvSpPr/>
            <p:nvPr/>
          </p:nvSpPr>
          <p:spPr>
            <a:xfrm>
              <a:off x="5400556" y="2636364"/>
              <a:ext cx="180388" cy="102698"/>
            </a:xfrm>
            <a:custGeom>
              <a:avLst/>
              <a:gdLst/>
              <a:ahLst/>
              <a:cxnLst/>
              <a:rect l="l" t="t" r="r" b="b"/>
              <a:pathLst>
                <a:path w="6889" h="3922" extrusionOk="0">
                  <a:moveTo>
                    <a:pt x="2786" y="0"/>
                  </a:moveTo>
                  <a:lnTo>
                    <a:pt x="0" y="983"/>
                  </a:lnTo>
                  <a:cubicBezTo>
                    <a:pt x="267" y="2672"/>
                    <a:pt x="1727" y="3921"/>
                    <a:pt x="3444" y="3921"/>
                  </a:cubicBezTo>
                  <a:cubicBezTo>
                    <a:pt x="5152" y="3921"/>
                    <a:pt x="6612" y="2672"/>
                    <a:pt x="6879" y="983"/>
                  </a:cubicBezTo>
                  <a:lnTo>
                    <a:pt x="6888" y="983"/>
                  </a:lnTo>
                  <a:lnTo>
                    <a:pt x="4103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5" name="Google Shape;7475;p50"/>
            <p:cNvSpPr/>
            <p:nvPr/>
          </p:nvSpPr>
          <p:spPr>
            <a:xfrm>
              <a:off x="5359341" y="2636364"/>
              <a:ext cx="131423" cy="137655"/>
            </a:xfrm>
            <a:custGeom>
              <a:avLst/>
              <a:gdLst/>
              <a:ahLst/>
              <a:cxnLst/>
              <a:rect l="l" t="t" r="r" b="b"/>
              <a:pathLst>
                <a:path w="5019" h="5257" extrusionOk="0">
                  <a:moveTo>
                    <a:pt x="4360" y="0"/>
                  </a:moveTo>
                  <a:lnTo>
                    <a:pt x="1021" y="1174"/>
                  </a:lnTo>
                  <a:cubicBezTo>
                    <a:pt x="410" y="1393"/>
                    <a:pt x="0" y="1966"/>
                    <a:pt x="0" y="2614"/>
                  </a:cubicBezTo>
                  <a:lnTo>
                    <a:pt x="0" y="4599"/>
                  </a:lnTo>
                  <a:cubicBezTo>
                    <a:pt x="0" y="4961"/>
                    <a:pt x="296" y="5257"/>
                    <a:pt x="659" y="5257"/>
                  </a:cubicBezTo>
                  <a:lnTo>
                    <a:pt x="5018" y="5257"/>
                  </a:lnTo>
                  <a:lnTo>
                    <a:pt x="5018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6" name="Google Shape;7476;p50"/>
            <p:cNvSpPr/>
            <p:nvPr/>
          </p:nvSpPr>
          <p:spPr>
            <a:xfrm>
              <a:off x="5400556" y="2636364"/>
              <a:ext cx="90207" cy="102698"/>
            </a:xfrm>
            <a:custGeom>
              <a:avLst/>
              <a:gdLst/>
              <a:ahLst/>
              <a:cxnLst/>
              <a:rect l="l" t="t" r="r" b="b"/>
              <a:pathLst>
                <a:path w="3445" h="3922" extrusionOk="0">
                  <a:moveTo>
                    <a:pt x="2786" y="0"/>
                  </a:moveTo>
                  <a:lnTo>
                    <a:pt x="0" y="983"/>
                  </a:lnTo>
                  <a:cubicBezTo>
                    <a:pt x="257" y="2675"/>
                    <a:pt x="1706" y="3921"/>
                    <a:pt x="3425" y="3921"/>
                  </a:cubicBezTo>
                  <a:cubicBezTo>
                    <a:pt x="3431" y="3921"/>
                    <a:pt x="3438" y="3921"/>
                    <a:pt x="3444" y="3921"/>
                  </a:cubicBezTo>
                  <a:lnTo>
                    <a:pt x="3444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7" name="Google Shape;7477;p50"/>
            <p:cNvSpPr/>
            <p:nvPr/>
          </p:nvSpPr>
          <p:spPr>
            <a:xfrm>
              <a:off x="5411056" y="2636364"/>
              <a:ext cx="159388" cy="91464"/>
            </a:xfrm>
            <a:custGeom>
              <a:avLst/>
              <a:gdLst/>
              <a:ahLst/>
              <a:cxnLst/>
              <a:rect l="l" t="t" r="r" b="b"/>
              <a:pathLst>
                <a:path w="6087" h="3493" extrusionOk="0">
                  <a:moveTo>
                    <a:pt x="3043" y="0"/>
                  </a:moveTo>
                  <a:cubicBezTo>
                    <a:pt x="2065" y="0"/>
                    <a:pt x="1088" y="163"/>
                    <a:pt x="153" y="487"/>
                  </a:cubicBezTo>
                  <a:cubicBezTo>
                    <a:pt x="57" y="516"/>
                    <a:pt x="0" y="611"/>
                    <a:pt x="10" y="706"/>
                  </a:cubicBezTo>
                  <a:cubicBezTo>
                    <a:pt x="143" y="2281"/>
                    <a:pt x="1460" y="3483"/>
                    <a:pt x="3043" y="3492"/>
                  </a:cubicBezTo>
                  <a:cubicBezTo>
                    <a:pt x="4627" y="3492"/>
                    <a:pt x="5943" y="2281"/>
                    <a:pt x="6087" y="706"/>
                  </a:cubicBezTo>
                  <a:cubicBezTo>
                    <a:pt x="6087" y="611"/>
                    <a:pt x="6029" y="516"/>
                    <a:pt x="5934" y="487"/>
                  </a:cubicBezTo>
                  <a:cubicBezTo>
                    <a:pt x="4999" y="163"/>
                    <a:pt x="4021" y="0"/>
                    <a:pt x="3043" y="0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8" name="Google Shape;7478;p50"/>
            <p:cNvSpPr/>
            <p:nvPr/>
          </p:nvSpPr>
          <p:spPr>
            <a:xfrm>
              <a:off x="5456513" y="2619134"/>
              <a:ext cx="68709" cy="62975"/>
            </a:xfrm>
            <a:custGeom>
              <a:avLst/>
              <a:gdLst/>
              <a:ahLst/>
              <a:cxnLst/>
              <a:rect l="l" t="t" r="r" b="b"/>
              <a:pathLst>
                <a:path w="2624" h="2405" extrusionOk="0">
                  <a:moveTo>
                    <a:pt x="0" y="0"/>
                  </a:moveTo>
                  <a:lnTo>
                    <a:pt x="0" y="1088"/>
                  </a:lnTo>
                  <a:cubicBezTo>
                    <a:pt x="0" y="1813"/>
                    <a:pt x="582" y="2404"/>
                    <a:pt x="1307" y="2404"/>
                  </a:cubicBezTo>
                  <a:cubicBezTo>
                    <a:pt x="2032" y="2404"/>
                    <a:pt x="2624" y="1813"/>
                    <a:pt x="2624" y="1088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9" name="Google Shape;7479;p50"/>
            <p:cNvSpPr/>
            <p:nvPr/>
          </p:nvSpPr>
          <p:spPr>
            <a:xfrm>
              <a:off x="5456513" y="2619134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15" y="1002"/>
                    <a:pt x="861" y="1093"/>
                    <a:pt x="1308" y="1093"/>
                  </a:cubicBezTo>
                  <a:cubicBezTo>
                    <a:pt x="1756" y="1093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0" name="Google Shape;7480;p50"/>
            <p:cNvSpPr/>
            <p:nvPr/>
          </p:nvSpPr>
          <p:spPr>
            <a:xfrm>
              <a:off x="5360833" y="2482082"/>
              <a:ext cx="92957" cy="131711"/>
            </a:xfrm>
            <a:custGeom>
              <a:avLst/>
              <a:gdLst/>
              <a:ahLst/>
              <a:cxnLst/>
              <a:rect l="l" t="t" r="r" b="b"/>
              <a:pathLst>
                <a:path w="3550" h="5030" extrusionOk="0">
                  <a:moveTo>
                    <a:pt x="1684" y="0"/>
                  </a:moveTo>
                  <a:cubicBezTo>
                    <a:pt x="1160" y="0"/>
                    <a:pt x="709" y="489"/>
                    <a:pt x="840" y="1065"/>
                  </a:cubicBezTo>
                  <a:cubicBezTo>
                    <a:pt x="869" y="1237"/>
                    <a:pt x="792" y="1409"/>
                    <a:pt x="640" y="1504"/>
                  </a:cubicBezTo>
                  <a:cubicBezTo>
                    <a:pt x="67" y="1886"/>
                    <a:pt x="0" y="2697"/>
                    <a:pt x="497" y="3183"/>
                  </a:cubicBezTo>
                  <a:cubicBezTo>
                    <a:pt x="592" y="3279"/>
                    <a:pt x="630" y="3422"/>
                    <a:pt x="611" y="3555"/>
                  </a:cubicBezTo>
                  <a:cubicBezTo>
                    <a:pt x="510" y="4389"/>
                    <a:pt x="1179" y="5030"/>
                    <a:pt x="1917" y="5030"/>
                  </a:cubicBezTo>
                  <a:cubicBezTo>
                    <a:pt x="2150" y="5030"/>
                    <a:pt x="2390" y="4966"/>
                    <a:pt x="2614" y="4824"/>
                  </a:cubicBezTo>
                  <a:cubicBezTo>
                    <a:pt x="3549" y="4242"/>
                    <a:pt x="3387" y="2830"/>
                    <a:pt x="2338" y="2477"/>
                  </a:cubicBezTo>
                  <a:cubicBezTo>
                    <a:pt x="2338" y="2449"/>
                    <a:pt x="2347" y="2429"/>
                    <a:pt x="2347" y="2401"/>
                  </a:cubicBezTo>
                  <a:cubicBezTo>
                    <a:pt x="2347" y="2124"/>
                    <a:pt x="2242" y="1867"/>
                    <a:pt x="2052" y="1666"/>
                  </a:cubicBezTo>
                  <a:cubicBezTo>
                    <a:pt x="2719" y="1361"/>
                    <a:pt x="2729" y="417"/>
                    <a:pt x="2071" y="92"/>
                  </a:cubicBezTo>
                  <a:cubicBezTo>
                    <a:pt x="1942" y="29"/>
                    <a:pt x="1811" y="0"/>
                    <a:pt x="1684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1" name="Google Shape;7481;p50"/>
            <p:cNvSpPr/>
            <p:nvPr/>
          </p:nvSpPr>
          <p:spPr>
            <a:xfrm>
              <a:off x="5527946" y="2482082"/>
              <a:ext cx="92957" cy="131711"/>
            </a:xfrm>
            <a:custGeom>
              <a:avLst/>
              <a:gdLst/>
              <a:ahLst/>
              <a:cxnLst/>
              <a:rect l="l" t="t" r="r" b="b"/>
              <a:pathLst>
                <a:path w="3550" h="5030" extrusionOk="0">
                  <a:moveTo>
                    <a:pt x="1857" y="0"/>
                  </a:moveTo>
                  <a:cubicBezTo>
                    <a:pt x="1730" y="0"/>
                    <a:pt x="1598" y="29"/>
                    <a:pt x="1470" y="92"/>
                  </a:cubicBezTo>
                  <a:cubicBezTo>
                    <a:pt x="812" y="417"/>
                    <a:pt x="821" y="1361"/>
                    <a:pt x="1489" y="1666"/>
                  </a:cubicBezTo>
                  <a:cubicBezTo>
                    <a:pt x="1298" y="1867"/>
                    <a:pt x="1193" y="2124"/>
                    <a:pt x="1193" y="2401"/>
                  </a:cubicBezTo>
                  <a:cubicBezTo>
                    <a:pt x="1193" y="2429"/>
                    <a:pt x="1203" y="2449"/>
                    <a:pt x="1203" y="2477"/>
                  </a:cubicBezTo>
                  <a:cubicBezTo>
                    <a:pt x="153" y="2830"/>
                    <a:pt x="1" y="4242"/>
                    <a:pt x="936" y="4824"/>
                  </a:cubicBezTo>
                  <a:cubicBezTo>
                    <a:pt x="1160" y="4966"/>
                    <a:pt x="1399" y="5030"/>
                    <a:pt x="1631" y="5030"/>
                  </a:cubicBezTo>
                  <a:cubicBezTo>
                    <a:pt x="2367" y="5030"/>
                    <a:pt x="3031" y="4389"/>
                    <a:pt x="2929" y="3555"/>
                  </a:cubicBezTo>
                  <a:cubicBezTo>
                    <a:pt x="2910" y="3422"/>
                    <a:pt x="2949" y="3279"/>
                    <a:pt x="3053" y="3183"/>
                  </a:cubicBezTo>
                  <a:cubicBezTo>
                    <a:pt x="3550" y="2697"/>
                    <a:pt x="3473" y="1886"/>
                    <a:pt x="2901" y="1504"/>
                  </a:cubicBezTo>
                  <a:cubicBezTo>
                    <a:pt x="2748" y="1409"/>
                    <a:pt x="2672" y="1237"/>
                    <a:pt x="2701" y="1065"/>
                  </a:cubicBezTo>
                  <a:cubicBezTo>
                    <a:pt x="2831" y="489"/>
                    <a:pt x="2381" y="0"/>
                    <a:pt x="1857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2" name="Google Shape;7482;p50"/>
            <p:cNvSpPr/>
            <p:nvPr/>
          </p:nvSpPr>
          <p:spPr>
            <a:xfrm>
              <a:off x="5394560" y="2442019"/>
              <a:ext cx="192381" cy="194109"/>
            </a:xfrm>
            <a:custGeom>
              <a:avLst/>
              <a:gdLst/>
              <a:ahLst/>
              <a:cxnLst/>
              <a:rect l="l" t="t" r="r" b="b"/>
              <a:pathLst>
                <a:path w="7347" h="7413" extrusionOk="0">
                  <a:moveTo>
                    <a:pt x="3673" y="0"/>
                  </a:moveTo>
                  <a:cubicBezTo>
                    <a:pt x="2109" y="0"/>
                    <a:pt x="840" y="1269"/>
                    <a:pt x="840" y="2843"/>
                  </a:cubicBezTo>
                  <a:lnTo>
                    <a:pt x="840" y="3273"/>
                  </a:lnTo>
                  <a:lnTo>
                    <a:pt x="735" y="3273"/>
                  </a:lnTo>
                  <a:cubicBezTo>
                    <a:pt x="0" y="3273"/>
                    <a:pt x="0" y="4370"/>
                    <a:pt x="735" y="4370"/>
                  </a:cubicBezTo>
                  <a:lnTo>
                    <a:pt x="840" y="4370"/>
                  </a:lnTo>
                  <a:lnTo>
                    <a:pt x="840" y="4580"/>
                  </a:lnTo>
                  <a:cubicBezTo>
                    <a:pt x="840" y="6144"/>
                    <a:pt x="2109" y="7413"/>
                    <a:pt x="3673" y="7413"/>
                  </a:cubicBezTo>
                  <a:cubicBezTo>
                    <a:pt x="5238" y="7413"/>
                    <a:pt x="6507" y="6144"/>
                    <a:pt x="6507" y="4580"/>
                  </a:cubicBezTo>
                  <a:lnTo>
                    <a:pt x="6507" y="4360"/>
                  </a:lnTo>
                  <a:lnTo>
                    <a:pt x="6621" y="4360"/>
                  </a:lnTo>
                  <a:cubicBezTo>
                    <a:pt x="7346" y="4360"/>
                    <a:pt x="7346" y="3273"/>
                    <a:pt x="6621" y="3273"/>
                  </a:cubicBezTo>
                  <a:lnTo>
                    <a:pt x="6507" y="3273"/>
                  </a:lnTo>
                  <a:lnTo>
                    <a:pt x="6507" y="2843"/>
                  </a:lnTo>
                  <a:cubicBezTo>
                    <a:pt x="6507" y="1269"/>
                    <a:pt x="5238" y="0"/>
                    <a:pt x="367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3" name="Google Shape;7483;p50"/>
            <p:cNvSpPr/>
            <p:nvPr/>
          </p:nvSpPr>
          <p:spPr>
            <a:xfrm>
              <a:off x="5394560" y="2462757"/>
              <a:ext cx="107699" cy="173397"/>
            </a:xfrm>
            <a:custGeom>
              <a:avLst/>
              <a:gdLst/>
              <a:ahLst/>
              <a:cxnLst/>
              <a:rect l="l" t="t" r="r" b="b"/>
              <a:pathLst>
                <a:path w="4113" h="6622" extrusionOk="0">
                  <a:moveTo>
                    <a:pt x="1708" y="0"/>
                  </a:moveTo>
                  <a:cubicBezTo>
                    <a:pt x="1155" y="534"/>
                    <a:pt x="840" y="1279"/>
                    <a:pt x="840" y="2051"/>
                  </a:cubicBezTo>
                  <a:lnTo>
                    <a:pt x="840" y="2481"/>
                  </a:lnTo>
                  <a:lnTo>
                    <a:pt x="725" y="2481"/>
                  </a:lnTo>
                  <a:cubicBezTo>
                    <a:pt x="0" y="2481"/>
                    <a:pt x="0" y="3578"/>
                    <a:pt x="725" y="3578"/>
                  </a:cubicBezTo>
                  <a:lnTo>
                    <a:pt x="840" y="3578"/>
                  </a:lnTo>
                  <a:lnTo>
                    <a:pt x="840" y="3788"/>
                  </a:lnTo>
                  <a:cubicBezTo>
                    <a:pt x="831" y="5374"/>
                    <a:pt x="2114" y="6622"/>
                    <a:pt x="3644" y="6622"/>
                  </a:cubicBezTo>
                  <a:cubicBezTo>
                    <a:pt x="3798" y="6622"/>
                    <a:pt x="3954" y="6609"/>
                    <a:pt x="4112" y="6583"/>
                  </a:cubicBezTo>
                  <a:cubicBezTo>
                    <a:pt x="2729" y="6373"/>
                    <a:pt x="1708" y="5180"/>
                    <a:pt x="1708" y="3788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4" name="Google Shape;7484;p50"/>
            <p:cNvSpPr/>
            <p:nvPr/>
          </p:nvSpPr>
          <p:spPr>
            <a:xfrm>
              <a:off x="5450753" y="252832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5" name="Google Shape;7485;p50"/>
            <p:cNvSpPr/>
            <p:nvPr/>
          </p:nvSpPr>
          <p:spPr>
            <a:xfrm>
              <a:off x="5519200" y="252832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10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6" name="Google Shape;7486;p50"/>
            <p:cNvSpPr/>
            <p:nvPr/>
          </p:nvSpPr>
          <p:spPr>
            <a:xfrm>
              <a:off x="5462248" y="2573415"/>
              <a:ext cx="56979" cy="28489"/>
            </a:xfrm>
            <a:custGeom>
              <a:avLst/>
              <a:gdLst/>
              <a:ahLst/>
              <a:cxnLst/>
              <a:rect l="l" t="t" r="r" b="b"/>
              <a:pathLst>
                <a:path w="2176" h="1088" extrusionOk="0">
                  <a:moveTo>
                    <a:pt x="144" y="0"/>
                  </a:moveTo>
                  <a:cubicBezTo>
                    <a:pt x="58" y="0"/>
                    <a:pt x="1" y="77"/>
                    <a:pt x="10" y="153"/>
                  </a:cubicBezTo>
                  <a:cubicBezTo>
                    <a:pt x="87" y="697"/>
                    <a:pt x="544" y="1088"/>
                    <a:pt x="1088" y="1088"/>
                  </a:cubicBezTo>
                  <a:cubicBezTo>
                    <a:pt x="1632" y="1088"/>
                    <a:pt x="2090" y="697"/>
                    <a:pt x="2166" y="153"/>
                  </a:cubicBezTo>
                  <a:cubicBezTo>
                    <a:pt x="2176" y="77"/>
                    <a:pt x="2119" y="0"/>
                    <a:pt x="2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7" name="Google Shape;7487;p50"/>
            <p:cNvSpPr/>
            <p:nvPr/>
          </p:nvSpPr>
          <p:spPr>
            <a:xfrm>
              <a:off x="5442766" y="2504680"/>
              <a:ext cx="28201" cy="17544"/>
            </a:xfrm>
            <a:custGeom>
              <a:avLst/>
              <a:gdLst/>
              <a:ahLst/>
              <a:cxnLst/>
              <a:rect l="l" t="t" r="r" b="b"/>
              <a:pathLst>
                <a:path w="1077" h="670" extrusionOk="0">
                  <a:moveTo>
                    <a:pt x="757" y="1"/>
                  </a:moveTo>
                  <a:cubicBezTo>
                    <a:pt x="723" y="1"/>
                    <a:pt x="687" y="10"/>
                    <a:pt x="649" y="31"/>
                  </a:cubicBezTo>
                  <a:lnTo>
                    <a:pt x="210" y="250"/>
                  </a:lnTo>
                  <a:cubicBezTo>
                    <a:pt x="1" y="355"/>
                    <a:pt x="77" y="670"/>
                    <a:pt x="306" y="670"/>
                  </a:cubicBezTo>
                  <a:cubicBezTo>
                    <a:pt x="344" y="660"/>
                    <a:pt x="373" y="660"/>
                    <a:pt x="401" y="641"/>
                  </a:cubicBezTo>
                  <a:lnTo>
                    <a:pt x="840" y="422"/>
                  </a:lnTo>
                  <a:cubicBezTo>
                    <a:pt x="1077" y="316"/>
                    <a:pt x="958" y="1"/>
                    <a:pt x="75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8" name="Google Shape;7488;p50"/>
            <p:cNvSpPr/>
            <p:nvPr/>
          </p:nvSpPr>
          <p:spPr>
            <a:xfrm>
              <a:off x="5511057" y="2504889"/>
              <a:ext cx="27651" cy="17334"/>
            </a:xfrm>
            <a:custGeom>
              <a:avLst/>
              <a:gdLst/>
              <a:ahLst/>
              <a:cxnLst/>
              <a:rect l="l" t="t" r="r" b="b"/>
              <a:pathLst>
                <a:path w="1056" h="662" extrusionOk="0">
                  <a:moveTo>
                    <a:pt x="320" y="1"/>
                  </a:moveTo>
                  <a:cubicBezTo>
                    <a:pt x="117" y="1"/>
                    <a:pt x="1" y="298"/>
                    <a:pt x="216" y="414"/>
                  </a:cubicBezTo>
                  <a:lnTo>
                    <a:pt x="655" y="633"/>
                  </a:lnTo>
                  <a:cubicBezTo>
                    <a:pt x="684" y="652"/>
                    <a:pt x="722" y="652"/>
                    <a:pt x="751" y="662"/>
                  </a:cubicBezTo>
                  <a:cubicBezTo>
                    <a:pt x="980" y="662"/>
                    <a:pt x="1056" y="347"/>
                    <a:pt x="846" y="242"/>
                  </a:cubicBezTo>
                  <a:lnTo>
                    <a:pt x="417" y="23"/>
                  </a:lnTo>
                  <a:cubicBezTo>
                    <a:pt x="383" y="8"/>
                    <a:pt x="351" y="1"/>
                    <a:pt x="320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9" name="Google Shape;7489;p50"/>
            <p:cNvSpPr/>
            <p:nvPr/>
          </p:nvSpPr>
          <p:spPr>
            <a:xfrm>
              <a:off x="5470758" y="2536442"/>
              <a:ext cx="39984" cy="39984"/>
            </a:xfrm>
            <a:custGeom>
              <a:avLst/>
              <a:gdLst/>
              <a:ahLst/>
              <a:cxnLst/>
              <a:rect l="l" t="t" r="r" b="b"/>
              <a:pathLst>
                <a:path w="1527" h="1527" extrusionOk="0">
                  <a:moveTo>
                    <a:pt x="763" y="1"/>
                  </a:moveTo>
                  <a:cubicBezTo>
                    <a:pt x="344" y="1"/>
                    <a:pt x="0" y="344"/>
                    <a:pt x="0" y="764"/>
                  </a:cubicBezTo>
                  <a:cubicBezTo>
                    <a:pt x="0" y="1183"/>
                    <a:pt x="344" y="1527"/>
                    <a:pt x="763" y="1527"/>
                  </a:cubicBezTo>
                  <a:cubicBezTo>
                    <a:pt x="1183" y="1527"/>
                    <a:pt x="1526" y="1183"/>
                    <a:pt x="1526" y="764"/>
                  </a:cubicBezTo>
                  <a:cubicBezTo>
                    <a:pt x="1526" y="344"/>
                    <a:pt x="1183" y="1"/>
                    <a:pt x="763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0" name="Google Shape;7490;p50"/>
            <p:cNvSpPr/>
            <p:nvPr/>
          </p:nvSpPr>
          <p:spPr>
            <a:xfrm>
              <a:off x="5466987" y="2538694"/>
              <a:ext cx="41503" cy="37549"/>
            </a:xfrm>
            <a:custGeom>
              <a:avLst/>
              <a:gdLst/>
              <a:ahLst/>
              <a:cxnLst/>
              <a:rect l="l" t="t" r="r" b="b"/>
              <a:pathLst>
                <a:path w="1585" h="1434" extrusionOk="0">
                  <a:moveTo>
                    <a:pt x="564" y="0"/>
                  </a:moveTo>
                  <a:cubicBezTo>
                    <a:pt x="106" y="239"/>
                    <a:pt x="1" y="849"/>
                    <a:pt x="373" y="1212"/>
                  </a:cubicBezTo>
                  <a:cubicBezTo>
                    <a:pt x="523" y="1362"/>
                    <a:pt x="715" y="1433"/>
                    <a:pt x="906" y="1433"/>
                  </a:cubicBezTo>
                  <a:cubicBezTo>
                    <a:pt x="1177" y="1433"/>
                    <a:pt x="1445" y="1290"/>
                    <a:pt x="1585" y="1021"/>
                  </a:cubicBezTo>
                  <a:lnTo>
                    <a:pt x="1585" y="1021"/>
                  </a:lnTo>
                  <a:cubicBezTo>
                    <a:pt x="1480" y="1078"/>
                    <a:pt x="1356" y="1107"/>
                    <a:pt x="1232" y="1107"/>
                  </a:cubicBezTo>
                  <a:cubicBezTo>
                    <a:pt x="812" y="1107"/>
                    <a:pt x="468" y="773"/>
                    <a:pt x="468" y="344"/>
                  </a:cubicBezTo>
                  <a:cubicBezTo>
                    <a:pt x="468" y="229"/>
                    <a:pt x="507" y="105"/>
                    <a:pt x="564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1" name="Google Shape;7491;p50"/>
            <p:cNvSpPr/>
            <p:nvPr/>
          </p:nvSpPr>
          <p:spPr>
            <a:xfrm>
              <a:off x="5405060" y="2430655"/>
              <a:ext cx="171616" cy="100079"/>
            </a:xfrm>
            <a:custGeom>
              <a:avLst/>
              <a:gdLst/>
              <a:ahLst/>
              <a:cxnLst/>
              <a:rect l="l" t="t" r="r" b="b"/>
              <a:pathLst>
                <a:path w="6554" h="3822" extrusionOk="0">
                  <a:moveTo>
                    <a:pt x="3289" y="1"/>
                  </a:moveTo>
                  <a:cubicBezTo>
                    <a:pt x="3233" y="1"/>
                    <a:pt x="3176" y="2"/>
                    <a:pt x="3120" y="5"/>
                  </a:cubicBezTo>
                  <a:cubicBezTo>
                    <a:pt x="1355" y="91"/>
                    <a:pt x="0" y="1608"/>
                    <a:pt x="0" y="3363"/>
                  </a:cubicBezTo>
                  <a:lnTo>
                    <a:pt x="0" y="3821"/>
                  </a:lnTo>
                  <a:lnTo>
                    <a:pt x="525" y="3754"/>
                  </a:lnTo>
                  <a:cubicBezTo>
                    <a:pt x="725" y="3735"/>
                    <a:pt x="878" y="3564"/>
                    <a:pt x="878" y="3354"/>
                  </a:cubicBezTo>
                  <a:cubicBezTo>
                    <a:pt x="878" y="2037"/>
                    <a:pt x="1908" y="902"/>
                    <a:pt x="3234" y="873"/>
                  </a:cubicBezTo>
                  <a:cubicBezTo>
                    <a:pt x="3246" y="873"/>
                    <a:pt x="3258" y="873"/>
                    <a:pt x="3269" y="873"/>
                  </a:cubicBezTo>
                  <a:cubicBezTo>
                    <a:pt x="4598" y="873"/>
                    <a:pt x="5676" y="1944"/>
                    <a:pt x="5676" y="3277"/>
                  </a:cubicBezTo>
                  <a:lnTo>
                    <a:pt x="5676" y="3354"/>
                  </a:lnTo>
                  <a:cubicBezTo>
                    <a:pt x="5676" y="3564"/>
                    <a:pt x="5829" y="3735"/>
                    <a:pt x="6039" y="3754"/>
                  </a:cubicBezTo>
                  <a:lnTo>
                    <a:pt x="6554" y="3821"/>
                  </a:lnTo>
                  <a:lnTo>
                    <a:pt x="6554" y="3277"/>
                  </a:lnTo>
                  <a:cubicBezTo>
                    <a:pt x="6554" y="1464"/>
                    <a:pt x="5083" y="1"/>
                    <a:pt x="3289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2" name="Google Shape;7492;p50"/>
            <p:cNvSpPr/>
            <p:nvPr/>
          </p:nvSpPr>
          <p:spPr>
            <a:xfrm>
              <a:off x="5456749" y="2419159"/>
              <a:ext cx="119692" cy="91307"/>
            </a:xfrm>
            <a:custGeom>
              <a:avLst/>
              <a:gdLst/>
              <a:ahLst/>
              <a:cxnLst/>
              <a:rect l="l" t="t" r="r" b="b"/>
              <a:pathLst>
                <a:path w="4571" h="3487" extrusionOk="0">
                  <a:moveTo>
                    <a:pt x="1192" y="0"/>
                  </a:moveTo>
                  <a:cubicBezTo>
                    <a:pt x="833" y="0"/>
                    <a:pt x="479" y="197"/>
                    <a:pt x="306" y="559"/>
                  </a:cubicBezTo>
                  <a:cubicBezTo>
                    <a:pt x="1" y="1179"/>
                    <a:pt x="421" y="1904"/>
                    <a:pt x="1107" y="1951"/>
                  </a:cubicBezTo>
                  <a:cubicBezTo>
                    <a:pt x="1088" y="2028"/>
                    <a:pt x="1079" y="2104"/>
                    <a:pt x="1079" y="2180"/>
                  </a:cubicBezTo>
                  <a:cubicBezTo>
                    <a:pt x="1079" y="2667"/>
                    <a:pt x="1470" y="3058"/>
                    <a:pt x="1947" y="3058"/>
                  </a:cubicBezTo>
                  <a:cubicBezTo>
                    <a:pt x="2081" y="3058"/>
                    <a:pt x="2214" y="3020"/>
                    <a:pt x="2329" y="2963"/>
                  </a:cubicBezTo>
                  <a:cubicBezTo>
                    <a:pt x="2538" y="3308"/>
                    <a:pt x="2899" y="3487"/>
                    <a:pt x="3263" y="3487"/>
                  </a:cubicBezTo>
                  <a:cubicBezTo>
                    <a:pt x="3563" y="3487"/>
                    <a:pt x="3864" y="3365"/>
                    <a:pt x="4084" y="3115"/>
                  </a:cubicBezTo>
                  <a:cubicBezTo>
                    <a:pt x="4570" y="2552"/>
                    <a:pt x="4370" y="1684"/>
                    <a:pt x="3693" y="1398"/>
                  </a:cubicBezTo>
                  <a:cubicBezTo>
                    <a:pt x="3624" y="701"/>
                    <a:pt x="3032" y="219"/>
                    <a:pt x="2382" y="219"/>
                  </a:cubicBezTo>
                  <a:cubicBezTo>
                    <a:pt x="2222" y="219"/>
                    <a:pt x="2059" y="248"/>
                    <a:pt x="1899" y="311"/>
                  </a:cubicBezTo>
                  <a:cubicBezTo>
                    <a:pt x="1705" y="100"/>
                    <a:pt x="1447" y="0"/>
                    <a:pt x="1192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3" name="Google Shape;7493;p50"/>
            <p:cNvSpPr/>
            <p:nvPr/>
          </p:nvSpPr>
          <p:spPr>
            <a:xfrm>
              <a:off x="5410794" y="2646864"/>
              <a:ext cx="159650" cy="81697"/>
            </a:xfrm>
            <a:custGeom>
              <a:avLst/>
              <a:gdLst/>
              <a:ahLst/>
              <a:cxnLst/>
              <a:rect l="l" t="t" r="r" b="b"/>
              <a:pathLst>
                <a:path w="6097" h="3120" extrusionOk="0">
                  <a:moveTo>
                    <a:pt x="439" y="0"/>
                  </a:moveTo>
                  <a:cubicBezTo>
                    <a:pt x="344" y="29"/>
                    <a:pt x="249" y="57"/>
                    <a:pt x="163" y="86"/>
                  </a:cubicBezTo>
                  <a:cubicBezTo>
                    <a:pt x="67" y="115"/>
                    <a:pt x="0" y="210"/>
                    <a:pt x="10" y="305"/>
                  </a:cubicBezTo>
                  <a:cubicBezTo>
                    <a:pt x="134" y="1889"/>
                    <a:pt x="1460" y="3120"/>
                    <a:pt x="3053" y="3120"/>
                  </a:cubicBezTo>
                  <a:cubicBezTo>
                    <a:pt x="4646" y="3120"/>
                    <a:pt x="5972" y="1889"/>
                    <a:pt x="6097" y="305"/>
                  </a:cubicBezTo>
                  <a:cubicBezTo>
                    <a:pt x="6097" y="210"/>
                    <a:pt x="6039" y="115"/>
                    <a:pt x="5944" y="86"/>
                  </a:cubicBezTo>
                  <a:cubicBezTo>
                    <a:pt x="5848" y="57"/>
                    <a:pt x="5763" y="29"/>
                    <a:pt x="5667" y="0"/>
                  </a:cubicBezTo>
                  <a:lnTo>
                    <a:pt x="5667" y="38"/>
                  </a:lnTo>
                  <a:cubicBezTo>
                    <a:pt x="5581" y="1412"/>
                    <a:pt x="4437" y="2481"/>
                    <a:pt x="3053" y="2481"/>
                  </a:cubicBezTo>
                  <a:cubicBezTo>
                    <a:pt x="1670" y="2481"/>
                    <a:pt x="525" y="1412"/>
                    <a:pt x="439" y="38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4" name="Google Shape;7494;p50"/>
          <p:cNvGrpSpPr/>
          <p:nvPr/>
        </p:nvGrpSpPr>
        <p:grpSpPr>
          <a:xfrm>
            <a:off x="6709282" y="3790206"/>
            <a:ext cx="263317" cy="354493"/>
            <a:chOff x="6709282" y="3790206"/>
            <a:chExt cx="263317" cy="354493"/>
          </a:xfrm>
        </p:grpSpPr>
        <p:sp>
          <p:nvSpPr>
            <p:cNvPr id="7495" name="Google Shape;7495;p50"/>
            <p:cNvSpPr/>
            <p:nvPr/>
          </p:nvSpPr>
          <p:spPr>
            <a:xfrm>
              <a:off x="6743742" y="3790206"/>
              <a:ext cx="194371" cy="256822"/>
            </a:xfrm>
            <a:custGeom>
              <a:avLst/>
              <a:gdLst/>
              <a:ahLst/>
              <a:cxnLst/>
              <a:rect l="l" t="t" r="r" b="b"/>
              <a:pathLst>
                <a:path w="7423" h="9808" extrusionOk="0">
                  <a:moveTo>
                    <a:pt x="3712" y="0"/>
                  </a:moveTo>
                  <a:cubicBezTo>
                    <a:pt x="1661" y="0"/>
                    <a:pt x="1" y="1660"/>
                    <a:pt x="1" y="3711"/>
                  </a:cubicBezTo>
                  <a:lnTo>
                    <a:pt x="1" y="5381"/>
                  </a:lnTo>
                  <a:cubicBezTo>
                    <a:pt x="1" y="8310"/>
                    <a:pt x="1823" y="9807"/>
                    <a:pt x="1823" y="9807"/>
                  </a:cubicBezTo>
                  <a:lnTo>
                    <a:pt x="7423" y="9807"/>
                  </a:lnTo>
                  <a:lnTo>
                    <a:pt x="7423" y="3711"/>
                  </a:lnTo>
                  <a:cubicBezTo>
                    <a:pt x="7423" y="1660"/>
                    <a:pt x="5763" y="0"/>
                    <a:pt x="3712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6" name="Google Shape;7496;p50"/>
            <p:cNvSpPr/>
            <p:nvPr/>
          </p:nvSpPr>
          <p:spPr>
            <a:xfrm>
              <a:off x="6743742" y="3790206"/>
              <a:ext cx="97199" cy="256822"/>
            </a:xfrm>
            <a:custGeom>
              <a:avLst/>
              <a:gdLst/>
              <a:ahLst/>
              <a:cxnLst/>
              <a:rect l="l" t="t" r="r" b="b"/>
              <a:pathLst>
                <a:path w="3712" h="9808" extrusionOk="0">
                  <a:moveTo>
                    <a:pt x="3712" y="0"/>
                  </a:moveTo>
                  <a:cubicBezTo>
                    <a:pt x="1661" y="0"/>
                    <a:pt x="1" y="1660"/>
                    <a:pt x="1" y="3711"/>
                  </a:cubicBezTo>
                  <a:lnTo>
                    <a:pt x="1" y="5381"/>
                  </a:lnTo>
                  <a:cubicBezTo>
                    <a:pt x="1" y="8310"/>
                    <a:pt x="1823" y="9807"/>
                    <a:pt x="1823" y="9807"/>
                  </a:cubicBezTo>
                  <a:lnTo>
                    <a:pt x="3712" y="9807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7" name="Google Shape;7497;p50"/>
            <p:cNvSpPr/>
            <p:nvPr/>
          </p:nvSpPr>
          <p:spPr>
            <a:xfrm>
              <a:off x="6709282" y="3990286"/>
              <a:ext cx="263316" cy="154413"/>
            </a:xfrm>
            <a:custGeom>
              <a:avLst/>
              <a:gdLst/>
              <a:ahLst/>
              <a:cxnLst/>
              <a:rect l="l" t="t" r="r" b="b"/>
              <a:pathLst>
                <a:path w="10056" h="5897" extrusionOk="0">
                  <a:moveTo>
                    <a:pt x="3721" y="1"/>
                  </a:moveTo>
                  <a:lnTo>
                    <a:pt x="3721" y="1346"/>
                  </a:lnTo>
                  <a:cubicBezTo>
                    <a:pt x="3721" y="1718"/>
                    <a:pt x="3482" y="2052"/>
                    <a:pt x="3139" y="2176"/>
                  </a:cubicBezTo>
                  <a:lnTo>
                    <a:pt x="878" y="2968"/>
                  </a:lnTo>
                  <a:cubicBezTo>
                    <a:pt x="353" y="3158"/>
                    <a:pt x="10" y="3655"/>
                    <a:pt x="0" y="4208"/>
                  </a:cubicBezTo>
                  <a:lnTo>
                    <a:pt x="0" y="5248"/>
                  </a:lnTo>
                  <a:cubicBezTo>
                    <a:pt x="0" y="5610"/>
                    <a:pt x="296" y="5896"/>
                    <a:pt x="658" y="5896"/>
                  </a:cubicBezTo>
                  <a:lnTo>
                    <a:pt x="9397" y="5896"/>
                  </a:lnTo>
                  <a:cubicBezTo>
                    <a:pt x="9759" y="5896"/>
                    <a:pt x="10055" y="5610"/>
                    <a:pt x="10055" y="5248"/>
                  </a:cubicBezTo>
                  <a:lnTo>
                    <a:pt x="10055" y="4208"/>
                  </a:lnTo>
                  <a:cubicBezTo>
                    <a:pt x="10055" y="3655"/>
                    <a:pt x="9702" y="3158"/>
                    <a:pt x="9178" y="2968"/>
                  </a:cubicBezTo>
                  <a:lnTo>
                    <a:pt x="6926" y="2176"/>
                  </a:lnTo>
                  <a:cubicBezTo>
                    <a:pt x="6573" y="2052"/>
                    <a:pt x="6344" y="1718"/>
                    <a:pt x="6344" y="1346"/>
                  </a:cubicBezTo>
                  <a:lnTo>
                    <a:pt x="634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8" name="Google Shape;7498;p50"/>
            <p:cNvSpPr/>
            <p:nvPr/>
          </p:nvSpPr>
          <p:spPr>
            <a:xfrm>
              <a:off x="6709518" y="4050747"/>
              <a:ext cx="263081" cy="93952"/>
            </a:xfrm>
            <a:custGeom>
              <a:avLst/>
              <a:gdLst/>
              <a:ahLst/>
              <a:cxnLst/>
              <a:rect l="l" t="t" r="r" b="b"/>
              <a:pathLst>
                <a:path w="10047" h="3588" extrusionOk="0">
                  <a:moveTo>
                    <a:pt x="2748" y="0"/>
                  </a:moveTo>
                  <a:lnTo>
                    <a:pt x="869" y="659"/>
                  </a:lnTo>
                  <a:cubicBezTo>
                    <a:pt x="354" y="849"/>
                    <a:pt x="1" y="1346"/>
                    <a:pt x="1" y="1899"/>
                  </a:cubicBezTo>
                  <a:lnTo>
                    <a:pt x="1" y="2939"/>
                  </a:lnTo>
                  <a:cubicBezTo>
                    <a:pt x="1" y="3301"/>
                    <a:pt x="296" y="3587"/>
                    <a:pt x="659" y="3587"/>
                  </a:cubicBezTo>
                  <a:lnTo>
                    <a:pt x="9388" y="3587"/>
                  </a:lnTo>
                  <a:cubicBezTo>
                    <a:pt x="9750" y="3587"/>
                    <a:pt x="10046" y="3301"/>
                    <a:pt x="10046" y="2939"/>
                  </a:cubicBezTo>
                  <a:lnTo>
                    <a:pt x="10046" y="1899"/>
                  </a:lnTo>
                  <a:cubicBezTo>
                    <a:pt x="10046" y="1346"/>
                    <a:pt x="9693" y="849"/>
                    <a:pt x="9169" y="659"/>
                  </a:cubicBezTo>
                  <a:lnTo>
                    <a:pt x="7299" y="0"/>
                  </a:lnTo>
                  <a:cubicBezTo>
                    <a:pt x="6965" y="973"/>
                    <a:pt x="6049" y="1622"/>
                    <a:pt x="5019" y="1622"/>
                  </a:cubicBezTo>
                  <a:cubicBezTo>
                    <a:pt x="3998" y="1622"/>
                    <a:pt x="3082" y="973"/>
                    <a:pt x="2748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9" name="Google Shape;7499;p50"/>
            <p:cNvSpPr/>
            <p:nvPr/>
          </p:nvSpPr>
          <p:spPr>
            <a:xfrm>
              <a:off x="6760238" y="4050747"/>
              <a:ext cx="161902" cy="65463"/>
            </a:xfrm>
            <a:custGeom>
              <a:avLst/>
              <a:gdLst/>
              <a:ahLst/>
              <a:cxnLst/>
              <a:rect l="l" t="t" r="r" b="b"/>
              <a:pathLst>
                <a:path w="6183" h="2500" extrusionOk="0">
                  <a:moveTo>
                    <a:pt x="821" y="0"/>
                  </a:moveTo>
                  <a:lnTo>
                    <a:pt x="0" y="287"/>
                  </a:lnTo>
                  <a:cubicBezTo>
                    <a:pt x="449" y="1613"/>
                    <a:pt x="1689" y="2500"/>
                    <a:pt x="3082" y="2500"/>
                  </a:cubicBezTo>
                  <a:cubicBezTo>
                    <a:pt x="4484" y="2500"/>
                    <a:pt x="5734" y="1613"/>
                    <a:pt x="6182" y="287"/>
                  </a:cubicBezTo>
                  <a:lnTo>
                    <a:pt x="5362" y="0"/>
                  </a:lnTo>
                  <a:cubicBezTo>
                    <a:pt x="5028" y="973"/>
                    <a:pt x="4122" y="1622"/>
                    <a:pt x="3091" y="1622"/>
                  </a:cubicBezTo>
                  <a:cubicBezTo>
                    <a:pt x="2061" y="1622"/>
                    <a:pt x="1145" y="973"/>
                    <a:pt x="821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0" name="Google Shape;7500;p50"/>
            <p:cNvSpPr/>
            <p:nvPr/>
          </p:nvSpPr>
          <p:spPr>
            <a:xfrm>
              <a:off x="6712267" y="4077220"/>
              <a:ext cx="48730" cy="67479"/>
            </a:xfrm>
            <a:custGeom>
              <a:avLst/>
              <a:gdLst/>
              <a:ahLst/>
              <a:cxnLst/>
              <a:rect l="l" t="t" r="r" b="b"/>
              <a:pathLst>
                <a:path w="1861" h="2577" extrusionOk="0">
                  <a:moveTo>
                    <a:pt x="239" y="1"/>
                  </a:moveTo>
                  <a:cubicBezTo>
                    <a:pt x="144" y="106"/>
                    <a:pt x="58" y="239"/>
                    <a:pt x="1" y="373"/>
                  </a:cubicBezTo>
                  <a:lnTo>
                    <a:pt x="1193" y="1393"/>
                  </a:lnTo>
                  <a:cubicBezTo>
                    <a:pt x="1336" y="1517"/>
                    <a:pt x="1422" y="1699"/>
                    <a:pt x="1422" y="1890"/>
                  </a:cubicBezTo>
                  <a:lnTo>
                    <a:pt x="1422" y="2576"/>
                  </a:lnTo>
                  <a:lnTo>
                    <a:pt x="1861" y="2576"/>
                  </a:lnTo>
                  <a:lnTo>
                    <a:pt x="1861" y="1890"/>
                  </a:lnTo>
                  <a:cubicBezTo>
                    <a:pt x="1861" y="1575"/>
                    <a:pt x="1718" y="1269"/>
                    <a:pt x="1479" y="106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1" name="Google Shape;7501;p50"/>
            <p:cNvSpPr/>
            <p:nvPr/>
          </p:nvSpPr>
          <p:spPr>
            <a:xfrm>
              <a:off x="6806691" y="3990286"/>
              <a:ext cx="68736" cy="28515"/>
            </a:xfrm>
            <a:custGeom>
              <a:avLst/>
              <a:gdLst/>
              <a:ahLst/>
              <a:cxnLst/>
              <a:rect l="l" t="t" r="r" b="b"/>
              <a:pathLst>
                <a:path w="2625" h="1089" extrusionOk="0">
                  <a:moveTo>
                    <a:pt x="1" y="1"/>
                  </a:moveTo>
                  <a:lnTo>
                    <a:pt x="1" y="812"/>
                  </a:lnTo>
                  <a:lnTo>
                    <a:pt x="10" y="812"/>
                  </a:lnTo>
                  <a:cubicBezTo>
                    <a:pt x="373" y="974"/>
                    <a:pt x="764" y="1069"/>
                    <a:pt x="1155" y="1088"/>
                  </a:cubicBezTo>
                  <a:lnTo>
                    <a:pt x="1317" y="1088"/>
                  </a:lnTo>
                  <a:cubicBezTo>
                    <a:pt x="1766" y="1088"/>
                    <a:pt x="2214" y="993"/>
                    <a:pt x="2624" y="81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2" name="Google Shape;7502;p50"/>
            <p:cNvSpPr/>
            <p:nvPr/>
          </p:nvSpPr>
          <p:spPr>
            <a:xfrm>
              <a:off x="6748743" y="3858889"/>
              <a:ext cx="184369" cy="148652"/>
            </a:xfrm>
            <a:custGeom>
              <a:avLst/>
              <a:gdLst/>
              <a:ahLst/>
              <a:cxnLst/>
              <a:rect l="l" t="t" r="r" b="b"/>
              <a:pathLst>
                <a:path w="7041" h="5677" extrusionOk="0">
                  <a:moveTo>
                    <a:pt x="2214" y="1"/>
                  </a:moveTo>
                  <a:cubicBezTo>
                    <a:pt x="1613" y="1"/>
                    <a:pt x="1117" y="487"/>
                    <a:pt x="1117" y="1088"/>
                  </a:cubicBezTo>
                  <a:lnTo>
                    <a:pt x="1117" y="1451"/>
                  </a:lnTo>
                  <a:cubicBezTo>
                    <a:pt x="1117" y="1727"/>
                    <a:pt x="888" y="1966"/>
                    <a:pt x="601" y="1966"/>
                  </a:cubicBezTo>
                  <a:cubicBezTo>
                    <a:pt x="595" y="1966"/>
                    <a:pt x="589" y="1966"/>
                    <a:pt x="583" y="1966"/>
                  </a:cubicBezTo>
                  <a:cubicBezTo>
                    <a:pt x="304" y="1966"/>
                    <a:pt x="66" y="2173"/>
                    <a:pt x="29" y="2452"/>
                  </a:cubicBezTo>
                  <a:cubicBezTo>
                    <a:pt x="0" y="2777"/>
                    <a:pt x="248" y="3054"/>
                    <a:pt x="573" y="3054"/>
                  </a:cubicBezTo>
                  <a:lnTo>
                    <a:pt x="697" y="3054"/>
                  </a:lnTo>
                  <a:cubicBezTo>
                    <a:pt x="802" y="4532"/>
                    <a:pt x="2042" y="5677"/>
                    <a:pt x="3521" y="5677"/>
                  </a:cubicBezTo>
                  <a:cubicBezTo>
                    <a:pt x="4999" y="5677"/>
                    <a:pt x="6240" y="4532"/>
                    <a:pt x="6354" y="3054"/>
                  </a:cubicBezTo>
                  <a:lnTo>
                    <a:pt x="6469" y="3054"/>
                  </a:lnTo>
                  <a:cubicBezTo>
                    <a:pt x="6793" y="3054"/>
                    <a:pt x="7041" y="2777"/>
                    <a:pt x="7012" y="2452"/>
                  </a:cubicBezTo>
                  <a:cubicBezTo>
                    <a:pt x="6975" y="2173"/>
                    <a:pt x="6737" y="1966"/>
                    <a:pt x="6459" y="1966"/>
                  </a:cubicBezTo>
                  <a:cubicBezTo>
                    <a:pt x="6452" y="1966"/>
                    <a:pt x="6446" y="1966"/>
                    <a:pt x="6440" y="1966"/>
                  </a:cubicBezTo>
                  <a:cubicBezTo>
                    <a:pt x="6154" y="1966"/>
                    <a:pt x="5925" y="1727"/>
                    <a:pt x="5925" y="1451"/>
                  </a:cubicBezTo>
                  <a:lnTo>
                    <a:pt x="5925" y="1088"/>
                  </a:lnTo>
                  <a:cubicBezTo>
                    <a:pt x="5925" y="487"/>
                    <a:pt x="5438" y="1"/>
                    <a:pt x="4837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3" name="Google Shape;7503;p50"/>
            <p:cNvSpPr/>
            <p:nvPr/>
          </p:nvSpPr>
          <p:spPr>
            <a:xfrm>
              <a:off x="6748743" y="3858889"/>
              <a:ext cx="183635" cy="148652"/>
            </a:xfrm>
            <a:custGeom>
              <a:avLst/>
              <a:gdLst/>
              <a:ahLst/>
              <a:cxnLst/>
              <a:rect l="l" t="t" r="r" b="b"/>
              <a:pathLst>
                <a:path w="7013" h="5677" extrusionOk="0">
                  <a:moveTo>
                    <a:pt x="2214" y="1"/>
                  </a:moveTo>
                  <a:cubicBezTo>
                    <a:pt x="1975" y="1"/>
                    <a:pt x="1746" y="77"/>
                    <a:pt x="1555" y="220"/>
                  </a:cubicBezTo>
                  <a:cubicBezTo>
                    <a:pt x="1288" y="430"/>
                    <a:pt x="1126" y="745"/>
                    <a:pt x="1126" y="1088"/>
                  </a:cubicBezTo>
                  <a:lnTo>
                    <a:pt x="1126" y="1470"/>
                  </a:lnTo>
                  <a:cubicBezTo>
                    <a:pt x="1117" y="1750"/>
                    <a:pt x="888" y="1966"/>
                    <a:pt x="619" y="1966"/>
                  </a:cubicBezTo>
                  <a:cubicBezTo>
                    <a:pt x="613" y="1966"/>
                    <a:pt x="607" y="1966"/>
                    <a:pt x="601" y="1966"/>
                  </a:cubicBezTo>
                  <a:cubicBezTo>
                    <a:pt x="315" y="1966"/>
                    <a:pt x="67" y="2176"/>
                    <a:pt x="29" y="2452"/>
                  </a:cubicBezTo>
                  <a:cubicBezTo>
                    <a:pt x="0" y="2777"/>
                    <a:pt x="248" y="3063"/>
                    <a:pt x="573" y="3063"/>
                  </a:cubicBezTo>
                  <a:lnTo>
                    <a:pt x="697" y="3063"/>
                  </a:lnTo>
                  <a:cubicBezTo>
                    <a:pt x="800" y="4557"/>
                    <a:pt x="2054" y="5676"/>
                    <a:pt x="3501" y="5676"/>
                  </a:cubicBezTo>
                  <a:cubicBezTo>
                    <a:pt x="3652" y="5676"/>
                    <a:pt x="3805" y="5664"/>
                    <a:pt x="3960" y="5639"/>
                  </a:cubicBezTo>
                  <a:cubicBezTo>
                    <a:pt x="2576" y="5429"/>
                    <a:pt x="1555" y="4236"/>
                    <a:pt x="1555" y="2844"/>
                  </a:cubicBezTo>
                  <a:lnTo>
                    <a:pt x="1555" y="1499"/>
                  </a:lnTo>
                  <a:cubicBezTo>
                    <a:pt x="1555" y="1117"/>
                    <a:pt x="1842" y="802"/>
                    <a:pt x="2214" y="745"/>
                  </a:cubicBezTo>
                  <a:lnTo>
                    <a:pt x="2223" y="745"/>
                  </a:lnTo>
                  <a:cubicBezTo>
                    <a:pt x="2258" y="740"/>
                    <a:pt x="2293" y="738"/>
                    <a:pt x="2329" y="738"/>
                  </a:cubicBezTo>
                  <a:cubicBezTo>
                    <a:pt x="2505" y="738"/>
                    <a:pt x="2680" y="797"/>
                    <a:pt x="2815" y="917"/>
                  </a:cubicBezTo>
                  <a:cubicBezTo>
                    <a:pt x="3912" y="1862"/>
                    <a:pt x="5318" y="2395"/>
                    <a:pt x="6764" y="2395"/>
                  </a:cubicBezTo>
                  <a:cubicBezTo>
                    <a:pt x="6777" y="2395"/>
                    <a:pt x="6790" y="2395"/>
                    <a:pt x="6802" y="2395"/>
                  </a:cubicBezTo>
                  <a:lnTo>
                    <a:pt x="7012" y="2395"/>
                  </a:lnTo>
                  <a:cubicBezTo>
                    <a:pt x="6947" y="2144"/>
                    <a:pt x="6719" y="1966"/>
                    <a:pt x="6460" y="1966"/>
                  </a:cubicBezTo>
                  <a:cubicBezTo>
                    <a:pt x="6453" y="1966"/>
                    <a:pt x="6447" y="1966"/>
                    <a:pt x="6440" y="1966"/>
                  </a:cubicBezTo>
                  <a:cubicBezTo>
                    <a:pt x="6154" y="1966"/>
                    <a:pt x="5925" y="1737"/>
                    <a:pt x="5934" y="1451"/>
                  </a:cubicBezTo>
                  <a:lnTo>
                    <a:pt x="5934" y="1098"/>
                  </a:lnTo>
                  <a:cubicBezTo>
                    <a:pt x="5934" y="487"/>
                    <a:pt x="5438" y="1"/>
                    <a:pt x="4837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4" name="Google Shape;7504;p50"/>
            <p:cNvSpPr/>
            <p:nvPr/>
          </p:nvSpPr>
          <p:spPr>
            <a:xfrm>
              <a:off x="6801192" y="3910238"/>
              <a:ext cx="11286" cy="17125"/>
            </a:xfrm>
            <a:custGeom>
              <a:avLst/>
              <a:gdLst/>
              <a:ahLst/>
              <a:cxnLst/>
              <a:rect l="l" t="t" r="r" b="b"/>
              <a:pathLst>
                <a:path w="431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30" y="558"/>
                    <a:pt x="430" y="434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5" name="Google Shape;7505;p50"/>
            <p:cNvSpPr/>
            <p:nvPr/>
          </p:nvSpPr>
          <p:spPr>
            <a:xfrm>
              <a:off x="6869639" y="391023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6" name="Google Shape;7506;p50"/>
            <p:cNvSpPr/>
            <p:nvPr/>
          </p:nvSpPr>
          <p:spPr>
            <a:xfrm>
              <a:off x="6815724" y="3950249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2" y="1"/>
                    <a:pt x="0" y="222"/>
                    <a:pt x="161" y="375"/>
                  </a:cubicBezTo>
                  <a:cubicBezTo>
                    <a:pt x="372" y="558"/>
                    <a:pt x="643" y="662"/>
                    <a:pt x="926" y="662"/>
                  </a:cubicBezTo>
                  <a:cubicBezTo>
                    <a:pt x="938" y="662"/>
                    <a:pt x="950" y="662"/>
                    <a:pt x="963" y="662"/>
                  </a:cubicBezTo>
                  <a:cubicBezTo>
                    <a:pt x="975" y="662"/>
                    <a:pt x="987" y="662"/>
                    <a:pt x="1000" y="662"/>
                  </a:cubicBezTo>
                  <a:cubicBezTo>
                    <a:pt x="1283" y="662"/>
                    <a:pt x="1563" y="558"/>
                    <a:pt x="1774" y="375"/>
                  </a:cubicBezTo>
                  <a:cubicBezTo>
                    <a:pt x="1935" y="222"/>
                    <a:pt x="1792" y="1"/>
                    <a:pt x="1623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0"/>
                    <a:pt x="1139" y="220"/>
                    <a:pt x="964" y="220"/>
                  </a:cubicBezTo>
                  <a:cubicBezTo>
                    <a:pt x="789" y="220"/>
                    <a:pt x="614" y="170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7" name="Google Shape;7507;p50"/>
            <p:cNvSpPr/>
            <p:nvPr/>
          </p:nvSpPr>
          <p:spPr>
            <a:xfrm>
              <a:off x="6921093" y="4077220"/>
              <a:ext cx="48756" cy="67479"/>
            </a:xfrm>
            <a:custGeom>
              <a:avLst/>
              <a:gdLst/>
              <a:ahLst/>
              <a:cxnLst/>
              <a:rect l="l" t="t" r="r" b="b"/>
              <a:pathLst>
                <a:path w="1862" h="2577" extrusionOk="0">
                  <a:moveTo>
                    <a:pt x="1623" y="1"/>
                  </a:moveTo>
                  <a:lnTo>
                    <a:pt x="383" y="1060"/>
                  </a:lnTo>
                  <a:cubicBezTo>
                    <a:pt x="135" y="1269"/>
                    <a:pt x="1" y="1575"/>
                    <a:pt x="1" y="1890"/>
                  </a:cubicBezTo>
                  <a:lnTo>
                    <a:pt x="1" y="2576"/>
                  </a:lnTo>
                  <a:lnTo>
                    <a:pt x="430" y="2576"/>
                  </a:lnTo>
                  <a:lnTo>
                    <a:pt x="430" y="1890"/>
                  </a:lnTo>
                  <a:cubicBezTo>
                    <a:pt x="440" y="1699"/>
                    <a:pt x="516" y="1517"/>
                    <a:pt x="669" y="1393"/>
                  </a:cubicBezTo>
                  <a:lnTo>
                    <a:pt x="1861" y="373"/>
                  </a:lnTo>
                  <a:cubicBezTo>
                    <a:pt x="1795" y="239"/>
                    <a:pt x="1718" y="106"/>
                    <a:pt x="1623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8" name="Google Shape;7508;p50"/>
            <p:cNvSpPr/>
            <p:nvPr/>
          </p:nvSpPr>
          <p:spPr>
            <a:xfrm>
              <a:off x="6787209" y="3887326"/>
              <a:ext cx="33569" cy="17308"/>
            </a:xfrm>
            <a:custGeom>
              <a:avLst/>
              <a:gdLst/>
              <a:ahLst/>
              <a:cxnLst/>
              <a:rect l="l" t="t" r="r" b="b"/>
              <a:pathLst>
                <a:path w="1282" h="661" extrusionOk="0">
                  <a:moveTo>
                    <a:pt x="971" y="0"/>
                  </a:moveTo>
                  <a:cubicBezTo>
                    <a:pt x="948" y="0"/>
                    <a:pt x="923" y="4"/>
                    <a:pt x="897" y="12"/>
                  </a:cubicBezTo>
                  <a:lnTo>
                    <a:pt x="239" y="231"/>
                  </a:lnTo>
                  <a:cubicBezTo>
                    <a:pt x="1" y="308"/>
                    <a:pt x="58" y="661"/>
                    <a:pt x="306" y="661"/>
                  </a:cubicBezTo>
                  <a:cubicBezTo>
                    <a:pt x="334" y="661"/>
                    <a:pt x="354" y="661"/>
                    <a:pt x="382" y="651"/>
                  </a:cubicBezTo>
                  <a:lnTo>
                    <a:pt x="1031" y="432"/>
                  </a:lnTo>
                  <a:cubicBezTo>
                    <a:pt x="1282" y="345"/>
                    <a:pt x="1195" y="0"/>
                    <a:pt x="97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9" name="Google Shape;7509;p50"/>
            <p:cNvSpPr/>
            <p:nvPr/>
          </p:nvSpPr>
          <p:spPr>
            <a:xfrm>
              <a:off x="6785455" y="3790206"/>
              <a:ext cx="152920" cy="120163"/>
            </a:xfrm>
            <a:custGeom>
              <a:avLst/>
              <a:gdLst/>
              <a:ahLst/>
              <a:cxnLst/>
              <a:rect l="l" t="t" r="r" b="b"/>
              <a:pathLst>
                <a:path w="5840" h="4589" extrusionOk="0">
                  <a:moveTo>
                    <a:pt x="2119" y="0"/>
                  </a:moveTo>
                  <a:cubicBezTo>
                    <a:pt x="1365" y="0"/>
                    <a:pt x="621" y="229"/>
                    <a:pt x="1" y="668"/>
                  </a:cubicBezTo>
                  <a:cubicBezTo>
                    <a:pt x="764" y="3005"/>
                    <a:pt x="2939" y="4589"/>
                    <a:pt x="5400" y="4589"/>
                  </a:cubicBezTo>
                  <a:cubicBezTo>
                    <a:pt x="5544" y="4589"/>
                    <a:pt x="5696" y="4579"/>
                    <a:pt x="5839" y="4570"/>
                  </a:cubicBezTo>
                  <a:lnTo>
                    <a:pt x="5839" y="3711"/>
                  </a:lnTo>
                  <a:cubicBezTo>
                    <a:pt x="5839" y="1660"/>
                    <a:pt x="4170" y="0"/>
                    <a:pt x="2119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0" name="Google Shape;7510;p50"/>
            <p:cNvSpPr/>
            <p:nvPr/>
          </p:nvSpPr>
          <p:spPr>
            <a:xfrm>
              <a:off x="6875400" y="4007280"/>
              <a:ext cx="62975" cy="137419"/>
            </a:xfrm>
            <a:custGeom>
              <a:avLst/>
              <a:gdLst/>
              <a:ahLst/>
              <a:cxnLst/>
              <a:rect l="l" t="t" r="r" b="b"/>
              <a:pathLst>
                <a:path w="2405" h="5248" extrusionOk="0">
                  <a:moveTo>
                    <a:pt x="2404" y="0"/>
                  </a:moveTo>
                  <a:lnTo>
                    <a:pt x="0" y="10"/>
                  </a:lnTo>
                  <a:lnTo>
                    <a:pt x="0" y="888"/>
                  </a:lnTo>
                  <a:cubicBezTo>
                    <a:pt x="0" y="2815"/>
                    <a:pt x="1527" y="3511"/>
                    <a:pt x="1527" y="5247"/>
                  </a:cubicBezTo>
                  <a:lnTo>
                    <a:pt x="2404" y="5247"/>
                  </a:lnTo>
                  <a:lnTo>
                    <a:pt x="240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11" name="Google Shape;7511;p50"/>
          <p:cNvGrpSpPr/>
          <p:nvPr/>
        </p:nvGrpSpPr>
        <p:grpSpPr>
          <a:xfrm>
            <a:off x="6260629" y="2419290"/>
            <a:ext cx="263055" cy="354493"/>
            <a:chOff x="6260629" y="2419290"/>
            <a:chExt cx="263055" cy="354493"/>
          </a:xfrm>
        </p:grpSpPr>
        <p:sp>
          <p:nvSpPr>
            <p:cNvPr id="7512" name="Google Shape;7512;p50"/>
            <p:cNvSpPr/>
            <p:nvPr/>
          </p:nvSpPr>
          <p:spPr>
            <a:xfrm>
              <a:off x="6317581" y="2419290"/>
              <a:ext cx="148914" cy="57214"/>
            </a:xfrm>
            <a:custGeom>
              <a:avLst/>
              <a:gdLst/>
              <a:ahLst/>
              <a:cxnLst/>
              <a:rect l="l" t="t" r="r" b="b"/>
              <a:pathLst>
                <a:path w="5687" h="2185" extrusionOk="0">
                  <a:moveTo>
                    <a:pt x="2843" y="0"/>
                  </a:moveTo>
                  <a:cubicBezTo>
                    <a:pt x="1279" y="0"/>
                    <a:pt x="0" y="487"/>
                    <a:pt x="0" y="1088"/>
                  </a:cubicBezTo>
                  <a:lnTo>
                    <a:pt x="0" y="2185"/>
                  </a:lnTo>
                  <a:lnTo>
                    <a:pt x="5686" y="2185"/>
                  </a:lnTo>
                  <a:lnTo>
                    <a:pt x="5686" y="1088"/>
                  </a:lnTo>
                  <a:cubicBezTo>
                    <a:pt x="5686" y="487"/>
                    <a:pt x="4408" y="0"/>
                    <a:pt x="2843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3" name="Google Shape;7513;p50"/>
            <p:cNvSpPr/>
            <p:nvPr/>
          </p:nvSpPr>
          <p:spPr>
            <a:xfrm>
              <a:off x="6271862" y="2453514"/>
              <a:ext cx="240352" cy="148914"/>
            </a:xfrm>
            <a:custGeom>
              <a:avLst/>
              <a:gdLst/>
              <a:ahLst/>
              <a:cxnLst/>
              <a:rect l="l" t="t" r="r" b="b"/>
              <a:pathLst>
                <a:path w="9179" h="5687" extrusionOk="0">
                  <a:moveTo>
                    <a:pt x="4589" y="0"/>
                  </a:moveTo>
                  <a:cubicBezTo>
                    <a:pt x="2052" y="0"/>
                    <a:pt x="1" y="1279"/>
                    <a:pt x="1" y="2843"/>
                  </a:cubicBezTo>
                  <a:cubicBezTo>
                    <a:pt x="1" y="4408"/>
                    <a:pt x="2052" y="5686"/>
                    <a:pt x="4589" y="5686"/>
                  </a:cubicBezTo>
                  <a:cubicBezTo>
                    <a:pt x="7127" y="5686"/>
                    <a:pt x="9178" y="4408"/>
                    <a:pt x="9178" y="2843"/>
                  </a:cubicBezTo>
                  <a:cubicBezTo>
                    <a:pt x="9178" y="1279"/>
                    <a:pt x="7127" y="0"/>
                    <a:pt x="458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4" name="Google Shape;7514;p50"/>
            <p:cNvSpPr/>
            <p:nvPr/>
          </p:nvSpPr>
          <p:spPr>
            <a:xfrm>
              <a:off x="6284614" y="2476478"/>
              <a:ext cx="214848" cy="232470"/>
            </a:xfrm>
            <a:custGeom>
              <a:avLst/>
              <a:gdLst/>
              <a:ahLst/>
              <a:cxnLst/>
              <a:rect l="l" t="t" r="r" b="b"/>
              <a:pathLst>
                <a:path w="8205" h="8878" extrusionOk="0">
                  <a:moveTo>
                    <a:pt x="4102" y="1"/>
                  </a:moveTo>
                  <a:cubicBezTo>
                    <a:pt x="2051" y="1"/>
                    <a:pt x="391" y="879"/>
                    <a:pt x="391" y="1966"/>
                  </a:cubicBezTo>
                  <a:lnTo>
                    <a:pt x="391" y="5458"/>
                  </a:lnTo>
                  <a:cubicBezTo>
                    <a:pt x="382" y="6040"/>
                    <a:pt x="277" y="6603"/>
                    <a:pt x="67" y="7146"/>
                  </a:cubicBezTo>
                  <a:cubicBezTo>
                    <a:pt x="0" y="7328"/>
                    <a:pt x="57" y="7537"/>
                    <a:pt x="220" y="7652"/>
                  </a:cubicBezTo>
                  <a:cubicBezTo>
                    <a:pt x="630" y="7948"/>
                    <a:pt x="1069" y="8196"/>
                    <a:pt x="1536" y="8377"/>
                  </a:cubicBezTo>
                  <a:cubicBezTo>
                    <a:pt x="2361" y="8711"/>
                    <a:pt x="3232" y="8878"/>
                    <a:pt x="4102" y="8878"/>
                  </a:cubicBezTo>
                  <a:cubicBezTo>
                    <a:pt x="4973" y="8878"/>
                    <a:pt x="5843" y="8711"/>
                    <a:pt x="6669" y="8377"/>
                  </a:cubicBezTo>
                  <a:cubicBezTo>
                    <a:pt x="7136" y="8196"/>
                    <a:pt x="7575" y="7948"/>
                    <a:pt x="7985" y="7652"/>
                  </a:cubicBezTo>
                  <a:cubicBezTo>
                    <a:pt x="8147" y="7537"/>
                    <a:pt x="8205" y="7328"/>
                    <a:pt x="8138" y="7146"/>
                  </a:cubicBezTo>
                  <a:cubicBezTo>
                    <a:pt x="7937" y="6603"/>
                    <a:pt x="7823" y="6030"/>
                    <a:pt x="7823" y="5458"/>
                  </a:cubicBezTo>
                  <a:lnTo>
                    <a:pt x="7823" y="1966"/>
                  </a:lnTo>
                  <a:cubicBezTo>
                    <a:pt x="7823" y="879"/>
                    <a:pt x="6163" y="1"/>
                    <a:pt x="410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5" name="Google Shape;7515;p50"/>
            <p:cNvSpPr/>
            <p:nvPr/>
          </p:nvSpPr>
          <p:spPr>
            <a:xfrm>
              <a:off x="6260629" y="2630865"/>
              <a:ext cx="263055" cy="142918"/>
            </a:xfrm>
            <a:custGeom>
              <a:avLst/>
              <a:gdLst/>
              <a:ahLst/>
              <a:cxnLst/>
              <a:rect l="l" t="t" r="r" b="b"/>
              <a:pathLst>
                <a:path w="10046" h="5458" extrusionOk="0">
                  <a:moveTo>
                    <a:pt x="3702" y="1"/>
                  </a:moveTo>
                  <a:lnTo>
                    <a:pt x="3702" y="1346"/>
                  </a:lnTo>
                  <a:cubicBezTo>
                    <a:pt x="3702" y="1718"/>
                    <a:pt x="3463" y="2052"/>
                    <a:pt x="3120" y="2176"/>
                  </a:cubicBezTo>
                  <a:lnTo>
                    <a:pt x="869" y="2977"/>
                  </a:lnTo>
                  <a:cubicBezTo>
                    <a:pt x="344" y="3158"/>
                    <a:pt x="0" y="3654"/>
                    <a:pt x="0" y="4208"/>
                  </a:cubicBezTo>
                  <a:lnTo>
                    <a:pt x="0" y="4809"/>
                  </a:lnTo>
                  <a:cubicBezTo>
                    <a:pt x="0" y="5162"/>
                    <a:pt x="287" y="5457"/>
                    <a:pt x="649" y="5457"/>
                  </a:cubicBezTo>
                  <a:lnTo>
                    <a:pt x="9388" y="5457"/>
                  </a:lnTo>
                  <a:cubicBezTo>
                    <a:pt x="9750" y="5457"/>
                    <a:pt x="10046" y="5162"/>
                    <a:pt x="10046" y="4809"/>
                  </a:cubicBezTo>
                  <a:lnTo>
                    <a:pt x="10046" y="4208"/>
                  </a:lnTo>
                  <a:cubicBezTo>
                    <a:pt x="10046" y="3654"/>
                    <a:pt x="9693" y="3158"/>
                    <a:pt x="9178" y="2977"/>
                  </a:cubicBezTo>
                  <a:lnTo>
                    <a:pt x="6907" y="2176"/>
                  </a:lnTo>
                  <a:cubicBezTo>
                    <a:pt x="6554" y="2052"/>
                    <a:pt x="6325" y="1718"/>
                    <a:pt x="6325" y="1346"/>
                  </a:cubicBezTo>
                  <a:lnTo>
                    <a:pt x="6325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6" name="Google Shape;7516;p50"/>
            <p:cNvSpPr/>
            <p:nvPr/>
          </p:nvSpPr>
          <p:spPr>
            <a:xfrm>
              <a:off x="6357801" y="2630865"/>
              <a:ext cx="68709" cy="28515"/>
            </a:xfrm>
            <a:custGeom>
              <a:avLst/>
              <a:gdLst/>
              <a:ahLst/>
              <a:cxnLst/>
              <a:rect l="l" t="t" r="r" b="b"/>
              <a:pathLst>
                <a:path w="2624" h="1089" extrusionOk="0">
                  <a:moveTo>
                    <a:pt x="0" y="1"/>
                  </a:moveTo>
                  <a:lnTo>
                    <a:pt x="0" y="811"/>
                  </a:lnTo>
                  <a:cubicBezTo>
                    <a:pt x="363" y="974"/>
                    <a:pt x="754" y="1069"/>
                    <a:pt x="1155" y="1088"/>
                  </a:cubicBezTo>
                  <a:lnTo>
                    <a:pt x="1307" y="1088"/>
                  </a:lnTo>
                  <a:cubicBezTo>
                    <a:pt x="1756" y="1088"/>
                    <a:pt x="2204" y="993"/>
                    <a:pt x="2624" y="811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7" name="Google Shape;7517;p50"/>
            <p:cNvSpPr/>
            <p:nvPr/>
          </p:nvSpPr>
          <p:spPr>
            <a:xfrm>
              <a:off x="6317581" y="2504156"/>
              <a:ext cx="148914" cy="143834"/>
            </a:xfrm>
            <a:custGeom>
              <a:avLst/>
              <a:gdLst/>
              <a:ahLst/>
              <a:cxnLst/>
              <a:rect l="l" t="t" r="r" b="b"/>
              <a:pathLst>
                <a:path w="5687" h="5493" extrusionOk="0">
                  <a:moveTo>
                    <a:pt x="3412" y="0"/>
                  </a:moveTo>
                  <a:cubicBezTo>
                    <a:pt x="3347" y="0"/>
                    <a:pt x="3282" y="53"/>
                    <a:pt x="3282" y="136"/>
                  </a:cubicBezTo>
                  <a:lnTo>
                    <a:pt x="3282" y="690"/>
                  </a:lnTo>
                  <a:cubicBezTo>
                    <a:pt x="3282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0" y="1300"/>
                    <a:pt x="0" y="1777"/>
                  </a:cubicBezTo>
                  <a:lnTo>
                    <a:pt x="0" y="2579"/>
                  </a:lnTo>
                  <a:cubicBezTo>
                    <a:pt x="0" y="4105"/>
                    <a:pt x="1174" y="5422"/>
                    <a:pt x="2710" y="5488"/>
                  </a:cubicBezTo>
                  <a:cubicBezTo>
                    <a:pt x="2761" y="5491"/>
                    <a:pt x="2811" y="5492"/>
                    <a:pt x="2862" y="5492"/>
                  </a:cubicBezTo>
                  <a:cubicBezTo>
                    <a:pt x="4415" y="5492"/>
                    <a:pt x="5686" y="4226"/>
                    <a:pt x="5686" y="2655"/>
                  </a:cubicBezTo>
                  <a:lnTo>
                    <a:pt x="5686" y="1777"/>
                  </a:lnTo>
                  <a:cubicBezTo>
                    <a:pt x="5686" y="1300"/>
                    <a:pt x="5295" y="909"/>
                    <a:pt x="4809" y="909"/>
                  </a:cubicBezTo>
                  <a:lnTo>
                    <a:pt x="4465" y="909"/>
                  </a:lnTo>
                  <a:cubicBezTo>
                    <a:pt x="4408" y="909"/>
                    <a:pt x="4351" y="890"/>
                    <a:pt x="4313" y="842"/>
                  </a:cubicBezTo>
                  <a:lnTo>
                    <a:pt x="3502" y="41"/>
                  </a:lnTo>
                  <a:cubicBezTo>
                    <a:pt x="3477" y="13"/>
                    <a:pt x="3444" y="0"/>
                    <a:pt x="341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8" name="Google Shape;7518;p50"/>
            <p:cNvSpPr/>
            <p:nvPr/>
          </p:nvSpPr>
          <p:spPr>
            <a:xfrm>
              <a:off x="6317581" y="2504156"/>
              <a:ext cx="125924" cy="143913"/>
            </a:xfrm>
            <a:custGeom>
              <a:avLst/>
              <a:gdLst/>
              <a:ahLst/>
              <a:cxnLst/>
              <a:rect l="l" t="t" r="r" b="b"/>
              <a:pathLst>
                <a:path w="4809" h="5496" extrusionOk="0">
                  <a:moveTo>
                    <a:pt x="3412" y="0"/>
                  </a:moveTo>
                  <a:cubicBezTo>
                    <a:pt x="3347" y="0"/>
                    <a:pt x="3282" y="53"/>
                    <a:pt x="3282" y="136"/>
                  </a:cubicBezTo>
                  <a:lnTo>
                    <a:pt x="3282" y="690"/>
                  </a:lnTo>
                  <a:cubicBezTo>
                    <a:pt x="3282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0" y="1300"/>
                    <a:pt x="0" y="1777"/>
                  </a:cubicBezTo>
                  <a:lnTo>
                    <a:pt x="0" y="2569"/>
                  </a:lnTo>
                  <a:cubicBezTo>
                    <a:pt x="0" y="3847"/>
                    <a:pt x="821" y="5021"/>
                    <a:pt x="2052" y="5383"/>
                  </a:cubicBezTo>
                  <a:cubicBezTo>
                    <a:pt x="2309" y="5457"/>
                    <a:pt x="2575" y="5495"/>
                    <a:pt x="2841" y="5495"/>
                  </a:cubicBezTo>
                  <a:cubicBezTo>
                    <a:pt x="2989" y="5495"/>
                    <a:pt x="3136" y="5483"/>
                    <a:pt x="3282" y="5460"/>
                  </a:cubicBezTo>
                  <a:cubicBezTo>
                    <a:pt x="1899" y="5240"/>
                    <a:pt x="878" y="4000"/>
                    <a:pt x="878" y="2569"/>
                  </a:cubicBezTo>
                  <a:lnTo>
                    <a:pt x="878" y="2216"/>
                  </a:lnTo>
                  <a:cubicBezTo>
                    <a:pt x="878" y="1730"/>
                    <a:pt x="1269" y="1338"/>
                    <a:pt x="1756" y="1338"/>
                  </a:cubicBezTo>
                  <a:lnTo>
                    <a:pt x="4379" y="1338"/>
                  </a:lnTo>
                  <a:cubicBezTo>
                    <a:pt x="4608" y="1338"/>
                    <a:pt x="4809" y="1148"/>
                    <a:pt x="4809" y="909"/>
                  </a:cubicBezTo>
                  <a:lnTo>
                    <a:pt x="4465" y="909"/>
                  </a:lnTo>
                  <a:cubicBezTo>
                    <a:pt x="4408" y="909"/>
                    <a:pt x="4351" y="890"/>
                    <a:pt x="4313" y="842"/>
                  </a:cubicBezTo>
                  <a:lnTo>
                    <a:pt x="3502" y="41"/>
                  </a:lnTo>
                  <a:cubicBezTo>
                    <a:pt x="3477" y="13"/>
                    <a:pt x="3444" y="0"/>
                    <a:pt x="3412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9" name="Google Shape;7519;p50"/>
            <p:cNvSpPr/>
            <p:nvPr/>
          </p:nvSpPr>
          <p:spPr>
            <a:xfrm>
              <a:off x="6352040" y="2556552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17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35" y="72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0" name="Google Shape;7520;p50"/>
            <p:cNvSpPr/>
            <p:nvPr/>
          </p:nvSpPr>
          <p:spPr>
            <a:xfrm>
              <a:off x="6420750" y="2556552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1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1" name="Google Shape;7521;p50"/>
            <p:cNvSpPr/>
            <p:nvPr/>
          </p:nvSpPr>
          <p:spPr>
            <a:xfrm>
              <a:off x="6366756" y="2596432"/>
              <a:ext cx="50563" cy="17282"/>
            </a:xfrm>
            <a:custGeom>
              <a:avLst/>
              <a:gdLst/>
              <a:ahLst/>
              <a:cxnLst/>
              <a:rect l="l" t="t" r="r" b="b"/>
              <a:pathLst>
                <a:path w="1931" h="660" extrusionOk="0">
                  <a:moveTo>
                    <a:pt x="313" y="1"/>
                  </a:moveTo>
                  <a:cubicBezTo>
                    <a:pt x="146" y="1"/>
                    <a:pt x="0" y="219"/>
                    <a:pt x="154" y="381"/>
                  </a:cubicBezTo>
                  <a:cubicBezTo>
                    <a:pt x="366" y="557"/>
                    <a:pt x="625" y="660"/>
                    <a:pt x="897" y="660"/>
                  </a:cubicBezTo>
                  <a:cubicBezTo>
                    <a:pt x="919" y="660"/>
                    <a:pt x="942" y="659"/>
                    <a:pt x="965" y="657"/>
                  </a:cubicBezTo>
                  <a:cubicBezTo>
                    <a:pt x="988" y="659"/>
                    <a:pt x="1011" y="660"/>
                    <a:pt x="1034" y="660"/>
                  </a:cubicBezTo>
                  <a:cubicBezTo>
                    <a:pt x="1305" y="660"/>
                    <a:pt x="1565" y="557"/>
                    <a:pt x="1776" y="381"/>
                  </a:cubicBezTo>
                  <a:cubicBezTo>
                    <a:pt x="1931" y="219"/>
                    <a:pt x="1785" y="1"/>
                    <a:pt x="1618" y="1"/>
                  </a:cubicBezTo>
                  <a:cubicBezTo>
                    <a:pt x="1568" y="1"/>
                    <a:pt x="1517" y="20"/>
                    <a:pt x="1471" y="66"/>
                  </a:cubicBezTo>
                  <a:cubicBezTo>
                    <a:pt x="1318" y="171"/>
                    <a:pt x="1142" y="223"/>
                    <a:pt x="965" y="223"/>
                  </a:cubicBezTo>
                  <a:cubicBezTo>
                    <a:pt x="789" y="223"/>
                    <a:pt x="612" y="171"/>
                    <a:pt x="460" y="66"/>
                  </a:cubicBezTo>
                  <a:cubicBezTo>
                    <a:pt x="414" y="20"/>
                    <a:pt x="362" y="1"/>
                    <a:pt x="313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2" name="Google Shape;7522;p50"/>
            <p:cNvSpPr/>
            <p:nvPr/>
          </p:nvSpPr>
          <p:spPr>
            <a:xfrm>
              <a:off x="6344133" y="2537542"/>
              <a:ext cx="27468" cy="13930"/>
            </a:xfrm>
            <a:custGeom>
              <a:avLst/>
              <a:gdLst/>
              <a:ahLst/>
              <a:cxnLst/>
              <a:rect l="l" t="t" r="r" b="b"/>
              <a:pathLst>
                <a:path w="1049" h="532" extrusionOk="0">
                  <a:moveTo>
                    <a:pt x="745" y="1"/>
                  </a:moveTo>
                  <a:cubicBezTo>
                    <a:pt x="729" y="1"/>
                    <a:pt x="712" y="3"/>
                    <a:pt x="694" y="6"/>
                  </a:cubicBezTo>
                  <a:lnTo>
                    <a:pt x="255" y="102"/>
                  </a:lnTo>
                  <a:cubicBezTo>
                    <a:pt x="1" y="158"/>
                    <a:pt x="35" y="531"/>
                    <a:pt x="293" y="531"/>
                  </a:cubicBezTo>
                  <a:cubicBezTo>
                    <a:pt x="296" y="531"/>
                    <a:pt x="300" y="531"/>
                    <a:pt x="303" y="531"/>
                  </a:cubicBezTo>
                  <a:lnTo>
                    <a:pt x="351" y="531"/>
                  </a:lnTo>
                  <a:lnTo>
                    <a:pt x="780" y="436"/>
                  </a:lnTo>
                  <a:cubicBezTo>
                    <a:pt x="1048" y="373"/>
                    <a:pt x="981" y="1"/>
                    <a:pt x="74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3" name="Google Shape;7523;p50"/>
            <p:cNvSpPr/>
            <p:nvPr/>
          </p:nvSpPr>
          <p:spPr>
            <a:xfrm>
              <a:off x="6412554" y="2537751"/>
              <a:ext cx="27468" cy="13957"/>
            </a:xfrm>
            <a:custGeom>
              <a:avLst/>
              <a:gdLst/>
              <a:ahLst/>
              <a:cxnLst/>
              <a:rect l="l" t="t" r="r" b="b"/>
              <a:pathLst>
                <a:path w="1049" h="533" extrusionOk="0">
                  <a:moveTo>
                    <a:pt x="303" y="1"/>
                  </a:moveTo>
                  <a:cubicBezTo>
                    <a:pt x="63" y="1"/>
                    <a:pt x="0" y="374"/>
                    <a:pt x="266" y="428"/>
                  </a:cubicBezTo>
                  <a:lnTo>
                    <a:pt x="705" y="523"/>
                  </a:lnTo>
                  <a:cubicBezTo>
                    <a:pt x="709" y="528"/>
                    <a:pt x="717" y="530"/>
                    <a:pt x="725" y="530"/>
                  </a:cubicBezTo>
                  <a:cubicBezTo>
                    <a:pt x="733" y="530"/>
                    <a:pt x="743" y="528"/>
                    <a:pt x="752" y="523"/>
                  </a:cubicBezTo>
                  <a:lnTo>
                    <a:pt x="752" y="523"/>
                  </a:lnTo>
                  <a:lnTo>
                    <a:pt x="743" y="532"/>
                  </a:lnTo>
                  <a:cubicBezTo>
                    <a:pt x="1010" y="532"/>
                    <a:pt x="1048" y="151"/>
                    <a:pt x="790" y="103"/>
                  </a:cubicBezTo>
                  <a:lnTo>
                    <a:pt x="361" y="8"/>
                  </a:lnTo>
                  <a:cubicBezTo>
                    <a:pt x="341" y="3"/>
                    <a:pt x="321" y="1"/>
                    <a:pt x="30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4" name="Google Shape;7524;p50"/>
            <p:cNvSpPr/>
            <p:nvPr/>
          </p:nvSpPr>
          <p:spPr>
            <a:xfrm>
              <a:off x="6260629" y="2697061"/>
              <a:ext cx="263055" cy="76722"/>
            </a:xfrm>
            <a:custGeom>
              <a:avLst/>
              <a:gdLst/>
              <a:ahLst/>
              <a:cxnLst/>
              <a:rect l="l" t="t" r="r" b="b"/>
              <a:pathLst>
                <a:path w="10046" h="2930" extrusionOk="0">
                  <a:moveTo>
                    <a:pt x="2137" y="1"/>
                  </a:moveTo>
                  <a:lnTo>
                    <a:pt x="869" y="449"/>
                  </a:lnTo>
                  <a:cubicBezTo>
                    <a:pt x="344" y="630"/>
                    <a:pt x="0" y="1126"/>
                    <a:pt x="0" y="1680"/>
                  </a:cubicBezTo>
                  <a:lnTo>
                    <a:pt x="0" y="2281"/>
                  </a:lnTo>
                  <a:cubicBezTo>
                    <a:pt x="0" y="2634"/>
                    <a:pt x="287" y="2929"/>
                    <a:pt x="649" y="2929"/>
                  </a:cubicBezTo>
                  <a:lnTo>
                    <a:pt x="9388" y="2929"/>
                  </a:lnTo>
                  <a:cubicBezTo>
                    <a:pt x="9750" y="2929"/>
                    <a:pt x="10046" y="2634"/>
                    <a:pt x="10046" y="2281"/>
                  </a:cubicBezTo>
                  <a:lnTo>
                    <a:pt x="10046" y="1680"/>
                  </a:lnTo>
                  <a:cubicBezTo>
                    <a:pt x="10046" y="1126"/>
                    <a:pt x="9693" y="630"/>
                    <a:pt x="9178" y="449"/>
                  </a:cubicBezTo>
                  <a:lnTo>
                    <a:pt x="7909" y="1"/>
                  </a:lnTo>
                  <a:cubicBezTo>
                    <a:pt x="7489" y="1231"/>
                    <a:pt x="6325" y="2061"/>
                    <a:pt x="5028" y="2061"/>
                  </a:cubicBezTo>
                  <a:cubicBezTo>
                    <a:pt x="3721" y="2061"/>
                    <a:pt x="2557" y="1231"/>
                    <a:pt x="21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5" name="Google Shape;7525;p50"/>
            <p:cNvSpPr/>
            <p:nvPr/>
          </p:nvSpPr>
          <p:spPr>
            <a:xfrm>
              <a:off x="6305588" y="2697061"/>
              <a:ext cx="172900" cy="65489"/>
            </a:xfrm>
            <a:custGeom>
              <a:avLst/>
              <a:gdLst/>
              <a:ahLst/>
              <a:cxnLst/>
              <a:rect l="l" t="t" r="r" b="b"/>
              <a:pathLst>
                <a:path w="6603" h="2501" extrusionOk="0">
                  <a:moveTo>
                    <a:pt x="411" y="1"/>
                  </a:moveTo>
                  <a:lnTo>
                    <a:pt x="1" y="144"/>
                  </a:lnTo>
                  <a:cubicBezTo>
                    <a:pt x="487" y="1556"/>
                    <a:pt x="1813" y="2500"/>
                    <a:pt x="3301" y="2500"/>
                  </a:cubicBezTo>
                  <a:cubicBezTo>
                    <a:pt x="4790" y="2500"/>
                    <a:pt x="6116" y="1556"/>
                    <a:pt x="6602" y="144"/>
                  </a:cubicBezTo>
                  <a:lnTo>
                    <a:pt x="6192" y="1"/>
                  </a:lnTo>
                  <a:cubicBezTo>
                    <a:pt x="5772" y="1231"/>
                    <a:pt x="4608" y="2061"/>
                    <a:pt x="3301" y="2061"/>
                  </a:cubicBezTo>
                  <a:cubicBezTo>
                    <a:pt x="1994" y="2061"/>
                    <a:pt x="840" y="1231"/>
                    <a:pt x="411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6" name="Google Shape;7526;p50"/>
            <p:cNvSpPr/>
            <p:nvPr/>
          </p:nvSpPr>
          <p:spPr>
            <a:xfrm>
              <a:off x="6294852" y="2476478"/>
              <a:ext cx="194371" cy="65227"/>
            </a:xfrm>
            <a:custGeom>
              <a:avLst/>
              <a:gdLst/>
              <a:ahLst/>
              <a:cxnLst/>
              <a:rect l="l" t="t" r="r" b="b"/>
              <a:pathLst>
                <a:path w="7423" h="2491" extrusionOk="0">
                  <a:moveTo>
                    <a:pt x="3711" y="1"/>
                  </a:moveTo>
                  <a:cubicBezTo>
                    <a:pt x="1660" y="1"/>
                    <a:pt x="0" y="879"/>
                    <a:pt x="0" y="1966"/>
                  </a:cubicBezTo>
                  <a:lnTo>
                    <a:pt x="0" y="2481"/>
                  </a:lnTo>
                  <a:cubicBezTo>
                    <a:pt x="0" y="1403"/>
                    <a:pt x="1670" y="526"/>
                    <a:pt x="3711" y="526"/>
                  </a:cubicBezTo>
                  <a:cubicBezTo>
                    <a:pt x="5762" y="526"/>
                    <a:pt x="7422" y="1403"/>
                    <a:pt x="7422" y="2491"/>
                  </a:cubicBezTo>
                  <a:lnTo>
                    <a:pt x="7422" y="1966"/>
                  </a:lnTo>
                  <a:cubicBezTo>
                    <a:pt x="7422" y="879"/>
                    <a:pt x="5762" y="1"/>
                    <a:pt x="3711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7" name="Google Shape;7527;p50"/>
          <p:cNvGrpSpPr/>
          <p:nvPr/>
        </p:nvGrpSpPr>
        <p:grpSpPr>
          <a:xfrm>
            <a:off x="6260864" y="2879911"/>
            <a:ext cx="263343" cy="354754"/>
            <a:chOff x="6260864" y="2879911"/>
            <a:chExt cx="263343" cy="354754"/>
          </a:xfrm>
        </p:grpSpPr>
        <p:sp>
          <p:nvSpPr>
            <p:cNvPr id="7528" name="Google Shape;7528;p50"/>
            <p:cNvSpPr/>
            <p:nvPr/>
          </p:nvSpPr>
          <p:spPr>
            <a:xfrm>
              <a:off x="6290610" y="2960115"/>
              <a:ext cx="203850" cy="208354"/>
            </a:xfrm>
            <a:custGeom>
              <a:avLst/>
              <a:gdLst/>
              <a:ahLst/>
              <a:cxnLst/>
              <a:rect l="l" t="t" r="r" b="b"/>
              <a:pathLst>
                <a:path w="7785" h="7957" extrusionOk="0">
                  <a:moveTo>
                    <a:pt x="3892" y="0"/>
                  </a:moveTo>
                  <a:lnTo>
                    <a:pt x="611" y="439"/>
                  </a:lnTo>
                  <a:lnTo>
                    <a:pt x="611" y="2624"/>
                  </a:lnTo>
                  <a:cubicBezTo>
                    <a:pt x="582" y="3454"/>
                    <a:pt x="391" y="4284"/>
                    <a:pt x="48" y="5047"/>
                  </a:cubicBezTo>
                  <a:cubicBezTo>
                    <a:pt x="0" y="5152"/>
                    <a:pt x="48" y="5285"/>
                    <a:pt x="153" y="5333"/>
                  </a:cubicBezTo>
                  <a:lnTo>
                    <a:pt x="830" y="5676"/>
                  </a:lnTo>
                  <a:lnTo>
                    <a:pt x="115" y="6583"/>
                  </a:lnTo>
                  <a:cubicBezTo>
                    <a:pt x="29" y="6678"/>
                    <a:pt x="57" y="6831"/>
                    <a:pt x="162" y="6898"/>
                  </a:cubicBezTo>
                  <a:cubicBezTo>
                    <a:pt x="1307" y="7603"/>
                    <a:pt x="2600" y="7956"/>
                    <a:pt x="3892" y="7956"/>
                  </a:cubicBezTo>
                  <a:cubicBezTo>
                    <a:pt x="5185" y="7956"/>
                    <a:pt x="6478" y="7603"/>
                    <a:pt x="7623" y="6898"/>
                  </a:cubicBezTo>
                  <a:cubicBezTo>
                    <a:pt x="7728" y="6831"/>
                    <a:pt x="7756" y="6678"/>
                    <a:pt x="7670" y="6583"/>
                  </a:cubicBezTo>
                  <a:lnTo>
                    <a:pt x="6945" y="5676"/>
                  </a:lnTo>
                  <a:lnTo>
                    <a:pt x="7632" y="5333"/>
                  </a:lnTo>
                  <a:cubicBezTo>
                    <a:pt x="7737" y="5285"/>
                    <a:pt x="7785" y="5152"/>
                    <a:pt x="7728" y="5047"/>
                  </a:cubicBezTo>
                  <a:cubicBezTo>
                    <a:pt x="7394" y="4284"/>
                    <a:pt x="7203" y="3454"/>
                    <a:pt x="7165" y="2624"/>
                  </a:cubicBezTo>
                  <a:lnTo>
                    <a:pt x="7165" y="439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9" name="Google Shape;7529;p50"/>
            <p:cNvSpPr/>
            <p:nvPr/>
          </p:nvSpPr>
          <p:spPr>
            <a:xfrm>
              <a:off x="6260864" y="3086013"/>
              <a:ext cx="263081" cy="148652"/>
            </a:xfrm>
            <a:custGeom>
              <a:avLst/>
              <a:gdLst/>
              <a:ahLst/>
              <a:cxnLst/>
              <a:rect l="l" t="t" r="r" b="b"/>
              <a:pathLst>
                <a:path w="10047" h="5677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83" y="1822"/>
                    <a:pt x="3130" y="1946"/>
                  </a:cubicBezTo>
                  <a:lnTo>
                    <a:pt x="879" y="2748"/>
                  </a:lnTo>
                  <a:cubicBezTo>
                    <a:pt x="354" y="2929"/>
                    <a:pt x="1" y="3425"/>
                    <a:pt x="1" y="3978"/>
                  </a:cubicBezTo>
                  <a:lnTo>
                    <a:pt x="1" y="5018"/>
                  </a:lnTo>
                  <a:cubicBezTo>
                    <a:pt x="1" y="5381"/>
                    <a:pt x="297" y="5677"/>
                    <a:pt x="659" y="5677"/>
                  </a:cubicBezTo>
                  <a:lnTo>
                    <a:pt x="9398" y="5677"/>
                  </a:lnTo>
                  <a:cubicBezTo>
                    <a:pt x="9760" y="5677"/>
                    <a:pt x="10046" y="5381"/>
                    <a:pt x="10046" y="5018"/>
                  </a:cubicBezTo>
                  <a:lnTo>
                    <a:pt x="10046" y="3978"/>
                  </a:lnTo>
                  <a:cubicBezTo>
                    <a:pt x="10046" y="3425"/>
                    <a:pt x="9703" y="2929"/>
                    <a:pt x="9178" y="2748"/>
                  </a:cubicBezTo>
                  <a:lnTo>
                    <a:pt x="6917" y="1946"/>
                  </a:lnTo>
                  <a:cubicBezTo>
                    <a:pt x="6574" y="1822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0" name="Google Shape;7530;p50"/>
            <p:cNvSpPr/>
            <p:nvPr/>
          </p:nvSpPr>
          <p:spPr>
            <a:xfrm>
              <a:off x="6260864" y="3137204"/>
              <a:ext cx="263343" cy="97461"/>
            </a:xfrm>
            <a:custGeom>
              <a:avLst/>
              <a:gdLst/>
              <a:ahLst/>
              <a:cxnLst/>
              <a:rect l="l" t="t" r="r" b="b"/>
              <a:pathLst>
                <a:path w="10057" h="3722" extrusionOk="0">
                  <a:moveTo>
                    <a:pt x="3111" y="1"/>
                  </a:moveTo>
                  <a:lnTo>
                    <a:pt x="879" y="793"/>
                  </a:lnTo>
                  <a:cubicBezTo>
                    <a:pt x="354" y="974"/>
                    <a:pt x="1" y="1470"/>
                    <a:pt x="1" y="2023"/>
                  </a:cubicBezTo>
                  <a:lnTo>
                    <a:pt x="1" y="3063"/>
                  </a:lnTo>
                  <a:cubicBezTo>
                    <a:pt x="1" y="3426"/>
                    <a:pt x="297" y="3722"/>
                    <a:pt x="659" y="3722"/>
                  </a:cubicBezTo>
                  <a:lnTo>
                    <a:pt x="9398" y="3722"/>
                  </a:lnTo>
                  <a:cubicBezTo>
                    <a:pt x="9760" y="3722"/>
                    <a:pt x="10056" y="3426"/>
                    <a:pt x="10056" y="3063"/>
                  </a:cubicBezTo>
                  <a:lnTo>
                    <a:pt x="10056" y="2023"/>
                  </a:lnTo>
                  <a:cubicBezTo>
                    <a:pt x="10056" y="1470"/>
                    <a:pt x="9703" y="974"/>
                    <a:pt x="9178" y="793"/>
                  </a:cubicBezTo>
                  <a:lnTo>
                    <a:pt x="6946" y="1"/>
                  </a:lnTo>
                  <a:cubicBezTo>
                    <a:pt x="6746" y="898"/>
                    <a:pt x="5944" y="1537"/>
                    <a:pt x="5028" y="1537"/>
                  </a:cubicBezTo>
                  <a:cubicBezTo>
                    <a:pt x="4113" y="1537"/>
                    <a:pt x="3311" y="898"/>
                    <a:pt x="3111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1" name="Google Shape;7531;p50"/>
            <p:cNvSpPr/>
            <p:nvPr/>
          </p:nvSpPr>
          <p:spPr>
            <a:xfrm>
              <a:off x="6320566" y="3137204"/>
              <a:ext cx="143677" cy="63237"/>
            </a:xfrm>
            <a:custGeom>
              <a:avLst/>
              <a:gdLst/>
              <a:ahLst/>
              <a:cxnLst/>
              <a:rect l="l" t="t" r="r" b="b"/>
              <a:pathLst>
                <a:path w="5487" h="2415" extrusionOk="0">
                  <a:moveTo>
                    <a:pt x="831" y="1"/>
                  </a:moveTo>
                  <a:lnTo>
                    <a:pt x="1" y="297"/>
                  </a:lnTo>
                  <a:cubicBezTo>
                    <a:pt x="335" y="1537"/>
                    <a:pt x="1461" y="2405"/>
                    <a:pt x="2748" y="2415"/>
                  </a:cubicBezTo>
                  <a:cubicBezTo>
                    <a:pt x="4036" y="2405"/>
                    <a:pt x="5162" y="1537"/>
                    <a:pt x="5486" y="297"/>
                  </a:cubicBezTo>
                  <a:lnTo>
                    <a:pt x="4666" y="1"/>
                  </a:lnTo>
                  <a:cubicBezTo>
                    <a:pt x="4466" y="898"/>
                    <a:pt x="3664" y="1537"/>
                    <a:pt x="2748" y="1537"/>
                  </a:cubicBezTo>
                  <a:cubicBezTo>
                    <a:pt x="1823" y="1537"/>
                    <a:pt x="1031" y="898"/>
                    <a:pt x="831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2" name="Google Shape;7532;p50"/>
            <p:cNvSpPr/>
            <p:nvPr/>
          </p:nvSpPr>
          <p:spPr>
            <a:xfrm>
              <a:off x="6358299" y="3085751"/>
              <a:ext cx="68709" cy="23069"/>
            </a:xfrm>
            <a:custGeom>
              <a:avLst/>
              <a:gdLst/>
              <a:ahLst/>
              <a:cxnLst/>
              <a:rect l="l" t="t" r="r" b="b"/>
              <a:pathLst>
                <a:path w="2624" h="881" extrusionOk="0">
                  <a:moveTo>
                    <a:pt x="0" y="1"/>
                  </a:moveTo>
                  <a:lnTo>
                    <a:pt x="0" y="602"/>
                  </a:lnTo>
                  <a:cubicBezTo>
                    <a:pt x="415" y="788"/>
                    <a:pt x="861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3" name="Google Shape;7533;p50"/>
            <p:cNvSpPr/>
            <p:nvPr/>
          </p:nvSpPr>
          <p:spPr>
            <a:xfrm>
              <a:off x="6379273" y="2879911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4" name="Google Shape;7534;p50"/>
            <p:cNvSpPr/>
            <p:nvPr/>
          </p:nvSpPr>
          <p:spPr>
            <a:xfrm>
              <a:off x="6296109" y="2960115"/>
              <a:ext cx="170621" cy="137209"/>
            </a:xfrm>
            <a:custGeom>
              <a:avLst/>
              <a:gdLst/>
              <a:ahLst/>
              <a:cxnLst/>
              <a:rect l="l" t="t" r="r" b="b"/>
              <a:pathLst>
                <a:path w="6516" h="5240" extrusionOk="0">
                  <a:moveTo>
                    <a:pt x="840" y="0"/>
                  </a:moveTo>
                  <a:lnTo>
                    <a:pt x="840" y="1527"/>
                  </a:lnTo>
                  <a:lnTo>
                    <a:pt x="735" y="1527"/>
                  </a:lnTo>
                  <a:cubicBezTo>
                    <a:pt x="0" y="1527"/>
                    <a:pt x="0" y="2624"/>
                    <a:pt x="735" y="2624"/>
                  </a:cubicBezTo>
                  <a:lnTo>
                    <a:pt x="849" y="2624"/>
                  </a:lnTo>
                  <a:cubicBezTo>
                    <a:pt x="970" y="4104"/>
                    <a:pt x="2209" y="5240"/>
                    <a:pt x="3679" y="5240"/>
                  </a:cubicBezTo>
                  <a:cubicBezTo>
                    <a:pt x="3715" y="5240"/>
                    <a:pt x="3751" y="5239"/>
                    <a:pt x="3787" y="5238"/>
                  </a:cubicBezTo>
                  <a:cubicBezTo>
                    <a:pt x="5314" y="5180"/>
                    <a:pt x="6516" y="3931"/>
                    <a:pt x="6516" y="2404"/>
                  </a:cubicBezTo>
                  <a:lnTo>
                    <a:pt x="6516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5" name="Google Shape;7535;p50"/>
            <p:cNvSpPr/>
            <p:nvPr/>
          </p:nvSpPr>
          <p:spPr>
            <a:xfrm>
              <a:off x="6300089" y="2960115"/>
              <a:ext cx="166903" cy="137393"/>
            </a:xfrm>
            <a:custGeom>
              <a:avLst/>
              <a:gdLst/>
              <a:ahLst/>
              <a:cxnLst/>
              <a:rect l="l" t="t" r="r" b="b"/>
              <a:pathLst>
                <a:path w="6374" h="5247" extrusionOk="0">
                  <a:moveTo>
                    <a:pt x="688" y="0"/>
                  </a:moveTo>
                  <a:lnTo>
                    <a:pt x="688" y="1527"/>
                  </a:lnTo>
                  <a:lnTo>
                    <a:pt x="611" y="1527"/>
                  </a:lnTo>
                  <a:cubicBezTo>
                    <a:pt x="605" y="1526"/>
                    <a:pt x="599" y="1526"/>
                    <a:pt x="593" y="1526"/>
                  </a:cubicBezTo>
                  <a:cubicBezTo>
                    <a:pt x="315" y="1526"/>
                    <a:pt x="76" y="1742"/>
                    <a:pt x="39" y="2023"/>
                  </a:cubicBezTo>
                  <a:cubicBezTo>
                    <a:pt x="1" y="2337"/>
                    <a:pt x="258" y="2624"/>
                    <a:pt x="583" y="2624"/>
                  </a:cubicBezTo>
                  <a:lnTo>
                    <a:pt x="697" y="2624"/>
                  </a:lnTo>
                  <a:cubicBezTo>
                    <a:pt x="801" y="4119"/>
                    <a:pt x="2056" y="5246"/>
                    <a:pt x="3511" y="5246"/>
                  </a:cubicBezTo>
                  <a:cubicBezTo>
                    <a:pt x="3662" y="5246"/>
                    <a:pt x="3815" y="5234"/>
                    <a:pt x="3969" y="5209"/>
                  </a:cubicBezTo>
                  <a:cubicBezTo>
                    <a:pt x="2586" y="4990"/>
                    <a:pt x="1565" y="3797"/>
                    <a:pt x="1565" y="2404"/>
                  </a:cubicBezTo>
                  <a:lnTo>
                    <a:pt x="1565" y="1784"/>
                  </a:lnTo>
                  <a:cubicBezTo>
                    <a:pt x="1565" y="1212"/>
                    <a:pt x="2014" y="735"/>
                    <a:pt x="2576" y="697"/>
                  </a:cubicBezTo>
                  <a:cubicBezTo>
                    <a:pt x="2767" y="678"/>
                    <a:pt x="2968" y="668"/>
                    <a:pt x="3168" y="668"/>
                  </a:cubicBezTo>
                  <a:cubicBezTo>
                    <a:pt x="4561" y="1307"/>
                    <a:pt x="5753" y="2280"/>
                    <a:pt x="6345" y="2795"/>
                  </a:cubicBezTo>
                  <a:cubicBezTo>
                    <a:pt x="6364" y="2671"/>
                    <a:pt x="6373" y="2538"/>
                    <a:pt x="6373" y="2404"/>
                  </a:cubicBezTo>
                  <a:lnTo>
                    <a:pt x="6373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6" name="Google Shape;7536;p50"/>
            <p:cNvSpPr/>
            <p:nvPr/>
          </p:nvSpPr>
          <p:spPr>
            <a:xfrm>
              <a:off x="6352564" y="3000702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7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5" y="654"/>
                    <a:pt x="219" y="654"/>
                  </a:cubicBezTo>
                  <a:cubicBezTo>
                    <a:pt x="334" y="654"/>
                    <a:pt x="429" y="558"/>
                    <a:pt x="429" y="434"/>
                  </a:cubicBezTo>
                  <a:lnTo>
                    <a:pt x="429" y="215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7" name="Google Shape;7537;p50"/>
            <p:cNvSpPr/>
            <p:nvPr/>
          </p:nvSpPr>
          <p:spPr>
            <a:xfrm>
              <a:off x="6421012" y="3000702"/>
              <a:ext cx="11495" cy="17125"/>
            </a:xfrm>
            <a:custGeom>
              <a:avLst/>
              <a:gdLst/>
              <a:ahLst/>
              <a:cxnLst/>
              <a:rect l="l" t="t" r="r" b="b"/>
              <a:pathLst>
                <a:path w="439" h="654" extrusionOk="0">
                  <a:moveTo>
                    <a:pt x="219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105" y="654"/>
                    <a:pt x="219" y="654"/>
                  </a:cubicBezTo>
                  <a:cubicBezTo>
                    <a:pt x="343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1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8" name="Google Shape;7538;p50"/>
            <p:cNvSpPr/>
            <p:nvPr/>
          </p:nvSpPr>
          <p:spPr>
            <a:xfrm>
              <a:off x="6344813" y="2983079"/>
              <a:ext cx="26761" cy="11286"/>
            </a:xfrm>
            <a:custGeom>
              <a:avLst/>
              <a:gdLst/>
              <a:ahLst/>
              <a:cxnLst/>
              <a:rect l="l" t="t" r="r" b="b"/>
              <a:pathLst>
                <a:path w="1022" h="431" extrusionOk="0">
                  <a:moveTo>
                    <a:pt x="735" y="1"/>
                  </a:moveTo>
                  <a:cubicBezTo>
                    <a:pt x="732" y="1"/>
                    <a:pt x="729" y="1"/>
                    <a:pt x="725" y="1"/>
                  </a:cubicBezTo>
                  <a:lnTo>
                    <a:pt x="296" y="1"/>
                  </a:lnTo>
                  <a:cubicBezTo>
                    <a:pt x="0" y="1"/>
                    <a:pt x="0" y="430"/>
                    <a:pt x="296" y="430"/>
                  </a:cubicBezTo>
                  <a:lnTo>
                    <a:pt x="725" y="430"/>
                  </a:lnTo>
                  <a:cubicBezTo>
                    <a:pt x="1018" y="43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9" name="Google Shape;7539;p50"/>
            <p:cNvSpPr/>
            <p:nvPr/>
          </p:nvSpPr>
          <p:spPr>
            <a:xfrm>
              <a:off x="6413497" y="2983079"/>
              <a:ext cx="26761" cy="11286"/>
            </a:xfrm>
            <a:custGeom>
              <a:avLst/>
              <a:gdLst/>
              <a:ahLst/>
              <a:cxnLst/>
              <a:rect l="l" t="t" r="r" b="b"/>
              <a:pathLst>
                <a:path w="1022" h="431" extrusionOk="0">
                  <a:moveTo>
                    <a:pt x="735" y="1"/>
                  </a:moveTo>
                  <a:cubicBezTo>
                    <a:pt x="732" y="1"/>
                    <a:pt x="729" y="1"/>
                    <a:pt x="726" y="1"/>
                  </a:cubicBezTo>
                  <a:lnTo>
                    <a:pt x="287" y="1"/>
                  </a:lnTo>
                  <a:cubicBezTo>
                    <a:pt x="1" y="1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18" y="430"/>
                    <a:pt x="1022" y="1"/>
                    <a:pt x="735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0" name="Google Shape;7540;p50"/>
            <p:cNvSpPr/>
            <p:nvPr/>
          </p:nvSpPr>
          <p:spPr>
            <a:xfrm>
              <a:off x="6366783" y="3037309"/>
              <a:ext cx="51506" cy="22990"/>
            </a:xfrm>
            <a:custGeom>
              <a:avLst/>
              <a:gdLst/>
              <a:ahLst/>
              <a:cxnLst/>
              <a:rect l="l" t="t" r="r" b="b"/>
              <a:pathLst>
                <a:path w="1967" h="878" extrusionOk="0">
                  <a:moveTo>
                    <a:pt x="115" y="0"/>
                  </a:moveTo>
                  <a:cubicBezTo>
                    <a:pt x="49" y="0"/>
                    <a:pt x="1" y="57"/>
                    <a:pt x="10" y="134"/>
                  </a:cubicBezTo>
                  <a:cubicBezTo>
                    <a:pt x="77" y="553"/>
                    <a:pt x="487" y="878"/>
                    <a:pt x="983" y="878"/>
                  </a:cubicBezTo>
                  <a:cubicBezTo>
                    <a:pt x="1480" y="878"/>
                    <a:pt x="1880" y="553"/>
                    <a:pt x="1957" y="134"/>
                  </a:cubicBezTo>
                  <a:cubicBezTo>
                    <a:pt x="1966" y="57"/>
                    <a:pt x="1918" y="0"/>
                    <a:pt x="1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0"/>
            <p:cNvSpPr/>
            <p:nvPr/>
          </p:nvSpPr>
          <p:spPr>
            <a:xfrm>
              <a:off x="6306583" y="2965850"/>
              <a:ext cx="23017" cy="37261"/>
            </a:xfrm>
            <a:custGeom>
              <a:avLst/>
              <a:gdLst/>
              <a:ahLst/>
              <a:cxnLst/>
              <a:rect l="l" t="t" r="r" b="b"/>
              <a:pathLst>
                <a:path w="879" h="1423" extrusionOk="0">
                  <a:moveTo>
                    <a:pt x="878" y="1"/>
                  </a:moveTo>
                  <a:lnTo>
                    <a:pt x="1" y="220"/>
                  </a:lnTo>
                  <a:lnTo>
                    <a:pt x="1" y="1422"/>
                  </a:lnTo>
                  <a:lnTo>
                    <a:pt x="306" y="1384"/>
                  </a:lnTo>
                  <a:cubicBezTo>
                    <a:pt x="630" y="1336"/>
                    <a:pt x="878" y="1060"/>
                    <a:pt x="878" y="735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0"/>
            <p:cNvSpPr/>
            <p:nvPr/>
          </p:nvSpPr>
          <p:spPr>
            <a:xfrm>
              <a:off x="6352564" y="2954355"/>
              <a:ext cx="125662" cy="74732"/>
            </a:xfrm>
            <a:custGeom>
              <a:avLst/>
              <a:gdLst/>
              <a:ahLst/>
              <a:cxnLst/>
              <a:rect l="l" t="t" r="r" b="b"/>
              <a:pathLst>
                <a:path w="4799" h="2854" extrusionOk="0">
                  <a:moveTo>
                    <a:pt x="0" y="1"/>
                  </a:moveTo>
                  <a:lnTo>
                    <a:pt x="0" y="1"/>
                  </a:lnTo>
                  <a:cubicBezTo>
                    <a:pt x="2147" y="535"/>
                    <a:pt x="4159" y="2252"/>
                    <a:pt x="4799" y="2853"/>
                  </a:cubicBezTo>
                  <a:lnTo>
                    <a:pt x="4799" y="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0"/>
            <p:cNvSpPr/>
            <p:nvPr/>
          </p:nvSpPr>
          <p:spPr>
            <a:xfrm>
              <a:off x="6306583" y="2885671"/>
              <a:ext cx="171643" cy="85965"/>
            </a:xfrm>
            <a:custGeom>
              <a:avLst/>
              <a:gdLst/>
              <a:ahLst/>
              <a:cxnLst/>
              <a:rect l="l" t="t" r="r" b="b"/>
              <a:pathLst>
                <a:path w="6555" h="3283" extrusionOk="0">
                  <a:moveTo>
                    <a:pt x="3282" y="0"/>
                  </a:moveTo>
                  <a:cubicBezTo>
                    <a:pt x="1470" y="0"/>
                    <a:pt x="1" y="1469"/>
                    <a:pt x="1" y="3282"/>
                  </a:cubicBezTo>
                  <a:cubicBezTo>
                    <a:pt x="1" y="3282"/>
                    <a:pt x="1241" y="2843"/>
                    <a:pt x="3282" y="2843"/>
                  </a:cubicBezTo>
                  <a:cubicBezTo>
                    <a:pt x="5324" y="2843"/>
                    <a:pt x="6555" y="3282"/>
                    <a:pt x="6555" y="3282"/>
                  </a:cubicBezTo>
                  <a:cubicBezTo>
                    <a:pt x="6555" y="1469"/>
                    <a:pt x="5086" y="0"/>
                    <a:pt x="3282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0"/>
            <p:cNvSpPr/>
            <p:nvPr/>
          </p:nvSpPr>
          <p:spPr>
            <a:xfrm>
              <a:off x="6306583" y="2885619"/>
              <a:ext cx="171643" cy="86018"/>
            </a:xfrm>
            <a:custGeom>
              <a:avLst/>
              <a:gdLst/>
              <a:ahLst/>
              <a:cxnLst/>
              <a:rect l="l" t="t" r="r" b="b"/>
              <a:pathLst>
                <a:path w="6555" h="3285" extrusionOk="0">
                  <a:moveTo>
                    <a:pt x="3272" y="0"/>
                  </a:moveTo>
                  <a:cubicBezTo>
                    <a:pt x="1509" y="0"/>
                    <a:pt x="1" y="1435"/>
                    <a:pt x="1" y="3284"/>
                  </a:cubicBezTo>
                  <a:cubicBezTo>
                    <a:pt x="430" y="3141"/>
                    <a:pt x="869" y="3046"/>
                    <a:pt x="1317" y="2988"/>
                  </a:cubicBezTo>
                  <a:cubicBezTo>
                    <a:pt x="1966" y="2893"/>
                    <a:pt x="2624" y="2845"/>
                    <a:pt x="3282" y="2845"/>
                  </a:cubicBezTo>
                  <a:cubicBezTo>
                    <a:pt x="5324" y="2845"/>
                    <a:pt x="6555" y="3284"/>
                    <a:pt x="6555" y="3284"/>
                  </a:cubicBezTo>
                  <a:cubicBezTo>
                    <a:pt x="6555" y="3055"/>
                    <a:pt x="6536" y="2836"/>
                    <a:pt x="6488" y="2616"/>
                  </a:cubicBezTo>
                  <a:cubicBezTo>
                    <a:pt x="5481" y="2330"/>
                    <a:pt x="4437" y="2186"/>
                    <a:pt x="3384" y="2186"/>
                  </a:cubicBezTo>
                  <a:cubicBezTo>
                    <a:pt x="3350" y="2186"/>
                    <a:pt x="3316" y="2187"/>
                    <a:pt x="3282" y="2187"/>
                  </a:cubicBezTo>
                  <a:cubicBezTo>
                    <a:pt x="2910" y="2187"/>
                    <a:pt x="2557" y="2206"/>
                    <a:pt x="2204" y="2235"/>
                  </a:cubicBezTo>
                  <a:cubicBezTo>
                    <a:pt x="2196" y="2235"/>
                    <a:pt x="2188" y="2235"/>
                    <a:pt x="2180" y="2235"/>
                  </a:cubicBezTo>
                  <a:cubicBezTo>
                    <a:pt x="1840" y="2235"/>
                    <a:pt x="1617" y="1856"/>
                    <a:pt x="1804" y="1567"/>
                  </a:cubicBezTo>
                  <a:cubicBezTo>
                    <a:pt x="2281" y="794"/>
                    <a:pt x="3054" y="250"/>
                    <a:pt x="3941" y="69"/>
                  </a:cubicBezTo>
                  <a:cubicBezTo>
                    <a:pt x="3716" y="23"/>
                    <a:pt x="3492" y="0"/>
                    <a:pt x="3272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0"/>
            <p:cNvSpPr/>
            <p:nvPr/>
          </p:nvSpPr>
          <p:spPr>
            <a:xfrm>
              <a:off x="6293857" y="2954355"/>
              <a:ext cx="197121" cy="26499"/>
            </a:xfrm>
            <a:custGeom>
              <a:avLst/>
              <a:gdLst/>
              <a:ahLst/>
              <a:cxnLst/>
              <a:rect l="l" t="t" r="r" b="b"/>
              <a:pathLst>
                <a:path w="7528" h="1012" extrusionOk="0">
                  <a:moveTo>
                    <a:pt x="3768" y="1"/>
                  </a:moveTo>
                  <a:cubicBezTo>
                    <a:pt x="2395" y="1"/>
                    <a:pt x="1097" y="211"/>
                    <a:pt x="172" y="583"/>
                  </a:cubicBezTo>
                  <a:cubicBezTo>
                    <a:pt x="57" y="630"/>
                    <a:pt x="0" y="764"/>
                    <a:pt x="57" y="878"/>
                  </a:cubicBezTo>
                  <a:cubicBezTo>
                    <a:pt x="93" y="956"/>
                    <a:pt x="169" y="1002"/>
                    <a:pt x="253" y="1002"/>
                  </a:cubicBezTo>
                  <a:cubicBezTo>
                    <a:pt x="283" y="1002"/>
                    <a:pt x="313" y="996"/>
                    <a:pt x="344" y="983"/>
                  </a:cubicBezTo>
                  <a:cubicBezTo>
                    <a:pt x="1212" y="630"/>
                    <a:pt x="2452" y="440"/>
                    <a:pt x="3768" y="440"/>
                  </a:cubicBezTo>
                  <a:cubicBezTo>
                    <a:pt x="5085" y="440"/>
                    <a:pt x="6316" y="640"/>
                    <a:pt x="7193" y="993"/>
                  </a:cubicBezTo>
                  <a:cubicBezTo>
                    <a:pt x="7221" y="1005"/>
                    <a:pt x="7250" y="1011"/>
                    <a:pt x="7279" y="1011"/>
                  </a:cubicBezTo>
                  <a:cubicBezTo>
                    <a:pt x="7358" y="1011"/>
                    <a:pt x="7435" y="965"/>
                    <a:pt x="7470" y="888"/>
                  </a:cubicBezTo>
                  <a:cubicBezTo>
                    <a:pt x="7527" y="773"/>
                    <a:pt x="7470" y="640"/>
                    <a:pt x="7365" y="592"/>
                  </a:cubicBezTo>
                  <a:cubicBezTo>
                    <a:pt x="6440" y="211"/>
                    <a:pt x="5142" y="1"/>
                    <a:pt x="3768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46" name="Google Shape;7546;p50"/>
          <p:cNvGrpSpPr/>
          <p:nvPr/>
        </p:nvGrpSpPr>
        <p:grpSpPr>
          <a:xfrm>
            <a:off x="8062968" y="2419290"/>
            <a:ext cx="263316" cy="354729"/>
            <a:chOff x="8062968" y="2419290"/>
            <a:chExt cx="263316" cy="354729"/>
          </a:xfrm>
        </p:grpSpPr>
        <p:sp>
          <p:nvSpPr>
            <p:cNvPr id="7547" name="Google Shape;7547;p50"/>
            <p:cNvSpPr/>
            <p:nvPr/>
          </p:nvSpPr>
          <p:spPr>
            <a:xfrm>
              <a:off x="8080198" y="2436520"/>
              <a:ext cx="97434" cy="257320"/>
            </a:xfrm>
            <a:custGeom>
              <a:avLst/>
              <a:gdLst/>
              <a:ahLst/>
              <a:cxnLst/>
              <a:rect l="l" t="t" r="r" b="b"/>
              <a:pathLst>
                <a:path w="3721" h="9827" extrusionOk="0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0"/>
            <p:cNvSpPr/>
            <p:nvPr/>
          </p:nvSpPr>
          <p:spPr>
            <a:xfrm>
              <a:off x="8131652" y="2419290"/>
              <a:ext cx="183138" cy="268815"/>
            </a:xfrm>
            <a:custGeom>
              <a:avLst/>
              <a:gdLst/>
              <a:ahLst/>
              <a:cxnLst/>
              <a:rect l="l" t="t" r="r" b="b"/>
              <a:pathLst>
                <a:path w="6994" h="10266" extrusionOk="0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0"/>
            <p:cNvSpPr/>
            <p:nvPr/>
          </p:nvSpPr>
          <p:spPr>
            <a:xfrm>
              <a:off x="8103188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0"/>
            <p:cNvSpPr/>
            <p:nvPr/>
          </p:nvSpPr>
          <p:spPr>
            <a:xfrm>
              <a:off x="8103188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0"/>
            <p:cNvSpPr/>
            <p:nvPr/>
          </p:nvSpPr>
          <p:spPr>
            <a:xfrm>
              <a:off x="8263310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2" name="Google Shape;7552;p50"/>
            <p:cNvSpPr/>
            <p:nvPr/>
          </p:nvSpPr>
          <p:spPr>
            <a:xfrm>
              <a:off x="8263310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3" name="Google Shape;7553;p50"/>
            <p:cNvSpPr/>
            <p:nvPr/>
          </p:nvSpPr>
          <p:spPr>
            <a:xfrm>
              <a:off x="8062968" y="2625131"/>
              <a:ext cx="263316" cy="148888"/>
            </a:xfrm>
            <a:custGeom>
              <a:avLst/>
              <a:gdLst/>
              <a:ahLst/>
              <a:cxnLst/>
              <a:rect l="l" t="t" r="r" b="b"/>
              <a:pathLst>
                <a:path w="10056" h="5686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0"/>
            <p:cNvSpPr/>
            <p:nvPr/>
          </p:nvSpPr>
          <p:spPr>
            <a:xfrm>
              <a:off x="8160376" y="2625131"/>
              <a:ext cx="68736" cy="22990"/>
            </a:xfrm>
            <a:custGeom>
              <a:avLst/>
              <a:gdLst/>
              <a:ahLst/>
              <a:cxnLst/>
              <a:rect l="l" t="t" r="r" b="b"/>
              <a:pathLst>
                <a:path w="2625" h="878" extrusionOk="0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5" name="Google Shape;7555;p50"/>
            <p:cNvSpPr/>
            <p:nvPr/>
          </p:nvSpPr>
          <p:spPr>
            <a:xfrm>
              <a:off x="8098187" y="2482239"/>
              <a:ext cx="192617" cy="154387"/>
            </a:xfrm>
            <a:custGeom>
              <a:avLst/>
              <a:gdLst/>
              <a:ahLst/>
              <a:cxnLst/>
              <a:rect l="l" t="t" r="r" b="b"/>
              <a:pathLst>
                <a:path w="7356" h="5896" extrusionOk="0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6" name="Google Shape;7556;p50"/>
            <p:cNvSpPr/>
            <p:nvPr/>
          </p:nvSpPr>
          <p:spPr>
            <a:xfrm>
              <a:off x="8154642" y="2539872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7" name="Google Shape;7557;p50"/>
            <p:cNvSpPr/>
            <p:nvPr/>
          </p:nvSpPr>
          <p:spPr>
            <a:xfrm>
              <a:off x="8223325" y="2539872"/>
              <a:ext cx="11286" cy="17334"/>
            </a:xfrm>
            <a:custGeom>
              <a:avLst/>
              <a:gdLst/>
              <a:ahLst/>
              <a:cxnLst/>
              <a:rect l="l" t="t" r="r" b="b"/>
              <a:pathLst>
                <a:path w="431" h="66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8" name="Google Shape;7558;p50"/>
            <p:cNvSpPr/>
            <p:nvPr/>
          </p:nvSpPr>
          <p:spPr>
            <a:xfrm>
              <a:off x="8169358" y="2585094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9" name="Google Shape;7559;p50"/>
            <p:cNvSpPr/>
            <p:nvPr/>
          </p:nvSpPr>
          <p:spPr>
            <a:xfrm>
              <a:off x="8146734" y="2519317"/>
              <a:ext cx="23017" cy="14664"/>
            </a:xfrm>
            <a:custGeom>
              <a:avLst/>
              <a:gdLst/>
              <a:ahLst/>
              <a:cxnLst/>
              <a:rect l="l" t="t" r="r" b="b"/>
              <a:pathLst>
                <a:path w="879" h="560" extrusionOk="0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0" name="Google Shape;7560;p50"/>
            <p:cNvSpPr/>
            <p:nvPr/>
          </p:nvSpPr>
          <p:spPr>
            <a:xfrm>
              <a:off x="8219476" y="2519317"/>
              <a:ext cx="23278" cy="14664"/>
            </a:xfrm>
            <a:custGeom>
              <a:avLst/>
              <a:gdLst/>
              <a:ahLst/>
              <a:cxnLst/>
              <a:rect l="l" t="t" r="r" b="b"/>
              <a:pathLst>
                <a:path w="889" h="560" extrusionOk="0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1" name="Google Shape;7561;p50"/>
            <p:cNvSpPr/>
            <p:nvPr/>
          </p:nvSpPr>
          <p:spPr>
            <a:xfrm>
              <a:off x="8062968" y="2692321"/>
              <a:ext cx="263316" cy="81697"/>
            </a:xfrm>
            <a:custGeom>
              <a:avLst/>
              <a:gdLst/>
              <a:ahLst/>
              <a:cxnLst/>
              <a:rect l="l" t="t" r="r" b="b"/>
              <a:pathLst>
                <a:path w="10056" h="3120" extrusionOk="0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2" name="Google Shape;7562;p50"/>
            <p:cNvSpPr/>
            <p:nvPr/>
          </p:nvSpPr>
          <p:spPr>
            <a:xfrm>
              <a:off x="8087949" y="2692557"/>
              <a:ext cx="213355" cy="58550"/>
            </a:xfrm>
            <a:custGeom>
              <a:avLst/>
              <a:gdLst/>
              <a:ahLst/>
              <a:cxnLst/>
              <a:rect l="l" t="t" r="r" b="b"/>
              <a:pathLst>
                <a:path w="8148" h="2236" extrusionOk="0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3" name="Google Shape;7563;p50"/>
            <p:cNvSpPr/>
            <p:nvPr/>
          </p:nvSpPr>
          <p:spPr>
            <a:xfrm>
              <a:off x="8102429" y="2482239"/>
              <a:ext cx="138152" cy="154387"/>
            </a:xfrm>
            <a:custGeom>
              <a:avLst/>
              <a:gdLst/>
              <a:ahLst/>
              <a:cxnLst/>
              <a:rect l="l" t="t" r="r" b="b"/>
              <a:pathLst>
                <a:path w="5276" h="5896" extrusionOk="0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64" name="Google Shape;7564;p50"/>
          <p:cNvGrpSpPr/>
          <p:nvPr/>
        </p:nvGrpSpPr>
        <p:grpSpPr>
          <a:xfrm>
            <a:off x="5809723" y="2419290"/>
            <a:ext cx="263317" cy="354729"/>
            <a:chOff x="5809723" y="2419290"/>
            <a:chExt cx="263317" cy="354729"/>
          </a:xfrm>
        </p:grpSpPr>
        <p:sp>
          <p:nvSpPr>
            <p:cNvPr id="7565" name="Google Shape;7565;p50"/>
            <p:cNvSpPr/>
            <p:nvPr/>
          </p:nvSpPr>
          <p:spPr>
            <a:xfrm>
              <a:off x="5815484" y="2419290"/>
              <a:ext cx="80205" cy="80205"/>
            </a:xfrm>
            <a:custGeom>
              <a:avLst/>
              <a:gdLst/>
              <a:ahLst/>
              <a:cxnLst/>
              <a:rect l="l" t="t" r="r" b="b"/>
              <a:pathLst>
                <a:path w="3063" h="3063" extrusionOk="0">
                  <a:moveTo>
                    <a:pt x="1536" y="0"/>
                  </a:moveTo>
                  <a:cubicBezTo>
                    <a:pt x="687" y="0"/>
                    <a:pt x="0" y="687"/>
                    <a:pt x="0" y="1527"/>
                  </a:cubicBezTo>
                  <a:cubicBezTo>
                    <a:pt x="0" y="2376"/>
                    <a:pt x="687" y="3063"/>
                    <a:pt x="1536" y="3063"/>
                  </a:cubicBezTo>
                  <a:cubicBezTo>
                    <a:pt x="2376" y="3063"/>
                    <a:pt x="3063" y="2376"/>
                    <a:pt x="3063" y="1527"/>
                  </a:cubicBezTo>
                  <a:cubicBezTo>
                    <a:pt x="3063" y="687"/>
                    <a:pt x="2376" y="0"/>
                    <a:pt x="1536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6" name="Google Shape;7566;p50"/>
            <p:cNvSpPr/>
            <p:nvPr/>
          </p:nvSpPr>
          <p:spPr>
            <a:xfrm>
              <a:off x="5987100" y="2419290"/>
              <a:ext cx="80205" cy="80205"/>
            </a:xfrm>
            <a:custGeom>
              <a:avLst/>
              <a:gdLst/>
              <a:ahLst/>
              <a:cxnLst/>
              <a:rect l="l" t="t" r="r" b="b"/>
              <a:pathLst>
                <a:path w="3063" h="3063" extrusionOk="0">
                  <a:moveTo>
                    <a:pt x="1527" y="0"/>
                  </a:moveTo>
                  <a:cubicBezTo>
                    <a:pt x="687" y="0"/>
                    <a:pt x="0" y="687"/>
                    <a:pt x="0" y="1527"/>
                  </a:cubicBezTo>
                  <a:cubicBezTo>
                    <a:pt x="0" y="2376"/>
                    <a:pt x="687" y="3063"/>
                    <a:pt x="1527" y="3063"/>
                  </a:cubicBezTo>
                  <a:cubicBezTo>
                    <a:pt x="2376" y="3063"/>
                    <a:pt x="3062" y="2376"/>
                    <a:pt x="3062" y="1527"/>
                  </a:cubicBezTo>
                  <a:cubicBezTo>
                    <a:pt x="3062" y="687"/>
                    <a:pt x="2376" y="0"/>
                    <a:pt x="1527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7" name="Google Shape;7567;p50"/>
            <p:cNvSpPr/>
            <p:nvPr/>
          </p:nvSpPr>
          <p:spPr>
            <a:xfrm>
              <a:off x="5823732" y="2424789"/>
              <a:ext cx="235325" cy="137419"/>
            </a:xfrm>
            <a:custGeom>
              <a:avLst/>
              <a:gdLst/>
              <a:ahLst/>
              <a:cxnLst/>
              <a:rect l="l" t="t" r="r" b="b"/>
              <a:pathLst>
                <a:path w="8987" h="5248" extrusionOk="0">
                  <a:moveTo>
                    <a:pt x="4493" y="0"/>
                  </a:moveTo>
                  <a:cubicBezTo>
                    <a:pt x="1794" y="0"/>
                    <a:pt x="0" y="2795"/>
                    <a:pt x="1116" y="5247"/>
                  </a:cubicBezTo>
                  <a:lnTo>
                    <a:pt x="7880" y="5247"/>
                  </a:lnTo>
                  <a:cubicBezTo>
                    <a:pt x="8987" y="2795"/>
                    <a:pt x="7193" y="0"/>
                    <a:pt x="449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8" name="Google Shape;7568;p50"/>
            <p:cNvSpPr/>
            <p:nvPr/>
          </p:nvSpPr>
          <p:spPr>
            <a:xfrm>
              <a:off x="5809723" y="2630865"/>
              <a:ext cx="263081" cy="143153"/>
            </a:xfrm>
            <a:custGeom>
              <a:avLst/>
              <a:gdLst/>
              <a:ahLst/>
              <a:cxnLst/>
              <a:rect l="l" t="t" r="r" b="b"/>
              <a:pathLst>
                <a:path w="10047" h="5467" extrusionOk="0">
                  <a:moveTo>
                    <a:pt x="3712" y="1"/>
                  </a:moveTo>
                  <a:lnTo>
                    <a:pt x="3712" y="1126"/>
                  </a:lnTo>
                  <a:cubicBezTo>
                    <a:pt x="3712" y="1498"/>
                    <a:pt x="3483" y="1832"/>
                    <a:pt x="3130" y="1956"/>
                  </a:cubicBezTo>
                  <a:lnTo>
                    <a:pt x="878" y="2748"/>
                  </a:lnTo>
                  <a:cubicBezTo>
                    <a:pt x="354" y="2939"/>
                    <a:pt x="1" y="3435"/>
                    <a:pt x="1" y="3988"/>
                  </a:cubicBezTo>
                  <a:lnTo>
                    <a:pt x="1" y="4809"/>
                  </a:lnTo>
                  <a:cubicBezTo>
                    <a:pt x="1" y="5171"/>
                    <a:pt x="297" y="5467"/>
                    <a:pt x="659" y="5467"/>
                  </a:cubicBezTo>
                  <a:lnTo>
                    <a:pt x="9398" y="5467"/>
                  </a:lnTo>
                  <a:cubicBezTo>
                    <a:pt x="9751" y="5467"/>
                    <a:pt x="10046" y="5171"/>
                    <a:pt x="10046" y="4809"/>
                  </a:cubicBezTo>
                  <a:lnTo>
                    <a:pt x="10046" y="3988"/>
                  </a:lnTo>
                  <a:cubicBezTo>
                    <a:pt x="10046" y="3435"/>
                    <a:pt x="9703" y="2939"/>
                    <a:pt x="9178" y="2748"/>
                  </a:cubicBezTo>
                  <a:lnTo>
                    <a:pt x="6927" y="1956"/>
                  </a:lnTo>
                  <a:cubicBezTo>
                    <a:pt x="6574" y="1832"/>
                    <a:pt x="6335" y="1498"/>
                    <a:pt x="6335" y="1126"/>
                  </a:cubicBezTo>
                  <a:lnTo>
                    <a:pt x="6335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9" name="Google Shape;7569;p50"/>
            <p:cNvSpPr/>
            <p:nvPr/>
          </p:nvSpPr>
          <p:spPr>
            <a:xfrm>
              <a:off x="5809985" y="2694809"/>
              <a:ext cx="263055" cy="79210"/>
            </a:xfrm>
            <a:custGeom>
              <a:avLst/>
              <a:gdLst/>
              <a:ahLst/>
              <a:cxnLst/>
              <a:rect l="l" t="t" r="r" b="b"/>
              <a:pathLst>
                <a:path w="10046" h="3025" extrusionOk="0">
                  <a:moveTo>
                    <a:pt x="1737" y="1"/>
                  </a:moveTo>
                  <a:lnTo>
                    <a:pt x="868" y="306"/>
                  </a:lnTo>
                  <a:cubicBezTo>
                    <a:pt x="344" y="497"/>
                    <a:pt x="0" y="993"/>
                    <a:pt x="0" y="1546"/>
                  </a:cubicBezTo>
                  <a:lnTo>
                    <a:pt x="0" y="2367"/>
                  </a:lnTo>
                  <a:cubicBezTo>
                    <a:pt x="0" y="2729"/>
                    <a:pt x="287" y="3025"/>
                    <a:pt x="649" y="3025"/>
                  </a:cubicBezTo>
                  <a:lnTo>
                    <a:pt x="9388" y="3025"/>
                  </a:lnTo>
                  <a:cubicBezTo>
                    <a:pt x="9750" y="3025"/>
                    <a:pt x="10046" y="2729"/>
                    <a:pt x="10046" y="2367"/>
                  </a:cubicBezTo>
                  <a:lnTo>
                    <a:pt x="10046" y="1546"/>
                  </a:lnTo>
                  <a:cubicBezTo>
                    <a:pt x="10046" y="993"/>
                    <a:pt x="9693" y="497"/>
                    <a:pt x="9168" y="306"/>
                  </a:cubicBezTo>
                  <a:lnTo>
                    <a:pt x="8300" y="1"/>
                  </a:lnTo>
                  <a:cubicBezTo>
                    <a:pt x="7432" y="993"/>
                    <a:pt x="6225" y="1489"/>
                    <a:pt x="5018" y="1489"/>
                  </a:cubicBezTo>
                  <a:cubicBezTo>
                    <a:pt x="3812" y="1489"/>
                    <a:pt x="2605" y="993"/>
                    <a:pt x="1737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0" name="Google Shape;7570;p50"/>
            <p:cNvSpPr/>
            <p:nvPr/>
          </p:nvSpPr>
          <p:spPr>
            <a:xfrm>
              <a:off x="5907157" y="2630865"/>
              <a:ext cx="68709" cy="23017"/>
            </a:xfrm>
            <a:custGeom>
              <a:avLst/>
              <a:gdLst/>
              <a:ahLst/>
              <a:cxnLst/>
              <a:rect l="l" t="t" r="r" b="b"/>
              <a:pathLst>
                <a:path w="2624" h="879" extrusionOk="0">
                  <a:moveTo>
                    <a:pt x="0" y="1"/>
                  </a:moveTo>
                  <a:lnTo>
                    <a:pt x="0" y="592"/>
                  </a:lnTo>
                  <a:cubicBezTo>
                    <a:pt x="415" y="783"/>
                    <a:pt x="861" y="878"/>
                    <a:pt x="1309" y="878"/>
                  </a:cubicBezTo>
                  <a:cubicBezTo>
                    <a:pt x="1756" y="878"/>
                    <a:pt x="2204" y="783"/>
                    <a:pt x="2624" y="59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50"/>
            <p:cNvSpPr/>
            <p:nvPr/>
          </p:nvSpPr>
          <p:spPr>
            <a:xfrm>
              <a:off x="5844942" y="2465009"/>
              <a:ext cx="192643" cy="177377"/>
            </a:xfrm>
            <a:custGeom>
              <a:avLst/>
              <a:gdLst/>
              <a:ahLst/>
              <a:cxnLst/>
              <a:rect l="l" t="t" r="r" b="b"/>
              <a:pathLst>
                <a:path w="7357" h="6774" extrusionOk="0">
                  <a:moveTo>
                    <a:pt x="3683" y="0"/>
                  </a:moveTo>
                  <a:cubicBezTo>
                    <a:pt x="2119" y="0"/>
                    <a:pt x="840" y="1269"/>
                    <a:pt x="840" y="2843"/>
                  </a:cubicBezTo>
                  <a:lnTo>
                    <a:pt x="840" y="3062"/>
                  </a:lnTo>
                  <a:lnTo>
                    <a:pt x="735" y="3062"/>
                  </a:lnTo>
                  <a:cubicBezTo>
                    <a:pt x="1" y="3062"/>
                    <a:pt x="1" y="4150"/>
                    <a:pt x="735" y="4150"/>
                  </a:cubicBezTo>
                  <a:lnTo>
                    <a:pt x="850" y="4150"/>
                  </a:lnTo>
                  <a:cubicBezTo>
                    <a:pt x="964" y="5629"/>
                    <a:pt x="2195" y="6773"/>
                    <a:pt x="3683" y="6773"/>
                  </a:cubicBezTo>
                  <a:cubicBezTo>
                    <a:pt x="5162" y="6773"/>
                    <a:pt x="6393" y="5629"/>
                    <a:pt x="6507" y="4150"/>
                  </a:cubicBezTo>
                  <a:lnTo>
                    <a:pt x="6631" y="4150"/>
                  </a:lnTo>
                  <a:cubicBezTo>
                    <a:pt x="7356" y="4150"/>
                    <a:pt x="7356" y="3062"/>
                    <a:pt x="6631" y="3062"/>
                  </a:cubicBezTo>
                  <a:lnTo>
                    <a:pt x="6526" y="3062"/>
                  </a:lnTo>
                  <a:lnTo>
                    <a:pt x="6526" y="2843"/>
                  </a:lnTo>
                  <a:cubicBezTo>
                    <a:pt x="6526" y="1269"/>
                    <a:pt x="5248" y="0"/>
                    <a:pt x="368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2" name="Google Shape;7572;p50"/>
            <p:cNvSpPr/>
            <p:nvPr/>
          </p:nvSpPr>
          <p:spPr>
            <a:xfrm>
              <a:off x="5845439" y="2464931"/>
              <a:ext cx="170150" cy="177430"/>
            </a:xfrm>
            <a:custGeom>
              <a:avLst/>
              <a:gdLst/>
              <a:ahLst/>
              <a:cxnLst/>
              <a:rect l="l" t="t" r="r" b="b"/>
              <a:pathLst>
                <a:path w="6498" h="6776" extrusionOk="0">
                  <a:moveTo>
                    <a:pt x="3657" y="0"/>
                  </a:moveTo>
                  <a:cubicBezTo>
                    <a:pt x="3615" y="0"/>
                    <a:pt x="3573" y="1"/>
                    <a:pt x="3531" y="3"/>
                  </a:cubicBezTo>
                  <a:cubicBezTo>
                    <a:pt x="2004" y="79"/>
                    <a:pt x="821" y="1281"/>
                    <a:pt x="821" y="2894"/>
                  </a:cubicBezTo>
                  <a:lnTo>
                    <a:pt x="821" y="3065"/>
                  </a:lnTo>
                  <a:lnTo>
                    <a:pt x="745" y="3065"/>
                  </a:lnTo>
                  <a:cubicBezTo>
                    <a:pt x="736" y="3065"/>
                    <a:pt x="727" y="3065"/>
                    <a:pt x="717" y="3065"/>
                  </a:cubicBezTo>
                  <a:cubicBezTo>
                    <a:pt x="19" y="3065"/>
                    <a:pt x="1" y="4134"/>
                    <a:pt x="716" y="4153"/>
                  </a:cubicBezTo>
                  <a:lnTo>
                    <a:pt x="841" y="4153"/>
                  </a:lnTo>
                  <a:cubicBezTo>
                    <a:pt x="944" y="5656"/>
                    <a:pt x="2190" y="6776"/>
                    <a:pt x="3642" y="6776"/>
                  </a:cubicBezTo>
                  <a:cubicBezTo>
                    <a:pt x="3794" y="6776"/>
                    <a:pt x="3948" y="6764"/>
                    <a:pt x="4103" y="6738"/>
                  </a:cubicBezTo>
                  <a:cubicBezTo>
                    <a:pt x="2720" y="6528"/>
                    <a:pt x="1699" y="5336"/>
                    <a:pt x="1699" y="3934"/>
                  </a:cubicBezTo>
                  <a:lnTo>
                    <a:pt x="1699" y="2846"/>
                  </a:lnTo>
                  <a:cubicBezTo>
                    <a:pt x="1699" y="2636"/>
                    <a:pt x="1718" y="2417"/>
                    <a:pt x="1766" y="2216"/>
                  </a:cubicBezTo>
                  <a:cubicBezTo>
                    <a:pt x="1869" y="1802"/>
                    <a:pt x="2237" y="1543"/>
                    <a:pt x="2624" y="1543"/>
                  </a:cubicBezTo>
                  <a:cubicBezTo>
                    <a:pt x="2772" y="1543"/>
                    <a:pt x="2923" y="1581"/>
                    <a:pt x="3063" y="1663"/>
                  </a:cubicBezTo>
                  <a:cubicBezTo>
                    <a:pt x="4113" y="2255"/>
                    <a:pt x="5286" y="2588"/>
                    <a:pt x="6498" y="2617"/>
                  </a:cubicBezTo>
                  <a:cubicBezTo>
                    <a:pt x="6377" y="1133"/>
                    <a:pt x="5129" y="0"/>
                    <a:pt x="365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3" name="Google Shape;7573;p50"/>
            <p:cNvSpPr/>
            <p:nvPr/>
          </p:nvSpPr>
          <p:spPr>
            <a:xfrm>
              <a:off x="5916086" y="2590723"/>
              <a:ext cx="50616" cy="17465"/>
            </a:xfrm>
            <a:custGeom>
              <a:avLst/>
              <a:gdLst/>
              <a:ahLst/>
              <a:cxnLst/>
              <a:rect l="l" t="t" r="r" b="b"/>
              <a:pathLst>
                <a:path w="1933" h="667" extrusionOk="0">
                  <a:moveTo>
                    <a:pt x="316" y="0"/>
                  </a:moveTo>
                  <a:cubicBezTo>
                    <a:pt x="148" y="0"/>
                    <a:pt x="0" y="224"/>
                    <a:pt x="155" y="379"/>
                  </a:cubicBezTo>
                  <a:cubicBezTo>
                    <a:pt x="375" y="562"/>
                    <a:pt x="647" y="666"/>
                    <a:pt x="929" y="666"/>
                  </a:cubicBezTo>
                  <a:cubicBezTo>
                    <a:pt x="942" y="666"/>
                    <a:pt x="954" y="666"/>
                    <a:pt x="966" y="665"/>
                  </a:cubicBezTo>
                  <a:cubicBezTo>
                    <a:pt x="979" y="666"/>
                    <a:pt x="991" y="666"/>
                    <a:pt x="1003" y="666"/>
                  </a:cubicBezTo>
                  <a:cubicBezTo>
                    <a:pt x="1286" y="666"/>
                    <a:pt x="1558" y="562"/>
                    <a:pt x="1777" y="379"/>
                  </a:cubicBezTo>
                  <a:cubicBezTo>
                    <a:pt x="1932" y="224"/>
                    <a:pt x="1784" y="0"/>
                    <a:pt x="1616" y="0"/>
                  </a:cubicBezTo>
                  <a:cubicBezTo>
                    <a:pt x="1568" y="0"/>
                    <a:pt x="1517" y="19"/>
                    <a:pt x="1472" y="64"/>
                  </a:cubicBezTo>
                  <a:cubicBezTo>
                    <a:pt x="1319" y="169"/>
                    <a:pt x="1143" y="222"/>
                    <a:pt x="966" y="222"/>
                  </a:cubicBezTo>
                  <a:cubicBezTo>
                    <a:pt x="790" y="222"/>
                    <a:pt x="613" y="169"/>
                    <a:pt x="461" y="64"/>
                  </a:cubicBezTo>
                  <a:cubicBezTo>
                    <a:pt x="416" y="19"/>
                    <a:pt x="365" y="0"/>
                    <a:pt x="31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50"/>
            <p:cNvSpPr/>
            <p:nvPr/>
          </p:nvSpPr>
          <p:spPr>
            <a:xfrm>
              <a:off x="5901397" y="2545135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0"/>
                  </a:moveTo>
                  <a:cubicBezTo>
                    <a:pt x="111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51"/>
                    <a:pt x="220" y="651"/>
                  </a:cubicBezTo>
                  <a:cubicBezTo>
                    <a:pt x="335" y="651"/>
                    <a:pt x="440" y="556"/>
                    <a:pt x="440" y="441"/>
                  </a:cubicBezTo>
                  <a:lnTo>
                    <a:pt x="440" y="222"/>
                  </a:lnTo>
                  <a:cubicBezTo>
                    <a:pt x="440" y="74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5" name="Google Shape;7575;p50"/>
            <p:cNvSpPr/>
            <p:nvPr/>
          </p:nvSpPr>
          <p:spPr>
            <a:xfrm>
              <a:off x="5970106" y="2545135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0"/>
                  </a:moveTo>
                  <a:cubicBezTo>
                    <a:pt x="108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51"/>
                    <a:pt x="210" y="651"/>
                  </a:cubicBezTo>
                  <a:cubicBezTo>
                    <a:pt x="334" y="65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6" name="Google Shape;7576;p50"/>
            <p:cNvSpPr/>
            <p:nvPr/>
          </p:nvSpPr>
          <p:spPr>
            <a:xfrm>
              <a:off x="5893672" y="2527958"/>
              <a:ext cx="21000" cy="11495"/>
            </a:xfrm>
            <a:custGeom>
              <a:avLst/>
              <a:gdLst/>
              <a:ahLst/>
              <a:cxnLst/>
              <a:rect l="l" t="t" r="r" b="b"/>
              <a:pathLst>
                <a:path w="802" h="439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515" y="439"/>
                  </a:lnTo>
                  <a:cubicBezTo>
                    <a:pt x="802" y="439"/>
                    <a:pt x="802" y="0"/>
                    <a:pt x="5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50"/>
            <p:cNvSpPr/>
            <p:nvPr/>
          </p:nvSpPr>
          <p:spPr>
            <a:xfrm>
              <a:off x="5968116" y="2527932"/>
              <a:ext cx="19246" cy="11521"/>
            </a:xfrm>
            <a:custGeom>
              <a:avLst/>
              <a:gdLst/>
              <a:ahLst/>
              <a:cxnLst/>
              <a:rect l="l" t="t" r="r" b="b"/>
              <a:pathLst>
                <a:path w="735" h="440" extrusionOk="0">
                  <a:moveTo>
                    <a:pt x="521" y="1"/>
                  </a:moveTo>
                  <a:cubicBezTo>
                    <a:pt x="516" y="1"/>
                    <a:pt x="511" y="1"/>
                    <a:pt x="506" y="1"/>
                  </a:cubicBezTo>
                  <a:lnTo>
                    <a:pt x="286" y="1"/>
                  </a:lnTo>
                  <a:cubicBezTo>
                    <a:pt x="0" y="1"/>
                    <a:pt x="0" y="440"/>
                    <a:pt x="286" y="440"/>
                  </a:cubicBezTo>
                  <a:lnTo>
                    <a:pt x="515" y="440"/>
                  </a:lnTo>
                  <a:cubicBezTo>
                    <a:pt x="639" y="440"/>
                    <a:pt x="735" y="335"/>
                    <a:pt x="735" y="211"/>
                  </a:cubicBezTo>
                  <a:cubicBezTo>
                    <a:pt x="735" y="101"/>
                    <a:pt x="638" y="1"/>
                    <a:pt x="52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8" name="Google Shape;7578;p50"/>
            <p:cNvSpPr/>
            <p:nvPr/>
          </p:nvSpPr>
          <p:spPr>
            <a:xfrm>
              <a:off x="5875919" y="2425025"/>
              <a:ext cx="162661" cy="97199"/>
            </a:xfrm>
            <a:custGeom>
              <a:avLst/>
              <a:gdLst/>
              <a:ahLst/>
              <a:cxnLst/>
              <a:rect l="l" t="t" r="r" b="b"/>
              <a:pathLst>
                <a:path w="6212" h="3712" extrusionOk="0">
                  <a:moveTo>
                    <a:pt x="2500" y="1"/>
                  </a:moveTo>
                  <a:cubicBezTo>
                    <a:pt x="1575" y="1"/>
                    <a:pt x="688" y="344"/>
                    <a:pt x="1" y="964"/>
                  </a:cubicBezTo>
                  <a:cubicBezTo>
                    <a:pt x="1327" y="2701"/>
                    <a:pt x="3378" y="3712"/>
                    <a:pt x="5553" y="3712"/>
                  </a:cubicBezTo>
                  <a:cubicBezTo>
                    <a:pt x="5782" y="3712"/>
                    <a:pt x="6001" y="3702"/>
                    <a:pt x="6211" y="3683"/>
                  </a:cubicBezTo>
                  <a:cubicBezTo>
                    <a:pt x="6192" y="1642"/>
                    <a:pt x="4542" y="1"/>
                    <a:pt x="250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9" name="Google Shape;7579;p50"/>
            <p:cNvSpPr/>
            <p:nvPr/>
          </p:nvSpPr>
          <p:spPr>
            <a:xfrm>
              <a:off x="5843947" y="2694809"/>
              <a:ext cx="194869" cy="50485"/>
            </a:xfrm>
            <a:custGeom>
              <a:avLst/>
              <a:gdLst/>
              <a:ahLst/>
              <a:cxnLst/>
              <a:rect l="l" t="t" r="r" b="b"/>
              <a:pathLst>
                <a:path w="7442" h="1928" extrusionOk="0">
                  <a:moveTo>
                    <a:pt x="440" y="1"/>
                  </a:moveTo>
                  <a:lnTo>
                    <a:pt x="1" y="163"/>
                  </a:lnTo>
                  <a:cubicBezTo>
                    <a:pt x="907" y="1279"/>
                    <a:pt x="2281" y="1928"/>
                    <a:pt x="3721" y="1928"/>
                  </a:cubicBezTo>
                  <a:cubicBezTo>
                    <a:pt x="5162" y="1928"/>
                    <a:pt x="6536" y="1279"/>
                    <a:pt x="7442" y="163"/>
                  </a:cubicBezTo>
                  <a:lnTo>
                    <a:pt x="7003" y="1"/>
                  </a:lnTo>
                  <a:cubicBezTo>
                    <a:pt x="6135" y="993"/>
                    <a:pt x="4928" y="1489"/>
                    <a:pt x="3721" y="1489"/>
                  </a:cubicBezTo>
                  <a:cubicBezTo>
                    <a:pt x="2515" y="1489"/>
                    <a:pt x="1308" y="993"/>
                    <a:pt x="44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50"/>
            <p:cNvSpPr/>
            <p:nvPr/>
          </p:nvSpPr>
          <p:spPr>
            <a:xfrm>
              <a:off x="5809723" y="2688577"/>
              <a:ext cx="85965" cy="85442"/>
            </a:xfrm>
            <a:custGeom>
              <a:avLst/>
              <a:gdLst/>
              <a:ahLst/>
              <a:cxnLst/>
              <a:rect l="l" t="t" r="r" b="b"/>
              <a:pathLst>
                <a:path w="3283" h="3263" extrusionOk="0">
                  <a:moveTo>
                    <a:pt x="2424" y="0"/>
                  </a:moveTo>
                  <a:lnTo>
                    <a:pt x="878" y="544"/>
                  </a:lnTo>
                  <a:cubicBezTo>
                    <a:pt x="354" y="735"/>
                    <a:pt x="1" y="1231"/>
                    <a:pt x="1" y="1784"/>
                  </a:cubicBezTo>
                  <a:lnTo>
                    <a:pt x="1" y="2605"/>
                  </a:lnTo>
                  <a:cubicBezTo>
                    <a:pt x="1" y="2967"/>
                    <a:pt x="297" y="3263"/>
                    <a:pt x="659" y="3263"/>
                  </a:cubicBezTo>
                  <a:lnTo>
                    <a:pt x="3283" y="3263"/>
                  </a:lnTo>
                  <a:lnTo>
                    <a:pt x="3283" y="1126"/>
                  </a:lnTo>
                  <a:cubicBezTo>
                    <a:pt x="3283" y="954"/>
                    <a:pt x="3216" y="783"/>
                    <a:pt x="3092" y="66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1" name="Google Shape;7581;p50"/>
            <p:cNvSpPr/>
            <p:nvPr/>
          </p:nvSpPr>
          <p:spPr>
            <a:xfrm>
              <a:off x="5987100" y="2688577"/>
              <a:ext cx="85939" cy="85442"/>
            </a:xfrm>
            <a:custGeom>
              <a:avLst/>
              <a:gdLst/>
              <a:ahLst/>
              <a:cxnLst/>
              <a:rect l="l" t="t" r="r" b="b"/>
              <a:pathLst>
                <a:path w="3282" h="3263" extrusionOk="0">
                  <a:moveTo>
                    <a:pt x="859" y="0"/>
                  </a:moveTo>
                  <a:lnTo>
                    <a:pt x="191" y="668"/>
                  </a:lnTo>
                  <a:cubicBezTo>
                    <a:pt x="76" y="783"/>
                    <a:pt x="0" y="954"/>
                    <a:pt x="0" y="1126"/>
                  </a:cubicBezTo>
                  <a:lnTo>
                    <a:pt x="0" y="3263"/>
                  </a:lnTo>
                  <a:lnTo>
                    <a:pt x="2624" y="3263"/>
                  </a:lnTo>
                  <a:cubicBezTo>
                    <a:pt x="2986" y="3263"/>
                    <a:pt x="3282" y="2967"/>
                    <a:pt x="3282" y="2605"/>
                  </a:cubicBezTo>
                  <a:lnTo>
                    <a:pt x="3282" y="1784"/>
                  </a:lnTo>
                  <a:cubicBezTo>
                    <a:pt x="3282" y="1231"/>
                    <a:pt x="2929" y="735"/>
                    <a:pt x="2404" y="544"/>
                  </a:cubicBezTo>
                  <a:lnTo>
                    <a:pt x="859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82" name="Google Shape;7582;p50"/>
          <p:cNvGrpSpPr/>
          <p:nvPr/>
        </p:nvGrpSpPr>
        <p:grpSpPr>
          <a:xfrm>
            <a:off x="7606826" y="1502999"/>
            <a:ext cx="263552" cy="354754"/>
            <a:chOff x="7606826" y="1502999"/>
            <a:chExt cx="263552" cy="354754"/>
          </a:xfrm>
        </p:grpSpPr>
        <p:sp>
          <p:nvSpPr>
            <p:cNvPr id="7583" name="Google Shape;7583;p50"/>
            <p:cNvSpPr/>
            <p:nvPr/>
          </p:nvSpPr>
          <p:spPr>
            <a:xfrm>
              <a:off x="7606826" y="1703340"/>
              <a:ext cx="263552" cy="154413"/>
            </a:xfrm>
            <a:custGeom>
              <a:avLst/>
              <a:gdLst/>
              <a:ahLst/>
              <a:cxnLst/>
              <a:rect l="l" t="t" r="r" b="b"/>
              <a:pathLst>
                <a:path w="10065" h="5897" extrusionOk="0">
                  <a:moveTo>
                    <a:pt x="3721" y="1"/>
                  </a:moveTo>
                  <a:lnTo>
                    <a:pt x="3721" y="1337"/>
                  </a:lnTo>
                  <a:cubicBezTo>
                    <a:pt x="3721" y="1709"/>
                    <a:pt x="3482" y="2042"/>
                    <a:pt x="3139" y="2166"/>
                  </a:cubicBezTo>
                  <a:lnTo>
                    <a:pt x="878" y="2968"/>
                  </a:lnTo>
                  <a:cubicBezTo>
                    <a:pt x="353" y="3149"/>
                    <a:pt x="0" y="3645"/>
                    <a:pt x="0" y="4198"/>
                  </a:cubicBezTo>
                  <a:lnTo>
                    <a:pt x="0" y="5248"/>
                  </a:lnTo>
                  <a:cubicBezTo>
                    <a:pt x="0" y="5601"/>
                    <a:pt x="296" y="5897"/>
                    <a:pt x="658" y="5897"/>
                  </a:cubicBezTo>
                  <a:lnTo>
                    <a:pt x="9407" y="5897"/>
                  </a:lnTo>
                  <a:cubicBezTo>
                    <a:pt x="9769" y="5897"/>
                    <a:pt x="10065" y="5601"/>
                    <a:pt x="10065" y="5248"/>
                  </a:cubicBezTo>
                  <a:lnTo>
                    <a:pt x="10065" y="4208"/>
                  </a:lnTo>
                  <a:cubicBezTo>
                    <a:pt x="10065" y="3645"/>
                    <a:pt x="9712" y="3149"/>
                    <a:pt x="9187" y="2958"/>
                  </a:cubicBezTo>
                  <a:lnTo>
                    <a:pt x="6926" y="2166"/>
                  </a:lnTo>
                  <a:cubicBezTo>
                    <a:pt x="6573" y="2042"/>
                    <a:pt x="6344" y="1709"/>
                    <a:pt x="6344" y="1337"/>
                  </a:cubicBezTo>
                  <a:lnTo>
                    <a:pt x="6344" y="1"/>
                  </a:ln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4" name="Google Shape;7584;p50"/>
            <p:cNvSpPr/>
            <p:nvPr/>
          </p:nvSpPr>
          <p:spPr>
            <a:xfrm>
              <a:off x="7626543" y="1502999"/>
              <a:ext cx="223856" cy="240090"/>
            </a:xfrm>
            <a:custGeom>
              <a:avLst/>
              <a:gdLst/>
              <a:ahLst/>
              <a:cxnLst/>
              <a:rect l="l" t="t" r="r" b="b"/>
              <a:pathLst>
                <a:path w="8549" h="9169" extrusionOk="0">
                  <a:moveTo>
                    <a:pt x="4275" y="1"/>
                  </a:moveTo>
                  <a:cubicBezTo>
                    <a:pt x="2224" y="1"/>
                    <a:pt x="564" y="1670"/>
                    <a:pt x="564" y="3722"/>
                  </a:cubicBezTo>
                  <a:lnTo>
                    <a:pt x="564" y="5257"/>
                  </a:lnTo>
                  <a:cubicBezTo>
                    <a:pt x="564" y="6097"/>
                    <a:pt x="401" y="6927"/>
                    <a:pt x="87" y="7709"/>
                  </a:cubicBezTo>
                  <a:cubicBezTo>
                    <a:pt x="1" y="7929"/>
                    <a:pt x="106" y="8186"/>
                    <a:pt x="325" y="8282"/>
                  </a:cubicBezTo>
                  <a:cubicBezTo>
                    <a:pt x="878" y="8491"/>
                    <a:pt x="2968" y="9169"/>
                    <a:pt x="4275" y="9169"/>
                  </a:cubicBezTo>
                  <a:cubicBezTo>
                    <a:pt x="5591" y="9169"/>
                    <a:pt x="7680" y="8491"/>
                    <a:pt x="8224" y="8282"/>
                  </a:cubicBezTo>
                  <a:cubicBezTo>
                    <a:pt x="8444" y="8186"/>
                    <a:pt x="8549" y="7929"/>
                    <a:pt x="8463" y="7709"/>
                  </a:cubicBezTo>
                  <a:cubicBezTo>
                    <a:pt x="8148" y="6927"/>
                    <a:pt x="7986" y="6097"/>
                    <a:pt x="7995" y="5257"/>
                  </a:cubicBezTo>
                  <a:lnTo>
                    <a:pt x="7995" y="3722"/>
                  </a:lnTo>
                  <a:cubicBezTo>
                    <a:pt x="7995" y="1670"/>
                    <a:pt x="6326" y="10"/>
                    <a:pt x="427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5" name="Google Shape;7585;p50"/>
            <p:cNvSpPr/>
            <p:nvPr/>
          </p:nvSpPr>
          <p:spPr>
            <a:xfrm>
              <a:off x="7641049" y="1708839"/>
              <a:ext cx="194869" cy="102959"/>
            </a:xfrm>
            <a:custGeom>
              <a:avLst/>
              <a:gdLst/>
              <a:ahLst/>
              <a:cxnLst/>
              <a:rect l="l" t="t" r="r" b="b"/>
              <a:pathLst>
                <a:path w="7442" h="3932" extrusionOk="0">
                  <a:moveTo>
                    <a:pt x="1317" y="1"/>
                  </a:moveTo>
                  <a:cubicBezTo>
                    <a:pt x="592" y="1"/>
                    <a:pt x="0" y="583"/>
                    <a:pt x="0" y="1308"/>
                  </a:cubicBezTo>
                  <a:cubicBezTo>
                    <a:pt x="0" y="2758"/>
                    <a:pt x="1183" y="3931"/>
                    <a:pt x="2624" y="3931"/>
                  </a:cubicBezTo>
                  <a:lnTo>
                    <a:pt x="4818" y="3931"/>
                  </a:lnTo>
                  <a:cubicBezTo>
                    <a:pt x="6268" y="3931"/>
                    <a:pt x="7441" y="2758"/>
                    <a:pt x="7441" y="1308"/>
                  </a:cubicBezTo>
                  <a:cubicBezTo>
                    <a:pt x="7441" y="583"/>
                    <a:pt x="6850" y="1"/>
                    <a:pt x="613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6" name="Google Shape;7586;p50"/>
            <p:cNvSpPr/>
            <p:nvPr/>
          </p:nvSpPr>
          <p:spPr>
            <a:xfrm>
              <a:off x="7659431" y="1726069"/>
              <a:ext cx="158341" cy="65227"/>
            </a:xfrm>
            <a:custGeom>
              <a:avLst/>
              <a:gdLst/>
              <a:ahLst/>
              <a:cxnLst/>
              <a:rect l="l" t="t" r="r" b="b"/>
              <a:pathLst>
                <a:path w="6047" h="2491" extrusionOk="0">
                  <a:moveTo>
                    <a:pt x="651" y="1"/>
                  </a:moveTo>
                  <a:cubicBezTo>
                    <a:pt x="180" y="1"/>
                    <a:pt x="1" y="625"/>
                    <a:pt x="405" y="879"/>
                  </a:cubicBezTo>
                  <a:lnTo>
                    <a:pt x="2656" y="2377"/>
                  </a:lnTo>
                  <a:cubicBezTo>
                    <a:pt x="2766" y="2453"/>
                    <a:pt x="2892" y="2491"/>
                    <a:pt x="3019" y="2491"/>
                  </a:cubicBezTo>
                  <a:cubicBezTo>
                    <a:pt x="3145" y="2491"/>
                    <a:pt x="3272" y="2453"/>
                    <a:pt x="3381" y="2377"/>
                  </a:cubicBezTo>
                  <a:lnTo>
                    <a:pt x="5633" y="879"/>
                  </a:lnTo>
                  <a:cubicBezTo>
                    <a:pt x="6046" y="625"/>
                    <a:pt x="5858" y="1"/>
                    <a:pt x="5387" y="1"/>
                  </a:cubicBezTo>
                  <a:cubicBezTo>
                    <a:pt x="5380" y="1"/>
                    <a:pt x="5373" y="1"/>
                    <a:pt x="5366" y="1"/>
                  </a:cubicBezTo>
                  <a:lnTo>
                    <a:pt x="672" y="1"/>
                  </a:lnTo>
                  <a:cubicBezTo>
                    <a:pt x="665" y="1"/>
                    <a:pt x="658" y="1"/>
                    <a:pt x="651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7" name="Google Shape;7587;p50"/>
            <p:cNvSpPr/>
            <p:nvPr/>
          </p:nvSpPr>
          <p:spPr>
            <a:xfrm>
              <a:off x="7692739" y="1502999"/>
              <a:ext cx="142420" cy="85468"/>
            </a:xfrm>
            <a:custGeom>
              <a:avLst/>
              <a:gdLst/>
              <a:ahLst/>
              <a:cxnLst/>
              <a:rect l="l" t="t" r="r" b="b"/>
              <a:pathLst>
                <a:path w="5439" h="3264" extrusionOk="0">
                  <a:moveTo>
                    <a:pt x="1747" y="1"/>
                  </a:moveTo>
                  <a:cubicBezTo>
                    <a:pt x="1136" y="1"/>
                    <a:pt x="535" y="154"/>
                    <a:pt x="1" y="440"/>
                  </a:cubicBezTo>
                  <a:lnTo>
                    <a:pt x="1" y="640"/>
                  </a:lnTo>
                  <a:cubicBezTo>
                    <a:pt x="1" y="2090"/>
                    <a:pt x="1174" y="3264"/>
                    <a:pt x="2624" y="3264"/>
                  </a:cubicBezTo>
                  <a:lnTo>
                    <a:pt x="5439" y="3264"/>
                  </a:lnTo>
                  <a:cubicBezTo>
                    <a:pt x="5210" y="1403"/>
                    <a:pt x="3626" y="1"/>
                    <a:pt x="1747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8" name="Google Shape;7588;p50"/>
            <p:cNvSpPr/>
            <p:nvPr/>
          </p:nvSpPr>
          <p:spPr>
            <a:xfrm>
              <a:off x="7687266" y="1703340"/>
              <a:ext cx="102436" cy="87955"/>
            </a:xfrm>
            <a:custGeom>
              <a:avLst/>
              <a:gdLst/>
              <a:ahLst/>
              <a:cxnLst/>
              <a:rect l="l" t="t" r="r" b="b"/>
              <a:pathLst>
                <a:path w="3912" h="3359" extrusionOk="0">
                  <a:moveTo>
                    <a:pt x="649" y="1"/>
                  </a:moveTo>
                  <a:lnTo>
                    <a:pt x="649" y="1337"/>
                  </a:lnTo>
                  <a:cubicBezTo>
                    <a:pt x="649" y="1709"/>
                    <a:pt x="410" y="2042"/>
                    <a:pt x="57" y="2166"/>
                  </a:cubicBezTo>
                  <a:lnTo>
                    <a:pt x="0" y="2186"/>
                  </a:lnTo>
                  <a:lnTo>
                    <a:pt x="1593" y="3245"/>
                  </a:lnTo>
                  <a:cubicBezTo>
                    <a:pt x="1703" y="3321"/>
                    <a:pt x="1829" y="3359"/>
                    <a:pt x="1956" y="3359"/>
                  </a:cubicBezTo>
                  <a:cubicBezTo>
                    <a:pt x="2082" y="3359"/>
                    <a:pt x="2209" y="3321"/>
                    <a:pt x="2318" y="3245"/>
                  </a:cubicBezTo>
                  <a:lnTo>
                    <a:pt x="3911" y="2186"/>
                  </a:lnTo>
                  <a:lnTo>
                    <a:pt x="3854" y="2166"/>
                  </a:lnTo>
                  <a:cubicBezTo>
                    <a:pt x="3501" y="2042"/>
                    <a:pt x="3272" y="1709"/>
                    <a:pt x="3272" y="1337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9" name="Google Shape;7589;p50"/>
            <p:cNvSpPr/>
            <p:nvPr/>
          </p:nvSpPr>
          <p:spPr>
            <a:xfrm>
              <a:off x="7704234" y="1703340"/>
              <a:ext cx="68736" cy="28254"/>
            </a:xfrm>
            <a:custGeom>
              <a:avLst/>
              <a:gdLst/>
              <a:ahLst/>
              <a:cxnLst/>
              <a:rect l="l" t="t" r="r" b="b"/>
              <a:pathLst>
                <a:path w="2625" h="1079" extrusionOk="0">
                  <a:moveTo>
                    <a:pt x="1" y="1"/>
                  </a:moveTo>
                  <a:lnTo>
                    <a:pt x="1" y="802"/>
                  </a:lnTo>
                  <a:cubicBezTo>
                    <a:pt x="363" y="964"/>
                    <a:pt x="754" y="1060"/>
                    <a:pt x="1155" y="1079"/>
                  </a:cubicBezTo>
                  <a:lnTo>
                    <a:pt x="1308" y="1079"/>
                  </a:lnTo>
                  <a:cubicBezTo>
                    <a:pt x="1766" y="1079"/>
                    <a:pt x="2214" y="984"/>
                    <a:pt x="2624" y="8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0" name="Google Shape;7590;p50"/>
            <p:cNvSpPr/>
            <p:nvPr/>
          </p:nvSpPr>
          <p:spPr>
            <a:xfrm>
              <a:off x="7664014" y="1576133"/>
              <a:ext cx="149176" cy="144070"/>
            </a:xfrm>
            <a:custGeom>
              <a:avLst/>
              <a:gdLst/>
              <a:ahLst/>
              <a:cxnLst/>
              <a:rect l="l" t="t" r="r" b="b"/>
              <a:pathLst>
                <a:path w="5697" h="5502" extrusionOk="0">
                  <a:moveTo>
                    <a:pt x="3415" y="0"/>
                  </a:moveTo>
                  <a:cubicBezTo>
                    <a:pt x="3347" y="0"/>
                    <a:pt x="3283" y="53"/>
                    <a:pt x="3283" y="137"/>
                  </a:cubicBezTo>
                  <a:lnTo>
                    <a:pt x="3283" y="690"/>
                  </a:lnTo>
                  <a:cubicBezTo>
                    <a:pt x="3283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1" y="1301"/>
                    <a:pt x="1" y="1787"/>
                  </a:cubicBezTo>
                  <a:lnTo>
                    <a:pt x="1" y="2579"/>
                  </a:lnTo>
                  <a:cubicBezTo>
                    <a:pt x="1" y="4115"/>
                    <a:pt x="1184" y="5431"/>
                    <a:pt x="2710" y="5498"/>
                  </a:cubicBezTo>
                  <a:cubicBezTo>
                    <a:pt x="2756" y="5500"/>
                    <a:pt x="2802" y="5501"/>
                    <a:pt x="2847" y="5501"/>
                  </a:cubicBezTo>
                  <a:cubicBezTo>
                    <a:pt x="4407" y="5501"/>
                    <a:pt x="5687" y="4240"/>
                    <a:pt x="5687" y="2655"/>
                  </a:cubicBezTo>
                  <a:lnTo>
                    <a:pt x="5687" y="1787"/>
                  </a:lnTo>
                  <a:cubicBezTo>
                    <a:pt x="5696" y="1301"/>
                    <a:pt x="5295" y="909"/>
                    <a:pt x="4818" y="909"/>
                  </a:cubicBezTo>
                  <a:lnTo>
                    <a:pt x="4475" y="909"/>
                  </a:lnTo>
                  <a:cubicBezTo>
                    <a:pt x="4408" y="909"/>
                    <a:pt x="4361" y="890"/>
                    <a:pt x="4313" y="843"/>
                  </a:cubicBezTo>
                  <a:lnTo>
                    <a:pt x="3512" y="41"/>
                  </a:lnTo>
                  <a:cubicBezTo>
                    <a:pt x="3483" y="13"/>
                    <a:pt x="3449" y="0"/>
                    <a:pt x="3415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1" name="Google Shape;7591;p50"/>
            <p:cNvSpPr/>
            <p:nvPr/>
          </p:nvSpPr>
          <p:spPr>
            <a:xfrm>
              <a:off x="7664014" y="1576133"/>
              <a:ext cx="126186" cy="144148"/>
            </a:xfrm>
            <a:custGeom>
              <a:avLst/>
              <a:gdLst/>
              <a:ahLst/>
              <a:cxnLst/>
              <a:rect l="l" t="t" r="r" b="b"/>
              <a:pathLst>
                <a:path w="4819" h="5505" extrusionOk="0">
                  <a:moveTo>
                    <a:pt x="3415" y="0"/>
                  </a:moveTo>
                  <a:cubicBezTo>
                    <a:pt x="3347" y="0"/>
                    <a:pt x="3283" y="53"/>
                    <a:pt x="3283" y="137"/>
                  </a:cubicBezTo>
                  <a:lnTo>
                    <a:pt x="3283" y="690"/>
                  </a:lnTo>
                  <a:cubicBezTo>
                    <a:pt x="3283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1" y="1301"/>
                    <a:pt x="1" y="1787"/>
                  </a:cubicBezTo>
                  <a:lnTo>
                    <a:pt x="1" y="2569"/>
                  </a:lnTo>
                  <a:cubicBezTo>
                    <a:pt x="1" y="3857"/>
                    <a:pt x="821" y="5031"/>
                    <a:pt x="2052" y="5393"/>
                  </a:cubicBezTo>
                  <a:cubicBezTo>
                    <a:pt x="2310" y="5467"/>
                    <a:pt x="2576" y="5505"/>
                    <a:pt x="2842" y="5505"/>
                  </a:cubicBezTo>
                  <a:cubicBezTo>
                    <a:pt x="2989" y="5505"/>
                    <a:pt x="3136" y="5493"/>
                    <a:pt x="3283" y="5469"/>
                  </a:cubicBezTo>
                  <a:cubicBezTo>
                    <a:pt x="1909" y="5250"/>
                    <a:pt x="878" y="4010"/>
                    <a:pt x="878" y="2579"/>
                  </a:cubicBezTo>
                  <a:lnTo>
                    <a:pt x="878" y="2226"/>
                  </a:lnTo>
                  <a:cubicBezTo>
                    <a:pt x="878" y="1739"/>
                    <a:pt x="1270" y="1348"/>
                    <a:pt x="1756" y="1348"/>
                  </a:cubicBezTo>
                  <a:lnTo>
                    <a:pt x="4380" y="1348"/>
                  </a:lnTo>
                  <a:cubicBezTo>
                    <a:pt x="4618" y="1348"/>
                    <a:pt x="4818" y="1148"/>
                    <a:pt x="4818" y="909"/>
                  </a:cubicBezTo>
                  <a:lnTo>
                    <a:pt x="4475" y="909"/>
                  </a:lnTo>
                  <a:cubicBezTo>
                    <a:pt x="4408" y="909"/>
                    <a:pt x="4361" y="890"/>
                    <a:pt x="4313" y="843"/>
                  </a:cubicBezTo>
                  <a:lnTo>
                    <a:pt x="3512" y="41"/>
                  </a:lnTo>
                  <a:cubicBezTo>
                    <a:pt x="3483" y="13"/>
                    <a:pt x="3449" y="0"/>
                    <a:pt x="3415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2" name="Google Shape;7592;p50"/>
            <p:cNvSpPr/>
            <p:nvPr/>
          </p:nvSpPr>
          <p:spPr>
            <a:xfrm>
              <a:off x="7690749" y="1611431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735" y="439"/>
                  </a:lnTo>
                  <a:cubicBezTo>
                    <a:pt x="1021" y="43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3" name="Google Shape;7593;p50"/>
            <p:cNvSpPr/>
            <p:nvPr/>
          </p:nvSpPr>
          <p:spPr>
            <a:xfrm>
              <a:off x="7759458" y="1611431"/>
              <a:ext cx="26735" cy="11521"/>
            </a:xfrm>
            <a:custGeom>
              <a:avLst/>
              <a:gdLst/>
              <a:ahLst/>
              <a:cxnLst/>
              <a:rect l="l" t="t" r="r" b="b"/>
              <a:pathLst>
                <a:path w="1021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735" y="439"/>
                  </a:lnTo>
                  <a:cubicBezTo>
                    <a:pt x="1021" y="43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4" name="Google Shape;7594;p50"/>
            <p:cNvSpPr/>
            <p:nvPr/>
          </p:nvSpPr>
          <p:spPr>
            <a:xfrm>
              <a:off x="7698499" y="1629106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5" name="Google Shape;7595;p50"/>
            <p:cNvSpPr/>
            <p:nvPr/>
          </p:nvSpPr>
          <p:spPr>
            <a:xfrm>
              <a:off x="7767183" y="1629106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1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44" y="661"/>
                    <a:pt x="440" y="556"/>
                    <a:pt x="440" y="441"/>
                  </a:cubicBezTo>
                  <a:lnTo>
                    <a:pt x="440" y="222"/>
                  </a:lnTo>
                  <a:cubicBezTo>
                    <a:pt x="440" y="74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6" name="Google Shape;7596;p50"/>
            <p:cNvSpPr/>
            <p:nvPr/>
          </p:nvSpPr>
          <p:spPr>
            <a:xfrm>
              <a:off x="7610073" y="1789541"/>
              <a:ext cx="48233" cy="68212"/>
            </a:xfrm>
            <a:custGeom>
              <a:avLst/>
              <a:gdLst/>
              <a:ahLst/>
              <a:cxnLst/>
              <a:rect l="l" t="t" r="r" b="b"/>
              <a:pathLst>
                <a:path w="1842" h="2605" extrusionOk="0">
                  <a:moveTo>
                    <a:pt x="248" y="0"/>
                  </a:moveTo>
                  <a:cubicBezTo>
                    <a:pt x="143" y="105"/>
                    <a:pt x="67" y="229"/>
                    <a:pt x="0" y="363"/>
                  </a:cubicBezTo>
                  <a:lnTo>
                    <a:pt x="1193" y="1431"/>
                  </a:lnTo>
                  <a:cubicBezTo>
                    <a:pt x="1336" y="1555"/>
                    <a:pt x="1412" y="1736"/>
                    <a:pt x="1412" y="1927"/>
                  </a:cubicBezTo>
                  <a:lnTo>
                    <a:pt x="1412" y="2605"/>
                  </a:lnTo>
                  <a:lnTo>
                    <a:pt x="1841" y="2605"/>
                  </a:lnTo>
                  <a:lnTo>
                    <a:pt x="1841" y="1918"/>
                  </a:lnTo>
                  <a:cubicBezTo>
                    <a:pt x="1841" y="1612"/>
                    <a:pt x="1717" y="1317"/>
                    <a:pt x="1488" y="1107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7" name="Google Shape;7597;p50"/>
            <p:cNvSpPr/>
            <p:nvPr/>
          </p:nvSpPr>
          <p:spPr>
            <a:xfrm>
              <a:off x="7818662" y="1789541"/>
              <a:ext cx="48233" cy="68212"/>
            </a:xfrm>
            <a:custGeom>
              <a:avLst/>
              <a:gdLst/>
              <a:ahLst/>
              <a:cxnLst/>
              <a:rect l="l" t="t" r="r" b="b"/>
              <a:pathLst>
                <a:path w="1842" h="2605" extrusionOk="0">
                  <a:moveTo>
                    <a:pt x="1593" y="0"/>
                  </a:moveTo>
                  <a:lnTo>
                    <a:pt x="363" y="1107"/>
                  </a:lnTo>
                  <a:cubicBezTo>
                    <a:pt x="134" y="1317"/>
                    <a:pt x="0" y="1612"/>
                    <a:pt x="0" y="1918"/>
                  </a:cubicBezTo>
                  <a:lnTo>
                    <a:pt x="0" y="2605"/>
                  </a:lnTo>
                  <a:lnTo>
                    <a:pt x="429" y="2605"/>
                  </a:lnTo>
                  <a:lnTo>
                    <a:pt x="429" y="1927"/>
                  </a:lnTo>
                  <a:cubicBezTo>
                    <a:pt x="429" y="1736"/>
                    <a:pt x="515" y="1555"/>
                    <a:pt x="649" y="1431"/>
                  </a:cubicBezTo>
                  <a:lnTo>
                    <a:pt x="1841" y="363"/>
                  </a:lnTo>
                  <a:cubicBezTo>
                    <a:pt x="1784" y="229"/>
                    <a:pt x="1698" y="105"/>
                    <a:pt x="159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8" name="Google Shape;7598;p50"/>
            <p:cNvSpPr/>
            <p:nvPr/>
          </p:nvSpPr>
          <p:spPr>
            <a:xfrm>
              <a:off x="7712744" y="1666393"/>
              <a:ext cx="51480" cy="22990"/>
            </a:xfrm>
            <a:custGeom>
              <a:avLst/>
              <a:gdLst/>
              <a:ahLst/>
              <a:cxnLst/>
              <a:rect l="l" t="t" r="r" b="b"/>
              <a:pathLst>
                <a:path w="1966" h="878" extrusionOk="0">
                  <a:moveTo>
                    <a:pt x="124" y="0"/>
                  </a:moveTo>
                  <a:cubicBezTo>
                    <a:pt x="57" y="0"/>
                    <a:pt x="0" y="67"/>
                    <a:pt x="10" y="134"/>
                  </a:cubicBezTo>
                  <a:cubicBezTo>
                    <a:pt x="86" y="553"/>
                    <a:pt x="487" y="878"/>
                    <a:pt x="983" y="878"/>
                  </a:cubicBezTo>
                  <a:cubicBezTo>
                    <a:pt x="1479" y="878"/>
                    <a:pt x="1889" y="553"/>
                    <a:pt x="1956" y="134"/>
                  </a:cubicBezTo>
                  <a:cubicBezTo>
                    <a:pt x="1965" y="67"/>
                    <a:pt x="1918" y="0"/>
                    <a:pt x="1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9" name="Google Shape;7599;p50"/>
            <p:cNvSpPr/>
            <p:nvPr/>
          </p:nvSpPr>
          <p:spPr>
            <a:xfrm>
              <a:off x="7704234" y="1794778"/>
              <a:ext cx="11260" cy="62975"/>
            </a:xfrm>
            <a:custGeom>
              <a:avLst/>
              <a:gdLst/>
              <a:ahLst/>
              <a:cxnLst/>
              <a:rect l="l" t="t" r="r" b="b"/>
              <a:pathLst>
                <a:path w="430" h="2405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2405"/>
                  </a:lnTo>
                  <a:lnTo>
                    <a:pt x="430" y="2405"/>
                  </a:lnTo>
                  <a:lnTo>
                    <a:pt x="430" y="220"/>
                  </a:lnTo>
                  <a:cubicBezTo>
                    <a:pt x="430" y="96"/>
                    <a:pt x="335" y="1"/>
                    <a:pt x="22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0" name="Google Shape;7600;p50"/>
            <p:cNvSpPr/>
            <p:nvPr/>
          </p:nvSpPr>
          <p:spPr>
            <a:xfrm>
              <a:off x="7761448" y="1794778"/>
              <a:ext cx="11521" cy="62975"/>
            </a:xfrm>
            <a:custGeom>
              <a:avLst/>
              <a:gdLst/>
              <a:ahLst/>
              <a:cxnLst/>
              <a:rect l="l" t="t" r="r" b="b"/>
              <a:pathLst>
                <a:path w="440" h="240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2405"/>
                  </a:lnTo>
                  <a:lnTo>
                    <a:pt x="439" y="2405"/>
                  </a:lnTo>
                  <a:lnTo>
                    <a:pt x="439" y="220"/>
                  </a:ln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1" name="Google Shape;7601;p50"/>
          <p:cNvGrpSpPr/>
          <p:nvPr/>
        </p:nvGrpSpPr>
        <p:grpSpPr>
          <a:xfrm>
            <a:off x="8060455" y="3790075"/>
            <a:ext cx="264076" cy="354624"/>
            <a:chOff x="8060455" y="3790075"/>
            <a:chExt cx="264076" cy="354624"/>
          </a:xfrm>
        </p:grpSpPr>
        <p:sp>
          <p:nvSpPr>
            <p:cNvPr id="7602" name="Google Shape;7602;p50"/>
            <p:cNvSpPr/>
            <p:nvPr/>
          </p:nvSpPr>
          <p:spPr>
            <a:xfrm>
              <a:off x="8074202" y="3790075"/>
              <a:ext cx="237079" cy="113800"/>
            </a:xfrm>
            <a:custGeom>
              <a:avLst/>
              <a:gdLst/>
              <a:ahLst/>
              <a:cxnLst/>
              <a:rect l="l" t="t" r="r" b="b"/>
              <a:pathLst>
                <a:path w="9054" h="4346" extrusionOk="0">
                  <a:moveTo>
                    <a:pt x="4527" y="0"/>
                  </a:moveTo>
                  <a:cubicBezTo>
                    <a:pt x="4432" y="0"/>
                    <a:pt x="4336" y="15"/>
                    <a:pt x="4246" y="43"/>
                  </a:cubicBezTo>
                  <a:lnTo>
                    <a:pt x="1498" y="768"/>
                  </a:lnTo>
                  <a:cubicBezTo>
                    <a:pt x="1336" y="816"/>
                    <a:pt x="1193" y="921"/>
                    <a:pt x="1107" y="1074"/>
                  </a:cubicBezTo>
                  <a:lnTo>
                    <a:pt x="105" y="2743"/>
                  </a:lnTo>
                  <a:cubicBezTo>
                    <a:pt x="0" y="2915"/>
                    <a:pt x="29" y="3134"/>
                    <a:pt x="172" y="3277"/>
                  </a:cubicBezTo>
                  <a:lnTo>
                    <a:pt x="1241" y="4346"/>
                  </a:lnTo>
                  <a:lnTo>
                    <a:pt x="7814" y="4346"/>
                  </a:lnTo>
                  <a:lnTo>
                    <a:pt x="8892" y="3277"/>
                  </a:lnTo>
                  <a:cubicBezTo>
                    <a:pt x="9035" y="3134"/>
                    <a:pt x="9054" y="2915"/>
                    <a:pt x="8958" y="2743"/>
                  </a:cubicBezTo>
                  <a:lnTo>
                    <a:pt x="7957" y="1074"/>
                  </a:lnTo>
                  <a:cubicBezTo>
                    <a:pt x="7861" y="921"/>
                    <a:pt x="7718" y="816"/>
                    <a:pt x="7546" y="768"/>
                  </a:cubicBezTo>
                  <a:lnTo>
                    <a:pt x="4809" y="43"/>
                  </a:lnTo>
                  <a:cubicBezTo>
                    <a:pt x="4718" y="15"/>
                    <a:pt x="4622" y="0"/>
                    <a:pt x="4527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3" name="Google Shape;7603;p50"/>
            <p:cNvSpPr/>
            <p:nvPr/>
          </p:nvSpPr>
          <p:spPr>
            <a:xfrm>
              <a:off x="8083681" y="3955564"/>
              <a:ext cx="80231" cy="126186"/>
            </a:xfrm>
            <a:custGeom>
              <a:avLst/>
              <a:gdLst/>
              <a:ahLst/>
              <a:cxnLst/>
              <a:rect l="l" t="t" r="r" b="b"/>
              <a:pathLst>
                <a:path w="3064" h="4819" extrusionOk="0">
                  <a:moveTo>
                    <a:pt x="879" y="1"/>
                  </a:moveTo>
                  <a:cubicBezTo>
                    <a:pt x="879" y="1374"/>
                    <a:pt x="1" y="1842"/>
                    <a:pt x="1" y="3912"/>
                  </a:cubicBezTo>
                  <a:lnTo>
                    <a:pt x="1" y="4818"/>
                  </a:lnTo>
                  <a:lnTo>
                    <a:pt x="3063" y="4818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4" name="Google Shape;7604;p50"/>
            <p:cNvSpPr/>
            <p:nvPr/>
          </p:nvSpPr>
          <p:spPr>
            <a:xfrm>
              <a:off x="8060716" y="4018513"/>
              <a:ext cx="263814" cy="126186"/>
            </a:xfrm>
            <a:custGeom>
              <a:avLst/>
              <a:gdLst/>
              <a:ahLst/>
              <a:cxnLst/>
              <a:rect l="l" t="t" r="r" b="b"/>
              <a:pathLst>
                <a:path w="10075" h="4819" extrusionOk="0">
                  <a:moveTo>
                    <a:pt x="3721" y="1"/>
                  </a:moveTo>
                  <a:lnTo>
                    <a:pt x="3721" y="697"/>
                  </a:lnTo>
                  <a:cubicBezTo>
                    <a:pt x="3721" y="1069"/>
                    <a:pt x="3492" y="1403"/>
                    <a:pt x="3139" y="1518"/>
                  </a:cubicBezTo>
                  <a:lnTo>
                    <a:pt x="878" y="2319"/>
                  </a:lnTo>
                  <a:cubicBezTo>
                    <a:pt x="353" y="2510"/>
                    <a:pt x="0" y="3006"/>
                    <a:pt x="0" y="3559"/>
                  </a:cubicBezTo>
                  <a:lnTo>
                    <a:pt x="0" y="4170"/>
                  </a:lnTo>
                  <a:cubicBezTo>
                    <a:pt x="0" y="4532"/>
                    <a:pt x="296" y="4818"/>
                    <a:pt x="658" y="4818"/>
                  </a:cubicBezTo>
                  <a:lnTo>
                    <a:pt x="9416" y="4818"/>
                  </a:lnTo>
                  <a:cubicBezTo>
                    <a:pt x="9779" y="4818"/>
                    <a:pt x="10074" y="4532"/>
                    <a:pt x="10074" y="4170"/>
                  </a:cubicBezTo>
                  <a:lnTo>
                    <a:pt x="10074" y="3559"/>
                  </a:lnTo>
                  <a:cubicBezTo>
                    <a:pt x="10074" y="3006"/>
                    <a:pt x="9721" y="2510"/>
                    <a:pt x="9197" y="2319"/>
                  </a:cubicBezTo>
                  <a:lnTo>
                    <a:pt x="6936" y="1527"/>
                  </a:lnTo>
                  <a:cubicBezTo>
                    <a:pt x="6583" y="1403"/>
                    <a:pt x="6344" y="1069"/>
                    <a:pt x="6344" y="697"/>
                  </a:cubicBezTo>
                  <a:lnTo>
                    <a:pt x="634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5" name="Google Shape;7605;p50"/>
            <p:cNvSpPr/>
            <p:nvPr/>
          </p:nvSpPr>
          <p:spPr>
            <a:xfrm>
              <a:off x="8060455" y="4057241"/>
              <a:ext cx="264076" cy="87458"/>
            </a:xfrm>
            <a:custGeom>
              <a:avLst/>
              <a:gdLst/>
              <a:ahLst/>
              <a:cxnLst/>
              <a:rect l="l" t="t" r="r" b="b"/>
              <a:pathLst>
                <a:path w="10085" h="3340" extrusionOk="0">
                  <a:moveTo>
                    <a:pt x="3235" y="0"/>
                  </a:moveTo>
                  <a:cubicBezTo>
                    <a:pt x="3206" y="19"/>
                    <a:pt x="3177" y="29"/>
                    <a:pt x="3149" y="48"/>
                  </a:cubicBezTo>
                  <a:lnTo>
                    <a:pt x="878" y="840"/>
                  </a:lnTo>
                  <a:cubicBezTo>
                    <a:pt x="354" y="1031"/>
                    <a:pt x="1" y="1527"/>
                    <a:pt x="1" y="2080"/>
                  </a:cubicBezTo>
                  <a:lnTo>
                    <a:pt x="1" y="2691"/>
                  </a:lnTo>
                  <a:cubicBezTo>
                    <a:pt x="1" y="3053"/>
                    <a:pt x="296" y="3339"/>
                    <a:pt x="659" y="3339"/>
                  </a:cubicBezTo>
                  <a:lnTo>
                    <a:pt x="9426" y="3339"/>
                  </a:lnTo>
                  <a:cubicBezTo>
                    <a:pt x="9789" y="3339"/>
                    <a:pt x="10084" y="3053"/>
                    <a:pt x="10084" y="2691"/>
                  </a:cubicBezTo>
                  <a:lnTo>
                    <a:pt x="10084" y="2080"/>
                  </a:lnTo>
                  <a:cubicBezTo>
                    <a:pt x="10084" y="1527"/>
                    <a:pt x="9731" y="1031"/>
                    <a:pt x="9207" y="840"/>
                  </a:cubicBezTo>
                  <a:lnTo>
                    <a:pt x="6946" y="48"/>
                  </a:lnTo>
                  <a:cubicBezTo>
                    <a:pt x="6908" y="29"/>
                    <a:pt x="6879" y="19"/>
                    <a:pt x="6850" y="0"/>
                  </a:cubicBezTo>
                  <a:lnTo>
                    <a:pt x="5047" y="1155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6" name="Google Shape;7606;p50"/>
            <p:cNvSpPr/>
            <p:nvPr/>
          </p:nvSpPr>
          <p:spPr>
            <a:xfrm>
              <a:off x="8125420" y="4057241"/>
              <a:ext cx="134408" cy="61142"/>
            </a:xfrm>
            <a:custGeom>
              <a:avLst/>
              <a:gdLst/>
              <a:ahLst/>
              <a:cxnLst/>
              <a:rect l="l" t="t" r="r" b="b"/>
              <a:pathLst>
                <a:path w="5133" h="2335" extrusionOk="0">
                  <a:moveTo>
                    <a:pt x="763" y="0"/>
                  </a:moveTo>
                  <a:cubicBezTo>
                    <a:pt x="725" y="10"/>
                    <a:pt x="696" y="29"/>
                    <a:pt x="668" y="39"/>
                  </a:cubicBezTo>
                  <a:lnTo>
                    <a:pt x="0" y="277"/>
                  </a:lnTo>
                  <a:cubicBezTo>
                    <a:pt x="10" y="315"/>
                    <a:pt x="19" y="344"/>
                    <a:pt x="38" y="372"/>
                  </a:cubicBezTo>
                  <a:lnTo>
                    <a:pt x="735" y="1947"/>
                  </a:lnTo>
                  <a:cubicBezTo>
                    <a:pt x="843" y="2194"/>
                    <a:pt x="1089" y="2334"/>
                    <a:pt x="1340" y="2334"/>
                  </a:cubicBezTo>
                  <a:cubicBezTo>
                    <a:pt x="1485" y="2334"/>
                    <a:pt x="1633" y="2287"/>
                    <a:pt x="1755" y="2185"/>
                  </a:cubicBezTo>
                  <a:lnTo>
                    <a:pt x="2566" y="1508"/>
                  </a:lnTo>
                  <a:lnTo>
                    <a:pt x="3377" y="2185"/>
                  </a:lnTo>
                  <a:cubicBezTo>
                    <a:pt x="3500" y="2287"/>
                    <a:pt x="3646" y="2334"/>
                    <a:pt x="3791" y="2334"/>
                  </a:cubicBezTo>
                  <a:cubicBezTo>
                    <a:pt x="4039" y="2334"/>
                    <a:pt x="4283" y="2194"/>
                    <a:pt x="4398" y="1947"/>
                  </a:cubicBezTo>
                  <a:lnTo>
                    <a:pt x="5094" y="372"/>
                  </a:lnTo>
                  <a:cubicBezTo>
                    <a:pt x="5104" y="344"/>
                    <a:pt x="5123" y="315"/>
                    <a:pt x="5133" y="277"/>
                  </a:cubicBezTo>
                  <a:lnTo>
                    <a:pt x="4465" y="39"/>
                  </a:lnTo>
                  <a:cubicBezTo>
                    <a:pt x="4436" y="29"/>
                    <a:pt x="4398" y="10"/>
                    <a:pt x="4369" y="0"/>
                  </a:cubicBezTo>
                  <a:lnTo>
                    <a:pt x="2566" y="1145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7" name="Google Shape;7607;p50"/>
            <p:cNvSpPr/>
            <p:nvPr/>
          </p:nvSpPr>
          <p:spPr>
            <a:xfrm>
              <a:off x="8158386" y="4018513"/>
              <a:ext cx="68709" cy="23017"/>
            </a:xfrm>
            <a:custGeom>
              <a:avLst/>
              <a:gdLst/>
              <a:ahLst/>
              <a:cxnLst/>
              <a:rect l="l" t="t" r="r" b="b"/>
              <a:pathLst>
                <a:path w="2624" h="879" extrusionOk="0">
                  <a:moveTo>
                    <a:pt x="0" y="1"/>
                  </a:moveTo>
                  <a:lnTo>
                    <a:pt x="0" y="602"/>
                  </a:lnTo>
                  <a:cubicBezTo>
                    <a:pt x="411" y="783"/>
                    <a:pt x="859" y="878"/>
                    <a:pt x="1307" y="878"/>
                  </a:cubicBezTo>
                  <a:cubicBezTo>
                    <a:pt x="1756" y="878"/>
                    <a:pt x="2204" y="783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8" name="Google Shape;7608;p50"/>
            <p:cNvSpPr/>
            <p:nvPr/>
          </p:nvSpPr>
          <p:spPr>
            <a:xfrm>
              <a:off x="8096171" y="3875386"/>
              <a:ext cx="188139" cy="154413"/>
            </a:xfrm>
            <a:custGeom>
              <a:avLst/>
              <a:gdLst/>
              <a:ahLst/>
              <a:cxnLst/>
              <a:rect l="l" t="t" r="r" b="b"/>
              <a:pathLst>
                <a:path w="7185" h="5897" extrusionOk="0">
                  <a:moveTo>
                    <a:pt x="2157" y="0"/>
                  </a:moveTo>
                  <a:cubicBezTo>
                    <a:pt x="1432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26" y="2185"/>
                  </a:lnTo>
                  <a:cubicBezTo>
                    <a:pt x="1" y="2185"/>
                    <a:pt x="1" y="3282"/>
                    <a:pt x="726" y="3282"/>
                  </a:cubicBezTo>
                  <a:lnTo>
                    <a:pt x="850" y="3282"/>
                  </a:lnTo>
                  <a:cubicBezTo>
                    <a:pt x="964" y="4761"/>
                    <a:pt x="2195" y="5896"/>
                    <a:pt x="3683" y="5896"/>
                  </a:cubicBezTo>
                  <a:cubicBezTo>
                    <a:pt x="5162" y="5896"/>
                    <a:pt x="6402" y="4761"/>
                    <a:pt x="6517" y="3282"/>
                  </a:cubicBezTo>
                  <a:lnTo>
                    <a:pt x="6641" y="3282"/>
                  </a:lnTo>
                  <a:cubicBezTo>
                    <a:pt x="6936" y="3282"/>
                    <a:pt x="7184" y="3034"/>
                    <a:pt x="7184" y="2729"/>
                  </a:cubicBezTo>
                  <a:cubicBezTo>
                    <a:pt x="7184" y="2433"/>
                    <a:pt x="6936" y="2185"/>
                    <a:pt x="6641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44" y="0"/>
                    <a:pt x="521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9" name="Google Shape;7609;p50"/>
            <p:cNvSpPr/>
            <p:nvPr/>
          </p:nvSpPr>
          <p:spPr>
            <a:xfrm>
              <a:off x="8152390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20" y="0"/>
                  </a:moveTo>
                  <a:cubicBezTo>
                    <a:pt x="115" y="0"/>
                    <a:pt x="10" y="69"/>
                    <a:pt x="0" y="208"/>
                  </a:cubicBezTo>
                  <a:lnTo>
                    <a:pt x="0" y="427"/>
                  </a:lnTo>
                  <a:cubicBezTo>
                    <a:pt x="0" y="541"/>
                    <a:pt x="105" y="646"/>
                    <a:pt x="220" y="646"/>
                  </a:cubicBezTo>
                  <a:cubicBezTo>
                    <a:pt x="344" y="646"/>
                    <a:pt x="439" y="541"/>
                    <a:pt x="439" y="427"/>
                  </a:cubicBezTo>
                  <a:lnTo>
                    <a:pt x="439" y="208"/>
                  </a:lnTo>
                  <a:cubicBezTo>
                    <a:pt x="430" y="69"/>
                    <a:pt x="325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0" name="Google Shape;7610;p50"/>
            <p:cNvSpPr/>
            <p:nvPr/>
          </p:nvSpPr>
          <p:spPr>
            <a:xfrm>
              <a:off x="8221335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20" y="0"/>
                  </a:moveTo>
                  <a:cubicBezTo>
                    <a:pt x="115" y="0"/>
                    <a:pt x="10" y="69"/>
                    <a:pt x="0" y="208"/>
                  </a:cubicBezTo>
                  <a:lnTo>
                    <a:pt x="0" y="427"/>
                  </a:lnTo>
                  <a:cubicBezTo>
                    <a:pt x="0" y="541"/>
                    <a:pt x="96" y="646"/>
                    <a:pt x="220" y="646"/>
                  </a:cubicBezTo>
                  <a:cubicBezTo>
                    <a:pt x="334" y="646"/>
                    <a:pt x="439" y="541"/>
                    <a:pt x="439" y="427"/>
                  </a:cubicBezTo>
                  <a:lnTo>
                    <a:pt x="439" y="208"/>
                  </a:lnTo>
                  <a:cubicBezTo>
                    <a:pt x="430" y="69"/>
                    <a:pt x="325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1" name="Google Shape;7611;p50"/>
            <p:cNvSpPr/>
            <p:nvPr/>
          </p:nvSpPr>
          <p:spPr>
            <a:xfrm>
              <a:off x="8166792" y="3978136"/>
              <a:ext cx="50930" cy="17492"/>
            </a:xfrm>
            <a:custGeom>
              <a:avLst/>
              <a:gdLst/>
              <a:ahLst/>
              <a:cxnLst/>
              <a:rect l="l" t="t" r="r" b="b"/>
              <a:pathLst>
                <a:path w="1945" h="668" extrusionOk="0">
                  <a:moveTo>
                    <a:pt x="322" y="0"/>
                  </a:moveTo>
                  <a:cubicBezTo>
                    <a:pt x="149" y="0"/>
                    <a:pt x="0" y="228"/>
                    <a:pt x="175" y="388"/>
                  </a:cubicBezTo>
                  <a:cubicBezTo>
                    <a:pt x="387" y="564"/>
                    <a:pt x="646" y="667"/>
                    <a:pt x="917" y="667"/>
                  </a:cubicBezTo>
                  <a:cubicBezTo>
                    <a:pt x="940" y="667"/>
                    <a:pt x="963" y="667"/>
                    <a:pt x="986" y="665"/>
                  </a:cubicBezTo>
                  <a:cubicBezTo>
                    <a:pt x="1009" y="667"/>
                    <a:pt x="1032" y="667"/>
                    <a:pt x="1055" y="667"/>
                  </a:cubicBezTo>
                  <a:cubicBezTo>
                    <a:pt x="1326" y="667"/>
                    <a:pt x="1586" y="564"/>
                    <a:pt x="1797" y="388"/>
                  </a:cubicBezTo>
                  <a:cubicBezTo>
                    <a:pt x="1945" y="226"/>
                    <a:pt x="1807" y="12"/>
                    <a:pt x="1640" y="12"/>
                  </a:cubicBezTo>
                  <a:cubicBezTo>
                    <a:pt x="1591" y="12"/>
                    <a:pt x="1539" y="30"/>
                    <a:pt x="1492" y="74"/>
                  </a:cubicBezTo>
                  <a:cubicBezTo>
                    <a:pt x="1339" y="179"/>
                    <a:pt x="1163" y="231"/>
                    <a:pt x="986" y="231"/>
                  </a:cubicBezTo>
                  <a:cubicBezTo>
                    <a:pt x="810" y="231"/>
                    <a:pt x="633" y="179"/>
                    <a:pt x="481" y="74"/>
                  </a:cubicBezTo>
                  <a:cubicBezTo>
                    <a:pt x="431" y="22"/>
                    <a:pt x="376" y="0"/>
                    <a:pt x="322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2" name="Google Shape;7612;p50"/>
            <p:cNvSpPr/>
            <p:nvPr/>
          </p:nvSpPr>
          <p:spPr>
            <a:xfrm>
              <a:off x="8099942" y="3880885"/>
              <a:ext cx="167375" cy="149124"/>
            </a:xfrm>
            <a:custGeom>
              <a:avLst/>
              <a:gdLst/>
              <a:ahLst/>
              <a:cxnLst/>
              <a:rect l="l" t="t" r="r" b="b"/>
              <a:pathLst>
                <a:path w="6392" h="5695" extrusionOk="0">
                  <a:moveTo>
                    <a:pt x="1278" y="0"/>
                  </a:moveTo>
                  <a:cubicBezTo>
                    <a:pt x="916" y="248"/>
                    <a:pt x="696" y="659"/>
                    <a:pt x="696" y="1097"/>
                  </a:cubicBezTo>
                  <a:lnTo>
                    <a:pt x="696" y="1975"/>
                  </a:lnTo>
                  <a:lnTo>
                    <a:pt x="611" y="1975"/>
                  </a:lnTo>
                  <a:cubicBezTo>
                    <a:pt x="604" y="1975"/>
                    <a:pt x="598" y="1975"/>
                    <a:pt x="592" y="1975"/>
                  </a:cubicBezTo>
                  <a:cubicBezTo>
                    <a:pt x="314" y="1975"/>
                    <a:pt x="75" y="2182"/>
                    <a:pt x="38" y="2462"/>
                  </a:cubicBezTo>
                  <a:cubicBezTo>
                    <a:pt x="0" y="2786"/>
                    <a:pt x="258" y="3072"/>
                    <a:pt x="582" y="3072"/>
                  </a:cubicBezTo>
                  <a:lnTo>
                    <a:pt x="706" y="3072"/>
                  </a:lnTo>
                  <a:cubicBezTo>
                    <a:pt x="810" y="4575"/>
                    <a:pt x="2063" y="5695"/>
                    <a:pt x="3517" y="5695"/>
                  </a:cubicBezTo>
                  <a:cubicBezTo>
                    <a:pt x="3669" y="5695"/>
                    <a:pt x="3823" y="5683"/>
                    <a:pt x="3978" y="5657"/>
                  </a:cubicBezTo>
                  <a:cubicBezTo>
                    <a:pt x="2595" y="5448"/>
                    <a:pt x="1565" y="4255"/>
                    <a:pt x="1565" y="2853"/>
                  </a:cubicBezTo>
                  <a:cubicBezTo>
                    <a:pt x="1565" y="2333"/>
                    <a:pt x="1986" y="1922"/>
                    <a:pt x="2496" y="1922"/>
                  </a:cubicBezTo>
                  <a:cubicBezTo>
                    <a:pt x="2529" y="1922"/>
                    <a:pt x="2562" y="1924"/>
                    <a:pt x="2595" y="1927"/>
                  </a:cubicBezTo>
                  <a:cubicBezTo>
                    <a:pt x="2910" y="1956"/>
                    <a:pt x="3225" y="1975"/>
                    <a:pt x="3539" y="1975"/>
                  </a:cubicBezTo>
                  <a:cubicBezTo>
                    <a:pt x="4579" y="1975"/>
                    <a:pt x="5657" y="1813"/>
                    <a:pt x="6392" y="1469"/>
                  </a:cubicBezTo>
                  <a:lnTo>
                    <a:pt x="6392" y="1097"/>
                  </a:lnTo>
                  <a:cubicBezTo>
                    <a:pt x="6392" y="659"/>
                    <a:pt x="6163" y="248"/>
                    <a:pt x="5800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3" name="Google Shape;7613;p50"/>
            <p:cNvSpPr/>
            <p:nvPr/>
          </p:nvSpPr>
          <p:spPr>
            <a:xfrm>
              <a:off x="8255795" y="3892380"/>
              <a:ext cx="22781" cy="42970"/>
            </a:xfrm>
            <a:custGeom>
              <a:avLst/>
              <a:gdLst/>
              <a:ahLst/>
              <a:cxnLst/>
              <a:rect l="l" t="t" r="r" b="b"/>
              <a:pathLst>
                <a:path w="870" h="1641" extrusionOk="0">
                  <a:moveTo>
                    <a:pt x="1" y="0"/>
                  </a:moveTo>
                  <a:lnTo>
                    <a:pt x="1" y="1145"/>
                  </a:lnTo>
                  <a:cubicBezTo>
                    <a:pt x="1" y="1364"/>
                    <a:pt x="163" y="1555"/>
                    <a:pt x="383" y="1584"/>
                  </a:cubicBezTo>
                  <a:lnTo>
                    <a:pt x="869" y="164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4" name="Google Shape;7614;p50"/>
            <p:cNvSpPr/>
            <p:nvPr/>
          </p:nvSpPr>
          <p:spPr>
            <a:xfrm>
              <a:off x="8106435" y="3892380"/>
              <a:ext cx="22990" cy="42970"/>
            </a:xfrm>
            <a:custGeom>
              <a:avLst/>
              <a:gdLst/>
              <a:ahLst/>
              <a:cxnLst/>
              <a:rect l="l" t="t" r="r" b="b"/>
              <a:pathLst>
                <a:path w="878" h="1641" extrusionOk="0">
                  <a:moveTo>
                    <a:pt x="0" y="0"/>
                  </a:moveTo>
                  <a:lnTo>
                    <a:pt x="0" y="1641"/>
                  </a:lnTo>
                  <a:lnTo>
                    <a:pt x="496" y="1584"/>
                  </a:lnTo>
                  <a:cubicBezTo>
                    <a:pt x="716" y="1555"/>
                    <a:pt x="878" y="1364"/>
                    <a:pt x="878" y="1145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5" name="Google Shape;7615;p50"/>
            <p:cNvSpPr/>
            <p:nvPr/>
          </p:nvSpPr>
          <p:spPr>
            <a:xfrm>
              <a:off x="8106671" y="3892380"/>
              <a:ext cx="172140" cy="28751"/>
            </a:xfrm>
            <a:custGeom>
              <a:avLst/>
              <a:gdLst/>
              <a:ahLst/>
              <a:cxnLst/>
              <a:rect l="l" t="t" r="r" b="b"/>
              <a:pathLst>
                <a:path w="6574" h="1098" extrusionOk="0">
                  <a:moveTo>
                    <a:pt x="1" y="0"/>
                  </a:moveTo>
                  <a:cubicBezTo>
                    <a:pt x="1" y="611"/>
                    <a:pt x="1470" y="1097"/>
                    <a:pt x="3282" y="1097"/>
                  </a:cubicBezTo>
                  <a:cubicBezTo>
                    <a:pt x="5095" y="1097"/>
                    <a:pt x="6564" y="611"/>
                    <a:pt x="6574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6" name="Google Shape;7616;p50"/>
            <p:cNvSpPr/>
            <p:nvPr/>
          </p:nvSpPr>
          <p:spPr>
            <a:xfrm>
              <a:off x="8178627" y="4110448"/>
              <a:ext cx="27992" cy="34250"/>
            </a:xfrm>
            <a:custGeom>
              <a:avLst/>
              <a:gdLst/>
              <a:ahLst/>
              <a:cxnLst/>
              <a:rect l="l" t="t" r="r" b="b"/>
              <a:pathLst>
                <a:path w="1069" h="1308" extrusionOk="0">
                  <a:moveTo>
                    <a:pt x="859" y="0"/>
                  </a:moveTo>
                  <a:lnTo>
                    <a:pt x="200" y="10"/>
                  </a:lnTo>
                  <a:lnTo>
                    <a:pt x="0" y="1307"/>
                  </a:lnTo>
                  <a:lnTo>
                    <a:pt x="1069" y="1307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7" name="Google Shape;7617;p50"/>
            <p:cNvSpPr/>
            <p:nvPr/>
          </p:nvSpPr>
          <p:spPr>
            <a:xfrm>
              <a:off x="8171112" y="4081724"/>
              <a:ext cx="42760" cy="31736"/>
            </a:xfrm>
            <a:custGeom>
              <a:avLst/>
              <a:gdLst/>
              <a:ahLst/>
              <a:cxnLst/>
              <a:rect l="l" t="t" r="r" b="b"/>
              <a:pathLst>
                <a:path w="1633" h="1212" extrusionOk="0">
                  <a:moveTo>
                    <a:pt x="1" y="0"/>
                  </a:moveTo>
                  <a:lnTo>
                    <a:pt x="287" y="907"/>
                  </a:lnTo>
                  <a:cubicBezTo>
                    <a:pt x="344" y="1088"/>
                    <a:pt x="516" y="1212"/>
                    <a:pt x="707" y="1212"/>
                  </a:cubicBezTo>
                  <a:lnTo>
                    <a:pt x="936" y="1212"/>
                  </a:lnTo>
                  <a:cubicBezTo>
                    <a:pt x="1127" y="1212"/>
                    <a:pt x="1298" y="1088"/>
                    <a:pt x="1346" y="907"/>
                  </a:cubicBezTo>
                  <a:lnTo>
                    <a:pt x="1632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8" name="Google Shape;7618;p50"/>
            <p:cNvSpPr/>
            <p:nvPr/>
          </p:nvSpPr>
          <p:spPr>
            <a:xfrm>
              <a:off x="8135894" y="4044017"/>
              <a:ext cx="56743" cy="62844"/>
            </a:xfrm>
            <a:custGeom>
              <a:avLst/>
              <a:gdLst/>
              <a:ahLst/>
              <a:cxnLst/>
              <a:rect l="l" t="t" r="r" b="b"/>
              <a:pathLst>
                <a:path w="2167" h="2400" extrusionOk="0">
                  <a:moveTo>
                    <a:pt x="635" y="1"/>
                  </a:moveTo>
                  <a:cubicBezTo>
                    <a:pt x="579" y="1"/>
                    <a:pt x="522" y="22"/>
                    <a:pt x="478" y="67"/>
                  </a:cubicBezTo>
                  <a:lnTo>
                    <a:pt x="87" y="458"/>
                  </a:lnTo>
                  <a:cubicBezTo>
                    <a:pt x="20" y="524"/>
                    <a:pt x="1" y="620"/>
                    <a:pt x="39" y="696"/>
                  </a:cubicBezTo>
                  <a:lnTo>
                    <a:pt x="735" y="2270"/>
                  </a:lnTo>
                  <a:cubicBezTo>
                    <a:pt x="771" y="2353"/>
                    <a:pt x="851" y="2400"/>
                    <a:pt x="934" y="2400"/>
                  </a:cubicBezTo>
                  <a:cubicBezTo>
                    <a:pt x="984" y="2400"/>
                    <a:pt x="1036" y="2383"/>
                    <a:pt x="1079" y="2347"/>
                  </a:cubicBezTo>
                  <a:lnTo>
                    <a:pt x="2166" y="1440"/>
                  </a:lnTo>
                  <a:lnTo>
                    <a:pt x="783" y="57"/>
                  </a:lnTo>
                  <a:cubicBezTo>
                    <a:pt x="741" y="20"/>
                    <a:pt x="688" y="1"/>
                    <a:pt x="635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9" name="Google Shape;7619;p50"/>
            <p:cNvSpPr/>
            <p:nvPr/>
          </p:nvSpPr>
          <p:spPr>
            <a:xfrm>
              <a:off x="8192610" y="4044017"/>
              <a:ext cx="56717" cy="62844"/>
            </a:xfrm>
            <a:custGeom>
              <a:avLst/>
              <a:gdLst/>
              <a:ahLst/>
              <a:cxnLst/>
              <a:rect l="l" t="t" r="r" b="b"/>
              <a:pathLst>
                <a:path w="2166" h="2400" extrusionOk="0">
                  <a:moveTo>
                    <a:pt x="1531" y="1"/>
                  </a:moveTo>
                  <a:cubicBezTo>
                    <a:pt x="1478" y="1"/>
                    <a:pt x="1425" y="20"/>
                    <a:pt x="1384" y="57"/>
                  </a:cubicBezTo>
                  <a:lnTo>
                    <a:pt x="0" y="1440"/>
                  </a:lnTo>
                  <a:lnTo>
                    <a:pt x="1088" y="2347"/>
                  </a:lnTo>
                  <a:cubicBezTo>
                    <a:pt x="1131" y="2383"/>
                    <a:pt x="1182" y="2400"/>
                    <a:pt x="1233" y="2400"/>
                  </a:cubicBezTo>
                  <a:cubicBezTo>
                    <a:pt x="1316" y="2400"/>
                    <a:pt x="1396" y="2353"/>
                    <a:pt x="1431" y="2270"/>
                  </a:cubicBezTo>
                  <a:lnTo>
                    <a:pt x="2128" y="696"/>
                  </a:lnTo>
                  <a:cubicBezTo>
                    <a:pt x="2166" y="620"/>
                    <a:pt x="2147" y="524"/>
                    <a:pt x="2080" y="458"/>
                  </a:cubicBezTo>
                  <a:lnTo>
                    <a:pt x="1689" y="67"/>
                  </a:lnTo>
                  <a:cubicBezTo>
                    <a:pt x="1645" y="22"/>
                    <a:pt x="1588" y="1"/>
                    <a:pt x="1531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0" name="Google Shape;7620;p50"/>
            <p:cNvSpPr/>
            <p:nvPr/>
          </p:nvSpPr>
          <p:spPr>
            <a:xfrm>
              <a:off x="8063963" y="4087956"/>
              <a:ext cx="48468" cy="56743"/>
            </a:xfrm>
            <a:custGeom>
              <a:avLst/>
              <a:gdLst/>
              <a:ahLst/>
              <a:cxnLst/>
              <a:rect l="l" t="t" r="r" b="b"/>
              <a:pathLst>
                <a:path w="1851" h="2167" extrusionOk="0">
                  <a:moveTo>
                    <a:pt x="239" y="1"/>
                  </a:moveTo>
                  <a:cubicBezTo>
                    <a:pt x="134" y="115"/>
                    <a:pt x="57" y="239"/>
                    <a:pt x="0" y="373"/>
                  </a:cubicBezTo>
                  <a:lnTo>
                    <a:pt x="1193" y="1413"/>
                  </a:lnTo>
                  <a:cubicBezTo>
                    <a:pt x="1336" y="1537"/>
                    <a:pt x="1412" y="1718"/>
                    <a:pt x="1412" y="1909"/>
                  </a:cubicBezTo>
                  <a:lnTo>
                    <a:pt x="1412" y="2166"/>
                  </a:lnTo>
                  <a:lnTo>
                    <a:pt x="1851" y="2166"/>
                  </a:lnTo>
                  <a:lnTo>
                    <a:pt x="1851" y="1909"/>
                  </a:lnTo>
                  <a:cubicBezTo>
                    <a:pt x="1851" y="1594"/>
                    <a:pt x="1708" y="1289"/>
                    <a:pt x="1469" y="1088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1" name="Google Shape;7621;p50"/>
            <p:cNvSpPr/>
            <p:nvPr/>
          </p:nvSpPr>
          <p:spPr>
            <a:xfrm>
              <a:off x="8272789" y="4087956"/>
              <a:ext cx="48495" cy="56743"/>
            </a:xfrm>
            <a:custGeom>
              <a:avLst/>
              <a:gdLst/>
              <a:ahLst/>
              <a:cxnLst/>
              <a:rect l="l" t="t" r="r" b="b"/>
              <a:pathLst>
                <a:path w="1852" h="2167" extrusionOk="0">
                  <a:moveTo>
                    <a:pt x="1613" y="1"/>
                  </a:moveTo>
                  <a:lnTo>
                    <a:pt x="382" y="1088"/>
                  </a:lnTo>
                  <a:cubicBezTo>
                    <a:pt x="144" y="1289"/>
                    <a:pt x="1" y="1594"/>
                    <a:pt x="1" y="1909"/>
                  </a:cubicBezTo>
                  <a:lnTo>
                    <a:pt x="1" y="2166"/>
                  </a:lnTo>
                  <a:lnTo>
                    <a:pt x="439" y="2166"/>
                  </a:lnTo>
                  <a:lnTo>
                    <a:pt x="439" y="1909"/>
                  </a:lnTo>
                  <a:cubicBezTo>
                    <a:pt x="439" y="1718"/>
                    <a:pt x="516" y="1537"/>
                    <a:pt x="659" y="1413"/>
                  </a:cubicBezTo>
                  <a:lnTo>
                    <a:pt x="1851" y="373"/>
                  </a:lnTo>
                  <a:cubicBezTo>
                    <a:pt x="1794" y="239"/>
                    <a:pt x="1718" y="115"/>
                    <a:pt x="161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2" name="Google Shape;7622;p50"/>
            <p:cNvSpPr/>
            <p:nvPr/>
          </p:nvSpPr>
          <p:spPr>
            <a:xfrm>
              <a:off x="8106671" y="3857894"/>
              <a:ext cx="171905" cy="34512"/>
            </a:xfrm>
            <a:custGeom>
              <a:avLst/>
              <a:gdLst/>
              <a:ahLst/>
              <a:cxnLst/>
              <a:rect l="l" t="t" r="r" b="b"/>
              <a:pathLst>
                <a:path w="6565" h="1318" extrusionOk="0">
                  <a:moveTo>
                    <a:pt x="220" y="1"/>
                  </a:moveTo>
                  <a:cubicBezTo>
                    <a:pt x="96" y="1"/>
                    <a:pt x="1" y="106"/>
                    <a:pt x="1" y="220"/>
                  </a:cubicBezTo>
                  <a:lnTo>
                    <a:pt x="1" y="1317"/>
                  </a:lnTo>
                  <a:lnTo>
                    <a:pt x="6564" y="1317"/>
                  </a:lnTo>
                  <a:lnTo>
                    <a:pt x="6564" y="220"/>
                  </a:lnTo>
                  <a:cubicBezTo>
                    <a:pt x="6564" y="106"/>
                    <a:pt x="6469" y="1"/>
                    <a:pt x="634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3" name="Google Shape;7623;p50"/>
            <p:cNvSpPr/>
            <p:nvPr/>
          </p:nvSpPr>
          <p:spPr>
            <a:xfrm>
              <a:off x="8175380" y="3823670"/>
              <a:ext cx="34486" cy="39984"/>
            </a:xfrm>
            <a:custGeom>
              <a:avLst/>
              <a:gdLst/>
              <a:ahLst/>
              <a:cxnLst/>
              <a:rect l="l" t="t" r="r" b="b"/>
              <a:pathLst>
                <a:path w="1317" h="1527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869"/>
                  </a:lnTo>
                  <a:cubicBezTo>
                    <a:pt x="0" y="1231"/>
                    <a:pt x="296" y="1527"/>
                    <a:pt x="658" y="1527"/>
                  </a:cubicBezTo>
                  <a:cubicBezTo>
                    <a:pt x="1021" y="1527"/>
                    <a:pt x="1317" y="1231"/>
                    <a:pt x="1317" y="869"/>
                  </a:cubicBezTo>
                  <a:lnTo>
                    <a:pt x="1317" y="220"/>
                  </a:lnTo>
                  <a:cubicBezTo>
                    <a:pt x="1317" y="96"/>
                    <a:pt x="1221" y="1"/>
                    <a:pt x="109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4" name="Google Shape;7624;p50"/>
            <p:cNvSpPr/>
            <p:nvPr/>
          </p:nvSpPr>
          <p:spPr>
            <a:xfrm>
              <a:off x="8175407" y="3823670"/>
              <a:ext cx="22964" cy="40115"/>
            </a:xfrm>
            <a:custGeom>
              <a:avLst/>
              <a:gdLst/>
              <a:ahLst/>
              <a:cxnLst/>
              <a:rect l="l" t="t" r="r" b="b"/>
              <a:pathLst>
                <a:path w="877" h="1532" extrusionOk="0">
                  <a:moveTo>
                    <a:pt x="228" y="1"/>
                  </a:moveTo>
                  <a:cubicBezTo>
                    <a:pt x="104" y="1"/>
                    <a:pt x="9" y="96"/>
                    <a:pt x="9" y="220"/>
                  </a:cubicBezTo>
                  <a:lnTo>
                    <a:pt x="9" y="869"/>
                  </a:lnTo>
                  <a:cubicBezTo>
                    <a:pt x="1" y="1245"/>
                    <a:pt x="309" y="1531"/>
                    <a:pt x="652" y="1531"/>
                  </a:cubicBezTo>
                  <a:cubicBezTo>
                    <a:pt x="726" y="1531"/>
                    <a:pt x="802" y="1518"/>
                    <a:pt x="877" y="1489"/>
                  </a:cubicBezTo>
                  <a:cubicBezTo>
                    <a:pt x="619" y="1393"/>
                    <a:pt x="447" y="1145"/>
                    <a:pt x="447" y="869"/>
                  </a:cubicBezTo>
                  <a:lnTo>
                    <a:pt x="447" y="220"/>
                  </a:lnTo>
                  <a:cubicBezTo>
                    <a:pt x="447" y="96"/>
                    <a:pt x="543" y="1"/>
                    <a:pt x="667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25" name="Google Shape;7625;p50"/>
          <p:cNvGrpSpPr/>
          <p:nvPr/>
        </p:nvGrpSpPr>
        <p:grpSpPr>
          <a:xfrm>
            <a:off x="7614550" y="2879911"/>
            <a:ext cx="263316" cy="354754"/>
            <a:chOff x="7614550" y="2879911"/>
            <a:chExt cx="263316" cy="354754"/>
          </a:xfrm>
        </p:grpSpPr>
        <p:sp>
          <p:nvSpPr>
            <p:cNvPr id="7626" name="Google Shape;7626;p50"/>
            <p:cNvSpPr/>
            <p:nvPr/>
          </p:nvSpPr>
          <p:spPr>
            <a:xfrm>
              <a:off x="7614550" y="3086013"/>
              <a:ext cx="263316" cy="148652"/>
            </a:xfrm>
            <a:custGeom>
              <a:avLst/>
              <a:gdLst/>
              <a:ahLst/>
              <a:cxnLst/>
              <a:rect l="l" t="t" r="r" b="b"/>
              <a:pathLst>
                <a:path w="10056" h="5677" extrusionOk="0">
                  <a:moveTo>
                    <a:pt x="3721" y="0"/>
                  </a:moveTo>
                  <a:lnTo>
                    <a:pt x="3721" y="1126"/>
                  </a:lnTo>
                  <a:cubicBezTo>
                    <a:pt x="3712" y="1498"/>
                    <a:pt x="3483" y="1822"/>
                    <a:pt x="3130" y="1946"/>
                  </a:cubicBezTo>
                  <a:lnTo>
                    <a:pt x="879" y="2748"/>
                  </a:lnTo>
                  <a:cubicBezTo>
                    <a:pt x="354" y="2929"/>
                    <a:pt x="1" y="3425"/>
                    <a:pt x="1" y="3978"/>
                  </a:cubicBezTo>
                  <a:lnTo>
                    <a:pt x="1" y="5018"/>
                  </a:lnTo>
                  <a:cubicBezTo>
                    <a:pt x="1" y="5381"/>
                    <a:pt x="297" y="5677"/>
                    <a:pt x="659" y="5677"/>
                  </a:cubicBezTo>
                  <a:lnTo>
                    <a:pt x="9398" y="5677"/>
                  </a:lnTo>
                  <a:cubicBezTo>
                    <a:pt x="9760" y="5677"/>
                    <a:pt x="10056" y="5381"/>
                    <a:pt x="10056" y="5018"/>
                  </a:cubicBezTo>
                  <a:lnTo>
                    <a:pt x="10056" y="3978"/>
                  </a:lnTo>
                  <a:cubicBezTo>
                    <a:pt x="10056" y="3425"/>
                    <a:pt x="9703" y="2929"/>
                    <a:pt x="9178" y="2748"/>
                  </a:cubicBezTo>
                  <a:lnTo>
                    <a:pt x="6927" y="1946"/>
                  </a:lnTo>
                  <a:cubicBezTo>
                    <a:pt x="6574" y="1822"/>
                    <a:pt x="6345" y="1498"/>
                    <a:pt x="6345" y="1126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7" name="Google Shape;7627;p50"/>
            <p:cNvSpPr/>
            <p:nvPr/>
          </p:nvSpPr>
          <p:spPr>
            <a:xfrm>
              <a:off x="7614550" y="3137728"/>
              <a:ext cx="263081" cy="96937"/>
            </a:xfrm>
            <a:custGeom>
              <a:avLst/>
              <a:gdLst/>
              <a:ahLst/>
              <a:cxnLst/>
              <a:rect l="l" t="t" r="r" b="b"/>
              <a:pathLst>
                <a:path w="10047" h="3702" extrusionOk="0">
                  <a:moveTo>
                    <a:pt x="3063" y="0"/>
                  </a:moveTo>
                  <a:lnTo>
                    <a:pt x="879" y="773"/>
                  </a:lnTo>
                  <a:cubicBezTo>
                    <a:pt x="354" y="954"/>
                    <a:pt x="1" y="1450"/>
                    <a:pt x="1" y="2003"/>
                  </a:cubicBezTo>
                  <a:lnTo>
                    <a:pt x="1" y="3043"/>
                  </a:lnTo>
                  <a:cubicBezTo>
                    <a:pt x="1" y="3406"/>
                    <a:pt x="297" y="3702"/>
                    <a:pt x="659" y="3702"/>
                  </a:cubicBezTo>
                  <a:lnTo>
                    <a:pt x="9398" y="3702"/>
                  </a:lnTo>
                  <a:cubicBezTo>
                    <a:pt x="9760" y="3702"/>
                    <a:pt x="10046" y="3406"/>
                    <a:pt x="10046" y="3043"/>
                  </a:cubicBezTo>
                  <a:lnTo>
                    <a:pt x="10046" y="2003"/>
                  </a:lnTo>
                  <a:cubicBezTo>
                    <a:pt x="10046" y="1450"/>
                    <a:pt x="9703" y="954"/>
                    <a:pt x="9178" y="773"/>
                  </a:cubicBezTo>
                  <a:lnTo>
                    <a:pt x="6994" y="0"/>
                  </a:lnTo>
                  <a:cubicBezTo>
                    <a:pt x="6994" y="1088"/>
                    <a:pt x="6116" y="1965"/>
                    <a:pt x="5028" y="1965"/>
                  </a:cubicBezTo>
                  <a:cubicBezTo>
                    <a:pt x="3941" y="1965"/>
                    <a:pt x="3063" y="1088"/>
                    <a:pt x="306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8" name="Google Shape;7628;p50"/>
            <p:cNvSpPr/>
            <p:nvPr/>
          </p:nvSpPr>
          <p:spPr>
            <a:xfrm>
              <a:off x="7683495" y="3137728"/>
              <a:ext cx="125426" cy="62477"/>
            </a:xfrm>
            <a:custGeom>
              <a:avLst/>
              <a:gdLst/>
              <a:ahLst/>
              <a:cxnLst/>
              <a:rect l="l" t="t" r="r" b="b"/>
              <a:pathLst>
                <a:path w="4790" h="2386" extrusionOk="0">
                  <a:moveTo>
                    <a:pt x="430" y="0"/>
                  </a:moveTo>
                  <a:lnTo>
                    <a:pt x="1" y="153"/>
                  </a:lnTo>
                  <a:cubicBezTo>
                    <a:pt x="87" y="1412"/>
                    <a:pt x="1136" y="2385"/>
                    <a:pt x="2395" y="2385"/>
                  </a:cubicBezTo>
                  <a:cubicBezTo>
                    <a:pt x="3655" y="2385"/>
                    <a:pt x="4704" y="1412"/>
                    <a:pt x="4790" y="153"/>
                  </a:cubicBezTo>
                  <a:lnTo>
                    <a:pt x="4361" y="0"/>
                  </a:lnTo>
                  <a:cubicBezTo>
                    <a:pt x="4361" y="1088"/>
                    <a:pt x="3483" y="1965"/>
                    <a:pt x="2395" y="1965"/>
                  </a:cubicBezTo>
                  <a:cubicBezTo>
                    <a:pt x="1308" y="1965"/>
                    <a:pt x="430" y="1088"/>
                    <a:pt x="430" y="0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9" name="Google Shape;7629;p50"/>
            <p:cNvSpPr/>
            <p:nvPr/>
          </p:nvSpPr>
          <p:spPr>
            <a:xfrm>
              <a:off x="7711985" y="3085751"/>
              <a:ext cx="68709" cy="23069"/>
            </a:xfrm>
            <a:custGeom>
              <a:avLst/>
              <a:gdLst/>
              <a:ahLst/>
              <a:cxnLst/>
              <a:rect l="l" t="t" r="r" b="b"/>
              <a:pathLst>
                <a:path w="2624" h="881" extrusionOk="0">
                  <a:moveTo>
                    <a:pt x="0" y="1"/>
                  </a:moveTo>
                  <a:lnTo>
                    <a:pt x="0" y="602"/>
                  </a:lnTo>
                  <a:cubicBezTo>
                    <a:pt x="415" y="788"/>
                    <a:pt x="861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0" name="Google Shape;7630;p50"/>
            <p:cNvSpPr/>
            <p:nvPr/>
          </p:nvSpPr>
          <p:spPr>
            <a:xfrm>
              <a:off x="7780668" y="3023064"/>
              <a:ext cx="45745" cy="211601"/>
            </a:xfrm>
            <a:custGeom>
              <a:avLst/>
              <a:gdLst/>
              <a:ahLst/>
              <a:cxnLst/>
              <a:rect l="l" t="t" r="r" b="b"/>
              <a:pathLst>
                <a:path w="1747" h="8081" extrusionOk="0">
                  <a:moveTo>
                    <a:pt x="1" y="0"/>
                  </a:moveTo>
                  <a:lnTo>
                    <a:pt x="1" y="8081"/>
                  </a:lnTo>
                  <a:lnTo>
                    <a:pt x="1527" y="8081"/>
                  </a:lnTo>
                  <a:lnTo>
                    <a:pt x="1117" y="4179"/>
                  </a:lnTo>
                  <a:cubicBezTo>
                    <a:pt x="1098" y="4007"/>
                    <a:pt x="1089" y="3845"/>
                    <a:pt x="1089" y="3683"/>
                  </a:cubicBezTo>
                  <a:lnTo>
                    <a:pt x="1089" y="3520"/>
                  </a:lnTo>
                  <a:cubicBezTo>
                    <a:pt x="1089" y="3206"/>
                    <a:pt x="1117" y="2900"/>
                    <a:pt x="1184" y="2605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1" name="Google Shape;7631;p50"/>
            <p:cNvSpPr/>
            <p:nvPr/>
          </p:nvSpPr>
          <p:spPr>
            <a:xfrm>
              <a:off x="7780668" y="3102981"/>
              <a:ext cx="29275" cy="23017"/>
            </a:xfrm>
            <a:custGeom>
              <a:avLst/>
              <a:gdLst/>
              <a:ahLst/>
              <a:cxnLst/>
              <a:rect l="l" t="t" r="r" b="b"/>
              <a:pathLst>
                <a:path w="1118" h="879" extrusionOk="0">
                  <a:moveTo>
                    <a:pt x="1" y="1"/>
                  </a:moveTo>
                  <a:lnTo>
                    <a:pt x="1" y="879"/>
                  </a:lnTo>
                  <a:lnTo>
                    <a:pt x="1098" y="879"/>
                  </a:lnTo>
                  <a:cubicBezTo>
                    <a:pt x="1089" y="793"/>
                    <a:pt x="1089" y="707"/>
                    <a:pt x="1089" y="631"/>
                  </a:cubicBezTo>
                  <a:lnTo>
                    <a:pt x="1089" y="468"/>
                  </a:lnTo>
                  <a:cubicBezTo>
                    <a:pt x="1089" y="316"/>
                    <a:pt x="1098" y="154"/>
                    <a:pt x="111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2" name="Google Shape;7632;p50"/>
            <p:cNvSpPr/>
            <p:nvPr/>
          </p:nvSpPr>
          <p:spPr>
            <a:xfrm>
              <a:off x="7666030" y="3023064"/>
              <a:ext cx="45719" cy="211601"/>
            </a:xfrm>
            <a:custGeom>
              <a:avLst/>
              <a:gdLst/>
              <a:ahLst/>
              <a:cxnLst/>
              <a:rect l="l" t="t" r="r" b="b"/>
              <a:pathLst>
                <a:path w="1746" h="8081" extrusionOk="0">
                  <a:moveTo>
                    <a:pt x="0" y="0"/>
                  </a:moveTo>
                  <a:lnTo>
                    <a:pt x="563" y="2605"/>
                  </a:lnTo>
                  <a:cubicBezTo>
                    <a:pt x="630" y="2900"/>
                    <a:pt x="658" y="3206"/>
                    <a:pt x="658" y="3520"/>
                  </a:cubicBezTo>
                  <a:lnTo>
                    <a:pt x="658" y="3683"/>
                  </a:lnTo>
                  <a:cubicBezTo>
                    <a:pt x="658" y="3845"/>
                    <a:pt x="649" y="4007"/>
                    <a:pt x="630" y="4179"/>
                  </a:cubicBezTo>
                  <a:lnTo>
                    <a:pt x="220" y="8081"/>
                  </a:lnTo>
                  <a:lnTo>
                    <a:pt x="1746" y="808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3" name="Google Shape;7633;p50"/>
            <p:cNvSpPr/>
            <p:nvPr/>
          </p:nvSpPr>
          <p:spPr>
            <a:xfrm>
              <a:off x="7628559" y="2879911"/>
              <a:ext cx="235325" cy="137419"/>
            </a:xfrm>
            <a:custGeom>
              <a:avLst/>
              <a:gdLst/>
              <a:ahLst/>
              <a:cxnLst/>
              <a:rect l="l" t="t" r="r" b="b"/>
              <a:pathLst>
                <a:path w="8987" h="5248" extrusionOk="0">
                  <a:moveTo>
                    <a:pt x="4493" y="1"/>
                  </a:moveTo>
                  <a:cubicBezTo>
                    <a:pt x="1794" y="1"/>
                    <a:pt x="0" y="2787"/>
                    <a:pt x="1116" y="5248"/>
                  </a:cubicBezTo>
                  <a:lnTo>
                    <a:pt x="7871" y="5248"/>
                  </a:lnTo>
                  <a:cubicBezTo>
                    <a:pt x="8987" y="2787"/>
                    <a:pt x="7193" y="1"/>
                    <a:pt x="449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4" name="Google Shape;7634;p50"/>
            <p:cNvSpPr/>
            <p:nvPr/>
          </p:nvSpPr>
          <p:spPr>
            <a:xfrm>
              <a:off x="7650031" y="2920131"/>
              <a:ext cx="192381" cy="177142"/>
            </a:xfrm>
            <a:custGeom>
              <a:avLst/>
              <a:gdLst/>
              <a:ahLst/>
              <a:cxnLst/>
              <a:rect l="l" t="t" r="r" b="b"/>
              <a:pathLst>
                <a:path w="7347" h="6765" extrusionOk="0">
                  <a:moveTo>
                    <a:pt x="3673" y="1"/>
                  </a:moveTo>
                  <a:cubicBezTo>
                    <a:pt x="2109" y="1"/>
                    <a:pt x="831" y="1270"/>
                    <a:pt x="831" y="2834"/>
                  </a:cubicBezTo>
                  <a:lnTo>
                    <a:pt x="831" y="3054"/>
                  </a:lnTo>
                  <a:lnTo>
                    <a:pt x="726" y="3054"/>
                  </a:lnTo>
                  <a:cubicBezTo>
                    <a:pt x="1" y="3054"/>
                    <a:pt x="1" y="4151"/>
                    <a:pt x="726" y="4151"/>
                  </a:cubicBezTo>
                  <a:lnTo>
                    <a:pt x="840" y="4151"/>
                  </a:lnTo>
                  <a:cubicBezTo>
                    <a:pt x="955" y="5629"/>
                    <a:pt x="2185" y="6765"/>
                    <a:pt x="3673" y="6765"/>
                  </a:cubicBezTo>
                  <a:cubicBezTo>
                    <a:pt x="5152" y="6765"/>
                    <a:pt x="6383" y="5629"/>
                    <a:pt x="6497" y="4151"/>
                  </a:cubicBezTo>
                  <a:lnTo>
                    <a:pt x="6621" y="4151"/>
                  </a:lnTo>
                  <a:cubicBezTo>
                    <a:pt x="7346" y="4151"/>
                    <a:pt x="7346" y="3054"/>
                    <a:pt x="6621" y="3054"/>
                  </a:cubicBezTo>
                  <a:lnTo>
                    <a:pt x="6516" y="3054"/>
                  </a:lnTo>
                  <a:lnTo>
                    <a:pt x="6516" y="2834"/>
                  </a:lnTo>
                  <a:cubicBezTo>
                    <a:pt x="6516" y="1270"/>
                    <a:pt x="5238" y="1"/>
                    <a:pt x="367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5" name="Google Shape;7635;p50"/>
            <p:cNvSpPr/>
            <p:nvPr/>
          </p:nvSpPr>
          <p:spPr>
            <a:xfrm>
              <a:off x="7650188" y="2920052"/>
              <a:ext cx="170229" cy="177456"/>
            </a:xfrm>
            <a:custGeom>
              <a:avLst/>
              <a:gdLst/>
              <a:ahLst/>
              <a:cxnLst/>
              <a:rect l="l" t="t" r="r" b="b"/>
              <a:pathLst>
                <a:path w="6501" h="6777" extrusionOk="0">
                  <a:moveTo>
                    <a:pt x="3677" y="0"/>
                  </a:moveTo>
                  <a:cubicBezTo>
                    <a:pt x="3629" y="0"/>
                    <a:pt x="3582" y="1"/>
                    <a:pt x="3534" y="4"/>
                  </a:cubicBezTo>
                  <a:cubicBezTo>
                    <a:pt x="2007" y="71"/>
                    <a:pt x="825" y="1273"/>
                    <a:pt x="825" y="2894"/>
                  </a:cubicBezTo>
                  <a:lnTo>
                    <a:pt x="825" y="3057"/>
                  </a:lnTo>
                  <a:lnTo>
                    <a:pt x="748" y="3057"/>
                  </a:lnTo>
                  <a:cubicBezTo>
                    <a:pt x="742" y="3056"/>
                    <a:pt x="736" y="3056"/>
                    <a:pt x="729" y="3056"/>
                  </a:cubicBezTo>
                  <a:cubicBezTo>
                    <a:pt x="23" y="3056"/>
                    <a:pt x="1" y="4125"/>
                    <a:pt x="720" y="4154"/>
                  </a:cubicBezTo>
                  <a:lnTo>
                    <a:pt x="844" y="4154"/>
                  </a:lnTo>
                  <a:cubicBezTo>
                    <a:pt x="947" y="5649"/>
                    <a:pt x="2194" y="6776"/>
                    <a:pt x="3648" y="6776"/>
                  </a:cubicBezTo>
                  <a:cubicBezTo>
                    <a:pt x="3799" y="6776"/>
                    <a:pt x="3952" y="6764"/>
                    <a:pt x="4106" y="6739"/>
                  </a:cubicBezTo>
                  <a:cubicBezTo>
                    <a:pt x="2723" y="6520"/>
                    <a:pt x="1702" y="5327"/>
                    <a:pt x="1702" y="3934"/>
                  </a:cubicBezTo>
                  <a:lnTo>
                    <a:pt x="1702" y="2837"/>
                  </a:lnTo>
                  <a:cubicBezTo>
                    <a:pt x="1702" y="2627"/>
                    <a:pt x="1721" y="2417"/>
                    <a:pt x="1769" y="2208"/>
                  </a:cubicBezTo>
                  <a:cubicBezTo>
                    <a:pt x="1872" y="1796"/>
                    <a:pt x="2235" y="1538"/>
                    <a:pt x="2619" y="1538"/>
                  </a:cubicBezTo>
                  <a:cubicBezTo>
                    <a:pt x="2770" y="1538"/>
                    <a:pt x="2924" y="1578"/>
                    <a:pt x="3066" y="1664"/>
                  </a:cubicBezTo>
                  <a:cubicBezTo>
                    <a:pt x="4116" y="2255"/>
                    <a:pt x="5289" y="2580"/>
                    <a:pt x="6501" y="2618"/>
                  </a:cubicBezTo>
                  <a:cubicBezTo>
                    <a:pt x="6381" y="1130"/>
                    <a:pt x="5142" y="0"/>
                    <a:pt x="367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6" name="Google Shape;7636;p50"/>
            <p:cNvSpPr/>
            <p:nvPr/>
          </p:nvSpPr>
          <p:spPr>
            <a:xfrm>
              <a:off x="7720468" y="3037309"/>
              <a:ext cx="51506" cy="22755"/>
            </a:xfrm>
            <a:custGeom>
              <a:avLst/>
              <a:gdLst/>
              <a:ahLst/>
              <a:cxnLst/>
              <a:rect l="l" t="t" r="r" b="b"/>
              <a:pathLst>
                <a:path w="1967" h="869" extrusionOk="0">
                  <a:moveTo>
                    <a:pt x="144" y="0"/>
                  </a:moveTo>
                  <a:cubicBezTo>
                    <a:pt x="68" y="0"/>
                    <a:pt x="1" y="76"/>
                    <a:pt x="20" y="153"/>
                  </a:cubicBezTo>
                  <a:cubicBezTo>
                    <a:pt x="96" y="563"/>
                    <a:pt x="497" y="868"/>
                    <a:pt x="983" y="868"/>
                  </a:cubicBezTo>
                  <a:cubicBezTo>
                    <a:pt x="1470" y="868"/>
                    <a:pt x="1871" y="563"/>
                    <a:pt x="1957" y="153"/>
                  </a:cubicBezTo>
                  <a:cubicBezTo>
                    <a:pt x="1966" y="76"/>
                    <a:pt x="1909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7" name="Google Shape;7637;p50"/>
            <p:cNvSpPr/>
            <p:nvPr/>
          </p:nvSpPr>
          <p:spPr>
            <a:xfrm>
              <a:off x="7706250" y="3000204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7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5" y="654"/>
                    <a:pt x="219" y="654"/>
                  </a:cubicBezTo>
                  <a:cubicBezTo>
                    <a:pt x="334" y="654"/>
                    <a:pt x="429" y="549"/>
                    <a:pt x="429" y="434"/>
                  </a:cubicBezTo>
                  <a:lnTo>
                    <a:pt x="429" y="215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8" name="Google Shape;7638;p50"/>
            <p:cNvSpPr/>
            <p:nvPr/>
          </p:nvSpPr>
          <p:spPr>
            <a:xfrm>
              <a:off x="7774933" y="3000204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4" y="654"/>
                    <a:pt x="430" y="558"/>
                    <a:pt x="430" y="434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9" name="Google Shape;7639;p50"/>
            <p:cNvSpPr/>
            <p:nvPr/>
          </p:nvSpPr>
          <p:spPr>
            <a:xfrm>
              <a:off x="7698237" y="2981535"/>
              <a:ext cx="27206" cy="12831"/>
            </a:xfrm>
            <a:custGeom>
              <a:avLst/>
              <a:gdLst/>
              <a:ahLst/>
              <a:cxnLst/>
              <a:rect l="l" t="t" r="r" b="b"/>
              <a:pathLst>
                <a:path w="1039" h="490" extrusionOk="0">
                  <a:moveTo>
                    <a:pt x="751" y="0"/>
                  </a:moveTo>
                  <a:cubicBezTo>
                    <a:pt x="740" y="0"/>
                    <a:pt x="728" y="1"/>
                    <a:pt x="716" y="3"/>
                  </a:cubicBezTo>
                  <a:lnTo>
                    <a:pt x="277" y="50"/>
                  </a:lnTo>
                  <a:cubicBezTo>
                    <a:pt x="1" y="79"/>
                    <a:pt x="20" y="489"/>
                    <a:pt x="306" y="489"/>
                  </a:cubicBezTo>
                  <a:lnTo>
                    <a:pt x="325" y="489"/>
                  </a:lnTo>
                  <a:lnTo>
                    <a:pt x="764" y="432"/>
                  </a:lnTo>
                  <a:cubicBezTo>
                    <a:pt x="1038" y="404"/>
                    <a:pt x="1006" y="0"/>
                    <a:pt x="75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0" name="Google Shape;7640;p50"/>
            <p:cNvSpPr/>
            <p:nvPr/>
          </p:nvSpPr>
          <p:spPr>
            <a:xfrm>
              <a:off x="7766921" y="2981561"/>
              <a:ext cx="27285" cy="12804"/>
            </a:xfrm>
            <a:custGeom>
              <a:avLst/>
              <a:gdLst/>
              <a:ahLst/>
              <a:cxnLst/>
              <a:rect l="l" t="t" r="r" b="b"/>
              <a:pathLst>
                <a:path w="1042" h="489" extrusionOk="0">
                  <a:moveTo>
                    <a:pt x="299" y="0"/>
                  </a:moveTo>
                  <a:cubicBezTo>
                    <a:pt x="37" y="0"/>
                    <a:pt x="1" y="404"/>
                    <a:pt x="278" y="440"/>
                  </a:cubicBezTo>
                  <a:lnTo>
                    <a:pt x="717" y="488"/>
                  </a:lnTo>
                  <a:lnTo>
                    <a:pt x="736" y="488"/>
                  </a:lnTo>
                  <a:cubicBezTo>
                    <a:pt x="1012" y="488"/>
                    <a:pt x="1041" y="78"/>
                    <a:pt x="764" y="49"/>
                  </a:cubicBezTo>
                  <a:lnTo>
                    <a:pt x="326" y="2"/>
                  </a:lnTo>
                  <a:cubicBezTo>
                    <a:pt x="316" y="1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1" name="Google Shape;7641;p50"/>
            <p:cNvSpPr/>
            <p:nvPr/>
          </p:nvSpPr>
          <p:spPr>
            <a:xfrm>
              <a:off x="7681008" y="2879911"/>
              <a:ext cx="162399" cy="97199"/>
            </a:xfrm>
            <a:custGeom>
              <a:avLst/>
              <a:gdLst/>
              <a:ahLst/>
              <a:cxnLst/>
              <a:rect l="l" t="t" r="r" b="b"/>
              <a:pathLst>
                <a:path w="6202" h="3712" extrusionOk="0">
                  <a:moveTo>
                    <a:pt x="2490" y="1"/>
                  </a:moveTo>
                  <a:cubicBezTo>
                    <a:pt x="1565" y="1"/>
                    <a:pt x="678" y="344"/>
                    <a:pt x="1" y="974"/>
                  </a:cubicBezTo>
                  <a:cubicBezTo>
                    <a:pt x="1317" y="2701"/>
                    <a:pt x="3368" y="3712"/>
                    <a:pt x="5553" y="3712"/>
                  </a:cubicBezTo>
                  <a:cubicBezTo>
                    <a:pt x="5772" y="3712"/>
                    <a:pt x="5992" y="3702"/>
                    <a:pt x="6201" y="3683"/>
                  </a:cubicBezTo>
                  <a:cubicBezTo>
                    <a:pt x="6182" y="1642"/>
                    <a:pt x="4532" y="1"/>
                    <a:pt x="2490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2" name="Google Shape;7642;p50"/>
            <p:cNvSpPr/>
            <p:nvPr/>
          </p:nvSpPr>
          <p:spPr>
            <a:xfrm>
              <a:off x="7682762" y="3102981"/>
              <a:ext cx="29249" cy="23017"/>
            </a:xfrm>
            <a:custGeom>
              <a:avLst/>
              <a:gdLst/>
              <a:ahLst/>
              <a:cxnLst/>
              <a:rect l="l" t="t" r="r" b="b"/>
              <a:pathLst>
                <a:path w="1117" h="879" extrusionOk="0">
                  <a:moveTo>
                    <a:pt x="0" y="1"/>
                  </a:moveTo>
                  <a:cubicBezTo>
                    <a:pt x="10" y="154"/>
                    <a:pt x="19" y="316"/>
                    <a:pt x="19" y="468"/>
                  </a:cubicBezTo>
                  <a:lnTo>
                    <a:pt x="19" y="631"/>
                  </a:lnTo>
                  <a:cubicBezTo>
                    <a:pt x="19" y="707"/>
                    <a:pt x="19" y="793"/>
                    <a:pt x="19" y="879"/>
                  </a:cubicBezTo>
                  <a:lnTo>
                    <a:pt x="1116" y="879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3" name="Google Shape;7643;p50"/>
            <p:cNvSpPr/>
            <p:nvPr/>
          </p:nvSpPr>
          <p:spPr>
            <a:xfrm>
              <a:off x="7682762" y="3102981"/>
              <a:ext cx="29249" cy="11783"/>
            </a:xfrm>
            <a:custGeom>
              <a:avLst/>
              <a:gdLst/>
              <a:ahLst/>
              <a:cxnLst/>
              <a:rect l="l" t="t" r="r" b="b"/>
              <a:pathLst>
                <a:path w="1117" h="450" extrusionOk="0">
                  <a:moveTo>
                    <a:pt x="0" y="1"/>
                  </a:moveTo>
                  <a:cubicBezTo>
                    <a:pt x="10" y="154"/>
                    <a:pt x="19" y="297"/>
                    <a:pt x="19" y="449"/>
                  </a:cubicBezTo>
                  <a:lnTo>
                    <a:pt x="1116" y="449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4" name="Google Shape;7644;p50"/>
            <p:cNvSpPr/>
            <p:nvPr/>
          </p:nvSpPr>
          <p:spPr>
            <a:xfrm>
              <a:off x="7780432" y="3103242"/>
              <a:ext cx="29249" cy="11521"/>
            </a:xfrm>
            <a:custGeom>
              <a:avLst/>
              <a:gdLst/>
              <a:ahLst/>
              <a:cxnLst/>
              <a:rect l="l" t="t" r="r" b="b"/>
              <a:pathLst>
                <a:path w="1117" h="440" extrusionOk="0">
                  <a:moveTo>
                    <a:pt x="0" y="1"/>
                  </a:moveTo>
                  <a:lnTo>
                    <a:pt x="0" y="439"/>
                  </a:lnTo>
                  <a:lnTo>
                    <a:pt x="1098" y="439"/>
                  </a:lnTo>
                  <a:cubicBezTo>
                    <a:pt x="1098" y="287"/>
                    <a:pt x="1107" y="144"/>
                    <a:pt x="1117" y="1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5" name="Google Shape;7645;p50"/>
          <p:cNvGrpSpPr/>
          <p:nvPr/>
        </p:nvGrpSpPr>
        <p:grpSpPr>
          <a:xfrm>
            <a:off x="4900684" y="4268187"/>
            <a:ext cx="274576" cy="354624"/>
            <a:chOff x="4900684" y="4268187"/>
            <a:chExt cx="274576" cy="354624"/>
          </a:xfrm>
        </p:grpSpPr>
        <p:sp>
          <p:nvSpPr>
            <p:cNvPr id="7646" name="Google Shape;7646;p50"/>
            <p:cNvSpPr/>
            <p:nvPr/>
          </p:nvSpPr>
          <p:spPr>
            <a:xfrm>
              <a:off x="4963633" y="4268187"/>
              <a:ext cx="148678" cy="57109"/>
            </a:xfrm>
            <a:custGeom>
              <a:avLst/>
              <a:gdLst/>
              <a:ahLst/>
              <a:cxnLst/>
              <a:rect l="l" t="t" r="r" b="b"/>
              <a:pathLst>
                <a:path w="5678" h="2181" extrusionOk="0">
                  <a:moveTo>
                    <a:pt x="2839" y="1"/>
                  </a:moveTo>
                  <a:cubicBezTo>
                    <a:pt x="2021" y="1"/>
                    <a:pt x="1203" y="139"/>
                    <a:pt x="421" y="416"/>
                  </a:cubicBezTo>
                  <a:cubicBezTo>
                    <a:pt x="173" y="511"/>
                    <a:pt x="1" y="759"/>
                    <a:pt x="1" y="1036"/>
                  </a:cubicBezTo>
                  <a:lnTo>
                    <a:pt x="1" y="2181"/>
                  </a:lnTo>
                  <a:lnTo>
                    <a:pt x="5677" y="2181"/>
                  </a:lnTo>
                  <a:lnTo>
                    <a:pt x="5677" y="1036"/>
                  </a:lnTo>
                  <a:cubicBezTo>
                    <a:pt x="5677" y="759"/>
                    <a:pt x="5515" y="511"/>
                    <a:pt x="5257" y="416"/>
                  </a:cubicBezTo>
                  <a:cubicBezTo>
                    <a:pt x="4475" y="139"/>
                    <a:pt x="3657" y="1"/>
                    <a:pt x="283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7" name="Google Shape;7647;p50"/>
            <p:cNvSpPr/>
            <p:nvPr/>
          </p:nvSpPr>
          <p:spPr>
            <a:xfrm>
              <a:off x="4935170" y="4302542"/>
              <a:ext cx="205866" cy="102959"/>
            </a:xfrm>
            <a:custGeom>
              <a:avLst/>
              <a:gdLst/>
              <a:ahLst/>
              <a:cxnLst/>
              <a:rect l="l" t="t" r="r" b="b"/>
              <a:pathLst>
                <a:path w="7862" h="3932" extrusionOk="0">
                  <a:moveTo>
                    <a:pt x="3931" y="1"/>
                  </a:moveTo>
                  <a:cubicBezTo>
                    <a:pt x="1756" y="1"/>
                    <a:pt x="0" y="878"/>
                    <a:pt x="0" y="1966"/>
                  </a:cubicBezTo>
                  <a:cubicBezTo>
                    <a:pt x="0" y="3053"/>
                    <a:pt x="1756" y="3931"/>
                    <a:pt x="3931" y="3931"/>
                  </a:cubicBezTo>
                  <a:cubicBezTo>
                    <a:pt x="6096" y="3931"/>
                    <a:pt x="7861" y="3053"/>
                    <a:pt x="7861" y="1966"/>
                  </a:cubicBezTo>
                  <a:cubicBezTo>
                    <a:pt x="7861" y="878"/>
                    <a:pt x="6096" y="1"/>
                    <a:pt x="393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8" name="Google Shape;7648;p50"/>
            <p:cNvSpPr/>
            <p:nvPr/>
          </p:nvSpPr>
          <p:spPr>
            <a:xfrm>
              <a:off x="4946403" y="4405475"/>
              <a:ext cx="17256" cy="22938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335" y="0"/>
                  </a:moveTo>
                  <a:cubicBezTo>
                    <a:pt x="335" y="0"/>
                    <a:pt x="1" y="219"/>
                    <a:pt x="1" y="553"/>
                  </a:cubicBezTo>
                  <a:cubicBezTo>
                    <a:pt x="1" y="768"/>
                    <a:pt x="165" y="875"/>
                    <a:pt x="330" y="875"/>
                  </a:cubicBezTo>
                  <a:cubicBezTo>
                    <a:pt x="494" y="875"/>
                    <a:pt x="659" y="768"/>
                    <a:pt x="659" y="553"/>
                  </a:cubicBezTo>
                  <a:cubicBezTo>
                    <a:pt x="659" y="219"/>
                    <a:pt x="335" y="0"/>
                    <a:pt x="335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9" name="Google Shape;7649;p50"/>
            <p:cNvSpPr/>
            <p:nvPr/>
          </p:nvSpPr>
          <p:spPr>
            <a:xfrm>
              <a:off x="5112285" y="4405475"/>
              <a:ext cx="17256" cy="22938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334" y="0"/>
                  </a:moveTo>
                  <a:cubicBezTo>
                    <a:pt x="334" y="0"/>
                    <a:pt x="0" y="219"/>
                    <a:pt x="0" y="553"/>
                  </a:cubicBezTo>
                  <a:cubicBezTo>
                    <a:pt x="0" y="768"/>
                    <a:pt x="165" y="875"/>
                    <a:pt x="329" y="875"/>
                  </a:cubicBezTo>
                  <a:cubicBezTo>
                    <a:pt x="494" y="875"/>
                    <a:pt x="659" y="768"/>
                    <a:pt x="659" y="553"/>
                  </a:cubicBezTo>
                  <a:cubicBezTo>
                    <a:pt x="659" y="219"/>
                    <a:pt x="334" y="0"/>
                    <a:pt x="33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0" name="Google Shape;7650;p50"/>
            <p:cNvSpPr/>
            <p:nvPr/>
          </p:nvSpPr>
          <p:spPr>
            <a:xfrm>
              <a:off x="4900684" y="4468424"/>
              <a:ext cx="274576" cy="154387"/>
            </a:xfrm>
            <a:custGeom>
              <a:avLst/>
              <a:gdLst/>
              <a:ahLst/>
              <a:cxnLst/>
              <a:rect l="l" t="t" r="r" b="b"/>
              <a:pathLst>
                <a:path w="10486" h="5896" extrusionOk="0">
                  <a:moveTo>
                    <a:pt x="3712" y="0"/>
                  </a:moveTo>
                  <a:lnTo>
                    <a:pt x="3712" y="1040"/>
                  </a:lnTo>
                  <a:cubicBezTo>
                    <a:pt x="3712" y="1326"/>
                    <a:pt x="3521" y="1584"/>
                    <a:pt x="3244" y="1670"/>
                  </a:cubicBezTo>
                  <a:lnTo>
                    <a:pt x="945" y="2347"/>
                  </a:lnTo>
                  <a:cubicBezTo>
                    <a:pt x="383" y="2509"/>
                    <a:pt x="1" y="3015"/>
                    <a:pt x="1" y="3597"/>
                  </a:cubicBezTo>
                  <a:lnTo>
                    <a:pt x="1" y="5237"/>
                  </a:lnTo>
                  <a:cubicBezTo>
                    <a:pt x="1" y="5600"/>
                    <a:pt x="297" y="5896"/>
                    <a:pt x="659" y="5896"/>
                  </a:cubicBezTo>
                  <a:lnTo>
                    <a:pt x="9837" y="5896"/>
                  </a:lnTo>
                  <a:cubicBezTo>
                    <a:pt x="10190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104" y="2509"/>
                    <a:pt x="9550" y="2347"/>
                  </a:cubicBezTo>
                  <a:lnTo>
                    <a:pt x="7242" y="1670"/>
                  </a:lnTo>
                  <a:cubicBezTo>
                    <a:pt x="6965" y="1584"/>
                    <a:pt x="6774" y="1326"/>
                    <a:pt x="6774" y="1040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1" name="Google Shape;7651;p50"/>
            <p:cNvSpPr/>
            <p:nvPr/>
          </p:nvSpPr>
          <p:spPr>
            <a:xfrm>
              <a:off x="4997857" y="4468424"/>
              <a:ext cx="80231" cy="22860"/>
            </a:xfrm>
            <a:custGeom>
              <a:avLst/>
              <a:gdLst/>
              <a:ahLst/>
              <a:cxnLst/>
              <a:rect l="l" t="t" r="r" b="b"/>
              <a:pathLst>
                <a:path w="3064" h="873" extrusionOk="0">
                  <a:moveTo>
                    <a:pt x="1" y="0"/>
                  </a:moveTo>
                  <a:lnTo>
                    <a:pt x="1" y="487"/>
                  </a:lnTo>
                  <a:cubicBezTo>
                    <a:pt x="478" y="744"/>
                    <a:pt x="1005" y="873"/>
                    <a:pt x="1532" y="873"/>
                  </a:cubicBezTo>
                  <a:cubicBezTo>
                    <a:pt x="2059" y="873"/>
                    <a:pt x="2586" y="744"/>
                    <a:pt x="3063" y="487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2" name="Google Shape;7652;p50"/>
            <p:cNvSpPr/>
            <p:nvPr/>
          </p:nvSpPr>
          <p:spPr>
            <a:xfrm>
              <a:off x="4941664" y="4325270"/>
              <a:ext cx="192617" cy="154413"/>
            </a:xfrm>
            <a:custGeom>
              <a:avLst/>
              <a:gdLst/>
              <a:ahLst/>
              <a:cxnLst/>
              <a:rect l="l" t="t" r="r" b="b"/>
              <a:pathLst>
                <a:path w="7356" h="5897" extrusionOk="0">
                  <a:moveTo>
                    <a:pt x="3683" y="1"/>
                  </a:moveTo>
                  <a:cubicBezTo>
                    <a:pt x="2347" y="1"/>
                    <a:pt x="1279" y="392"/>
                    <a:pt x="1279" y="878"/>
                  </a:cubicBezTo>
                  <a:lnTo>
                    <a:pt x="1279" y="1756"/>
                  </a:lnTo>
                  <a:cubicBezTo>
                    <a:pt x="1279" y="1995"/>
                    <a:pt x="1078" y="2185"/>
                    <a:pt x="840" y="2185"/>
                  </a:cubicBezTo>
                  <a:lnTo>
                    <a:pt x="725" y="2185"/>
                  </a:lnTo>
                  <a:cubicBezTo>
                    <a:pt x="0" y="2185"/>
                    <a:pt x="0" y="3282"/>
                    <a:pt x="725" y="3282"/>
                  </a:cubicBezTo>
                  <a:lnTo>
                    <a:pt x="850" y="3282"/>
                  </a:lnTo>
                  <a:cubicBezTo>
                    <a:pt x="964" y="4761"/>
                    <a:pt x="2195" y="5896"/>
                    <a:pt x="3673" y="5896"/>
                  </a:cubicBezTo>
                  <a:cubicBezTo>
                    <a:pt x="5162" y="5896"/>
                    <a:pt x="6392" y="4761"/>
                    <a:pt x="6507" y="3282"/>
                  </a:cubicBezTo>
                  <a:lnTo>
                    <a:pt x="6621" y="3282"/>
                  </a:lnTo>
                  <a:cubicBezTo>
                    <a:pt x="7356" y="3282"/>
                    <a:pt x="7356" y="2185"/>
                    <a:pt x="6621" y="2185"/>
                  </a:cubicBezTo>
                  <a:lnTo>
                    <a:pt x="6516" y="2185"/>
                  </a:lnTo>
                  <a:cubicBezTo>
                    <a:pt x="6278" y="2185"/>
                    <a:pt x="6077" y="1995"/>
                    <a:pt x="6077" y="1756"/>
                  </a:cubicBezTo>
                  <a:lnTo>
                    <a:pt x="6077" y="878"/>
                  </a:lnTo>
                  <a:cubicBezTo>
                    <a:pt x="6077" y="401"/>
                    <a:pt x="5009" y="1"/>
                    <a:pt x="368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3" name="Google Shape;7653;p50"/>
            <p:cNvSpPr/>
            <p:nvPr/>
          </p:nvSpPr>
          <p:spPr>
            <a:xfrm>
              <a:off x="4945670" y="4325270"/>
              <a:ext cx="155382" cy="154622"/>
            </a:xfrm>
            <a:custGeom>
              <a:avLst/>
              <a:gdLst/>
              <a:ahLst/>
              <a:cxnLst/>
              <a:rect l="l" t="t" r="r" b="b"/>
              <a:pathLst>
                <a:path w="5934" h="5905" extrusionOk="0">
                  <a:moveTo>
                    <a:pt x="3530" y="1"/>
                  </a:moveTo>
                  <a:cubicBezTo>
                    <a:pt x="2252" y="1"/>
                    <a:pt x="1212" y="363"/>
                    <a:pt x="1135" y="821"/>
                  </a:cubicBezTo>
                  <a:cubicBezTo>
                    <a:pt x="1126" y="840"/>
                    <a:pt x="1126" y="859"/>
                    <a:pt x="1126" y="878"/>
                  </a:cubicBezTo>
                  <a:lnTo>
                    <a:pt x="1126" y="1756"/>
                  </a:lnTo>
                  <a:cubicBezTo>
                    <a:pt x="1126" y="1995"/>
                    <a:pt x="925" y="2185"/>
                    <a:pt x="687" y="2185"/>
                  </a:cubicBezTo>
                  <a:lnTo>
                    <a:pt x="611" y="2185"/>
                  </a:lnTo>
                  <a:cubicBezTo>
                    <a:pt x="324" y="2185"/>
                    <a:pt x="76" y="2395"/>
                    <a:pt x="38" y="2681"/>
                  </a:cubicBezTo>
                  <a:cubicBezTo>
                    <a:pt x="0" y="3006"/>
                    <a:pt x="258" y="3282"/>
                    <a:pt x="582" y="3282"/>
                  </a:cubicBezTo>
                  <a:lnTo>
                    <a:pt x="697" y="3282"/>
                  </a:lnTo>
                  <a:cubicBezTo>
                    <a:pt x="800" y="4778"/>
                    <a:pt x="2055" y="5905"/>
                    <a:pt x="3510" y="5905"/>
                  </a:cubicBezTo>
                  <a:cubicBezTo>
                    <a:pt x="3661" y="5905"/>
                    <a:pt x="3815" y="5893"/>
                    <a:pt x="3969" y="5868"/>
                  </a:cubicBezTo>
                  <a:cubicBezTo>
                    <a:pt x="2585" y="5648"/>
                    <a:pt x="1565" y="4465"/>
                    <a:pt x="1565" y="3063"/>
                  </a:cubicBezTo>
                  <a:lnTo>
                    <a:pt x="1565" y="1794"/>
                  </a:lnTo>
                  <a:cubicBezTo>
                    <a:pt x="1565" y="1136"/>
                    <a:pt x="2051" y="583"/>
                    <a:pt x="2700" y="497"/>
                  </a:cubicBezTo>
                  <a:cubicBezTo>
                    <a:pt x="2977" y="459"/>
                    <a:pt x="3253" y="440"/>
                    <a:pt x="3530" y="440"/>
                  </a:cubicBezTo>
                  <a:cubicBezTo>
                    <a:pt x="4856" y="440"/>
                    <a:pt x="5934" y="831"/>
                    <a:pt x="5934" y="1317"/>
                  </a:cubicBezTo>
                  <a:lnTo>
                    <a:pt x="5934" y="878"/>
                  </a:lnTo>
                  <a:cubicBezTo>
                    <a:pt x="5934" y="392"/>
                    <a:pt x="4856" y="1"/>
                    <a:pt x="3530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4" name="Google Shape;7654;p50"/>
            <p:cNvSpPr/>
            <p:nvPr/>
          </p:nvSpPr>
          <p:spPr>
            <a:xfrm>
              <a:off x="4997857" y="438261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106" y="654"/>
                    <a:pt x="220" y="654"/>
                  </a:cubicBezTo>
                  <a:cubicBezTo>
                    <a:pt x="344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5" name="Google Shape;7655;p50"/>
            <p:cNvSpPr/>
            <p:nvPr/>
          </p:nvSpPr>
          <p:spPr>
            <a:xfrm>
              <a:off x="5066566" y="438261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6" y="654"/>
                    <a:pt x="220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6" name="Google Shape;7656;p50"/>
            <p:cNvSpPr/>
            <p:nvPr/>
          </p:nvSpPr>
          <p:spPr>
            <a:xfrm>
              <a:off x="5012625" y="4422495"/>
              <a:ext cx="50694" cy="17230"/>
            </a:xfrm>
            <a:custGeom>
              <a:avLst/>
              <a:gdLst/>
              <a:ahLst/>
              <a:cxnLst/>
              <a:rect l="l" t="t" r="r" b="b"/>
              <a:pathLst>
                <a:path w="1936" h="658" extrusionOk="0">
                  <a:moveTo>
                    <a:pt x="315" y="0"/>
                  </a:moveTo>
                  <a:cubicBezTo>
                    <a:pt x="144" y="0"/>
                    <a:pt x="0" y="219"/>
                    <a:pt x="162" y="380"/>
                  </a:cubicBezTo>
                  <a:cubicBezTo>
                    <a:pt x="371" y="562"/>
                    <a:pt x="650" y="658"/>
                    <a:pt x="932" y="658"/>
                  </a:cubicBezTo>
                  <a:cubicBezTo>
                    <a:pt x="946" y="658"/>
                    <a:pt x="959" y="657"/>
                    <a:pt x="973" y="657"/>
                  </a:cubicBezTo>
                  <a:cubicBezTo>
                    <a:pt x="986" y="657"/>
                    <a:pt x="1000" y="658"/>
                    <a:pt x="1013" y="658"/>
                  </a:cubicBezTo>
                  <a:cubicBezTo>
                    <a:pt x="1295" y="658"/>
                    <a:pt x="1565" y="562"/>
                    <a:pt x="1774" y="380"/>
                  </a:cubicBezTo>
                  <a:cubicBezTo>
                    <a:pt x="1936" y="219"/>
                    <a:pt x="1792" y="0"/>
                    <a:pt x="1621" y="0"/>
                  </a:cubicBezTo>
                  <a:cubicBezTo>
                    <a:pt x="1570" y="0"/>
                    <a:pt x="1517" y="20"/>
                    <a:pt x="1469" y="66"/>
                  </a:cubicBezTo>
                  <a:cubicBezTo>
                    <a:pt x="1321" y="170"/>
                    <a:pt x="1147" y="223"/>
                    <a:pt x="972" y="223"/>
                  </a:cubicBezTo>
                  <a:cubicBezTo>
                    <a:pt x="796" y="223"/>
                    <a:pt x="620" y="170"/>
                    <a:pt x="467" y="66"/>
                  </a:cubicBezTo>
                  <a:cubicBezTo>
                    <a:pt x="419" y="20"/>
                    <a:pt x="366" y="0"/>
                    <a:pt x="31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7" name="Google Shape;7657;p50"/>
            <p:cNvSpPr/>
            <p:nvPr/>
          </p:nvSpPr>
          <p:spPr>
            <a:xfrm>
              <a:off x="4990368" y="4365490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287" y="1"/>
                  </a:moveTo>
                  <a:cubicBezTo>
                    <a:pt x="1" y="1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22" y="430"/>
                    <a:pt x="1022" y="1"/>
                    <a:pt x="72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8" name="Google Shape;7658;p50"/>
            <p:cNvSpPr/>
            <p:nvPr/>
          </p:nvSpPr>
          <p:spPr>
            <a:xfrm>
              <a:off x="5059077" y="4365490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6" y="1"/>
                  </a:moveTo>
                  <a:cubicBezTo>
                    <a:pt x="0" y="1"/>
                    <a:pt x="0" y="430"/>
                    <a:pt x="286" y="430"/>
                  </a:cubicBezTo>
                  <a:lnTo>
                    <a:pt x="725" y="430"/>
                  </a:lnTo>
                  <a:cubicBezTo>
                    <a:pt x="1011" y="43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9" name="Google Shape;7659;p50"/>
            <p:cNvSpPr/>
            <p:nvPr/>
          </p:nvSpPr>
          <p:spPr>
            <a:xfrm>
              <a:off x="5009352" y="4451168"/>
              <a:ext cx="57240" cy="44384"/>
            </a:xfrm>
            <a:custGeom>
              <a:avLst/>
              <a:gdLst/>
              <a:ahLst/>
              <a:cxnLst/>
              <a:rect l="l" t="t" r="r" b="b"/>
              <a:pathLst>
                <a:path w="2186" h="1695" extrusionOk="0">
                  <a:moveTo>
                    <a:pt x="1098" y="1"/>
                  </a:moveTo>
                  <a:cubicBezTo>
                    <a:pt x="964" y="1"/>
                    <a:pt x="859" y="87"/>
                    <a:pt x="821" y="211"/>
                  </a:cubicBezTo>
                  <a:lnTo>
                    <a:pt x="783" y="373"/>
                  </a:lnTo>
                  <a:cubicBezTo>
                    <a:pt x="754" y="506"/>
                    <a:pt x="659" y="611"/>
                    <a:pt x="525" y="669"/>
                  </a:cubicBezTo>
                  <a:lnTo>
                    <a:pt x="1" y="879"/>
                  </a:lnTo>
                  <a:lnTo>
                    <a:pt x="630" y="1508"/>
                  </a:lnTo>
                  <a:cubicBezTo>
                    <a:pt x="759" y="1632"/>
                    <a:pt x="929" y="1694"/>
                    <a:pt x="1097" y="1694"/>
                  </a:cubicBezTo>
                  <a:cubicBezTo>
                    <a:pt x="1265" y="1694"/>
                    <a:pt x="1432" y="1632"/>
                    <a:pt x="1556" y="1508"/>
                  </a:cubicBezTo>
                  <a:lnTo>
                    <a:pt x="2185" y="879"/>
                  </a:lnTo>
                  <a:lnTo>
                    <a:pt x="1670" y="669"/>
                  </a:lnTo>
                  <a:cubicBezTo>
                    <a:pt x="1537" y="611"/>
                    <a:pt x="1441" y="506"/>
                    <a:pt x="1403" y="373"/>
                  </a:cubicBezTo>
                  <a:lnTo>
                    <a:pt x="1365" y="211"/>
                  </a:lnTo>
                  <a:cubicBezTo>
                    <a:pt x="1336" y="87"/>
                    <a:pt x="1222" y="1"/>
                    <a:pt x="1098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0" name="Google Shape;7660;p50"/>
            <p:cNvSpPr/>
            <p:nvPr/>
          </p:nvSpPr>
          <p:spPr>
            <a:xfrm>
              <a:off x="4900684" y="4523622"/>
              <a:ext cx="274576" cy="99189"/>
            </a:xfrm>
            <a:custGeom>
              <a:avLst/>
              <a:gdLst/>
              <a:ahLst/>
              <a:cxnLst/>
              <a:rect l="l" t="t" r="r" b="b"/>
              <a:pathLst>
                <a:path w="10486" h="3788" extrusionOk="0">
                  <a:moveTo>
                    <a:pt x="1756" y="0"/>
                  </a:moveTo>
                  <a:lnTo>
                    <a:pt x="945" y="239"/>
                  </a:lnTo>
                  <a:cubicBezTo>
                    <a:pt x="383" y="401"/>
                    <a:pt x="1" y="907"/>
                    <a:pt x="1" y="1489"/>
                  </a:cubicBezTo>
                  <a:lnTo>
                    <a:pt x="1" y="3129"/>
                  </a:lnTo>
                  <a:cubicBezTo>
                    <a:pt x="1" y="3492"/>
                    <a:pt x="297" y="3788"/>
                    <a:pt x="659" y="3788"/>
                  </a:cubicBezTo>
                  <a:lnTo>
                    <a:pt x="9837" y="3788"/>
                  </a:lnTo>
                  <a:cubicBezTo>
                    <a:pt x="10190" y="3788"/>
                    <a:pt x="10485" y="3492"/>
                    <a:pt x="10485" y="3129"/>
                  </a:cubicBezTo>
                  <a:lnTo>
                    <a:pt x="10485" y="1489"/>
                  </a:lnTo>
                  <a:cubicBezTo>
                    <a:pt x="10485" y="907"/>
                    <a:pt x="10104" y="401"/>
                    <a:pt x="9550" y="239"/>
                  </a:cubicBezTo>
                  <a:lnTo>
                    <a:pt x="8730" y="0"/>
                  </a:lnTo>
                  <a:cubicBezTo>
                    <a:pt x="8348" y="449"/>
                    <a:pt x="7060" y="1908"/>
                    <a:pt x="5572" y="2738"/>
                  </a:cubicBezTo>
                  <a:cubicBezTo>
                    <a:pt x="5467" y="2796"/>
                    <a:pt x="5355" y="2824"/>
                    <a:pt x="5243" y="2824"/>
                  </a:cubicBezTo>
                  <a:cubicBezTo>
                    <a:pt x="5131" y="2824"/>
                    <a:pt x="5019" y="2796"/>
                    <a:pt x="4914" y="2738"/>
                  </a:cubicBezTo>
                  <a:cubicBezTo>
                    <a:pt x="3426" y="1908"/>
                    <a:pt x="2138" y="449"/>
                    <a:pt x="175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61" name="Google Shape;7661;p50"/>
          <p:cNvGrpSpPr/>
          <p:nvPr/>
        </p:nvGrpSpPr>
        <p:grpSpPr>
          <a:xfrm>
            <a:off x="7161654" y="3345794"/>
            <a:ext cx="263343" cy="354755"/>
            <a:chOff x="7161654" y="3345794"/>
            <a:chExt cx="263343" cy="354755"/>
          </a:xfrm>
        </p:grpSpPr>
        <p:sp>
          <p:nvSpPr>
            <p:cNvPr id="7662" name="Google Shape;7662;p50"/>
            <p:cNvSpPr/>
            <p:nvPr/>
          </p:nvSpPr>
          <p:spPr>
            <a:xfrm>
              <a:off x="7321802" y="3488686"/>
              <a:ext cx="68971" cy="125924"/>
            </a:xfrm>
            <a:custGeom>
              <a:avLst/>
              <a:gdLst/>
              <a:ahLst/>
              <a:cxnLst/>
              <a:rect l="l" t="t" r="r" b="b"/>
              <a:pathLst>
                <a:path w="2634" h="4809" extrusionOk="0">
                  <a:moveTo>
                    <a:pt x="0" y="1"/>
                  </a:moveTo>
                  <a:lnTo>
                    <a:pt x="0" y="4809"/>
                  </a:lnTo>
                  <a:lnTo>
                    <a:pt x="2633" y="4809"/>
                  </a:lnTo>
                  <a:cubicBezTo>
                    <a:pt x="2471" y="3635"/>
                    <a:pt x="1803" y="2758"/>
                    <a:pt x="1574" y="1699"/>
                  </a:cubicBezTo>
                  <a:cubicBezTo>
                    <a:pt x="1412" y="945"/>
                    <a:pt x="1536" y="1"/>
                    <a:pt x="153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3" name="Google Shape;7663;p50"/>
            <p:cNvSpPr/>
            <p:nvPr/>
          </p:nvSpPr>
          <p:spPr>
            <a:xfrm>
              <a:off x="7161654" y="3540139"/>
              <a:ext cx="263343" cy="160409"/>
            </a:xfrm>
            <a:custGeom>
              <a:avLst/>
              <a:gdLst/>
              <a:ahLst/>
              <a:cxnLst/>
              <a:rect l="l" t="t" r="r" b="b"/>
              <a:pathLst>
                <a:path w="10057" h="6126" extrusionOk="0">
                  <a:moveTo>
                    <a:pt x="3712" y="1"/>
                  </a:moveTo>
                  <a:lnTo>
                    <a:pt x="3712" y="1346"/>
                  </a:lnTo>
                  <a:cubicBezTo>
                    <a:pt x="3712" y="1718"/>
                    <a:pt x="3483" y="2052"/>
                    <a:pt x="3130" y="2176"/>
                  </a:cubicBezTo>
                  <a:lnTo>
                    <a:pt x="879" y="2968"/>
                  </a:lnTo>
                  <a:cubicBezTo>
                    <a:pt x="354" y="3159"/>
                    <a:pt x="1" y="3655"/>
                    <a:pt x="1" y="4208"/>
                  </a:cubicBezTo>
                  <a:lnTo>
                    <a:pt x="1" y="5467"/>
                  </a:lnTo>
                  <a:cubicBezTo>
                    <a:pt x="1" y="5830"/>
                    <a:pt x="297" y="6125"/>
                    <a:pt x="659" y="6125"/>
                  </a:cubicBezTo>
                  <a:lnTo>
                    <a:pt x="9398" y="6125"/>
                  </a:lnTo>
                  <a:cubicBezTo>
                    <a:pt x="9760" y="6125"/>
                    <a:pt x="10056" y="5830"/>
                    <a:pt x="10056" y="5467"/>
                  </a:cubicBezTo>
                  <a:lnTo>
                    <a:pt x="10056" y="4208"/>
                  </a:lnTo>
                  <a:cubicBezTo>
                    <a:pt x="10056" y="3655"/>
                    <a:pt x="9703" y="3159"/>
                    <a:pt x="9178" y="2968"/>
                  </a:cubicBezTo>
                  <a:lnTo>
                    <a:pt x="6917" y="2176"/>
                  </a:lnTo>
                  <a:cubicBezTo>
                    <a:pt x="6574" y="2052"/>
                    <a:pt x="6335" y="1718"/>
                    <a:pt x="6335" y="1355"/>
                  </a:cubicBezTo>
                  <a:lnTo>
                    <a:pt x="6335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4" name="Google Shape;7664;p50"/>
            <p:cNvSpPr/>
            <p:nvPr/>
          </p:nvSpPr>
          <p:spPr>
            <a:xfrm>
              <a:off x="7224629" y="3597092"/>
              <a:ext cx="200368" cy="103457"/>
            </a:xfrm>
            <a:custGeom>
              <a:avLst/>
              <a:gdLst/>
              <a:ahLst/>
              <a:cxnLst/>
              <a:rect l="l" t="t" r="r" b="b"/>
              <a:pathLst>
                <a:path w="7652" h="3951" extrusionOk="0">
                  <a:moveTo>
                    <a:pt x="4512" y="1"/>
                  </a:moveTo>
                  <a:cubicBezTo>
                    <a:pt x="4207" y="583"/>
                    <a:pt x="3005" y="2596"/>
                    <a:pt x="0" y="3950"/>
                  </a:cubicBezTo>
                  <a:lnTo>
                    <a:pt x="6993" y="3950"/>
                  </a:lnTo>
                  <a:cubicBezTo>
                    <a:pt x="7355" y="3950"/>
                    <a:pt x="7651" y="3655"/>
                    <a:pt x="7651" y="3292"/>
                  </a:cubicBezTo>
                  <a:lnTo>
                    <a:pt x="7651" y="2033"/>
                  </a:lnTo>
                  <a:cubicBezTo>
                    <a:pt x="7642" y="1470"/>
                    <a:pt x="7298" y="984"/>
                    <a:pt x="6773" y="793"/>
                  </a:cubicBezTo>
                  <a:lnTo>
                    <a:pt x="4512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5" name="Google Shape;7665;p50"/>
            <p:cNvSpPr/>
            <p:nvPr/>
          </p:nvSpPr>
          <p:spPr>
            <a:xfrm>
              <a:off x="7315806" y="3603088"/>
              <a:ext cx="54727" cy="97199"/>
            </a:xfrm>
            <a:custGeom>
              <a:avLst/>
              <a:gdLst/>
              <a:ahLst/>
              <a:cxnLst/>
              <a:rect l="l" t="t" r="r" b="b"/>
              <a:pathLst>
                <a:path w="2090" h="3712" extrusionOk="0">
                  <a:moveTo>
                    <a:pt x="1679" y="1"/>
                  </a:moveTo>
                  <a:cubicBezTo>
                    <a:pt x="1364" y="955"/>
                    <a:pt x="773" y="2643"/>
                    <a:pt x="0" y="3712"/>
                  </a:cubicBezTo>
                  <a:lnTo>
                    <a:pt x="525" y="3712"/>
                  </a:lnTo>
                  <a:cubicBezTo>
                    <a:pt x="1174" y="2729"/>
                    <a:pt x="1679" y="1394"/>
                    <a:pt x="2089" y="144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6" name="Google Shape;7666;p50"/>
            <p:cNvSpPr/>
            <p:nvPr/>
          </p:nvSpPr>
          <p:spPr>
            <a:xfrm>
              <a:off x="7161654" y="3597092"/>
              <a:ext cx="200368" cy="103457"/>
            </a:xfrm>
            <a:custGeom>
              <a:avLst/>
              <a:gdLst/>
              <a:ahLst/>
              <a:cxnLst/>
              <a:rect l="l" t="t" r="r" b="b"/>
              <a:pathLst>
                <a:path w="7652" h="3951" extrusionOk="0">
                  <a:moveTo>
                    <a:pt x="3140" y="1"/>
                  </a:moveTo>
                  <a:lnTo>
                    <a:pt x="879" y="793"/>
                  </a:lnTo>
                  <a:cubicBezTo>
                    <a:pt x="354" y="984"/>
                    <a:pt x="1" y="1480"/>
                    <a:pt x="1" y="2033"/>
                  </a:cubicBezTo>
                  <a:lnTo>
                    <a:pt x="1" y="3292"/>
                  </a:lnTo>
                  <a:cubicBezTo>
                    <a:pt x="1" y="3655"/>
                    <a:pt x="297" y="3950"/>
                    <a:pt x="659" y="3950"/>
                  </a:cubicBezTo>
                  <a:lnTo>
                    <a:pt x="7652" y="3950"/>
                  </a:lnTo>
                  <a:cubicBezTo>
                    <a:pt x="4647" y="2596"/>
                    <a:pt x="3435" y="583"/>
                    <a:pt x="3149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7" name="Google Shape;7667;p50"/>
            <p:cNvSpPr/>
            <p:nvPr/>
          </p:nvSpPr>
          <p:spPr>
            <a:xfrm>
              <a:off x="7258853" y="3540139"/>
              <a:ext cx="68709" cy="28646"/>
            </a:xfrm>
            <a:custGeom>
              <a:avLst/>
              <a:gdLst/>
              <a:ahLst/>
              <a:cxnLst/>
              <a:rect l="l" t="t" r="r" b="b"/>
              <a:pathLst>
                <a:path w="2624" h="1094" extrusionOk="0">
                  <a:moveTo>
                    <a:pt x="0" y="1"/>
                  </a:moveTo>
                  <a:lnTo>
                    <a:pt x="0" y="821"/>
                  </a:lnTo>
                  <a:cubicBezTo>
                    <a:pt x="420" y="1003"/>
                    <a:pt x="868" y="1093"/>
                    <a:pt x="1315" y="1093"/>
                  </a:cubicBezTo>
                  <a:cubicBezTo>
                    <a:pt x="1763" y="1093"/>
                    <a:pt x="2208" y="1003"/>
                    <a:pt x="2623" y="821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8" name="Google Shape;7668;p50"/>
            <p:cNvSpPr/>
            <p:nvPr/>
          </p:nvSpPr>
          <p:spPr>
            <a:xfrm>
              <a:off x="7195878" y="3500181"/>
              <a:ext cx="46007" cy="45745"/>
            </a:xfrm>
            <a:custGeom>
              <a:avLst/>
              <a:gdLst/>
              <a:ahLst/>
              <a:cxnLst/>
              <a:rect l="l" t="t" r="r" b="b"/>
              <a:pathLst>
                <a:path w="1757" h="1747" extrusionOk="0">
                  <a:moveTo>
                    <a:pt x="879" y="0"/>
                  </a:moveTo>
                  <a:cubicBezTo>
                    <a:pt x="402" y="0"/>
                    <a:pt x="1" y="392"/>
                    <a:pt x="1" y="878"/>
                  </a:cubicBezTo>
                  <a:cubicBezTo>
                    <a:pt x="1" y="1355"/>
                    <a:pt x="402" y="1746"/>
                    <a:pt x="879" y="1746"/>
                  </a:cubicBezTo>
                  <a:cubicBezTo>
                    <a:pt x="1365" y="1746"/>
                    <a:pt x="1756" y="1355"/>
                    <a:pt x="1756" y="878"/>
                  </a:cubicBezTo>
                  <a:cubicBezTo>
                    <a:pt x="1756" y="392"/>
                    <a:pt x="1365" y="0"/>
                    <a:pt x="87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9" name="Google Shape;7669;p50"/>
            <p:cNvSpPr/>
            <p:nvPr/>
          </p:nvSpPr>
          <p:spPr>
            <a:xfrm>
              <a:off x="7207373" y="3511676"/>
              <a:ext cx="23017" cy="22755"/>
            </a:xfrm>
            <a:custGeom>
              <a:avLst/>
              <a:gdLst/>
              <a:ahLst/>
              <a:cxnLst/>
              <a:rect l="l" t="t" r="r" b="b"/>
              <a:pathLst>
                <a:path w="879" h="869" extrusionOk="0">
                  <a:moveTo>
                    <a:pt x="440" y="0"/>
                  </a:moveTo>
                  <a:cubicBezTo>
                    <a:pt x="201" y="0"/>
                    <a:pt x="1" y="191"/>
                    <a:pt x="1" y="439"/>
                  </a:cubicBezTo>
                  <a:cubicBezTo>
                    <a:pt x="1" y="678"/>
                    <a:pt x="201" y="868"/>
                    <a:pt x="440" y="868"/>
                  </a:cubicBezTo>
                  <a:cubicBezTo>
                    <a:pt x="678" y="868"/>
                    <a:pt x="878" y="678"/>
                    <a:pt x="878" y="439"/>
                  </a:cubicBezTo>
                  <a:cubicBezTo>
                    <a:pt x="878" y="191"/>
                    <a:pt x="678" y="0"/>
                    <a:pt x="440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0" name="Google Shape;7670;p50"/>
            <p:cNvSpPr/>
            <p:nvPr/>
          </p:nvSpPr>
          <p:spPr>
            <a:xfrm>
              <a:off x="7344766" y="3500181"/>
              <a:ext cx="45745" cy="45745"/>
            </a:xfrm>
            <a:custGeom>
              <a:avLst/>
              <a:gdLst/>
              <a:ahLst/>
              <a:cxnLst/>
              <a:rect l="l" t="t" r="r" b="b"/>
              <a:pathLst>
                <a:path w="1747" h="1747" extrusionOk="0">
                  <a:moveTo>
                    <a:pt x="878" y="0"/>
                  </a:moveTo>
                  <a:cubicBezTo>
                    <a:pt x="392" y="0"/>
                    <a:pt x="1" y="392"/>
                    <a:pt x="1" y="878"/>
                  </a:cubicBezTo>
                  <a:cubicBezTo>
                    <a:pt x="1" y="1355"/>
                    <a:pt x="392" y="1746"/>
                    <a:pt x="878" y="1746"/>
                  </a:cubicBezTo>
                  <a:cubicBezTo>
                    <a:pt x="1355" y="1746"/>
                    <a:pt x="1747" y="1355"/>
                    <a:pt x="1747" y="878"/>
                  </a:cubicBezTo>
                  <a:cubicBezTo>
                    <a:pt x="1747" y="392"/>
                    <a:pt x="1355" y="0"/>
                    <a:pt x="8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1" name="Google Shape;7671;p50"/>
            <p:cNvSpPr/>
            <p:nvPr/>
          </p:nvSpPr>
          <p:spPr>
            <a:xfrm>
              <a:off x="7356261" y="3511676"/>
              <a:ext cx="22755" cy="2275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cubicBezTo>
                    <a:pt x="1" y="678"/>
                    <a:pt x="191" y="868"/>
                    <a:pt x="439" y="868"/>
                  </a:cubicBezTo>
                  <a:cubicBezTo>
                    <a:pt x="678" y="868"/>
                    <a:pt x="869" y="678"/>
                    <a:pt x="869" y="439"/>
                  </a:cubicBezTo>
                  <a:cubicBezTo>
                    <a:pt x="869" y="191"/>
                    <a:pt x="678" y="0"/>
                    <a:pt x="43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2" name="Google Shape;7672;p50"/>
            <p:cNvSpPr/>
            <p:nvPr/>
          </p:nvSpPr>
          <p:spPr>
            <a:xfrm>
              <a:off x="7201639" y="3345794"/>
              <a:ext cx="183138" cy="134434"/>
            </a:xfrm>
            <a:custGeom>
              <a:avLst/>
              <a:gdLst/>
              <a:ahLst/>
              <a:cxnLst/>
              <a:rect l="l" t="t" r="r" b="b"/>
              <a:pathLst>
                <a:path w="6994" h="5134" extrusionOk="0">
                  <a:moveTo>
                    <a:pt x="3484" y="1"/>
                  </a:moveTo>
                  <a:cubicBezTo>
                    <a:pt x="1555" y="1"/>
                    <a:pt x="0" y="1571"/>
                    <a:pt x="0" y="3492"/>
                  </a:cubicBezTo>
                  <a:lnTo>
                    <a:pt x="0" y="5133"/>
                  </a:lnTo>
                  <a:lnTo>
                    <a:pt x="6993" y="5133"/>
                  </a:lnTo>
                  <a:lnTo>
                    <a:pt x="6993" y="3492"/>
                  </a:lnTo>
                  <a:cubicBezTo>
                    <a:pt x="6993" y="1571"/>
                    <a:pt x="5438" y="1"/>
                    <a:pt x="3519" y="1"/>
                  </a:cubicBezTo>
                  <a:cubicBezTo>
                    <a:pt x="3513" y="1"/>
                    <a:pt x="3507" y="1"/>
                    <a:pt x="3502" y="1"/>
                  </a:cubicBezTo>
                  <a:cubicBezTo>
                    <a:pt x="3496" y="1"/>
                    <a:pt x="3490" y="1"/>
                    <a:pt x="348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3" name="Google Shape;7673;p50"/>
            <p:cNvSpPr/>
            <p:nvPr/>
          </p:nvSpPr>
          <p:spPr>
            <a:xfrm>
              <a:off x="7200880" y="3414111"/>
              <a:ext cx="184866" cy="143311"/>
            </a:xfrm>
            <a:custGeom>
              <a:avLst/>
              <a:gdLst/>
              <a:ahLst/>
              <a:cxnLst/>
              <a:rect l="l" t="t" r="r" b="b"/>
              <a:pathLst>
                <a:path w="7060" h="5473" extrusionOk="0">
                  <a:moveTo>
                    <a:pt x="3531" y="1"/>
                  </a:moveTo>
                  <a:cubicBezTo>
                    <a:pt x="3461" y="1"/>
                    <a:pt x="3392" y="34"/>
                    <a:pt x="3349" y="101"/>
                  </a:cubicBezTo>
                  <a:cubicBezTo>
                    <a:pt x="2529" y="1351"/>
                    <a:pt x="1460" y="1780"/>
                    <a:pt x="964" y="1914"/>
                  </a:cubicBezTo>
                  <a:cubicBezTo>
                    <a:pt x="869" y="1942"/>
                    <a:pt x="583" y="1980"/>
                    <a:pt x="583" y="1980"/>
                  </a:cubicBezTo>
                  <a:cubicBezTo>
                    <a:pt x="258" y="1980"/>
                    <a:pt x="1" y="2257"/>
                    <a:pt x="39" y="2581"/>
                  </a:cubicBezTo>
                  <a:cubicBezTo>
                    <a:pt x="76" y="2861"/>
                    <a:pt x="314" y="3068"/>
                    <a:pt x="593" y="3068"/>
                  </a:cubicBezTo>
                  <a:cubicBezTo>
                    <a:pt x="599" y="3068"/>
                    <a:pt x="605" y="3068"/>
                    <a:pt x="611" y="3068"/>
                  </a:cubicBezTo>
                  <a:lnTo>
                    <a:pt x="726" y="3068"/>
                  </a:lnTo>
                  <a:cubicBezTo>
                    <a:pt x="945" y="4451"/>
                    <a:pt x="2138" y="5472"/>
                    <a:pt x="3531" y="5472"/>
                  </a:cubicBezTo>
                  <a:cubicBezTo>
                    <a:pt x="4933" y="5472"/>
                    <a:pt x="6116" y="4451"/>
                    <a:pt x="6335" y="3068"/>
                  </a:cubicBezTo>
                  <a:lnTo>
                    <a:pt x="6450" y="3068"/>
                  </a:lnTo>
                  <a:cubicBezTo>
                    <a:pt x="6456" y="3068"/>
                    <a:pt x="6463" y="3068"/>
                    <a:pt x="6469" y="3068"/>
                  </a:cubicBezTo>
                  <a:cubicBezTo>
                    <a:pt x="6756" y="3068"/>
                    <a:pt x="6994" y="2861"/>
                    <a:pt x="7032" y="2581"/>
                  </a:cubicBezTo>
                  <a:cubicBezTo>
                    <a:pt x="7060" y="2262"/>
                    <a:pt x="6811" y="1980"/>
                    <a:pt x="6494" y="1980"/>
                  </a:cubicBezTo>
                  <a:cubicBezTo>
                    <a:pt x="6489" y="1980"/>
                    <a:pt x="6484" y="1980"/>
                    <a:pt x="6478" y="1980"/>
                  </a:cubicBezTo>
                  <a:cubicBezTo>
                    <a:pt x="6478" y="1980"/>
                    <a:pt x="6183" y="1942"/>
                    <a:pt x="6097" y="1914"/>
                  </a:cubicBezTo>
                  <a:cubicBezTo>
                    <a:pt x="5601" y="1780"/>
                    <a:pt x="4523" y="1351"/>
                    <a:pt x="3712" y="101"/>
                  </a:cubicBezTo>
                  <a:cubicBezTo>
                    <a:pt x="3669" y="34"/>
                    <a:pt x="3600" y="1"/>
                    <a:pt x="3531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4" name="Google Shape;7674;p50"/>
            <p:cNvSpPr/>
            <p:nvPr/>
          </p:nvSpPr>
          <p:spPr>
            <a:xfrm>
              <a:off x="7253223" y="3465905"/>
              <a:ext cx="11390" cy="17308"/>
            </a:xfrm>
            <a:custGeom>
              <a:avLst/>
              <a:gdLst/>
              <a:ahLst/>
              <a:cxnLst/>
              <a:rect l="l" t="t" r="r" b="b"/>
              <a:pathLst>
                <a:path w="435" h="661" extrusionOk="0">
                  <a:moveTo>
                    <a:pt x="216" y="0"/>
                  </a:moveTo>
                  <a:cubicBezTo>
                    <a:pt x="108" y="0"/>
                    <a:pt x="0" y="74"/>
                    <a:pt x="5" y="222"/>
                  </a:cubicBezTo>
                  <a:lnTo>
                    <a:pt x="5" y="441"/>
                  </a:lnTo>
                  <a:cubicBezTo>
                    <a:pt x="5" y="556"/>
                    <a:pt x="101" y="661"/>
                    <a:pt x="215" y="661"/>
                  </a:cubicBezTo>
                  <a:cubicBezTo>
                    <a:pt x="339" y="661"/>
                    <a:pt x="434" y="556"/>
                    <a:pt x="434" y="441"/>
                  </a:cubicBezTo>
                  <a:lnTo>
                    <a:pt x="434" y="222"/>
                  </a:lnTo>
                  <a:cubicBezTo>
                    <a:pt x="434" y="7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5" name="Google Shape;7675;p50"/>
            <p:cNvSpPr/>
            <p:nvPr/>
          </p:nvSpPr>
          <p:spPr>
            <a:xfrm>
              <a:off x="7321802" y="3465905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19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5" y="661"/>
                    <a:pt x="219" y="661"/>
                  </a:cubicBezTo>
                  <a:cubicBezTo>
                    <a:pt x="34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1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6" name="Google Shape;7676;p50"/>
            <p:cNvSpPr/>
            <p:nvPr/>
          </p:nvSpPr>
          <p:spPr>
            <a:xfrm>
              <a:off x="7267573" y="3502930"/>
              <a:ext cx="51506" cy="23017"/>
            </a:xfrm>
            <a:custGeom>
              <a:avLst/>
              <a:gdLst/>
              <a:ahLst/>
              <a:cxnLst/>
              <a:rect l="l" t="t" r="r" b="b"/>
              <a:pathLst>
                <a:path w="1967" h="879" extrusionOk="0">
                  <a:moveTo>
                    <a:pt x="144" y="0"/>
                  </a:moveTo>
                  <a:cubicBezTo>
                    <a:pt x="58" y="0"/>
                    <a:pt x="1" y="77"/>
                    <a:pt x="10" y="163"/>
                  </a:cubicBezTo>
                  <a:cubicBezTo>
                    <a:pt x="96" y="563"/>
                    <a:pt x="497" y="878"/>
                    <a:pt x="984" y="878"/>
                  </a:cubicBezTo>
                  <a:cubicBezTo>
                    <a:pt x="1461" y="878"/>
                    <a:pt x="1861" y="563"/>
                    <a:pt x="1947" y="163"/>
                  </a:cubicBezTo>
                  <a:cubicBezTo>
                    <a:pt x="1966" y="77"/>
                    <a:pt x="1899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7" name="Google Shape;7677;p50"/>
            <p:cNvSpPr/>
            <p:nvPr/>
          </p:nvSpPr>
          <p:spPr>
            <a:xfrm>
              <a:off x="7201141" y="3414111"/>
              <a:ext cx="169626" cy="143311"/>
            </a:xfrm>
            <a:custGeom>
              <a:avLst/>
              <a:gdLst/>
              <a:ahLst/>
              <a:cxnLst/>
              <a:rect l="l" t="t" r="r" b="b"/>
              <a:pathLst>
                <a:path w="6478" h="5473" extrusionOk="0">
                  <a:moveTo>
                    <a:pt x="3516" y="1"/>
                  </a:moveTo>
                  <a:cubicBezTo>
                    <a:pt x="3444" y="1"/>
                    <a:pt x="3373" y="34"/>
                    <a:pt x="3330" y="101"/>
                  </a:cubicBezTo>
                  <a:cubicBezTo>
                    <a:pt x="2900" y="788"/>
                    <a:pt x="2280" y="1332"/>
                    <a:pt x="1546" y="1694"/>
                  </a:cubicBezTo>
                  <a:cubicBezTo>
                    <a:pt x="1355" y="1780"/>
                    <a:pt x="1155" y="1856"/>
                    <a:pt x="954" y="1914"/>
                  </a:cubicBezTo>
                  <a:cubicBezTo>
                    <a:pt x="868" y="1942"/>
                    <a:pt x="573" y="1980"/>
                    <a:pt x="573" y="1980"/>
                  </a:cubicBezTo>
                  <a:cubicBezTo>
                    <a:pt x="248" y="1980"/>
                    <a:pt x="0" y="2257"/>
                    <a:pt x="29" y="2581"/>
                  </a:cubicBezTo>
                  <a:cubicBezTo>
                    <a:pt x="66" y="2861"/>
                    <a:pt x="304" y="3068"/>
                    <a:pt x="583" y="3068"/>
                  </a:cubicBezTo>
                  <a:cubicBezTo>
                    <a:pt x="589" y="3068"/>
                    <a:pt x="595" y="3068"/>
                    <a:pt x="601" y="3068"/>
                  </a:cubicBezTo>
                  <a:lnTo>
                    <a:pt x="725" y="3068"/>
                  </a:lnTo>
                  <a:cubicBezTo>
                    <a:pt x="931" y="4467"/>
                    <a:pt x="2133" y="5472"/>
                    <a:pt x="3505" y="5472"/>
                  </a:cubicBezTo>
                  <a:cubicBezTo>
                    <a:pt x="3658" y="5472"/>
                    <a:pt x="3813" y="5460"/>
                    <a:pt x="3969" y="5434"/>
                  </a:cubicBezTo>
                  <a:cubicBezTo>
                    <a:pt x="2643" y="5234"/>
                    <a:pt x="1641" y="4127"/>
                    <a:pt x="1565" y="2791"/>
                  </a:cubicBezTo>
                  <a:cubicBezTo>
                    <a:pt x="1555" y="2686"/>
                    <a:pt x="1574" y="2581"/>
                    <a:pt x="1603" y="2486"/>
                  </a:cubicBezTo>
                  <a:cubicBezTo>
                    <a:pt x="1670" y="2248"/>
                    <a:pt x="1832" y="2057"/>
                    <a:pt x="2032" y="1933"/>
                  </a:cubicBezTo>
                  <a:cubicBezTo>
                    <a:pt x="2624" y="1599"/>
                    <a:pt x="3129" y="1151"/>
                    <a:pt x="3521" y="597"/>
                  </a:cubicBezTo>
                  <a:cubicBezTo>
                    <a:pt x="3978" y="1236"/>
                    <a:pt x="4589" y="1742"/>
                    <a:pt x="5295" y="2076"/>
                  </a:cubicBezTo>
                  <a:cubicBezTo>
                    <a:pt x="5457" y="2157"/>
                    <a:pt x="5631" y="2197"/>
                    <a:pt x="5804" y="2197"/>
                  </a:cubicBezTo>
                  <a:cubicBezTo>
                    <a:pt x="6040" y="2197"/>
                    <a:pt x="6275" y="2123"/>
                    <a:pt x="6478" y="1980"/>
                  </a:cubicBezTo>
                  <a:cubicBezTo>
                    <a:pt x="6478" y="1980"/>
                    <a:pt x="6173" y="1942"/>
                    <a:pt x="6087" y="1923"/>
                  </a:cubicBezTo>
                  <a:cubicBezTo>
                    <a:pt x="5591" y="1780"/>
                    <a:pt x="4513" y="1351"/>
                    <a:pt x="3702" y="101"/>
                  </a:cubicBezTo>
                  <a:cubicBezTo>
                    <a:pt x="3659" y="34"/>
                    <a:pt x="3587" y="1"/>
                    <a:pt x="3516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8" name="Google Shape;7678;p50"/>
            <p:cNvSpPr/>
            <p:nvPr/>
          </p:nvSpPr>
          <p:spPr>
            <a:xfrm>
              <a:off x="7290563" y="3347313"/>
              <a:ext cx="94214" cy="101441"/>
            </a:xfrm>
            <a:custGeom>
              <a:avLst/>
              <a:gdLst/>
              <a:ahLst/>
              <a:cxnLst/>
              <a:rect l="l" t="t" r="r" b="b"/>
              <a:pathLst>
                <a:path w="3598" h="3874" extrusionOk="0">
                  <a:moveTo>
                    <a:pt x="735" y="0"/>
                  </a:moveTo>
                  <a:lnTo>
                    <a:pt x="735" y="0"/>
                  </a:lnTo>
                  <a:cubicBezTo>
                    <a:pt x="1" y="1860"/>
                    <a:pt x="1384" y="3873"/>
                    <a:pt x="3378" y="3873"/>
                  </a:cubicBezTo>
                  <a:cubicBezTo>
                    <a:pt x="3454" y="3873"/>
                    <a:pt x="3530" y="3873"/>
                    <a:pt x="3597" y="3864"/>
                  </a:cubicBezTo>
                  <a:lnTo>
                    <a:pt x="3597" y="3434"/>
                  </a:lnTo>
                  <a:cubicBezTo>
                    <a:pt x="3597" y="1755"/>
                    <a:pt x="2395" y="305"/>
                    <a:pt x="73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9" name="Google Shape;7679;p50"/>
            <p:cNvSpPr/>
            <p:nvPr/>
          </p:nvSpPr>
          <p:spPr>
            <a:xfrm>
              <a:off x="7215884" y="3603088"/>
              <a:ext cx="54962" cy="97199"/>
            </a:xfrm>
            <a:custGeom>
              <a:avLst/>
              <a:gdLst/>
              <a:ahLst/>
              <a:cxnLst/>
              <a:rect l="l" t="t" r="r" b="b"/>
              <a:pathLst>
                <a:path w="2099" h="3712" extrusionOk="0">
                  <a:moveTo>
                    <a:pt x="410" y="1"/>
                  </a:moveTo>
                  <a:lnTo>
                    <a:pt x="0" y="144"/>
                  </a:lnTo>
                  <a:cubicBezTo>
                    <a:pt x="420" y="1394"/>
                    <a:pt x="916" y="2729"/>
                    <a:pt x="1565" y="3712"/>
                  </a:cubicBezTo>
                  <a:lnTo>
                    <a:pt x="2099" y="3712"/>
                  </a:lnTo>
                  <a:cubicBezTo>
                    <a:pt x="1317" y="2643"/>
                    <a:pt x="725" y="955"/>
                    <a:pt x="41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0" name="Google Shape;7680;p50"/>
            <p:cNvSpPr/>
            <p:nvPr/>
          </p:nvSpPr>
          <p:spPr>
            <a:xfrm>
              <a:off x="7198392" y="3609346"/>
              <a:ext cx="34486" cy="90941"/>
            </a:xfrm>
            <a:custGeom>
              <a:avLst/>
              <a:gdLst/>
              <a:ahLst/>
              <a:cxnLst/>
              <a:rect l="l" t="t" r="r" b="b"/>
              <a:pathLst>
                <a:path w="1317" h="3473" extrusionOk="0">
                  <a:moveTo>
                    <a:pt x="411" y="0"/>
                  </a:moveTo>
                  <a:lnTo>
                    <a:pt x="0" y="143"/>
                  </a:lnTo>
                  <a:cubicBezTo>
                    <a:pt x="267" y="1250"/>
                    <a:pt x="554" y="2395"/>
                    <a:pt x="868" y="3473"/>
                  </a:cubicBezTo>
                  <a:lnTo>
                    <a:pt x="1317" y="3473"/>
                  </a:lnTo>
                  <a:cubicBezTo>
                    <a:pt x="992" y="2357"/>
                    <a:pt x="687" y="1155"/>
                    <a:pt x="411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1" name="Google Shape;7681;p50"/>
          <p:cNvGrpSpPr/>
          <p:nvPr/>
        </p:nvGrpSpPr>
        <p:grpSpPr>
          <a:xfrm>
            <a:off x="6711770" y="3345794"/>
            <a:ext cx="263081" cy="354755"/>
            <a:chOff x="6711770" y="3345794"/>
            <a:chExt cx="263081" cy="354755"/>
          </a:xfrm>
        </p:grpSpPr>
        <p:sp>
          <p:nvSpPr>
            <p:cNvPr id="7682" name="Google Shape;7682;p50"/>
            <p:cNvSpPr/>
            <p:nvPr/>
          </p:nvSpPr>
          <p:spPr>
            <a:xfrm>
              <a:off x="6768984" y="3465957"/>
              <a:ext cx="148652" cy="148652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0" y="0"/>
                  </a:moveTo>
                  <a:lnTo>
                    <a:pt x="0" y="5677"/>
                  </a:lnTo>
                  <a:lnTo>
                    <a:pt x="5676" y="5677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3" name="Google Shape;7683;p50"/>
            <p:cNvSpPr/>
            <p:nvPr/>
          </p:nvSpPr>
          <p:spPr>
            <a:xfrm>
              <a:off x="6711770" y="3545900"/>
              <a:ext cx="263081" cy="154649"/>
            </a:xfrm>
            <a:custGeom>
              <a:avLst/>
              <a:gdLst/>
              <a:ahLst/>
              <a:cxnLst/>
              <a:rect l="l" t="t" r="r" b="b"/>
              <a:pathLst>
                <a:path w="10047" h="5906" extrusionOk="0">
                  <a:moveTo>
                    <a:pt x="3712" y="0"/>
                  </a:moveTo>
                  <a:lnTo>
                    <a:pt x="3712" y="1135"/>
                  </a:lnTo>
                  <a:cubicBezTo>
                    <a:pt x="3712" y="1498"/>
                    <a:pt x="3473" y="1832"/>
                    <a:pt x="3130" y="1956"/>
                  </a:cubicBezTo>
                  <a:lnTo>
                    <a:pt x="869" y="2748"/>
                  </a:lnTo>
                  <a:cubicBezTo>
                    <a:pt x="353" y="2939"/>
                    <a:pt x="1" y="3435"/>
                    <a:pt x="1" y="3988"/>
                  </a:cubicBezTo>
                  <a:lnTo>
                    <a:pt x="1" y="5247"/>
                  </a:lnTo>
                  <a:cubicBezTo>
                    <a:pt x="1" y="5610"/>
                    <a:pt x="296" y="5905"/>
                    <a:pt x="649" y="5905"/>
                  </a:cubicBezTo>
                  <a:lnTo>
                    <a:pt x="9388" y="5905"/>
                  </a:lnTo>
                  <a:cubicBezTo>
                    <a:pt x="9750" y="5905"/>
                    <a:pt x="10046" y="5610"/>
                    <a:pt x="10046" y="5247"/>
                  </a:cubicBezTo>
                  <a:lnTo>
                    <a:pt x="10046" y="3988"/>
                  </a:lnTo>
                  <a:cubicBezTo>
                    <a:pt x="10046" y="3435"/>
                    <a:pt x="9693" y="2939"/>
                    <a:pt x="9178" y="2748"/>
                  </a:cubicBezTo>
                  <a:lnTo>
                    <a:pt x="6917" y="1956"/>
                  </a:lnTo>
                  <a:cubicBezTo>
                    <a:pt x="6574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4" name="Google Shape;7684;p50"/>
            <p:cNvSpPr/>
            <p:nvPr/>
          </p:nvSpPr>
          <p:spPr>
            <a:xfrm>
              <a:off x="6760474" y="3545900"/>
              <a:ext cx="165646" cy="143153"/>
            </a:xfrm>
            <a:custGeom>
              <a:avLst/>
              <a:gdLst/>
              <a:ahLst/>
              <a:cxnLst/>
              <a:rect l="l" t="t" r="r" b="b"/>
              <a:pathLst>
                <a:path w="6326" h="5467" extrusionOk="0">
                  <a:moveTo>
                    <a:pt x="1852" y="0"/>
                  </a:moveTo>
                  <a:lnTo>
                    <a:pt x="1852" y="1135"/>
                  </a:lnTo>
                  <a:cubicBezTo>
                    <a:pt x="1852" y="1498"/>
                    <a:pt x="1613" y="1832"/>
                    <a:pt x="1270" y="1956"/>
                  </a:cubicBezTo>
                  <a:lnTo>
                    <a:pt x="1" y="2404"/>
                  </a:lnTo>
                  <a:cubicBezTo>
                    <a:pt x="58" y="4112"/>
                    <a:pt x="1460" y="5467"/>
                    <a:pt x="3168" y="5467"/>
                  </a:cubicBezTo>
                  <a:cubicBezTo>
                    <a:pt x="4866" y="5467"/>
                    <a:pt x="6269" y="4112"/>
                    <a:pt x="6326" y="2404"/>
                  </a:cubicBezTo>
                  <a:lnTo>
                    <a:pt x="5057" y="1956"/>
                  </a:lnTo>
                  <a:cubicBezTo>
                    <a:pt x="4704" y="1832"/>
                    <a:pt x="4475" y="1498"/>
                    <a:pt x="4475" y="1135"/>
                  </a:cubicBezTo>
                  <a:lnTo>
                    <a:pt x="447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5" name="Google Shape;7685;p50"/>
            <p:cNvSpPr/>
            <p:nvPr/>
          </p:nvSpPr>
          <p:spPr>
            <a:xfrm>
              <a:off x="6771969" y="3545900"/>
              <a:ext cx="142918" cy="131658"/>
            </a:xfrm>
            <a:custGeom>
              <a:avLst/>
              <a:gdLst/>
              <a:ahLst/>
              <a:cxnLst/>
              <a:rect l="l" t="t" r="r" b="b"/>
              <a:pathLst>
                <a:path w="5458" h="5028" extrusionOk="0">
                  <a:moveTo>
                    <a:pt x="1413" y="0"/>
                  </a:moveTo>
                  <a:lnTo>
                    <a:pt x="1413" y="1135"/>
                  </a:lnTo>
                  <a:cubicBezTo>
                    <a:pt x="1413" y="1498"/>
                    <a:pt x="1184" y="1832"/>
                    <a:pt x="831" y="1956"/>
                  </a:cubicBezTo>
                  <a:lnTo>
                    <a:pt x="1" y="2252"/>
                  </a:lnTo>
                  <a:lnTo>
                    <a:pt x="1" y="2299"/>
                  </a:lnTo>
                  <a:cubicBezTo>
                    <a:pt x="1" y="3797"/>
                    <a:pt x="1222" y="5028"/>
                    <a:pt x="2729" y="5028"/>
                  </a:cubicBezTo>
                  <a:cubicBezTo>
                    <a:pt x="4236" y="5028"/>
                    <a:pt x="5457" y="3807"/>
                    <a:pt x="5457" y="2299"/>
                  </a:cubicBezTo>
                  <a:lnTo>
                    <a:pt x="5457" y="2252"/>
                  </a:lnTo>
                  <a:lnTo>
                    <a:pt x="4618" y="1956"/>
                  </a:lnTo>
                  <a:cubicBezTo>
                    <a:pt x="4275" y="1832"/>
                    <a:pt x="4036" y="1498"/>
                    <a:pt x="4036" y="1135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6" name="Google Shape;7686;p50"/>
            <p:cNvSpPr/>
            <p:nvPr/>
          </p:nvSpPr>
          <p:spPr>
            <a:xfrm>
              <a:off x="6808942" y="3545900"/>
              <a:ext cx="68736" cy="28804"/>
            </a:xfrm>
            <a:custGeom>
              <a:avLst/>
              <a:gdLst/>
              <a:ahLst/>
              <a:cxnLst/>
              <a:rect l="l" t="t" r="r" b="b"/>
              <a:pathLst>
                <a:path w="2625" h="1100" extrusionOk="0">
                  <a:moveTo>
                    <a:pt x="1" y="0"/>
                  </a:moveTo>
                  <a:lnTo>
                    <a:pt x="1" y="821"/>
                  </a:lnTo>
                  <a:cubicBezTo>
                    <a:pt x="420" y="1007"/>
                    <a:pt x="866" y="1100"/>
                    <a:pt x="1312" y="1100"/>
                  </a:cubicBezTo>
                  <a:cubicBezTo>
                    <a:pt x="1758" y="1100"/>
                    <a:pt x="2204" y="1007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7" name="Google Shape;7687;p50"/>
            <p:cNvSpPr/>
            <p:nvPr/>
          </p:nvSpPr>
          <p:spPr>
            <a:xfrm>
              <a:off x="6768984" y="3414504"/>
              <a:ext cx="148652" cy="148652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0" y="0"/>
                  </a:moveTo>
                  <a:lnTo>
                    <a:pt x="0" y="2834"/>
                  </a:lnTo>
                  <a:cubicBezTo>
                    <a:pt x="0" y="4408"/>
                    <a:pt x="1269" y="5676"/>
                    <a:pt x="2843" y="5676"/>
                  </a:cubicBezTo>
                  <a:cubicBezTo>
                    <a:pt x="4408" y="5676"/>
                    <a:pt x="5676" y="4408"/>
                    <a:pt x="5676" y="2834"/>
                  </a:cubicBezTo>
                  <a:lnTo>
                    <a:pt x="5676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8" name="Google Shape;7688;p50"/>
            <p:cNvSpPr/>
            <p:nvPr/>
          </p:nvSpPr>
          <p:spPr>
            <a:xfrm>
              <a:off x="6803208" y="3466324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105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9" name="Google Shape;7689;p50"/>
            <p:cNvSpPr/>
            <p:nvPr/>
          </p:nvSpPr>
          <p:spPr>
            <a:xfrm>
              <a:off x="6871891" y="3466324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0" name="Google Shape;7690;p50"/>
            <p:cNvSpPr/>
            <p:nvPr/>
          </p:nvSpPr>
          <p:spPr>
            <a:xfrm>
              <a:off x="6817976" y="3506361"/>
              <a:ext cx="50668" cy="17334"/>
            </a:xfrm>
            <a:custGeom>
              <a:avLst/>
              <a:gdLst/>
              <a:ahLst/>
              <a:cxnLst/>
              <a:rect l="l" t="t" r="r" b="b"/>
              <a:pathLst>
                <a:path w="1935" h="662" extrusionOk="0">
                  <a:moveTo>
                    <a:pt x="312" y="1"/>
                  </a:moveTo>
                  <a:cubicBezTo>
                    <a:pt x="143" y="1"/>
                    <a:pt x="0" y="223"/>
                    <a:pt x="161" y="385"/>
                  </a:cubicBezTo>
                  <a:cubicBezTo>
                    <a:pt x="371" y="567"/>
                    <a:pt x="650" y="662"/>
                    <a:pt x="932" y="662"/>
                  </a:cubicBezTo>
                  <a:cubicBezTo>
                    <a:pt x="945" y="662"/>
                    <a:pt x="959" y="662"/>
                    <a:pt x="972" y="661"/>
                  </a:cubicBezTo>
                  <a:cubicBezTo>
                    <a:pt x="986" y="662"/>
                    <a:pt x="999" y="662"/>
                    <a:pt x="1012" y="662"/>
                  </a:cubicBezTo>
                  <a:cubicBezTo>
                    <a:pt x="1294" y="662"/>
                    <a:pt x="1564" y="567"/>
                    <a:pt x="1773" y="385"/>
                  </a:cubicBezTo>
                  <a:cubicBezTo>
                    <a:pt x="1935" y="223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20" y="175"/>
                    <a:pt x="1146" y="227"/>
                    <a:pt x="971" y="227"/>
                  </a:cubicBezTo>
                  <a:cubicBezTo>
                    <a:pt x="796" y="227"/>
                    <a:pt x="619" y="175"/>
                    <a:pt x="466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1" name="Google Shape;7691;p50"/>
            <p:cNvSpPr/>
            <p:nvPr/>
          </p:nvSpPr>
          <p:spPr>
            <a:xfrm>
              <a:off x="6768748" y="3414504"/>
              <a:ext cx="148888" cy="148652"/>
            </a:xfrm>
            <a:custGeom>
              <a:avLst/>
              <a:gdLst/>
              <a:ahLst/>
              <a:cxnLst/>
              <a:rect l="l" t="t" r="r" b="b"/>
              <a:pathLst>
                <a:path w="5686" h="5677" extrusionOk="0">
                  <a:moveTo>
                    <a:pt x="9" y="0"/>
                  </a:moveTo>
                  <a:lnTo>
                    <a:pt x="9" y="2834"/>
                  </a:lnTo>
                  <a:cubicBezTo>
                    <a:pt x="0" y="4421"/>
                    <a:pt x="1293" y="5677"/>
                    <a:pt x="2825" y="5677"/>
                  </a:cubicBezTo>
                  <a:cubicBezTo>
                    <a:pt x="2979" y="5677"/>
                    <a:pt x="3134" y="5664"/>
                    <a:pt x="3291" y="5638"/>
                  </a:cubicBezTo>
                  <a:cubicBezTo>
                    <a:pt x="1908" y="5419"/>
                    <a:pt x="887" y="4236"/>
                    <a:pt x="887" y="2834"/>
                  </a:cubicBezTo>
                  <a:lnTo>
                    <a:pt x="887" y="2681"/>
                  </a:lnTo>
                  <a:cubicBezTo>
                    <a:pt x="887" y="2433"/>
                    <a:pt x="1030" y="2204"/>
                    <a:pt x="1259" y="2099"/>
                  </a:cubicBezTo>
                  <a:cubicBezTo>
                    <a:pt x="1879" y="1784"/>
                    <a:pt x="2423" y="1326"/>
                    <a:pt x="2852" y="773"/>
                  </a:cubicBezTo>
                  <a:cubicBezTo>
                    <a:pt x="3339" y="1393"/>
                    <a:pt x="4331" y="2395"/>
                    <a:pt x="5685" y="2395"/>
                  </a:cubicBezTo>
                  <a:lnTo>
                    <a:pt x="568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2" name="Google Shape;7692;p50"/>
            <p:cNvSpPr/>
            <p:nvPr/>
          </p:nvSpPr>
          <p:spPr>
            <a:xfrm>
              <a:off x="6745994" y="3345794"/>
              <a:ext cx="194633" cy="268318"/>
            </a:xfrm>
            <a:custGeom>
              <a:avLst/>
              <a:gdLst/>
              <a:ahLst/>
              <a:cxnLst/>
              <a:rect l="l" t="t" r="r" b="b"/>
              <a:pathLst>
                <a:path w="7433" h="10247" extrusionOk="0">
                  <a:moveTo>
                    <a:pt x="3712" y="1"/>
                  </a:moveTo>
                  <a:cubicBezTo>
                    <a:pt x="1670" y="1"/>
                    <a:pt x="0" y="1661"/>
                    <a:pt x="0" y="3712"/>
                  </a:cubicBezTo>
                  <a:lnTo>
                    <a:pt x="0" y="10237"/>
                  </a:lnTo>
                  <a:lnTo>
                    <a:pt x="878" y="9932"/>
                  </a:lnTo>
                  <a:lnTo>
                    <a:pt x="878" y="5009"/>
                  </a:lnTo>
                  <a:cubicBezTo>
                    <a:pt x="878" y="4790"/>
                    <a:pt x="1031" y="4599"/>
                    <a:pt x="1241" y="4561"/>
                  </a:cubicBezTo>
                  <a:cubicBezTo>
                    <a:pt x="2385" y="4380"/>
                    <a:pt x="3196" y="3397"/>
                    <a:pt x="3540" y="2901"/>
                  </a:cubicBezTo>
                  <a:cubicBezTo>
                    <a:pt x="3583" y="2839"/>
                    <a:pt x="3650" y="2808"/>
                    <a:pt x="3716" y="2808"/>
                  </a:cubicBezTo>
                  <a:cubicBezTo>
                    <a:pt x="3783" y="2808"/>
                    <a:pt x="3850" y="2839"/>
                    <a:pt x="3893" y="2901"/>
                  </a:cubicBezTo>
                  <a:cubicBezTo>
                    <a:pt x="4236" y="3397"/>
                    <a:pt x="5047" y="4380"/>
                    <a:pt x="6192" y="4561"/>
                  </a:cubicBezTo>
                  <a:cubicBezTo>
                    <a:pt x="6402" y="4599"/>
                    <a:pt x="6564" y="4790"/>
                    <a:pt x="6554" y="5009"/>
                  </a:cubicBezTo>
                  <a:lnTo>
                    <a:pt x="6554" y="9932"/>
                  </a:lnTo>
                  <a:lnTo>
                    <a:pt x="7432" y="10247"/>
                  </a:lnTo>
                  <a:lnTo>
                    <a:pt x="7432" y="3712"/>
                  </a:lnTo>
                  <a:cubicBezTo>
                    <a:pt x="7432" y="1661"/>
                    <a:pt x="5763" y="1"/>
                    <a:pt x="371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3" name="Google Shape;7693;p50"/>
            <p:cNvSpPr/>
            <p:nvPr/>
          </p:nvSpPr>
          <p:spPr>
            <a:xfrm>
              <a:off x="6771969" y="3592352"/>
              <a:ext cx="142918" cy="83713"/>
            </a:xfrm>
            <a:custGeom>
              <a:avLst/>
              <a:gdLst/>
              <a:ahLst/>
              <a:cxnLst/>
              <a:rect l="l" t="t" r="r" b="b"/>
              <a:pathLst>
                <a:path w="5458" h="3197" extrusionOk="0">
                  <a:moveTo>
                    <a:pt x="1126" y="1"/>
                  </a:moveTo>
                  <a:cubicBezTo>
                    <a:pt x="1041" y="87"/>
                    <a:pt x="945" y="144"/>
                    <a:pt x="831" y="182"/>
                  </a:cubicBezTo>
                  <a:lnTo>
                    <a:pt x="1" y="478"/>
                  </a:lnTo>
                  <a:lnTo>
                    <a:pt x="1" y="525"/>
                  </a:lnTo>
                  <a:cubicBezTo>
                    <a:pt x="29" y="2004"/>
                    <a:pt x="1241" y="3197"/>
                    <a:pt x="2729" y="3197"/>
                  </a:cubicBezTo>
                  <a:cubicBezTo>
                    <a:pt x="4217" y="3197"/>
                    <a:pt x="5429" y="2004"/>
                    <a:pt x="5457" y="525"/>
                  </a:cubicBezTo>
                  <a:cubicBezTo>
                    <a:pt x="5457" y="506"/>
                    <a:pt x="5457" y="487"/>
                    <a:pt x="5457" y="478"/>
                  </a:cubicBezTo>
                  <a:lnTo>
                    <a:pt x="4618" y="182"/>
                  </a:lnTo>
                  <a:cubicBezTo>
                    <a:pt x="4513" y="144"/>
                    <a:pt x="4408" y="87"/>
                    <a:pt x="4322" y="1"/>
                  </a:cubicBezTo>
                  <a:lnTo>
                    <a:pt x="2729" y="1069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4" name="Google Shape;7694;p50"/>
            <p:cNvSpPr/>
            <p:nvPr/>
          </p:nvSpPr>
          <p:spPr>
            <a:xfrm>
              <a:off x="6776211" y="3592352"/>
              <a:ext cx="134172" cy="64467"/>
            </a:xfrm>
            <a:custGeom>
              <a:avLst/>
              <a:gdLst/>
              <a:ahLst/>
              <a:cxnLst/>
              <a:rect l="l" t="t" r="r" b="b"/>
              <a:pathLst>
                <a:path w="5124" h="2462" extrusionOk="0">
                  <a:moveTo>
                    <a:pt x="964" y="1"/>
                  </a:moveTo>
                  <a:cubicBezTo>
                    <a:pt x="879" y="77"/>
                    <a:pt x="783" y="134"/>
                    <a:pt x="669" y="182"/>
                  </a:cubicBezTo>
                  <a:lnTo>
                    <a:pt x="1" y="420"/>
                  </a:lnTo>
                  <a:cubicBezTo>
                    <a:pt x="1" y="430"/>
                    <a:pt x="20" y="449"/>
                    <a:pt x="20" y="468"/>
                  </a:cubicBezTo>
                  <a:lnTo>
                    <a:pt x="735" y="2071"/>
                  </a:lnTo>
                  <a:cubicBezTo>
                    <a:pt x="849" y="2322"/>
                    <a:pt x="1091" y="2461"/>
                    <a:pt x="1338" y="2461"/>
                  </a:cubicBezTo>
                  <a:cubicBezTo>
                    <a:pt x="1484" y="2461"/>
                    <a:pt x="1632" y="2412"/>
                    <a:pt x="1756" y="2309"/>
                  </a:cubicBezTo>
                  <a:lnTo>
                    <a:pt x="2567" y="1642"/>
                  </a:lnTo>
                  <a:lnTo>
                    <a:pt x="3378" y="2309"/>
                  </a:lnTo>
                  <a:cubicBezTo>
                    <a:pt x="3502" y="2412"/>
                    <a:pt x="3650" y="2461"/>
                    <a:pt x="3796" y="2461"/>
                  </a:cubicBezTo>
                  <a:cubicBezTo>
                    <a:pt x="4042" y="2461"/>
                    <a:pt x="4281" y="2322"/>
                    <a:pt x="4389" y="2071"/>
                  </a:cubicBezTo>
                  <a:lnTo>
                    <a:pt x="5105" y="468"/>
                  </a:lnTo>
                  <a:cubicBezTo>
                    <a:pt x="5114" y="449"/>
                    <a:pt x="5114" y="430"/>
                    <a:pt x="5124" y="420"/>
                  </a:cubicBezTo>
                  <a:lnTo>
                    <a:pt x="4456" y="182"/>
                  </a:lnTo>
                  <a:cubicBezTo>
                    <a:pt x="4351" y="134"/>
                    <a:pt x="4246" y="77"/>
                    <a:pt x="4160" y="1"/>
                  </a:cubicBezTo>
                  <a:lnTo>
                    <a:pt x="2567" y="1069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5" name="Google Shape;7695;p50"/>
            <p:cNvSpPr/>
            <p:nvPr/>
          </p:nvSpPr>
          <p:spPr>
            <a:xfrm>
              <a:off x="6786450" y="3582664"/>
              <a:ext cx="57005" cy="62818"/>
            </a:xfrm>
            <a:custGeom>
              <a:avLst/>
              <a:gdLst/>
              <a:ahLst/>
              <a:cxnLst/>
              <a:rect l="l" t="t" r="r" b="b"/>
              <a:pathLst>
                <a:path w="2177" h="2399" extrusionOk="0">
                  <a:moveTo>
                    <a:pt x="645" y="1"/>
                  </a:moveTo>
                  <a:cubicBezTo>
                    <a:pt x="588" y="1"/>
                    <a:pt x="530" y="22"/>
                    <a:pt x="488" y="65"/>
                  </a:cubicBezTo>
                  <a:lnTo>
                    <a:pt x="68" y="495"/>
                  </a:lnTo>
                  <a:cubicBezTo>
                    <a:pt x="20" y="533"/>
                    <a:pt x="1" y="600"/>
                    <a:pt x="30" y="666"/>
                  </a:cubicBezTo>
                  <a:lnTo>
                    <a:pt x="745" y="2269"/>
                  </a:lnTo>
                  <a:cubicBezTo>
                    <a:pt x="781" y="2352"/>
                    <a:pt x="861" y="2398"/>
                    <a:pt x="944" y="2398"/>
                  </a:cubicBezTo>
                  <a:cubicBezTo>
                    <a:pt x="994" y="2398"/>
                    <a:pt x="1045" y="2381"/>
                    <a:pt x="1089" y="2345"/>
                  </a:cubicBezTo>
                  <a:lnTo>
                    <a:pt x="2176" y="1439"/>
                  </a:lnTo>
                  <a:lnTo>
                    <a:pt x="802" y="65"/>
                  </a:lnTo>
                  <a:cubicBezTo>
                    <a:pt x="759" y="22"/>
                    <a:pt x="702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6" name="Google Shape;7696;p50"/>
            <p:cNvSpPr/>
            <p:nvPr/>
          </p:nvSpPr>
          <p:spPr>
            <a:xfrm>
              <a:off x="6843428" y="3582664"/>
              <a:ext cx="56717" cy="62818"/>
            </a:xfrm>
            <a:custGeom>
              <a:avLst/>
              <a:gdLst/>
              <a:ahLst/>
              <a:cxnLst/>
              <a:rect l="l" t="t" r="r" b="b"/>
              <a:pathLst>
                <a:path w="2166" h="2399" extrusionOk="0">
                  <a:moveTo>
                    <a:pt x="1526" y="1"/>
                  </a:moveTo>
                  <a:cubicBezTo>
                    <a:pt x="1472" y="1"/>
                    <a:pt x="1417" y="22"/>
                    <a:pt x="1374" y="65"/>
                  </a:cubicBezTo>
                  <a:lnTo>
                    <a:pt x="0" y="1439"/>
                  </a:lnTo>
                  <a:lnTo>
                    <a:pt x="1088" y="2345"/>
                  </a:lnTo>
                  <a:cubicBezTo>
                    <a:pt x="1127" y="2381"/>
                    <a:pt x="1176" y="2398"/>
                    <a:pt x="1225" y="2398"/>
                  </a:cubicBezTo>
                  <a:cubicBezTo>
                    <a:pt x="1306" y="2398"/>
                    <a:pt x="1386" y="2352"/>
                    <a:pt x="1422" y="2269"/>
                  </a:cubicBezTo>
                  <a:lnTo>
                    <a:pt x="2137" y="666"/>
                  </a:lnTo>
                  <a:cubicBezTo>
                    <a:pt x="2166" y="600"/>
                    <a:pt x="2156" y="533"/>
                    <a:pt x="2108" y="485"/>
                  </a:cubicBezTo>
                  <a:lnTo>
                    <a:pt x="1679" y="65"/>
                  </a:lnTo>
                  <a:cubicBezTo>
                    <a:pt x="1636" y="22"/>
                    <a:pt x="1581" y="1"/>
                    <a:pt x="1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7" name="Google Shape;7697;p50"/>
            <p:cNvSpPr/>
            <p:nvPr/>
          </p:nvSpPr>
          <p:spPr>
            <a:xfrm>
              <a:off x="6714519" y="3627335"/>
              <a:ext cx="48730" cy="72951"/>
            </a:xfrm>
            <a:custGeom>
              <a:avLst/>
              <a:gdLst/>
              <a:ahLst/>
              <a:cxnLst/>
              <a:rect l="l" t="t" r="r" b="b"/>
              <a:pathLst>
                <a:path w="1861" h="2786" extrusionOk="0">
                  <a:moveTo>
                    <a:pt x="239" y="0"/>
                  </a:moveTo>
                  <a:cubicBezTo>
                    <a:pt x="134" y="115"/>
                    <a:pt x="58" y="239"/>
                    <a:pt x="0" y="372"/>
                  </a:cubicBezTo>
                  <a:lnTo>
                    <a:pt x="1193" y="1384"/>
                  </a:lnTo>
                  <a:cubicBezTo>
                    <a:pt x="1336" y="1508"/>
                    <a:pt x="1422" y="1689"/>
                    <a:pt x="1422" y="1880"/>
                  </a:cubicBezTo>
                  <a:lnTo>
                    <a:pt x="1422" y="2786"/>
                  </a:lnTo>
                  <a:lnTo>
                    <a:pt x="1861" y="2786"/>
                  </a:lnTo>
                  <a:lnTo>
                    <a:pt x="1861" y="1889"/>
                  </a:lnTo>
                  <a:cubicBezTo>
                    <a:pt x="1861" y="1565"/>
                    <a:pt x="1718" y="1260"/>
                    <a:pt x="1479" y="105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8" name="Google Shape;7698;p50"/>
            <p:cNvSpPr/>
            <p:nvPr/>
          </p:nvSpPr>
          <p:spPr>
            <a:xfrm>
              <a:off x="6923345" y="3627335"/>
              <a:ext cx="48992" cy="72951"/>
            </a:xfrm>
            <a:custGeom>
              <a:avLst/>
              <a:gdLst/>
              <a:ahLst/>
              <a:cxnLst/>
              <a:rect l="l" t="t" r="r" b="b"/>
              <a:pathLst>
                <a:path w="1871" h="2786" extrusionOk="0">
                  <a:moveTo>
                    <a:pt x="1632" y="0"/>
                  </a:moveTo>
                  <a:lnTo>
                    <a:pt x="392" y="1050"/>
                  </a:lnTo>
                  <a:cubicBezTo>
                    <a:pt x="144" y="1260"/>
                    <a:pt x="1" y="1565"/>
                    <a:pt x="1" y="1889"/>
                  </a:cubicBezTo>
                  <a:lnTo>
                    <a:pt x="1" y="2786"/>
                  </a:lnTo>
                  <a:lnTo>
                    <a:pt x="440" y="2786"/>
                  </a:lnTo>
                  <a:lnTo>
                    <a:pt x="440" y="1889"/>
                  </a:lnTo>
                  <a:cubicBezTo>
                    <a:pt x="440" y="1689"/>
                    <a:pt x="526" y="1508"/>
                    <a:pt x="678" y="1384"/>
                  </a:cubicBezTo>
                  <a:lnTo>
                    <a:pt x="1871" y="372"/>
                  </a:lnTo>
                  <a:cubicBezTo>
                    <a:pt x="1813" y="239"/>
                    <a:pt x="1728" y="115"/>
                    <a:pt x="1632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99" name="Google Shape;7699;p50"/>
          <p:cNvGrpSpPr/>
          <p:nvPr/>
        </p:nvGrpSpPr>
        <p:grpSpPr>
          <a:xfrm>
            <a:off x="7163409" y="2880251"/>
            <a:ext cx="263316" cy="354414"/>
            <a:chOff x="7163409" y="2880251"/>
            <a:chExt cx="263316" cy="354414"/>
          </a:xfrm>
        </p:grpSpPr>
        <p:sp>
          <p:nvSpPr>
            <p:cNvPr id="7700" name="Google Shape;7700;p50"/>
            <p:cNvSpPr/>
            <p:nvPr/>
          </p:nvSpPr>
          <p:spPr>
            <a:xfrm>
              <a:off x="7163409" y="3125474"/>
              <a:ext cx="263316" cy="109191"/>
            </a:xfrm>
            <a:custGeom>
              <a:avLst/>
              <a:gdLst/>
              <a:ahLst/>
              <a:cxnLst/>
              <a:rect l="l" t="t" r="r" b="b"/>
              <a:pathLst>
                <a:path w="10056" h="4170" extrusionOk="0">
                  <a:moveTo>
                    <a:pt x="3130" y="1"/>
                  </a:moveTo>
                  <a:lnTo>
                    <a:pt x="878" y="802"/>
                  </a:lnTo>
                  <a:cubicBezTo>
                    <a:pt x="354" y="983"/>
                    <a:pt x="1" y="1479"/>
                    <a:pt x="1" y="2033"/>
                  </a:cubicBezTo>
                  <a:lnTo>
                    <a:pt x="1" y="3511"/>
                  </a:lnTo>
                  <a:cubicBezTo>
                    <a:pt x="1" y="3874"/>
                    <a:pt x="296" y="4170"/>
                    <a:pt x="659" y="4170"/>
                  </a:cubicBezTo>
                  <a:lnTo>
                    <a:pt x="9398" y="4170"/>
                  </a:lnTo>
                  <a:cubicBezTo>
                    <a:pt x="9760" y="4170"/>
                    <a:pt x="10056" y="3874"/>
                    <a:pt x="10056" y="3511"/>
                  </a:cubicBezTo>
                  <a:lnTo>
                    <a:pt x="10056" y="2033"/>
                  </a:lnTo>
                  <a:cubicBezTo>
                    <a:pt x="10056" y="1479"/>
                    <a:pt x="9703" y="983"/>
                    <a:pt x="9178" y="802"/>
                  </a:cubicBezTo>
                  <a:lnTo>
                    <a:pt x="6917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1" name="Google Shape;7701;p50"/>
            <p:cNvSpPr/>
            <p:nvPr/>
          </p:nvSpPr>
          <p:spPr>
            <a:xfrm>
              <a:off x="7197633" y="2920131"/>
              <a:ext cx="194633" cy="291544"/>
            </a:xfrm>
            <a:custGeom>
              <a:avLst/>
              <a:gdLst/>
              <a:ahLst/>
              <a:cxnLst/>
              <a:rect l="l" t="t" r="r" b="b"/>
              <a:pathLst>
                <a:path w="7433" h="11134" extrusionOk="0">
                  <a:moveTo>
                    <a:pt x="3712" y="1"/>
                  </a:moveTo>
                  <a:cubicBezTo>
                    <a:pt x="2405" y="1"/>
                    <a:pt x="1088" y="3054"/>
                    <a:pt x="1088" y="5458"/>
                  </a:cubicBezTo>
                  <a:lnTo>
                    <a:pt x="1088" y="6326"/>
                  </a:lnTo>
                  <a:cubicBezTo>
                    <a:pt x="1088" y="6736"/>
                    <a:pt x="897" y="7127"/>
                    <a:pt x="564" y="7375"/>
                  </a:cubicBezTo>
                  <a:cubicBezTo>
                    <a:pt x="201" y="7642"/>
                    <a:pt x="1" y="7957"/>
                    <a:pt x="1" y="8301"/>
                  </a:cubicBezTo>
                  <a:cubicBezTo>
                    <a:pt x="1" y="9264"/>
                    <a:pt x="936" y="11134"/>
                    <a:pt x="3712" y="11134"/>
                  </a:cubicBezTo>
                  <a:cubicBezTo>
                    <a:pt x="6488" y="11134"/>
                    <a:pt x="7423" y="9264"/>
                    <a:pt x="7423" y="8301"/>
                  </a:cubicBezTo>
                  <a:cubicBezTo>
                    <a:pt x="7432" y="7957"/>
                    <a:pt x="7222" y="7642"/>
                    <a:pt x="6869" y="7375"/>
                  </a:cubicBezTo>
                  <a:cubicBezTo>
                    <a:pt x="6536" y="7127"/>
                    <a:pt x="6335" y="6736"/>
                    <a:pt x="6335" y="6326"/>
                  </a:cubicBezTo>
                  <a:lnTo>
                    <a:pt x="6335" y="5458"/>
                  </a:lnTo>
                  <a:cubicBezTo>
                    <a:pt x="6335" y="3054"/>
                    <a:pt x="5028" y="1"/>
                    <a:pt x="3712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2" name="Google Shape;7702;p50"/>
            <p:cNvSpPr/>
            <p:nvPr/>
          </p:nvSpPr>
          <p:spPr>
            <a:xfrm>
              <a:off x="7240105" y="3114240"/>
              <a:ext cx="147657" cy="96204"/>
            </a:xfrm>
            <a:custGeom>
              <a:avLst/>
              <a:gdLst/>
              <a:ahLst/>
              <a:cxnLst/>
              <a:rect l="l" t="t" r="r" b="b"/>
              <a:pathLst>
                <a:path w="5639" h="3674" extrusionOk="0">
                  <a:moveTo>
                    <a:pt x="5295" y="0"/>
                  </a:moveTo>
                  <a:cubicBezTo>
                    <a:pt x="5066" y="763"/>
                    <a:pt x="4656" y="1460"/>
                    <a:pt x="4084" y="2013"/>
                  </a:cubicBezTo>
                  <a:cubicBezTo>
                    <a:pt x="3212" y="2843"/>
                    <a:pt x="2009" y="3283"/>
                    <a:pt x="630" y="3283"/>
                  </a:cubicBezTo>
                  <a:cubicBezTo>
                    <a:pt x="424" y="3283"/>
                    <a:pt x="214" y="3273"/>
                    <a:pt x="1" y="3253"/>
                  </a:cubicBezTo>
                  <a:lnTo>
                    <a:pt x="1" y="3253"/>
                  </a:lnTo>
                  <a:cubicBezTo>
                    <a:pt x="439" y="3473"/>
                    <a:pt x="907" y="3616"/>
                    <a:pt x="1393" y="3673"/>
                  </a:cubicBezTo>
                  <a:cubicBezTo>
                    <a:pt x="2567" y="3540"/>
                    <a:pt x="3597" y="3082"/>
                    <a:pt x="4379" y="2338"/>
                  </a:cubicBezTo>
                  <a:cubicBezTo>
                    <a:pt x="4952" y="1784"/>
                    <a:pt x="5381" y="1107"/>
                    <a:pt x="5639" y="353"/>
                  </a:cubicBezTo>
                  <a:cubicBezTo>
                    <a:pt x="5543" y="220"/>
                    <a:pt x="5429" y="96"/>
                    <a:pt x="529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3" name="Google Shape;7703;p50"/>
            <p:cNvSpPr/>
            <p:nvPr/>
          </p:nvSpPr>
          <p:spPr>
            <a:xfrm>
              <a:off x="7220623" y="3000074"/>
              <a:ext cx="148652" cy="125924"/>
            </a:xfrm>
            <a:custGeom>
              <a:avLst/>
              <a:gdLst/>
              <a:ahLst/>
              <a:cxnLst/>
              <a:rect l="l" t="t" r="r" b="b"/>
              <a:pathLst>
                <a:path w="5677" h="4809" extrusionOk="0">
                  <a:moveTo>
                    <a:pt x="2843" y="1"/>
                  </a:moveTo>
                  <a:cubicBezTo>
                    <a:pt x="1279" y="1"/>
                    <a:pt x="0" y="1079"/>
                    <a:pt x="0" y="2405"/>
                  </a:cubicBezTo>
                  <a:cubicBezTo>
                    <a:pt x="0" y="3731"/>
                    <a:pt x="1279" y="4809"/>
                    <a:pt x="2843" y="4809"/>
                  </a:cubicBezTo>
                  <a:cubicBezTo>
                    <a:pt x="4408" y="4809"/>
                    <a:pt x="5677" y="3731"/>
                    <a:pt x="5677" y="2405"/>
                  </a:cubicBezTo>
                  <a:cubicBezTo>
                    <a:pt x="5677" y="1079"/>
                    <a:pt x="4408" y="1"/>
                    <a:pt x="284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4" name="Google Shape;7704;p50"/>
            <p:cNvSpPr/>
            <p:nvPr/>
          </p:nvSpPr>
          <p:spPr>
            <a:xfrm>
              <a:off x="7220623" y="2954355"/>
              <a:ext cx="148914" cy="142918"/>
            </a:xfrm>
            <a:custGeom>
              <a:avLst/>
              <a:gdLst/>
              <a:ahLst/>
              <a:cxnLst/>
              <a:rect l="l" t="t" r="r" b="b"/>
              <a:pathLst>
                <a:path w="5687" h="5458" extrusionOk="0">
                  <a:moveTo>
                    <a:pt x="0" y="1"/>
                  </a:moveTo>
                  <a:lnTo>
                    <a:pt x="0" y="2624"/>
                  </a:lnTo>
                  <a:cubicBezTo>
                    <a:pt x="0" y="4189"/>
                    <a:pt x="1269" y="5458"/>
                    <a:pt x="2843" y="5458"/>
                  </a:cubicBezTo>
                  <a:cubicBezTo>
                    <a:pt x="4408" y="5458"/>
                    <a:pt x="5686" y="4189"/>
                    <a:pt x="5686" y="2624"/>
                  </a:cubicBezTo>
                  <a:lnTo>
                    <a:pt x="568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5" name="Google Shape;7705;p50"/>
            <p:cNvSpPr/>
            <p:nvPr/>
          </p:nvSpPr>
          <p:spPr>
            <a:xfrm>
              <a:off x="7220387" y="2954355"/>
              <a:ext cx="148888" cy="143180"/>
            </a:xfrm>
            <a:custGeom>
              <a:avLst/>
              <a:gdLst/>
              <a:ahLst/>
              <a:cxnLst/>
              <a:rect l="l" t="t" r="r" b="b"/>
              <a:pathLst>
                <a:path w="5686" h="5468" extrusionOk="0">
                  <a:moveTo>
                    <a:pt x="9" y="1"/>
                  </a:moveTo>
                  <a:lnTo>
                    <a:pt x="9" y="2624"/>
                  </a:lnTo>
                  <a:cubicBezTo>
                    <a:pt x="1" y="4211"/>
                    <a:pt x="1293" y="5467"/>
                    <a:pt x="2819" y="5467"/>
                  </a:cubicBezTo>
                  <a:cubicBezTo>
                    <a:pt x="2971" y="5467"/>
                    <a:pt x="3126" y="5455"/>
                    <a:pt x="3282" y="5429"/>
                  </a:cubicBezTo>
                  <a:cubicBezTo>
                    <a:pt x="1898" y="5210"/>
                    <a:pt x="878" y="4017"/>
                    <a:pt x="887" y="2624"/>
                  </a:cubicBezTo>
                  <a:lnTo>
                    <a:pt x="887" y="2185"/>
                  </a:lnTo>
                  <a:cubicBezTo>
                    <a:pt x="887" y="1222"/>
                    <a:pt x="1669" y="440"/>
                    <a:pt x="2633" y="440"/>
                  </a:cubicBezTo>
                  <a:lnTo>
                    <a:pt x="5686" y="440"/>
                  </a:lnTo>
                  <a:lnTo>
                    <a:pt x="5686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6" name="Google Shape;7706;p50"/>
            <p:cNvSpPr/>
            <p:nvPr/>
          </p:nvSpPr>
          <p:spPr>
            <a:xfrm>
              <a:off x="7269851" y="3045714"/>
              <a:ext cx="50747" cy="17361"/>
            </a:xfrm>
            <a:custGeom>
              <a:avLst/>
              <a:gdLst/>
              <a:ahLst/>
              <a:cxnLst/>
              <a:rect l="l" t="t" r="r" b="b"/>
              <a:pathLst>
                <a:path w="1938" h="663" extrusionOk="0">
                  <a:moveTo>
                    <a:pt x="313" y="1"/>
                  </a:moveTo>
                  <a:cubicBezTo>
                    <a:pt x="143" y="1"/>
                    <a:pt x="1" y="224"/>
                    <a:pt x="162" y="385"/>
                  </a:cubicBezTo>
                  <a:cubicBezTo>
                    <a:pt x="380" y="567"/>
                    <a:pt x="651" y="662"/>
                    <a:pt x="932" y="662"/>
                  </a:cubicBezTo>
                  <a:cubicBezTo>
                    <a:pt x="946" y="662"/>
                    <a:pt x="959" y="662"/>
                    <a:pt x="973" y="662"/>
                  </a:cubicBezTo>
                  <a:cubicBezTo>
                    <a:pt x="986" y="662"/>
                    <a:pt x="1000" y="662"/>
                    <a:pt x="1013" y="662"/>
                  </a:cubicBezTo>
                  <a:cubicBezTo>
                    <a:pt x="1295" y="662"/>
                    <a:pt x="1565" y="567"/>
                    <a:pt x="1784" y="385"/>
                  </a:cubicBezTo>
                  <a:cubicBezTo>
                    <a:pt x="1938" y="224"/>
                    <a:pt x="1793" y="1"/>
                    <a:pt x="1623" y="1"/>
                  </a:cubicBezTo>
                  <a:cubicBezTo>
                    <a:pt x="1572" y="1"/>
                    <a:pt x="1518" y="21"/>
                    <a:pt x="1469" y="70"/>
                  </a:cubicBezTo>
                  <a:cubicBezTo>
                    <a:pt x="1321" y="175"/>
                    <a:pt x="1147" y="228"/>
                    <a:pt x="972" y="228"/>
                  </a:cubicBezTo>
                  <a:cubicBezTo>
                    <a:pt x="796" y="228"/>
                    <a:pt x="620" y="175"/>
                    <a:pt x="467" y="70"/>
                  </a:cubicBezTo>
                  <a:cubicBezTo>
                    <a:pt x="418" y="21"/>
                    <a:pt x="365" y="1"/>
                    <a:pt x="313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7" name="Google Shape;7707;p50"/>
            <p:cNvSpPr/>
            <p:nvPr/>
          </p:nvSpPr>
          <p:spPr>
            <a:xfrm>
              <a:off x="7255344" y="3005939"/>
              <a:ext cx="11260" cy="16889"/>
            </a:xfrm>
            <a:custGeom>
              <a:avLst/>
              <a:gdLst/>
              <a:ahLst/>
              <a:cxnLst/>
              <a:rect l="l" t="t" r="r" b="b"/>
              <a:pathLst>
                <a:path w="430" h="645" extrusionOk="0">
                  <a:moveTo>
                    <a:pt x="215" y="1"/>
                  </a:moveTo>
                  <a:cubicBezTo>
                    <a:pt x="108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49"/>
                    <a:pt x="96" y="645"/>
                    <a:pt x="210" y="645"/>
                  </a:cubicBezTo>
                  <a:cubicBezTo>
                    <a:pt x="334" y="645"/>
                    <a:pt x="430" y="54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8" name="Google Shape;7708;p50"/>
            <p:cNvSpPr/>
            <p:nvPr/>
          </p:nvSpPr>
          <p:spPr>
            <a:xfrm>
              <a:off x="7323792" y="3005939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49"/>
                    <a:pt x="96" y="645"/>
                    <a:pt x="220" y="645"/>
                  </a:cubicBezTo>
                  <a:cubicBezTo>
                    <a:pt x="344" y="645"/>
                    <a:pt x="439" y="54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9" name="Google Shape;7709;p50"/>
            <p:cNvSpPr/>
            <p:nvPr/>
          </p:nvSpPr>
          <p:spPr>
            <a:xfrm>
              <a:off x="7247594" y="2988578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726" y="440"/>
                  </a:lnTo>
                  <a:cubicBezTo>
                    <a:pt x="1021" y="440"/>
                    <a:pt x="1021" y="1"/>
                    <a:pt x="72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0" name="Google Shape;7710;p50"/>
            <p:cNvSpPr/>
            <p:nvPr/>
          </p:nvSpPr>
          <p:spPr>
            <a:xfrm>
              <a:off x="7316303" y="298857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1" name="Google Shape;7711;p50"/>
            <p:cNvSpPr/>
            <p:nvPr/>
          </p:nvSpPr>
          <p:spPr>
            <a:xfrm>
              <a:off x="7189646" y="2880251"/>
              <a:ext cx="208852" cy="285469"/>
            </a:xfrm>
            <a:custGeom>
              <a:avLst/>
              <a:gdLst/>
              <a:ahLst/>
              <a:cxnLst/>
              <a:rect l="l" t="t" r="r" b="b"/>
              <a:pathLst>
                <a:path w="7976" h="10902" extrusionOk="0">
                  <a:moveTo>
                    <a:pt x="4017" y="0"/>
                  </a:moveTo>
                  <a:cubicBezTo>
                    <a:pt x="2066" y="0"/>
                    <a:pt x="435" y="1515"/>
                    <a:pt x="315" y="3489"/>
                  </a:cubicBezTo>
                  <a:lnTo>
                    <a:pt x="124" y="6771"/>
                  </a:lnTo>
                  <a:cubicBezTo>
                    <a:pt x="0" y="8908"/>
                    <a:pt x="1613" y="10749"/>
                    <a:pt x="3750" y="10902"/>
                  </a:cubicBezTo>
                  <a:cubicBezTo>
                    <a:pt x="2414" y="10758"/>
                    <a:pt x="1393" y="9633"/>
                    <a:pt x="1393" y="8288"/>
                  </a:cubicBezTo>
                  <a:lnTo>
                    <a:pt x="1393" y="6981"/>
                  </a:lnTo>
                  <a:cubicBezTo>
                    <a:pt x="1393" y="4577"/>
                    <a:pt x="2710" y="1524"/>
                    <a:pt x="4017" y="1524"/>
                  </a:cubicBezTo>
                  <a:cubicBezTo>
                    <a:pt x="5333" y="1524"/>
                    <a:pt x="6640" y="4577"/>
                    <a:pt x="6640" y="6981"/>
                  </a:cubicBezTo>
                  <a:lnTo>
                    <a:pt x="6640" y="9098"/>
                  </a:lnTo>
                  <a:cubicBezTo>
                    <a:pt x="6640" y="9287"/>
                    <a:pt x="6795" y="9405"/>
                    <a:pt x="6951" y="9405"/>
                  </a:cubicBezTo>
                  <a:cubicBezTo>
                    <a:pt x="7041" y="9405"/>
                    <a:pt x="7131" y="9366"/>
                    <a:pt x="7194" y="9280"/>
                  </a:cubicBezTo>
                  <a:cubicBezTo>
                    <a:pt x="7718" y="8555"/>
                    <a:pt x="7976" y="7667"/>
                    <a:pt x="7928" y="6771"/>
                  </a:cubicBezTo>
                  <a:lnTo>
                    <a:pt x="7737" y="3584"/>
                  </a:lnTo>
                  <a:cubicBezTo>
                    <a:pt x="7613" y="1686"/>
                    <a:pt x="6135" y="112"/>
                    <a:pt x="4246" y="7"/>
                  </a:cubicBezTo>
                  <a:cubicBezTo>
                    <a:pt x="4169" y="2"/>
                    <a:pt x="4093" y="0"/>
                    <a:pt x="4017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12" name="Google Shape;7712;p50"/>
          <p:cNvGrpSpPr/>
          <p:nvPr/>
        </p:nvGrpSpPr>
        <p:grpSpPr>
          <a:xfrm>
            <a:off x="6712032" y="2880172"/>
            <a:ext cx="263316" cy="354493"/>
            <a:chOff x="6712032" y="2880172"/>
            <a:chExt cx="263316" cy="354493"/>
          </a:xfrm>
        </p:grpSpPr>
        <p:sp>
          <p:nvSpPr>
            <p:cNvPr id="7713" name="Google Shape;7713;p50"/>
            <p:cNvSpPr/>
            <p:nvPr/>
          </p:nvSpPr>
          <p:spPr>
            <a:xfrm>
              <a:off x="6729995" y="2880172"/>
              <a:ext cx="227600" cy="209113"/>
            </a:xfrm>
            <a:custGeom>
              <a:avLst/>
              <a:gdLst/>
              <a:ahLst/>
              <a:cxnLst/>
              <a:rect l="l" t="t" r="r" b="b"/>
              <a:pathLst>
                <a:path w="8692" h="7986" extrusionOk="0">
                  <a:moveTo>
                    <a:pt x="4351" y="0"/>
                  </a:moveTo>
                  <a:cubicBezTo>
                    <a:pt x="2825" y="0"/>
                    <a:pt x="640" y="1078"/>
                    <a:pt x="640" y="3273"/>
                  </a:cubicBezTo>
                  <a:lnTo>
                    <a:pt x="640" y="5839"/>
                  </a:lnTo>
                  <a:cubicBezTo>
                    <a:pt x="640" y="6278"/>
                    <a:pt x="373" y="6449"/>
                    <a:pt x="182" y="6516"/>
                  </a:cubicBezTo>
                  <a:cubicBezTo>
                    <a:pt x="68" y="6545"/>
                    <a:pt x="1" y="6678"/>
                    <a:pt x="39" y="6793"/>
                  </a:cubicBezTo>
                  <a:cubicBezTo>
                    <a:pt x="139" y="7057"/>
                    <a:pt x="387" y="7425"/>
                    <a:pt x="981" y="7425"/>
                  </a:cubicBezTo>
                  <a:cubicBezTo>
                    <a:pt x="1010" y="7425"/>
                    <a:pt x="1039" y="7424"/>
                    <a:pt x="1069" y="7422"/>
                  </a:cubicBezTo>
                  <a:cubicBezTo>
                    <a:pt x="1338" y="7780"/>
                    <a:pt x="1751" y="7985"/>
                    <a:pt x="2186" y="7985"/>
                  </a:cubicBezTo>
                  <a:cubicBezTo>
                    <a:pt x="2262" y="7985"/>
                    <a:pt x="2338" y="7979"/>
                    <a:pt x="2415" y="7966"/>
                  </a:cubicBezTo>
                  <a:cubicBezTo>
                    <a:pt x="2806" y="7909"/>
                    <a:pt x="3206" y="7871"/>
                    <a:pt x="3607" y="7861"/>
                  </a:cubicBezTo>
                  <a:lnTo>
                    <a:pt x="5095" y="7861"/>
                  </a:lnTo>
                  <a:cubicBezTo>
                    <a:pt x="5486" y="7871"/>
                    <a:pt x="5887" y="7909"/>
                    <a:pt x="6288" y="7966"/>
                  </a:cubicBezTo>
                  <a:cubicBezTo>
                    <a:pt x="6363" y="7979"/>
                    <a:pt x="6438" y="7985"/>
                    <a:pt x="6513" y="7985"/>
                  </a:cubicBezTo>
                  <a:cubicBezTo>
                    <a:pt x="6942" y="7985"/>
                    <a:pt x="7355" y="7780"/>
                    <a:pt x="7623" y="7422"/>
                  </a:cubicBezTo>
                  <a:cubicBezTo>
                    <a:pt x="7654" y="7424"/>
                    <a:pt x="7684" y="7425"/>
                    <a:pt x="7712" y="7425"/>
                  </a:cubicBezTo>
                  <a:cubicBezTo>
                    <a:pt x="8314" y="7425"/>
                    <a:pt x="8554" y="7057"/>
                    <a:pt x="8654" y="6793"/>
                  </a:cubicBezTo>
                  <a:cubicBezTo>
                    <a:pt x="8692" y="6678"/>
                    <a:pt x="8635" y="6545"/>
                    <a:pt x="8511" y="6516"/>
                  </a:cubicBezTo>
                  <a:cubicBezTo>
                    <a:pt x="8320" y="6440"/>
                    <a:pt x="8062" y="6268"/>
                    <a:pt x="8062" y="5829"/>
                  </a:cubicBezTo>
                  <a:lnTo>
                    <a:pt x="8062" y="2834"/>
                  </a:lnTo>
                  <a:cubicBezTo>
                    <a:pt x="8062" y="1718"/>
                    <a:pt x="7232" y="792"/>
                    <a:pt x="6126" y="659"/>
                  </a:cubicBezTo>
                  <a:cubicBezTo>
                    <a:pt x="5992" y="649"/>
                    <a:pt x="5868" y="582"/>
                    <a:pt x="5792" y="477"/>
                  </a:cubicBezTo>
                  <a:cubicBezTo>
                    <a:pt x="5582" y="163"/>
                    <a:pt x="5095" y="0"/>
                    <a:pt x="435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4" name="Google Shape;7714;p50"/>
            <p:cNvSpPr/>
            <p:nvPr/>
          </p:nvSpPr>
          <p:spPr>
            <a:xfrm>
              <a:off x="6843926" y="2880172"/>
              <a:ext cx="113669" cy="209009"/>
            </a:xfrm>
            <a:custGeom>
              <a:avLst/>
              <a:gdLst/>
              <a:ahLst/>
              <a:cxnLst/>
              <a:rect l="l" t="t" r="r" b="b"/>
              <a:pathLst>
                <a:path w="4341" h="7982" extrusionOk="0">
                  <a:moveTo>
                    <a:pt x="0" y="0"/>
                  </a:moveTo>
                  <a:lnTo>
                    <a:pt x="0" y="7861"/>
                  </a:lnTo>
                  <a:lnTo>
                    <a:pt x="744" y="7861"/>
                  </a:lnTo>
                  <a:cubicBezTo>
                    <a:pt x="1145" y="7861"/>
                    <a:pt x="1546" y="7899"/>
                    <a:pt x="1937" y="7966"/>
                  </a:cubicBezTo>
                  <a:cubicBezTo>
                    <a:pt x="2007" y="7977"/>
                    <a:pt x="2077" y="7982"/>
                    <a:pt x="2147" y="7982"/>
                  </a:cubicBezTo>
                  <a:cubicBezTo>
                    <a:pt x="2588" y="7982"/>
                    <a:pt x="3009" y="7777"/>
                    <a:pt x="3272" y="7422"/>
                  </a:cubicBezTo>
                  <a:cubicBezTo>
                    <a:pt x="3296" y="7423"/>
                    <a:pt x="3318" y="7424"/>
                    <a:pt x="3341" y="7424"/>
                  </a:cubicBezTo>
                  <a:cubicBezTo>
                    <a:pt x="3959" y="7424"/>
                    <a:pt x="4211" y="7050"/>
                    <a:pt x="4303" y="6783"/>
                  </a:cubicBezTo>
                  <a:cubicBezTo>
                    <a:pt x="4341" y="6669"/>
                    <a:pt x="4284" y="6545"/>
                    <a:pt x="4160" y="6507"/>
                  </a:cubicBezTo>
                  <a:cubicBezTo>
                    <a:pt x="3969" y="6440"/>
                    <a:pt x="3711" y="6268"/>
                    <a:pt x="3711" y="5829"/>
                  </a:cubicBezTo>
                  <a:lnTo>
                    <a:pt x="3711" y="2834"/>
                  </a:lnTo>
                  <a:cubicBezTo>
                    <a:pt x="3711" y="1718"/>
                    <a:pt x="2881" y="792"/>
                    <a:pt x="1775" y="659"/>
                  </a:cubicBezTo>
                  <a:cubicBezTo>
                    <a:pt x="1641" y="649"/>
                    <a:pt x="1517" y="582"/>
                    <a:pt x="1441" y="477"/>
                  </a:cubicBezTo>
                  <a:cubicBezTo>
                    <a:pt x="1231" y="163"/>
                    <a:pt x="744" y="0"/>
                    <a:pt x="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5" name="Google Shape;7715;p50"/>
            <p:cNvSpPr/>
            <p:nvPr/>
          </p:nvSpPr>
          <p:spPr>
            <a:xfrm>
              <a:off x="6712032" y="3118980"/>
              <a:ext cx="263316" cy="115685"/>
            </a:xfrm>
            <a:custGeom>
              <a:avLst/>
              <a:gdLst/>
              <a:ahLst/>
              <a:cxnLst/>
              <a:rect l="l" t="t" r="r" b="b"/>
              <a:pathLst>
                <a:path w="10056" h="4418" extrusionOk="0">
                  <a:moveTo>
                    <a:pt x="6564" y="1"/>
                  </a:moveTo>
                  <a:lnTo>
                    <a:pt x="6564" y="373"/>
                  </a:lnTo>
                  <a:cubicBezTo>
                    <a:pt x="6564" y="1279"/>
                    <a:pt x="5829" y="2013"/>
                    <a:pt x="4923" y="2013"/>
                  </a:cubicBezTo>
                  <a:cubicBezTo>
                    <a:pt x="4016" y="2013"/>
                    <a:pt x="3282" y="1279"/>
                    <a:pt x="3282" y="373"/>
                  </a:cubicBezTo>
                  <a:lnTo>
                    <a:pt x="3282" y="182"/>
                  </a:lnTo>
                  <a:cubicBezTo>
                    <a:pt x="3234" y="210"/>
                    <a:pt x="3186" y="239"/>
                    <a:pt x="3139" y="258"/>
                  </a:cubicBezTo>
                  <a:lnTo>
                    <a:pt x="878" y="1050"/>
                  </a:lnTo>
                  <a:cubicBezTo>
                    <a:pt x="353" y="1231"/>
                    <a:pt x="0" y="1727"/>
                    <a:pt x="0" y="2290"/>
                  </a:cubicBezTo>
                  <a:lnTo>
                    <a:pt x="0" y="3759"/>
                  </a:lnTo>
                  <a:cubicBezTo>
                    <a:pt x="0" y="4122"/>
                    <a:pt x="296" y="4418"/>
                    <a:pt x="658" y="4418"/>
                  </a:cubicBezTo>
                  <a:lnTo>
                    <a:pt x="9397" y="4418"/>
                  </a:lnTo>
                  <a:cubicBezTo>
                    <a:pt x="9759" y="4418"/>
                    <a:pt x="10055" y="4122"/>
                    <a:pt x="10055" y="3759"/>
                  </a:cubicBezTo>
                  <a:lnTo>
                    <a:pt x="10055" y="2281"/>
                  </a:lnTo>
                  <a:cubicBezTo>
                    <a:pt x="10055" y="1727"/>
                    <a:pt x="9702" y="1231"/>
                    <a:pt x="9177" y="1050"/>
                  </a:cubicBezTo>
                  <a:lnTo>
                    <a:pt x="6926" y="258"/>
                  </a:lnTo>
                  <a:cubicBezTo>
                    <a:pt x="6783" y="201"/>
                    <a:pt x="6659" y="115"/>
                    <a:pt x="6564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6" name="Google Shape;7716;p50"/>
            <p:cNvSpPr/>
            <p:nvPr/>
          </p:nvSpPr>
          <p:spPr>
            <a:xfrm>
              <a:off x="6768487" y="3118980"/>
              <a:ext cx="150407" cy="81802"/>
            </a:xfrm>
            <a:custGeom>
              <a:avLst/>
              <a:gdLst/>
              <a:ahLst/>
              <a:cxnLst/>
              <a:rect l="l" t="t" r="r" b="b"/>
              <a:pathLst>
                <a:path w="5744" h="3124" extrusionOk="0">
                  <a:moveTo>
                    <a:pt x="4398" y="1"/>
                  </a:moveTo>
                  <a:lnTo>
                    <a:pt x="4398" y="373"/>
                  </a:lnTo>
                  <a:cubicBezTo>
                    <a:pt x="4398" y="1279"/>
                    <a:pt x="3663" y="2013"/>
                    <a:pt x="2767" y="2013"/>
                  </a:cubicBezTo>
                  <a:cubicBezTo>
                    <a:pt x="1860" y="2013"/>
                    <a:pt x="1126" y="1279"/>
                    <a:pt x="1126" y="373"/>
                  </a:cubicBezTo>
                  <a:lnTo>
                    <a:pt x="1126" y="182"/>
                  </a:lnTo>
                  <a:cubicBezTo>
                    <a:pt x="1078" y="210"/>
                    <a:pt x="1030" y="230"/>
                    <a:pt x="973" y="249"/>
                  </a:cubicBezTo>
                  <a:lnTo>
                    <a:pt x="0" y="602"/>
                  </a:lnTo>
                  <a:cubicBezTo>
                    <a:pt x="10" y="1183"/>
                    <a:pt x="124" y="1775"/>
                    <a:pt x="353" y="2319"/>
                  </a:cubicBezTo>
                  <a:cubicBezTo>
                    <a:pt x="558" y="2816"/>
                    <a:pt x="1037" y="3124"/>
                    <a:pt x="1553" y="3124"/>
                  </a:cubicBezTo>
                  <a:cubicBezTo>
                    <a:pt x="1661" y="3124"/>
                    <a:pt x="1770" y="3110"/>
                    <a:pt x="1879" y="3082"/>
                  </a:cubicBezTo>
                  <a:lnTo>
                    <a:pt x="2872" y="2834"/>
                  </a:lnTo>
                  <a:lnTo>
                    <a:pt x="3864" y="3082"/>
                  </a:lnTo>
                  <a:cubicBezTo>
                    <a:pt x="3973" y="3110"/>
                    <a:pt x="4083" y="3124"/>
                    <a:pt x="4191" y="3124"/>
                  </a:cubicBezTo>
                  <a:cubicBezTo>
                    <a:pt x="4709" y="3124"/>
                    <a:pt x="5195" y="2816"/>
                    <a:pt x="5400" y="2319"/>
                  </a:cubicBezTo>
                  <a:cubicBezTo>
                    <a:pt x="5619" y="1775"/>
                    <a:pt x="5743" y="1183"/>
                    <a:pt x="5743" y="602"/>
                  </a:cubicBezTo>
                  <a:lnTo>
                    <a:pt x="4761" y="249"/>
                  </a:lnTo>
                  <a:cubicBezTo>
                    <a:pt x="4627" y="201"/>
                    <a:pt x="4503" y="115"/>
                    <a:pt x="4398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7" name="Google Shape;7717;p50"/>
            <p:cNvSpPr/>
            <p:nvPr/>
          </p:nvSpPr>
          <p:spPr>
            <a:xfrm>
              <a:off x="6714755" y="3155953"/>
              <a:ext cx="48992" cy="78712"/>
            </a:xfrm>
            <a:custGeom>
              <a:avLst/>
              <a:gdLst/>
              <a:ahLst/>
              <a:cxnLst/>
              <a:rect l="l" t="t" r="r" b="b"/>
              <a:pathLst>
                <a:path w="1871" h="3006" extrusionOk="0">
                  <a:moveTo>
                    <a:pt x="239" y="0"/>
                  </a:moveTo>
                  <a:cubicBezTo>
                    <a:pt x="135" y="105"/>
                    <a:pt x="58" y="239"/>
                    <a:pt x="1" y="373"/>
                  </a:cubicBezTo>
                  <a:lnTo>
                    <a:pt x="1193" y="1393"/>
                  </a:lnTo>
                  <a:cubicBezTo>
                    <a:pt x="1337" y="1517"/>
                    <a:pt x="1422" y="1699"/>
                    <a:pt x="1422" y="1889"/>
                  </a:cubicBezTo>
                  <a:lnTo>
                    <a:pt x="1422" y="3006"/>
                  </a:lnTo>
                  <a:lnTo>
                    <a:pt x="1871" y="3006"/>
                  </a:lnTo>
                  <a:lnTo>
                    <a:pt x="1871" y="1889"/>
                  </a:lnTo>
                  <a:cubicBezTo>
                    <a:pt x="1871" y="1575"/>
                    <a:pt x="1728" y="1269"/>
                    <a:pt x="1480" y="1059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8" name="Google Shape;7718;p50"/>
            <p:cNvSpPr/>
            <p:nvPr/>
          </p:nvSpPr>
          <p:spPr>
            <a:xfrm>
              <a:off x="6923842" y="3155953"/>
              <a:ext cx="48992" cy="78712"/>
            </a:xfrm>
            <a:custGeom>
              <a:avLst/>
              <a:gdLst/>
              <a:ahLst/>
              <a:cxnLst/>
              <a:rect l="l" t="t" r="r" b="b"/>
              <a:pathLst>
                <a:path w="1871" h="3006" extrusionOk="0">
                  <a:moveTo>
                    <a:pt x="1632" y="0"/>
                  </a:moveTo>
                  <a:lnTo>
                    <a:pt x="383" y="1059"/>
                  </a:lnTo>
                  <a:cubicBezTo>
                    <a:pt x="144" y="1269"/>
                    <a:pt x="1" y="1575"/>
                    <a:pt x="1" y="1889"/>
                  </a:cubicBezTo>
                  <a:lnTo>
                    <a:pt x="1" y="3006"/>
                  </a:lnTo>
                  <a:lnTo>
                    <a:pt x="449" y="3006"/>
                  </a:lnTo>
                  <a:lnTo>
                    <a:pt x="449" y="1889"/>
                  </a:lnTo>
                  <a:cubicBezTo>
                    <a:pt x="440" y="1699"/>
                    <a:pt x="526" y="1517"/>
                    <a:pt x="678" y="1393"/>
                  </a:cubicBezTo>
                  <a:lnTo>
                    <a:pt x="1871" y="373"/>
                  </a:lnTo>
                  <a:cubicBezTo>
                    <a:pt x="1814" y="239"/>
                    <a:pt x="1728" y="105"/>
                    <a:pt x="1632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9" name="Google Shape;7719;p50"/>
            <p:cNvSpPr/>
            <p:nvPr/>
          </p:nvSpPr>
          <p:spPr>
            <a:xfrm>
              <a:off x="6778961" y="3108741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5" y="0"/>
                  </a:moveTo>
                  <a:lnTo>
                    <a:pt x="344" y="287"/>
                  </a:lnTo>
                  <a:cubicBezTo>
                    <a:pt x="172" y="344"/>
                    <a:pt x="58" y="496"/>
                    <a:pt x="48" y="678"/>
                  </a:cubicBezTo>
                  <a:cubicBezTo>
                    <a:pt x="1" y="1307"/>
                    <a:pt x="115" y="1947"/>
                    <a:pt x="354" y="2538"/>
                  </a:cubicBezTo>
                  <a:cubicBezTo>
                    <a:pt x="497" y="2871"/>
                    <a:pt x="818" y="3079"/>
                    <a:pt x="1163" y="3079"/>
                  </a:cubicBezTo>
                  <a:cubicBezTo>
                    <a:pt x="1233" y="3079"/>
                    <a:pt x="1304" y="3071"/>
                    <a:pt x="1375" y="3053"/>
                  </a:cubicBezTo>
                  <a:lnTo>
                    <a:pt x="2472" y="2777"/>
                  </a:lnTo>
                  <a:lnTo>
                    <a:pt x="3578" y="3053"/>
                  </a:lnTo>
                  <a:cubicBezTo>
                    <a:pt x="3649" y="3071"/>
                    <a:pt x="3720" y="3079"/>
                    <a:pt x="3789" y="3079"/>
                  </a:cubicBezTo>
                  <a:cubicBezTo>
                    <a:pt x="4135" y="3079"/>
                    <a:pt x="4456" y="2871"/>
                    <a:pt x="4599" y="2538"/>
                  </a:cubicBezTo>
                  <a:cubicBezTo>
                    <a:pt x="4838" y="1947"/>
                    <a:pt x="4942" y="1307"/>
                    <a:pt x="4904" y="678"/>
                  </a:cubicBezTo>
                  <a:cubicBezTo>
                    <a:pt x="4895" y="496"/>
                    <a:pt x="4780" y="344"/>
                    <a:pt x="4609" y="287"/>
                  </a:cubicBezTo>
                  <a:lnTo>
                    <a:pt x="3788" y="0"/>
                  </a:lnTo>
                  <a:lnTo>
                    <a:pt x="3788" y="649"/>
                  </a:lnTo>
                  <a:cubicBezTo>
                    <a:pt x="3788" y="1374"/>
                    <a:pt x="3206" y="1966"/>
                    <a:pt x="2481" y="1966"/>
                  </a:cubicBezTo>
                  <a:cubicBezTo>
                    <a:pt x="1756" y="1966"/>
                    <a:pt x="1165" y="1374"/>
                    <a:pt x="1165" y="649"/>
                  </a:cubicBezTo>
                  <a:lnTo>
                    <a:pt x="1165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0" name="Google Shape;7720;p50"/>
            <p:cNvSpPr/>
            <p:nvPr/>
          </p:nvSpPr>
          <p:spPr>
            <a:xfrm>
              <a:off x="6878149" y="3108479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1" name="Google Shape;7721;p50"/>
            <p:cNvSpPr/>
            <p:nvPr/>
          </p:nvSpPr>
          <p:spPr>
            <a:xfrm>
              <a:off x="6809440" y="3108479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"/>
                  </a:move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2" name="Google Shape;7722;p50"/>
            <p:cNvSpPr/>
            <p:nvPr/>
          </p:nvSpPr>
          <p:spPr>
            <a:xfrm>
              <a:off x="6797945" y="3108741"/>
              <a:ext cx="91464" cy="62975"/>
            </a:xfrm>
            <a:custGeom>
              <a:avLst/>
              <a:gdLst/>
              <a:ahLst/>
              <a:cxnLst/>
              <a:rect l="l" t="t" r="r" b="b"/>
              <a:pathLst>
                <a:path w="3493" h="2405" extrusionOk="0">
                  <a:moveTo>
                    <a:pt x="440" y="0"/>
                  </a:moveTo>
                  <a:lnTo>
                    <a:pt x="1" y="153"/>
                  </a:lnTo>
                  <a:lnTo>
                    <a:pt x="1" y="659"/>
                  </a:lnTo>
                  <a:cubicBezTo>
                    <a:pt x="1" y="1622"/>
                    <a:pt x="783" y="2404"/>
                    <a:pt x="1747" y="2404"/>
                  </a:cubicBezTo>
                  <a:cubicBezTo>
                    <a:pt x="2710" y="2404"/>
                    <a:pt x="3492" y="1622"/>
                    <a:pt x="3492" y="659"/>
                  </a:cubicBezTo>
                  <a:lnTo>
                    <a:pt x="3492" y="153"/>
                  </a:lnTo>
                  <a:lnTo>
                    <a:pt x="3063" y="0"/>
                  </a:lnTo>
                  <a:lnTo>
                    <a:pt x="3063" y="649"/>
                  </a:lnTo>
                  <a:cubicBezTo>
                    <a:pt x="3063" y="1374"/>
                    <a:pt x="2472" y="1966"/>
                    <a:pt x="1747" y="1966"/>
                  </a:cubicBezTo>
                  <a:cubicBezTo>
                    <a:pt x="1022" y="1966"/>
                    <a:pt x="440" y="1374"/>
                    <a:pt x="440" y="649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3" name="Google Shape;7723;p50"/>
            <p:cNvSpPr/>
            <p:nvPr/>
          </p:nvSpPr>
          <p:spPr>
            <a:xfrm>
              <a:off x="6809440" y="3080252"/>
              <a:ext cx="68736" cy="79969"/>
            </a:xfrm>
            <a:custGeom>
              <a:avLst/>
              <a:gdLst/>
              <a:ahLst/>
              <a:cxnLst/>
              <a:rect l="l" t="t" r="r" b="b"/>
              <a:pathLst>
                <a:path w="2625" h="3054" extrusionOk="0">
                  <a:moveTo>
                    <a:pt x="1" y="1"/>
                  </a:moveTo>
                  <a:lnTo>
                    <a:pt x="1" y="1747"/>
                  </a:lnTo>
                  <a:cubicBezTo>
                    <a:pt x="1" y="2472"/>
                    <a:pt x="583" y="3054"/>
                    <a:pt x="1308" y="3054"/>
                  </a:cubicBezTo>
                  <a:cubicBezTo>
                    <a:pt x="2033" y="3054"/>
                    <a:pt x="2624" y="2472"/>
                    <a:pt x="2624" y="1747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4" name="Google Shape;7724;p50"/>
            <p:cNvSpPr/>
            <p:nvPr/>
          </p:nvSpPr>
          <p:spPr>
            <a:xfrm>
              <a:off x="6809440" y="3080252"/>
              <a:ext cx="68736" cy="28568"/>
            </a:xfrm>
            <a:custGeom>
              <a:avLst/>
              <a:gdLst/>
              <a:ahLst/>
              <a:cxnLst/>
              <a:rect l="l" t="t" r="r" b="b"/>
              <a:pathLst>
                <a:path w="2625" h="1091" extrusionOk="0">
                  <a:moveTo>
                    <a:pt x="1" y="1"/>
                  </a:moveTo>
                  <a:lnTo>
                    <a:pt x="1" y="812"/>
                  </a:lnTo>
                  <a:cubicBezTo>
                    <a:pt x="416" y="998"/>
                    <a:pt x="862" y="1091"/>
                    <a:pt x="1309" y="1091"/>
                  </a:cubicBezTo>
                  <a:cubicBezTo>
                    <a:pt x="1756" y="1091"/>
                    <a:pt x="2204" y="998"/>
                    <a:pt x="2624" y="81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5" name="Google Shape;7725;p50"/>
            <p:cNvSpPr/>
            <p:nvPr/>
          </p:nvSpPr>
          <p:spPr>
            <a:xfrm>
              <a:off x="6747251" y="2920131"/>
              <a:ext cx="192617" cy="177142"/>
            </a:xfrm>
            <a:custGeom>
              <a:avLst/>
              <a:gdLst/>
              <a:ahLst/>
              <a:cxnLst/>
              <a:rect l="l" t="t" r="r" b="b"/>
              <a:pathLst>
                <a:path w="7356" h="6765" extrusionOk="0">
                  <a:moveTo>
                    <a:pt x="840" y="1"/>
                  </a:moveTo>
                  <a:lnTo>
                    <a:pt x="840" y="3054"/>
                  </a:lnTo>
                  <a:lnTo>
                    <a:pt x="735" y="3054"/>
                  </a:lnTo>
                  <a:cubicBezTo>
                    <a:pt x="0" y="3054"/>
                    <a:pt x="0" y="4151"/>
                    <a:pt x="735" y="4151"/>
                  </a:cubicBezTo>
                  <a:lnTo>
                    <a:pt x="849" y="4151"/>
                  </a:lnTo>
                  <a:cubicBezTo>
                    <a:pt x="964" y="5629"/>
                    <a:pt x="2194" y="6765"/>
                    <a:pt x="3683" y="6765"/>
                  </a:cubicBezTo>
                  <a:cubicBezTo>
                    <a:pt x="5161" y="6765"/>
                    <a:pt x="6392" y="5629"/>
                    <a:pt x="6506" y="4151"/>
                  </a:cubicBezTo>
                  <a:lnTo>
                    <a:pt x="6630" y="4151"/>
                  </a:lnTo>
                  <a:cubicBezTo>
                    <a:pt x="7355" y="4151"/>
                    <a:pt x="7355" y="3054"/>
                    <a:pt x="6630" y="3054"/>
                  </a:cubicBezTo>
                  <a:lnTo>
                    <a:pt x="6526" y="3054"/>
                  </a:lnTo>
                  <a:lnTo>
                    <a:pt x="6526" y="2615"/>
                  </a:lnTo>
                  <a:cubicBezTo>
                    <a:pt x="6526" y="1804"/>
                    <a:pt x="5428" y="1308"/>
                    <a:pt x="4780" y="220"/>
                  </a:cubicBezTo>
                  <a:lnTo>
                    <a:pt x="4780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6" name="Google Shape;7726;p50"/>
            <p:cNvSpPr/>
            <p:nvPr/>
          </p:nvSpPr>
          <p:spPr>
            <a:xfrm>
              <a:off x="6751231" y="2920131"/>
              <a:ext cx="130689" cy="177377"/>
            </a:xfrm>
            <a:custGeom>
              <a:avLst/>
              <a:gdLst/>
              <a:ahLst/>
              <a:cxnLst/>
              <a:rect l="l" t="t" r="r" b="b"/>
              <a:pathLst>
                <a:path w="4991" h="6774" extrusionOk="0">
                  <a:moveTo>
                    <a:pt x="688" y="1"/>
                  </a:moveTo>
                  <a:lnTo>
                    <a:pt x="688" y="3054"/>
                  </a:lnTo>
                  <a:lnTo>
                    <a:pt x="611" y="3054"/>
                  </a:lnTo>
                  <a:cubicBezTo>
                    <a:pt x="605" y="3053"/>
                    <a:pt x="599" y="3053"/>
                    <a:pt x="593" y="3053"/>
                  </a:cubicBezTo>
                  <a:cubicBezTo>
                    <a:pt x="315" y="3053"/>
                    <a:pt x="76" y="3269"/>
                    <a:pt x="39" y="3550"/>
                  </a:cubicBezTo>
                  <a:cubicBezTo>
                    <a:pt x="1" y="3864"/>
                    <a:pt x="258" y="4151"/>
                    <a:pt x="583" y="4151"/>
                  </a:cubicBezTo>
                  <a:lnTo>
                    <a:pt x="697" y="4151"/>
                  </a:lnTo>
                  <a:cubicBezTo>
                    <a:pt x="810" y="5646"/>
                    <a:pt x="2057" y="6773"/>
                    <a:pt x="3511" y="6773"/>
                  </a:cubicBezTo>
                  <a:cubicBezTo>
                    <a:pt x="3662" y="6773"/>
                    <a:pt x="3815" y="6761"/>
                    <a:pt x="3969" y="6736"/>
                  </a:cubicBezTo>
                  <a:cubicBezTo>
                    <a:pt x="2586" y="6517"/>
                    <a:pt x="1565" y="5324"/>
                    <a:pt x="1565" y="3931"/>
                  </a:cubicBezTo>
                  <a:lnTo>
                    <a:pt x="1565" y="2691"/>
                  </a:lnTo>
                  <a:cubicBezTo>
                    <a:pt x="1565" y="2357"/>
                    <a:pt x="1766" y="2042"/>
                    <a:pt x="2071" y="1899"/>
                  </a:cubicBezTo>
                  <a:cubicBezTo>
                    <a:pt x="2472" y="1718"/>
                    <a:pt x="2882" y="1575"/>
                    <a:pt x="3311" y="1441"/>
                  </a:cubicBezTo>
                  <a:cubicBezTo>
                    <a:pt x="3960" y="1231"/>
                    <a:pt x="4570" y="1031"/>
                    <a:pt x="4990" y="726"/>
                  </a:cubicBezTo>
                  <a:cubicBezTo>
                    <a:pt x="4857" y="564"/>
                    <a:pt x="4733" y="392"/>
                    <a:pt x="4628" y="220"/>
                  </a:cubicBezTo>
                  <a:lnTo>
                    <a:pt x="4628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7" name="Google Shape;7727;p50"/>
            <p:cNvSpPr/>
            <p:nvPr/>
          </p:nvSpPr>
          <p:spPr>
            <a:xfrm>
              <a:off x="6818474" y="3045714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4"/>
                    <a:pt x="161" y="385"/>
                  </a:cubicBezTo>
                  <a:cubicBezTo>
                    <a:pt x="371" y="567"/>
                    <a:pt x="641" y="662"/>
                    <a:pt x="922" y="662"/>
                  </a:cubicBezTo>
                  <a:cubicBezTo>
                    <a:pt x="936" y="662"/>
                    <a:pt x="949" y="662"/>
                    <a:pt x="963" y="662"/>
                  </a:cubicBezTo>
                  <a:cubicBezTo>
                    <a:pt x="976" y="662"/>
                    <a:pt x="990" y="662"/>
                    <a:pt x="1003" y="662"/>
                  </a:cubicBezTo>
                  <a:cubicBezTo>
                    <a:pt x="1284" y="662"/>
                    <a:pt x="1555" y="567"/>
                    <a:pt x="1774" y="385"/>
                  </a:cubicBezTo>
                  <a:cubicBezTo>
                    <a:pt x="1935" y="224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5"/>
                    <a:pt x="1139" y="228"/>
                    <a:pt x="964" y="228"/>
                  </a:cubicBezTo>
                  <a:cubicBezTo>
                    <a:pt x="789" y="228"/>
                    <a:pt x="614" y="175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8" name="Google Shape;7728;p50"/>
            <p:cNvSpPr/>
            <p:nvPr/>
          </p:nvSpPr>
          <p:spPr>
            <a:xfrm>
              <a:off x="6803705" y="3005939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49"/>
                    <a:pt x="96" y="645"/>
                    <a:pt x="220" y="645"/>
                  </a:cubicBezTo>
                  <a:cubicBezTo>
                    <a:pt x="334" y="645"/>
                    <a:pt x="439" y="54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9" name="Google Shape;7729;p50"/>
            <p:cNvSpPr/>
            <p:nvPr/>
          </p:nvSpPr>
          <p:spPr>
            <a:xfrm>
              <a:off x="6872389" y="3005939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49"/>
                    <a:pt x="96" y="645"/>
                    <a:pt x="220" y="645"/>
                  </a:cubicBezTo>
                  <a:cubicBezTo>
                    <a:pt x="335" y="645"/>
                    <a:pt x="430" y="54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0" name="Google Shape;7730;p50"/>
            <p:cNvSpPr/>
            <p:nvPr/>
          </p:nvSpPr>
          <p:spPr>
            <a:xfrm>
              <a:off x="6796217" y="298857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1" name="Google Shape;7731;p50"/>
            <p:cNvSpPr/>
            <p:nvPr/>
          </p:nvSpPr>
          <p:spPr>
            <a:xfrm>
              <a:off x="6864900" y="298857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2" name="Google Shape;7732;p50"/>
            <p:cNvSpPr/>
            <p:nvPr/>
          </p:nvSpPr>
          <p:spPr>
            <a:xfrm>
              <a:off x="6746491" y="2880172"/>
              <a:ext cx="137419" cy="120189"/>
            </a:xfrm>
            <a:custGeom>
              <a:avLst/>
              <a:gdLst/>
              <a:ahLst/>
              <a:cxnLst/>
              <a:rect l="l" t="t" r="r" b="b"/>
              <a:pathLst>
                <a:path w="5248" h="4590" extrusionOk="0">
                  <a:moveTo>
                    <a:pt x="3712" y="0"/>
                  </a:moveTo>
                  <a:cubicBezTo>
                    <a:pt x="2185" y="0"/>
                    <a:pt x="1" y="1078"/>
                    <a:pt x="1" y="3273"/>
                  </a:cubicBezTo>
                  <a:lnTo>
                    <a:pt x="1" y="4589"/>
                  </a:lnTo>
                  <a:lnTo>
                    <a:pt x="878" y="4589"/>
                  </a:lnTo>
                  <a:cubicBezTo>
                    <a:pt x="993" y="4589"/>
                    <a:pt x="1088" y="4494"/>
                    <a:pt x="1088" y="4370"/>
                  </a:cubicBezTo>
                  <a:lnTo>
                    <a:pt x="1088" y="4150"/>
                  </a:lnTo>
                  <a:cubicBezTo>
                    <a:pt x="1088" y="2834"/>
                    <a:pt x="3855" y="2652"/>
                    <a:pt x="4895" y="1927"/>
                  </a:cubicBezTo>
                  <a:cubicBezTo>
                    <a:pt x="5114" y="1765"/>
                    <a:pt x="5248" y="1508"/>
                    <a:pt x="5248" y="1231"/>
                  </a:cubicBezTo>
                  <a:lnTo>
                    <a:pt x="5248" y="573"/>
                  </a:lnTo>
                  <a:cubicBezTo>
                    <a:pt x="5209" y="544"/>
                    <a:pt x="5181" y="516"/>
                    <a:pt x="5162" y="477"/>
                  </a:cubicBezTo>
                  <a:cubicBezTo>
                    <a:pt x="4942" y="163"/>
                    <a:pt x="4465" y="0"/>
                    <a:pt x="371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3" name="Google Shape;7733;p50"/>
            <p:cNvSpPr/>
            <p:nvPr/>
          </p:nvSpPr>
          <p:spPr>
            <a:xfrm>
              <a:off x="6762595" y="2940267"/>
              <a:ext cx="37628" cy="35612"/>
            </a:xfrm>
            <a:custGeom>
              <a:avLst/>
              <a:gdLst/>
              <a:ahLst/>
              <a:cxnLst/>
              <a:rect l="l" t="t" r="r" b="b"/>
              <a:pathLst>
                <a:path w="1437" h="1360" extrusionOk="0">
                  <a:moveTo>
                    <a:pt x="316" y="1"/>
                  </a:moveTo>
                  <a:cubicBezTo>
                    <a:pt x="151" y="1"/>
                    <a:pt x="0" y="219"/>
                    <a:pt x="158" y="377"/>
                  </a:cubicBezTo>
                  <a:lnTo>
                    <a:pt x="988" y="1283"/>
                  </a:lnTo>
                  <a:cubicBezTo>
                    <a:pt x="1026" y="1331"/>
                    <a:pt x="1093" y="1359"/>
                    <a:pt x="1150" y="1359"/>
                  </a:cubicBezTo>
                  <a:cubicBezTo>
                    <a:pt x="1341" y="1359"/>
                    <a:pt x="1437" y="1130"/>
                    <a:pt x="1313" y="987"/>
                  </a:cubicBezTo>
                  <a:lnTo>
                    <a:pt x="473" y="81"/>
                  </a:lnTo>
                  <a:cubicBezTo>
                    <a:pt x="426" y="24"/>
                    <a:pt x="370" y="1"/>
                    <a:pt x="316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4" name="Google Shape;7734;p50"/>
          <p:cNvGrpSpPr/>
          <p:nvPr/>
        </p:nvGrpSpPr>
        <p:grpSpPr>
          <a:xfrm>
            <a:off x="6261624" y="3345794"/>
            <a:ext cx="263316" cy="354754"/>
            <a:chOff x="6261624" y="3345794"/>
            <a:chExt cx="263316" cy="354754"/>
          </a:xfrm>
        </p:grpSpPr>
        <p:sp>
          <p:nvSpPr>
            <p:cNvPr id="7735" name="Google Shape;7735;p50"/>
            <p:cNvSpPr/>
            <p:nvPr/>
          </p:nvSpPr>
          <p:spPr>
            <a:xfrm>
              <a:off x="6267620" y="3345794"/>
              <a:ext cx="251585" cy="236922"/>
            </a:xfrm>
            <a:custGeom>
              <a:avLst/>
              <a:gdLst/>
              <a:ahLst/>
              <a:cxnLst/>
              <a:rect l="l" t="t" r="r" b="b"/>
              <a:pathLst>
                <a:path w="9608" h="9048" extrusionOk="0">
                  <a:moveTo>
                    <a:pt x="4809" y="1"/>
                  </a:moveTo>
                  <a:cubicBezTo>
                    <a:pt x="4389" y="1"/>
                    <a:pt x="4055" y="478"/>
                    <a:pt x="3673" y="583"/>
                  </a:cubicBezTo>
                  <a:cubicBezTo>
                    <a:pt x="3601" y="603"/>
                    <a:pt x="3523" y="610"/>
                    <a:pt x="3442" y="610"/>
                  </a:cubicBezTo>
                  <a:cubicBezTo>
                    <a:pt x="3225" y="610"/>
                    <a:pt x="2985" y="559"/>
                    <a:pt x="2766" y="559"/>
                  </a:cubicBezTo>
                  <a:cubicBezTo>
                    <a:pt x="2631" y="559"/>
                    <a:pt x="2504" y="578"/>
                    <a:pt x="2395" y="640"/>
                  </a:cubicBezTo>
                  <a:cubicBezTo>
                    <a:pt x="2052" y="840"/>
                    <a:pt x="1994" y="1432"/>
                    <a:pt x="1718" y="1718"/>
                  </a:cubicBezTo>
                  <a:cubicBezTo>
                    <a:pt x="1431" y="1995"/>
                    <a:pt x="840" y="2052"/>
                    <a:pt x="640" y="2405"/>
                  </a:cubicBezTo>
                  <a:cubicBezTo>
                    <a:pt x="439" y="2748"/>
                    <a:pt x="687" y="3283"/>
                    <a:pt x="582" y="3674"/>
                  </a:cubicBezTo>
                  <a:cubicBezTo>
                    <a:pt x="477" y="4065"/>
                    <a:pt x="0" y="4389"/>
                    <a:pt x="0" y="4799"/>
                  </a:cubicBezTo>
                  <a:cubicBezTo>
                    <a:pt x="0" y="5219"/>
                    <a:pt x="477" y="5553"/>
                    <a:pt x="582" y="5935"/>
                  </a:cubicBezTo>
                  <a:cubicBezTo>
                    <a:pt x="687" y="6316"/>
                    <a:pt x="439" y="6860"/>
                    <a:pt x="640" y="7203"/>
                  </a:cubicBezTo>
                  <a:cubicBezTo>
                    <a:pt x="840" y="7547"/>
                    <a:pt x="1431" y="7614"/>
                    <a:pt x="1718" y="7890"/>
                  </a:cubicBezTo>
                  <a:cubicBezTo>
                    <a:pt x="1994" y="8176"/>
                    <a:pt x="2052" y="8768"/>
                    <a:pt x="2395" y="8968"/>
                  </a:cubicBezTo>
                  <a:cubicBezTo>
                    <a:pt x="2500" y="9029"/>
                    <a:pt x="2622" y="9048"/>
                    <a:pt x="2753" y="9048"/>
                  </a:cubicBezTo>
                  <a:cubicBezTo>
                    <a:pt x="2970" y="9048"/>
                    <a:pt x="3211" y="8995"/>
                    <a:pt x="3429" y="8995"/>
                  </a:cubicBezTo>
                  <a:cubicBezTo>
                    <a:pt x="3450" y="8995"/>
                    <a:pt x="3471" y="8996"/>
                    <a:pt x="3492" y="8997"/>
                  </a:cubicBezTo>
                  <a:lnTo>
                    <a:pt x="6116" y="8997"/>
                  </a:lnTo>
                  <a:cubicBezTo>
                    <a:pt x="6136" y="8996"/>
                    <a:pt x="6157" y="8995"/>
                    <a:pt x="6179" y="8995"/>
                  </a:cubicBezTo>
                  <a:cubicBezTo>
                    <a:pt x="6397" y="8995"/>
                    <a:pt x="6637" y="9048"/>
                    <a:pt x="6855" y="9048"/>
                  </a:cubicBezTo>
                  <a:cubicBezTo>
                    <a:pt x="6986" y="9048"/>
                    <a:pt x="7108" y="9029"/>
                    <a:pt x="7213" y="8968"/>
                  </a:cubicBezTo>
                  <a:cubicBezTo>
                    <a:pt x="7556" y="8768"/>
                    <a:pt x="7613" y="8176"/>
                    <a:pt x="7890" y="7890"/>
                  </a:cubicBezTo>
                  <a:cubicBezTo>
                    <a:pt x="8176" y="7614"/>
                    <a:pt x="8768" y="7556"/>
                    <a:pt x="8968" y="7203"/>
                  </a:cubicBezTo>
                  <a:cubicBezTo>
                    <a:pt x="9168" y="6860"/>
                    <a:pt x="8920" y="6326"/>
                    <a:pt x="9025" y="5935"/>
                  </a:cubicBezTo>
                  <a:cubicBezTo>
                    <a:pt x="9130" y="5553"/>
                    <a:pt x="9607" y="5219"/>
                    <a:pt x="9607" y="4799"/>
                  </a:cubicBezTo>
                  <a:cubicBezTo>
                    <a:pt x="9607" y="4389"/>
                    <a:pt x="9130" y="4055"/>
                    <a:pt x="9025" y="3674"/>
                  </a:cubicBezTo>
                  <a:cubicBezTo>
                    <a:pt x="8920" y="3292"/>
                    <a:pt x="9168" y="2748"/>
                    <a:pt x="8968" y="2405"/>
                  </a:cubicBezTo>
                  <a:cubicBezTo>
                    <a:pt x="8768" y="2061"/>
                    <a:pt x="8176" y="1995"/>
                    <a:pt x="7890" y="1718"/>
                  </a:cubicBezTo>
                  <a:cubicBezTo>
                    <a:pt x="7613" y="1432"/>
                    <a:pt x="7556" y="840"/>
                    <a:pt x="7213" y="640"/>
                  </a:cubicBezTo>
                  <a:cubicBezTo>
                    <a:pt x="7104" y="578"/>
                    <a:pt x="6978" y="559"/>
                    <a:pt x="6844" y="559"/>
                  </a:cubicBezTo>
                  <a:cubicBezTo>
                    <a:pt x="6626" y="559"/>
                    <a:pt x="6388" y="610"/>
                    <a:pt x="6170" y="610"/>
                  </a:cubicBezTo>
                  <a:cubicBezTo>
                    <a:pt x="6088" y="610"/>
                    <a:pt x="6008" y="603"/>
                    <a:pt x="5934" y="583"/>
                  </a:cubicBezTo>
                  <a:cubicBezTo>
                    <a:pt x="5543" y="478"/>
                    <a:pt x="5219" y="1"/>
                    <a:pt x="480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6" name="Google Shape;7736;p50"/>
            <p:cNvSpPr/>
            <p:nvPr/>
          </p:nvSpPr>
          <p:spPr>
            <a:xfrm>
              <a:off x="6341802" y="3345794"/>
              <a:ext cx="177403" cy="205133"/>
            </a:xfrm>
            <a:custGeom>
              <a:avLst/>
              <a:gdLst/>
              <a:ahLst/>
              <a:cxnLst/>
              <a:rect l="l" t="t" r="r" b="b"/>
              <a:pathLst>
                <a:path w="6775" h="7834" extrusionOk="0">
                  <a:moveTo>
                    <a:pt x="1966" y="1"/>
                  </a:moveTo>
                  <a:cubicBezTo>
                    <a:pt x="1556" y="1"/>
                    <a:pt x="1222" y="478"/>
                    <a:pt x="840" y="583"/>
                  </a:cubicBezTo>
                  <a:cubicBezTo>
                    <a:pt x="764" y="604"/>
                    <a:pt x="681" y="612"/>
                    <a:pt x="595" y="612"/>
                  </a:cubicBezTo>
                  <a:cubicBezTo>
                    <a:pt x="411" y="612"/>
                    <a:pt x="211" y="577"/>
                    <a:pt x="29" y="564"/>
                  </a:cubicBezTo>
                  <a:cubicBezTo>
                    <a:pt x="10" y="735"/>
                    <a:pt x="1" y="917"/>
                    <a:pt x="1" y="1088"/>
                  </a:cubicBezTo>
                  <a:cubicBezTo>
                    <a:pt x="1" y="4236"/>
                    <a:pt x="2109" y="6994"/>
                    <a:pt x="5133" y="7833"/>
                  </a:cubicBezTo>
                  <a:cubicBezTo>
                    <a:pt x="5439" y="7604"/>
                    <a:pt x="5944" y="7528"/>
                    <a:pt x="6135" y="7203"/>
                  </a:cubicBezTo>
                  <a:cubicBezTo>
                    <a:pt x="6326" y="6860"/>
                    <a:pt x="6087" y="6326"/>
                    <a:pt x="6192" y="5935"/>
                  </a:cubicBezTo>
                  <a:cubicBezTo>
                    <a:pt x="6297" y="5543"/>
                    <a:pt x="6774" y="5219"/>
                    <a:pt x="6774" y="4809"/>
                  </a:cubicBezTo>
                  <a:cubicBezTo>
                    <a:pt x="6774" y="4399"/>
                    <a:pt x="6297" y="4055"/>
                    <a:pt x="6192" y="3674"/>
                  </a:cubicBezTo>
                  <a:cubicBezTo>
                    <a:pt x="6087" y="3292"/>
                    <a:pt x="6335" y="2748"/>
                    <a:pt x="6135" y="2405"/>
                  </a:cubicBezTo>
                  <a:cubicBezTo>
                    <a:pt x="5935" y="2061"/>
                    <a:pt x="5343" y="1995"/>
                    <a:pt x="5057" y="1718"/>
                  </a:cubicBezTo>
                  <a:cubicBezTo>
                    <a:pt x="4780" y="1432"/>
                    <a:pt x="4723" y="840"/>
                    <a:pt x="4370" y="640"/>
                  </a:cubicBezTo>
                  <a:cubicBezTo>
                    <a:pt x="4264" y="578"/>
                    <a:pt x="4140" y="559"/>
                    <a:pt x="4008" y="559"/>
                  </a:cubicBezTo>
                  <a:cubicBezTo>
                    <a:pt x="3792" y="559"/>
                    <a:pt x="3554" y="610"/>
                    <a:pt x="3337" y="610"/>
                  </a:cubicBezTo>
                  <a:cubicBezTo>
                    <a:pt x="3255" y="610"/>
                    <a:pt x="3175" y="603"/>
                    <a:pt x="3101" y="583"/>
                  </a:cubicBezTo>
                  <a:cubicBezTo>
                    <a:pt x="2710" y="478"/>
                    <a:pt x="2386" y="1"/>
                    <a:pt x="196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7" name="Google Shape;7737;p50"/>
            <p:cNvSpPr/>
            <p:nvPr/>
          </p:nvSpPr>
          <p:spPr>
            <a:xfrm>
              <a:off x="6261624" y="3574625"/>
              <a:ext cx="263316" cy="125662"/>
            </a:xfrm>
            <a:custGeom>
              <a:avLst/>
              <a:gdLst/>
              <a:ahLst/>
              <a:cxnLst/>
              <a:rect l="l" t="t" r="r" b="b"/>
              <a:pathLst>
                <a:path w="10056" h="4799" extrusionOk="0">
                  <a:moveTo>
                    <a:pt x="3721" y="0"/>
                  </a:moveTo>
                  <a:lnTo>
                    <a:pt x="3721" y="687"/>
                  </a:lnTo>
                  <a:cubicBezTo>
                    <a:pt x="3721" y="1059"/>
                    <a:pt x="3483" y="1393"/>
                    <a:pt x="3139" y="1517"/>
                  </a:cubicBezTo>
                  <a:lnTo>
                    <a:pt x="878" y="2309"/>
                  </a:lnTo>
                  <a:cubicBezTo>
                    <a:pt x="354" y="2490"/>
                    <a:pt x="10" y="2986"/>
                    <a:pt x="1" y="3549"/>
                  </a:cubicBezTo>
                  <a:lnTo>
                    <a:pt x="1" y="4150"/>
                  </a:lnTo>
                  <a:cubicBezTo>
                    <a:pt x="1" y="4513"/>
                    <a:pt x="296" y="4799"/>
                    <a:pt x="659" y="4799"/>
                  </a:cubicBezTo>
                  <a:lnTo>
                    <a:pt x="9397" y="4799"/>
                  </a:lnTo>
                  <a:cubicBezTo>
                    <a:pt x="9760" y="4799"/>
                    <a:pt x="10056" y="4513"/>
                    <a:pt x="10056" y="4150"/>
                  </a:cubicBezTo>
                  <a:lnTo>
                    <a:pt x="10056" y="3540"/>
                  </a:lnTo>
                  <a:cubicBezTo>
                    <a:pt x="10056" y="2986"/>
                    <a:pt x="9703" y="2490"/>
                    <a:pt x="9178" y="2309"/>
                  </a:cubicBezTo>
                  <a:lnTo>
                    <a:pt x="6927" y="1517"/>
                  </a:lnTo>
                  <a:cubicBezTo>
                    <a:pt x="6574" y="1393"/>
                    <a:pt x="6345" y="1059"/>
                    <a:pt x="6345" y="687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8" name="Google Shape;7738;p50"/>
            <p:cNvSpPr/>
            <p:nvPr/>
          </p:nvSpPr>
          <p:spPr>
            <a:xfrm>
              <a:off x="6343818" y="3574625"/>
              <a:ext cx="99189" cy="62975"/>
            </a:xfrm>
            <a:custGeom>
              <a:avLst/>
              <a:gdLst/>
              <a:ahLst/>
              <a:cxnLst/>
              <a:rect l="l" t="t" r="r" b="b"/>
              <a:pathLst>
                <a:path w="3788" h="2405" extrusionOk="0">
                  <a:moveTo>
                    <a:pt x="582" y="0"/>
                  </a:moveTo>
                  <a:lnTo>
                    <a:pt x="582" y="687"/>
                  </a:lnTo>
                  <a:cubicBezTo>
                    <a:pt x="582" y="1059"/>
                    <a:pt x="344" y="1393"/>
                    <a:pt x="0" y="1517"/>
                  </a:cubicBezTo>
                  <a:lnTo>
                    <a:pt x="1889" y="2404"/>
                  </a:lnTo>
                  <a:lnTo>
                    <a:pt x="3788" y="1517"/>
                  </a:lnTo>
                  <a:cubicBezTo>
                    <a:pt x="3435" y="1384"/>
                    <a:pt x="3206" y="1059"/>
                    <a:pt x="3206" y="687"/>
                  </a:cubicBezTo>
                  <a:lnTo>
                    <a:pt x="3206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9" name="Google Shape;7739;p50"/>
            <p:cNvSpPr/>
            <p:nvPr/>
          </p:nvSpPr>
          <p:spPr>
            <a:xfrm>
              <a:off x="6307840" y="3614347"/>
              <a:ext cx="171145" cy="85939"/>
            </a:xfrm>
            <a:custGeom>
              <a:avLst/>
              <a:gdLst/>
              <a:ahLst/>
              <a:cxnLst/>
              <a:rect l="l" t="t" r="r" b="b"/>
              <a:pathLst>
                <a:path w="6536" h="3282" extrusionOk="0">
                  <a:moveTo>
                    <a:pt x="1374" y="0"/>
                  </a:moveTo>
                  <a:lnTo>
                    <a:pt x="0" y="477"/>
                  </a:lnTo>
                  <a:cubicBezTo>
                    <a:pt x="105" y="1746"/>
                    <a:pt x="916" y="2834"/>
                    <a:pt x="2099" y="3282"/>
                  </a:cubicBezTo>
                  <a:lnTo>
                    <a:pt x="4437" y="3282"/>
                  </a:lnTo>
                  <a:cubicBezTo>
                    <a:pt x="5619" y="2834"/>
                    <a:pt x="6440" y="1746"/>
                    <a:pt x="6535" y="477"/>
                  </a:cubicBezTo>
                  <a:lnTo>
                    <a:pt x="5162" y="0"/>
                  </a:lnTo>
                  <a:lnTo>
                    <a:pt x="3263" y="887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0" name="Google Shape;7740;p50"/>
            <p:cNvSpPr/>
            <p:nvPr/>
          </p:nvSpPr>
          <p:spPr>
            <a:xfrm>
              <a:off x="6319073" y="3614347"/>
              <a:ext cx="148652" cy="80702"/>
            </a:xfrm>
            <a:custGeom>
              <a:avLst/>
              <a:gdLst/>
              <a:ahLst/>
              <a:cxnLst/>
              <a:rect l="l" t="t" r="r" b="b"/>
              <a:pathLst>
                <a:path w="5677" h="3082" extrusionOk="0">
                  <a:moveTo>
                    <a:pt x="945" y="0"/>
                  </a:moveTo>
                  <a:lnTo>
                    <a:pt x="1" y="325"/>
                  </a:lnTo>
                  <a:cubicBezTo>
                    <a:pt x="48" y="1860"/>
                    <a:pt x="1308" y="3082"/>
                    <a:pt x="2844" y="3082"/>
                  </a:cubicBezTo>
                  <a:cubicBezTo>
                    <a:pt x="4370" y="3082"/>
                    <a:pt x="5629" y="1860"/>
                    <a:pt x="5677" y="325"/>
                  </a:cubicBezTo>
                  <a:lnTo>
                    <a:pt x="4733" y="0"/>
                  </a:lnTo>
                  <a:lnTo>
                    <a:pt x="2834" y="887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1" name="Google Shape;7741;p50"/>
            <p:cNvSpPr/>
            <p:nvPr/>
          </p:nvSpPr>
          <p:spPr>
            <a:xfrm>
              <a:off x="6359058" y="3574625"/>
              <a:ext cx="68709" cy="22755"/>
            </a:xfrm>
            <a:custGeom>
              <a:avLst/>
              <a:gdLst/>
              <a:ahLst/>
              <a:cxnLst/>
              <a:rect l="l" t="t" r="r" b="b"/>
              <a:pathLst>
                <a:path w="2624" h="869" extrusionOk="0">
                  <a:moveTo>
                    <a:pt x="0" y="0"/>
                  </a:moveTo>
                  <a:lnTo>
                    <a:pt x="0" y="592"/>
                  </a:lnTo>
                  <a:cubicBezTo>
                    <a:pt x="410" y="773"/>
                    <a:pt x="859" y="868"/>
                    <a:pt x="1317" y="868"/>
                  </a:cubicBezTo>
                  <a:cubicBezTo>
                    <a:pt x="1765" y="868"/>
                    <a:pt x="2213" y="773"/>
                    <a:pt x="2624" y="592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2" name="Google Shape;7742;p50"/>
            <p:cNvSpPr/>
            <p:nvPr/>
          </p:nvSpPr>
          <p:spPr>
            <a:xfrm>
              <a:off x="6297104" y="3431471"/>
              <a:ext cx="192617" cy="154413"/>
            </a:xfrm>
            <a:custGeom>
              <a:avLst/>
              <a:gdLst/>
              <a:ahLst/>
              <a:cxnLst/>
              <a:rect l="l" t="t" r="r" b="b"/>
              <a:pathLst>
                <a:path w="7356" h="5897" extrusionOk="0">
                  <a:moveTo>
                    <a:pt x="3673" y="1"/>
                  </a:moveTo>
                  <a:cubicBezTo>
                    <a:pt x="2109" y="1"/>
                    <a:pt x="840" y="497"/>
                    <a:pt x="840" y="1098"/>
                  </a:cubicBezTo>
                  <a:lnTo>
                    <a:pt x="840" y="2186"/>
                  </a:lnTo>
                  <a:lnTo>
                    <a:pt x="725" y="2186"/>
                  </a:lnTo>
                  <a:cubicBezTo>
                    <a:pt x="0" y="2186"/>
                    <a:pt x="0" y="3283"/>
                    <a:pt x="725" y="3283"/>
                  </a:cubicBezTo>
                  <a:lnTo>
                    <a:pt x="849" y="3283"/>
                  </a:lnTo>
                  <a:cubicBezTo>
                    <a:pt x="964" y="4761"/>
                    <a:pt x="2194" y="5897"/>
                    <a:pt x="3673" y="5897"/>
                  </a:cubicBezTo>
                  <a:cubicBezTo>
                    <a:pt x="5161" y="5897"/>
                    <a:pt x="6392" y="4761"/>
                    <a:pt x="6506" y="3283"/>
                  </a:cubicBezTo>
                  <a:lnTo>
                    <a:pt x="6621" y="3283"/>
                  </a:lnTo>
                  <a:cubicBezTo>
                    <a:pt x="7356" y="3283"/>
                    <a:pt x="7356" y="2186"/>
                    <a:pt x="6621" y="2186"/>
                  </a:cubicBezTo>
                  <a:lnTo>
                    <a:pt x="6516" y="2186"/>
                  </a:lnTo>
                  <a:lnTo>
                    <a:pt x="6516" y="1098"/>
                  </a:lnTo>
                  <a:cubicBezTo>
                    <a:pt x="6516" y="497"/>
                    <a:pt x="5247" y="1"/>
                    <a:pt x="367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3" name="Google Shape;7743;p50"/>
            <p:cNvSpPr/>
            <p:nvPr/>
          </p:nvSpPr>
          <p:spPr>
            <a:xfrm>
              <a:off x="6301084" y="3431471"/>
              <a:ext cx="141661" cy="154465"/>
            </a:xfrm>
            <a:custGeom>
              <a:avLst/>
              <a:gdLst/>
              <a:ahLst/>
              <a:cxnLst/>
              <a:rect l="l" t="t" r="r" b="b"/>
              <a:pathLst>
                <a:path w="5410" h="5899" extrusionOk="0">
                  <a:moveTo>
                    <a:pt x="3608" y="0"/>
                  </a:moveTo>
                  <a:cubicBezTo>
                    <a:pt x="3579" y="0"/>
                    <a:pt x="3550" y="1"/>
                    <a:pt x="3521" y="1"/>
                  </a:cubicBezTo>
                  <a:cubicBezTo>
                    <a:pt x="3493" y="1"/>
                    <a:pt x="3465" y="0"/>
                    <a:pt x="3438" y="0"/>
                  </a:cubicBezTo>
                  <a:cubicBezTo>
                    <a:pt x="2798" y="0"/>
                    <a:pt x="2168" y="105"/>
                    <a:pt x="1556" y="306"/>
                  </a:cubicBezTo>
                  <a:cubicBezTo>
                    <a:pt x="1022" y="507"/>
                    <a:pt x="688" y="783"/>
                    <a:pt x="688" y="1098"/>
                  </a:cubicBezTo>
                  <a:lnTo>
                    <a:pt x="688" y="2186"/>
                  </a:lnTo>
                  <a:lnTo>
                    <a:pt x="611" y="2186"/>
                  </a:lnTo>
                  <a:cubicBezTo>
                    <a:pt x="605" y="2185"/>
                    <a:pt x="599" y="2185"/>
                    <a:pt x="593" y="2185"/>
                  </a:cubicBezTo>
                  <a:cubicBezTo>
                    <a:pt x="305" y="2185"/>
                    <a:pt x="67" y="2401"/>
                    <a:pt x="29" y="2672"/>
                  </a:cubicBezTo>
                  <a:cubicBezTo>
                    <a:pt x="1" y="2996"/>
                    <a:pt x="249" y="3283"/>
                    <a:pt x="573" y="3283"/>
                  </a:cubicBezTo>
                  <a:lnTo>
                    <a:pt x="697" y="3283"/>
                  </a:lnTo>
                  <a:cubicBezTo>
                    <a:pt x="801" y="4773"/>
                    <a:pt x="2048" y="5898"/>
                    <a:pt x="3491" y="5898"/>
                  </a:cubicBezTo>
                  <a:cubicBezTo>
                    <a:pt x="3645" y="5898"/>
                    <a:pt x="3802" y="5885"/>
                    <a:pt x="3960" y="5858"/>
                  </a:cubicBezTo>
                  <a:cubicBezTo>
                    <a:pt x="2577" y="5649"/>
                    <a:pt x="1556" y="4456"/>
                    <a:pt x="1556" y="3063"/>
                  </a:cubicBezTo>
                  <a:lnTo>
                    <a:pt x="1556" y="2176"/>
                  </a:lnTo>
                  <a:cubicBezTo>
                    <a:pt x="1556" y="1976"/>
                    <a:pt x="1708" y="1794"/>
                    <a:pt x="1909" y="1756"/>
                  </a:cubicBezTo>
                  <a:cubicBezTo>
                    <a:pt x="2920" y="1546"/>
                    <a:pt x="4294" y="1136"/>
                    <a:pt x="5315" y="354"/>
                  </a:cubicBezTo>
                  <a:lnTo>
                    <a:pt x="5410" y="278"/>
                  </a:lnTo>
                  <a:cubicBezTo>
                    <a:pt x="4827" y="96"/>
                    <a:pt x="4218" y="0"/>
                    <a:pt x="360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4" name="Google Shape;7744;p50"/>
            <p:cNvSpPr/>
            <p:nvPr/>
          </p:nvSpPr>
          <p:spPr>
            <a:xfrm>
              <a:off x="6353297" y="3483056"/>
              <a:ext cx="11521" cy="23383"/>
            </a:xfrm>
            <a:custGeom>
              <a:avLst/>
              <a:gdLst/>
              <a:ahLst/>
              <a:cxnLst/>
              <a:rect l="l" t="t" r="r" b="b"/>
              <a:pathLst>
                <a:path w="440" h="893" extrusionOk="0">
                  <a:moveTo>
                    <a:pt x="220" y="1"/>
                  </a:moveTo>
                  <a:cubicBezTo>
                    <a:pt x="110" y="1"/>
                    <a:pt x="1" y="73"/>
                    <a:pt x="1" y="216"/>
                  </a:cubicBezTo>
                  <a:lnTo>
                    <a:pt x="1" y="674"/>
                  </a:lnTo>
                  <a:cubicBezTo>
                    <a:pt x="1" y="798"/>
                    <a:pt x="96" y="893"/>
                    <a:pt x="220" y="893"/>
                  </a:cubicBezTo>
                  <a:cubicBezTo>
                    <a:pt x="344" y="893"/>
                    <a:pt x="440" y="798"/>
                    <a:pt x="440" y="674"/>
                  </a:cubicBezTo>
                  <a:lnTo>
                    <a:pt x="440" y="216"/>
                  </a:lnTo>
                  <a:cubicBezTo>
                    <a:pt x="440" y="73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5" name="Google Shape;7745;p50"/>
            <p:cNvSpPr/>
            <p:nvPr/>
          </p:nvSpPr>
          <p:spPr>
            <a:xfrm>
              <a:off x="6422007" y="3483056"/>
              <a:ext cx="11521" cy="23383"/>
            </a:xfrm>
            <a:custGeom>
              <a:avLst/>
              <a:gdLst/>
              <a:ahLst/>
              <a:cxnLst/>
              <a:rect l="l" t="t" r="r" b="b"/>
              <a:pathLst>
                <a:path w="440" h="893" extrusionOk="0">
                  <a:moveTo>
                    <a:pt x="220" y="1"/>
                  </a:moveTo>
                  <a:cubicBezTo>
                    <a:pt x="110" y="1"/>
                    <a:pt x="0" y="73"/>
                    <a:pt x="0" y="216"/>
                  </a:cubicBezTo>
                  <a:lnTo>
                    <a:pt x="0" y="674"/>
                  </a:lnTo>
                  <a:cubicBezTo>
                    <a:pt x="0" y="798"/>
                    <a:pt x="96" y="893"/>
                    <a:pt x="220" y="893"/>
                  </a:cubicBezTo>
                  <a:cubicBezTo>
                    <a:pt x="344" y="893"/>
                    <a:pt x="439" y="798"/>
                    <a:pt x="439" y="674"/>
                  </a:cubicBezTo>
                  <a:lnTo>
                    <a:pt x="439" y="216"/>
                  </a:lnTo>
                  <a:cubicBezTo>
                    <a:pt x="439" y="73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6" name="Google Shape;7746;p50"/>
            <p:cNvSpPr/>
            <p:nvPr/>
          </p:nvSpPr>
          <p:spPr>
            <a:xfrm>
              <a:off x="6368066" y="3540087"/>
              <a:ext cx="50694" cy="17334"/>
            </a:xfrm>
            <a:custGeom>
              <a:avLst/>
              <a:gdLst/>
              <a:ahLst/>
              <a:cxnLst/>
              <a:rect l="l" t="t" r="r" b="b"/>
              <a:pathLst>
                <a:path w="1936" h="662" extrusionOk="0">
                  <a:moveTo>
                    <a:pt x="313" y="0"/>
                  </a:moveTo>
                  <a:cubicBezTo>
                    <a:pt x="143" y="0"/>
                    <a:pt x="1" y="223"/>
                    <a:pt x="162" y="384"/>
                  </a:cubicBezTo>
                  <a:cubicBezTo>
                    <a:pt x="371" y="567"/>
                    <a:pt x="650" y="662"/>
                    <a:pt x="932" y="662"/>
                  </a:cubicBezTo>
                  <a:cubicBezTo>
                    <a:pt x="946" y="662"/>
                    <a:pt x="959" y="662"/>
                    <a:pt x="973" y="661"/>
                  </a:cubicBezTo>
                  <a:cubicBezTo>
                    <a:pt x="986" y="662"/>
                    <a:pt x="999" y="662"/>
                    <a:pt x="1012" y="662"/>
                  </a:cubicBezTo>
                  <a:cubicBezTo>
                    <a:pt x="1286" y="662"/>
                    <a:pt x="1565" y="567"/>
                    <a:pt x="1774" y="384"/>
                  </a:cubicBezTo>
                  <a:cubicBezTo>
                    <a:pt x="1935" y="223"/>
                    <a:pt x="1793" y="0"/>
                    <a:pt x="1623" y="0"/>
                  </a:cubicBezTo>
                  <a:cubicBezTo>
                    <a:pt x="1571" y="0"/>
                    <a:pt x="1517" y="21"/>
                    <a:pt x="1469" y="70"/>
                  </a:cubicBezTo>
                  <a:cubicBezTo>
                    <a:pt x="1316" y="175"/>
                    <a:pt x="1142" y="227"/>
                    <a:pt x="968" y="227"/>
                  </a:cubicBezTo>
                  <a:cubicBezTo>
                    <a:pt x="794" y="227"/>
                    <a:pt x="620" y="175"/>
                    <a:pt x="467" y="70"/>
                  </a:cubicBezTo>
                  <a:cubicBezTo>
                    <a:pt x="418" y="21"/>
                    <a:pt x="364" y="0"/>
                    <a:pt x="313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7" name="Google Shape;7747;p50"/>
            <p:cNvSpPr/>
            <p:nvPr/>
          </p:nvSpPr>
          <p:spPr>
            <a:xfrm>
              <a:off x="6305850" y="3482951"/>
              <a:ext cx="38230" cy="11521"/>
            </a:xfrm>
            <a:custGeom>
              <a:avLst/>
              <a:gdLst/>
              <a:ahLst/>
              <a:cxnLst/>
              <a:rect l="l" t="t" r="r" b="b"/>
              <a:pathLst>
                <a:path w="1460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1164" y="439"/>
                  </a:lnTo>
                  <a:cubicBezTo>
                    <a:pt x="1460" y="439"/>
                    <a:pt x="1460" y="0"/>
                    <a:pt x="116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8" name="Google Shape;7748;p50"/>
            <p:cNvSpPr/>
            <p:nvPr/>
          </p:nvSpPr>
          <p:spPr>
            <a:xfrm>
              <a:off x="6442981" y="3482951"/>
              <a:ext cx="37994" cy="11521"/>
            </a:xfrm>
            <a:custGeom>
              <a:avLst/>
              <a:gdLst/>
              <a:ahLst/>
              <a:cxnLst/>
              <a:rect l="l" t="t" r="r" b="b"/>
              <a:pathLst>
                <a:path w="1451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1164" y="439"/>
                  </a:lnTo>
                  <a:cubicBezTo>
                    <a:pt x="1451" y="439"/>
                    <a:pt x="1451" y="0"/>
                    <a:pt x="116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9" name="Google Shape;7749;p50"/>
            <p:cNvSpPr/>
            <p:nvPr/>
          </p:nvSpPr>
          <p:spPr>
            <a:xfrm>
              <a:off x="6374298" y="3488686"/>
              <a:ext cx="38230" cy="11521"/>
            </a:xfrm>
            <a:custGeom>
              <a:avLst/>
              <a:gdLst/>
              <a:ahLst/>
              <a:cxnLst/>
              <a:rect l="l" t="t" r="r" b="b"/>
              <a:pathLst>
                <a:path w="1460" h="440" extrusionOk="0">
                  <a:moveTo>
                    <a:pt x="296" y="1"/>
                  </a:moveTo>
                  <a:cubicBezTo>
                    <a:pt x="0" y="1"/>
                    <a:pt x="0" y="439"/>
                    <a:pt x="296" y="439"/>
                  </a:cubicBezTo>
                  <a:lnTo>
                    <a:pt x="1164" y="439"/>
                  </a:lnTo>
                  <a:cubicBezTo>
                    <a:pt x="1460" y="439"/>
                    <a:pt x="1460" y="1"/>
                    <a:pt x="1164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0" name="Google Shape;7750;p50"/>
            <p:cNvSpPr/>
            <p:nvPr/>
          </p:nvSpPr>
          <p:spPr>
            <a:xfrm>
              <a:off x="6414492" y="3465957"/>
              <a:ext cx="26525" cy="11260"/>
            </a:xfrm>
            <a:custGeom>
              <a:avLst/>
              <a:gdLst/>
              <a:ahLst/>
              <a:cxnLst/>
              <a:rect l="l" t="t" r="r" b="b"/>
              <a:pathLst>
                <a:path w="1013" h="430" extrusionOk="0">
                  <a:moveTo>
                    <a:pt x="287" y="0"/>
                  </a:moveTo>
                  <a:cubicBezTo>
                    <a:pt x="1" y="0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1" name="Google Shape;7751;p50"/>
            <p:cNvSpPr/>
            <p:nvPr/>
          </p:nvSpPr>
          <p:spPr>
            <a:xfrm>
              <a:off x="6345808" y="3465957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7" y="0"/>
                  </a:moveTo>
                  <a:cubicBezTo>
                    <a:pt x="0" y="0"/>
                    <a:pt x="0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2" name="Google Shape;7752;p50"/>
            <p:cNvSpPr/>
            <p:nvPr/>
          </p:nvSpPr>
          <p:spPr>
            <a:xfrm>
              <a:off x="6313575" y="3431471"/>
              <a:ext cx="119953" cy="40246"/>
            </a:xfrm>
            <a:custGeom>
              <a:avLst/>
              <a:gdLst/>
              <a:ahLst/>
              <a:cxnLst/>
              <a:rect l="l" t="t" r="r" b="b"/>
              <a:pathLst>
                <a:path w="4581" h="1537" extrusionOk="0">
                  <a:moveTo>
                    <a:pt x="1" y="1"/>
                  </a:moveTo>
                  <a:lnTo>
                    <a:pt x="1" y="1537"/>
                  </a:lnTo>
                  <a:cubicBezTo>
                    <a:pt x="1" y="1537"/>
                    <a:pt x="2834" y="1317"/>
                    <a:pt x="458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3" name="Google Shape;7753;p50"/>
            <p:cNvSpPr/>
            <p:nvPr/>
          </p:nvSpPr>
          <p:spPr>
            <a:xfrm>
              <a:off x="6295847" y="3513352"/>
              <a:ext cx="23252" cy="32574"/>
            </a:xfrm>
            <a:custGeom>
              <a:avLst/>
              <a:gdLst/>
              <a:ahLst/>
              <a:cxnLst/>
              <a:rect l="l" t="t" r="r" b="b"/>
              <a:pathLst>
                <a:path w="888" h="1244" extrusionOk="0">
                  <a:moveTo>
                    <a:pt x="445" y="1"/>
                  </a:moveTo>
                  <a:cubicBezTo>
                    <a:pt x="406" y="1"/>
                    <a:pt x="368" y="17"/>
                    <a:pt x="344" y="51"/>
                  </a:cubicBezTo>
                  <a:cubicBezTo>
                    <a:pt x="220" y="213"/>
                    <a:pt x="20" y="499"/>
                    <a:pt x="10" y="785"/>
                  </a:cubicBezTo>
                  <a:cubicBezTo>
                    <a:pt x="1" y="1005"/>
                    <a:pt x="153" y="1196"/>
                    <a:pt x="363" y="1234"/>
                  </a:cubicBezTo>
                  <a:cubicBezTo>
                    <a:pt x="394" y="1240"/>
                    <a:pt x="425" y="1243"/>
                    <a:pt x="454" y="1243"/>
                  </a:cubicBezTo>
                  <a:cubicBezTo>
                    <a:pt x="692" y="1243"/>
                    <a:pt x="888" y="1050"/>
                    <a:pt x="888" y="804"/>
                  </a:cubicBezTo>
                  <a:cubicBezTo>
                    <a:pt x="888" y="518"/>
                    <a:pt x="687" y="213"/>
                    <a:pt x="554" y="51"/>
                  </a:cubicBezTo>
                  <a:cubicBezTo>
                    <a:pt x="525" y="17"/>
                    <a:pt x="485" y="1"/>
                    <a:pt x="44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4" name="Google Shape;7754;p50"/>
            <p:cNvSpPr/>
            <p:nvPr/>
          </p:nvSpPr>
          <p:spPr>
            <a:xfrm>
              <a:off x="6467464" y="3513352"/>
              <a:ext cx="23252" cy="32574"/>
            </a:xfrm>
            <a:custGeom>
              <a:avLst/>
              <a:gdLst/>
              <a:ahLst/>
              <a:cxnLst/>
              <a:rect l="l" t="t" r="r" b="b"/>
              <a:pathLst>
                <a:path w="888" h="1244" extrusionOk="0">
                  <a:moveTo>
                    <a:pt x="445" y="1"/>
                  </a:moveTo>
                  <a:cubicBezTo>
                    <a:pt x="406" y="1"/>
                    <a:pt x="368" y="17"/>
                    <a:pt x="344" y="51"/>
                  </a:cubicBezTo>
                  <a:cubicBezTo>
                    <a:pt x="220" y="213"/>
                    <a:pt x="20" y="499"/>
                    <a:pt x="10" y="785"/>
                  </a:cubicBezTo>
                  <a:cubicBezTo>
                    <a:pt x="0" y="1005"/>
                    <a:pt x="153" y="1196"/>
                    <a:pt x="363" y="1234"/>
                  </a:cubicBezTo>
                  <a:cubicBezTo>
                    <a:pt x="394" y="1240"/>
                    <a:pt x="424" y="1243"/>
                    <a:pt x="454" y="1243"/>
                  </a:cubicBezTo>
                  <a:cubicBezTo>
                    <a:pt x="692" y="1243"/>
                    <a:pt x="888" y="1050"/>
                    <a:pt x="888" y="804"/>
                  </a:cubicBezTo>
                  <a:cubicBezTo>
                    <a:pt x="888" y="518"/>
                    <a:pt x="678" y="213"/>
                    <a:pt x="554" y="51"/>
                  </a:cubicBezTo>
                  <a:cubicBezTo>
                    <a:pt x="525" y="17"/>
                    <a:pt x="485" y="1"/>
                    <a:pt x="44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5" name="Google Shape;7755;p50"/>
            <p:cNvSpPr/>
            <p:nvPr/>
          </p:nvSpPr>
          <p:spPr>
            <a:xfrm>
              <a:off x="6319073" y="3408743"/>
              <a:ext cx="148652" cy="51506"/>
            </a:xfrm>
            <a:custGeom>
              <a:avLst/>
              <a:gdLst/>
              <a:ahLst/>
              <a:cxnLst/>
              <a:rect l="l" t="t" r="r" b="b"/>
              <a:pathLst>
                <a:path w="5677" h="1967" extrusionOk="0">
                  <a:moveTo>
                    <a:pt x="2844" y="1"/>
                  </a:moveTo>
                  <a:cubicBezTo>
                    <a:pt x="1270" y="1"/>
                    <a:pt x="1" y="487"/>
                    <a:pt x="1" y="1088"/>
                  </a:cubicBezTo>
                  <a:lnTo>
                    <a:pt x="1" y="1966"/>
                  </a:lnTo>
                  <a:cubicBezTo>
                    <a:pt x="1" y="1365"/>
                    <a:pt x="1270" y="869"/>
                    <a:pt x="2844" y="869"/>
                  </a:cubicBezTo>
                  <a:cubicBezTo>
                    <a:pt x="4408" y="869"/>
                    <a:pt x="5677" y="1365"/>
                    <a:pt x="5677" y="1966"/>
                  </a:cubicBezTo>
                  <a:lnTo>
                    <a:pt x="5677" y="1088"/>
                  </a:lnTo>
                  <a:cubicBezTo>
                    <a:pt x="5677" y="487"/>
                    <a:pt x="4408" y="1"/>
                    <a:pt x="2844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6" name="Google Shape;7756;p50"/>
            <p:cNvSpPr/>
            <p:nvPr/>
          </p:nvSpPr>
          <p:spPr>
            <a:xfrm>
              <a:off x="6399016" y="3482951"/>
              <a:ext cx="57240" cy="45981"/>
            </a:xfrm>
            <a:custGeom>
              <a:avLst/>
              <a:gdLst/>
              <a:ahLst/>
              <a:cxnLst/>
              <a:rect l="l" t="t" r="r" b="b"/>
              <a:pathLst>
                <a:path w="2186" h="1756" extrusionOk="0">
                  <a:moveTo>
                    <a:pt x="1756" y="439"/>
                  </a:moveTo>
                  <a:lnTo>
                    <a:pt x="1756" y="658"/>
                  </a:lnTo>
                  <a:cubicBezTo>
                    <a:pt x="1756" y="1021"/>
                    <a:pt x="1460" y="1317"/>
                    <a:pt x="1098" y="1317"/>
                  </a:cubicBezTo>
                  <a:cubicBezTo>
                    <a:pt x="735" y="1317"/>
                    <a:pt x="439" y="1021"/>
                    <a:pt x="439" y="65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105" y="0"/>
                    <a:pt x="1" y="105"/>
                    <a:pt x="1" y="220"/>
                  </a:cubicBezTo>
                  <a:lnTo>
                    <a:pt x="1" y="658"/>
                  </a:lnTo>
                  <a:cubicBezTo>
                    <a:pt x="1" y="1259"/>
                    <a:pt x="497" y="1746"/>
                    <a:pt x="1098" y="1756"/>
                  </a:cubicBezTo>
                  <a:cubicBezTo>
                    <a:pt x="1699" y="1746"/>
                    <a:pt x="2185" y="1259"/>
                    <a:pt x="2185" y="658"/>
                  </a:cubicBezTo>
                  <a:lnTo>
                    <a:pt x="2185" y="220"/>
                  </a:lnTo>
                  <a:cubicBezTo>
                    <a:pt x="2185" y="105"/>
                    <a:pt x="2090" y="0"/>
                    <a:pt x="1966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7" name="Google Shape;7757;p50"/>
            <p:cNvSpPr/>
            <p:nvPr/>
          </p:nvSpPr>
          <p:spPr>
            <a:xfrm>
              <a:off x="6330569" y="3482951"/>
              <a:ext cx="56979" cy="45981"/>
            </a:xfrm>
            <a:custGeom>
              <a:avLst/>
              <a:gdLst/>
              <a:ahLst/>
              <a:cxnLst/>
              <a:rect l="l" t="t" r="r" b="b"/>
              <a:pathLst>
                <a:path w="2176" h="1756" extrusionOk="0">
                  <a:moveTo>
                    <a:pt x="1746" y="439"/>
                  </a:moveTo>
                  <a:lnTo>
                    <a:pt x="1746" y="658"/>
                  </a:lnTo>
                  <a:cubicBezTo>
                    <a:pt x="1746" y="1021"/>
                    <a:pt x="1451" y="1317"/>
                    <a:pt x="1088" y="1317"/>
                  </a:cubicBezTo>
                  <a:cubicBezTo>
                    <a:pt x="726" y="1317"/>
                    <a:pt x="430" y="1021"/>
                    <a:pt x="430" y="658"/>
                  </a:cubicBezTo>
                  <a:lnTo>
                    <a:pt x="430" y="439"/>
                  </a:lnTo>
                  <a:close/>
                  <a:moveTo>
                    <a:pt x="210" y="0"/>
                  </a:moveTo>
                  <a:cubicBezTo>
                    <a:pt x="96" y="0"/>
                    <a:pt x="1" y="105"/>
                    <a:pt x="1" y="220"/>
                  </a:cubicBezTo>
                  <a:lnTo>
                    <a:pt x="1" y="658"/>
                  </a:lnTo>
                  <a:cubicBezTo>
                    <a:pt x="1" y="1259"/>
                    <a:pt x="487" y="1746"/>
                    <a:pt x="1088" y="1756"/>
                  </a:cubicBezTo>
                  <a:cubicBezTo>
                    <a:pt x="1689" y="1746"/>
                    <a:pt x="2176" y="1259"/>
                    <a:pt x="2176" y="658"/>
                  </a:cubicBezTo>
                  <a:lnTo>
                    <a:pt x="2176" y="220"/>
                  </a:lnTo>
                  <a:cubicBezTo>
                    <a:pt x="2176" y="105"/>
                    <a:pt x="2080" y="0"/>
                    <a:pt x="1966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8" name="Google Shape;7758;p50"/>
            <p:cNvSpPr/>
            <p:nvPr/>
          </p:nvSpPr>
          <p:spPr>
            <a:xfrm>
              <a:off x="6326327" y="3614347"/>
              <a:ext cx="134172" cy="80467"/>
            </a:xfrm>
            <a:custGeom>
              <a:avLst/>
              <a:gdLst/>
              <a:ahLst/>
              <a:cxnLst/>
              <a:rect l="l" t="t" r="r" b="b"/>
              <a:pathLst>
                <a:path w="5124" h="3073" extrusionOk="0">
                  <a:moveTo>
                    <a:pt x="668" y="0"/>
                  </a:moveTo>
                  <a:lnTo>
                    <a:pt x="0" y="239"/>
                  </a:lnTo>
                  <a:cubicBezTo>
                    <a:pt x="0" y="248"/>
                    <a:pt x="10" y="258"/>
                    <a:pt x="19" y="277"/>
                  </a:cubicBezTo>
                  <a:lnTo>
                    <a:pt x="735" y="1889"/>
                  </a:lnTo>
                  <a:cubicBezTo>
                    <a:pt x="843" y="2141"/>
                    <a:pt x="1082" y="2279"/>
                    <a:pt x="1328" y="2279"/>
                  </a:cubicBezTo>
                  <a:cubicBezTo>
                    <a:pt x="1474" y="2279"/>
                    <a:pt x="1622" y="2231"/>
                    <a:pt x="1746" y="2128"/>
                  </a:cubicBezTo>
                  <a:lnTo>
                    <a:pt x="2347" y="1641"/>
                  </a:lnTo>
                  <a:lnTo>
                    <a:pt x="2347" y="3062"/>
                  </a:lnTo>
                  <a:cubicBezTo>
                    <a:pt x="2414" y="3062"/>
                    <a:pt x="2490" y="3072"/>
                    <a:pt x="2567" y="3072"/>
                  </a:cubicBezTo>
                  <a:cubicBezTo>
                    <a:pt x="2633" y="3072"/>
                    <a:pt x="2710" y="3072"/>
                    <a:pt x="2777" y="3062"/>
                  </a:cubicBezTo>
                  <a:lnTo>
                    <a:pt x="2777" y="1631"/>
                  </a:lnTo>
                  <a:lnTo>
                    <a:pt x="3378" y="2128"/>
                  </a:lnTo>
                  <a:cubicBezTo>
                    <a:pt x="3502" y="2231"/>
                    <a:pt x="3650" y="2279"/>
                    <a:pt x="3796" y="2279"/>
                  </a:cubicBezTo>
                  <a:cubicBezTo>
                    <a:pt x="4043" y="2279"/>
                    <a:pt x="4285" y="2141"/>
                    <a:pt x="4398" y="1889"/>
                  </a:cubicBezTo>
                  <a:lnTo>
                    <a:pt x="5114" y="267"/>
                  </a:lnTo>
                  <a:cubicBezTo>
                    <a:pt x="5114" y="258"/>
                    <a:pt x="5123" y="248"/>
                    <a:pt x="5123" y="229"/>
                  </a:cubicBezTo>
                  <a:lnTo>
                    <a:pt x="4456" y="0"/>
                  </a:lnTo>
                  <a:lnTo>
                    <a:pt x="2557" y="88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9" name="Google Shape;7759;p50"/>
            <p:cNvSpPr/>
            <p:nvPr/>
          </p:nvSpPr>
          <p:spPr>
            <a:xfrm>
              <a:off x="6336565" y="3599893"/>
              <a:ext cx="56979" cy="62635"/>
            </a:xfrm>
            <a:custGeom>
              <a:avLst/>
              <a:gdLst/>
              <a:ahLst/>
              <a:cxnLst/>
              <a:rect l="l" t="t" r="r" b="b"/>
              <a:pathLst>
                <a:path w="2176" h="2392" extrusionOk="0">
                  <a:moveTo>
                    <a:pt x="646" y="0"/>
                  </a:moveTo>
                  <a:cubicBezTo>
                    <a:pt x="590" y="0"/>
                    <a:pt x="536" y="21"/>
                    <a:pt x="497" y="66"/>
                  </a:cubicBezTo>
                  <a:lnTo>
                    <a:pt x="58" y="495"/>
                  </a:lnTo>
                  <a:cubicBezTo>
                    <a:pt x="20" y="533"/>
                    <a:pt x="1" y="590"/>
                    <a:pt x="29" y="648"/>
                  </a:cubicBezTo>
                  <a:lnTo>
                    <a:pt x="745" y="2260"/>
                  </a:lnTo>
                  <a:cubicBezTo>
                    <a:pt x="781" y="2345"/>
                    <a:pt x="864" y="2392"/>
                    <a:pt x="947" y="2392"/>
                  </a:cubicBezTo>
                  <a:cubicBezTo>
                    <a:pt x="994" y="2392"/>
                    <a:pt x="1041" y="2377"/>
                    <a:pt x="1079" y="2346"/>
                  </a:cubicBezTo>
                  <a:lnTo>
                    <a:pt x="2176" y="1439"/>
                  </a:lnTo>
                  <a:lnTo>
                    <a:pt x="792" y="56"/>
                  </a:lnTo>
                  <a:cubicBezTo>
                    <a:pt x="751" y="19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0" name="Google Shape;7760;p50"/>
            <p:cNvSpPr/>
            <p:nvPr/>
          </p:nvSpPr>
          <p:spPr>
            <a:xfrm>
              <a:off x="6393282" y="3599658"/>
              <a:ext cx="56717" cy="62870"/>
            </a:xfrm>
            <a:custGeom>
              <a:avLst/>
              <a:gdLst/>
              <a:ahLst/>
              <a:cxnLst/>
              <a:rect l="l" t="t" r="r" b="b"/>
              <a:pathLst>
                <a:path w="2166" h="2401" extrusionOk="0">
                  <a:moveTo>
                    <a:pt x="1532" y="1"/>
                  </a:moveTo>
                  <a:cubicBezTo>
                    <a:pt x="1476" y="1"/>
                    <a:pt x="1422" y="22"/>
                    <a:pt x="1383" y="65"/>
                  </a:cubicBezTo>
                  <a:lnTo>
                    <a:pt x="0" y="1448"/>
                  </a:lnTo>
                  <a:lnTo>
                    <a:pt x="1097" y="2355"/>
                  </a:lnTo>
                  <a:cubicBezTo>
                    <a:pt x="1135" y="2386"/>
                    <a:pt x="1182" y="2401"/>
                    <a:pt x="1228" y="2401"/>
                  </a:cubicBezTo>
                  <a:cubicBezTo>
                    <a:pt x="1311" y="2401"/>
                    <a:pt x="1395" y="2354"/>
                    <a:pt x="1431" y="2269"/>
                  </a:cubicBezTo>
                  <a:lnTo>
                    <a:pt x="2147" y="657"/>
                  </a:lnTo>
                  <a:cubicBezTo>
                    <a:pt x="2166" y="599"/>
                    <a:pt x="2156" y="542"/>
                    <a:pt x="2118" y="504"/>
                  </a:cubicBezTo>
                  <a:lnTo>
                    <a:pt x="1689" y="65"/>
                  </a:lnTo>
                  <a:cubicBezTo>
                    <a:pt x="1646" y="22"/>
                    <a:pt x="1588" y="1"/>
                    <a:pt x="1532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1" name="Google Shape;7761;p50"/>
            <p:cNvSpPr/>
            <p:nvPr/>
          </p:nvSpPr>
          <p:spPr>
            <a:xfrm>
              <a:off x="6265132" y="3644067"/>
              <a:ext cx="48468" cy="56481"/>
            </a:xfrm>
            <a:custGeom>
              <a:avLst/>
              <a:gdLst/>
              <a:ahLst/>
              <a:cxnLst/>
              <a:rect l="l" t="t" r="r" b="b"/>
              <a:pathLst>
                <a:path w="1851" h="2157" extrusionOk="0">
                  <a:moveTo>
                    <a:pt x="239" y="0"/>
                  </a:moveTo>
                  <a:cubicBezTo>
                    <a:pt x="134" y="105"/>
                    <a:pt x="57" y="229"/>
                    <a:pt x="0" y="363"/>
                  </a:cubicBezTo>
                  <a:lnTo>
                    <a:pt x="1193" y="1403"/>
                  </a:lnTo>
                  <a:cubicBezTo>
                    <a:pt x="1326" y="1527"/>
                    <a:pt x="1412" y="1708"/>
                    <a:pt x="1412" y="1899"/>
                  </a:cubicBezTo>
                  <a:lnTo>
                    <a:pt x="1412" y="2156"/>
                  </a:lnTo>
                  <a:lnTo>
                    <a:pt x="1851" y="2156"/>
                  </a:lnTo>
                  <a:lnTo>
                    <a:pt x="1851" y="1899"/>
                  </a:lnTo>
                  <a:cubicBezTo>
                    <a:pt x="1851" y="1584"/>
                    <a:pt x="1708" y="1279"/>
                    <a:pt x="1469" y="1069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2" name="Google Shape;7762;p50"/>
            <p:cNvSpPr/>
            <p:nvPr/>
          </p:nvSpPr>
          <p:spPr>
            <a:xfrm>
              <a:off x="6473198" y="3644067"/>
              <a:ext cx="48495" cy="56481"/>
            </a:xfrm>
            <a:custGeom>
              <a:avLst/>
              <a:gdLst/>
              <a:ahLst/>
              <a:cxnLst/>
              <a:rect l="l" t="t" r="r" b="b"/>
              <a:pathLst>
                <a:path w="1852" h="2157" extrusionOk="0">
                  <a:moveTo>
                    <a:pt x="1613" y="0"/>
                  </a:moveTo>
                  <a:lnTo>
                    <a:pt x="382" y="1069"/>
                  </a:lnTo>
                  <a:cubicBezTo>
                    <a:pt x="144" y="1279"/>
                    <a:pt x="1" y="1584"/>
                    <a:pt x="1" y="1899"/>
                  </a:cubicBezTo>
                  <a:lnTo>
                    <a:pt x="1" y="2156"/>
                  </a:lnTo>
                  <a:lnTo>
                    <a:pt x="440" y="2156"/>
                  </a:lnTo>
                  <a:lnTo>
                    <a:pt x="440" y="1899"/>
                  </a:lnTo>
                  <a:cubicBezTo>
                    <a:pt x="440" y="1708"/>
                    <a:pt x="516" y="1527"/>
                    <a:pt x="659" y="1403"/>
                  </a:cubicBezTo>
                  <a:lnTo>
                    <a:pt x="1852" y="363"/>
                  </a:lnTo>
                  <a:cubicBezTo>
                    <a:pt x="1794" y="229"/>
                    <a:pt x="1718" y="105"/>
                    <a:pt x="161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63" name="Google Shape;7763;p50"/>
          <p:cNvSpPr/>
          <p:nvPr/>
        </p:nvSpPr>
        <p:spPr>
          <a:xfrm>
            <a:off x="5880422" y="3363050"/>
            <a:ext cx="125924" cy="11260"/>
          </a:xfrm>
          <a:custGeom>
            <a:avLst/>
            <a:gdLst/>
            <a:ahLst/>
            <a:cxnLst/>
            <a:rect l="l" t="t" r="r" b="b"/>
            <a:pathLst>
              <a:path w="4809" h="430" extrusionOk="0">
                <a:moveTo>
                  <a:pt x="1" y="0"/>
                </a:moveTo>
                <a:cubicBezTo>
                  <a:pt x="1" y="239"/>
                  <a:pt x="201" y="429"/>
                  <a:pt x="439" y="429"/>
                </a:cubicBezTo>
                <a:lnTo>
                  <a:pt x="4379" y="429"/>
                </a:lnTo>
                <a:cubicBezTo>
                  <a:pt x="4618" y="429"/>
                  <a:pt x="4809" y="239"/>
                  <a:pt x="4809" y="0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64" name="Google Shape;7764;p50"/>
          <p:cNvGrpSpPr/>
          <p:nvPr/>
        </p:nvGrpSpPr>
        <p:grpSpPr>
          <a:xfrm>
            <a:off x="5811739" y="3345794"/>
            <a:ext cx="263317" cy="354755"/>
            <a:chOff x="5811739" y="3345794"/>
            <a:chExt cx="263317" cy="354755"/>
          </a:xfrm>
        </p:grpSpPr>
        <p:sp>
          <p:nvSpPr>
            <p:cNvPr id="7765" name="Google Shape;7765;p50"/>
            <p:cNvSpPr/>
            <p:nvPr/>
          </p:nvSpPr>
          <p:spPr>
            <a:xfrm>
              <a:off x="5857694" y="3408743"/>
              <a:ext cx="171643" cy="57240"/>
            </a:xfrm>
            <a:custGeom>
              <a:avLst/>
              <a:gdLst/>
              <a:ahLst/>
              <a:cxnLst/>
              <a:rect l="l" t="t" r="r" b="b"/>
              <a:pathLst>
                <a:path w="6555" h="2186" extrusionOk="0">
                  <a:moveTo>
                    <a:pt x="0" y="1"/>
                  </a:moveTo>
                  <a:lnTo>
                    <a:pt x="0" y="2185"/>
                  </a:lnTo>
                  <a:lnTo>
                    <a:pt x="6554" y="2185"/>
                  </a:lnTo>
                  <a:lnTo>
                    <a:pt x="6554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6" name="Google Shape;7766;p50"/>
            <p:cNvSpPr/>
            <p:nvPr/>
          </p:nvSpPr>
          <p:spPr>
            <a:xfrm>
              <a:off x="5854944" y="3528696"/>
              <a:ext cx="60723" cy="57371"/>
            </a:xfrm>
            <a:custGeom>
              <a:avLst/>
              <a:gdLst/>
              <a:ahLst/>
              <a:cxnLst/>
              <a:rect l="l" t="t" r="r" b="b"/>
              <a:pathLst>
                <a:path w="2319" h="2191" extrusionOk="0">
                  <a:moveTo>
                    <a:pt x="754" y="1"/>
                  </a:moveTo>
                  <a:cubicBezTo>
                    <a:pt x="630" y="1"/>
                    <a:pt x="505" y="36"/>
                    <a:pt x="392" y="113"/>
                  </a:cubicBezTo>
                  <a:cubicBezTo>
                    <a:pt x="29" y="352"/>
                    <a:pt x="1" y="877"/>
                    <a:pt x="334" y="1153"/>
                  </a:cubicBezTo>
                  <a:cubicBezTo>
                    <a:pt x="233" y="1732"/>
                    <a:pt x="692" y="2191"/>
                    <a:pt x="1198" y="2191"/>
                  </a:cubicBezTo>
                  <a:cubicBezTo>
                    <a:pt x="1359" y="2191"/>
                    <a:pt x="1525" y="2144"/>
                    <a:pt x="1680" y="2041"/>
                  </a:cubicBezTo>
                  <a:cubicBezTo>
                    <a:pt x="2319" y="1611"/>
                    <a:pt x="2137" y="619"/>
                    <a:pt x="1384" y="457"/>
                  </a:cubicBezTo>
                  <a:cubicBezTo>
                    <a:pt x="1292" y="174"/>
                    <a:pt x="1028" y="1"/>
                    <a:pt x="754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7" name="Google Shape;7767;p50"/>
            <p:cNvSpPr/>
            <p:nvPr/>
          </p:nvSpPr>
          <p:spPr>
            <a:xfrm>
              <a:off x="5971101" y="3528696"/>
              <a:ext cx="60723" cy="57371"/>
            </a:xfrm>
            <a:custGeom>
              <a:avLst/>
              <a:gdLst/>
              <a:ahLst/>
              <a:cxnLst/>
              <a:rect l="l" t="t" r="r" b="b"/>
              <a:pathLst>
                <a:path w="2319" h="2191" extrusionOk="0">
                  <a:moveTo>
                    <a:pt x="1565" y="1"/>
                  </a:moveTo>
                  <a:cubicBezTo>
                    <a:pt x="1292" y="1"/>
                    <a:pt x="1030" y="174"/>
                    <a:pt x="945" y="457"/>
                  </a:cubicBezTo>
                  <a:cubicBezTo>
                    <a:pt x="191" y="619"/>
                    <a:pt x="1" y="1611"/>
                    <a:pt x="640" y="2041"/>
                  </a:cubicBezTo>
                  <a:cubicBezTo>
                    <a:pt x="794" y="2144"/>
                    <a:pt x="961" y="2191"/>
                    <a:pt x="1122" y="2191"/>
                  </a:cubicBezTo>
                  <a:cubicBezTo>
                    <a:pt x="1631" y="2191"/>
                    <a:pt x="2093" y="1732"/>
                    <a:pt x="1985" y="1153"/>
                  </a:cubicBezTo>
                  <a:cubicBezTo>
                    <a:pt x="2319" y="877"/>
                    <a:pt x="2290" y="352"/>
                    <a:pt x="1928" y="113"/>
                  </a:cubicBezTo>
                  <a:cubicBezTo>
                    <a:pt x="1815" y="36"/>
                    <a:pt x="1689" y="1"/>
                    <a:pt x="156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8" name="Google Shape;7768;p50"/>
            <p:cNvSpPr/>
            <p:nvPr/>
          </p:nvSpPr>
          <p:spPr>
            <a:xfrm>
              <a:off x="5811739" y="3563130"/>
              <a:ext cx="263316" cy="137157"/>
            </a:xfrm>
            <a:custGeom>
              <a:avLst/>
              <a:gdLst/>
              <a:ahLst/>
              <a:cxnLst/>
              <a:rect l="l" t="t" r="r" b="b"/>
              <a:pathLst>
                <a:path w="10056" h="5238" extrusionOk="0">
                  <a:moveTo>
                    <a:pt x="3721" y="0"/>
                  </a:moveTo>
                  <a:lnTo>
                    <a:pt x="3721" y="1126"/>
                  </a:lnTo>
                  <a:cubicBezTo>
                    <a:pt x="3721" y="1498"/>
                    <a:pt x="3482" y="1832"/>
                    <a:pt x="3139" y="1956"/>
                  </a:cubicBezTo>
                  <a:lnTo>
                    <a:pt x="878" y="2748"/>
                  </a:lnTo>
                  <a:cubicBezTo>
                    <a:pt x="353" y="2929"/>
                    <a:pt x="0" y="3425"/>
                    <a:pt x="0" y="3988"/>
                  </a:cubicBezTo>
                  <a:lnTo>
                    <a:pt x="0" y="4580"/>
                  </a:lnTo>
                  <a:cubicBezTo>
                    <a:pt x="0" y="4942"/>
                    <a:pt x="296" y="5238"/>
                    <a:pt x="658" y="5238"/>
                  </a:cubicBezTo>
                  <a:lnTo>
                    <a:pt x="9397" y="5238"/>
                  </a:lnTo>
                  <a:cubicBezTo>
                    <a:pt x="9759" y="5238"/>
                    <a:pt x="10055" y="4942"/>
                    <a:pt x="10055" y="4580"/>
                  </a:cubicBezTo>
                  <a:lnTo>
                    <a:pt x="10055" y="3988"/>
                  </a:lnTo>
                  <a:cubicBezTo>
                    <a:pt x="10055" y="3425"/>
                    <a:pt x="9702" y="2939"/>
                    <a:pt x="9178" y="2748"/>
                  </a:cubicBezTo>
                  <a:lnTo>
                    <a:pt x="6926" y="1956"/>
                  </a:lnTo>
                  <a:cubicBezTo>
                    <a:pt x="6573" y="1832"/>
                    <a:pt x="6344" y="1498"/>
                    <a:pt x="6344" y="1126"/>
                  </a:cubicBezTo>
                  <a:lnTo>
                    <a:pt x="634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9" name="Google Shape;7769;p50"/>
            <p:cNvSpPr/>
            <p:nvPr/>
          </p:nvSpPr>
          <p:spPr>
            <a:xfrm>
              <a:off x="5811975" y="3602355"/>
              <a:ext cx="263081" cy="97932"/>
            </a:xfrm>
            <a:custGeom>
              <a:avLst/>
              <a:gdLst/>
              <a:ahLst/>
              <a:cxnLst/>
              <a:rect l="l" t="t" r="r" b="b"/>
              <a:pathLst>
                <a:path w="10047" h="3740" extrusionOk="0">
                  <a:moveTo>
                    <a:pt x="3626" y="0"/>
                  </a:moveTo>
                  <a:cubicBezTo>
                    <a:pt x="3530" y="210"/>
                    <a:pt x="3349" y="372"/>
                    <a:pt x="3130" y="458"/>
                  </a:cubicBezTo>
                  <a:lnTo>
                    <a:pt x="869" y="1250"/>
                  </a:lnTo>
                  <a:cubicBezTo>
                    <a:pt x="344" y="1431"/>
                    <a:pt x="1" y="1927"/>
                    <a:pt x="1" y="2490"/>
                  </a:cubicBezTo>
                  <a:lnTo>
                    <a:pt x="1" y="3082"/>
                  </a:lnTo>
                  <a:cubicBezTo>
                    <a:pt x="1" y="3444"/>
                    <a:pt x="287" y="3740"/>
                    <a:pt x="649" y="3740"/>
                  </a:cubicBezTo>
                  <a:lnTo>
                    <a:pt x="9388" y="3740"/>
                  </a:lnTo>
                  <a:cubicBezTo>
                    <a:pt x="9750" y="3740"/>
                    <a:pt x="10046" y="3444"/>
                    <a:pt x="10046" y="3082"/>
                  </a:cubicBezTo>
                  <a:lnTo>
                    <a:pt x="10046" y="2490"/>
                  </a:lnTo>
                  <a:cubicBezTo>
                    <a:pt x="10046" y="1927"/>
                    <a:pt x="9693" y="1441"/>
                    <a:pt x="9169" y="1250"/>
                  </a:cubicBezTo>
                  <a:lnTo>
                    <a:pt x="6917" y="458"/>
                  </a:lnTo>
                  <a:cubicBezTo>
                    <a:pt x="6698" y="372"/>
                    <a:pt x="6516" y="210"/>
                    <a:pt x="6411" y="0"/>
                  </a:cubicBezTo>
                  <a:cubicBezTo>
                    <a:pt x="5963" y="167"/>
                    <a:pt x="5491" y="251"/>
                    <a:pt x="5019" y="251"/>
                  </a:cubicBezTo>
                  <a:cubicBezTo>
                    <a:pt x="4546" y="251"/>
                    <a:pt x="4074" y="167"/>
                    <a:pt x="3626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0" name="Google Shape;7770;p50"/>
            <p:cNvSpPr/>
            <p:nvPr/>
          </p:nvSpPr>
          <p:spPr>
            <a:xfrm>
              <a:off x="5909147" y="3574625"/>
              <a:ext cx="68736" cy="22807"/>
            </a:xfrm>
            <a:custGeom>
              <a:avLst/>
              <a:gdLst/>
              <a:ahLst/>
              <a:cxnLst/>
              <a:rect l="l" t="t" r="r" b="b"/>
              <a:pathLst>
                <a:path w="2625" h="871" extrusionOk="0">
                  <a:moveTo>
                    <a:pt x="1" y="0"/>
                  </a:moveTo>
                  <a:lnTo>
                    <a:pt x="1" y="592"/>
                  </a:lnTo>
                  <a:cubicBezTo>
                    <a:pt x="416" y="778"/>
                    <a:pt x="862" y="871"/>
                    <a:pt x="1309" y="871"/>
                  </a:cubicBezTo>
                  <a:cubicBezTo>
                    <a:pt x="1756" y="871"/>
                    <a:pt x="2204" y="778"/>
                    <a:pt x="2624" y="592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1" name="Google Shape;7771;p50"/>
            <p:cNvSpPr/>
            <p:nvPr/>
          </p:nvSpPr>
          <p:spPr>
            <a:xfrm>
              <a:off x="5850938" y="3465957"/>
              <a:ext cx="184630" cy="119927"/>
            </a:xfrm>
            <a:custGeom>
              <a:avLst/>
              <a:gdLst/>
              <a:ahLst/>
              <a:cxnLst/>
              <a:rect l="l" t="t" r="r" b="b"/>
              <a:pathLst>
                <a:path w="7051" h="4580" extrusionOk="0">
                  <a:moveTo>
                    <a:pt x="697" y="0"/>
                  </a:moveTo>
                  <a:lnTo>
                    <a:pt x="697" y="869"/>
                  </a:lnTo>
                  <a:lnTo>
                    <a:pt x="611" y="869"/>
                  </a:lnTo>
                  <a:cubicBezTo>
                    <a:pt x="325" y="869"/>
                    <a:pt x="77" y="1078"/>
                    <a:pt x="39" y="1365"/>
                  </a:cubicBezTo>
                  <a:cubicBezTo>
                    <a:pt x="1" y="1679"/>
                    <a:pt x="258" y="1966"/>
                    <a:pt x="583" y="1966"/>
                  </a:cubicBezTo>
                  <a:lnTo>
                    <a:pt x="697" y="1966"/>
                  </a:lnTo>
                  <a:cubicBezTo>
                    <a:pt x="812" y="3444"/>
                    <a:pt x="2042" y="4580"/>
                    <a:pt x="3531" y="4580"/>
                  </a:cubicBezTo>
                  <a:cubicBezTo>
                    <a:pt x="5009" y="4580"/>
                    <a:pt x="6240" y="3444"/>
                    <a:pt x="6354" y="1966"/>
                  </a:cubicBezTo>
                  <a:lnTo>
                    <a:pt x="6478" y="1966"/>
                  </a:lnTo>
                  <a:cubicBezTo>
                    <a:pt x="6803" y="1966"/>
                    <a:pt x="7051" y="1679"/>
                    <a:pt x="7022" y="1365"/>
                  </a:cubicBezTo>
                  <a:cubicBezTo>
                    <a:pt x="6984" y="1078"/>
                    <a:pt x="6736" y="869"/>
                    <a:pt x="6459" y="869"/>
                  </a:cubicBezTo>
                  <a:lnTo>
                    <a:pt x="6374" y="869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2" name="Google Shape;7772;p50"/>
            <p:cNvSpPr/>
            <p:nvPr/>
          </p:nvSpPr>
          <p:spPr>
            <a:xfrm>
              <a:off x="5918129" y="3534483"/>
              <a:ext cx="50773" cy="17439"/>
            </a:xfrm>
            <a:custGeom>
              <a:avLst/>
              <a:gdLst/>
              <a:ahLst/>
              <a:cxnLst/>
              <a:rect l="l" t="t" r="r" b="b"/>
              <a:pathLst>
                <a:path w="1939" h="666" extrusionOk="0">
                  <a:moveTo>
                    <a:pt x="319" y="0"/>
                  </a:moveTo>
                  <a:cubicBezTo>
                    <a:pt x="147" y="0"/>
                    <a:pt x="1" y="224"/>
                    <a:pt x="163" y="379"/>
                  </a:cubicBezTo>
                  <a:cubicBezTo>
                    <a:pt x="374" y="562"/>
                    <a:pt x="645" y="666"/>
                    <a:pt x="928" y="666"/>
                  </a:cubicBezTo>
                  <a:cubicBezTo>
                    <a:pt x="940" y="666"/>
                    <a:pt x="952" y="666"/>
                    <a:pt x="965" y="665"/>
                  </a:cubicBezTo>
                  <a:cubicBezTo>
                    <a:pt x="977" y="666"/>
                    <a:pt x="989" y="666"/>
                    <a:pt x="1002" y="666"/>
                  </a:cubicBezTo>
                  <a:cubicBezTo>
                    <a:pt x="1284" y="666"/>
                    <a:pt x="1556" y="562"/>
                    <a:pt x="1776" y="379"/>
                  </a:cubicBezTo>
                  <a:cubicBezTo>
                    <a:pt x="1938" y="224"/>
                    <a:pt x="1792" y="0"/>
                    <a:pt x="1620" y="0"/>
                  </a:cubicBezTo>
                  <a:cubicBezTo>
                    <a:pt x="1570" y="0"/>
                    <a:pt x="1518" y="19"/>
                    <a:pt x="1470" y="64"/>
                  </a:cubicBezTo>
                  <a:cubicBezTo>
                    <a:pt x="1318" y="169"/>
                    <a:pt x="1141" y="222"/>
                    <a:pt x="966" y="222"/>
                  </a:cubicBezTo>
                  <a:cubicBezTo>
                    <a:pt x="791" y="222"/>
                    <a:pt x="616" y="169"/>
                    <a:pt x="469" y="64"/>
                  </a:cubicBezTo>
                  <a:cubicBezTo>
                    <a:pt x="421" y="19"/>
                    <a:pt x="369" y="0"/>
                    <a:pt x="319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3" name="Google Shape;7773;p50"/>
            <p:cNvSpPr/>
            <p:nvPr/>
          </p:nvSpPr>
          <p:spPr>
            <a:xfrm>
              <a:off x="5903413" y="3488817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6" y="654"/>
                    <a:pt x="220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4" name="Google Shape;7774;p50"/>
            <p:cNvSpPr/>
            <p:nvPr/>
          </p:nvSpPr>
          <p:spPr>
            <a:xfrm>
              <a:off x="5972096" y="3488817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5" name="Google Shape;7775;p50"/>
            <p:cNvSpPr/>
            <p:nvPr/>
          </p:nvSpPr>
          <p:spPr>
            <a:xfrm>
              <a:off x="5847115" y="3465957"/>
              <a:ext cx="147998" cy="120163"/>
            </a:xfrm>
            <a:custGeom>
              <a:avLst/>
              <a:gdLst/>
              <a:ahLst/>
              <a:cxnLst/>
              <a:rect l="l" t="t" r="r" b="b"/>
              <a:pathLst>
                <a:path w="5652" h="4589" extrusionOk="0">
                  <a:moveTo>
                    <a:pt x="843" y="0"/>
                  </a:moveTo>
                  <a:lnTo>
                    <a:pt x="843" y="869"/>
                  </a:lnTo>
                  <a:lnTo>
                    <a:pt x="757" y="869"/>
                  </a:lnTo>
                  <a:cubicBezTo>
                    <a:pt x="751" y="868"/>
                    <a:pt x="745" y="868"/>
                    <a:pt x="739" y="868"/>
                  </a:cubicBezTo>
                  <a:cubicBezTo>
                    <a:pt x="32" y="868"/>
                    <a:pt x="1" y="1947"/>
                    <a:pt x="729" y="1966"/>
                  </a:cubicBezTo>
                  <a:lnTo>
                    <a:pt x="843" y="1966"/>
                  </a:lnTo>
                  <a:cubicBezTo>
                    <a:pt x="947" y="3461"/>
                    <a:pt x="2202" y="4588"/>
                    <a:pt x="3657" y="4588"/>
                  </a:cubicBezTo>
                  <a:cubicBezTo>
                    <a:pt x="3808" y="4588"/>
                    <a:pt x="3961" y="4576"/>
                    <a:pt x="4115" y="4551"/>
                  </a:cubicBezTo>
                  <a:cubicBezTo>
                    <a:pt x="2732" y="4332"/>
                    <a:pt x="1711" y="3149"/>
                    <a:pt x="1711" y="1746"/>
                  </a:cubicBezTo>
                  <a:lnTo>
                    <a:pt x="1711" y="1307"/>
                  </a:lnTo>
                  <a:cubicBezTo>
                    <a:pt x="1711" y="830"/>
                    <a:pt x="2103" y="439"/>
                    <a:pt x="2580" y="439"/>
                  </a:cubicBezTo>
                  <a:lnTo>
                    <a:pt x="5203" y="439"/>
                  </a:lnTo>
                  <a:cubicBezTo>
                    <a:pt x="5451" y="439"/>
                    <a:pt x="5651" y="239"/>
                    <a:pt x="5651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6" name="Google Shape;7776;p50"/>
            <p:cNvSpPr/>
            <p:nvPr/>
          </p:nvSpPr>
          <p:spPr>
            <a:xfrm>
              <a:off x="5857694" y="3465957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296" y="945"/>
                  </a:lnTo>
                  <a:cubicBezTo>
                    <a:pt x="630" y="897"/>
                    <a:pt x="869" y="621"/>
                    <a:pt x="878" y="296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7" name="Google Shape;7777;p50"/>
            <p:cNvSpPr/>
            <p:nvPr/>
          </p:nvSpPr>
          <p:spPr>
            <a:xfrm>
              <a:off x="6006320" y="3465957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1" y="0"/>
                  </a:moveTo>
                  <a:lnTo>
                    <a:pt x="1" y="296"/>
                  </a:lnTo>
                  <a:cubicBezTo>
                    <a:pt x="1" y="621"/>
                    <a:pt x="249" y="897"/>
                    <a:pt x="573" y="945"/>
                  </a:cubicBezTo>
                  <a:lnTo>
                    <a:pt x="878" y="98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8" name="Google Shape;7778;p50"/>
            <p:cNvSpPr/>
            <p:nvPr/>
          </p:nvSpPr>
          <p:spPr>
            <a:xfrm>
              <a:off x="5857694" y="3414504"/>
              <a:ext cx="23017" cy="51480"/>
            </a:xfrm>
            <a:custGeom>
              <a:avLst/>
              <a:gdLst/>
              <a:ahLst/>
              <a:cxnLst/>
              <a:rect l="l" t="t" r="r" b="b"/>
              <a:pathLst>
                <a:path w="879" h="1966" extrusionOk="0">
                  <a:moveTo>
                    <a:pt x="0" y="0"/>
                  </a:moveTo>
                  <a:lnTo>
                    <a:pt x="0" y="1965"/>
                  </a:lnTo>
                  <a:lnTo>
                    <a:pt x="878" y="196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9" name="Google Shape;7779;p50"/>
            <p:cNvSpPr/>
            <p:nvPr/>
          </p:nvSpPr>
          <p:spPr>
            <a:xfrm>
              <a:off x="5840464" y="3362788"/>
              <a:ext cx="205866" cy="57240"/>
            </a:xfrm>
            <a:custGeom>
              <a:avLst/>
              <a:gdLst/>
              <a:ahLst/>
              <a:cxnLst/>
              <a:rect l="l" t="t" r="r" b="b"/>
              <a:pathLst>
                <a:path w="7862" h="2186" extrusionOk="0">
                  <a:moveTo>
                    <a:pt x="1088" y="0"/>
                  </a:moveTo>
                  <a:cubicBezTo>
                    <a:pt x="487" y="0"/>
                    <a:pt x="0" y="497"/>
                    <a:pt x="0" y="1098"/>
                  </a:cubicBezTo>
                  <a:cubicBezTo>
                    <a:pt x="0" y="1699"/>
                    <a:pt x="487" y="2185"/>
                    <a:pt x="1088" y="2185"/>
                  </a:cubicBezTo>
                  <a:lnTo>
                    <a:pt x="6774" y="2185"/>
                  </a:lnTo>
                  <a:cubicBezTo>
                    <a:pt x="7375" y="2185"/>
                    <a:pt x="7861" y="1699"/>
                    <a:pt x="7861" y="1098"/>
                  </a:cubicBezTo>
                  <a:cubicBezTo>
                    <a:pt x="7861" y="497"/>
                    <a:pt x="7375" y="0"/>
                    <a:pt x="6774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0" name="Google Shape;7780;p50"/>
            <p:cNvSpPr/>
            <p:nvPr/>
          </p:nvSpPr>
          <p:spPr>
            <a:xfrm>
              <a:off x="5857694" y="3437232"/>
              <a:ext cx="171643" cy="11521"/>
            </a:xfrm>
            <a:custGeom>
              <a:avLst/>
              <a:gdLst/>
              <a:ahLst/>
              <a:cxnLst/>
              <a:rect l="l" t="t" r="r" b="b"/>
              <a:pathLst>
                <a:path w="6555" h="440" extrusionOk="0">
                  <a:moveTo>
                    <a:pt x="0" y="0"/>
                  </a:moveTo>
                  <a:lnTo>
                    <a:pt x="0" y="439"/>
                  </a:lnTo>
                  <a:lnTo>
                    <a:pt x="6554" y="439"/>
                  </a:lnTo>
                  <a:lnTo>
                    <a:pt x="655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1" name="Google Shape;7781;p50"/>
            <p:cNvSpPr/>
            <p:nvPr/>
          </p:nvSpPr>
          <p:spPr>
            <a:xfrm>
              <a:off x="5857694" y="3437232"/>
              <a:ext cx="23017" cy="11521"/>
            </a:xfrm>
            <a:custGeom>
              <a:avLst/>
              <a:gdLst/>
              <a:ahLst/>
              <a:cxnLst/>
              <a:rect l="l" t="t" r="r" b="b"/>
              <a:pathLst>
                <a:path w="879" h="440" extrusionOk="0">
                  <a:moveTo>
                    <a:pt x="0" y="0"/>
                  </a:moveTo>
                  <a:lnTo>
                    <a:pt x="0" y="439"/>
                  </a:lnTo>
                  <a:lnTo>
                    <a:pt x="878" y="43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2" name="Google Shape;7782;p50"/>
            <p:cNvSpPr/>
            <p:nvPr/>
          </p:nvSpPr>
          <p:spPr>
            <a:xfrm>
              <a:off x="5891918" y="3345794"/>
              <a:ext cx="103195" cy="74234"/>
            </a:xfrm>
            <a:custGeom>
              <a:avLst/>
              <a:gdLst/>
              <a:ahLst/>
              <a:cxnLst/>
              <a:rect l="l" t="t" r="r" b="b"/>
              <a:pathLst>
                <a:path w="3941" h="2835" extrusionOk="0">
                  <a:moveTo>
                    <a:pt x="1405" y="1"/>
                  </a:moveTo>
                  <a:cubicBezTo>
                    <a:pt x="630" y="1"/>
                    <a:pt x="0" y="636"/>
                    <a:pt x="0" y="1422"/>
                  </a:cubicBezTo>
                  <a:cubicBezTo>
                    <a:pt x="0" y="2204"/>
                    <a:pt x="640" y="2834"/>
                    <a:pt x="1422" y="2834"/>
                  </a:cubicBezTo>
                  <a:lnTo>
                    <a:pt x="2519" y="2834"/>
                  </a:lnTo>
                  <a:cubicBezTo>
                    <a:pt x="3301" y="2834"/>
                    <a:pt x="3931" y="2204"/>
                    <a:pt x="3940" y="1422"/>
                  </a:cubicBezTo>
                  <a:cubicBezTo>
                    <a:pt x="3940" y="636"/>
                    <a:pt x="3311" y="1"/>
                    <a:pt x="2536" y="1"/>
                  </a:cubicBezTo>
                  <a:cubicBezTo>
                    <a:pt x="2530" y="1"/>
                    <a:pt x="2525" y="1"/>
                    <a:pt x="2519" y="1"/>
                  </a:cubicBezTo>
                  <a:lnTo>
                    <a:pt x="1422" y="1"/>
                  </a:lnTo>
                  <a:cubicBezTo>
                    <a:pt x="1416" y="1"/>
                    <a:pt x="1410" y="1"/>
                    <a:pt x="1405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3" name="Google Shape;7783;p50"/>
            <p:cNvSpPr/>
            <p:nvPr/>
          </p:nvSpPr>
          <p:spPr>
            <a:xfrm>
              <a:off x="5882674" y="3602355"/>
              <a:ext cx="121682" cy="98194"/>
            </a:xfrm>
            <a:custGeom>
              <a:avLst/>
              <a:gdLst/>
              <a:ahLst/>
              <a:cxnLst/>
              <a:rect l="l" t="t" r="r" b="b"/>
              <a:pathLst>
                <a:path w="4647" h="3750" extrusionOk="0">
                  <a:moveTo>
                    <a:pt x="926" y="0"/>
                  </a:moveTo>
                  <a:cubicBezTo>
                    <a:pt x="821" y="210"/>
                    <a:pt x="640" y="372"/>
                    <a:pt x="420" y="458"/>
                  </a:cubicBezTo>
                  <a:lnTo>
                    <a:pt x="0" y="611"/>
                  </a:lnTo>
                  <a:cubicBezTo>
                    <a:pt x="430" y="1174"/>
                    <a:pt x="1307" y="1565"/>
                    <a:pt x="2328" y="1565"/>
                  </a:cubicBezTo>
                  <a:cubicBezTo>
                    <a:pt x="2624" y="1565"/>
                    <a:pt x="2929" y="1527"/>
                    <a:pt x="3225" y="1450"/>
                  </a:cubicBezTo>
                  <a:lnTo>
                    <a:pt x="3444" y="1679"/>
                  </a:lnTo>
                  <a:cubicBezTo>
                    <a:pt x="3568" y="1803"/>
                    <a:pt x="3635" y="1965"/>
                    <a:pt x="3635" y="2147"/>
                  </a:cubicBezTo>
                  <a:lnTo>
                    <a:pt x="3635" y="3749"/>
                  </a:lnTo>
                  <a:lnTo>
                    <a:pt x="4074" y="3749"/>
                  </a:lnTo>
                  <a:lnTo>
                    <a:pt x="4074" y="2137"/>
                  </a:lnTo>
                  <a:cubicBezTo>
                    <a:pt x="4074" y="1851"/>
                    <a:pt x="3960" y="1574"/>
                    <a:pt x="3759" y="1364"/>
                  </a:cubicBezTo>
                  <a:lnTo>
                    <a:pt x="3692" y="1307"/>
                  </a:lnTo>
                  <a:cubicBezTo>
                    <a:pt x="4064" y="1155"/>
                    <a:pt x="4389" y="916"/>
                    <a:pt x="4646" y="611"/>
                  </a:cubicBezTo>
                  <a:lnTo>
                    <a:pt x="4208" y="458"/>
                  </a:lnTo>
                  <a:cubicBezTo>
                    <a:pt x="3988" y="372"/>
                    <a:pt x="3807" y="210"/>
                    <a:pt x="3711" y="0"/>
                  </a:cubicBezTo>
                  <a:cubicBezTo>
                    <a:pt x="3258" y="167"/>
                    <a:pt x="2786" y="251"/>
                    <a:pt x="2315" y="251"/>
                  </a:cubicBezTo>
                  <a:cubicBezTo>
                    <a:pt x="1844" y="251"/>
                    <a:pt x="1374" y="167"/>
                    <a:pt x="926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4" name="Google Shape;7784;p50"/>
            <p:cNvSpPr/>
            <p:nvPr/>
          </p:nvSpPr>
          <p:spPr>
            <a:xfrm>
              <a:off x="5814489" y="3644827"/>
              <a:ext cx="48966" cy="55460"/>
            </a:xfrm>
            <a:custGeom>
              <a:avLst/>
              <a:gdLst/>
              <a:ahLst/>
              <a:cxnLst/>
              <a:rect l="l" t="t" r="r" b="b"/>
              <a:pathLst>
                <a:path w="1870" h="2118" extrusionOk="0">
                  <a:moveTo>
                    <a:pt x="229" y="0"/>
                  </a:moveTo>
                  <a:cubicBezTo>
                    <a:pt x="134" y="115"/>
                    <a:pt x="57" y="239"/>
                    <a:pt x="0" y="372"/>
                  </a:cubicBezTo>
                  <a:lnTo>
                    <a:pt x="1193" y="1374"/>
                  </a:lnTo>
                  <a:cubicBezTo>
                    <a:pt x="1345" y="1498"/>
                    <a:pt x="1431" y="1679"/>
                    <a:pt x="1431" y="1879"/>
                  </a:cubicBezTo>
                  <a:lnTo>
                    <a:pt x="1431" y="2118"/>
                  </a:lnTo>
                  <a:lnTo>
                    <a:pt x="1870" y="2118"/>
                  </a:lnTo>
                  <a:lnTo>
                    <a:pt x="1870" y="1879"/>
                  </a:lnTo>
                  <a:cubicBezTo>
                    <a:pt x="1870" y="1555"/>
                    <a:pt x="1727" y="1240"/>
                    <a:pt x="1479" y="1040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5" name="Google Shape;7785;p50"/>
            <p:cNvSpPr/>
            <p:nvPr/>
          </p:nvSpPr>
          <p:spPr>
            <a:xfrm>
              <a:off x="6023550" y="3644827"/>
              <a:ext cx="48992" cy="55460"/>
            </a:xfrm>
            <a:custGeom>
              <a:avLst/>
              <a:gdLst/>
              <a:ahLst/>
              <a:cxnLst/>
              <a:rect l="l" t="t" r="r" b="b"/>
              <a:pathLst>
                <a:path w="1871" h="2118" extrusionOk="0">
                  <a:moveTo>
                    <a:pt x="1632" y="0"/>
                  </a:moveTo>
                  <a:lnTo>
                    <a:pt x="392" y="1040"/>
                  </a:lnTo>
                  <a:cubicBezTo>
                    <a:pt x="144" y="1240"/>
                    <a:pt x="1" y="1555"/>
                    <a:pt x="1" y="1879"/>
                  </a:cubicBezTo>
                  <a:lnTo>
                    <a:pt x="1" y="2118"/>
                  </a:lnTo>
                  <a:lnTo>
                    <a:pt x="440" y="2118"/>
                  </a:lnTo>
                  <a:lnTo>
                    <a:pt x="440" y="1879"/>
                  </a:lnTo>
                  <a:cubicBezTo>
                    <a:pt x="440" y="1679"/>
                    <a:pt x="526" y="1498"/>
                    <a:pt x="678" y="1374"/>
                  </a:cubicBezTo>
                  <a:lnTo>
                    <a:pt x="1871" y="372"/>
                  </a:lnTo>
                  <a:cubicBezTo>
                    <a:pt x="1814" y="239"/>
                    <a:pt x="1737" y="115"/>
                    <a:pt x="163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6" name="Google Shape;7786;p50"/>
          <p:cNvGrpSpPr/>
          <p:nvPr/>
        </p:nvGrpSpPr>
        <p:grpSpPr>
          <a:xfrm>
            <a:off x="5363818" y="3345794"/>
            <a:ext cx="259075" cy="354493"/>
            <a:chOff x="5363818" y="3345794"/>
            <a:chExt cx="259075" cy="354493"/>
          </a:xfrm>
        </p:grpSpPr>
        <p:sp>
          <p:nvSpPr>
            <p:cNvPr id="7787" name="Google Shape;7787;p50"/>
            <p:cNvSpPr/>
            <p:nvPr/>
          </p:nvSpPr>
          <p:spPr>
            <a:xfrm>
              <a:off x="5397807" y="3514661"/>
              <a:ext cx="191360" cy="123934"/>
            </a:xfrm>
            <a:custGeom>
              <a:avLst/>
              <a:gdLst/>
              <a:ahLst/>
              <a:cxnLst/>
              <a:rect l="l" t="t" r="r" b="b"/>
              <a:pathLst>
                <a:path w="7308" h="4733" extrusionOk="0">
                  <a:moveTo>
                    <a:pt x="869" y="1"/>
                  </a:moveTo>
                  <a:cubicBezTo>
                    <a:pt x="869" y="1651"/>
                    <a:pt x="0" y="2596"/>
                    <a:pt x="430" y="4733"/>
                  </a:cubicBezTo>
                  <a:lnTo>
                    <a:pt x="6879" y="4733"/>
                  </a:lnTo>
                  <a:cubicBezTo>
                    <a:pt x="7308" y="2596"/>
                    <a:pt x="6449" y="1661"/>
                    <a:pt x="6449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8" name="Google Shape;7788;p50"/>
            <p:cNvSpPr/>
            <p:nvPr/>
          </p:nvSpPr>
          <p:spPr>
            <a:xfrm>
              <a:off x="5397807" y="3514661"/>
              <a:ext cx="95706" cy="123934"/>
            </a:xfrm>
            <a:custGeom>
              <a:avLst/>
              <a:gdLst/>
              <a:ahLst/>
              <a:cxnLst/>
              <a:rect l="l" t="t" r="r" b="b"/>
              <a:pathLst>
                <a:path w="3655" h="4733" extrusionOk="0">
                  <a:moveTo>
                    <a:pt x="869" y="1"/>
                  </a:moveTo>
                  <a:cubicBezTo>
                    <a:pt x="869" y="1651"/>
                    <a:pt x="0" y="2596"/>
                    <a:pt x="430" y="4733"/>
                  </a:cubicBezTo>
                  <a:lnTo>
                    <a:pt x="3654" y="4733"/>
                  </a:lnTo>
                  <a:lnTo>
                    <a:pt x="3654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9" name="Google Shape;7789;p50"/>
            <p:cNvSpPr/>
            <p:nvPr/>
          </p:nvSpPr>
          <p:spPr>
            <a:xfrm>
              <a:off x="5363818" y="3565382"/>
              <a:ext cx="259074" cy="134905"/>
            </a:xfrm>
            <a:custGeom>
              <a:avLst/>
              <a:gdLst/>
              <a:ahLst/>
              <a:cxnLst/>
              <a:rect l="l" t="t" r="r" b="b"/>
              <a:pathLst>
                <a:path w="9894" h="5152" extrusionOk="0">
                  <a:moveTo>
                    <a:pt x="3664" y="0"/>
                  </a:moveTo>
                  <a:lnTo>
                    <a:pt x="3664" y="1326"/>
                  </a:lnTo>
                  <a:cubicBezTo>
                    <a:pt x="3664" y="1689"/>
                    <a:pt x="3426" y="2013"/>
                    <a:pt x="3082" y="2137"/>
                  </a:cubicBezTo>
                  <a:lnTo>
                    <a:pt x="869" y="2920"/>
                  </a:lnTo>
                  <a:cubicBezTo>
                    <a:pt x="354" y="3101"/>
                    <a:pt x="1" y="3587"/>
                    <a:pt x="1" y="4131"/>
                  </a:cubicBezTo>
                  <a:lnTo>
                    <a:pt x="1" y="4513"/>
                  </a:lnTo>
                  <a:cubicBezTo>
                    <a:pt x="1" y="4866"/>
                    <a:pt x="297" y="5152"/>
                    <a:pt x="650" y="5152"/>
                  </a:cubicBezTo>
                  <a:lnTo>
                    <a:pt x="9245" y="5152"/>
                  </a:lnTo>
                  <a:cubicBezTo>
                    <a:pt x="9608" y="5152"/>
                    <a:pt x="9894" y="4866"/>
                    <a:pt x="9894" y="4513"/>
                  </a:cubicBezTo>
                  <a:lnTo>
                    <a:pt x="9894" y="4131"/>
                  </a:lnTo>
                  <a:cubicBezTo>
                    <a:pt x="9894" y="3587"/>
                    <a:pt x="9550" y="3101"/>
                    <a:pt x="9035" y="2920"/>
                  </a:cubicBezTo>
                  <a:lnTo>
                    <a:pt x="6812" y="2137"/>
                  </a:lnTo>
                  <a:cubicBezTo>
                    <a:pt x="6469" y="2013"/>
                    <a:pt x="6240" y="1689"/>
                    <a:pt x="6240" y="1326"/>
                  </a:cubicBezTo>
                  <a:lnTo>
                    <a:pt x="6240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0" name="Google Shape;7790;p50"/>
            <p:cNvSpPr/>
            <p:nvPr/>
          </p:nvSpPr>
          <p:spPr>
            <a:xfrm>
              <a:off x="5364080" y="3621836"/>
              <a:ext cx="258813" cy="78450"/>
            </a:xfrm>
            <a:custGeom>
              <a:avLst/>
              <a:gdLst/>
              <a:ahLst/>
              <a:cxnLst/>
              <a:rect l="l" t="t" r="r" b="b"/>
              <a:pathLst>
                <a:path w="9884" h="2996" extrusionOk="0">
                  <a:moveTo>
                    <a:pt x="3025" y="0"/>
                  </a:moveTo>
                  <a:lnTo>
                    <a:pt x="859" y="764"/>
                  </a:lnTo>
                  <a:cubicBezTo>
                    <a:pt x="344" y="945"/>
                    <a:pt x="1" y="1431"/>
                    <a:pt x="1" y="1975"/>
                  </a:cubicBezTo>
                  <a:lnTo>
                    <a:pt x="1" y="2357"/>
                  </a:lnTo>
                  <a:cubicBezTo>
                    <a:pt x="1" y="2710"/>
                    <a:pt x="287" y="2996"/>
                    <a:pt x="640" y="2996"/>
                  </a:cubicBezTo>
                  <a:lnTo>
                    <a:pt x="9245" y="2996"/>
                  </a:lnTo>
                  <a:cubicBezTo>
                    <a:pt x="9598" y="2996"/>
                    <a:pt x="9884" y="2710"/>
                    <a:pt x="9884" y="2357"/>
                  </a:cubicBezTo>
                  <a:lnTo>
                    <a:pt x="9884" y="1975"/>
                  </a:lnTo>
                  <a:cubicBezTo>
                    <a:pt x="9884" y="1431"/>
                    <a:pt x="9540" y="945"/>
                    <a:pt x="9025" y="764"/>
                  </a:cubicBezTo>
                  <a:lnTo>
                    <a:pt x="6860" y="0"/>
                  </a:lnTo>
                  <a:cubicBezTo>
                    <a:pt x="6745" y="973"/>
                    <a:pt x="5925" y="1708"/>
                    <a:pt x="4942" y="1708"/>
                  </a:cubicBezTo>
                  <a:cubicBezTo>
                    <a:pt x="3960" y="1708"/>
                    <a:pt x="3139" y="973"/>
                    <a:pt x="3025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1" name="Google Shape;7791;p50"/>
            <p:cNvSpPr/>
            <p:nvPr/>
          </p:nvSpPr>
          <p:spPr>
            <a:xfrm>
              <a:off x="5459760" y="3570880"/>
              <a:ext cx="67479" cy="28175"/>
            </a:xfrm>
            <a:custGeom>
              <a:avLst/>
              <a:gdLst/>
              <a:ahLst/>
              <a:cxnLst/>
              <a:rect l="l" t="t" r="r" b="b"/>
              <a:pathLst>
                <a:path w="2577" h="1076" extrusionOk="0">
                  <a:moveTo>
                    <a:pt x="0" y="0"/>
                  </a:moveTo>
                  <a:lnTo>
                    <a:pt x="0" y="811"/>
                  </a:lnTo>
                  <a:cubicBezTo>
                    <a:pt x="411" y="988"/>
                    <a:pt x="849" y="1076"/>
                    <a:pt x="1288" y="1076"/>
                  </a:cubicBezTo>
                  <a:cubicBezTo>
                    <a:pt x="1727" y="1076"/>
                    <a:pt x="2166" y="988"/>
                    <a:pt x="2576" y="811"/>
                  </a:cubicBezTo>
                  <a:lnTo>
                    <a:pt x="2576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2" name="Google Shape;7792;p50"/>
            <p:cNvSpPr/>
            <p:nvPr/>
          </p:nvSpPr>
          <p:spPr>
            <a:xfrm>
              <a:off x="5420273" y="3435740"/>
              <a:ext cx="146427" cy="152135"/>
            </a:xfrm>
            <a:custGeom>
              <a:avLst/>
              <a:gdLst/>
              <a:ahLst/>
              <a:cxnLst/>
              <a:rect l="l" t="t" r="r" b="b"/>
              <a:pathLst>
                <a:path w="5592" h="5810" extrusionOk="0">
                  <a:moveTo>
                    <a:pt x="11" y="0"/>
                  </a:moveTo>
                  <a:lnTo>
                    <a:pt x="11" y="3015"/>
                  </a:lnTo>
                  <a:cubicBezTo>
                    <a:pt x="1" y="4551"/>
                    <a:pt x="1251" y="5810"/>
                    <a:pt x="2796" y="5810"/>
                  </a:cubicBezTo>
                  <a:cubicBezTo>
                    <a:pt x="4342" y="5810"/>
                    <a:pt x="5591" y="4560"/>
                    <a:pt x="5591" y="3015"/>
                  </a:cubicBezTo>
                  <a:lnTo>
                    <a:pt x="559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3" name="Google Shape;7793;p50"/>
            <p:cNvSpPr/>
            <p:nvPr/>
          </p:nvSpPr>
          <p:spPr>
            <a:xfrm>
              <a:off x="5420090" y="3435740"/>
              <a:ext cx="146610" cy="152109"/>
            </a:xfrm>
            <a:custGeom>
              <a:avLst/>
              <a:gdLst/>
              <a:ahLst/>
              <a:cxnLst/>
              <a:rect l="l" t="t" r="r" b="b"/>
              <a:pathLst>
                <a:path w="5599" h="5809" extrusionOk="0">
                  <a:moveTo>
                    <a:pt x="18" y="0"/>
                  </a:moveTo>
                  <a:lnTo>
                    <a:pt x="18" y="3015"/>
                  </a:lnTo>
                  <a:cubicBezTo>
                    <a:pt x="0" y="4578"/>
                    <a:pt x="1271" y="5809"/>
                    <a:pt x="2780" y="5809"/>
                  </a:cubicBezTo>
                  <a:cubicBezTo>
                    <a:pt x="2929" y="5809"/>
                    <a:pt x="3080" y="5797"/>
                    <a:pt x="3233" y="5772"/>
                  </a:cubicBezTo>
                  <a:cubicBezTo>
                    <a:pt x="1868" y="5562"/>
                    <a:pt x="867" y="4389"/>
                    <a:pt x="867" y="3015"/>
                  </a:cubicBezTo>
                  <a:lnTo>
                    <a:pt x="867" y="2280"/>
                  </a:lnTo>
                  <a:cubicBezTo>
                    <a:pt x="867" y="1889"/>
                    <a:pt x="1124" y="1555"/>
                    <a:pt x="1487" y="1450"/>
                  </a:cubicBezTo>
                  <a:cubicBezTo>
                    <a:pt x="2088" y="1288"/>
                    <a:pt x="2670" y="1069"/>
                    <a:pt x="3233" y="792"/>
                  </a:cubicBezTo>
                  <a:lnTo>
                    <a:pt x="3233" y="821"/>
                  </a:lnTo>
                  <a:cubicBezTo>
                    <a:pt x="3223" y="1164"/>
                    <a:pt x="3481" y="1450"/>
                    <a:pt x="3814" y="1498"/>
                  </a:cubicBezTo>
                  <a:lnTo>
                    <a:pt x="3919" y="1498"/>
                  </a:lnTo>
                  <a:cubicBezTo>
                    <a:pt x="4158" y="1479"/>
                    <a:pt x="5007" y="1326"/>
                    <a:pt x="5598" y="1183"/>
                  </a:cubicBezTo>
                  <a:lnTo>
                    <a:pt x="5598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4" name="Google Shape;7794;p50"/>
            <p:cNvSpPr/>
            <p:nvPr/>
          </p:nvSpPr>
          <p:spPr>
            <a:xfrm>
              <a:off x="5527213" y="3598846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5" name="Google Shape;7795;p50"/>
            <p:cNvSpPr/>
            <p:nvPr/>
          </p:nvSpPr>
          <p:spPr>
            <a:xfrm>
              <a:off x="5459760" y="3598846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6" name="Google Shape;7796;p50"/>
            <p:cNvSpPr/>
            <p:nvPr/>
          </p:nvSpPr>
          <p:spPr>
            <a:xfrm>
              <a:off x="5468506" y="3537180"/>
              <a:ext cx="50013" cy="16994"/>
            </a:xfrm>
            <a:custGeom>
              <a:avLst/>
              <a:gdLst/>
              <a:ahLst/>
              <a:cxnLst/>
              <a:rect l="l" t="t" r="r" b="b"/>
              <a:pathLst>
                <a:path w="1910" h="649" extrusionOk="0">
                  <a:moveTo>
                    <a:pt x="311" y="1"/>
                  </a:moveTo>
                  <a:cubicBezTo>
                    <a:pt x="145" y="1"/>
                    <a:pt x="1" y="217"/>
                    <a:pt x="162" y="371"/>
                  </a:cubicBezTo>
                  <a:cubicBezTo>
                    <a:pt x="372" y="554"/>
                    <a:pt x="642" y="649"/>
                    <a:pt x="915" y="649"/>
                  </a:cubicBezTo>
                  <a:cubicBezTo>
                    <a:pt x="928" y="649"/>
                    <a:pt x="941" y="648"/>
                    <a:pt x="954" y="648"/>
                  </a:cubicBezTo>
                  <a:cubicBezTo>
                    <a:pt x="968" y="648"/>
                    <a:pt x="981" y="649"/>
                    <a:pt x="994" y="649"/>
                  </a:cubicBezTo>
                  <a:cubicBezTo>
                    <a:pt x="1275" y="649"/>
                    <a:pt x="1537" y="554"/>
                    <a:pt x="1756" y="371"/>
                  </a:cubicBezTo>
                  <a:cubicBezTo>
                    <a:pt x="1910" y="217"/>
                    <a:pt x="1764" y="1"/>
                    <a:pt x="1598" y="1"/>
                  </a:cubicBezTo>
                  <a:cubicBezTo>
                    <a:pt x="1548" y="1"/>
                    <a:pt x="1496" y="20"/>
                    <a:pt x="1450" y="66"/>
                  </a:cubicBezTo>
                  <a:cubicBezTo>
                    <a:pt x="1302" y="166"/>
                    <a:pt x="1131" y="216"/>
                    <a:pt x="958" y="216"/>
                  </a:cubicBezTo>
                  <a:cubicBezTo>
                    <a:pt x="785" y="216"/>
                    <a:pt x="611" y="166"/>
                    <a:pt x="458" y="66"/>
                  </a:cubicBezTo>
                  <a:cubicBezTo>
                    <a:pt x="412" y="20"/>
                    <a:pt x="360" y="1"/>
                    <a:pt x="31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7" name="Google Shape;7797;p50"/>
            <p:cNvSpPr/>
            <p:nvPr/>
          </p:nvSpPr>
          <p:spPr>
            <a:xfrm>
              <a:off x="5454000" y="3497798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25"/>
                  </a:lnTo>
                  <a:cubicBezTo>
                    <a:pt x="1" y="549"/>
                    <a:pt x="96" y="645"/>
                    <a:pt x="220" y="645"/>
                  </a:cubicBezTo>
                  <a:cubicBezTo>
                    <a:pt x="335" y="645"/>
                    <a:pt x="440" y="549"/>
                    <a:pt x="440" y="42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8" name="Google Shape;7798;p50"/>
            <p:cNvSpPr/>
            <p:nvPr/>
          </p:nvSpPr>
          <p:spPr>
            <a:xfrm>
              <a:off x="5521714" y="3497798"/>
              <a:ext cx="11260" cy="16889"/>
            </a:xfrm>
            <a:custGeom>
              <a:avLst/>
              <a:gdLst/>
              <a:ahLst/>
              <a:cxnLst/>
              <a:rect l="l" t="t" r="r" b="b"/>
              <a:pathLst>
                <a:path w="430" h="645" extrusionOk="0">
                  <a:moveTo>
                    <a:pt x="215" y="1"/>
                  </a:moveTo>
                  <a:cubicBezTo>
                    <a:pt x="108" y="1"/>
                    <a:pt x="0" y="72"/>
                    <a:pt x="0" y="215"/>
                  </a:cubicBezTo>
                  <a:lnTo>
                    <a:pt x="0" y="425"/>
                  </a:lnTo>
                  <a:cubicBezTo>
                    <a:pt x="0" y="549"/>
                    <a:pt x="96" y="645"/>
                    <a:pt x="210" y="645"/>
                  </a:cubicBezTo>
                  <a:cubicBezTo>
                    <a:pt x="334" y="645"/>
                    <a:pt x="430" y="549"/>
                    <a:pt x="430" y="425"/>
                  </a:cubicBezTo>
                  <a:lnTo>
                    <a:pt x="430" y="215"/>
                  </a:lnTo>
                  <a:cubicBezTo>
                    <a:pt x="430" y="72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9" name="Google Shape;7799;p50"/>
            <p:cNvSpPr/>
            <p:nvPr/>
          </p:nvSpPr>
          <p:spPr>
            <a:xfrm>
              <a:off x="5513963" y="3480935"/>
              <a:ext cx="26499" cy="11286"/>
            </a:xfrm>
            <a:custGeom>
              <a:avLst/>
              <a:gdLst/>
              <a:ahLst/>
              <a:cxnLst/>
              <a:rect l="l" t="t" r="r" b="b"/>
              <a:pathLst>
                <a:path w="1012" h="431" extrusionOk="0">
                  <a:moveTo>
                    <a:pt x="287" y="1"/>
                  </a:moveTo>
                  <a:cubicBezTo>
                    <a:pt x="0" y="1"/>
                    <a:pt x="0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0" name="Google Shape;7800;p50"/>
            <p:cNvSpPr/>
            <p:nvPr/>
          </p:nvSpPr>
          <p:spPr>
            <a:xfrm>
              <a:off x="5446511" y="3480935"/>
              <a:ext cx="26264" cy="11286"/>
            </a:xfrm>
            <a:custGeom>
              <a:avLst/>
              <a:gdLst/>
              <a:ahLst/>
              <a:cxnLst/>
              <a:rect l="l" t="t" r="r" b="b"/>
              <a:pathLst>
                <a:path w="1003" h="431" extrusionOk="0">
                  <a:moveTo>
                    <a:pt x="287" y="1"/>
                  </a:moveTo>
                  <a:cubicBezTo>
                    <a:pt x="1" y="1"/>
                    <a:pt x="1" y="430"/>
                    <a:pt x="287" y="430"/>
                  </a:cubicBezTo>
                  <a:lnTo>
                    <a:pt x="716" y="430"/>
                  </a:lnTo>
                  <a:cubicBezTo>
                    <a:pt x="1002" y="430"/>
                    <a:pt x="1002" y="1"/>
                    <a:pt x="716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1" name="Google Shape;7801;p50"/>
            <p:cNvSpPr/>
            <p:nvPr/>
          </p:nvSpPr>
          <p:spPr>
            <a:xfrm>
              <a:off x="5386573" y="3345794"/>
              <a:ext cx="213853" cy="202620"/>
            </a:xfrm>
            <a:custGeom>
              <a:avLst/>
              <a:gdLst/>
              <a:ahLst/>
              <a:cxnLst/>
              <a:rect l="l" t="t" r="r" b="b"/>
              <a:pathLst>
                <a:path w="8167" h="7738" extrusionOk="0">
                  <a:moveTo>
                    <a:pt x="4083" y="1"/>
                  </a:moveTo>
                  <a:cubicBezTo>
                    <a:pt x="1832" y="1"/>
                    <a:pt x="0" y="1823"/>
                    <a:pt x="0" y="4084"/>
                  </a:cubicBezTo>
                  <a:lnTo>
                    <a:pt x="0" y="6879"/>
                  </a:lnTo>
                  <a:cubicBezTo>
                    <a:pt x="0" y="7356"/>
                    <a:pt x="382" y="7738"/>
                    <a:pt x="859" y="7738"/>
                  </a:cubicBezTo>
                  <a:lnTo>
                    <a:pt x="2576" y="7738"/>
                  </a:lnTo>
                  <a:cubicBezTo>
                    <a:pt x="2862" y="7738"/>
                    <a:pt x="2862" y="7308"/>
                    <a:pt x="2576" y="7308"/>
                  </a:cubicBezTo>
                  <a:lnTo>
                    <a:pt x="859" y="7308"/>
                  </a:lnTo>
                  <a:cubicBezTo>
                    <a:pt x="620" y="7308"/>
                    <a:pt x="429" y="7118"/>
                    <a:pt x="429" y="6879"/>
                  </a:cubicBezTo>
                  <a:lnTo>
                    <a:pt x="429" y="4084"/>
                  </a:lnTo>
                  <a:cubicBezTo>
                    <a:pt x="391" y="2042"/>
                    <a:pt x="2042" y="363"/>
                    <a:pt x="4083" y="363"/>
                  </a:cubicBezTo>
                  <a:cubicBezTo>
                    <a:pt x="6125" y="363"/>
                    <a:pt x="7775" y="2042"/>
                    <a:pt x="7737" y="4084"/>
                  </a:cubicBezTo>
                  <a:lnTo>
                    <a:pt x="7737" y="5801"/>
                  </a:lnTo>
                  <a:cubicBezTo>
                    <a:pt x="7737" y="5944"/>
                    <a:pt x="7844" y="6016"/>
                    <a:pt x="7952" y="6016"/>
                  </a:cubicBezTo>
                  <a:cubicBezTo>
                    <a:pt x="8059" y="6016"/>
                    <a:pt x="8166" y="5944"/>
                    <a:pt x="8166" y="5801"/>
                  </a:cubicBezTo>
                  <a:lnTo>
                    <a:pt x="8166" y="4084"/>
                  </a:lnTo>
                  <a:cubicBezTo>
                    <a:pt x="8166" y="1823"/>
                    <a:pt x="6344" y="1"/>
                    <a:pt x="40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2" name="Google Shape;7802;p50"/>
            <p:cNvSpPr/>
            <p:nvPr/>
          </p:nvSpPr>
          <p:spPr>
            <a:xfrm>
              <a:off x="5409040" y="3373917"/>
              <a:ext cx="169155" cy="112543"/>
            </a:xfrm>
            <a:custGeom>
              <a:avLst/>
              <a:gdLst/>
              <a:ahLst/>
              <a:cxnLst/>
              <a:rect l="l" t="t" r="r" b="b"/>
              <a:pathLst>
                <a:path w="6460" h="4298" extrusionOk="0">
                  <a:moveTo>
                    <a:pt x="3242" y="0"/>
                  </a:moveTo>
                  <a:cubicBezTo>
                    <a:pt x="3186" y="0"/>
                    <a:pt x="3129" y="2"/>
                    <a:pt x="3073" y="5"/>
                  </a:cubicBezTo>
                  <a:cubicBezTo>
                    <a:pt x="1336" y="81"/>
                    <a:pt x="1" y="1579"/>
                    <a:pt x="1" y="3315"/>
                  </a:cubicBezTo>
                  <a:lnTo>
                    <a:pt x="1" y="4298"/>
                  </a:lnTo>
                  <a:lnTo>
                    <a:pt x="440" y="4298"/>
                  </a:lnTo>
                  <a:lnTo>
                    <a:pt x="440" y="4107"/>
                  </a:lnTo>
                  <a:cubicBezTo>
                    <a:pt x="430" y="3907"/>
                    <a:pt x="564" y="3735"/>
                    <a:pt x="754" y="3687"/>
                  </a:cubicBezTo>
                  <a:cubicBezTo>
                    <a:pt x="1594" y="3468"/>
                    <a:pt x="2958" y="3067"/>
                    <a:pt x="3779" y="2581"/>
                  </a:cubicBezTo>
                  <a:cubicBezTo>
                    <a:pt x="3814" y="2559"/>
                    <a:pt x="3851" y="2550"/>
                    <a:pt x="3888" y="2550"/>
                  </a:cubicBezTo>
                  <a:cubicBezTo>
                    <a:pt x="4000" y="2550"/>
                    <a:pt x="4103" y="2640"/>
                    <a:pt x="4103" y="2762"/>
                  </a:cubicBezTo>
                  <a:lnTo>
                    <a:pt x="4103" y="3220"/>
                  </a:lnTo>
                  <a:cubicBezTo>
                    <a:pt x="4103" y="3338"/>
                    <a:pt x="4198" y="3430"/>
                    <a:pt x="4315" y="3430"/>
                  </a:cubicBezTo>
                  <a:cubicBezTo>
                    <a:pt x="4320" y="3430"/>
                    <a:pt x="4326" y="3430"/>
                    <a:pt x="4332" y="3430"/>
                  </a:cubicBezTo>
                  <a:cubicBezTo>
                    <a:pt x="4723" y="3401"/>
                    <a:pt x="5105" y="3334"/>
                    <a:pt x="5486" y="3229"/>
                  </a:cubicBezTo>
                  <a:cubicBezTo>
                    <a:pt x="5514" y="3221"/>
                    <a:pt x="5542" y="3217"/>
                    <a:pt x="5570" y="3217"/>
                  </a:cubicBezTo>
                  <a:cubicBezTo>
                    <a:pt x="5794" y="3217"/>
                    <a:pt x="6020" y="3474"/>
                    <a:pt x="6020" y="3754"/>
                  </a:cubicBezTo>
                  <a:lnTo>
                    <a:pt x="6020" y="4298"/>
                  </a:lnTo>
                  <a:lnTo>
                    <a:pt x="6459" y="4298"/>
                  </a:lnTo>
                  <a:lnTo>
                    <a:pt x="6459" y="3229"/>
                  </a:lnTo>
                  <a:cubicBezTo>
                    <a:pt x="6459" y="1436"/>
                    <a:pt x="5008" y="0"/>
                    <a:pt x="324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3" name="Google Shape;7803;p50"/>
            <p:cNvSpPr/>
            <p:nvPr/>
          </p:nvSpPr>
          <p:spPr>
            <a:xfrm>
              <a:off x="5454759" y="3373917"/>
              <a:ext cx="123410" cy="112543"/>
            </a:xfrm>
            <a:custGeom>
              <a:avLst/>
              <a:gdLst/>
              <a:ahLst/>
              <a:cxnLst/>
              <a:rect l="l" t="t" r="r" b="b"/>
              <a:pathLst>
                <a:path w="4713" h="4298" extrusionOk="0">
                  <a:moveTo>
                    <a:pt x="1495" y="0"/>
                  </a:moveTo>
                  <a:cubicBezTo>
                    <a:pt x="1439" y="0"/>
                    <a:pt x="1383" y="2"/>
                    <a:pt x="1327" y="5"/>
                  </a:cubicBezTo>
                  <a:cubicBezTo>
                    <a:pt x="859" y="24"/>
                    <a:pt x="411" y="157"/>
                    <a:pt x="1" y="377"/>
                  </a:cubicBezTo>
                  <a:cubicBezTo>
                    <a:pt x="105" y="1359"/>
                    <a:pt x="563" y="2266"/>
                    <a:pt x="1288" y="2953"/>
                  </a:cubicBezTo>
                  <a:cubicBezTo>
                    <a:pt x="1536" y="2838"/>
                    <a:pt x="1794" y="2724"/>
                    <a:pt x="2033" y="2581"/>
                  </a:cubicBezTo>
                  <a:cubicBezTo>
                    <a:pt x="2067" y="2560"/>
                    <a:pt x="2105" y="2550"/>
                    <a:pt x="2141" y="2550"/>
                  </a:cubicBezTo>
                  <a:cubicBezTo>
                    <a:pt x="2253" y="2550"/>
                    <a:pt x="2355" y="2642"/>
                    <a:pt x="2347" y="2771"/>
                  </a:cubicBezTo>
                  <a:lnTo>
                    <a:pt x="2347" y="3220"/>
                  </a:lnTo>
                  <a:cubicBezTo>
                    <a:pt x="2347" y="3338"/>
                    <a:pt x="2443" y="3430"/>
                    <a:pt x="2559" y="3430"/>
                  </a:cubicBezTo>
                  <a:cubicBezTo>
                    <a:pt x="2565" y="3430"/>
                    <a:pt x="2571" y="3430"/>
                    <a:pt x="2576" y="3430"/>
                  </a:cubicBezTo>
                  <a:cubicBezTo>
                    <a:pt x="2967" y="3401"/>
                    <a:pt x="3359" y="3334"/>
                    <a:pt x="3731" y="3229"/>
                  </a:cubicBezTo>
                  <a:cubicBezTo>
                    <a:pt x="3758" y="3221"/>
                    <a:pt x="3786" y="3217"/>
                    <a:pt x="3814" y="3217"/>
                  </a:cubicBezTo>
                  <a:cubicBezTo>
                    <a:pt x="4041" y="3217"/>
                    <a:pt x="4274" y="3474"/>
                    <a:pt x="4274" y="3754"/>
                  </a:cubicBezTo>
                  <a:lnTo>
                    <a:pt x="4274" y="4298"/>
                  </a:lnTo>
                  <a:lnTo>
                    <a:pt x="4704" y="4298"/>
                  </a:lnTo>
                  <a:lnTo>
                    <a:pt x="4704" y="3229"/>
                  </a:lnTo>
                  <a:cubicBezTo>
                    <a:pt x="4713" y="1445"/>
                    <a:pt x="3261" y="0"/>
                    <a:pt x="149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4" name="Google Shape;7804;p50"/>
            <p:cNvSpPr/>
            <p:nvPr/>
          </p:nvSpPr>
          <p:spPr>
            <a:xfrm>
              <a:off x="5369579" y="3647314"/>
              <a:ext cx="45483" cy="52972"/>
            </a:xfrm>
            <a:custGeom>
              <a:avLst/>
              <a:gdLst/>
              <a:ahLst/>
              <a:cxnLst/>
              <a:rect l="l" t="t" r="r" b="b"/>
              <a:pathLst>
                <a:path w="1737" h="2023" extrusionOk="0">
                  <a:moveTo>
                    <a:pt x="287" y="0"/>
                  </a:moveTo>
                  <a:cubicBezTo>
                    <a:pt x="172" y="86"/>
                    <a:pt x="77" y="191"/>
                    <a:pt x="0" y="315"/>
                  </a:cubicBezTo>
                  <a:lnTo>
                    <a:pt x="1088" y="1279"/>
                  </a:lnTo>
                  <a:cubicBezTo>
                    <a:pt x="1231" y="1403"/>
                    <a:pt x="1307" y="1584"/>
                    <a:pt x="1307" y="1765"/>
                  </a:cubicBezTo>
                  <a:lnTo>
                    <a:pt x="1307" y="2023"/>
                  </a:lnTo>
                  <a:lnTo>
                    <a:pt x="1737" y="2023"/>
                  </a:lnTo>
                  <a:lnTo>
                    <a:pt x="1737" y="1765"/>
                  </a:lnTo>
                  <a:cubicBezTo>
                    <a:pt x="1737" y="1460"/>
                    <a:pt x="1603" y="1164"/>
                    <a:pt x="1374" y="964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5" name="Google Shape;7805;p50"/>
            <p:cNvSpPr/>
            <p:nvPr/>
          </p:nvSpPr>
          <p:spPr>
            <a:xfrm>
              <a:off x="5572173" y="3647314"/>
              <a:ext cx="45745" cy="52972"/>
            </a:xfrm>
            <a:custGeom>
              <a:avLst/>
              <a:gdLst/>
              <a:ahLst/>
              <a:cxnLst/>
              <a:rect l="l" t="t" r="r" b="b"/>
              <a:pathLst>
                <a:path w="1747" h="2023" extrusionOk="0">
                  <a:moveTo>
                    <a:pt x="1460" y="0"/>
                  </a:moveTo>
                  <a:lnTo>
                    <a:pt x="363" y="964"/>
                  </a:lnTo>
                  <a:cubicBezTo>
                    <a:pt x="134" y="1164"/>
                    <a:pt x="0" y="1460"/>
                    <a:pt x="10" y="1765"/>
                  </a:cubicBezTo>
                  <a:lnTo>
                    <a:pt x="10" y="2023"/>
                  </a:lnTo>
                  <a:lnTo>
                    <a:pt x="430" y="2023"/>
                  </a:lnTo>
                  <a:lnTo>
                    <a:pt x="430" y="1765"/>
                  </a:lnTo>
                  <a:cubicBezTo>
                    <a:pt x="430" y="1584"/>
                    <a:pt x="506" y="1403"/>
                    <a:pt x="649" y="1279"/>
                  </a:cubicBezTo>
                  <a:lnTo>
                    <a:pt x="1746" y="315"/>
                  </a:lnTo>
                  <a:cubicBezTo>
                    <a:pt x="1660" y="191"/>
                    <a:pt x="1565" y="86"/>
                    <a:pt x="146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6" name="Google Shape;7806;p50"/>
            <p:cNvSpPr/>
            <p:nvPr/>
          </p:nvSpPr>
          <p:spPr>
            <a:xfrm>
              <a:off x="5432528" y="3621836"/>
              <a:ext cx="122179" cy="55984"/>
            </a:xfrm>
            <a:custGeom>
              <a:avLst/>
              <a:gdLst/>
              <a:ahLst/>
              <a:cxnLst/>
              <a:rect l="l" t="t" r="r" b="b"/>
              <a:pathLst>
                <a:path w="4666" h="2138" extrusionOk="0">
                  <a:moveTo>
                    <a:pt x="411" y="0"/>
                  </a:moveTo>
                  <a:lnTo>
                    <a:pt x="0" y="143"/>
                  </a:lnTo>
                  <a:cubicBezTo>
                    <a:pt x="172" y="1298"/>
                    <a:pt x="1164" y="2137"/>
                    <a:pt x="2328" y="2137"/>
                  </a:cubicBezTo>
                  <a:cubicBezTo>
                    <a:pt x="3492" y="2137"/>
                    <a:pt x="4484" y="1298"/>
                    <a:pt x="4665" y="143"/>
                  </a:cubicBezTo>
                  <a:lnTo>
                    <a:pt x="4246" y="0"/>
                  </a:lnTo>
                  <a:cubicBezTo>
                    <a:pt x="4131" y="973"/>
                    <a:pt x="3311" y="1708"/>
                    <a:pt x="2328" y="1708"/>
                  </a:cubicBezTo>
                  <a:cubicBezTo>
                    <a:pt x="1346" y="1708"/>
                    <a:pt x="525" y="973"/>
                    <a:pt x="41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7" name="Google Shape;7807;p50"/>
            <p:cNvSpPr/>
            <p:nvPr/>
          </p:nvSpPr>
          <p:spPr>
            <a:xfrm>
              <a:off x="5392046" y="3475200"/>
              <a:ext cx="28254" cy="44986"/>
            </a:xfrm>
            <a:custGeom>
              <a:avLst/>
              <a:gdLst/>
              <a:ahLst/>
              <a:cxnLst/>
              <a:rect l="l" t="t" r="r" b="b"/>
              <a:pathLst>
                <a:path w="1079" h="1718" extrusionOk="0">
                  <a:moveTo>
                    <a:pt x="440" y="0"/>
                  </a:moveTo>
                  <a:cubicBezTo>
                    <a:pt x="201" y="0"/>
                    <a:pt x="1" y="191"/>
                    <a:pt x="1" y="430"/>
                  </a:cubicBezTo>
                  <a:lnTo>
                    <a:pt x="1" y="1288"/>
                  </a:lnTo>
                  <a:cubicBezTo>
                    <a:pt x="1" y="1527"/>
                    <a:pt x="201" y="1718"/>
                    <a:pt x="440" y="1718"/>
                  </a:cubicBezTo>
                  <a:lnTo>
                    <a:pt x="869" y="1718"/>
                  </a:lnTo>
                  <a:cubicBezTo>
                    <a:pt x="984" y="1718"/>
                    <a:pt x="1079" y="1622"/>
                    <a:pt x="1079" y="1508"/>
                  </a:cubicBezTo>
                  <a:lnTo>
                    <a:pt x="1079" y="220"/>
                  </a:lnTo>
                  <a:cubicBezTo>
                    <a:pt x="1079" y="96"/>
                    <a:pt x="984" y="0"/>
                    <a:pt x="86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8" name="Google Shape;7808;p50"/>
            <p:cNvSpPr/>
            <p:nvPr/>
          </p:nvSpPr>
          <p:spPr>
            <a:xfrm>
              <a:off x="5409040" y="3475200"/>
              <a:ext cx="11260" cy="44986"/>
            </a:xfrm>
            <a:custGeom>
              <a:avLst/>
              <a:gdLst/>
              <a:ahLst/>
              <a:cxnLst/>
              <a:rect l="l" t="t" r="r" b="b"/>
              <a:pathLst>
                <a:path w="430" h="1718" extrusionOk="0">
                  <a:moveTo>
                    <a:pt x="1" y="0"/>
                  </a:moveTo>
                  <a:lnTo>
                    <a:pt x="1" y="1718"/>
                  </a:lnTo>
                  <a:lnTo>
                    <a:pt x="220" y="1718"/>
                  </a:lnTo>
                  <a:cubicBezTo>
                    <a:pt x="335" y="1718"/>
                    <a:pt x="430" y="1622"/>
                    <a:pt x="430" y="1508"/>
                  </a:cubicBezTo>
                  <a:lnTo>
                    <a:pt x="430" y="220"/>
                  </a:lnTo>
                  <a:cubicBezTo>
                    <a:pt x="430" y="96"/>
                    <a:pt x="335" y="0"/>
                    <a:pt x="2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9" name="Google Shape;7809;p50"/>
            <p:cNvSpPr/>
            <p:nvPr/>
          </p:nvSpPr>
          <p:spPr>
            <a:xfrm>
              <a:off x="5566674" y="3475200"/>
              <a:ext cx="28254" cy="44986"/>
            </a:xfrm>
            <a:custGeom>
              <a:avLst/>
              <a:gdLst/>
              <a:ahLst/>
              <a:cxnLst/>
              <a:rect l="l" t="t" r="r" b="b"/>
              <a:pathLst>
                <a:path w="1079" h="1718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508"/>
                  </a:lnTo>
                  <a:cubicBezTo>
                    <a:pt x="0" y="1622"/>
                    <a:pt x="96" y="1718"/>
                    <a:pt x="220" y="1718"/>
                  </a:cubicBezTo>
                  <a:lnTo>
                    <a:pt x="649" y="1718"/>
                  </a:lnTo>
                  <a:cubicBezTo>
                    <a:pt x="878" y="1718"/>
                    <a:pt x="1078" y="1527"/>
                    <a:pt x="1078" y="1288"/>
                  </a:cubicBezTo>
                  <a:lnTo>
                    <a:pt x="1078" y="430"/>
                  </a:lnTo>
                  <a:cubicBezTo>
                    <a:pt x="1078" y="191"/>
                    <a:pt x="888" y="0"/>
                    <a:pt x="64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0" name="Google Shape;7810;p50"/>
            <p:cNvSpPr/>
            <p:nvPr/>
          </p:nvSpPr>
          <p:spPr>
            <a:xfrm>
              <a:off x="5566674" y="3475200"/>
              <a:ext cx="11260" cy="44986"/>
            </a:xfrm>
            <a:custGeom>
              <a:avLst/>
              <a:gdLst/>
              <a:ahLst/>
              <a:cxnLst/>
              <a:rect l="l" t="t" r="r" b="b"/>
              <a:pathLst>
                <a:path w="430" h="1718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508"/>
                  </a:lnTo>
                  <a:cubicBezTo>
                    <a:pt x="0" y="1622"/>
                    <a:pt x="96" y="1718"/>
                    <a:pt x="220" y="1718"/>
                  </a:cubicBezTo>
                  <a:lnTo>
                    <a:pt x="430" y="171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1" name="Google Shape;7811;p50"/>
            <p:cNvSpPr/>
            <p:nvPr/>
          </p:nvSpPr>
          <p:spPr>
            <a:xfrm>
              <a:off x="5442766" y="3537154"/>
              <a:ext cx="17020" cy="11260"/>
            </a:xfrm>
            <a:custGeom>
              <a:avLst/>
              <a:gdLst/>
              <a:ahLst/>
              <a:cxnLst/>
              <a:rect l="l" t="t" r="r" b="b"/>
              <a:pathLst>
                <a:path w="650" h="430" extrusionOk="0">
                  <a:moveTo>
                    <a:pt x="1" y="0"/>
                  </a:moveTo>
                  <a:lnTo>
                    <a:pt x="1" y="430"/>
                  </a:lnTo>
                  <a:lnTo>
                    <a:pt x="430" y="430"/>
                  </a:lnTo>
                  <a:cubicBezTo>
                    <a:pt x="554" y="430"/>
                    <a:pt x="649" y="334"/>
                    <a:pt x="649" y="210"/>
                  </a:cubicBezTo>
                  <a:cubicBezTo>
                    <a:pt x="649" y="96"/>
                    <a:pt x="554" y="0"/>
                    <a:pt x="43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12" name="Google Shape;7812;p50"/>
          <p:cNvGrpSpPr/>
          <p:nvPr/>
        </p:nvGrpSpPr>
        <p:grpSpPr>
          <a:xfrm>
            <a:off x="4912939" y="3345663"/>
            <a:ext cx="261326" cy="354885"/>
            <a:chOff x="4912939" y="3345663"/>
            <a:chExt cx="261326" cy="354885"/>
          </a:xfrm>
        </p:grpSpPr>
        <p:sp>
          <p:nvSpPr>
            <p:cNvPr id="7813" name="Google Shape;7813;p50"/>
            <p:cNvSpPr/>
            <p:nvPr/>
          </p:nvSpPr>
          <p:spPr>
            <a:xfrm>
              <a:off x="4916683" y="3471692"/>
              <a:ext cx="253837" cy="40011"/>
            </a:xfrm>
            <a:custGeom>
              <a:avLst/>
              <a:gdLst/>
              <a:ahLst/>
              <a:cxnLst/>
              <a:rect l="l" t="t" r="r" b="b"/>
              <a:pathLst>
                <a:path w="9694" h="1528" extrusionOk="0">
                  <a:moveTo>
                    <a:pt x="2443" y="1"/>
                  </a:moveTo>
                  <a:lnTo>
                    <a:pt x="134" y="1241"/>
                  </a:lnTo>
                  <a:cubicBezTo>
                    <a:pt x="0" y="1317"/>
                    <a:pt x="48" y="1527"/>
                    <a:pt x="210" y="1527"/>
                  </a:cubicBezTo>
                  <a:lnTo>
                    <a:pt x="9483" y="1527"/>
                  </a:lnTo>
                  <a:cubicBezTo>
                    <a:pt x="9636" y="1527"/>
                    <a:pt x="9693" y="1317"/>
                    <a:pt x="9559" y="1241"/>
                  </a:cubicBezTo>
                  <a:lnTo>
                    <a:pt x="7251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4" name="Google Shape;7814;p50"/>
            <p:cNvSpPr/>
            <p:nvPr/>
          </p:nvSpPr>
          <p:spPr>
            <a:xfrm>
              <a:off x="4912939" y="3586120"/>
              <a:ext cx="261326" cy="114428"/>
            </a:xfrm>
            <a:custGeom>
              <a:avLst/>
              <a:gdLst/>
              <a:ahLst/>
              <a:cxnLst/>
              <a:rect l="l" t="t" r="r" b="b"/>
              <a:pathLst>
                <a:path w="9980" h="4370" extrusionOk="0">
                  <a:moveTo>
                    <a:pt x="3673" y="0"/>
                  </a:moveTo>
                  <a:lnTo>
                    <a:pt x="3673" y="1345"/>
                  </a:lnTo>
                  <a:cubicBezTo>
                    <a:pt x="3673" y="1717"/>
                    <a:pt x="3444" y="2051"/>
                    <a:pt x="3091" y="2175"/>
                  </a:cubicBezTo>
                  <a:lnTo>
                    <a:pt x="993" y="2910"/>
                  </a:lnTo>
                  <a:cubicBezTo>
                    <a:pt x="716" y="3015"/>
                    <a:pt x="477" y="3186"/>
                    <a:pt x="296" y="3415"/>
                  </a:cubicBezTo>
                  <a:cubicBezTo>
                    <a:pt x="0" y="3807"/>
                    <a:pt x="277" y="4360"/>
                    <a:pt x="764" y="4369"/>
                  </a:cubicBezTo>
                  <a:lnTo>
                    <a:pt x="9216" y="4369"/>
                  </a:lnTo>
                  <a:cubicBezTo>
                    <a:pt x="9702" y="4360"/>
                    <a:pt x="9979" y="3807"/>
                    <a:pt x="9683" y="3415"/>
                  </a:cubicBezTo>
                  <a:cubicBezTo>
                    <a:pt x="9502" y="3186"/>
                    <a:pt x="9264" y="3005"/>
                    <a:pt x="8987" y="2910"/>
                  </a:cubicBezTo>
                  <a:lnTo>
                    <a:pt x="6888" y="2166"/>
                  </a:lnTo>
                  <a:cubicBezTo>
                    <a:pt x="6535" y="2042"/>
                    <a:pt x="6297" y="1708"/>
                    <a:pt x="6297" y="1345"/>
                  </a:cubicBezTo>
                  <a:lnTo>
                    <a:pt x="6297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5" name="Google Shape;7815;p50"/>
            <p:cNvSpPr/>
            <p:nvPr/>
          </p:nvSpPr>
          <p:spPr>
            <a:xfrm>
              <a:off x="4912939" y="3630582"/>
              <a:ext cx="261326" cy="69966"/>
            </a:xfrm>
            <a:custGeom>
              <a:avLst/>
              <a:gdLst/>
              <a:ahLst/>
              <a:cxnLst/>
              <a:rect l="l" t="t" r="r" b="b"/>
              <a:pathLst>
                <a:path w="9980" h="2672" extrusionOk="0">
                  <a:moveTo>
                    <a:pt x="3597" y="0"/>
                  </a:moveTo>
                  <a:cubicBezTo>
                    <a:pt x="3502" y="220"/>
                    <a:pt x="3320" y="391"/>
                    <a:pt x="3091" y="468"/>
                  </a:cubicBezTo>
                  <a:lnTo>
                    <a:pt x="993" y="1212"/>
                  </a:lnTo>
                  <a:cubicBezTo>
                    <a:pt x="716" y="1307"/>
                    <a:pt x="477" y="1479"/>
                    <a:pt x="296" y="1717"/>
                  </a:cubicBezTo>
                  <a:cubicBezTo>
                    <a:pt x="0" y="2099"/>
                    <a:pt x="277" y="2662"/>
                    <a:pt x="764" y="2671"/>
                  </a:cubicBezTo>
                  <a:lnTo>
                    <a:pt x="9216" y="2671"/>
                  </a:lnTo>
                  <a:cubicBezTo>
                    <a:pt x="9702" y="2662"/>
                    <a:pt x="9979" y="2099"/>
                    <a:pt x="9683" y="1717"/>
                  </a:cubicBezTo>
                  <a:cubicBezTo>
                    <a:pt x="9502" y="1479"/>
                    <a:pt x="9264" y="1307"/>
                    <a:pt x="8987" y="1212"/>
                  </a:cubicBezTo>
                  <a:lnTo>
                    <a:pt x="6888" y="468"/>
                  </a:lnTo>
                  <a:cubicBezTo>
                    <a:pt x="6659" y="391"/>
                    <a:pt x="6478" y="220"/>
                    <a:pt x="6383" y="0"/>
                  </a:cubicBezTo>
                  <a:lnTo>
                    <a:pt x="4990" y="697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6" name="Google Shape;7816;p50"/>
            <p:cNvSpPr/>
            <p:nvPr/>
          </p:nvSpPr>
          <p:spPr>
            <a:xfrm>
              <a:off x="5037841" y="3654568"/>
              <a:ext cx="11521" cy="45719"/>
            </a:xfrm>
            <a:custGeom>
              <a:avLst/>
              <a:gdLst/>
              <a:ahLst/>
              <a:cxnLst/>
              <a:rect l="l" t="t" r="r" b="b"/>
              <a:pathLst>
                <a:path w="440" h="1746" extrusionOk="0">
                  <a:moveTo>
                    <a:pt x="0" y="0"/>
                  </a:moveTo>
                  <a:lnTo>
                    <a:pt x="0" y="1746"/>
                  </a:lnTo>
                  <a:lnTo>
                    <a:pt x="439" y="174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7" name="Google Shape;7817;p50"/>
            <p:cNvSpPr/>
            <p:nvPr/>
          </p:nvSpPr>
          <p:spPr>
            <a:xfrm>
              <a:off x="5009352" y="3586120"/>
              <a:ext cx="68736" cy="34171"/>
            </a:xfrm>
            <a:custGeom>
              <a:avLst/>
              <a:gdLst/>
              <a:ahLst/>
              <a:cxnLst/>
              <a:rect l="l" t="t" r="r" b="b"/>
              <a:pathLst>
                <a:path w="2625" h="1305" extrusionOk="0">
                  <a:moveTo>
                    <a:pt x="1" y="0"/>
                  </a:moveTo>
                  <a:lnTo>
                    <a:pt x="1" y="1040"/>
                  </a:lnTo>
                  <a:cubicBezTo>
                    <a:pt x="416" y="1217"/>
                    <a:pt x="862" y="1305"/>
                    <a:pt x="1309" y="1305"/>
                  </a:cubicBezTo>
                  <a:cubicBezTo>
                    <a:pt x="1756" y="1305"/>
                    <a:pt x="2205" y="1217"/>
                    <a:pt x="2624" y="1040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8" name="Google Shape;7818;p50"/>
            <p:cNvSpPr/>
            <p:nvPr/>
          </p:nvSpPr>
          <p:spPr>
            <a:xfrm>
              <a:off x="4952164" y="3534405"/>
              <a:ext cx="57214" cy="165882"/>
            </a:xfrm>
            <a:custGeom>
              <a:avLst/>
              <a:gdLst/>
              <a:ahLst/>
              <a:cxnLst/>
              <a:rect l="l" t="t" r="r" b="b"/>
              <a:pathLst>
                <a:path w="2185" h="6335" extrusionOk="0">
                  <a:moveTo>
                    <a:pt x="220" y="0"/>
                  </a:moveTo>
                  <a:cubicBezTo>
                    <a:pt x="220" y="0"/>
                    <a:pt x="0" y="1975"/>
                    <a:pt x="220" y="3711"/>
                  </a:cubicBezTo>
                  <a:lnTo>
                    <a:pt x="220" y="6335"/>
                  </a:lnTo>
                  <a:lnTo>
                    <a:pt x="1746" y="6335"/>
                  </a:lnTo>
                  <a:cubicBezTo>
                    <a:pt x="1507" y="5486"/>
                    <a:pt x="1145" y="4675"/>
                    <a:pt x="649" y="3940"/>
                  </a:cubicBezTo>
                  <a:lnTo>
                    <a:pt x="649" y="3721"/>
                  </a:lnTo>
                  <a:cubicBezTo>
                    <a:pt x="649" y="3721"/>
                    <a:pt x="1880" y="2710"/>
                    <a:pt x="2118" y="2204"/>
                  </a:cubicBezTo>
                  <a:lnTo>
                    <a:pt x="2185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9" name="Google Shape;7819;p50"/>
            <p:cNvSpPr/>
            <p:nvPr/>
          </p:nvSpPr>
          <p:spPr>
            <a:xfrm>
              <a:off x="4952164" y="3626078"/>
              <a:ext cx="28489" cy="22755"/>
            </a:xfrm>
            <a:custGeom>
              <a:avLst/>
              <a:gdLst/>
              <a:ahLst/>
              <a:cxnLst/>
              <a:rect l="l" t="t" r="r" b="b"/>
              <a:pathLst>
                <a:path w="1088" h="869" extrusionOk="0">
                  <a:moveTo>
                    <a:pt x="429" y="1"/>
                  </a:moveTo>
                  <a:cubicBezTo>
                    <a:pt x="191" y="1"/>
                    <a:pt x="0" y="191"/>
                    <a:pt x="0" y="439"/>
                  </a:cubicBezTo>
                  <a:cubicBezTo>
                    <a:pt x="0" y="678"/>
                    <a:pt x="191" y="869"/>
                    <a:pt x="429" y="869"/>
                  </a:cubicBezTo>
                  <a:lnTo>
                    <a:pt x="649" y="869"/>
                  </a:lnTo>
                  <a:cubicBezTo>
                    <a:pt x="897" y="869"/>
                    <a:pt x="1088" y="678"/>
                    <a:pt x="1088" y="439"/>
                  </a:cubicBezTo>
                  <a:cubicBezTo>
                    <a:pt x="1088" y="191"/>
                    <a:pt x="897" y="1"/>
                    <a:pt x="6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0" name="Google Shape;7820;p50"/>
            <p:cNvSpPr/>
            <p:nvPr/>
          </p:nvSpPr>
          <p:spPr>
            <a:xfrm>
              <a:off x="5077800" y="3534405"/>
              <a:ext cx="57240" cy="165882"/>
            </a:xfrm>
            <a:custGeom>
              <a:avLst/>
              <a:gdLst/>
              <a:ahLst/>
              <a:cxnLst/>
              <a:rect l="l" t="t" r="r" b="b"/>
              <a:pathLst>
                <a:path w="2186" h="6335" extrusionOk="0">
                  <a:moveTo>
                    <a:pt x="1" y="0"/>
                  </a:moveTo>
                  <a:lnTo>
                    <a:pt x="68" y="2204"/>
                  </a:lnTo>
                  <a:cubicBezTo>
                    <a:pt x="306" y="2710"/>
                    <a:pt x="1537" y="3721"/>
                    <a:pt x="1537" y="3721"/>
                  </a:cubicBezTo>
                  <a:lnTo>
                    <a:pt x="1537" y="3940"/>
                  </a:lnTo>
                  <a:cubicBezTo>
                    <a:pt x="1041" y="4675"/>
                    <a:pt x="678" y="5486"/>
                    <a:pt x="440" y="6335"/>
                  </a:cubicBezTo>
                  <a:lnTo>
                    <a:pt x="1966" y="6335"/>
                  </a:lnTo>
                  <a:lnTo>
                    <a:pt x="1966" y="3711"/>
                  </a:lnTo>
                  <a:cubicBezTo>
                    <a:pt x="2185" y="1975"/>
                    <a:pt x="1966" y="0"/>
                    <a:pt x="196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1" name="Google Shape;7821;p50"/>
            <p:cNvSpPr/>
            <p:nvPr/>
          </p:nvSpPr>
          <p:spPr>
            <a:xfrm>
              <a:off x="5032081" y="3637574"/>
              <a:ext cx="23017" cy="22755"/>
            </a:xfrm>
            <a:custGeom>
              <a:avLst/>
              <a:gdLst/>
              <a:ahLst/>
              <a:cxnLst/>
              <a:rect l="l" t="t" r="r" b="b"/>
              <a:pathLst>
                <a:path w="879" h="869" extrusionOk="0">
                  <a:moveTo>
                    <a:pt x="440" y="0"/>
                  </a:moveTo>
                  <a:cubicBezTo>
                    <a:pt x="201" y="0"/>
                    <a:pt x="1" y="191"/>
                    <a:pt x="1" y="430"/>
                  </a:cubicBezTo>
                  <a:cubicBezTo>
                    <a:pt x="1" y="678"/>
                    <a:pt x="201" y="869"/>
                    <a:pt x="440" y="869"/>
                  </a:cubicBezTo>
                  <a:cubicBezTo>
                    <a:pt x="678" y="869"/>
                    <a:pt x="879" y="678"/>
                    <a:pt x="879" y="430"/>
                  </a:cubicBezTo>
                  <a:cubicBezTo>
                    <a:pt x="879" y="191"/>
                    <a:pt x="678" y="0"/>
                    <a:pt x="44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2" name="Google Shape;7822;p50"/>
            <p:cNvSpPr/>
            <p:nvPr/>
          </p:nvSpPr>
          <p:spPr>
            <a:xfrm>
              <a:off x="5106525" y="3626078"/>
              <a:ext cx="28751" cy="22755"/>
            </a:xfrm>
            <a:custGeom>
              <a:avLst/>
              <a:gdLst/>
              <a:ahLst/>
              <a:cxnLst/>
              <a:rect l="l" t="t" r="r" b="b"/>
              <a:pathLst>
                <a:path w="1098" h="869" extrusionOk="0">
                  <a:moveTo>
                    <a:pt x="440" y="1"/>
                  </a:moveTo>
                  <a:cubicBezTo>
                    <a:pt x="201" y="1"/>
                    <a:pt x="1" y="191"/>
                    <a:pt x="1" y="439"/>
                  </a:cubicBezTo>
                  <a:cubicBezTo>
                    <a:pt x="1" y="678"/>
                    <a:pt x="201" y="869"/>
                    <a:pt x="440" y="869"/>
                  </a:cubicBezTo>
                  <a:lnTo>
                    <a:pt x="659" y="869"/>
                  </a:lnTo>
                  <a:cubicBezTo>
                    <a:pt x="898" y="869"/>
                    <a:pt x="1098" y="678"/>
                    <a:pt x="1098" y="439"/>
                  </a:cubicBezTo>
                  <a:cubicBezTo>
                    <a:pt x="1098" y="191"/>
                    <a:pt x="898" y="1"/>
                    <a:pt x="6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3" name="Google Shape;7823;p50"/>
            <p:cNvSpPr/>
            <p:nvPr/>
          </p:nvSpPr>
          <p:spPr>
            <a:xfrm>
              <a:off x="5025351" y="3345663"/>
              <a:ext cx="65960" cy="57109"/>
            </a:xfrm>
            <a:custGeom>
              <a:avLst/>
              <a:gdLst/>
              <a:ahLst/>
              <a:cxnLst/>
              <a:rect l="l" t="t" r="r" b="b"/>
              <a:pathLst>
                <a:path w="2519" h="2181" extrusionOk="0">
                  <a:moveTo>
                    <a:pt x="893" y="1"/>
                  </a:moveTo>
                  <a:cubicBezTo>
                    <a:pt x="526" y="1"/>
                    <a:pt x="165" y="205"/>
                    <a:pt x="0" y="588"/>
                  </a:cubicBezTo>
                  <a:lnTo>
                    <a:pt x="1784" y="2181"/>
                  </a:lnTo>
                  <a:lnTo>
                    <a:pt x="2290" y="1809"/>
                  </a:lnTo>
                  <a:cubicBezTo>
                    <a:pt x="2481" y="1656"/>
                    <a:pt x="2519" y="1370"/>
                    <a:pt x="2357" y="1179"/>
                  </a:cubicBezTo>
                  <a:lnTo>
                    <a:pt x="1641" y="349"/>
                  </a:lnTo>
                  <a:cubicBezTo>
                    <a:pt x="1442" y="113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4" name="Google Shape;7824;p50"/>
            <p:cNvSpPr/>
            <p:nvPr/>
          </p:nvSpPr>
          <p:spPr>
            <a:xfrm>
              <a:off x="4986388" y="3345794"/>
              <a:ext cx="114428" cy="102959"/>
            </a:xfrm>
            <a:custGeom>
              <a:avLst/>
              <a:gdLst/>
              <a:ahLst/>
              <a:cxnLst/>
              <a:rect l="l" t="t" r="r" b="b"/>
              <a:pathLst>
                <a:path w="4370" h="3932" extrusionOk="0">
                  <a:moveTo>
                    <a:pt x="2362" y="1"/>
                  </a:moveTo>
                  <a:cubicBezTo>
                    <a:pt x="1980" y="1"/>
                    <a:pt x="1638" y="237"/>
                    <a:pt x="1488" y="583"/>
                  </a:cubicBezTo>
                  <a:lnTo>
                    <a:pt x="0" y="3931"/>
                  </a:lnTo>
                  <a:lnTo>
                    <a:pt x="4369" y="3931"/>
                  </a:lnTo>
                  <a:lnTo>
                    <a:pt x="2385" y="1"/>
                  </a:lnTo>
                  <a:cubicBezTo>
                    <a:pt x="2378" y="1"/>
                    <a:pt x="2370" y="1"/>
                    <a:pt x="2362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5" name="Google Shape;7825;p50"/>
            <p:cNvSpPr/>
            <p:nvPr/>
          </p:nvSpPr>
          <p:spPr>
            <a:xfrm>
              <a:off x="4947163" y="3511676"/>
              <a:ext cx="192617" cy="97199"/>
            </a:xfrm>
            <a:custGeom>
              <a:avLst/>
              <a:gdLst/>
              <a:ahLst/>
              <a:cxnLst/>
              <a:rect l="l" t="t" r="r" b="b"/>
              <a:pathLst>
                <a:path w="7356" h="3712" extrusionOk="0">
                  <a:moveTo>
                    <a:pt x="725" y="0"/>
                  </a:moveTo>
                  <a:cubicBezTo>
                    <a:pt x="0" y="0"/>
                    <a:pt x="0" y="1088"/>
                    <a:pt x="725" y="1088"/>
                  </a:cubicBezTo>
                  <a:lnTo>
                    <a:pt x="849" y="1088"/>
                  </a:lnTo>
                  <a:cubicBezTo>
                    <a:pt x="964" y="2567"/>
                    <a:pt x="2195" y="3711"/>
                    <a:pt x="3673" y="3711"/>
                  </a:cubicBezTo>
                  <a:cubicBezTo>
                    <a:pt x="5161" y="3711"/>
                    <a:pt x="6392" y="2567"/>
                    <a:pt x="6507" y="1088"/>
                  </a:cubicBezTo>
                  <a:lnTo>
                    <a:pt x="6621" y="1088"/>
                  </a:lnTo>
                  <a:cubicBezTo>
                    <a:pt x="7356" y="1088"/>
                    <a:pt x="7356" y="0"/>
                    <a:pt x="6621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6" name="Google Shape;7826;p50"/>
            <p:cNvSpPr/>
            <p:nvPr/>
          </p:nvSpPr>
          <p:spPr>
            <a:xfrm>
              <a:off x="4951143" y="3511650"/>
              <a:ext cx="149673" cy="97434"/>
            </a:xfrm>
            <a:custGeom>
              <a:avLst/>
              <a:gdLst/>
              <a:ahLst/>
              <a:cxnLst/>
              <a:rect l="l" t="t" r="r" b="b"/>
              <a:pathLst>
                <a:path w="5716" h="3721" extrusionOk="0">
                  <a:moveTo>
                    <a:pt x="593" y="1"/>
                  </a:moveTo>
                  <a:cubicBezTo>
                    <a:pt x="315" y="1"/>
                    <a:pt x="76" y="208"/>
                    <a:pt x="39" y="488"/>
                  </a:cubicBezTo>
                  <a:cubicBezTo>
                    <a:pt x="1" y="812"/>
                    <a:pt x="259" y="1089"/>
                    <a:pt x="583" y="1089"/>
                  </a:cubicBezTo>
                  <a:lnTo>
                    <a:pt x="697" y="1089"/>
                  </a:lnTo>
                  <a:cubicBezTo>
                    <a:pt x="801" y="2593"/>
                    <a:pt x="2056" y="3721"/>
                    <a:pt x="3511" y="3721"/>
                  </a:cubicBezTo>
                  <a:cubicBezTo>
                    <a:pt x="3662" y="3721"/>
                    <a:pt x="3815" y="3709"/>
                    <a:pt x="3970" y="3684"/>
                  </a:cubicBezTo>
                  <a:cubicBezTo>
                    <a:pt x="2586" y="3464"/>
                    <a:pt x="1566" y="2272"/>
                    <a:pt x="1566" y="879"/>
                  </a:cubicBezTo>
                  <a:cubicBezTo>
                    <a:pt x="1566" y="631"/>
                    <a:pt x="1756" y="440"/>
                    <a:pt x="2004" y="440"/>
                  </a:cubicBezTo>
                  <a:lnTo>
                    <a:pt x="5286" y="440"/>
                  </a:lnTo>
                  <a:cubicBezTo>
                    <a:pt x="5525" y="440"/>
                    <a:pt x="5715" y="240"/>
                    <a:pt x="5715" y="1"/>
                  </a:cubicBezTo>
                  <a:lnTo>
                    <a:pt x="612" y="1"/>
                  </a:lnTo>
                  <a:cubicBezTo>
                    <a:pt x="605" y="1"/>
                    <a:pt x="599" y="1"/>
                    <a:pt x="593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7" name="Google Shape;7827;p50"/>
            <p:cNvSpPr/>
            <p:nvPr/>
          </p:nvSpPr>
          <p:spPr>
            <a:xfrm>
              <a:off x="5018124" y="3557317"/>
              <a:ext cx="50747" cy="17334"/>
            </a:xfrm>
            <a:custGeom>
              <a:avLst/>
              <a:gdLst/>
              <a:ahLst/>
              <a:cxnLst/>
              <a:rect l="l" t="t" r="r" b="b"/>
              <a:pathLst>
                <a:path w="1938" h="662" extrusionOk="0">
                  <a:moveTo>
                    <a:pt x="313" y="1"/>
                  </a:moveTo>
                  <a:cubicBezTo>
                    <a:pt x="143" y="1"/>
                    <a:pt x="1" y="221"/>
                    <a:pt x="162" y="375"/>
                  </a:cubicBezTo>
                  <a:cubicBezTo>
                    <a:pt x="381" y="558"/>
                    <a:pt x="653" y="662"/>
                    <a:pt x="936" y="662"/>
                  </a:cubicBezTo>
                  <a:cubicBezTo>
                    <a:pt x="948" y="662"/>
                    <a:pt x="960" y="662"/>
                    <a:pt x="973" y="661"/>
                  </a:cubicBezTo>
                  <a:cubicBezTo>
                    <a:pt x="985" y="662"/>
                    <a:pt x="998" y="662"/>
                    <a:pt x="1010" y="662"/>
                  </a:cubicBezTo>
                  <a:cubicBezTo>
                    <a:pt x="1292" y="662"/>
                    <a:pt x="1564" y="558"/>
                    <a:pt x="1784" y="375"/>
                  </a:cubicBezTo>
                  <a:cubicBezTo>
                    <a:pt x="1937" y="221"/>
                    <a:pt x="1794" y="1"/>
                    <a:pt x="1624" y="1"/>
                  </a:cubicBezTo>
                  <a:cubicBezTo>
                    <a:pt x="1572" y="1"/>
                    <a:pt x="1518" y="21"/>
                    <a:pt x="1469" y="70"/>
                  </a:cubicBezTo>
                  <a:cubicBezTo>
                    <a:pt x="1321" y="170"/>
                    <a:pt x="1147" y="220"/>
                    <a:pt x="972" y="220"/>
                  </a:cubicBezTo>
                  <a:cubicBezTo>
                    <a:pt x="796" y="220"/>
                    <a:pt x="620" y="170"/>
                    <a:pt x="467" y="70"/>
                  </a:cubicBezTo>
                  <a:cubicBezTo>
                    <a:pt x="418" y="21"/>
                    <a:pt x="364" y="1"/>
                    <a:pt x="313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8" name="Google Shape;7828;p50"/>
            <p:cNvSpPr/>
            <p:nvPr/>
          </p:nvSpPr>
          <p:spPr>
            <a:xfrm>
              <a:off x="5003487" y="3517358"/>
              <a:ext cx="11390" cy="17073"/>
            </a:xfrm>
            <a:custGeom>
              <a:avLst/>
              <a:gdLst/>
              <a:ahLst/>
              <a:cxnLst/>
              <a:rect l="l" t="t" r="r" b="b"/>
              <a:pathLst>
                <a:path w="435" h="652" extrusionOk="0">
                  <a:moveTo>
                    <a:pt x="216" y="0"/>
                  </a:moveTo>
                  <a:cubicBezTo>
                    <a:pt x="108" y="0"/>
                    <a:pt x="1" y="74"/>
                    <a:pt x="5" y="222"/>
                  </a:cubicBezTo>
                  <a:lnTo>
                    <a:pt x="5" y="442"/>
                  </a:lnTo>
                  <a:cubicBezTo>
                    <a:pt x="5" y="556"/>
                    <a:pt x="101" y="651"/>
                    <a:pt x="215" y="651"/>
                  </a:cubicBezTo>
                  <a:cubicBezTo>
                    <a:pt x="339" y="651"/>
                    <a:pt x="435" y="556"/>
                    <a:pt x="435" y="442"/>
                  </a:cubicBezTo>
                  <a:lnTo>
                    <a:pt x="435" y="222"/>
                  </a:lnTo>
                  <a:cubicBezTo>
                    <a:pt x="435" y="7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9" name="Google Shape;7829;p50"/>
            <p:cNvSpPr/>
            <p:nvPr/>
          </p:nvSpPr>
          <p:spPr>
            <a:xfrm>
              <a:off x="5072065" y="3517358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51"/>
                    <a:pt x="220" y="651"/>
                  </a:cubicBezTo>
                  <a:cubicBezTo>
                    <a:pt x="344" y="651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0" name="Google Shape;7830;p50"/>
            <p:cNvSpPr/>
            <p:nvPr/>
          </p:nvSpPr>
          <p:spPr>
            <a:xfrm>
              <a:off x="4980627" y="3448727"/>
              <a:ext cx="125924" cy="22990"/>
            </a:xfrm>
            <a:custGeom>
              <a:avLst/>
              <a:gdLst/>
              <a:ahLst/>
              <a:cxnLst/>
              <a:rect l="l" t="t" r="r" b="b"/>
              <a:pathLst>
                <a:path w="4809" h="878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878"/>
                  </a:lnTo>
                  <a:lnTo>
                    <a:pt x="4809" y="878"/>
                  </a:lnTo>
                  <a:lnTo>
                    <a:pt x="4809" y="220"/>
                  </a:lnTo>
                  <a:cubicBezTo>
                    <a:pt x="4809" y="96"/>
                    <a:pt x="4713" y="0"/>
                    <a:pt x="458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1" name="Google Shape;7831;p50"/>
            <p:cNvSpPr/>
            <p:nvPr/>
          </p:nvSpPr>
          <p:spPr>
            <a:xfrm>
              <a:off x="4986388" y="3346789"/>
              <a:ext cx="55722" cy="101964"/>
            </a:xfrm>
            <a:custGeom>
              <a:avLst/>
              <a:gdLst/>
              <a:ahLst/>
              <a:cxnLst/>
              <a:rect l="l" t="t" r="r" b="b"/>
              <a:pathLst>
                <a:path w="2128" h="3894" extrusionOk="0">
                  <a:moveTo>
                    <a:pt x="2128" y="1"/>
                  </a:moveTo>
                  <a:cubicBezTo>
                    <a:pt x="1841" y="77"/>
                    <a:pt x="1612" y="278"/>
                    <a:pt x="1488" y="545"/>
                  </a:cubicBezTo>
                  <a:lnTo>
                    <a:pt x="0" y="3893"/>
                  </a:lnTo>
                  <a:lnTo>
                    <a:pt x="1097" y="3893"/>
                  </a:lnTo>
                  <a:lnTo>
                    <a:pt x="2128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2" name="Google Shape;7832;p50"/>
            <p:cNvSpPr/>
            <p:nvPr/>
          </p:nvSpPr>
          <p:spPr>
            <a:xfrm>
              <a:off x="4980627" y="3448727"/>
              <a:ext cx="34250" cy="22990"/>
            </a:xfrm>
            <a:custGeom>
              <a:avLst/>
              <a:gdLst/>
              <a:ahLst/>
              <a:cxnLst/>
              <a:rect l="l" t="t" r="r" b="b"/>
              <a:pathLst>
                <a:path w="1308" h="878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878"/>
                  </a:lnTo>
                  <a:lnTo>
                    <a:pt x="1098" y="878"/>
                  </a:lnTo>
                  <a:lnTo>
                    <a:pt x="1098" y="220"/>
                  </a:lnTo>
                  <a:cubicBezTo>
                    <a:pt x="1098" y="96"/>
                    <a:pt x="1193" y="0"/>
                    <a:pt x="130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3" name="Google Shape;7833;p50"/>
            <p:cNvSpPr/>
            <p:nvPr/>
          </p:nvSpPr>
          <p:spPr>
            <a:xfrm>
              <a:off x="4916683" y="3471692"/>
              <a:ext cx="92695" cy="40011"/>
            </a:xfrm>
            <a:custGeom>
              <a:avLst/>
              <a:gdLst/>
              <a:ahLst/>
              <a:cxnLst/>
              <a:rect l="l" t="t" r="r" b="b"/>
              <a:pathLst>
                <a:path w="3540" h="1528" extrusionOk="0">
                  <a:moveTo>
                    <a:pt x="2443" y="1"/>
                  </a:moveTo>
                  <a:lnTo>
                    <a:pt x="134" y="1241"/>
                  </a:lnTo>
                  <a:cubicBezTo>
                    <a:pt x="0" y="1317"/>
                    <a:pt x="48" y="1527"/>
                    <a:pt x="210" y="1527"/>
                  </a:cubicBezTo>
                  <a:lnTo>
                    <a:pt x="2548" y="1527"/>
                  </a:lnTo>
                  <a:cubicBezTo>
                    <a:pt x="2471" y="1527"/>
                    <a:pt x="2443" y="1317"/>
                    <a:pt x="2509" y="1241"/>
                  </a:cubicBezTo>
                  <a:lnTo>
                    <a:pt x="3540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4" name="Google Shape;7834;p50"/>
          <p:cNvGrpSpPr/>
          <p:nvPr/>
        </p:nvGrpSpPr>
        <p:grpSpPr>
          <a:xfrm>
            <a:off x="5809723" y="2879911"/>
            <a:ext cx="263081" cy="355015"/>
            <a:chOff x="5809723" y="2879911"/>
            <a:chExt cx="263081" cy="355015"/>
          </a:xfrm>
        </p:grpSpPr>
        <p:sp>
          <p:nvSpPr>
            <p:cNvPr id="7835" name="Google Shape;7835;p50"/>
            <p:cNvSpPr/>
            <p:nvPr/>
          </p:nvSpPr>
          <p:spPr>
            <a:xfrm>
              <a:off x="5809723" y="3136969"/>
              <a:ext cx="263081" cy="97696"/>
            </a:xfrm>
            <a:custGeom>
              <a:avLst/>
              <a:gdLst/>
              <a:ahLst/>
              <a:cxnLst/>
              <a:rect l="l" t="t" r="r" b="b"/>
              <a:pathLst>
                <a:path w="10047" h="3731" extrusionOk="0">
                  <a:moveTo>
                    <a:pt x="3130" y="0"/>
                  </a:moveTo>
                  <a:lnTo>
                    <a:pt x="878" y="802"/>
                  </a:lnTo>
                  <a:cubicBezTo>
                    <a:pt x="354" y="983"/>
                    <a:pt x="1" y="1479"/>
                    <a:pt x="1" y="2032"/>
                  </a:cubicBezTo>
                  <a:lnTo>
                    <a:pt x="1" y="3072"/>
                  </a:lnTo>
                  <a:cubicBezTo>
                    <a:pt x="1" y="3435"/>
                    <a:pt x="297" y="3731"/>
                    <a:pt x="659" y="3731"/>
                  </a:cubicBezTo>
                  <a:lnTo>
                    <a:pt x="9398" y="3731"/>
                  </a:lnTo>
                  <a:cubicBezTo>
                    <a:pt x="9751" y="3731"/>
                    <a:pt x="10046" y="3435"/>
                    <a:pt x="10046" y="3072"/>
                  </a:cubicBezTo>
                  <a:lnTo>
                    <a:pt x="10046" y="2032"/>
                  </a:lnTo>
                  <a:cubicBezTo>
                    <a:pt x="10046" y="1479"/>
                    <a:pt x="9693" y="983"/>
                    <a:pt x="9169" y="802"/>
                  </a:cubicBezTo>
                  <a:lnTo>
                    <a:pt x="6917" y="0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6" name="Google Shape;7836;p50"/>
            <p:cNvSpPr/>
            <p:nvPr/>
          </p:nvSpPr>
          <p:spPr>
            <a:xfrm>
              <a:off x="5865942" y="3136969"/>
              <a:ext cx="150642" cy="75937"/>
            </a:xfrm>
            <a:custGeom>
              <a:avLst/>
              <a:gdLst/>
              <a:ahLst/>
              <a:cxnLst/>
              <a:rect l="l" t="t" r="r" b="b"/>
              <a:pathLst>
                <a:path w="5753" h="2900" extrusionOk="0">
                  <a:moveTo>
                    <a:pt x="983" y="0"/>
                  </a:moveTo>
                  <a:lnTo>
                    <a:pt x="0" y="353"/>
                  </a:lnTo>
                  <a:cubicBezTo>
                    <a:pt x="10" y="945"/>
                    <a:pt x="124" y="1536"/>
                    <a:pt x="353" y="2090"/>
                  </a:cubicBezTo>
                  <a:cubicBezTo>
                    <a:pt x="560" y="2591"/>
                    <a:pt x="1046" y="2900"/>
                    <a:pt x="1567" y="2900"/>
                  </a:cubicBezTo>
                  <a:cubicBezTo>
                    <a:pt x="1670" y="2900"/>
                    <a:pt x="1775" y="2888"/>
                    <a:pt x="1880" y="2862"/>
                  </a:cubicBezTo>
                  <a:lnTo>
                    <a:pt x="2767" y="2633"/>
                  </a:lnTo>
                  <a:cubicBezTo>
                    <a:pt x="2805" y="2629"/>
                    <a:pt x="2841" y="2626"/>
                    <a:pt x="2877" y="2626"/>
                  </a:cubicBezTo>
                  <a:cubicBezTo>
                    <a:pt x="2912" y="2626"/>
                    <a:pt x="2948" y="2629"/>
                    <a:pt x="2986" y="2633"/>
                  </a:cubicBezTo>
                  <a:lnTo>
                    <a:pt x="3873" y="2862"/>
                  </a:lnTo>
                  <a:cubicBezTo>
                    <a:pt x="3978" y="2888"/>
                    <a:pt x="4083" y="2900"/>
                    <a:pt x="4186" y="2900"/>
                  </a:cubicBezTo>
                  <a:cubicBezTo>
                    <a:pt x="4707" y="2900"/>
                    <a:pt x="5193" y="2591"/>
                    <a:pt x="5400" y="2090"/>
                  </a:cubicBezTo>
                  <a:cubicBezTo>
                    <a:pt x="5629" y="1536"/>
                    <a:pt x="5743" y="945"/>
                    <a:pt x="5753" y="353"/>
                  </a:cubicBezTo>
                  <a:lnTo>
                    <a:pt x="477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7" name="Google Shape;7837;p50"/>
            <p:cNvSpPr/>
            <p:nvPr/>
          </p:nvSpPr>
          <p:spPr>
            <a:xfrm>
              <a:off x="5876416" y="3120734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5" y="0"/>
                  </a:moveTo>
                  <a:lnTo>
                    <a:pt x="335" y="287"/>
                  </a:lnTo>
                  <a:cubicBezTo>
                    <a:pt x="173" y="344"/>
                    <a:pt x="49" y="496"/>
                    <a:pt x="39" y="678"/>
                  </a:cubicBezTo>
                  <a:cubicBezTo>
                    <a:pt x="1" y="1307"/>
                    <a:pt x="106" y="1946"/>
                    <a:pt x="354" y="2538"/>
                  </a:cubicBezTo>
                  <a:cubicBezTo>
                    <a:pt x="489" y="2871"/>
                    <a:pt x="815" y="3079"/>
                    <a:pt x="1163" y="3079"/>
                  </a:cubicBezTo>
                  <a:cubicBezTo>
                    <a:pt x="1233" y="3079"/>
                    <a:pt x="1304" y="3071"/>
                    <a:pt x="1375" y="3053"/>
                  </a:cubicBezTo>
                  <a:lnTo>
                    <a:pt x="2262" y="2834"/>
                  </a:lnTo>
                  <a:cubicBezTo>
                    <a:pt x="2329" y="2815"/>
                    <a:pt x="2400" y="2805"/>
                    <a:pt x="2472" y="2805"/>
                  </a:cubicBezTo>
                  <a:cubicBezTo>
                    <a:pt x="2543" y="2805"/>
                    <a:pt x="2615" y="2815"/>
                    <a:pt x="2682" y="2834"/>
                  </a:cubicBezTo>
                  <a:lnTo>
                    <a:pt x="3569" y="3053"/>
                  </a:lnTo>
                  <a:cubicBezTo>
                    <a:pt x="3641" y="3071"/>
                    <a:pt x="3713" y="3079"/>
                    <a:pt x="3784" y="3079"/>
                  </a:cubicBezTo>
                  <a:cubicBezTo>
                    <a:pt x="4135" y="3079"/>
                    <a:pt x="4455" y="2871"/>
                    <a:pt x="4590" y="2538"/>
                  </a:cubicBezTo>
                  <a:cubicBezTo>
                    <a:pt x="4838" y="1946"/>
                    <a:pt x="4943" y="1317"/>
                    <a:pt x="4904" y="678"/>
                  </a:cubicBezTo>
                  <a:cubicBezTo>
                    <a:pt x="4895" y="496"/>
                    <a:pt x="4780" y="344"/>
                    <a:pt x="4609" y="287"/>
                  </a:cubicBezTo>
                  <a:lnTo>
                    <a:pt x="3788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8" name="Google Shape;7838;p50"/>
            <p:cNvSpPr/>
            <p:nvPr/>
          </p:nvSpPr>
          <p:spPr>
            <a:xfrm>
              <a:off x="5895400" y="3120734"/>
              <a:ext cx="91726" cy="62477"/>
            </a:xfrm>
            <a:custGeom>
              <a:avLst/>
              <a:gdLst/>
              <a:ahLst/>
              <a:cxnLst/>
              <a:rect l="l" t="t" r="r" b="b"/>
              <a:pathLst>
                <a:path w="3503" h="2386" extrusionOk="0">
                  <a:moveTo>
                    <a:pt x="440" y="0"/>
                  </a:moveTo>
                  <a:lnTo>
                    <a:pt x="1" y="153"/>
                  </a:lnTo>
                  <a:lnTo>
                    <a:pt x="1" y="640"/>
                  </a:lnTo>
                  <a:cubicBezTo>
                    <a:pt x="1" y="1603"/>
                    <a:pt x="783" y="2385"/>
                    <a:pt x="1756" y="2385"/>
                  </a:cubicBezTo>
                  <a:cubicBezTo>
                    <a:pt x="2720" y="2385"/>
                    <a:pt x="3502" y="1603"/>
                    <a:pt x="3502" y="640"/>
                  </a:cubicBezTo>
                  <a:lnTo>
                    <a:pt x="3502" y="153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9" name="Google Shape;7839;p50"/>
            <p:cNvSpPr/>
            <p:nvPr/>
          </p:nvSpPr>
          <p:spPr>
            <a:xfrm>
              <a:off x="5906895" y="3091747"/>
              <a:ext cx="68736" cy="79969"/>
            </a:xfrm>
            <a:custGeom>
              <a:avLst/>
              <a:gdLst/>
              <a:ahLst/>
              <a:cxnLst/>
              <a:rect l="l" t="t" r="r" b="b"/>
              <a:pathLst>
                <a:path w="2625" h="3054" extrusionOk="0">
                  <a:moveTo>
                    <a:pt x="1" y="1"/>
                  </a:moveTo>
                  <a:lnTo>
                    <a:pt x="1" y="1747"/>
                  </a:lnTo>
                  <a:cubicBezTo>
                    <a:pt x="1" y="2462"/>
                    <a:pt x="592" y="3053"/>
                    <a:pt x="1317" y="3053"/>
                  </a:cubicBezTo>
                  <a:cubicBezTo>
                    <a:pt x="2033" y="3053"/>
                    <a:pt x="2624" y="2472"/>
                    <a:pt x="2624" y="1747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0" name="Google Shape;7840;p50"/>
            <p:cNvSpPr/>
            <p:nvPr/>
          </p:nvSpPr>
          <p:spPr>
            <a:xfrm>
              <a:off x="5906895" y="3091747"/>
              <a:ext cx="68736" cy="28568"/>
            </a:xfrm>
            <a:custGeom>
              <a:avLst/>
              <a:gdLst/>
              <a:ahLst/>
              <a:cxnLst/>
              <a:rect l="l" t="t" r="r" b="b"/>
              <a:pathLst>
                <a:path w="2625" h="1091" extrusionOk="0">
                  <a:moveTo>
                    <a:pt x="1" y="1"/>
                  </a:moveTo>
                  <a:lnTo>
                    <a:pt x="1" y="812"/>
                  </a:lnTo>
                  <a:cubicBezTo>
                    <a:pt x="421" y="998"/>
                    <a:pt x="869" y="1091"/>
                    <a:pt x="1316" y="1091"/>
                  </a:cubicBezTo>
                  <a:cubicBezTo>
                    <a:pt x="1763" y="1091"/>
                    <a:pt x="2209" y="998"/>
                    <a:pt x="2624" y="81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1" name="Google Shape;7841;p50"/>
            <p:cNvSpPr/>
            <p:nvPr/>
          </p:nvSpPr>
          <p:spPr>
            <a:xfrm>
              <a:off x="5906895" y="2879911"/>
              <a:ext cx="68736" cy="46007"/>
            </a:xfrm>
            <a:custGeom>
              <a:avLst/>
              <a:gdLst/>
              <a:ahLst/>
              <a:cxnLst/>
              <a:rect l="l" t="t" r="r" b="b"/>
              <a:pathLst>
                <a:path w="2625" h="1757" extrusionOk="0">
                  <a:moveTo>
                    <a:pt x="878" y="1"/>
                  </a:moveTo>
                  <a:cubicBezTo>
                    <a:pt x="392" y="1"/>
                    <a:pt x="1" y="392"/>
                    <a:pt x="1" y="879"/>
                  </a:cubicBezTo>
                  <a:cubicBezTo>
                    <a:pt x="1" y="1356"/>
                    <a:pt x="392" y="1756"/>
                    <a:pt x="878" y="1756"/>
                  </a:cubicBezTo>
                  <a:lnTo>
                    <a:pt x="1747" y="1756"/>
                  </a:lnTo>
                  <a:cubicBezTo>
                    <a:pt x="2233" y="1756"/>
                    <a:pt x="2624" y="1356"/>
                    <a:pt x="2624" y="879"/>
                  </a:cubicBezTo>
                  <a:cubicBezTo>
                    <a:pt x="2624" y="392"/>
                    <a:pt x="2233" y="1"/>
                    <a:pt x="1747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2" name="Google Shape;7842;p50"/>
            <p:cNvSpPr/>
            <p:nvPr/>
          </p:nvSpPr>
          <p:spPr>
            <a:xfrm>
              <a:off x="5838212" y="2914134"/>
              <a:ext cx="206102" cy="137419"/>
            </a:xfrm>
            <a:custGeom>
              <a:avLst/>
              <a:gdLst/>
              <a:ahLst/>
              <a:cxnLst/>
              <a:rect l="l" t="t" r="r" b="b"/>
              <a:pathLst>
                <a:path w="7871" h="5248" extrusionOk="0">
                  <a:moveTo>
                    <a:pt x="2624" y="1"/>
                  </a:moveTo>
                  <a:cubicBezTo>
                    <a:pt x="1174" y="1"/>
                    <a:pt x="0" y="1174"/>
                    <a:pt x="0" y="2624"/>
                  </a:cubicBezTo>
                  <a:cubicBezTo>
                    <a:pt x="0" y="4074"/>
                    <a:pt x="1174" y="5248"/>
                    <a:pt x="2624" y="5248"/>
                  </a:cubicBezTo>
                  <a:lnTo>
                    <a:pt x="5247" y="5248"/>
                  </a:lnTo>
                  <a:cubicBezTo>
                    <a:pt x="6697" y="5248"/>
                    <a:pt x="7871" y="4074"/>
                    <a:pt x="7871" y="2624"/>
                  </a:cubicBezTo>
                  <a:cubicBezTo>
                    <a:pt x="7871" y="1174"/>
                    <a:pt x="6697" y="1"/>
                    <a:pt x="5247" y="1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3" name="Google Shape;7843;p50"/>
            <p:cNvSpPr/>
            <p:nvPr/>
          </p:nvSpPr>
          <p:spPr>
            <a:xfrm>
              <a:off x="5861203" y="2948620"/>
              <a:ext cx="160147" cy="91438"/>
            </a:xfrm>
            <a:custGeom>
              <a:avLst/>
              <a:gdLst/>
              <a:ahLst/>
              <a:cxnLst/>
              <a:rect l="l" t="t" r="r" b="b"/>
              <a:pathLst>
                <a:path w="6116" h="3492" extrusionOk="0">
                  <a:moveTo>
                    <a:pt x="1746" y="0"/>
                  </a:moveTo>
                  <a:cubicBezTo>
                    <a:pt x="782" y="0"/>
                    <a:pt x="0" y="783"/>
                    <a:pt x="0" y="1746"/>
                  </a:cubicBezTo>
                  <a:cubicBezTo>
                    <a:pt x="0" y="2710"/>
                    <a:pt x="782" y="3492"/>
                    <a:pt x="1746" y="3492"/>
                  </a:cubicBezTo>
                  <a:lnTo>
                    <a:pt x="4369" y="3492"/>
                  </a:lnTo>
                  <a:cubicBezTo>
                    <a:pt x="5333" y="3492"/>
                    <a:pt x="6115" y="2710"/>
                    <a:pt x="6115" y="1746"/>
                  </a:cubicBezTo>
                  <a:cubicBezTo>
                    <a:pt x="6115" y="783"/>
                    <a:pt x="5333" y="0"/>
                    <a:pt x="436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4" name="Google Shape;7844;p50"/>
            <p:cNvSpPr/>
            <p:nvPr/>
          </p:nvSpPr>
          <p:spPr>
            <a:xfrm>
              <a:off x="5848712" y="2960115"/>
              <a:ext cx="184630" cy="148652"/>
            </a:xfrm>
            <a:custGeom>
              <a:avLst/>
              <a:gdLst/>
              <a:ahLst/>
              <a:cxnLst/>
              <a:rect l="l" t="t" r="r" b="b"/>
              <a:pathLst>
                <a:path w="7051" h="5677" extrusionOk="0">
                  <a:moveTo>
                    <a:pt x="2223" y="0"/>
                  </a:moveTo>
                  <a:cubicBezTo>
                    <a:pt x="1498" y="0"/>
                    <a:pt x="906" y="582"/>
                    <a:pt x="906" y="1307"/>
                  </a:cubicBezTo>
                  <a:lnTo>
                    <a:pt x="906" y="1670"/>
                  </a:lnTo>
                  <a:cubicBezTo>
                    <a:pt x="906" y="1832"/>
                    <a:pt x="773" y="1965"/>
                    <a:pt x="611" y="1965"/>
                  </a:cubicBezTo>
                  <a:cubicBezTo>
                    <a:pt x="604" y="1965"/>
                    <a:pt x="598" y="1965"/>
                    <a:pt x="592" y="1965"/>
                  </a:cubicBezTo>
                  <a:cubicBezTo>
                    <a:pt x="314" y="1965"/>
                    <a:pt x="75" y="2172"/>
                    <a:pt x="38" y="2452"/>
                  </a:cubicBezTo>
                  <a:cubicBezTo>
                    <a:pt x="0" y="2776"/>
                    <a:pt x="258" y="3062"/>
                    <a:pt x="582" y="3062"/>
                  </a:cubicBezTo>
                  <a:lnTo>
                    <a:pt x="696" y="3062"/>
                  </a:lnTo>
                  <a:cubicBezTo>
                    <a:pt x="811" y="4532"/>
                    <a:pt x="2042" y="5676"/>
                    <a:pt x="3530" y="5676"/>
                  </a:cubicBezTo>
                  <a:cubicBezTo>
                    <a:pt x="5008" y="5676"/>
                    <a:pt x="6239" y="4532"/>
                    <a:pt x="6354" y="3062"/>
                  </a:cubicBezTo>
                  <a:lnTo>
                    <a:pt x="6478" y="3062"/>
                  </a:lnTo>
                  <a:cubicBezTo>
                    <a:pt x="6802" y="3062"/>
                    <a:pt x="7050" y="2776"/>
                    <a:pt x="7021" y="2452"/>
                  </a:cubicBezTo>
                  <a:cubicBezTo>
                    <a:pt x="6983" y="2175"/>
                    <a:pt x="6735" y="1965"/>
                    <a:pt x="6449" y="1965"/>
                  </a:cubicBezTo>
                  <a:cubicBezTo>
                    <a:pt x="6287" y="1965"/>
                    <a:pt x="6153" y="1832"/>
                    <a:pt x="6153" y="1670"/>
                  </a:cubicBezTo>
                  <a:lnTo>
                    <a:pt x="6153" y="1307"/>
                  </a:lnTo>
                  <a:cubicBezTo>
                    <a:pt x="6153" y="582"/>
                    <a:pt x="5571" y="0"/>
                    <a:pt x="4846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5" name="Google Shape;7845;p50"/>
            <p:cNvSpPr/>
            <p:nvPr/>
          </p:nvSpPr>
          <p:spPr>
            <a:xfrm>
              <a:off x="5848948" y="2960115"/>
              <a:ext cx="132418" cy="148626"/>
            </a:xfrm>
            <a:custGeom>
              <a:avLst/>
              <a:gdLst/>
              <a:ahLst/>
              <a:cxnLst/>
              <a:rect l="l" t="t" r="r" b="b"/>
              <a:pathLst>
                <a:path w="5057" h="5676" extrusionOk="0">
                  <a:moveTo>
                    <a:pt x="2214" y="0"/>
                  </a:moveTo>
                  <a:cubicBezTo>
                    <a:pt x="1489" y="0"/>
                    <a:pt x="897" y="582"/>
                    <a:pt x="897" y="1307"/>
                  </a:cubicBezTo>
                  <a:lnTo>
                    <a:pt x="897" y="1670"/>
                  </a:lnTo>
                  <a:cubicBezTo>
                    <a:pt x="897" y="1832"/>
                    <a:pt x="764" y="1965"/>
                    <a:pt x="602" y="1965"/>
                  </a:cubicBezTo>
                  <a:cubicBezTo>
                    <a:pt x="315" y="1965"/>
                    <a:pt x="67" y="2175"/>
                    <a:pt x="29" y="2452"/>
                  </a:cubicBezTo>
                  <a:cubicBezTo>
                    <a:pt x="1" y="2776"/>
                    <a:pt x="249" y="3062"/>
                    <a:pt x="573" y="3062"/>
                  </a:cubicBezTo>
                  <a:lnTo>
                    <a:pt x="697" y="3062"/>
                  </a:lnTo>
                  <a:cubicBezTo>
                    <a:pt x="801" y="4557"/>
                    <a:pt x="2046" y="5676"/>
                    <a:pt x="3499" y="5676"/>
                  </a:cubicBezTo>
                  <a:cubicBezTo>
                    <a:pt x="3650" y="5676"/>
                    <a:pt x="3804" y="5664"/>
                    <a:pt x="3960" y="5638"/>
                  </a:cubicBezTo>
                  <a:cubicBezTo>
                    <a:pt x="2576" y="5428"/>
                    <a:pt x="1556" y="4236"/>
                    <a:pt x="1556" y="2843"/>
                  </a:cubicBezTo>
                  <a:lnTo>
                    <a:pt x="1556" y="1527"/>
                  </a:lnTo>
                  <a:cubicBezTo>
                    <a:pt x="1556" y="926"/>
                    <a:pt x="2042" y="439"/>
                    <a:pt x="2653" y="439"/>
                  </a:cubicBezTo>
                  <a:lnTo>
                    <a:pt x="4627" y="439"/>
                  </a:lnTo>
                  <a:cubicBezTo>
                    <a:pt x="4856" y="439"/>
                    <a:pt x="5047" y="248"/>
                    <a:pt x="5057" y="19"/>
                  </a:cubicBezTo>
                  <a:cubicBezTo>
                    <a:pt x="4980" y="10"/>
                    <a:pt x="4914" y="0"/>
                    <a:pt x="4837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6" name="Google Shape;7846;p50"/>
            <p:cNvSpPr/>
            <p:nvPr/>
          </p:nvSpPr>
          <p:spPr>
            <a:xfrm>
              <a:off x="5889666" y="3005808"/>
              <a:ext cx="34512" cy="22781"/>
            </a:xfrm>
            <a:custGeom>
              <a:avLst/>
              <a:gdLst/>
              <a:ahLst/>
              <a:cxnLst/>
              <a:rect l="l" t="t" r="r" b="b"/>
              <a:pathLst>
                <a:path w="1318" h="870" extrusionOk="0">
                  <a:moveTo>
                    <a:pt x="659" y="1"/>
                  </a:moveTo>
                  <a:cubicBezTo>
                    <a:pt x="296" y="1"/>
                    <a:pt x="1" y="287"/>
                    <a:pt x="1" y="650"/>
                  </a:cubicBezTo>
                  <a:cubicBezTo>
                    <a:pt x="1" y="726"/>
                    <a:pt x="20" y="802"/>
                    <a:pt x="48" y="869"/>
                  </a:cubicBezTo>
                  <a:cubicBezTo>
                    <a:pt x="134" y="612"/>
                    <a:pt x="382" y="440"/>
                    <a:pt x="659" y="440"/>
                  </a:cubicBezTo>
                  <a:cubicBezTo>
                    <a:pt x="935" y="440"/>
                    <a:pt x="1184" y="612"/>
                    <a:pt x="1279" y="869"/>
                  </a:cubicBezTo>
                  <a:cubicBezTo>
                    <a:pt x="1298" y="802"/>
                    <a:pt x="1317" y="726"/>
                    <a:pt x="1317" y="650"/>
                  </a:cubicBezTo>
                  <a:cubicBezTo>
                    <a:pt x="1317" y="28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7" name="Google Shape;7847;p50"/>
            <p:cNvSpPr/>
            <p:nvPr/>
          </p:nvSpPr>
          <p:spPr>
            <a:xfrm>
              <a:off x="5958375" y="3005808"/>
              <a:ext cx="34486" cy="22781"/>
            </a:xfrm>
            <a:custGeom>
              <a:avLst/>
              <a:gdLst/>
              <a:ahLst/>
              <a:cxnLst/>
              <a:rect l="l" t="t" r="r" b="b"/>
              <a:pathLst>
                <a:path w="1317" h="870" extrusionOk="0">
                  <a:moveTo>
                    <a:pt x="658" y="1"/>
                  </a:moveTo>
                  <a:cubicBezTo>
                    <a:pt x="296" y="1"/>
                    <a:pt x="0" y="287"/>
                    <a:pt x="0" y="650"/>
                  </a:cubicBezTo>
                  <a:cubicBezTo>
                    <a:pt x="0" y="726"/>
                    <a:pt x="19" y="802"/>
                    <a:pt x="38" y="869"/>
                  </a:cubicBezTo>
                  <a:cubicBezTo>
                    <a:pt x="134" y="612"/>
                    <a:pt x="382" y="440"/>
                    <a:pt x="658" y="440"/>
                  </a:cubicBezTo>
                  <a:cubicBezTo>
                    <a:pt x="935" y="440"/>
                    <a:pt x="1183" y="612"/>
                    <a:pt x="1269" y="869"/>
                  </a:cubicBezTo>
                  <a:cubicBezTo>
                    <a:pt x="1297" y="802"/>
                    <a:pt x="1307" y="726"/>
                    <a:pt x="1317" y="650"/>
                  </a:cubicBezTo>
                  <a:cubicBezTo>
                    <a:pt x="1317" y="28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8" name="Google Shape;7848;p50"/>
            <p:cNvSpPr/>
            <p:nvPr/>
          </p:nvSpPr>
          <p:spPr>
            <a:xfrm>
              <a:off x="5915929" y="3057707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2"/>
                    <a:pt x="161" y="375"/>
                  </a:cubicBezTo>
                  <a:cubicBezTo>
                    <a:pt x="372" y="558"/>
                    <a:pt x="652" y="662"/>
                    <a:pt x="935" y="662"/>
                  </a:cubicBezTo>
                  <a:cubicBezTo>
                    <a:pt x="948" y="662"/>
                    <a:pt x="960" y="662"/>
                    <a:pt x="972" y="662"/>
                  </a:cubicBezTo>
                  <a:cubicBezTo>
                    <a:pt x="984" y="662"/>
                    <a:pt x="996" y="662"/>
                    <a:pt x="1008" y="662"/>
                  </a:cubicBezTo>
                  <a:cubicBezTo>
                    <a:pt x="1283" y="662"/>
                    <a:pt x="1563" y="558"/>
                    <a:pt x="1774" y="375"/>
                  </a:cubicBezTo>
                  <a:cubicBezTo>
                    <a:pt x="1935" y="222"/>
                    <a:pt x="1793" y="1"/>
                    <a:pt x="1623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0"/>
                    <a:pt x="1142" y="220"/>
                    <a:pt x="968" y="220"/>
                  </a:cubicBezTo>
                  <a:cubicBezTo>
                    <a:pt x="793" y="220"/>
                    <a:pt x="619" y="170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9" name="Google Shape;7849;p50"/>
            <p:cNvSpPr/>
            <p:nvPr/>
          </p:nvSpPr>
          <p:spPr>
            <a:xfrm>
              <a:off x="5901161" y="3012197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25"/>
                  </a:lnTo>
                  <a:cubicBezTo>
                    <a:pt x="0" y="549"/>
                    <a:pt x="96" y="644"/>
                    <a:pt x="220" y="644"/>
                  </a:cubicBezTo>
                  <a:cubicBezTo>
                    <a:pt x="344" y="644"/>
                    <a:pt x="439" y="549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0" name="Google Shape;7850;p50"/>
            <p:cNvSpPr/>
            <p:nvPr/>
          </p:nvSpPr>
          <p:spPr>
            <a:xfrm>
              <a:off x="5969844" y="3012197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25"/>
                  </a:lnTo>
                  <a:cubicBezTo>
                    <a:pt x="1" y="549"/>
                    <a:pt x="96" y="644"/>
                    <a:pt x="220" y="644"/>
                  </a:cubicBezTo>
                  <a:cubicBezTo>
                    <a:pt x="335" y="644"/>
                    <a:pt x="430" y="549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1" name="Google Shape;7851;p50"/>
            <p:cNvSpPr/>
            <p:nvPr/>
          </p:nvSpPr>
          <p:spPr>
            <a:xfrm>
              <a:off x="5922135" y="3011569"/>
              <a:ext cx="38256" cy="11260"/>
            </a:xfrm>
            <a:custGeom>
              <a:avLst/>
              <a:gdLst/>
              <a:ahLst/>
              <a:cxnLst/>
              <a:rect l="l" t="t" r="r" b="b"/>
              <a:pathLst>
                <a:path w="1461" h="430" extrusionOk="0">
                  <a:moveTo>
                    <a:pt x="296" y="0"/>
                  </a:moveTo>
                  <a:cubicBezTo>
                    <a:pt x="1" y="0"/>
                    <a:pt x="1" y="430"/>
                    <a:pt x="296" y="430"/>
                  </a:cubicBezTo>
                  <a:lnTo>
                    <a:pt x="1165" y="430"/>
                  </a:lnTo>
                  <a:cubicBezTo>
                    <a:pt x="1460" y="430"/>
                    <a:pt x="1460" y="0"/>
                    <a:pt x="116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2" name="Google Shape;7852;p50"/>
            <p:cNvSpPr/>
            <p:nvPr/>
          </p:nvSpPr>
          <p:spPr>
            <a:xfrm>
              <a:off x="5933630" y="321164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cubicBezTo>
                    <a:pt x="583" y="440"/>
                    <a:pt x="583" y="1"/>
                    <a:pt x="29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3" name="Google Shape;7853;p50"/>
            <p:cNvSpPr/>
            <p:nvPr/>
          </p:nvSpPr>
          <p:spPr>
            <a:xfrm>
              <a:off x="5868691" y="2994156"/>
              <a:ext cx="66955" cy="57398"/>
            </a:xfrm>
            <a:custGeom>
              <a:avLst/>
              <a:gdLst/>
              <a:ahLst/>
              <a:cxnLst/>
              <a:rect l="l" t="t" r="r" b="b"/>
              <a:pathLst>
                <a:path w="2557" h="2192" extrusionOk="0">
                  <a:moveTo>
                    <a:pt x="1460" y="446"/>
                  </a:moveTo>
                  <a:cubicBezTo>
                    <a:pt x="1822" y="446"/>
                    <a:pt x="2118" y="732"/>
                    <a:pt x="2118" y="1104"/>
                  </a:cubicBezTo>
                  <a:cubicBezTo>
                    <a:pt x="2118" y="1497"/>
                    <a:pt x="1796" y="1755"/>
                    <a:pt x="1461" y="1755"/>
                  </a:cubicBezTo>
                  <a:cubicBezTo>
                    <a:pt x="1300" y="1755"/>
                    <a:pt x="1135" y="1695"/>
                    <a:pt x="1002" y="1562"/>
                  </a:cubicBezTo>
                  <a:cubicBezTo>
                    <a:pt x="582" y="1152"/>
                    <a:pt x="878" y="446"/>
                    <a:pt x="1460" y="446"/>
                  </a:cubicBezTo>
                  <a:close/>
                  <a:moveTo>
                    <a:pt x="1452" y="0"/>
                  </a:moveTo>
                  <a:cubicBezTo>
                    <a:pt x="1183" y="0"/>
                    <a:pt x="909" y="100"/>
                    <a:pt x="687" y="322"/>
                  </a:cubicBezTo>
                  <a:cubicBezTo>
                    <a:pt x="0" y="1018"/>
                    <a:pt x="487" y="2192"/>
                    <a:pt x="1460" y="2192"/>
                  </a:cubicBezTo>
                  <a:cubicBezTo>
                    <a:pt x="2061" y="2192"/>
                    <a:pt x="2557" y="1705"/>
                    <a:pt x="2557" y="1095"/>
                  </a:cubicBezTo>
                  <a:cubicBezTo>
                    <a:pt x="2557" y="436"/>
                    <a:pt x="2015" y="0"/>
                    <a:pt x="1452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4" name="Google Shape;7854;p50"/>
            <p:cNvSpPr/>
            <p:nvPr/>
          </p:nvSpPr>
          <p:spPr>
            <a:xfrm>
              <a:off x="5937375" y="2994156"/>
              <a:ext cx="66719" cy="57398"/>
            </a:xfrm>
            <a:custGeom>
              <a:avLst/>
              <a:gdLst/>
              <a:ahLst/>
              <a:cxnLst/>
              <a:rect l="l" t="t" r="r" b="b"/>
              <a:pathLst>
                <a:path w="2548" h="2192" extrusionOk="0">
                  <a:moveTo>
                    <a:pt x="1460" y="446"/>
                  </a:moveTo>
                  <a:cubicBezTo>
                    <a:pt x="1823" y="446"/>
                    <a:pt x="2119" y="732"/>
                    <a:pt x="2119" y="1104"/>
                  </a:cubicBezTo>
                  <a:cubicBezTo>
                    <a:pt x="2119" y="1497"/>
                    <a:pt x="1797" y="1755"/>
                    <a:pt x="1459" y="1755"/>
                  </a:cubicBezTo>
                  <a:cubicBezTo>
                    <a:pt x="1296" y="1755"/>
                    <a:pt x="1129" y="1695"/>
                    <a:pt x="993" y="1562"/>
                  </a:cubicBezTo>
                  <a:cubicBezTo>
                    <a:pt x="583" y="1152"/>
                    <a:pt x="878" y="446"/>
                    <a:pt x="1460" y="446"/>
                  </a:cubicBezTo>
                  <a:close/>
                  <a:moveTo>
                    <a:pt x="1450" y="0"/>
                  </a:moveTo>
                  <a:cubicBezTo>
                    <a:pt x="1182" y="0"/>
                    <a:pt x="910" y="100"/>
                    <a:pt x="688" y="322"/>
                  </a:cubicBezTo>
                  <a:cubicBezTo>
                    <a:pt x="1" y="1018"/>
                    <a:pt x="487" y="2192"/>
                    <a:pt x="1460" y="2192"/>
                  </a:cubicBezTo>
                  <a:cubicBezTo>
                    <a:pt x="2061" y="2192"/>
                    <a:pt x="2548" y="1705"/>
                    <a:pt x="2548" y="1095"/>
                  </a:cubicBezTo>
                  <a:cubicBezTo>
                    <a:pt x="2548" y="436"/>
                    <a:pt x="2010" y="0"/>
                    <a:pt x="145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5" name="Google Shape;7855;p50"/>
            <p:cNvSpPr/>
            <p:nvPr/>
          </p:nvSpPr>
          <p:spPr>
            <a:xfrm>
              <a:off x="5811477" y="3169202"/>
              <a:ext cx="49725" cy="65724"/>
            </a:xfrm>
            <a:custGeom>
              <a:avLst/>
              <a:gdLst/>
              <a:ahLst/>
              <a:cxnLst/>
              <a:rect l="l" t="t" r="r" b="b"/>
              <a:pathLst>
                <a:path w="1899" h="2510" extrusionOk="0">
                  <a:moveTo>
                    <a:pt x="220" y="0"/>
                  </a:moveTo>
                  <a:cubicBezTo>
                    <a:pt x="125" y="115"/>
                    <a:pt x="48" y="248"/>
                    <a:pt x="1" y="382"/>
                  </a:cubicBezTo>
                  <a:lnTo>
                    <a:pt x="1212" y="1336"/>
                  </a:lnTo>
                  <a:cubicBezTo>
                    <a:pt x="1365" y="1460"/>
                    <a:pt x="1460" y="1650"/>
                    <a:pt x="1460" y="1860"/>
                  </a:cubicBezTo>
                  <a:lnTo>
                    <a:pt x="1460" y="2509"/>
                  </a:lnTo>
                  <a:lnTo>
                    <a:pt x="1899" y="2509"/>
                  </a:lnTo>
                  <a:lnTo>
                    <a:pt x="1899" y="2500"/>
                  </a:lnTo>
                  <a:lnTo>
                    <a:pt x="1899" y="1851"/>
                  </a:lnTo>
                  <a:cubicBezTo>
                    <a:pt x="1899" y="1517"/>
                    <a:pt x="1746" y="1202"/>
                    <a:pt x="1479" y="992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6" name="Google Shape;7856;p50"/>
            <p:cNvSpPr/>
            <p:nvPr/>
          </p:nvSpPr>
          <p:spPr>
            <a:xfrm>
              <a:off x="6021324" y="3169202"/>
              <a:ext cx="49725" cy="65724"/>
            </a:xfrm>
            <a:custGeom>
              <a:avLst/>
              <a:gdLst/>
              <a:ahLst/>
              <a:cxnLst/>
              <a:rect l="l" t="t" r="r" b="b"/>
              <a:pathLst>
                <a:path w="1899" h="2510" extrusionOk="0">
                  <a:moveTo>
                    <a:pt x="1679" y="0"/>
                  </a:moveTo>
                  <a:lnTo>
                    <a:pt x="420" y="992"/>
                  </a:lnTo>
                  <a:cubicBezTo>
                    <a:pt x="153" y="1202"/>
                    <a:pt x="0" y="1517"/>
                    <a:pt x="0" y="1851"/>
                  </a:cubicBezTo>
                  <a:lnTo>
                    <a:pt x="0" y="2500"/>
                  </a:lnTo>
                  <a:lnTo>
                    <a:pt x="0" y="2509"/>
                  </a:lnTo>
                  <a:lnTo>
                    <a:pt x="439" y="2509"/>
                  </a:lnTo>
                  <a:lnTo>
                    <a:pt x="439" y="1860"/>
                  </a:lnTo>
                  <a:cubicBezTo>
                    <a:pt x="439" y="1650"/>
                    <a:pt x="525" y="1460"/>
                    <a:pt x="687" y="1336"/>
                  </a:cubicBezTo>
                  <a:lnTo>
                    <a:pt x="1899" y="382"/>
                  </a:lnTo>
                  <a:cubicBezTo>
                    <a:pt x="1851" y="248"/>
                    <a:pt x="1775" y="115"/>
                    <a:pt x="1679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57" name="Google Shape;7857;p50"/>
          <p:cNvGrpSpPr/>
          <p:nvPr/>
        </p:nvGrpSpPr>
        <p:grpSpPr>
          <a:xfrm>
            <a:off x="7616069" y="4268056"/>
            <a:ext cx="263316" cy="354755"/>
            <a:chOff x="7616069" y="4268056"/>
            <a:chExt cx="263316" cy="354755"/>
          </a:xfrm>
        </p:grpSpPr>
        <p:sp>
          <p:nvSpPr>
            <p:cNvPr id="7858" name="Google Shape;7858;p50"/>
            <p:cNvSpPr/>
            <p:nvPr/>
          </p:nvSpPr>
          <p:spPr>
            <a:xfrm>
              <a:off x="7616069" y="4513881"/>
              <a:ext cx="263316" cy="108930"/>
            </a:xfrm>
            <a:custGeom>
              <a:avLst/>
              <a:gdLst/>
              <a:ahLst/>
              <a:cxnLst/>
              <a:rect l="l" t="t" r="r" b="b"/>
              <a:pathLst>
                <a:path w="10056" h="4160" extrusionOk="0">
                  <a:moveTo>
                    <a:pt x="3129" y="0"/>
                  </a:moveTo>
                  <a:lnTo>
                    <a:pt x="878" y="792"/>
                  </a:lnTo>
                  <a:cubicBezTo>
                    <a:pt x="353" y="983"/>
                    <a:pt x="0" y="1469"/>
                    <a:pt x="0" y="2032"/>
                  </a:cubicBezTo>
                  <a:lnTo>
                    <a:pt x="0" y="3501"/>
                  </a:lnTo>
                  <a:cubicBezTo>
                    <a:pt x="0" y="3864"/>
                    <a:pt x="296" y="4160"/>
                    <a:pt x="658" y="4160"/>
                  </a:cubicBezTo>
                  <a:lnTo>
                    <a:pt x="9407" y="4160"/>
                  </a:lnTo>
                  <a:cubicBezTo>
                    <a:pt x="9759" y="4160"/>
                    <a:pt x="10055" y="3864"/>
                    <a:pt x="10055" y="3501"/>
                  </a:cubicBezTo>
                  <a:lnTo>
                    <a:pt x="10055" y="2032"/>
                  </a:lnTo>
                  <a:cubicBezTo>
                    <a:pt x="10055" y="1469"/>
                    <a:pt x="9702" y="973"/>
                    <a:pt x="9178" y="792"/>
                  </a:cubicBezTo>
                  <a:lnTo>
                    <a:pt x="6917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9" name="Google Shape;7859;p50"/>
            <p:cNvSpPr/>
            <p:nvPr/>
          </p:nvSpPr>
          <p:spPr>
            <a:xfrm>
              <a:off x="7719238" y="4514116"/>
              <a:ext cx="57214" cy="108694"/>
            </a:xfrm>
            <a:custGeom>
              <a:avLst/>
              <a:gdLst/>
              <a:ahLst/>
              <a:cxnLst/>
              <a:rect l="l" t="t" r="r" b="b"/>
              <a:pathLst>
                <a:path w="2185" h="4151" extrusionOk="0">
                  <a:moveTo>
                    <a:pt x="0" y="1"/>
                  </a:moveTo>
                  <a:lnTo>
                    <a:pt x="0" y="4151"/>
                  </a:lnTo>
                  <a:lnTo>
                    <a:pt x="2185" y="4151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0" name="Google Shape;7860;p50"/>
            <p:cNvSpPr/>
            <p:nvPr/>
          </p:nvSpPr>
          <p:spPr>
            <a:xfrm>
              <a:off x="7719238" y="4514116"/>
              <a:ext cx="57214" cy="34433"/>
            </a:xfrm>
            <a:custGeom>
              <a:avLst/>
              <a:gdLst/>
              <a:ahLst/>
              <a:cxnLst/>
              <a:rect l="l" t="t" r="r" b="b"/>
              <a:pathLst>
                <a:path w="2185" h="1315" extrusionOk="0">
                  <a:moveTo>
                    <a:pt x="0" y="1"/>
                  </a:moveTo>
                  <a:lnTo>
                    <a:pt x="0" y="936"/>
                  </a:lnTo>
                  <a:cubicBezTo>
                    <a:pt x="315" y="1189"/>
                    <a:pt x="701" y="1315"/>
                    <a:pt x="1089" y="1315"/>
                  </a:cubicBezTo>
                  <a:cubicBezTo>
                    <a:pt x="1476" y="1315"/>
                    <a:pt x="1865" y="1189"/>
                    <a:pt x="2185" y="936"/>
                  </a:cubicBezTo>
                  <a:lnTo>
                    <a:pt x="2185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1" name="Google Shape;7861;p50"/>
            <p:cNvSpPr/>
            <p:nvPr/>
          </p:nvSpPr>
          <p:spPr>
            <a:xfrm>
              <a:off x="7642542" y="4268082"/>
              <a:ext cx="210344" cy="208852"/>
            </a:xfrm>
            <a:custGeom>
              <a:avLst/>
              <a:gdLst/>
              <a:ahLst/>
              <a:cxnLst/>
              <a:rect l="l" t="t" r="r" b="b"/>
              <a:pathLst>
                <a:path w="8033" h="7976" extrusionOk="0">
                  <a:moveTo>
                    <a:pt x="4017" y="0"/>
                  </a:moveTo>
                  <a:cubicBezTo>
                    <a:pt x="1966" y="0"/>
                    <a:pt x="306" y="1670"/>
                    <a:pt x="306" y="3721"/>
                  </a:cubicBezTo>
                  <a:lnTo>
                    <a:pt x="306" y="5466"/>
                  </a:lnTo>
                  <a:cubicBezTo>
                    <a:pt x="315" y="5924"/>
                    <a:pt x="239" y="6382"/>
                    <a:pt x="86" y="6821"/>
                  </a:cubicBezTo>
                  <a:cubicBezTo>
                    <a:pt x="0" y="7050"/>
                    <a:pt x="124" y="7308"/>
                    <a:pt x="353" y="7384"/>
                  </a:cubicBezTo>
                  <a:cubicBezTo>
                    <a:pt x="1117" y="7651"/>
                    <a:pt x="1908" y="7842"/>
                    <a:pt x="2710" y="7975"/>
                  </a:cubicBezTo>
                  <a:lnTo>
                    <a:pt x="5333" y="7975"/>
                  </a:lnTo>
                  <a:cubicBezTo>
                    <a:pt x="6125" y="7842"/>
                    <a:pt x="6917" y="7651"/>
                    <a:pt x="7680" y="7384"/>
                  </a:cubicBezTo>
                  <a:cubicBezTo>
                    <a:pt x="7919" y="7308"/>
                    <a:pt x="8033" y="7050"/>
                    <a:pt x="7947" y="6821"/>
                  </a:cubicBezTo>
                  <a:cubicBezTo>
                    <a:pt x="7795" y="6392"/>
                    <a:pt x="7718" y="5924"/>
                    <a:pt x="7728" y="5466"/>
                  </a:cubicBezTo>
                  <a:lnTo>
                    <a:pt x="7728" y="3721"/>
                  </a:lnTo>
                  <a:cubicBezTo>
                    <a:pt x="7728" y="1670"/>
                    <a:pt x="6068" y="0"/>
                    <a:pt x="401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2" name="Google Shape;7862;p50"/>
            <p:cNvSpPr/>
            <p:nvPr/>
          </p:nvSpPr>
          <p:spPr>
            <a:xfrm>
              <a:off x="7713477" y="4462663"/>
              <a:ext cx="68736" cy="74470"/>
            </a:xfrm>
            <a:custGeom>
              <a:avLst/>
              <a:gdLst/>
              <a:ahLst/>
              <a:cxnLst/>
              <a:rect l="l" t="t" r="r" b="b"/>
              <a:pathLst>
                <a:path w="2625" h="2844" extrusionOk="0">
                  <a:moveTo>
                    <a:pt x="1" y="1"/>
                  </a:moveTo>
                  <a:lnTo>
                    <a:pt x="1" y="1527"/>
                  </a:lnTo>
                  <a:cubicBezTo>
                    <a:pt x="1" y="2252"/>
                    <a:pt x="583" y="2844"/>
                    <a:pt x="1308" y="2844"/>
                  </a:cubicBezTo>
                  <a:cubicBezTo>
                    <a:pt x="2033" y="2844"/>
                    <a:pt x="2615" y="2252"/>
                    <a:pt x="2624" y="1527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3" name="Google Shape;7863;p50"/>
            <p:cNvSpPr/>
            <p:nvPr/>
          </p:nvSpPr>
          <p:spPr>
            <a:xfrm>
              <a:off x="7713477" y="4462663"/>
              <a:ext cx="68736" cy="28620"/>
            </a:xfrm>
            <a:custGeom>
              <a:avLst/>
              <a:gdLst/>
              <a:ahLst/>
              <a:cxnLst/>
              <a:rect l="l" t="t" r="r" b="b"/>
              <a:pathLst>
                <a:path w="2625" h="1093" extrusionOk="0">
                  <a:moveTo>
                    <a:pt x="1" y="1"/>
                  </a:moveTo>
                  <a:lnTo>
                    <a:pt x="1" y="821"/>
                  </a:lnTo>
                  <a:cubicBezTo>
                    <a:pt x="416" y="1002"/>
                    <a:pt x="862" y="1093"/>
                    <a:pt x="1309" y="1093"/>
                  </a:cubicBezTo>
                  <a:cubicBezTo>
                    <a:pt x="1756" y="1093"/>
                    <a:pt x="2204" y="1002"/>
                    <a:pt x="2624" y="821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4" name="Google Shape;7864;p50"/>
            <p:cNvSpPr/>
            <p:nvPr/>
          </p:nvSpPr>
          <p:spPr>
            <a:xfrm>
              <a:off x="7673257" y="4319771"/>
              <a:ext cx="148914" cy="160147"/>
            </a:xfrm>
            <a:custGeom>
              <a:avLst/>
              <a:gdLst/>
              <a:ahLst/>
              <a:cxnLst/>
              <a:rect l="l" t="t" r="r" b="b"/>
              <a:pathLst>
                <a:path w="5687" h="6116" extrusionOk="0">
                  <a:moveTo>
                    <a:pt x="1" y="1"/>
                  </a:moveTo>
                  <a:lnTo>
                    <a:pt x="1" y="3273"/>
                  </a:lnTo>
                  <a:cubicBezTo>
                    <a:pt x="1" y="4838"/>
                    <a:pt x="1279" y="6116"/>
                    <a:pt x="2844" y="6116"/>
                  </a:cubicBezTo>
                  <a:cubicBezTo>
                    <a:pt x="4408" y="6116"/>
                    <a:pt x="5687" y="4838"/>
                    <a:pt x="5687" y="3273"/>
                  </a:cubicBezTo>
                  <a:lnTo>
                    <a:pt x="5687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5" name="Google Shape;7865;p50"/>
            <p:cNvSpPr/>
            <p:nvPr/>
          </p:nvSpPr>
          <p:spPr>
            <a:xfrm>
              <a:off x="7673047" y="4319771"/>
              <a:ext cx="149124" cy="160174"/>
            </a:xfrm>
            <a:custGeom>
              <a:avLst/>
              <a:gdLst/>
              <a:ahLst/>
              <a:cxnLst/>
              <a:rect l="l" t="t" r="r" b="b"/>
              <a:pathLst>
                <a:path w="5695" h="6117" extrusionOk="0">
                  <a:moveTo>
                    <a:pt x="9" y="1"/>
                  </a:moveTo>
                  <a:lnTo>
                    <a:pt x="9" y="3273"/>
                  </a:lnTo>
                  <a:cubicBezTo>
                    <a:pt x="0" y="4860"/>
                    <a:pt x="1293" y="6116"/>
                    <a:pt x="2825" y="6116"/>
                  </a:cubicBezTo>
                  <a:cubicBezTo>
                    <a:pt x="2978" y="6116"/>
                    <a:pt x="3134" y="6104"/>
                    <a:pt x="3291" y="6078"/>
                  </a:cubicBezTo>
                  <a:cubicBezTo>
                    <a:pt x="1907" y="5858"/>
                    <a:pt x="886" y="4675"/>
                    <a:pt x="886" y="3273"/>
                  </a:cubicBezTo>
                  <a:lnTo>
                    <a:pt x="886" y="2042"/>
                  </a:lnTo>
                  <a:cubicBezTo>
                    <a:pt x="886" y="1747"/>
                    <a:pt x="1039" y="1460"/>
                    <a:pt x="1297" y="1308"/>
                  </a:cubicBezTo>
                  <a:cubicBezTo>
                    <a:pt x="1487" y="1184"/>
                    <a:pt x="1678" y="1041"/>
                    <a:pt x="1860" y="898"/>
                  </a:cubicBezTo>
                  <a:cubicBezTo>
                    <a:pt x="1898" y="869"/>
                    <a:pt x="1945" y="859"/>
                    <a:pt x="1984" y="859"/>
                  </a:cubicBezTo>
                  <a:cubicBezTo>
                    <a:pt x="2031" y="859"/>
                    <a:pt x="2079" y="869"/>
                    <a:pt x="2117" y="898"/>
                  </a:cubicBezTo>
                  <a:cubicBezTo>
                    <a:pt x="2709" y="1336"/>
                    <a:pt x="3901" y="2071"/>
                    <a:pt x="5695" y="2472"/>
                  </a:cubicBezTo>
                  <a:lnTo>
                    <a:pt x="5695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6" name="Google Shape;7866;p50"/>
            <p:cNvSpPr/>
            <p:nvPr/>
          </p:nvSpPr>
          <p:spPr>
            <a:xfrm>
              <a:off x="7699992" y="4371251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296" y="0"/>
                  </a:moveTo>
                  <a:cubicBezTo>
                    <a:pt x="1" y="0"/>
                    <a:pt x="1" y="429"/>
                    <a:pt x="296" y="429"/>
                  </a:cubicBezTo>
                  <a:lnTo>
                    <a:pt x="735" y="429"/>
                  </a:lnTo>
                  <a:cubicBezTo>
                    <a:pt x="1021" y="42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7" name="Google Shape;7867;p50"/>
            <p:cNvSpPr/>
            <p:nvPr/>
          </p:nvSpPr>
          <p:spPr>
            <a:xfrm>
              <a:off x="7768701" y="4371251"/>
              <a:ext cx="26735" cy="11260"/>
            </a:xfrm>
            <a:custGeom>
              <a:avLst/>
              <a:gdLst/>
              <a:ahLst/>
              <a:cxnLst/>
              <a:rect l="l" t="t" r="r" b="b"/>
              <a:pathLst>
                <a:path w="1021" h="430" extrusionOk="0">
                  <a:moveTo>
                    <a:pt x="296" y="0"/>
                  </a:moveTo>
                  <a:cubicBezTo>
                    <a:pt x="0" y="0"/>
                    <a:pt x="0" y="429"/>
                    <a:pt x="296" y="429"/>
                  </a:cubicBezTo>
                  <a:lnTo>
                    <a:pt x="725" y="429"/>
                  </a:lnTo>
                  <a:cubicBezTo>
                    <a:pt x="1021" y="429"/>
                    <a:pt x="1021" y="0"/>
                    <a:pt x="725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8" name="Google Shape;7868;p50"/>
            <p:cNvSpPr/>
            <p:nvPr/>
          </p:nvSpPr>
          <p:spPr>
            <a:xfrm>
              <a:off x="7814394" y="4571278"/>
              <a:ext cx="43991" cy="40115"/>
            </a:xfrm>
            <a:custGeom>
              <a:avLst/>
              <a:gdLst/>
              <a:ahLst/>
              <a:cxnLst/>
              <a:rect l="l" t="t" r="r" b="b"/>
              <a:pathLst>
                <a:path w="1680" h="1532" extrusionOk="0">
                  <a:moveTo>
                    <a:pt x="840" y="0"/>
                  </a:moveTo>
                  <a:cubicBezTo>
                    <a:pt x="731" y="0"/>
                    <a:pt x="621" y="74"/>
                    <a:pt x="621" y="222"/>
                  </a:cubicBezTo>
                  <a:lnTo>
                    <a:pt x="621" y="546"/>
                  </a:lnTo>
                  <a:lnTo>
                    <a:pt x="297" y="546"/>
                  </a:lnTo>
                  <a:cubicBezTo>
                    <a:pt x="1" y="546"/>
                    <a:pt x="1" y="985"/>
                    <a:pt x="297" y="985"/>
                  </a:cubicBezTo>
                  <a:lnTo>
                    <a:pt x="621" y="985"/>
                  </a:lnTo>
                  <a:lnTo>
                    <a:pt x="621" y="1309"/>
                  </a:lnTo>
                  <a:cubicBezTo>
                    <a:pt x="621" y="1457"/>
                    <a:pt x="731" y="1531"/>
                    <a:pt x="840" y="1531"/>
                  </a:cubicBezTo>
                  <a:cubicBezTo>
                    <a:pt x="950" y="1531"/>
                    <a:pt x="1060" y="1457"/>
                    <a:pt x="1060" y="1309"/>
                  </a:cubicBezTo>
                  <a:lnTo>
                    <a:pt x="1060" y="985"/>
                  </a:lnTo>
                  <a:lnTo>
                    <a:pt x="1384" y="985"/>
                  </a:lnTo>
                  <a:cubicBezTo>
                    <a:pt x="1680" y="985"/>
                    <a:pt x="1680" y="546"/>
                    <a:pt x="1384" y="546"/>
                  </a:cubicBezTo>
                  <a:lnTo>
                    <a:pt x="1060" y="546"/>
                  </a:lnTo>
                  <a:lnTo>
                    <a:pt x="1060" y="222"/>
                  </a:lnTo>
                  <a:cubicBezTo>
                    <a:pt x="1060" y="74"/>
                    <a:pt x="950" y="0"/>
                    <a:pt x="840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9" name="Google Shape;7869;p50"/>
            <p:cNvSpPr/>
            <p:nvPr/>
          </p:nvSpPr>
          <p:spPr>
            <a:xfrm>
              <a:off x="7644794" y="4588560"/>
              <a:ext cx="57214" cy="34250"/>
            </a:xfrm>
            <a:custGeom>
              <a:avLst/>
              <a:gdLst/>
              <a:ahLst/>
              <a:cxnLst/>
              <a:rect l="l" t="t" r="r" b="b"/>
              <a:pathLst>
                <a:path w="2185" h="1308" extrusionOk="0">
                  <a:moveTo>
                    <a:pt x="220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088"/>
                  </a:lnTo>
                  <a:cubicBezTo>
                    <a:pt x="0" y="1212"/>
                    <a:pt x="96" y="1308"/>
                    <a:pt x="220" y="1308"/>
                  </a:cubicBezTo>
                  <a:lnTo>
                    <a:pt x="1965" y="1308"/>
                  </a:lnTo>
                  <a:cubicBezTo>
                    <a:pt x="2089" y="1308"/>
                    <a:pt x="2185" y="1212"/>
                    <a:pt x="2185" y="1088"/>
                  </a:cubicBezTo>
                  <a:lnTo>
                    <a:pt x="2185" y="211"/>
                  </a:lnTo>
                  <a:cubicBezTo>
                    <a:pt x="2185" y="96"/>
                    <a:pt x="2089" y="1"/>
                    <a:pt x="1965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0" name="Google Shape;7870;p50"/>
            <p:cNvSpPr/>
            <p:nvPr/>
          </p:nvSpPr>
          <p:spPr>
            <a:xfrm>
              <a:off x="7667653" y="4571278"/>
              <a:ext cx="11390" cy="28568"/>
            </a:xfrm>
            <a:custGeom>
              <a:avLst/>
              <a:gdLst/>
              <a:ahLst/>
              <a:cxnLst/>
              <a:rect l="l" t="t" r="r" b="b"/>
              <a:pathLst>
                <a:path w="435" h="1091" extrusionOk="0">
                  <a:moveTo>
                    <a:pt x="216" y="0"/>
                  </a:moveTo>
                  <a:cubicBezTo>
                    <a:pt x="107" y="0"/>
                    <a:pt x="0" y="74"/>
                    <a:pt x="5" y="222"/>
                  </a:cubicBezTo>
                  <a:lnTo>
                    <a:pt x="5" y="871"/>
                  </a:lnTo>
                  <a:cubicBezTo>
                    <a:pt x="5" y="995"/>
                    <a:pt x="100" y="1090"/>
                    <a:pt x="215" y="1090"/>
                  </a:cubicBezTo>
                  <a:cubicBezTo>
                    <a:pt x="339" y="1090"/>
                    <a:pt x="434" y="995"/>
                    <a:pt x="434" y="871"/>
                  </a:cubicBezTo>
                  <a:lnTo>
                    <a:pt x="434" y="222"/>
                  </a:lnTo>
                  <a:cubicBezTo>
                    <a:pt x="434" y="74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1" name="Google Shape;7871;p50"/>
            <p:cNvSpPr/>
            <p:nvPr/>
          </p:nvSpPr>
          <p:spPr>
            <a:xfrm>
              <a:off x="7707743" y="4388350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2" name="Google Shape;7872;p50"/>
            <p:cNvSpPr/>
            <p:nvPr/>
          </p:nvSpPr>
          <p:spPr>
            <a:xfrm>
              <a:off x="7776426" y="4388350"/>
              <a:ext cx="11286" cy="17151"/>
            </a:xfrm>
            <a:custGeom>
              <a:avLst/>
              <a:gdLst/>
              <a:ahLst/>
              <a:cxnLst/>
              <a:rect l="l" t="t" r="r" b="b"/>
              <a:pathLst>
                <a:path w="431" h="655" extrusionOk="0">
                  <a:moveTo>
                    <a:pt x="215" y="1"/>
                  </a:moveTo>
                  <a:cubicBezTo>
                    <a:pt x="108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3" name="Google Shape;7873;p50"/>
            <p:cNvSpPr/>
            <p:nvPr/>
          </p:nvSpPr>
          <p:spPr>
            <a:xfrm>
              <a:off x="7721987" y="4425454"/>
              <a:ext cx="51480" cy="22886"/>
            </a:xfrm>
            <a:custGeom>
              <a:avLst/>
              <a:gdLst/>
              <a:ahLst/>
              <a:cxnLst/>
              <a:rect l="l" t="t" r="r" b="b"/>
              <a:pathLst>
                <a:path w="1966" h="874" extrusionOk="0">
                  <a:moveTo>
                    <a:pt x="229" y="0"/>
                  </a:moveTo>
                  <a:cubicBezTo>
                    <a:pt x="95" y="0"/>
                    <a:pt x="0" y="134"/>
                    <a:pt x="38" y="258"/>
                  </a:cubicBezTo>
                  <a:cubicBezTo>
                    <a:pt x="219" y="668"/>
                    <a:pt x="601" y="873"/>
                    <a:pt x="981" y="873"/>
                  </a:cubicBezTo>
                  <a:cubicBezTo>
                    <a:pt x="1362" y="873"/>
                    <a:pt x="1741" y="668"/>
                    <a:pt x="1918" y="258"/>
                  </a:cubicBezTo>
                  <a:cubicBezTo>
                    <a:pt x="1965" y="134"/>
                    <a:pt x="1870" y="0"/>
                    <a:pt x="1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4" name="Google Shape;7874;p50"/>
            <p:cNvSpPr/>
            <p:nvPr/>
          </p:nvSpPr>
          <p:spPr>
            <a:xfrm>
              <a:off x="7650528" y="4268056"/>
              <a:ext cx="194371" cy="108956"/>
            </a:xfrm>
            <a:custGeom>
              <a:avLst/>
              <a:gdLst/>
              <a:ahLst/>
              <a:cxnLst/>
              <a:rect l="l" t="t" r="r" b="b"/>
              <a:pathLst>
                <a:path w="7423" h="4161" extrusionOk="0">
                  <a:moveTo>
                    <a:pt x="3711" y="0"/>
                  </a:moveTo>
                  <a:cubicBezTo>
                    <a:pt x="3689" y="0"/>
                    <a:pt x="3667" y="1"/>
                    <a:pt x="3645" y="1"/>
                  </a:cubicBezTo>
                  <a:cubicBezTo>
                    <a:pt x="1622" y="39"/>
                    <a:pt x="1" y="1690"/>
                    <a:pt x="1" y="3712"/>
                  </a:cubicBezTo>
                  <a:lnTo>
                    <a:pt x="1" y="3855"/>
                  </a:lnTo>
                  <a:cubicBezTo>
                    <a:pt x="468" y="3674"/>
                    <a:pt x="1594" y="3216"/>
                    <a:pt x="2452" y="2529"/>
                  </a:cubicBezTo>
                  <a:cubicBezTo>
                    <a:pt x="2568" y="2437"/>
                    <a:pt x="2709" y="2392"/>
                    <a:pt x="2850" y="2392"/>
                  </a:cubicBezTo>
                  <a:cubicBezTo>
                    <a:pt x="2988" y="2392"/>
                    <a:pt x="3127" y="2435"/>
                    <a:pt x="3244" y="2520"/>
                  </a:cubicBezTo>
                  <a:cubicBezTo>
                    <a:pt x="3874" y="2997"/>
                    <a:pt x="5267" y="3846"/>
                    <a:pt x="7423" y="4160"/>
                  </a:cubicBezTo>
                  <a:lnTo>
                    <a:pt x="7423" y="3817"/>
                  </a:lnTo>
                  <a:cubicBezTo>
                    <a:pt x="7423" y="1759"/>
                    <a:pt x="5760" y="0"/>
                    <a:pt x="37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5" name="Google Shape;7875;p50"/>
            <p:cNvSpPr/>
            <p:nvPr/>
          </p:nvSpPr>
          <p:spPr>
            <a:xfrm>
              <a:off x="7747701" y="4492147"/>
              <a:ext cx="65724" cy="130663"/>
            </a:xfrm>
            <a:custGeom>
              <a:avLst/>
              <a:gdLst/>
              <a:ahLst/>
              <a:cxnLst/>
              <a:rect l="l" t="t" r="r" b="b"/>
              <a:pathLst>
                <a:path w="2510" h="4990" extrusionOk="0">
                  <a:moveTo>
                    <a:pt x="1308" y="0"/>
                  </a:moveTo>
                  <a:lnTo>
                    <a:pt x="1" y="4990"/>
                  </a:lnTo>
                  <a:lnTo>
                    <a:pt x="1088" y="4990"/>
                  </a:lnTo>
                  <a:lnTo>
                    <a:pt x="2300" y="2366"/>
                  </a:lnTo>
                  <a:cubicBezTo>
                    <a:pt x="2367" y="2223"/>
                    <a:pt x="2348" y="2061"/>
                    <a:pt x="2271" y="1937"/>
                  </a:cubicBezTo>
                  <a:lnTo>
                    <a:pt x="1966" y="1489"/>
                  </a:lnTo>
                  <a:lnTo>
                    <a:pt x="2395" y="916"/>
                  </a:lnTo>
                  <a:cubicBezTo>
                    <a:pt x="2510" y="764"/>
                    <a:pt x="2452" y="544"/>
                    <a:pt x="2281" y="458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6" name="Google Shape;7876;p50"/>
            <p:cNvSpPr/>
            <p:nvPr/>
          </p:nvSpPr>
          <p:spPr>
            <a:xfrm>
              <a:off x="7682003" y="4492147"/>
              <a:ext cx="65724" cy="130663"/>
            </a:xfrm>
            <a:custGeom>
              <a:avLst/>
              <a:gdLst/>
              <a:ahLst/>
              <a:cxnLst/>
              <a:rect l="l" t="t" r="r" b="b"/>
              <a:pathLst>
                <a:path w="2510" h="4990" extrusionOk="0">
                  <a:moveTo>
                    <a:pt x="1203" y="0"/>
                  </a:moveTo>
                  <a:lnTo>
                    <a:pt x="230" y="458"/>
                  </a:lnTo>
                  <a:cubicBezTo>
                    <a:pt x="58" y="544"/>
                    <a:pt x="1" y="764"/>
                    <a:pt x="115" y="916"/>
                  </a:cubicBezTo>
                  <a:lnTo>
                    <a:pt x="544" y="1489"/>
                  </a:lnTo>
                  <a:lnTo>
                    <a:pt x="239" y="1937"/>
                  </a:lnTo>
                  <a:cubicBezTo>
                    <a:pt x="153" y="2071"/>
                    <a:pt x="144" y="2233"/>
                    <a:pt x="211" y="2366"/>
                  </a:cubicBezTo>
                  <a:lnTo>
                    <a:pt x="1422" y="4990"/>
                  </a:lnTo>
                  <a:lnTo>
                    <a:pt x="2510" y="4990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7" name="Google Shape;7877;p50"/>
            <p:cNvSpPr/>
            <p:nvPr/>
          </p:nvSpPr>
          <p:spPr>
            <a:xfrm>
              <a:off x="7715231" y="4268082"/>
              <a:ext cx="129668" cy="92931"/>
            </a:xfrm>
            <a:custGeom>
              <a:avLst/>
              <a:gdLst/>
              <a:ahLst/>
              <a:cxnLst/>
              <a:rect l="l" t="t" r="r" b="b"/>
              <a:pathLst>
                <a:path w="4952" h="3549" extrusionOk="0">
                  <a:moveTo>
                    <a:pt x="1248" y="1"/>
                  </a:moveTo>
                  <a:cubicBezTo>
                    <a:pt x="837" y="1"/>
                    <a:pt x="417" y="71"/>
                    <a:pt x="0" y="220"/>
                  </a:cubicBezTo>
                  <a:cubicBezTo>
                    <a:pt x="859" y="1336"/>
                    <a:pt x="2509" y="2986"/>
                    <a:pt x="4952" y="3549"/>
                  </a:cubicBezTo>
                  <a:cubicBezTo>
                    <a:pt x="4858" y="1501"/>
                    <a:pt x="3156" y="1"/>
                    <a:pt x="1248" y="1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8" name="Google Shape;7878;p50"/>
            <p:cNvSpPr/>
            <p:nvPr/>
          </p:nvSpPr>
          <p:spPr>
            <a:xfrm>
              <a:off x="7644794" y="4605554"/>
              <a:ext cx="57214" cy="17256"/>
            </a:xfrm>
            <a:custGeom>
              <a:avLst/>
              <a:gdLst/>
              <a:ahLst/>
              <a:cxnLst/>
              <a:rect l="l" t="t" r="r" b="b"/>
              <a:pathLst>
                <a:path w="2185" h="659" extrusionOk="0">
                  <a:moveTo>
                    <a:pt x="0" y="0"/>
                  </a:moveTo>
                  <a:lnTo>
                    <a:pt x="0" y="439"/>
                  </a:lnTo>
                  <a:cubicBezTo>
                    <a:pt x="0" y="563"/>
                    <a:pt x="96" y="659"/>
                    <a:pt x="220" y="659"/>
                  </a:cubicBezTo>
                  <a:lnTo>
                    <a:pt x="1965" y="659"/>
                  </a:lnTo>
                  <a:cubicBezTo>
                    <a:pt x="2089" y="659"/>
                    <a:pt x="2185" y="563"/>
                    <a:pt x="2185" y="439"/>
                  </a:cubicBezTo>
                  <a:lnTo>
                    <a:pt x="2185" y="0"/>
                  </a:lnTo>
                  <a:cubicBezTo>
                    <a:pt x="2185" y="125"/>
                    <a:pt x="2089" y="220"/>
                    <a:pt x="1965" y="220"/>
                  </a:cubicBezTo>
                  <a:lnTo>
                    <a:pt x="220" y="220"/>
                  </a:lnTo>
                  <a:cubicBezTo>
                    <a:pt x="96" y="220"/>
                    <a:pt x="0" y="125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79" name="Google Shape;7879;p50"/>
          <p:cNvGrpSpPr/>
          <p:nvPr/>
        </p:nvGrpSpPr>
        <p:grpSpPr>
          <a:xfrm>
            <a:off x="7164404" y="4268318"/>
            <a:ext cx="263317" cy="354493"/>
            <a:chOff x="7164404" y="4268318"/>
            <a:chExt cx="263317" cy="354493"/>
          </a:xfrm>
        </p:grpSpPr>
        <p:sp>
          <p:nvSpPr>
            <p:cNvPr id="7880" name="Google Shape;7880;p50"/>
            <p:cNvSpPr/>
            <p:nvPr/>
          </p:nvSpPr>
          <p:spPr>
            <a:xfrm>
              <a:off x="7170898" y="4268318"/>
              <a:ext cx="250590" cy="280049"/>
            </a:xfrm>
            <a:custGeom>
              <a:avLst/>
              <a:gdLst/>
              <a:ahLst/>
              <a:cxnLst/>
              <a:rect l="l" t="t" r="r" b="b"/>
              <a:pathLst>
                <a:path w="9570" h="10695" extrusionOk="0">
                  <a:moveTo>
                    <a:pt x="4780" y="1"/>
                  </a:moveTo>
                  <a:cubicBezTo>
                    <a:pt x="3016" y="1"/>
                    <a:pt x="1499" y="1260"/>
                    <a:pt x="1193" y="3006"/>
                  </a:cubicBezTo>
                  <a:lnTo>
                    <a:pt x="30" y="9531"/>
                  </a:lnTo>
                  <a:cubicBezTo>
                    <a:pt x="1" y="9703"/>
                    <a:pt x="77" y="9884"/>
                    <a:pt x="239" y="9979"/>
                  </a:cubicBezTo>
                  <a:lnTo>
                    <a:pt x="1508" y="10695"/>
                  </a:lnTo>
                  <a:lnTo>
                    <a:pt x="8062" y="10695"/>
                  </a:lnTo>
                  <a:lnTo>
                    <a:pt x="9341" y="9979"/>
                  </a:lnTo>
                  <a:cubicBezTo>
                    <a:pt x="9493" y="9884"/>
                    <a:pt x="9570" y="9703"/>
                    <a:pt x="9531" y="9531"/>
                  </a:cubicBezTo>
                  <a:lnTo>
                    <a:pt x="8377" y="3006"/>
                  </a:lnTo>
                  <a:cubicBezTo>
                    <a:pt x="8062" y="1260"/>
                    <a:pt x="6555" y="1"/>
                    <a:pt x="478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1" name="Google Shape;7881;p50"/>
            <p:cNvSpPr/>
            <p:nvPr/>
          </p:nvSpPr>
          <p:spPr>
            <a:xfrm>
              <a:off x="7164404" y="4474158"/>
              <a:ext cx="263316" cy="148652"/>
            </a:xfrm>
            <a:custGeom>
              <a:avLst/>
              <a:gdLst/>
              <a:ahLst/>
              <a:cxnLst/>
              <a:rect l="l" t="t" r="r" b="b"/>
              <a:pathLst>
                <a:path w="10056" h="5677" extrusionOk="0">
                  <a:moveTo>
                    <a:pt x="3712" y="1"/>
                  </a:moveTo>
                  <a:lnTo>
                    <a:pt x="3712" y="1126"/>
                  </a:lnTo>
                  <a:cubicBezTo>
                    <a:pt x="3712" y="1498"/>
                    <a:pt x="3483" y="1823"/>
                    <a:pt x="3130" y="1947"/>
                  </a:cubicBezTo>
                  <a:lnTo>
                    <a:pt x="879" y="2748"/>
                  </a:lnTo>
                  <a:cubicBezTo>
                    <a:pt x="354" y="2929"/>
                    <a:pt x="1" y="3425"/>
                    <a:pt x="1" y="3979"/>
                  </a:cubicBezTo>
                  <a:lnTo>
                    <a:pt x="1" y="5018"/>
                  </a:lnTo>
                  <a:cubicBezTo>
                    <a:pt x="1" y="5381"/>
                    <a:pt x="297" y="5677"/>
                    <a:pt x="659" y="5677"/>
                  </a:cubicBezTo>
                  <a:lnTo>
                    <a:pt x="9398" y="5677"/>
                  </a:lnTo>
                  <a:cubicBezTo>
                    <a:pt x="9760" y="5677"/>
                    <a:pt x="10056" y="5381"/>
                    <a:pt x="10056" y="5018"/>
                  </a:cubicBezTo>
                  <a:lnTo>
                    <a:pt x="10056" y="3979"/>
                  </a:lnTo>
                  <a:cubicBezTo>
                    <a:pt x="10056" y="3425"/>
                    <a:pt x="9703" y="2929"/>
                    <a:pt x="9178" y="2748"/>
                  </a:cubicBezTo>
                  <a:lnTo>
                    <a:pt x="6927" y="1947"/>
                  </a:lnTo>
                  <a:cubicBezTo>
                    <a:pt x="6574" y="1823"/>
                    <a:pt x="6345" y="1498"/>
                    <a:pt x="6335" y="1126"/>
                  </a:cubicBezTo>
                  <a:lnTo>
                    <a:pt x="6335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2" name="Google Shape;7882;p50"/>
            <p:cNvSpPr/>
            <p:nvPr/>
          </p:nvSpPr>
          <p:spPr>
            <a:xfrm>
              <a:off x="7164666" y="4547607"/>
              <a:ext cx="263055" cy="75203"/>
            </a:xfrm>
            <a:custGeom>
              <a:avLst/>
              <a:gdLst/>
              <a:ahLst/>
              <a:cxnLst/>
              <a:rect l="l" t="t" r="r" b="b"/>
              <a:pathLst>
                <a:path w="10046" h="2872" extrusionOk="0">
                  <a:moveTo>
                    <a:pt x="745" y="0"/>
                  </a:moveTo>
                  <a:cubicBezTo>
                    <a:pt x="287" y="210"/>
                    <a:pt x="0" y="668"/>
                    <a:pt x="0" y="1183"/>
                  </a:cubicBezTo>
                  <a:lnTo>
                    <a:pt x="0" y="2213"/>
                  </a:lnTo>
                  <a:cubicBezTo>
                    <a:pt x="0" y="2576"/>
                    <a:pt x="287" y="2872"/>
                    <a:pt x="649" y="2872"/>
                  </a:cubicBezTo>
                  <a:lnTo>
                    <a:pt x="9388" y="2872"/>
                  </a:lnTo>
                  <a:cubicBezTo>
                    <a:pt x="9750" y="2872"/>
                    <a:pt x="10046" y="2576"/>
                    <a:pt x="10046" y="2213"/>
                  </a:cubicBezTo>
                  <a:lnTo>
                    <a:pt x="10046" y="1183"/>
                  </a:lnTo>
                  <a:cubicBezTo>
                    <a:pt x="10046" y="668"/>
                    <a:pt x="9750" y="210"/>
                    <a:pt x="9292" y="0"/>
                  </a:cubicBezTo>
                  <a:cubicBezTo>
                    <a:pt x="8405" y="802"/>
                    <a:pt x="6822" y="1345"/>
                    <a:pt x="5018" y="1345"/>
                  </a:cubicBezTo>
                  <a:cubicBezTo>
                    <a:pt x="3215" y="1345"/>
                    <a:pt x="1632" y="802"/>
                    <a:pt x="74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3" name="Google Shape;7883;p50"/>
            <p:cNvSpPr/>
            <p:nvPr/>
          </p:nvSpPr>
          <p:spPr>
            <a:xfrm>
              <a:off x="7175166" y="4547607"/>
              <a:ext cx="242080" cy="46740"/>
            </a:xfrm>
            <a:custGeom>
              <a:avLst/>
              <a:gdLst/>
              <a:ahLst/>
              <a:cxnLst/>
              <a:rect l="l" t="t" r="r" b="b"/>
              <a:pathLst>
                <a:path w="9245" h="1785" extrusionOk="0">
                  <a:moveTo>
                    <a:pt x="344" y="0"/>
                  </a:moveTo>
                  <a:cubicBezTo>
                    <a:pt x="220" y="57"/>
                    <a:pt x="96" y="143"/>
                    <a:pt x="0" y="239"/>
                  </a:cubicBezTo>
                  <a:cubicBezTo>
                    <a:pt x="868" y="1164"/>
                    <a:pt x="2595" y="1784"/>
                    <a:pt x="4617" y="1784"/>
                  </a:cubicBezTo>
                  <a:cubicBezTo>
                    <a:pt x="6649" y="1784"/>
                    <a:pt x="8367" y="1164"/>
                    <a:pt x="9244" y="239"/>
                  </a:cubicBezTo>
                  <a:cubicBezTo>
                    <a:pt x="9139" y="143"/>
                    <a:pt x="9025" y="57"/>
                    <a:pt x="8891" y="0"/>
                  </a:cubicBezTo>
                  <a:cubicBezTo>
                    <a:pt x="8004" y="802"/>
                    <a:pt x="6421" y="1345"/>
                    <a:pt x="4617" y="1345"/>
                  </a:cubicBezTo>
                  <a:cubicBezTo>
                    <a:pt x="2814" y="1345"/>
                    <a:pt x="1231" y="802"/>
                    <a:pt x="34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4" name="Google Shape;7884;p50"/>
            <p:cNvSpPr/>
            <p:nvPr/>
          </p:nvSpPr>
          <p:spPr>
            <a:xfrm>
              <a:off x="7261838" y="4474158"/>
              <a:ext cx="68709" cy="22833"/>
            </a:xfrm>
            <a:custGeom>
              <a:avLst/>
              <a:gdLst/>
              <a:ahLst/>
              <a:cxnLst/>
              <a:rect l="l" t="t" r="r" b="b"/>
              <a:pathLst>
                <a:path w="2624" h="872" extrusionOk="0">
                  <a:moveTo>
                    <a:pt x="0" y="1"/>
                  </a:moveTo>
                  <a:lnTo>
                    <a:pt x="0" y="592"/>
                  </a:lnTo>
                  <a:cubicBezTo>
                    <a:pt x="415" y="778"/>
                    <a:pt x="861" y="871"/>
                    <a:pt x="1309" y="871"/>
                  </a:cubicBezTo>
                  <a:cubicBezTo>
                    <a:pt x="1756" y="871"/>
                    <a:pt x="2204" y="778"/>
                    <a:pt x="2624" y="59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5" name="Google Shape;7885;p50"/>
            <p:cNvSpPr/>
            <p:nvPr/>
          </p:nvSpPr>
          <p:spPr>
            <a:xfrm>
              <a:off x="7221618" y="4291046"/>
              <a:ext cx="148914" cy="194371"/>
            </a:xfrm>
            <a:custGeom>
              <a:avLst/>
              <a:gdLst/>
              <a:ahLst/>
              <a:cxnLst/>
              <a:rect l="l" t="t" r="r" b="b"/>
              <a:pathLst>
                <a:path w="5687" h="7423" extrusionOk="0">
                  <a:moveTo>
                    <a:pt x="2843" y="1"/>
                  </a:moveTo>
                  <a:cubicBezTo>
                    <a:pt x="1460" y="1"/>
                    <a:pt x="277" y="1002"/>
                    <a:pt x="48" y="2367"/>
                  </a:cubicBezTo>
                  <a:cubicBezTo>
                    <a:pt x="20" y="2538"/>
                    <a:pt x="1" y="2710"/>
                    <a:pt x="10" y="2872"/>
                  </a:cubicBezTo>
                  <a:lnTo>
                    <a:pt x="10" y="4589"/>
                  </a:lnTo>
                  <a:cubicBezTo>
                    <a:pt x="10" y="6154"/>
                    <a:pt x="1279" y="7423"/>
                    <a:pt x="2843" y="7423"/>
                  </a:cubicBezTo>
                  <a:cubicBezTo>
                    <a:pt x="4408" y="7423"/>
                    <a:pt x="5686" y="6154"/>
                    <a:pt x="5686" y="4580"/>
                  </a:cubicBezTo>
                  <a:lnTo>
                    <a:pt x="5686" y="2872"/>
                  </a:lnTo>
                  <a:cubicBezTo>
                    <a:pt x="5686" y="2710"/>
                    <a:pt x="5667" y="2538"/>
                    <a:pt x="5639" y="2367"/>
                  </a:cubicBezTo>
                  <a:cubicBezTo>
                    <a:pt x="5410" y="1002"/>
                    <a:pt x="4227" y="1"/>
                    <a:pt x="284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6" name="Google Shape;7886;p50"/>
            <p:cNvSpPr/>
            <p:nvPr/>
          </p:nvSpPr>
          <p:spPr>
            <a:xfrm>
              <a:off x="7221382" y="4291046"/>
              <a:ext cx="148888" cy="194397"/>
            </a:xfrm>
            <a:custGeom>
              <a:avLst/>
              <a:gdLst/>
              <a:ahLst/>
              <a:cxnLst/>
              <a:rect l="l" t="t" r="r" b="b"/>
              <a:pathLst>
                <a:path w="5686" h="7424" extrusionOk="0">
                  <a:moveTo>
                    <a:pt x="2850" y="0"/>
                  </a:moveTo>
                  <a:cubicBezTo>
                    <a:pt x="1511" y="0"/>
                    <a:pt x="349" y="946"/>
                    <a:pt x="76" y="2262"/>
                  </a:cubicBezTo>
                  <a:cubicBezTo>
                    <a:pt x="38" y="2462"/>
                    <a:pt x="10" y="2672"/>
                    <a:pt x="10" y="2872"/>
                  </a:cubicBezTo>
                  <a:lnTo>
                    <a:pt x="10" y="3044"/>
                  </a:lnTo>
                  <a:lnTo>
                    <a:pt x="10" y="4589"/>
                  </a:lnTo>
                  <a:cubicBezTo>
                    <a:pt x="1" y="6176"/>
                    <a:pt x="1292" y="7423"/>
                    <a:pt x="2823" y="7423"/>
                  </a:cubicBezTo>
                  <a:cubicBezTo>
                    <a:pt x="2977" y="7423"/>
                    <a:pt x="3134" y="7411"/>
                    <a:pt x="3291" y="7385"/>
                  </a:cubicBezTo>
                  <a:cubicBezTo>
                    <a:pt x="1908" y="7175"/>
                    <a:pt x="887" y="5982"/>
                    <a:pt x="887" y="4589"/>
                  </a:cubicBezTo>
                  <a:lnTo>
                    <a:pt x="887" y="3378"/>
                  </a:lnTo>
                  <a:cubicBezTo>
                    <a:pt x="887" y="2949"/>
                    <a:pt x="1193" y="2586"/>
                    <a:pt x="1612" y="2519"/>
                  </a:cubicBezTo>
                  <a:cubicBezTo>
                    <a:pt x="2022" y="2443"/>
                    <a:pt x="2442" y="2405"/>
                    <a:pt x="2852" y="2405"/>
                  </a:cubicBezTo>
                  <a:cubicBezTo>
                    <a:pt x="3835" y="2405"/>
                    <a:pt x="4770" y="2596"/>
                    <a:pt x="5476" y="2949"/>
                  </a:cubicBezTo>
                  <a:lnTo>
                    <a:pt x="5686" y="3044"/>
                  </a:lnTo>
                  <a:lnTo>
                    <a:pt x="5686" y="2882"/>
                  </a:lnTo>
                  <a:cubicBezTo>
                    <a:pt x="5686" y="2710"/>
                    <a:pt x="5676" y="2538"/>
                    <a:pt x="5648" y="2367"/>
                  </a:cubicBezTo>
                  <a:cubicBezTo>
                    <a:pt x="5428" y="1022"/>
                    <a:pt x="4274" y="29"/>
                    <a:pt x="2910" y="1"/>
                  </a:cubicBezTo>
                  <a:cubicBezTo>
                    <a:pt x="2890" y="0"/>
                    <a:pt x="2870" y="0"/>
                    <a:pt x="2850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7" name="Google Shape;7887;p50"/>
            <p:cNvSpPr/>
            <p:nvPr/>
          </p:nvSpPr>
          <p:spPr>
            <a:xfrm>
              <a:off x="7270767" y="4433755"/>
              <a:ext cx="50799" cy="17465"/>
            </a:xfrm>
            <a:custGeom>
              <a:avLst/>
              <a:gdLst/>
              <a:ahLst/>
              <a:cxnLst/>
              <a:rect l="l" t="t" r="r" b="b"/>
              <a:pathLst>
                <a:path w="1940" h="667" extrusionOk="0">
                  <a:moveTo>
                    <a:pt x="321" y="1"/>
                  </a:moveTo>
                  <a:cubicBezTo>
                    <a:pt x="149" y="1"/>
                    <a:pt x="0" y="224"/>
                    <a:pt x="156" y="380"/>
                  </a:cubicBezTo>
                  <a:cubicBezTo>
                    <a:pt x="375" y="562"/>
                    <a:pt x="647" y="666"/>
                    <a:pt x="929" y="666"/>
                  </a:cubicBezTo>
                  <a:cubicBezTo>
                    <a:pt x="942" y="666"/>
                    <a:pt x="954" y="666"/>
                    <a:pt x="966" y="666"/>
                  </a:cubicBezTo>
                  <a:cubicBezTo>
                    <a:pt x="979" y="666"/>
                    <a:pt x="991" y="666"/>
                    <a:pt x="1004" y="666"/>
                  </a:cubicBezTo>
                  <a:cubicBezTo>
                    <a:pt x="1286" y="666"/>
                    <a:pt x="1558" y="562"/>
                    <a:pt x="1777" y="380"/>
                  </a:cubicBezTo>
                  <a:cubicBezTo>
                    <a:pt x="1940" y="224"/>
                    <a:pt x="1788" y="1"/>
                    <a:pt x="1618" y="1"/>
                  </a:cubicBezTo>
                  <a:cubicBezTo>
                    <a:pt x="1568" y="1"/>
                    <a:pt x="1517" y="20"/>
                    <a:pt x="1472" y="65"/>
                  </a:cubicBezTo>
                  <a:cubicBezTo>
                    <a:pt x="1319" y="170"/>
                    <a:pt x="1143" y="222"/>
                    <a:pt x="968" y="222"/>
                  </a:cubicBezTo>
                  <a:cubicBezTo>
                    <a:pt x="792" y="222"/>
                    <a:pt x="618" y="170"/>
                    <a:pt x="470" y="65"/>
                  </a:cubicBezTo>
                  <a:cubicBezTo>
                    <a:pt x="423" y="20"/>
                    <a:pt x="371" y="1"/>
                    <a:pt x="32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8" name="Google Shape;7888;p50"/>
            <p:cNvSpPr/>
            <p:nvPr/>
          </p:nvSpPr>
          <p:spPr>
            <a:xfrm>
              <a:off x="7256104" y="4394084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19" y="1"/>
                  </a:moveTo>
                  <a:cubicBezTo>
                    <a:pt x="110" y="1"/>
                    <a:pt x="0" y="73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5" y="654"/>
                    <a:pt x="219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6"/>
                  </a:lnTo>
                  <a:cubicBezTo>
                    <a:pt x="439" y="73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9" name="Google Shape;7889;p50"/>
            <p:cNvSpPr/>
            <p:nvPr/>
          </p:nvSpPr>
          <p:spPr>
            <a:xfrm>
              <a:off x="7324787" y="4394084"/>
              <a:ext cx="11260" cy="17151"/>
            </a:xfrm>
            <a:custGeom>
              <a:avLst/>
              <a:gdLst/>
              <a:ahLst/>
              <a:cxnLst/>
              <a:rect l="l" t="t" r="r" b="b"/>
              <a:pathLst>
                <a:path w="430" h="655" extrusionOk="0">
                  <a:moveTo>
                    <a:pt x="215" y="1"/>
                  </a:moveTo>
                  <a:cubicBezTo>
                    <a:pt x="108" y="1"/>
                    <a:pt x="1" y="73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1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6"/>
                  </a:lnTo>
                  <a:cubicBezTo>
                    <a:pt x="430" y="73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0" name="Google Shape;7890;p50"/>
            <p:cNvSpPr/>
            <p:nvPr/>
          </p:nvSpPr>
          <p:spPr>
            <a:xfrm>
              <a:off x="7248353" y="4376986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744" y="0"/>
                  </a:moveTo>
                  <a:cubicBezTo>
                    <a:pt x="741" y="0"/>
                    <a:pt x="738" y="0"/>
                    <a:pt x="735" y="0"/>
                  </a:cubicBezTo>
                  <a:lnTo>
                    <a:pt x="296" y="0"/>
                  </a:lnTo>
                  <a:cubicBezTo>
                    <a:pt x="0" y="0"/>
                    <a:pt x="0" y="430"/>
                    <a:pt x="296" y="430"/>
                  </a:cubicBezTo>
                  <a:lnTo>
                    <a:pt x="735" y="430"/>
                  </a:lnTo>
                  <a:cubicBezTo>
                    <a:pt x="1018" y="430"/>
                    <a:pt x="1021" y="0"/>
                    <a:pt x="74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1" name="Google Shape;7891;p50"/>
            <p:cNvSpPr/>
            <p:nvPr/>
          </p:nvSpPr>
          <p:spPr>
            <a:xfrm>
              <a:off x="7317036" y="4376986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735" y="0"/>
                  </a:moveTo>
                  <a:cubicBezTo>
                    <a:pt x="732" y="0"/>
                    <a:pt x="729" y="0"/>
                    <a:pt x="726" y="0"/>
                  </a:cubicBezTo>
                  <a:lnTo>
                    <a:pt x="297" y="0"/>
                  </a:lnTo>
                  <a:cubicBezTo>
                    <a:pt x="1" y="0"/>
                    <a:pt x="1" y="430"/>
                    <a:pt x="297" y="430"/>
                  </a:cubicBezTo>
                  <a:lnTo>
                    <a:pt x="726" y="430"/>
                  </a:lnTo>
                  <a:cubicBezTo>
                    <a:pt x="1018" y="430"/>
                    <a:pt x="1022" y="0"/>
                    <a:pt x="735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2" name="Google Shape;7892;p50"/>
            <p:cNvSpPr/>
            <p:nvPr/>
          </p:nvSpPr>
          <p:spPr>
            <a:xfrm>
              <a:off x="7266840" y="4580836"/>
              <a:ext cx="23750" cy="41975"/>
            </a:xfrm>
            <a:custGeom>
              <a:avLst/>
              <a:gdLst/>
              <a:ahLst/>
              <a:cxnLst/>
              <a:rect l="l" t="t" r="r" b="b"/>
              <a:pathLst>
                <a:path w="907" h="1603" extrusionOk="0">
                  <a:moveTo>
                    <a:pt x="0" y="0"/>
                  </a:moveTo>
                  <a:lnTo>
                    <a:pt x="458" y="1603"/>
                  </a:lnTo>
                  <a:lnTo>
                    <a:pt x="907" y="1603"/>
                  </a:lnTo>
                  <a:lnTo>
                    <a:pt x="468" y="57"/>
                  </a:lnTo>
                  <a:cubicBezTo>
                    <a:pt x="306" y="38"/>
                    <a:pt x="153" y="19"/>
                    <a:pt x="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3" name="Google Shape;7893;p50"/>
            <p:cNvSpPr/>
            <p:nvPr/>
          </p:nvSpPr>
          <p:spPr>
            <a:xfrm>
              <a:off x="7301797" y="4580836"/>
              <a:ext cx="24012" cy="41975"/>
            </a:xfrm>
            <a:custGeom>
              <a:avLst/>
              <a:gdLst/>
              <a:ahLst/>
              <a:cxnLst/>
              <a:rect l="l" t="t" r="r" b="b"/>
              <a:pathLst>
                <a:path w="917" h="1603" extrusionOk="0">
                  <a:moveTo>
                    <a:pt x="917" y="0"/>
                  </a:moveTo>
                  <a:lnTo>
                    <a:pt x="917" y="0"/>
                  </a:lnTo>
                  <a:cubicBezTo>
                    <a:pt x="764" y="19"/>
                    <a:pt x="602" y="38"/>
                    <a:pt x="449" y="57"/>
                  </a:cubicBezTo>
                  <a:lnTo>
                    <a:pt x="1" y="1603"/>
                  </a:lnTo>
                  <a:lnTo>
                    <a:pt x="459" y="160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4" name="Google Shape;7894;p50"/>
            <p:cNvSpPr/>
            <p:nvPr/>
          </p:nvSpPr>
          <p:spPr>
            <a:xfrm>
              <a:off x="7222377" y="4291046"/>
              <a:ext cx="147657" cy="66719"/>
            </a:xfrm>
            <a:custGeom>
              <a:avLst/>
              <a:gdLst/>
              <a:ahLst/>
              <a:cxnLst/>
              <a:rect l="l" t="t" r="r" b="b"/>
              <a:pathLst>
                <a:path w="5639" h="2548" extrusionOk="0">
                  <a:moveTo>
                    <a:pt x="2814" y="1"/>
                  </a:moveTo>
                  <a:cubicBezTo>
                    <a:pt x="1431" y="1"/>
                    <a:pt x="248" y="1002"/>
                    <a:pt x="19" y="2367"/>
                  </a:cubicBezTo>
                  <a:cubicBezTo>
                    <a:pt x="10" y="2433"/>
                    <a:pt x="0" y="2491"/>
                    <a:pt x="0" y="2548"/>
                  </a:cubicBezTo>
                  <a:cubicBezTo>
                    <a:pt x="735" y="2195"/>
                    <a:pt x="1727" y="1966"/>
                    <a:pt x="2814" y="1966"/>
                  </a:cubicBezTo>
                  <a:cubicBezTo>
                    <a:pt x="3902" y="1966"/>
                    <a:pt x="4894" y="2185"/>
                    <a:pt x="5638" y="2548"/>
                  </a:cubicBezTo>
                  <a:cubicBezTo>
                    <a:pt x="5629" y="2491"/>
                    <a:pt x="5629" y="2433"/>
                    <a:pt x="5610" y="2367"/>
                  </a:cubicBezTo>
                  <a:cubicBezTo>
                    <a:pt x="5381" y="1002"/>
                    <a:pt x="4198" y="1"/>
                    <a:pt x="2814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5" name="Google Shape;7895;p50"/>
            <p:cNvSpPr/>
            <p:nvPr/>
          </p:nvSpPr>
          <p:spPr>
            <a:xfrm>
              <a:off x="7222377" y="4291099"/>
              <a:ext cx="85206" cy="66667"/>
            </a:xfrm>
            <a:custGeom>
              <a:avLst/>
              <a:gdLst/>
              <a:ahLst/>
              <a:cxnLst/>
              <a:rect l="l" t="t" r="r" b="b"/>
              <a:pathLst>
                <a:path w="3254" h="2546" extrusionOk="0">
                  <a:moveTo>
                    <a:pt x="2799" y="0"/>
                  </a:moveTo>
                  <a:cubicBezTo>
                    <a:pt x="1441" y="0"/>
                    <a:pt x="243" y="981"/>
                    <a:pt x="19" y="2365"/>
                  </a:cubicBezTo>
                  <a:cubicBezTo>
                    <a:pt x="10" y="2431"/>
                    <a:pt x="0" y="2489"/>
                    <a:pt x="0" y="2546"/>
                  </a:cubicBezTo>
                  <a:cubicBezTo>
                    <a:pt x="296" y="2403"/>
                    <a:pt x="601" y="2288"/>
                    <a:pt x="926" y="2202"/>
                  </a:cubicBezTo>
                  <a:cubicBezTo>
                    <a:pt x="1183" y="1077"/>
                    <a:pt x="2108" y="209"/>
                    <a:pt x="3253" y="37"/>
                  </a:cubicBezTo>
                  <a:cubicBezTo>
                    <a:pt x="3101" y="12"/>
                    <a:pt x="2949" y="0"/>
                    <a:pt x="2799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6" name="Google Shape;7896;p50"/>
          <p:cNvGrpSpPr/>
          <p:nvPr/>
        </p:nvGrpSpPr>
        <p:grpSpPr>
          <a:xfrm>
            <a:off x="5358346" y="2879911"/>
            <a:ext cx="263316" cy="354754"/>
            <a:chOff x="5358346" y="2879911"/>
            <a:chExt cx="263316" cy="354754"/>
          </a:xfrm>
        </p:grpSpPr>
        <p:sp>
          <p:nvSpPr>
            <p:cNvPr id="7897" name="Google Shape;7897;p50"/>
            <p:cNvSpPr/>
            <p:nvPr/>
          </p:nvSpPr>
          <p:spPr>
            <a:xfrm>
              <a:off x="5392805" y="3120237"/>
              <a:ext cx="194371" cy="51480"/>
            </a:xfrm>
            <a:custGeom>
              <a:avLst/>
              <a:gdLst/>
              <a:ahLst/>
              <a:cxnLst/>
              <a:rect l="l" t="t" r="r" b="b"/>
              <a:pathLst>
                <a:path w="7423" h="1966" extrusionOk="0">
                  <a:moveTo>
                    <a:pt x="869" y="0"/>
                  </a:moveTo>
                  <a:cubicBezTo>
                    <a:pt x="392" y="0"/>
                    <a:pt x="1" y="391"/>
                    <a:pt x="1" y="878"/>
                  </a:cubicBezTo>
                  <a:lnTo>
                    <a:pt x="1" y="1965"/>
                  </a:lnTo>
                  <a:lnTo>
                    <a:pt x="7423" y="1965"/>
                  </a:lnTo>
                  <a:lnTo>
                    <a:pt x="7423" y="878"/>
                  </a:lnTo>
                  <a:cubicBezTo>
                    <a:pt x="7423" y="391"/>
                    <a:pt x="7032" y="0"/>
                    <a:pt x="6555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8" name="Google Shape;7898;p50"/>
            <p:cNvSpPr/>
            <p:nvPr/>
          </p:nvSpPr>
          <p:spPr>
            <a:xfrm>
              <a:off x="5450020" y="2879911"/>
              <a:ext cx="79969" cy="46007"/>
            </a:xfrm>
            <a:custGeom>
              <a:avLst/>
              <a:gdLst/>
              <a:ahLst/>
              <a:cxnLst/>
              <a:rect l="l" t="t" r="r" b="b"/>
              <a:pathLst>
                <a:path w="3054" h="1757" extrusionOk="0">
                  <a:moveTo>
                    <a:pt x="868" y="1"/>
                  </a:moveTo>
                  <a:cubicBezTo>
                    <a:pt x="391" y="1"/>
                    <a:pt x="0" y="392"/>
                    <a:pt x="0" y="879"/>
                  </a:cubicBezTo>
                  <a:cubicBezTo>
                    <a:pt x="0" y="1356"/>
                    <a:pt x="391" y="1756"/>
                    <a:pt x="868" y="1756"/>
                  </a:cubicBezTo>
                  <a:lnTo>
                    <a:pt x="2185" y="1756"/>
                  </a:lnTo>
                  <a:cubicBezTo>
                    <a:pt x="2662" y="1756"/>
                    <a:pt x="3053" y="1356"/>
                    <a:pt x="3053" y="879"/>
                  </a:cubicBezTo>
                  <a:cubicBezTo>
                    <a:pt x="3053" y="392"/>
                    <a:pt x="2662" y="1"/>
                    <a:pt x="218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9" name="Google Shape;7899;p50"/>
            <p:cNvSpPr/>
            <p:nvPr/>
          </p:nvSpPr>
          <p:spPr>
            <a:xfrm>
              <a:off x="5358346" y="3091512"/>
              <a:ext cx="263316" cy="143153"/>
            </a:xfrm>
            <a:custGeom>
              <a:avLst/>
              <a:gdLst/>
              <a:ahLst/>
              <a:cxnLst/>
              <a:rect l="l" t="t" r="r" b="b"/>
              <a:pathLst>
                <a:path w="10056" h="5467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4808"/>
                  </a:lnTo>
                  <a:cubicBezTo>
                    <a:pt x="0" y="5171"/>
                    <a:pt x="296" y="5467"/>
                    <a:pt x="658" y="5467"/>
                  </a:cubicBezTo>
                  <a:lnTo>
                    <a:pt x="9397" y="5467"/>
                  </a:lnTo>
                  <a:cubicBezTo>
                    <a:pt x="9759" y="5467"/>
                    <a:pt x="10055" y="5171"/>
                    <a:pt x="10055" y="480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57"/>
                  </a:cubicBezTo>
                  <a:lnTo>
                    <a:pt x="6926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0" name="Google Shape;7900;p50"/>
            <p:cNvSpPr/>
            <p:nvPr/>
          </p:nvSpPr>
          <p:spPr>
            <a:xfrm>
              <a:off x="5358346" y="3144955"/>
              <a:ext cx="263316" cy="89710"/>
            </a:xfrm>
            <a:custGeom>
              <a:avLst/>
              <a:gdLst/>
              <a:ahLst/>
              <a:cxnLst/>
              <a:rect l="l" t="t" r="r" b="b"/>
              <a:pathLst>
                <a:path w="10056" h="3426" extrusionOk="0">
                  <a:moveTo>
                    <a:pt x="2900" y="1"/>
                  </a:moveTo>
                  <a:lnTo>
                    <a:pt x="878" y="716"/>
                  </a:lnTo>
                  <a:cubicBezTo>
                    <a:pt x="353" y="897"/>
                    <a:pt x="0" y="1394"/>
                    <a:pt x="0" y="1947"/>
                  </a:cubicBezTo>
                  <a:lnTo>
                    <a:pt x="0" y="2767"/>
                  </a:lnTo>
                  <a:cubicBezTo>
                    <a:pt x="0" y="3130"/>
                    <a:pt x="296" y="3426"/>
                    <a:pt x="658" y="3426"/>
                  </a:cubicBezTo>
                  <a:lnTo>
                    <a:pt x="9397" y="3426"/>
                  </a:lnTo>
                  <a:cubicBezTo>
                    <a:pt x="9759" y="3426"/>
                    <a:pt x="10055" y="3130"/>
                    <a:pt x="10055" y="2767"/>
                  </a:cubicBezTo>
                  <a:lnTo>
                    <a:pt x="10055" y="1947"/>
                  </a:lnTo>
                  <a:cubicBezTo>
                    <a:pt x="10055" y="1394"/>
                    <a:pt x="9702" y="897"/>
                    <a:pt x="9178" y="716"/>
                  </a:cubicBezTo>
                  <a:lnTo>
                    <a:pt x="7155" y="1"/>
                  </a:lnTo>
                  <a:cubicBezTo>
                    <a:pt x="6917" y="983"/>
                    <a:pt x="6039" y="1680"/>
                    <a:pt x="5028" y="1680"/>
                  </a:cubicBezTo>
                  <a:cubicBezTo>
                    <a:pt x="4016" y="1680"/>
                    <a:pt x="3139" y="983"/>
                    <a:pt x="290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1" name="Google Shape;7901;p50"/>
            <p:cNvSpPr/>
            <p:nvPr/>
          </p:nvSpPr>
          <p:spPr>
            <a:xfrm>
              <a:off x="5423546" y="3144955"/>
              <a:ext cx="132915" cy="54988"/>
            </a:xfrm>
            <a:custGeom>
              <a:avLst/>
              <a:gdLst/>
              <a:ahLst/>
              <a:cxnLst/>
              <a:rect l="l" t="t" r="r" b="b"/>
              <a:pathLst>
                <a:path w="5076" h="2100" extrusionOk="0">
                  <a:moveTo>
                    <a:pt x="410" y="1"/>
                  </a:moveTo>
                  <a:lnTo>
                    <a:pt x="0" y="144"/>
                  </a:lnTo>
                  <a:cubicBezTo>
                    <a:pt x="305" y="1298"/>
                    <a:pt x="1345" y="2099"/>
                    <a:pt x="2538" y="2099"/>
                  </a:cubicBezTo>
                  <a:cubicBezTo>
                    <a:pt x="3730" y="2099"/>
                    <a:pt x="4770" y="1298"/>
                    <a:pt x="5075" y="144"/>
                  </a:cubicBezTo>
                  <a:lnTo>
                    <a:pt x="4665" y="1"/>
                  </a:lnTo>
                  <a:cubicBezTo>
                    <a:pt x="4427" y="983"/>
                    <a:pt x="3549" y="1680"/>
                    <a:pt x="2538" y="1680"/>
                  </a:cubicBezTo>
                  <a:cubicBezTo>
                    <a:pt x="1526" y="1680"/>
                    <a:pt x="649" y="983"/>
                    <a:pt x="410" y="1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2" name="Google Shape;7902;p50"/>
            <p:cNvSpPr/>
            <p:nvPr/>
          </p:nvSpPr>
          <p:spPr>
            <a:xfrm>
              <a:off x="5455754" y="3091512"/>
              <a:ext cx="68736" cy="34564"/>
            </a:xfrm>
            <a:custGeom>
              <a:avLst/>
              <a:gdLst/>
              <a:ahLst/>
              <a:cxnLst/>
              <a:rect l="l" t="t" r="r" b="b"/>
              <a:pathLst>
                <a:path w="2625" h="1320" extrusionOk="0">
                  <a:moveTo>
                    <a:pt x="1" y="0"/>
                  </a:moveTo>
                  <a:lnTo>
                    <a:pt x="1" y="1040"/>
                  </a:lnTo>
                  <a:cubicBezTo>
                    <a:pt x="416" y="1226"/>
                    <a:pt x="862" y="1319"/>
                    <a:pt x="1309" y="1319"/>
                  </a:cubicBezTo>
                  <a:cubicBezTo>
                    <a:pt x="1756" y="1319"/>
                    <a:pt x="2204" y="1226"/>
                    <a:pt x="2624" y="1040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3" name="Google Shape;7903;p50"/>
            <p:cNvSpPr/>
            <p:nvPr/>
          </p:nvSpPr>
          <p:spPr>
            <a:xfrm>
              <a:off x="5397545" y="2994339"/>
              <a:ext cx="184630" cy="119927"/>
            </a:xfrm>
            <a:custGeom>
              <a:avLst/>
              <a:gdLst/>
              <a:ahLst/>
              <a:cxnLst/>
              <a:rect l="l" t="t" r="r" b="b"/>
              <a:pathLst>
                <a:path w="7051" h="4580" extrusionOk="0">
                  <a:moveTo>
                    <a:pt x="688" y="0"/>
                  </a:moveTo>
                  <a:lnTo>
                    <a:pt x="516" y="887"/>
                  </a:lnTo>
                  <a:cubicBezTo>
                    <a:pt x="268" y="916"/>
                    <a:pt x="68" y="1116"/>
                    <a:pt x="39" y="1364"/>
                  </a:cubicBezTo>
                  <a:cubicBezTo>
                    <a:pt x="1" y="1689"/>
                    <a:pt x="258" y="1965"/>
                    <a:pt x="583" y="1965"/>
                  </a:cubicBezTo>
                  <a:lnTo>
                    <a:pt x="697" y="1965"/>
                  </a:lnTo>
                  <a:cubicBezTo>
                    <a:pt x="812" y="3444"/>
                    <a:pt x="2042" y="4579"/>
                    <a:pt x="3531" y="4579"/>
                  </a:cubicBezTo>
                  <a:cubicBezTo>
                    <a:pt x="5009" y="4579"/>
                    <a:pt x="6240" y="3444"/>
                    <a:pt x="6354" y="1965"/>
                  </a:cubicBezTo>
                  <a:lnTo>
                    <a:pt x="6478" y="1965"/>
                  </a:lnTo>
                  <a:cubicBezTo>
                    <a:pt x="6803" y="1965"/>
                    <a:pt x="7051" y="1689"/>
                    <a:pt x="7022" y="1364"/>
                  </a:cubicBezTo>
                  <a:cubicBezTo>
                    <a:pt x="6984" y="1116"/>
                    <a:pt x="6793" y="926"/>
                    <a:pt x="6545" y="887"/>
                  </a:cubicBezTo>
                  <a:lnTo>
                    <a:pt x="637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4" name="Google Shape;7904;p50"/>
            <p:cNvSpPr/>
            <p:nvPr/>
          </p:nvSpPr>
          <p:spPr>
            <a:xfrm>
              <a:off x="5397807" y="2982844"/>
              <a:ext cx="143651" cy="131632"/>
            </a:xfrm>
            <a:custGeom>
              <a:avLst/>
              <a:gdLst/>
              <a:ahLst/>
              <a:cxnLst/>
              <a:rect l="l" t="t" r="r" b="b"/>
              <a:pathLst>
                <a:path w="5486" h="5027" extrusionOk="0">
                  <a:moveTo>
                    <a:pt x="678" y="0"/>
                  </a:moveTo>
                  <a:lnTo>
                    <a:pt x="496" y="1326"/>
                  </a:lnTo>
                  <a:cubicBezTo>
                    <a:pt x="248" y="1355"/>
                    <a:pt x="48" y="1555"/>
                    <a:pt x="29" y="1803"/>
                  </a:cubicBezTo>
                  <a:cubicBezTo>
                    <a:pt x="0" y="2128"/>
                    <a:pt x="248" y="2404"/>
                    <a:pt x="573" y="2404"/>
                  </a:cubicBezTo>
                  <a:lnTo>
                    <a:pt x="697" y="2404"/>
                  </a:lnTo>
                  <a:cubicBezTo>
                    <a:pt x="801" y="3900"/>
                    <a:pt x="2048" y="5027"/>
                    <a:pt x="3501" y="5027"/>
                  </a:cubicBezTo>
                  <a:cubicBezTo>
                    <a:pt x="3652" y="5027"/>
                    <a:pt x="3805" y="5015"/>
                    <a:pt x="3959" y="4990"/>
                  </a:cubicBezTo>
                  <a:cubicBezTo>
                    <a:pt x="2576" y="4770"/>
                    <a:pt x="1555" y="3587"/>
                    <a:pt x="1555" y="2185"/>
                  </a:cubicBezTo>
                  <a:cubicBezTo>
                    <a:pt x="1555" y="1698"/>
                    <a:pt x="1947" y="1307"/>
                    <a:pt x="2433" y="1307"/>
                  </a:cubicBezTo>
                  <a:lnTo>
                    <a:pt x="5057" y="1307"/>
                  </a:lnTo>
                  <a:cubicBezTo>
                    <a:pt x="5295" y="1307"/>
                    <a:pt x="5486" y="1116"/>
                    <a:pt x="5486" y="878"/>
                  </a:cubicBezTo>
                  <a:lnTo>
                    <a:pt x="548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5" name="Google Shape;7905;p50"/>
            <p:cNvSpPr/>
            <p:nvPr/>
          </p:nvSpPr>
          <p:spPr>
            <a:xfrm>
              <a:off x="5410035" y="3139613"/>
              <a:ext cx="28515" cy="95052"/>
            </a:xfrm>
            <a:custGeom>
              <a:avLst/>
              <a:gdLst/>
              <a:ahLst/>
              <a:cxnLst/>
              <a:rect l="l" t="t" r="r" b="b"/>
              <a:pathLst>
                <a:path w="1089" h="3630" extrusionOk="0">
                  <a:moveTo>
                    <a:pt x="916" y="1"/>
                  </a:moveTo>
                  <a:cubicBezTo>
                    <a:pt x="894" y="1"/>
                    <a:pt x="872" y="5"/>
                    <a:pt x="850" y="14"/>
                  </a:cubicBezTo>
                  <a:lnTo>
                    <a:pt x="211" y="262"/>
                  </a:lnTo>
                  <a:cubicBezTo>
                    <a:pt x="87" y="319"/>
                    <a:pt x="1" y="443"/>
                    <a:pt x="1" y="586"/>
                  </a:cubicBezTo>
                  <a:lnTo>
                    <a:pt x="1" y="3630"/>
                  </a:lnTo>
                  <a:lnTo>
                    <a:pt x="1088" y="3630"/>
                  </a:lnTo>
                  <a:lnTo>
                    <a:pt x="1088" y="176"/>
                  </a:lnTo>
                  <a:cubicBezTo>
                    <a:pt x="1088" y="76"/>
                    <a:pt x="1007" y="1"/>
                    <a:pt x="916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6" name="Google Shape;7906;p50"/>
            <p:cNvSpPr/>
            <p:nvPr/>
          </p:nvSpPr>
          <p:spPr>
            <a:xfrm>
              <a:off x="5464709" y="3062970"/>
              <a:ext cx="50563" cy="17334"/>
            </a:xfrm>
            <a:custGeom>
              <a:avLst/>
              <a:gdLst/>
              <a:ahLst/>
              <a:cxnLst/>
              <a:rect l="l" t="t" r="r" b="b"/>
              <a:pathLst>
                <a:path w="1931" h="662" extrusionOk="0">
                  <a:moveTo>
                    <a:pt x="311" y="0"/>
                  </a:moveTo>
                  <a:cubicBezTo>
                    <a:pt x="145" y="0"/>
                    <a:pt x="1" y="223"/>
                    <a:pt x="155" y="384"/>
                  </a:cubicBezTo>
                  <a:cubicBezTo>
                    <a:pt x="373" y="566"/>
                    <a:pt x="644" y="662"/>
                    <a:pt x="925" y="662"/>
                  </a:cubicBezTo>
                  <a:cubicBezTo>
                    <a:pt x="939" y="662"/>
                    <a:pt x="952" y="661"/>
                    <a:pt x="966" y="661"/>
                  </a:cubicBezTo>
                  <a:cubicBezTo>
                    <a:pt x="979" y="661"/>
                    <a:pt x="993" y="662"/>
                    <a:pt x="1006" y="662"/>
                  </a:cubicBezTo>
                  <a:cubicBezTo>
                    <a:pt x="1287" y="662"/>
                    <a:pt x="1558" y="566"/>
                    <a:pt x="1777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8" y="21"/>
                    <a:pt x="1471" y="69"/>
                  </a:cubicBezTo>
                  <a:cubicBezTo>
                    <a:pt x="1319" y="174"/>
                    <a:pt x="1142" y="227"/>
                    <a:pt x="966" y="227"/>
                  </a:cubicBezTo>
                  <a:cubicBezTo>
                    <a:pt x="789" y="227"/>
                    <a:pt x="613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7" name="Google Shape;7907;p50"/>
            <p:cNvSpPr/>
            <p:nvPr/>
          </p:nvSpPr>
          <p:spPr>
            <a:xfrm>
              <a:off x="5450020" y="3022933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16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4" y="72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8" name="Google Shape;7908;p50"/>
            <p:cNvSpPr/>
            <p:nvPr/>
          </p:nvSpPr>
          <p:spPr>
            <a:xfrm>
              <a:off x="5518572" y="3022933"/>
              <a:ext cx="11417" cy="17125"/>
            </a:xfrm>
            <a:custGeom>
              <a:avLst/>
              <a:gdLst/>
              <a:ahLst/>
              <a:cxnLst/>
              <a:rect l="l" t="t" r="r" b="b"/>
              <a:pathLst>
                <a:path w="436" h="654" extrusionOk="0">
                  <a:moveTo>
                    <a:pt x="217" y="0"/>
                  </a:moveTo>
                  <a:cubicBezTo>
                    <a:pt x="108" y="0"/>
                    <a:pt x="1" y="72"/>
                    <a:pt x="6" y="215"/>
                  </a:cubicBezTo>
                  <a:lnTo>
                    <a:pt x="6" y="435"/>
                  </a:lnTo>
                  <a:cubicBezTo>
                    <a:pt x="6" y="559"/>
                    <a:pt x="101" y="654"/>
                    <a:pt x="216" y="654"/>
                  </a:cubicBezTo>
                  <a:cubicBezTo>
                    <a:pt x="340" y="654"/>
                    <a:pt x="435" y="559"/>
                    <a:pt x="435" y="435"/>
                  </a:cubicBezTo>
                  <a:lnTo>
                    <a:pt x="435" y="215"/>
                  </a:lnTo>
                  <a:cubicBezTo>
                    <a:pt x="435" y="72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9" name="Google Shape;7909;p50"/>
            <p:cNvSpPr/>
            <p:nvPr/>
          </p:nvSpPr>
          <p:spPr>
            <a:xfrm>
              <a:off x="5398566" y="2920131"/>
              <a:ext cx="183112" cy="111443"/>
            </a:xfrm>
            <a:custGeom>
              <a:avLst/>
              <a:gdLst/>
              <a:ahLst/>
              <a:cxnLst/>
              <a:rect l="l" t="t" r="r" b="b"/>
              <a:pathLst>
                <a:path w="6993" h="4256" extrusionOk="0">
                  <a:moveTo>
                    <a:pt x="4167" y="1"/>
                  </a:moveTo>
                  <a:cubicBezTo>
                    <a:pt x="4162" y="1"/>
                    <a:pt x="4156" y="1"/>
                    <a:pt x="4150" y="1"/>
                  </a:cubicBezTo>
                  <a:lnTo>
                    <a:pt x="2833" y="1"/>
                  </a:lnTo>
                  <a:cubicBezTo>
                    <a:pt x="1269" y="1"/>
                    <a:pt x="0" y="1270"/>
                    <a:pt x="0" y="2834"/>
                  </a:cubicBezTo>
                  <a:lnTo>
                    <a:pt x="0" y="4256"/>
                  </a:lnTo>
                  <a:cubicBezTo>
                    <a:pt x="0" y="3950"/>
                    <a:pt x="248" y="3712"/>
                    <a:pt x="553" y="3712"/>
                  </a:cubicBezTo>
                  <a:cubicBezTo>
                    <a:pt x="611" y="3712"/>
                    <a:pt x="658" y="3664"/>
                    <a:pt x="658" y="3597"/>
                  </a:cubicBezTo>
                  <a:lnTo>
                    <a:pt x="658" y="3492"/>
                  </a:lnTo>
                  <a:cubicBezTo>
                    <a:pt x="658" y="3368"/>
                    <a:pt x="754" y="3273"/>
                    <a:pt x="878" y="3273"/>
                  </a:cubicBezTo>
                  <a:lnTo>
                    <a:pt x="3749" y="3273"/>
                  </a:lnTo>
                  <a:cubicBezTo>
                    <a:pt x="3864" y="3273"/>
                    <a:pt x="3978" y="3225"/>
                    <a:pt x="4064" y="3149"/>
                  </a:cubicBezTo>
                  <a:lnTo>
                    <a:pt x="4541" y="2672"/>
                  </a:lnTo>
                  <a:cubicBezTo>
                    <a:pt x="4584" y="2626"/>
                    <a:pt x="4639" y="2605"/>
                    <a:pt x="4694" y="2605"/>
                  </a:cubicBezTo>
                  <a:cubicBezTo>
                    <a:pt x="4788" y="2605"/>
                    <a:pt x="4880" y="2665"/>
                    <a:pt x="4904" y="2767"/>
                  </a:cubicBezTo>
                  <a:lnTo>
                    <a:pt x="4989" y="3101"/>
                  </a:lnTo>
                  <a:cubicBezTo>
                    <a:pt x="5008" y="3206"/>
                    <a:pt x="5094" y="3273"/>
                    <a:pt x="5199" y="3273"/>
                  </a:cubicBezTo>
                  <a:lnTo>
                    <a:pt x="6125" y="3273"/>
                  </a:lnTo>
                  <a:cubicBezTo>
                    <a:pt x="6239" y="3273"/>
                    <a:pt x="6344" y="3368"/>
                    <a:pt x="6344" y="3492"/>
                  </a:cubicBezTo>
                  <a:lnTo>
                    <a:pt x="6344" y="3597"/>
                  </a:lnTo>
                  <a:cubicBezTo>
                    <a:pt x="6335" y="3655"/>
                    <a:pt x="6382" y="3702"/>
                    <a:pt x="6449" y="3712"/>
                  </a:cubicBezTo>
                  <a:cubicBezTo>
                    <a:pt x="6455" y="3712"/>
                    <a:pt x="6460" y="3712"/>
                    <a:pt x="6466" y="3712"/>
                  </a:cubicBezTo>
                  <a:cubicBezTo>
                    <a:pt x="6754" y="3712"/>
                    <a:pt x="6993" y="3956"/>
                    <a:pt x="6993" y="4256"/>
                  </a:cubicBezTo>
                  <a:lnTo>
                    <a:pt x="6993" y="2834"/>
                  </a:lnTo>
                  <a:cubicBezTo>
                    <a:pt x="6993" y="1275"/>
                    <a:pt x="5724" y="1"/>
                    <a:pt x="4167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0" name="Google Shape;7910;p50"/>
            <p:cNvSpPr/>
            <p:nvPr/>
          </p:nvSpPr>
          <p:spPr>
            <a:xfrm>
              <a:off x="5455754" y="2921126"/>
              <a:ext cx="125924" cy="73239"/>
            </a:xfrm>
            <a:custGeom>
              <a:avLst/>
              <a:gdLst/>
              <a:ahLst/>
              <a:cxnLst/>
              <a:rect l="l" t="t" r="r" b="b"/>
              <a:pathLst>
                <a:path w="4809" h="2797" extrusionOk="0">
                  <a:moveTo>
                    <a:pt x="2405" y="1"/>
                  </a:moveTo>
                  <a:cubicBezTo>
                    <a:pt x="1489" y="135"/>
                    <a:pt x="707" y="707"/>
                    <a:pt x="296" y="1527"/>
                  </a:cubicBezTo>
                  <a:cubicBezTo>
                    <a:pt x="1" y="2109"/>
                    <a:pt x="430" y="2796"/>
                    <a:pt x="1079" y="2796"/>
                  </a:cubicBezTo>
                  <a:lnTo>
                    <a:pt x="2185" y="2796"/>
                  </a:lnTo>
                  <a:lnTo>
                    <a:pt x="2347" y="2634"/>
                  </a:lnTo>
                  <a:cubicBezTo>
                    <a:pt x="2393" y="2588"/>
                    <a:pt x="2449" y="2567"/>
                    <a:pt x="2503" y="2567"/>
                  </a:cubicBezTo>
                  <a:cubicBezTo>
                    <a:pt x="2597" y="2567"/>
                    <a:pt x="2686" y="2630"/>
                    <a:pt x="2710" y="2739"/>
                  </a:cubicBezTo>
                  <a:lnTo>
                    <a:pt x="2729" y="2796"/>
                  </a:lnTo>
                  <a:lnTo>
                    <a:pt x="4809" y="2796"/>
                  </a:lnTo>
                  <a:cubicBezTo>
                    <a:pt x="4799" y="1403"/>
                    <a:pt x="3778" y="211"/>
                    <a:pt x="2405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1" name="Google Shape;7911;p50"/>
            <p:cNvSpPr/>
            <p:nvPr/>
          </p:nvSpPr>
          <p:spPr>
            <a:xfrm>
              <a:off x="5410035" y="3144222"/>
              <a:ext cx="11286" cy="90443"/>
            </a:xfrm>
            <a:custGeom>
              <a:avLst/>
              <a:gdLst/>
              <a:ahLst/>
              <a:cxnLst/>
              <a:rect l="l" t="t" r="r" b="b"/>
              <a:pathLst>
                <a:path w="431" h="3454" extrusionOk="0">
                  <a:moveTo>
                    <a:pt x="430" y="0"/>
                  </a:moveTo>
                  <a:lnTo>
                    <a:pt x="211" y="86"/>
                  </a:lnTo>
                  <a:cubicBezTo>
                    <a:pt x="87" y="143"/>
                    <a:pt x="1" y="267"/>
                    <a:pt x="1" y="410"/>
                  </a:cubicBezTo>
                  <a:lnTo>
                    <a:pt x="1" y="3454"/>
                  </a:lnTo>
                  <a:lnTo>
                    <a:pt x="430" y="3454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2" name="Google Shape;7912;p50"/>
            <p:cNvSpPr/>
            <p:nvPr/>
          </p:nvSpPr>
          <p:spPr>
            <a:xfrm>
              <a:off x="5541431" y="3139613"/>
              <a:ext cx="28751" cy="95052"/>
            </a:xfrm>
            <a:custGeom>
              <a:avLst/>
              <a:gdLst/>
              <a:ahLst/>
              <a:cxnLst/>
              <a:rect l="l" t="t" r="r" b="b"/>
              <a:pathLst>
                <a:path w="1098" h="3630" extrusionOk="0">
                  <a:moveTo>
                    <a:pt x="178" y="1"/>
                  </a:moveTo>
                  <a:cubicBezTo>
                    <a:pt x="82" y="1"/>
                    <a:pt x="1" y="76"/>
                    <a:pt x="1" y="176"/>
                  </a:cubicBezTo>
                  <a:lnTo>
                    <a:pt x="1" y="3630"/>
                  </a:lnTo>
                  <a:lnTo>
                    <a:pt x="1098" y="3630"/>
                  </a:lnTo>
                  <a:lnTo>
                    <a:pt x="1098" y="586"/>
                  </a:lnTo>
                  <a:cubicBezTo>
                    <a:pt x="1098" y="443"/>
                    <a:pt x="1012" y="319"/>
                    <a:pt x="879" y="262"/>
                  </a:cubicBezTo>
                  <a:lnTo>
                    <a:pt x="249" y="14"/>
                  </a:lnTo>
                  <a:cubicBezTo>
                    <a:pt x="225" y="5"/>
                    <a:pt x="201" y="1"/>
                    <a:pt x="178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3" name="Google Shape;7913;p50"/>
            <p:cNvSpPr/>
            <p:nvPr/>
          </p:nvSpPr>
          <p:spPr>
            <a:xfrm>
              <a:off x="5558687" y="3144222"/>
              <a:ext cx="11260" cy="90443"/>
            </a:xfrm>
            <a:custGeom>
              <a:avLst/>
              <a:gdLst/>
              <a:ahLst/>
              <a:cxnLst/>
              <a:rect l="l" t="t" r="r" b="b"/>
              <a:pathLst>
                <a:path w="430" h="3454" extrusionOk="0">
                  <a:moveTo>
                    <a:pt x="0" y="0"/>
                  </a:moveTo>
                  <a:lnTo>
                    <a:pt x="0" y="3454"/>
                  </a:lnTo>
                  <a:lnTo>
                    <a:pt x="429" y="3454"/>
                  </a:lnTo>
                  <a:lnTo>
                    <a:pt x="429" y="410"/>
                  </a:lnTo>
                  <a:cubicBezTo>
                    <a:pt x="429" y="267"/>
                    <a:pt x="344" y="143"/>
                    <a:pt x="22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4" name="Google Shape;7914;p50"/>
            <p:cNvSpPr/>
            <p:nvPr/>
          </p:nvSpPr>
          <p:spPr>
            <a:xfrm>
              <a:off x="5410035" y="3177425"/>
              <a:ext cx="28515" cy="17282"/>
            </a:xfrm>
            <a:custGeom>
              <a:avLst/>
              <a:gdLst/>
              <a:ahLst/>
              <a:cxnLst/>
              <a:rect l="l" t="t" r="r" b="b"/>
              <a:pathLst>
                <a:path w="1089" h="660" extrusionOk="0">
                  <a:moveTo>
                    <a:pt x="1" y="1"/>
                  </a:moveTo>
                  <a:lnTo>
                    <a:pt x="1" y="659"/>
                  </a:lnTo>
                  <a:lnTo>
                    <a:pt x="1088" y="659"/>
                  </a:lnTo>
                  <a:lnTo>
                    <a:pt x="1088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5" name="Google Shape;7915;p50"/>
            <p:cNvSpPr/>
            <p:nvPr/>
          </p:nvSpPr>
          <p:spPr>
            <a:xfrm>
              <a:off x="5410035" y="3177425"/>
              <a:ext cx="11286" cy="17282"/>
            </a:xfrm>
            <a:custGeom>
              <a:avLst/>
              <a:gdLst/>
              <a:ahLst/>
              <a:cxnLst/>
              <a:rect l="l" t="t" r="r" b="b"/>
              <a:pathLst>
                <a:path w="431" h="660" extrusionOk="0">
                  <a:moveTo>
                    <a:pt x="1" y="1"/>
                  </a:moveTo>
                  <a:lnTo>
                    <a:pt x="1" y="659"/>
                  </a:lnTo>
                  <a:lnTo>
                    <a:pt x="430" y="659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6" name="Google Shape;7916;p50"/>
            <p:cNvSpPr/>
            <p:nvPr/>
          </p:nvSpPr>
          <p:spPr>
            <a:xfrm>
              <a:off x="5541431" y="3177425"/>
              <a:ext cx="28751" cy="17282"/>
            </a:xfrm>
            <a:custGeom>
              <a:avLst/>
              <a:gdLst/>
              <a:ahLst/>
              <a:cxnLst/>
              <a:rect l="l" t="t" r="r" b="b"/>
              <a:pathLst>
                <a:path w="1098" h="660" extrusionOk="0">
                  <a:moveTo>
                    <a:pt x="1" y="1"/>
                  </a:moveTo>
                  <a:lnTo>
                    <a:pt x="1" y="659"/>
                  </a:lnTo>
                  <a:lnTo>
                    <a:pt x="1098" y="659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7" name="Google Shape;7917;p50"/>
            <p:cNvSpPr/>
            <p:nvPr/>
          </p:nvSpPr>
          <p:spPr>
            <a:xfrm>
              <a:off x="5558687" y="3177425"/>
              <a:ext cx="11495" cy="17282"/>
            </a:xfrm>
            <a:custGeom>
              <a:avLst/>
              <a:gdLst/>
              <a:ahLst/>
              <a:cxnLst/>
              <a:rect l="l" t="t" r="r" b="b"/>
              <a:pathLst>
                <a:path w="439" h="660" extrusionOk="0">
                  <a:moveTo>
                    <a:pt x="0" y="1"/>
                  </a:moveTo>
                  <a:lnTo>
                    <a:pt x="0" y="659"/>
                  </a:lnTo>
                  <a:lnTo>
                    <a:pt x="439" y="659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8" name="Google Shape;7918;p50"/>
          <p:cNvGrpSpPr/>
          <p:nvPr/>
        </p:nvGrpSpPr>
        <p:grpSpPr>
          <a:xfrm>
            <a:off x="8061450" y="3345742"/>
            <a:ext cx="263316" cy="354807"/>
            <a:chOff x="8061450" y="3345742"/>
            <a:chExt cx="263316" cy="354807"/>
          </a:xfrm>
        </p:grpSpPr>
        <p:sp>
          <p:nvSpPr>
            <p:cNvPr id="7919" name="Google Shape;7919;p50"/>
            <p:cNvSpPr/>
            <p:nvPr/>
          </p:nvSpPr>
          <p:spPr>
            <a:xfrm>
              <a:off x="8075956" y="3345794"/>
              <a:ext cx="234591" cy="303039"/>
            </a:xfrm>
            <a:custGeom>
              <a:avLst/>
              <a:gdLst/>
              <a:ahLst/>
              <a:cxnLst/>
              <a:rect l="l" t="t" r="r" b="b"/>
              <a:pathLst>
                <a:path w="8959" h="11573" extrusionOk="0">
                  <a:moveTo>
                    <a:pt x="4502" y="1"/>
                  </a:moveTo>
                  <a:cubicBezTo>
                    <a:pt x="4496" y="1"/>
                    <a:pt x="4490" y="1"/>
                    <a:pt x="4484" y="1"/>
                  </a:cubicBezTo>
                  <a:cubicBezTo>
                    <a:pt x="2271" y="1"/>
                    <a:pt x="449" y="1718"/>
                    <a:pt x="325" y="3922"/>
                  </a:cubicBezTo>
                  <a:lnTo>
                    <a:pt x="124" y="7423"/>
                  </a:lnTo>
                  <a:cubicBezTo>
                    <a:pt x="0" y="9674"/>
                    <a:pt x="1794" y="11573"/>
                    <a:pt x="4055" y="11573"/>
                  </a:cubicBezTo>
                  <a:lnTo>
                    <a:pt x="4904" y="11573"/>
                  </a:lnTo>
                  <a:cubicBezTo>
                    <a:pt x="7165" y="11573"/>
                    <a:pt x="8958" y="9674"/>
                    <a:pt x="8834" y="7423"/>
                  </a:cubicBezTo>
                  <a:lnTo>
                    <a:pt x="8634" y="3922"/>
                  </a:lnTo>
                  <a:cubicBezTo>
                    <a:pt x="8510" y="1724"/>
                    <a:pt x="6698" y="1"/>
                    <a:pt x="450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0" name="Google Shape;7920;p50"/>
            <p:cNvSpPr/>
            <p:nvPr/>
          </p:nvSpPr>
          <p:spPr>
            <a:xfrm>
              <a:off x="8158884" y="3345742"/>
              <a:ext cx="151166" cy="301599"/>
            </a:xfrm>
            <a:custGeom>
              <a:avLst/>
              <a:gdLst/>
              <a:ahLst/>
              <a:cxnLst/>
              <a:rect l="l" t="t" r="r" b="b"/>
              <a:pathLst>
                <a:path w="5773" h="11518" extrusionOk="0">
                  <a:moveTo>
                    <a:pt x="1291" y="1"/>
                  </a:moveTo>
                  <a:cubicBezTo>
                    <a:pt x="853" y="1"/>
                    <a:pt x="417" y="70"/>
                    <a:pt x="0" y="213"/>
                  </a:cubicBezTo>
                  <a:lnTo>
                    <a:pt x="0" y="661"/>
                  </a:lnTo>
                  <a:cubicBezTo>
                    <a:pt x="0" y="1377"/>
                    <a:pt x="582" y="1968"/>
                    <a:pt x="1307" y="1968"/>
                  </a:cubicBezTo>
                  <a:lnTo>
                    <a:pt x="1966" y="1968"/>
                  </a:lnTo>
                  <a:cubicBezTo>
                    <a:pt x="2204" y="1968"/>
                    <a:pt x="2405" y="2159"/>
                    <a:pt x="2405" y="2407"/>
                  </a:cubicBezTo>
                  <a:lnTo>
                    <a:pt x="2405" y="11517"/>
                  </a:lnTo>
                  <a:cubicBezTo>
                    <a:pt x="4370" y="11174"/>
                    <a:pt x="5772" y="9419"/>
                    <a:pt x="5658" y="7425"/>
                  </a:cubicBezTo>
                  <a:lnTo>
                    <a:pt x="5467" y="4038"/>
                  </a:lnTo>
                  <a:cubicBezTo>
                    <a:pt x="5362" y="2206"/>
                    <a:pt x="4122" y="604"/>
                    <a:pt x="2347" y="136"/>
                  </a:cubicBezTo>
                  <a:cubicBezTo>
                    <a:pt x="2001" y="47"/>
                    <a:pt x="1646" y="1"/>
                    <a:pt x="129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1" name="Google Shape;7921;p50"/>
            <p:cNvSpPr/>
            <p:nvPr/>
          </p:nvSpPr>
          <p:spPr>
            <a:xfrm>
              <a:off x="8061450" y="3545900"/>
              <a:ext cx="263316" cy="154649"/>
            </a:xfrm>
            <a:custGeom>
              <a:avLst/>
              <a:gdLst/>
              <a:ahLst/>
              <a:cxnLst/>
              <a:rect l="l" t="t" r="r" b="b"/>
              <a:pathLst>
                <a:path w="10056" h="5906" extrusionOk="0">
                  <a:moveTo>
                    <a:pt x="3721" y="0"/>
                  </a:moveTo>
                  <a:lnTo>
                    <a:pt x="3721" y="1135"/>
                  </a:lnTo>
                  <a:cubicBezTo>
                    <a:pt x="3712" y="1498"/>
                    <a:pt x="3483" y="1832"/>
                    <a:pt x="3130" y="1956"/>
                  </a:cubicBezTo>
                  <a:lnTo>
                    <a:pt x="879" y="2748"/>
                  </a:lnTo>
                  <a:cubicBezTo>
                    <a:pt x="354" y="2939"/>
                    <a:pt x="1" y="3435"/>
                    <a:pt x="1" y="3988"/>
                  </a:cubicBezTo>
                  <a:lnTo>
                    <a:pt x="1" y="5247"/>
                  </a:lnTo>
                  <a:cubicBezTo>
                    <a:pt x="1" y="5610"/>
                    <a:pt x="297" y="5905"/>
                    <a:pt x="659" y="5905"/>
                  </a:cubicBezTo>
                  <a:lnTo>
                    <a:pt x="9398" y="5905"/>
                  </a:lnTo>
                  <a:cubicBezTo>
                    <a:pt x="9760" y="5905"/>
                    <a:pt x="10056" y="5610"/>
                    <a:pt x="10056" y="5247"/>
                  </a:cubicBezTo>
                  <a:lnTo>
                    <a:pt x="10056" y="3988"/>
                  </a:lnTo>
                  <a:cubicBezTo>
                    <a:pt x="10056" y="3435"/>
                    <a:pt x="9703" y="2939"/>
                    <a:pt x="9178" y="2748"/>
                  </a:cubicBezTo>
                  <a:lnTo>
                    <a:pt x="6927" y="1956"/>
                  </a:lnTo>
                  <a:cubicBezTo>
                    <a:pt x="6574" y="1832"/>
                    <a:pt x="6345" y="1498"/>
                    <a:pt x="6345" y="1135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2" name="Google Shape;7922;p50"/>
            <p:cNvSpPr/>
            <p:nvPr/>
          </p:nvSpPr>
          <p:spPr>
            <a:xfrm>
              <a:off x="8061711" y="3604842"/>
              <a:ext cx="263055" cy="95706"/>
            </a:xfrm>
            <a:custGeom>
              <a:avLst/>
              <a:gdLst/>
              <a:ahLst/>
              <a:cxnLst/>
              <a:rect l="l" t="t" r="r" b="b"/>
              <a:pathLst>
                <a:path w="10046" h="3655" extrusionOk="0">
                  <a:moveTo>
                    <a:pt x="2290" y="1"/>
                  </a:moveTo>
                  <a:lnTo>
                    <a:pt x="869" y="497"/>
                  </a:lnTo>
                  <a:cubicBezTo>
                    <a:pt x="344" y="688"/>
                    <a:pt x="0" y="1184"/>
                    <a:pt x="0" y="1737"/>
                  </a:cubicBezTo>
                  <a:lnTo>
                    <a:pt x="0" y="2996"/>
                  </a:lnTo>
                  <a:cubicBezTo>
                    <a:pt x="0" y="3359"/>
                    <a:pt x="287" y="3654"/>
                    <a:pt x="649" y="3654"/>
                  </a:cubicBezTo>
                  <a:lnTo>
                    <a:pt x="9388" y="3654"/>
                  </a:lnTo>
                  <a:cubicBezTo>
                    <a:pt x="9750" y="3654"/>
                    <a:pt x="10046" y="3359"/>
                    <a:pt x="10046" y="2996"/>
                  </a:cubicBezTo>
                  <a:lnTo>
                    <a:pt x="10046" y="1737"/>
                  </a:lnTo>
                  <a:cubicBezTo>
                    <a:pt x="10046" y="1184"/>
                    <a:pt x="9693" y="688"/>
                    <a:pt x="9168" y="497"/>
                  </a:cubicBezTo>
                  <a:lnTo>
                    <a:pt x="7747" y="1"/>
                  </a:lnTo>
                  <a:cubicBezTo>
                    <a:pt x="7184" y="1122"/>
                    <a:pt x="6101" y="1682"/>
                    <a:pt x="5018" y="1682"/>
                  </a:cubicBezTo>
                  <a:cubicBezTo>
                    <a:pt x="3936" y="1682"/>
                    <a:pt x="2853" y="1122"/>
                    <a:pt x="2290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3" name="Google Shape;7923;p50"/>
            <p:cNvSpPr/>
            <p:nvPr/>
          </p:nvSpPr>
          <p:spPr>
            <a:xfrm>
              <a:off x="8110913" y="3604842"/>
              <a:ext cx="164651" cy="55486"/>
            </a:xfrm>
            <a:custGeom>
              <a:avLst/>
              <a:gdLst/>
              <a:ahLst/>
              <a:cxnLst/>
              <a:rect l="l" t="t" r="r" b="b"/>
              <a:pathLst>
                <a:path w="6288" h="2119" extrusionOk="0">
                  <a:moveTo>
                    <a:pt x="411" y="1"/>
                  </a:moveTo>
                  <a:lnTo>
                    <a:pt x="1" y="144"/>
                  </a:lnTo>
                  <a:cubicBezTo>
                    <a:pt x="635" y="1460"/>
                    <a:pt x="1890" y="2119"/>
                    <a:pt x="3144" y="2119"/>
                  </a:cubicBezTo>
                  <a:cubicBezTo>
                    <a:pt x="4399" y="2119"/>
                    <a:pt x="5653" y="1460"/>
                    <a:pt x="6288" y="144"/>
                  </a:cubicBezTo>
                  <a:lnTo>
                    <a:pt x="5868" y="1"/>
                  </a:lnTo>
                  <a:cubicBezTo>
                    <a:pt x="5305" y="1122"/>
                    <a:pt x="4222" y="1682"/>
                    <a:pt x="3139" y="1682"/>
                  </a:cubicBezTo>
                  <a:cubicBezTo>
                    <a:pt x="2057" y="1682"/>
                    <a:pt x="974" y="1122"/>
                    <a:pt x="411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4" name="Google Shape;7924;p50"/>
            <p:cNvSpPr/>
            <p:nvPr/>
          </p:nvSpPr>
          <p:spPr>
            <a:xfrm>
              <a:off x="8158884" y="3545900"/>
              <a:ext cx="68709" cy="23069"/>
            </a:xfrm>
            <a:custGeom>
              <a:avLst/>
              <a:gdLst/>
              <a:ahLst/>
              <a:cxnLst/>
              <a:rect l="l" t="t" r="r" b="b"/>
              <a:pathLst>
                <a:path w="2624" h="881" extrusionOk="0">
                  <a:moveTo>
                    <a:pt x="0" y="0"/>
                  </a:moveTo>
                  <a:lnTo>
                    <a:pt x="0" y="601"/>
                  </a:lnTo>
                  <a:cubicBezTo>
                    <a:pt x="415" y="787"/>
                    <a:pt x="864" y="880"/>
                    <a:pt x="1312" y="880"/>
                  </a:cubicBezTo>
                  <a:cubicBezTo>
                    <a:pt x="1761" y="880"/>
                    <a:pt x="2209" y="787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5" name="Google Shape;7925;p50"/>
            <p:cNvSpPr/>
            <p:nvPr/>
          </p:nvSpPr>
          <p:spPr>
            <a:xfrm>
              <a:off x="8100937" y="3408743"/>
              <a:ext cx="184630" cy="148678"/>
            </a:xfrm>
            <a:custGeom>
              <a:avLst/>
              <a:gdLst/>
              <a:ahLst/>
              <a:cxnLst/>
              <a:rect l="l" t="t" r="r" b="b"/>
              <a:pathLst>
                <a:path w="7051" h="5678" extrusionOk="0">
                  <a:moveTo>
                    <a:pt x="2433" y="1"/>
                  </a:moveTo>
                  <a:cubicBezTo>
                    <a:pt x="1584" y="1"/>
                    <a:pt x="897" y="688"/>
                    <a:pt x="906" y="1527"/>
                  </a:cubicBezTo>
                  <a:lnTo>
                    <a:pt x="906" y="1670"/>
                  </a:lnTo>
                  <a:cubicBezTo>
                    <a:pt x="906" y="1832"/>
                    <a:pt x="773" y="1966"/>
                    <a:pt x="601" y="1966"/>
                  </a:cubicBezTo>
                  <a:cubicBezTo>
                    <a:pt x="595" y="1966"/>
                    <a:pt x="589" y="1966"/>
                    <a:pt x="582" y="1966"/>
                  </a:cubicBezTo>
                  <a:cubicBezTo>
                    <a:pt x="304" y="1966"/>
                    <a:pt x="66" y="2173"/>
                    <a:pt x="29" y="2453"/>
                  </a:cubicBezTo>
                  <a:cubicBezTo>
                    <a:pt x="0" y="2777"/>
                    <a:pt x="248" y="3054"/>
                    <a:pt x="573" y="3054"/>
                  </a:cubicBezTo>
                  <a:lnTo>
                    <a:pt x="697" y="3054"/>
                  </a:lnTo>
                  <a:cubicBezTo>
                    <a:pt x="811" y="4532"/>
                    <a:pt x="2042" y="5677"/>
                    <a:pt x="3520" y="5677"/>
                  </a:cubicBezTo>
                  <a:cubicBezTo>
                    <a:pt x="5009" y="5677"/>
                    <a:pt x="6239" y="4532"/>
                    <a:pt x="6354" y="3054"/>
                  </a:cubicBezTo>
                  <a:lnTo>
                    <a:pt x="6468" y="3054"/>
                  </a:lnTo>
                  <a:cubicBezTo>
                    <a:pt x="6793" y="3054"/>
                    <a:pt x="7050" y="2777"/>
                    <a:pt x="7012" y="2453"/>
                  </a:cubicBezTo>
                  <a:cubicBezTo>
                    <a:pt x="6975" y="2173"/>
                    <a:pt x="6737" y="1966"/>
                    <a:pt x="6458" y="1966"/>
                  </a:cubicBezTo>
                  <a:cubicBezTo>
                    <a:pt x="6452" y="1966"/>
                    <a:pt x="6446" y="1966"/>
                    <a:pt x="6440" y="1966"/>
                  </a:cubicBezTo>
                  <a:cubicBezTo>
                    <a:pt x="6277" y="1966"/>
                    <a:pt x="6144" y="1832"/>
                    <a:pt x="6144" y="1670"/>
                  </a:cubicBezTo>
                  <a:lnTo>
                    <a:pt x="6144" y="1527"/>
                  </a:lnTo>
                  <a:cubicBezTo>
                    <a:pt x="6144" y="678"/>
                    <a:pt x="5457" y="1"/>
                    <a:pt x="4618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6" name="Google Shape;7926;p50"/>
            <p:cNvSpPr/>
            <p:nvPr/>
          </p:nvSpPr>
          <p:spPr>
            <a:xfrm>
              <a:off x="8153149" y="3460642"/>
              <a:ext cx="11495" cy="17073"/>
            </a:xfrm>
            <a:custGeom>
              <a:avLst/>
              <a:gdLst/>
              <a:ahLst/>
              <a:cxnLst/>
              <a:rect l="l" t="t" r="r" b="b"/>
              <a:pathLst>
                <a:path w="439" h="652" extrusionOk="0">
                  <a:moveTo>
                    <a:pt x="219" y="1"/>
                  </a:moveTo>
                  <a:cubicBezTo>
                    <a:pt x="110" y="1"/>
                    <a:pt x="0" y="75"/>
                    <a:pt x="0" y="223"/>
                  </a:cubicBezTo>
                  <a:lnTo>
                    <a:pt x="0" y="432"/>
                  </a:lnTo>
                  <a:cubicBezTo>
                    <a:pt x="0" y="556"/>
                    <a:pt x="95" y="652"/>
                    <a:pt x="219" y="652"/>
                  </a:cubicBezTo>
                  <a:cubicBezTo>
                    <a:pt x="343" y="652"/>
                    <a:pt x="439" y="556"/>
                    <a:pt x="439" y="432"/>
                  </a:cubicBezTo>
                  <a:lnTo>
                    <a:pt x="439" y="223"/>
                  </a:lnTo>
                  <a:cubicBezTo>
                    <a:pt x="439" y="75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7" name="Google Shape;7927;p50"/>
            <p:cNvSpPr/>
            <p:nvPr/>
          </p:nvSpPr>
          <p:spPr>
            <a:xfrm>
              <a:off x="8221833" y="3460642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1"/>
                  </a:moveTo>
                  <a:cubicBezTo>
                    <a:pt x="110" y="1"/>
                    <a:pt x="1" y="75"/>
                    <a:pt x="1" y="223"/>
                  </a:cubicBezTo>
                  <a:lnTo>
                    <a:pt x="1" y="432"/>
                  </a:lnTo>
                  <a:cubicBezTo>
                    <a:pt x="1" y="556"/>
                    <a:pt x="96" y="652"/>
                    <a:pt x="220" y="652"/>
                  </a:cubicBezTo>
                  <a:cubicBezTo>
                    <a:pt x="344" y="652"/>
                    <a:pt x="439" y="556"/>
                    <a:pt x="439" y="432"/>
                  </a:cubicBezTo>
                  <a:lnTo>
                    <a:pt x="439" y="223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8" name="Google Shape;7928;p50"/>
            <p:cNvSpPr/>
            <p:nvPr/>
          </p:nvSpPr>
          <p:spPr>
            <a:xfrm>
              <a:off x="8167368" y="3500181"/>
              <a:ext cx="51480" cy="23017"/>
            </a:xfrm>
            <a:custGeom>
              <a:avLst/>
              <a:gdLst/>
              <a:ahLst/>
              <a:cxnLst/>
              <a:rect l="l" t="t" r="r" b="b"/>
              <a:pathLst>
                <a:path w="1966" h="879" extrusionOk="0">
                  <a:moveTo>
                    <a:pt x="173" y="0"/>
                  </a:moveTo>
                  <a:cubicBezTo>
                    <a:pt x="77" y="0"/>
                    <a:pt x="1" y="86"/>
                    <a:pt x="20" y="182"/>
                  </a:cubicBezTo>
                  <a:cubicBezTo>
                    <a:pt x="115" y="573"/>
                    <a:pt x="516" y="878"/>
                    <a:pt x="983" y="878"/>
                  </a:cubicBezTo>
                  <a:cubicBezTo>
                    <a:pt x="1460" y="878"/>
                    <a:pt x="1852" y="582"/>
                    <a:pt x="1947" y="182"/>
                  </a:cubicBezTo>
                  <a:cubicBezTo>
                    <a:pt x="1966" y="86"/>
                    <a:pt x="1890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9" name="Google Shape;7929;p50"/>
            <p:cNvSpPr/>
            <p:nvPr/>
          </p:nvSpPr>
          <p:spPr>
            <a:xfrm>
              <a:off x="8119659" y="3358494"/>
              <a:ext cx="63970" cy="28385"/>
            </a:xfrm>
            <a:custGeom>
              <a:avLst/>
              <a:gdLst/>
              <a:ahLst/>
              <a:cxnLst/>
              <a:rect l="l" t="t" r="r" b="b"/>
              <a:pathLst>
                <a:path w="2443" h="1084" extrusionOk="0">
                  <a:moveTo>
                    <a:pt x="704" y="1"/>
                  </a:moveTo>
                  <a:cubicBezTo>
                    <a:pt x="507" y="1"/>
                    <a:pt x="309" y="30"/>
                    <a:pt x="115" y="88"/>
                  </a:cubicBezTo>
                  <a:cubicBezTo>
                    <a:pt x="39" y="117"/>
                    <a:pt x="1" y="222"/>
                    <a:pt x="58" y="298"/>
                  </a:cubicBezTo>
                  <a:cubicBezTo>
                    <a:pt x="482" y="803"/>
                    <a:pt x="1103" y="1083"/>
                    <a:pt x="1744" y="1083"/>
                  </a:cubicBezTo>
                  <a:cubicBezTo>
                    <a:pt x="1938" y="1083"/>
                    <a:pt x="2135" y="1057"/>
                    <a:pt x="2328" y="1004"/>
                  </a:cubicBezTo>
                  <a:cubicBezTo>
                    <a:pt x="2414" y="966"/>
                    <a:pt x="2443" y="870"/>
                    <a:pt x="2395" y="794"/>
                  </a:cubicBezTo>
                  <a:cubicBezTo>
                    <a:pt x="2128" y="460"/>
                    <a:pt x="1766" y="222"/>
                    <a:pt x="1355" y="107"/>
                  </a:cubicBezTo>
                  <a:cubicBezTo>
                    <a:pt x="1144" y="37"/>
                    <a:pt x="924" y="1"/>
                    <a:pt x="704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0" name="Google Shape;7930;p50"/>
            <p:cNvSpPr/>
            <p:nvPr/>
          </p:nvSpPr>
          <p:spPr>
            <a:xfrm>
              <a:off x="8202587" y="3358494"/>
              <a:ext cx="63996" cy="28385"/>
            </a:xfrm>
            <a:custGeom>
              <a:avLst/>
              <a:gdLst/>
              <a:ahLst/>
              <a:cxnLst/>
              <a:rect l="l" t="t" r="r" b="b"/>
              <a:pathLst>
                <a:path w="2444" h="1084" extrusionOk="0">
                  <a:moveTo>
                    <a:pt x="1740" y="1"/>
                  </a:moveTo>
                  <a:cubicBezTo>
                    <a:pt x="1519" y="1"/>
                    <a:pt x="1300" y="37"/>
                    <a:pt x="1088" y="107"/>
                  </a:cubicBezTo>
                  <a:cubicBezTo>
                    <a:pt x="678" y="222"/>
                    <a:pt x="316" y="460"/>
                    <a:pt x="58" y="794"/>
                  </a:cubicBezTo>
                  <a:cubicBezTo>
                    <a:pt x="1" y="870"/>
                    <a:pt x="39" y="966"/>
                    <a:pt x="115" y="1004"/>
                  </a:cubicBezTo>
                  <a:cubicBezTo>
                    <a:pt x="309" y="1057"/>
                    <a:pt x="505" y="1083"/>
                    <a:pt x="700" y="1083"/>
                  </a:cubicBezTo>
                  <a:cubicBezTo>
                    <a:pt x="1341" y="1083"/>
                    <a:pt x="1964" y="803"/>
                    <a:pt x="2395" y="298"/>
                  </a:cubicBezTo>
                  <a:cubicBezTo>
                    <a:pt x="2443" y="222"/>
                    <a:pt x="2415" y="117"/>
                    <a:pt x="2329" y="88"/>
                  </a:cubicBezTo>
                  <a:cubicBezTo>
                    <a:pt x="2135" y="30"/>
                    <a:pt x="1937" y="1"/>
                    <a:pt x="1740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1" name="Google Shape;7931;p50"/>
            <p:cNvSpPr/>
            <p:nvPr/>
          </p:nvSpPr>
          <p:spPr>
            <a:xfrm>
              <a:off x="8100937" y="3408743"/>
              <a:ext cx="120922" cy="148652"/>
            </a:xfrm>
            <a:custGeom>
              <a:avLst/>
              <a:gdLst/>
              <a:ahLst/>
              <a:cxnLst/>
              <a:rect l="l" t="t" r="r" b="b"/>
              <a:pathLst>
                <a:path w="4618" h="5677" extrusionOk="0">
                  <a:moveTo>
                    <a:pt x="2433" y="1"/>
                  </a:moveTo>
                  <a:cubicBezTo>
                    <a:pt x="1584" y="1"/>
                    <a:pt x="897" y="678"/>
                    <a:pt x="906" y="1527"/>
                  </a:cubicBezTo>
                  <a:lnTo>
                    <a:pt x="906" y="1670"/>
                  </a:lnTo>
                  <a:cubicBezTo>
                    <a:pt x="897" y="1832"/>
                    <a:pt x="763" y="1966"/>
                    <a:pt x="601" y="1966"/>
                  </a:cubicBezTo>
                  <a:cubicBezTo>
                    <a:pt x="315" y="1966"/>
                    <a:pt x="67" y="2176"/>
                    <a:pt x="29" y="2453"/>
                  </a:cubicBezTo>
                  <a:cubicBezTo>
                    <a:pt x="0" y="2777"/>
                    <a:pt x="248" y="3054"/>
                    <a:pt x="573" y="3054"/>
                  </a:cubicBezTo>
                  <a:lnTo>
                    <a:pt x="697" y="3054"/>
                  </a:lnTo>
                  <a:cubicBezTo>
                    <a:pt x="800" y="4557"/>
                    <a:pt x="2054" y="5676"/>
                    <a:pt x="3501" y="5676"/>
                  </a:cubicBezTo>
                  <a:cubicBezTo>
                    <a:pt x="3652" y="5676"/>
                    <a:pt x="3805" y="5664"/>
                    <a:pt x="3959" y="5639"/>
                  </a:cubicBezTo>
                  <a:cubicBezTo>
                    <a:pt x="2576" y="5429"/>
                    <a:pt x="1555" y="4237"/>
                    <a:pt x="1555" y="2844"/>
                  </a:cubicBezTo>
                  <a:lnTo>
                    <a:pt x="1555" y="1308"/>
                  </a:lnTo>
                  <a:cubicBezTo>
                    <a:pt x="1555" y="821"/>
                    <a:pt x="1946" y="430"/>
                    <a:pt x="2433" y="430"/>
                  </a:cubicBezTo>
                  <a:lnTo>
                    <a:pt x="4179" y="430"/>
                  </a:lnTo>
                  <a:cubicBezTo>
                    <a:pt x="4417" y="430"/>
                    <a:pt x="4618" y="239"/>
                    <a:pt x="4618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2" name="Google Shape;7932;p50"/>
            <p:cNvSpPr/>
            <p:nvPr/>
          </p:nvSpPr>
          <p:spPr>
            <a:xfrm>
              <a:off x="8145137" y="3440034"/>
              <a:ext cx="27704" cy="14454"/>
            </a:xfrm>
            <a:custGeom>
              <a:avLst/>
              <a:gdLst/>
              <a:ahLst/>
              <a:cxnLst/>
              <a:rect l="l" t="t" r="r" b="b"/>
              <a:pathLst>
                <a:path w="1058" h="552" extrusionOk="0">
                  <a:moveTo>
                    <a:pt x="747" y="1"/>
                  </a:moveTo>
                  <a:cubicBezTo>
                    <a:pt x="729" y="1"/>
                    <a:pt x="709" y="3"/>
                    <a:pt x="688" y="8"/>
                  </a:cubicBezTo>
                  <a:lnTo>
                    <a:pt x="249" y="122"/>
                  </a:lnTo>
                  <a:cubicBezTo>
                    <a:pt x="1" y="180"/>
                    <a:pt x="48" y="552"/>
                    <a:pt x="306" y="552"/>
                  </a:cubicBezTo>
                  <a:cubicBezTo>
                    <a:pt x="325" y="552"/>
                    <a:pt x="344" y="552"/>
                    <a:pt x="363" y="542"/>
                  </a:cubicBezTo>
                  <a:lnTo>
                    <a:pt x="793" y="437"/>
                  </a:lnTo>
                  <a:cubicBezTo>
                    <a:pt x="1058" y="366"/>
                    <a:pt x="987" y="1"/>
                    <a:pt x="747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3" name="Google Shape;7933;p50"/>
            <p:cNvSpPr/>
            <p:nvPr/>
          </p:nvSpPr>
          <p:spPr>
            <a:xfrm>
              <a:off x="8213401" y="3440034"/>
              <a:ext cx="27704" cy="14454"/>
            </a:xfrm>
            <a:custGeom>
              <a:avLst/>
              <a:gdLst/>
              <a:ahLst/>
              <a:cxnLst/>
              <a:rect l="l" t="t" r="r" b="b"/>
              <a:pathLst>
                <a:path w="1058" h="552" extrusionOk="0">
                  <a:moveTo>
                    <a:pt x="310" y="1"/>
                  </a:moveTo>
                  <a:cubicBezTo>
                    <a:pt x="71" y="1"/>
                    <a:pt x="0" y="366"/>
                    <a:pt x="265" y="437"/>
                  </a:cubicBezTo>
                  <a:lnTo>
                    <a:pt x="704" y="542"/>
                  </a:lnTo>
                  <a:cubicBezTo>
                    <a:pt x="723" y="552"/>
                    <a:pt x="742" y="552"/>
                    <a:pt x="761" y="552"/>
                  </a:cubicBezTo>
                  <a:cubicBezTo>
                    <a:pt x="1019" y="552"/>
                    <a:pt x="1057" y="180"/>
                    <a:pt x="809" y="122"/>
                  </a:cubicBezTo>
                  <a:lnTo>
                    <a:pt x="370" y="8"/>
                  </a:lnTo>
                  <a:cubicBezTo>
                    <a:pt x="349" y="3"/>
                    <a:pt x="329" y="1"/>
                    <a:pt x="31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4" name="Google Shape;7934;p50"/>
            <p:cNvSpPr/>
            <p:nvPr/>
          </p:nvSpPr>
          <p:spPr>
            <a:xfrm>
              <a:off x="8181613" y="3368523"/>
              <a:ext cx="23017" cy="23017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439" y="1"/>
                  </a:moveTo>
                  <a:cubicBezTo>
                    <a:pt x="201" y="1"/>
                    <a:pt x="1" y="201"/>
                    <a:pt x="1" y="440"/>
                  </a:cubicBezTo>
                  <a:cubicBezTo>
                    <a:pt x="1" y="678"/>
                    <a:pt x="201" y="879"/>
                    <a:pt x="439" y="879"/>
                  </a:cubicBezTo>
                  <a:cubicBezTo>
                    <a:pt x="678" y="879"/>
                    <a:pt x="878" y="678"/>
                    <a:pt x="878" y="440"/>
                  </a:cubicBezTo>
                  <a:cubicBezTo>
                    <a:pt x="878" y="201"/>
                    <a:pt x="678" y="1"/>
                    <a:pt x="439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5" name="Google Shape;7935;p50"/>
          <p:cNvGrpSpPr/>
          <p:nvPr/>
        </p:nvGrpSpPr>
        <p:grpSpPr>
          <a:xfrm>
            <a:off x="8065953" y="2879911"/>
            <a:ext cx="263081" cy="354754"/>
            <a:chOff x="8065953" y="2879911"/>
            <a:chExt cx="263081" cy="354754"/>
          </a:xfrm>
        </p:grpSpPr>
        <p:sp>
          <p:nvSpPr>
            <p:cNvPr id="7936" name="Google Shape;7936;p50"/>
            <p:cNvSpPr/>
            <p:nvPr/>
          </p:nvSpPr>
          <p:spPr>
            <a:xfrm>
              <a:off x="8065953" y="3074518"/>
              <a:ext cx="263081" cy="160147"/>
            </a:xfrm>
            <a:custGeom>
              <a:avLst/>
              <a:gdLst/>
              <a:ahLst/>
              <a:cxnLst/>
              <a:rect l="l" t="t" r="r" b="b"/>
              <a:pathLst>
                <a:path w="10047" h="6116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73" y="1823"/>
                    <a:pt x="3130" y="1947"/>
                  </a:cubicBezTo>
                  <a:lnTo>
                    <a:pt x="869" y="2748"/>
                  </a:lnTo>
                  <a:cubicBezTo>
                    <a:pt x="344" y="2929"/>
                    <a:pt x="1" y="3425"/>
                    <a:pt x="1" y="3979"/>
                  </a:cubicBezTo>
                  <a:lnTo>
                    <a:pt x="1" y="5457"/>
                  </a:lnTo>
                  <a:cubicBezTo>
                    <a:pt x="1" y="5820"/>
                    <a:pt x="287" y="6116"/>
                    <a:pt x="649" y="6116"/>
                  </a:cubicBezTo>
                  <a:lnTo>
                    <a:pt x="9397" y="6116"/>
                  </a:lnTo>
                  <a:cubicBezTo>
                    <a:pt x="9750" y="6116"/>
                    <a:pt x="10046" y="5820"/>
                    <a:pt x="10046" y="5457"/>
                  </a:cubicBezTo>
                  <a:lnTo>
                    <a:pt x="10046" y="3979"/>
                  </a:lnTo>
                  <a:cubicBezTo>
                    <a:pt x="10046" y="3425"/>
                    <a:pt x="9693" y="2929"/>
                    <a:pt x="9178" y="2748"/>
                  </a:cubicBezTo>
                  <a:lnTo>
                    <a:pt x="6917" y="1947"/>
                  </a:lnTo>
                  <a:cubicBezTo>
                    <a:pt x="6564" y="1823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7" name="Google Shape;7937;p50"/>
            <p:cNvSpPr/>
            <p:nvPr/>
          </p:nvSpPr>
          <p:spPr>
            <a:xfrm>
              <a:off x="8065953" y="3129715"/>
              <a:ext cx="263081" cy="104949"/>
            </a:xfrm>
            <a:custGeom>
              <a:avLst/>
              <a:gdLst/>
              <a:ahLst/>
              <a:cxnLst/>
              <a:rect l="l" t="t" r="r" b="b"/>
              <a:pathLst>
                <a:path w="10047" h="4008" extrusionOk="0">
                  <a:moveTo>
                    <a:pt x="2681" y="1"/>
                  </a:moveTo>
                  <a:lnTo>
                    <a:pt x="878" y="640"/>
                  </a:lnTo>
                  <a:cubicBezTo>
                    <a:pt x="354" y="821"/>
                    <a:pt x="1" y="1317"/>
                    <a:pt x="1" y="1871"/>
                  </a:cubicBezTo>
                  <a:lnTo>
                    <a:pt x="1" y="3349"/>
                  </a:lnTo>
                  <a:cubicBezTo>
                    <a:pt x="1" y="3712"/>
                    <a:pt x="296" y="4008"/>
                    <a:pt x="659" y="4008"/>
                  </a:cubicBezTo>
                  <a:lnTo>
                    <a:pt x="9397" y="4008"/>
                  </a:lnTo>
                  <a:cubicBezTo>
                    <a:pt x="9750" y="4008"/>
                    <a:pt x="10046" y="3712"/>
                    <a:pt x="10046" y="3349"/>
                  </a:cubicBezTo>
                  <a:lnTo>
                    <a:pt x="10046" y="1871"/>
                  </a:lnTo>
                  <a:cubicBezTo>
                    <a:pt x="10046" y="1317"/>
                    <a:pt x="9693" y="821"/>
                    <a:pt x="9178" y="640"/>
                  </a:cubicBezTo>
                  <a:lnTo>
                    <a:pt x="7365" y="1"/>
                  </a:lnTo>
                  <a:lnTo>
                    <a:pt x="7175" y="487"/>
                  </a:lnTo>
                  <a:cubicBezTo>
                    <a:pt x="6793" y="1432"/>
                    <a:pt x="5954" y="2042"/>
                    <a:pt x="5028" y="2042"/>
                  </a:cubicBezTo>
                  <a:cubicBezTo>
                    <a:pt x="4093" y="2042"/>
                    <a:pt x="3254" y="1432"/>
                    <a:pt x="2882" y="487"/>
                  </a:cubicBezTo>
                  <a:lnTo>
                    <a:pt x="268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8" name="Google Shape;7938;p50"/>
            <p:cNvSpPr/>
            <p:nvPr/>
          </p:nvSpPr>
          <p:spPr>
            <a:xfrm>
              <a:off x="8163126" y="3074518"/>
              <a:ext cx="68736" cy="22755"/>
            </a:xfrm>
            <a:custGeom>
              <a:avLst/>
              <a:gdLst/>
              <a:ahLst/>
              <a:cxnLst/>
              <a:rect l="l" t="t" r="r" b="b"/>
              <a:pathLst>
                <a:path w="2625" h="869" extrusionOk="0">
                  <a:moveTo>
                    <a:pt x="1" y="0"/>
                  </a:moveTo>
                  <a:lnTo>
                    <a:pt x="1" y="592"/>
                  </a:lnTo>
                  <a:cubicBezTo>
                    <a:pt x="411" y="773"/>
                    <a:pt x="859" y="869"/>
                    <a:pt x="1317" y="869"/>
                  </a:cubicBezTo>
                  <a:cubicBezTo>
                    <a:pt x="1766" y="869"/>
                    <a:pt x="2214" y="773"/>
                    <a:pt x="2624" y="592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9" name="Google Shape;7939;p50"/>
            <p:cNvSpPr/>
            <p:nvPr/>
          </p:nvSpPr>
          <p:spPr>
            <a:xfrm>
              <a:off x="8101172" y="2931390"/>
              <a:ext cx="192617" cy="154649"/>
            </a:xfrm>
            <a:custGeom>
              <a:avLst/>
              <a:gdLst/>
              <a:ahLst/>
              <a:cxnLst/>
              <a:rect l="l" t="t" r="r" b="b"/>
              <a:pathLst>
                <a:path w="7356" h="5906" extrusionOk="0">
                  <a:moveTo>
                    <a:pt x="840" y="0"/>
                  </a:moveTo>
                  <a:lnTo>
                    <a:pt x="840" y="2404"/>
                  </a:lnTo>
                  <a:lnTo>
                    <a:pt x="726" y="2404"/>
                  </a:lnTo>
                  <a:cubicBezTo>
                    <a:pt x="1" y="2404"/>
                    <a:pt x="1" y="3501"/>
                    <a:pt x="726" y="3501"/>
                  </a:cubicBezTo>
                  <a:lnTo>
                    <a:pt x="878" y="3501"/>
                  </a:lnTo>
                  <a:cubicBezTo>
                    <a:pt x="1088" y="4885"/>
                    <a:pt x="2281" y="5905"/>
                    <a:pt x="3674" y="5905"/>
                  </a:cubicBezTo>
                  <a:cubicBezTo>
                    <a:pt x="5076" y="5905"/>
                    <a:pt x="6268" y="4885"/>
                    <a:pt x="6478" y="3501"/>
                  </a:cubicBezTo>
                  <a:lnTo>
                    <a:pt x="6631" y="3501"/>
                  </a:lnTo>
                  <a:cubicBezTo>
                    <a:pt x="7356" y="3501"/>
                    <a:pt x="7356" y="2404"/>
                    <a:pt x="6631" y="2404"/>
                  </a:cubicBezTo>
                  <a:lnTo>
                    <a:pt x="6516" y="2404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0" name="Google Shape;7940;p50"/>
            <p:cNvSpPr/>
            <p:nvPr/>
          </p:nvSpPr>
          <p:spPr>
            <a:xfrm>
              <a:off x="8208845" y="2988578"/>
              <a:ext cx="51742" cy="11521"/>
            </a:xfrm>
            <a:custGeom>
              <a:avLst/>
              <a:gdLst/>
              <a:ahLst/>
              <a:cxnLst/>
              <a:rect l="l" t="t" r="r" b="b"/>
              <a:pathLst>
                <a:path w="1976" h="440" extrusionOk="0">
                  <a:moveTo>
                    <a:pt x="0" y="1"/>
                  </a:moveTo>
                  <a:lnTo>
                    <a:pt x="0" y="440"/>
                  </a:lnTo>
                  <a:lnTo>
                    <a:pt x="1975" y="440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1" name="Google Shape;7941;p50"/>
            <p:cNvSpPr/>
            <p:nvPr/>
          </p:nvSpPr>
          <p:spPr>
            <a:xfrm>
              <a:off x="8176166" y="2988526"/>
              <a:ext cx="42682" cy="23828"/>
            </a:xfrm>
            <a:custGeom>
              <a:avLst/>
              <a:gdLst/>
              <a:ahLst/>
              <a:cxnLst/>
              <a:rect l="l" t="t" r="r" b="b"/>
              <a:pathLst>
                <a:path w="1630" h="910" extrusionOk="0">
                  <a:moveTo>
                    <a:pt x="819" y="0"/>
                  </a:moveTo>
                  <a:cubicBezTo>
                    <a:pt x="466" y="0"/>
                    <a:pt x="113" y="217"/>
                    <a:pt x="27" y="651"/>
                  </a:cubicBezTo>
                  <a:cubicBezTo>
                    <a:pt x="0" y="813"/>
                    <a:pt x="126" y="908"/>
                    <a:pt x="249" y="908"/>
                  </a:cubicBezTo>
                  <a:cubicBezTo>
                    <a:pt x="343" y="908"/>
                    <a:pt x="436" y="852"/>
                    <a:pt x="457" y="728"/>
                  </a:cubicBezTo>
                  <a:cubicBezTo>
                    <a:pt x="500" y="537"/>
                    <a:pt x="657" y="442"/>
                    <a:pt x="814" y="442"/>
                  </a:cubicBezTo>
                  <a:cubicBezTo>
                    <a:pt x="972" y="442"/>
                    <a:pt x="1129" y="537"/>
                    <a:pt x="1172" y="728"/>
                  </a:cubicBezTo>
                  <a:cubicBezTo>
                    <a:pt x="1191" y="833"/>
                    <a:pt x="1287" y="909"/>
                    <a:pt x="1392" y="909"/>
                  </a:cubicBezTo>
                  <a:cubicBezTo>
                    <a:pt x="1401" y="909"/>
                    <a:pt x="1420" y="909"/>
                    <a:pt x="1430" y="899"/>
                  </a:cubicBezTo>
                  <a:cubicBezTo>
                    <a:pt x="1554" y="880"/>
                    <a:pt x="1630" y="766"/>
                    <a:pt x="1611" y="651"/>
                  </a:cubicBezTo>
                  <a:cubicBezTo>
                    <a:pt x="1525" y="217"/>
                    <a:pt x="1172" y="0"/>
                    <a:pt x="81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2" name="Google Shape;7942;p50"/>
            <p:cNvSpPr/>
            <p:nvPr/>
          </p:nvSpPr>
          <p:spPr>
            <a:xfrm>
              <a:off x="8105179" y="2931390"/>
              <a:ext cx="142158" cy="154596"/>
            </a:xfrm>
            <a:custGeom>
              <a:avLst/>
              <a:gdLst/>
              <a:ahLst/>
              <a:cxnLst/>
              <a:rect l="l" t="t" r="r" b="b"/>
              <a:pathLst>
                <a:path w="5429" h="5904" extrusionOk="0">
                  <a:moveTo>
                    <a:pt x="687" y="0"/>
                  </a:moveTo>
                  <a:lnTo>
                    <a:pt x="687" y="2404"/>
                  </a:lnTo>
                  <a:lnTo>
                    <a:pt x="611" y="2404"/>
                  </a:lnTo>
                  <a:cubicBezTo>
                    <a:pt x="325" y="2404"/>
                    <a:pt x="77" y="2614"/>
                    <a:pt x="39" y="2900"/>
                  </a:cubicBezTo>
                  <a:cubicBezTo>
                    <a:pt x="0" y="3215"/>
                    <a:pt x="258" y="3501"/>
                    <a:pt x="582" y="3501"/>
                  </a:cubicBezTo>
                  <a:lnTo>
                    <a:pt x="725" y="3501"/>
                  </a:lnTo>
                  <a:cubicBezTo>
                    <a:pt x="932" y="4904"/>
                    <a:pt x="2140" y="5903"/>
                    <a:pt x="3516" y="5903"/>
                  </a:cubicBezTo>
                  <a:cubicBezTo>
                    <a:pt x="3666" y="5903"/>
                    <a:pt x="3817" y="5891"/>
                    <a:pt x="3969" y="5867"/>
                  </a:cubicBezTo>
                  <a:cubicBezTo>
                    <a:pt x="2805" y="5686"/>
                    <a:pt x="1880" y="4818"/>
                    <a:pt x="1632" y="3673"/>
                  </a:cubicBezTo>
                  <a:cubicBezTo>
                    <a:pt x="1584" y="3482"/>
                    <a:pt x="1670" y="3301"/>
                    <a:pt x="1832" y="3205"/>
                  </a:cubicBezTo>
                  <a:cubicBezTo>
                    <a:pt x="2910" y="2595"/>
                    <a:pt x="3902" y="1832"/>
                    <a:pt x="4780" y="964"/>
                  </a:cubicBezTo>
                  <a:cubicBezTo>
                    <a:pt x="5047" y="677"/>
                    <a:pt x="5266" y="353"/>
                    <a:pt x="5429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3" name="Google Shape;7943;p50"/>
            <p:cNvSpPr/>
            <p:nvPr/>
          </p:nvSpPr>
          <p:spPr>
            <a:xfrm>
              <a:off x="8172134" y="3034350"/>
              <a:ext cx="50720" cy="17230"/>
            </a:xfrm>
            <a:custGeom>
              <a:avLst/>
              <a:gdLst/>
              <a:ahLst/>
              <a:cxnLst/>
              <a:rect l="l" t="t" r="r" b="b"/>
              <a:pathLst>
                <a:path w="1937" h="658" extrusionOk="0">
                  <a:moveTo>
                    <a:pt x="315" y="0"/>
                  </a:moveTo>
                  <a:cubicBezTo>
                    <a:pt x="145" y="0"/>
                    <a:pt x="0" y="218"/>
                    <a:pt x="162" y="380"/>
                  </a:cubicBezTo>
                  <a:cubicBezTo>
                    <a:pt x="372" y="562"/>
                    <a:pt x="651" y="657"/>
                    <a:pt x="933" y="657"/>
                  </a:cubicBezTo>
                  <a:cubicBezTo>
                    <a:pt x="946" y="657"/>
                    <a:pt x="960" y="657"/>
                    <a:pt x="973" y="657"/>
                  </a:cubicBezTo>
                  <a:cubicBezTo>
                    <a:pt x="986" y="657"/>
                    <a:pt x="999" y="657"/>
                    <a:pt x="1012" y="657"/>
                  </a:cubicBezTo>
                  <a:cubicBezTo>
                    <a:pt x="1286" y="657"/>
                    <a:pt x="1565" y="562"/>
                    <a:pt x="1774" y="380"/>
                  </a:cubicBezTo>
                  <a:cubicBezTo>
                    <a:pt x="1936" y="218"/>
                    <a:pt x="1792" y="0"/>
                    <a:pt x="1621" y="0"/>
                  </a:cubicBezTo>
                  <a:cubicBezTo>
                    <a:pt x="1571" y="0"/>
                    <a:pt x="1517" y="19"/>
                    <a:pt x="1469" y="65"/>
                  </a:cubicBezTo>
                  <a:cubicBezTo>
                    <a:pt x="1317" y="170"/>
                    <a:pt x="1142" y="223"/>
                    <a:pt x="968" y="223"/>
                  </a:cubicBezTo>
                  <a:cubicBezTo>
                    <a:pt x="794" y="223"/>
                    <a:pt x="620" y="170"/>
                    <a:pt x="468" y="65"/>
                  </a:cubicBezTo>
                  <a:cubicBezTo>
                    <a:pt x="419" y="19"/>
                    <a:pt x="366" y="0"/>
                    <a:pt x="31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4" name="Google Shape;7944;p50"/>
            <p:cNvSpPr/>
            <p:nvPr/>
          </p:nvSpPr>
          <p:spPr>
            <a:xfrm>
              <a:off x="8157391" y="2994444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6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5" name="Google Shape;7945;p50"/>
            <p:cNvSpPr/>
            <p:nvPr/>
          </p:nvSpPr>
          <p:spPr>
            <a:xfrm>
              <a:off x="8226075" y="2994444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6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6" name="Google Shape;7946;p50"/>
            <p:cNvSpPr/>
            <p:nvPr/>
          </p:nvSpPr>
          <p:spPr>
            <a:xfrm>
              <a:off x="8128405" y="2977345"/>
              <a:ext cx="63734" cy="51480"/>
            </a:xfrm>
            <a:custGeom>
              <a:avLst/>
              <a:gdLst/>
              <a:ahLst/>
              <a:cxnLst/>
              <a:rect l="l" t="t" r="r" b="b"/>
              <a:pathLst>
                <a:path w="2434" h="1966" extrusionOk="0">
                  <a:moveTo>
                    <a:pt x="1956" y="430"/>
                  </a:moveTo>
                  <a:lnTo>
                    <a:pt x="1880" y="964"/>
                  </a:lnTo>
                  <a:cubicBezTo>
                    <a:pt x="1832" y="1288"/>
                    <a:pt x="1556" y="1527"/>
                    <a:pt x="1231" y="1527"/>
                  </a:cubicBezTo>
                  <a:lnTo>
                    <a:pt x="1021" y="1527"/>
                  </a:lnTo>
                  <a:cubicBezTo>
                    <a:pt x="802" y="1527"/>
                    <a:pt x="621" y="1365"/>
                    <a:pt x="592" y="1145"/>
                  </a:cubicBezTo>
                  <a:lnTo>
                    <a:pt x="487" y="430"/>
                  </a:lnTo>
                  <a:close/>
                  <a:moveTo>
                    <a:pt x="239" y="0"/>
                  </a:moveTo>
                  <a:cubicBezTo>
                    <a:pt x="105" y="0"/>
                    <a:pt x="1" y="115"/>
                    <a:pt x="20" y="248"/>
                  </a:cubicBezTo>
                  <a:lnTo>
                    <a:pt x="163" y="1212"/>
                  </a:lnTo>
                  <a:cubicBezTo>
                    <a:pt x="220" y="1641"/>
                    <a:pt x="592" y="1956"/>
                    <a:pt x="1021" y="1966"/>
                  </a:cubicBezTo>
                  <a:lnTo>
                    <a:pt x="1222" y="1966"/>
                  </a:lnTo>
                  <a:cubicBezTo>
                    <a:pt x="1765" y="1956"/>
                    <a:pt x="2223" y="1565"/>
                    <a:pt x="2309" y="1021"/>
                  </a:cubicBezTo>
                  <a:lnTo>
                    <a:pt x="2414" y="248"/>
                  </a:lnTo>
                  <a:cubicBezTo>
                    <a:pt x="2433" y="115"/>
                    <a:pt x="2338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7" name="Google Shape;7947;p50"/>
            <p:cNvSpPr/>
            <p:nvPr/>
          </p:nvSpPr>
          <p:spPr>
            <a:xfrm>
              <a:off x="8220340" y="2891406"/>
              <a:ext cx="62975" cy="105945"/>
            </a:xfrm>
            <a:custGeom>
              <a:avLst/>
              <a:gdLst/>
              <a:ahLst/>
              <a:cxnLst/>
              <a:rect l="l" t="t" r="r" b="b"/>
              <a:pathLst>
                <a:path w="2405" h="4046" extrusionOk="0">
                  <a:moveTo>
                    <a:pt x="0" y="1"/>
                  </a:moveTo>
                  <a:lnTo>
                    <a:pt x="0" y="1747"/>
                  </a:lnTo>
                  <a:cubicBezTo>
                    <a:pt x="1050" y="4046"/>
                    <a:pt x="2404" y="4046"/>
                    <a:pt x="2404" y="4046"/>
                  </a:cubicBezTo>
                  <a:lnTo>
                    <a:pt x="2404" y="1747"/>
                  </a:lnTo>
                  <a:cubicBezTo>
                    <a:pt x="2404" y="783"/>
                    <a:pt x="1622" y="1"/>
                    <a:pt x="659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8" name="Google Shape;7948;p50"/>
            <p:cNvSpPr/>
            <p:nvPr/>
          </p:nvSpPr>
          <p:spPr>
            <a:xfrm>
              <a:off x="8101513" y="2879911"/>
              <a:ext cx="141085" cy="145143"/>
            </a:xfrm>
            <a:custGeom>
              <a:avLst/>
              <a:gdLst/>
              <a:ahLst/>
              <a:cxnLst/>
              <a:rect l="l" t="t" r="r" b="b"/>
              <a:pathLst>
                <a:path w="5388" h="5543" extrusionOk="0">
                  <a:moveTo>
                    <a:pt x="3670" y="1"/>
                  </a:moveTo>
                  <a:cubicBezTo>
                    <a:pt x="1867" y="1"/>
                    <a:pt x="121" y="1537"/>
                    <a:pt x="121" y="3502"/>
                  </a:cubicBezTo>
                  <a:cubicBezTo>
                    <a:pt x="131" y="4103"/>
                    <a:pt x="93" y="4704"/>
                    <a:pt x="16" y="5305"/>
                  </a:cubicBezTo>
                  <a:cubicBezTo>
                    <a:pt x="1" y="5437"/>
                    <a:pt x="105" y="5543"/>
                    <a:pt x="221" y="5543"/>
                  </a:cubicBezTo>
                  <a:cubicBezTo>
                    <a:pt x="248" y="5543"/>
                    <a:pt x="275" y="5537"/>
                    <a:pt x="303" y="5524"/>
                  </a:cubicBezTo>
                  <a:cubicBezTo>
                    <a:pt x="1905" y="4838"/>
                    <a:pt x="3365" y="3845"/>
                    <a:pt x="4605" y="2624"/>
                  </a:cubicBezTo>
                  <a:cubicBezTo>
                    <a:pt x="4863" y="2357"/>
                    <a:pt x="5072" y="2042"/>
                    <a:pt x="5216" y="1699"/>
                  </a:cubicBezTo>
                  <a:cubicBezTo>
                    <a:pt x="5387" y="1298"/>
                    <a:pt x="5340" y="831"/>
                    <a:pt x="5082" y="478"/>
                  </a:cubicBezTo>
                  <a:cubicBezTo>
                    <a:pt x="4929" y="278"/>
                    <a:pt x="4729" y="134"/>
                    <a:pt x="4491" y="68"/>
                  </a:cubicBezTo>
                  <a:cubicBezTo>
                    <a:pt x="4367" y="20"/>
                    <a:pt x="4233" y="1"/>
                    <a:pt x="409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9" name="Google Shape;7949;p50"/>
            <p:cNvSpPr/>
            <p:nvPr/>
          </p:nvSpPr>
          <p:spPr>
            <a:xfrm>
              <a:off x="8277528" y="3152706"/>
              <a:ext cx="46740" cy="81697"/>
            </a:xfrm>
            <a:custGeom>
              <a:avLst/>
              <a:gdLst/>
              <a:ahLst/>
              <a:cxnLst/>
              <a:rect l="l" t="t" r="r" b="b"/>
              <a:pathLst>
                <a:path w="1785" h="3120" extrusionOk="0">
                  <a:moveTo>
                    <a:pt x="1499" y="0"/>
                  </a:moveTo>
                  <a:lnTo>
                    <a:pt x="373" y="993"/>
                  </a:lnTo>
                  <a:cubicBezTo>
                    <a:pt x="134" y="1202"/>
                    <a:pt x="1" y="1498"/>
                    <a:pt x="1" y="1813"/>
                  </a:cubicBezTo>
                  <a:lnTo>
                    <a:pt x="1" y="3120"/>
                  </a:lnTo>
                  <a:lnTo>
                    <a:pt x="440" y="3120"/>
                  </a:lnTo>
                  <a:lnTo>
                    <a:pt x="440" y="1813"/>
                  </a:lnTo>
                  <a:cubicBezTo>
                    <a:pt x="440" y="1622"/>
                    <a:pt x="516" y="1441"/>
                    <a:pt x="659" y="1317"/>
                  </a:cubicBezTo>
                  <a:lnTo>
                    <a:pt x="1785" y="334"/>
                  </a:lnTo>
                  <a:cubicBezTo>
                    <a:pt x="1709" y="210"/>
                    <a:pt x="1613" y="96"/>
                    <a:pt x="1499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0" name="Google Shape;7950;p50"/>
            <p:cNvSpPr/>
            <p:nvPr/>
          </p:nvSpPr>
          <p:spPr>
            <a:xfrm>
              <a:off x="8070693" y="3152706"/>
              <a:ext cx="46740" cy="81697"/>
            </a:xfrm>
            <a:custGeom>
              <a:avLst/>
              <a:gdLst/>
              <a:ahLst/>
              <a:cxnLst/>
              <a:rect l="l" t="t" r="r" b="b"/>
              <a:pathLst>
                <a:path w="1785" h="3120" extrusionOk="0">
                  <a:moveTo>
                    <a:pt x="287" y="0"/>
                  </a:moveTo>
                  <a:cubicBezTo>
                    <a:pt x="173" y="96"/>
                    <a:pt x="77" y="210"/>
                    <a:pt x="1" y="334"/>
                  </a:cubicBezTo>
                  <a:lnTo>
                    <a:pt x="1127" y="1317"/>
                  </a:lnTo>
                  <a:cubicBezTo>
                    <a:pt x="1270" y="1441"/>
                    <a:pt x="1346" y="1622"/>
                    <a:pt x="1346" y="1813"/>
                  </a:cubicBezTo>
                  <a:lnTo>
                    <a:pt x="1346" y="3120"/>
                  </a:lnTo>
                  <a:lnTo>
                    <a:pt x="1785" y="3120"/>
                  </a:lnTo>
                  <a:lnTo>
                    <a:pt x="1785" y="1813"/>
                  </a:lnTo>
                  <a:cubicBezTo>
                    <a:pt x="1785" y="1498"/>
                    <a:pt x="1651" y="1202"/>
                    <a:pt x="1413" y="993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1" name="Google Shape;7951;p50"/>
            <p:cNvSpPr/>
            <p:nvPr/>
          </p:nvSpPr>
          <p:spPr>
            <a:xfrm>
              <a:off x="8202849" y="2977345"/>
              <a:ext cx="63734" cy="51480"/>
            </a:xfrm>
            <a:custGeom>
              <a:avLst/>
              <a:gdLst/>
              <a:ahLst/>
              <a:cxnLst/>
              <a:rect l="l" t="t" r="r" b="b"/>
              <a:pathLst>
                <a:path w="2434" h="1966" extrusionOk="0">
                  <a:moveTo>
                    <a:pt x="487" y="430"/>
                  </a:moveTo>
                  <a:lnTo>
                    <a:pt x="1947" y="439"/>
                  </a:lnTo>
                  <a:lnTo>
                    <a:pt x="1842" y="1155"/>
                  </a:lnTo>
                  <a:cubicBezTo>
                    <a:pt x="1813" y="1365"/>
                    <a:pt x="1632" y="1527"/>
                    <a:pt x="1412" y="1527"/>
                  </a:cubicBezTo>
                  <a:lnTo>
                    <a:pt x="1212" y="1527"/>
                  </a:lnTo>
                  <a:cubicBezTo>
                    <a:pt x="878" y="1527"/>
                    <a:pt x="611" y="1288"/>
                    <a:pt x="563" y="964"/>
                  </a:cubicBezTo>
                  <a:lnTo>
                    <a:pt x="487" y="430"/>
                  </a:lnTo>
                  <a:close/>
                  <a:moveTo>
                    <a:pt x="229" y="0"/>
                  </a:moveTo>
                  <a:cubicBezTo>
                    <a:pt x="96" y="0"/>
                    <a:pt x="0" y="115"/>
                    <a:pt x="20" y="248"/>
                  </a:cubicBezTo>
                  <a:lnTo>
                    <a:pt x="124" y="1021"/>
                  </a:lnTo>
                  <a:cubicBezTo>
                    <a:pt x="210" y="1565"/>
                    <a:pt x="668" y="1956"/>
                    <a:pt x="1212" y="1966"/>
                  </a:cubicBezTo>
                  <a:lnTo>
                    <a:pt x="1412" y="1966"/>
                  </a:lnTo>
                  <a:cubicBezTo>
                    <a:pt x="1842" y="1956"/>
                    <a:pt x="2214" y="1641"/>
                    <a:pt x="2271" y="1212"/>
                  </a:cubicBezTo>
                  <a:lnTo>
                    <a:pt x="2414" y="248"/>
                  </a:lnTo>
                  <a:cubicBezTo>
                    <a:pt x="2433" y="115"/>
                    <a:pt x="2328" y="0"/>
                    <a:pt x="2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2" name="Google Shape;7952;p50"/>
          <p:cNvGrpSpPr/>
          <p:nvPr/>
        </p:nvGrpSpPr>
        <p:grpSpPr>
          <a:xfrm>
            <a:off x="8064199" y="4268318"/>
            <a:ext cx="270308" cy="354493"/>
            <a:chOff x="8064199" y="4268318"/>
            <a:chExt cx="270308" cy="354493"/>
          </a:xfrm>
        </p:grpSpPr>
        <p:sp>
          <p:nvSpPr>
            <p:cNvPr id="7953" name="Google Shape;7953;p50"/>
            <p:cNvSpPr/>
            <p:nvPr/>
          </p:nvSpPr>
          <p:spPr>
            <a:xfrm>
              <a:off x="8064199" y="4470911"/>
              <a:ext cx="270308" cy="151899"/>
            </a:xfrm>
            <a:custGeom>
              <a:avLst/>
              <a:gdLst/>
              <a:ahLst/>
              <a:cxnLst/>
              <a:rect l="l" t="t" r="r" b="b"/>
              <a:pathLst>
                <a:path w="10323" h="5801" extrusionOk="0">
                  <a:moveTo>
                    <a:pt x="3655" y="0"/>
                  </a:moveTo>
                  <a:lnTo>
                    <a:pt x="3655" y="1021"/>
                  </a:lnTo>
                  <a:cubicBezTo>
                    <a:pt x="3655" y="1307"/>
                    <a:pt x="3464" y="1555"/>
                    <a:pt x="3197" y="1641"/>
                  </a:cubicBezTo>
                  <a:lnTo>
                    <a:pt x="1079" y="2261"/>
                  </a:lnTo>
                  <a:cubicBezTo>
                    <a:pt x="440" y="2443"/>
                    <a:pt x="1" y="3034"/>
                    <a:pt x="1" y="3702"/>
                  </a:cubicBezTo>
                  <a:lnTo>
                    <a:pt x="1" y="5162"/>
                  </a:lnTo>
                  <a:cubicBezTo>
                    <a:pt x="1" y="5515"/>
                    <a:pt x="287" y="5801"/>
                    <a:pt x="650" y="5801"/>
                  </a:cubicBezTo>
                  <a:lnTo>
                    <a:pt x="9674" y="5801"/>
                  </a:lnTo>
                  <a:cubicBezTo>
                    <a:pt x="10027" y="5801"/>
                    <a:pt x="10323" y="5515"/>
                    <a:pt x="10323" y="5162"/>
                  </a:cubicBezTo>
                  <a:lnTo>
                    <a:pt x="10323" y="3702"/>
                  </a:lnTo>
                  <a:cubicBezTo>
                    <a:pt x="10323" y="3034"/>
                    <a:pt x="9884" y="2452"/>
                    <a:pt x="9245" y="2261"/>
                  </a:cubicBezTo>
                  <a:lnTo>
                    <a:pt x="7127" y="1641"/>
                  </a:lnTo>
                  <a:cubicBezTo>
                    <a:pt x="6850" y="1555"/>
                    <a:pt x="6669" y="1307"/>
                    <a:pt x="6669" y="1021"/>
                  </a:cubicBezTo>
                  <a:lnTo>
                    <a:pt x="6669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4" name="Google Shape;7954;p50"/>
            <p:cNvSpPr/>
            <p:nvPr/>
          </p:nvSpPr>
          <p:spPr>
            <a:xfrm>
              <a:off x="8159879" y="4470911"/>
              <a:ext cx="78974" cy="22441"/>
            </a:xfrm>
            <a:custGeom>
              <a:avLst/>
              <a:gdLst/>
              <a:ahLst/>
              <a:cxnLst/>
              <a:rect l="l" t="t" r="r" b="b"/>
              <a:pathLst>
                <a:path w="3016" h="857" extrusionOk="0">
                  <a:moveTo>
                    <a:pt x="1" y="0"/>
                  </a:moveTo>
                  <a:lnTo>
                    <a:pt x="1" y="477"/>
                  </a:lnTo>
                  <a:cubicBezTo>
                    <a:pt x="473" y="730"/>
                    <a:pt x="990" y="857"/>
                    <a:pt x="1508" y="857"/>
                  </a:cubicBezTo>
                  <a:cubicBezTo>
                    <a:pt x="2025" y="857"/>
                    <a:pt x="2543" y="730"/>
                    <a:pt x="3015" y="477"/>
                  </a:cubicBezTo>
                  <a:lnTo>
                    <a:pt x="3015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5" name="Google Shape;7955;p50"/>
            <p:cNvSpPr/>
            <p:nvPr/>
          </p:nvSpPr>
          <p:spPr>
            <a:xfrm>
              <a:off x="8159879" y="4470911"/>
              <a:ext cx="78974" cy="22441"/>
            </a:xfrm>
            <a:custGeom>
              <a:avLst/>
              <a:gdLst/>
              <a:ahLst/>
              <a:cxnLst/>
              <a:rect l="l" t="t" r="r" b="b"/>
              <a:pathLst>
                <a:path w="3016" h="857" extrusionOk="0">
                  <a:moveTo>
                    <a:pt x="1" y="0"/>
                  </a:moveTo>
                  <a:lnTo>
                    <a:pt x="1" y="477"/>
                  </a:lnTo>
                  <a:cubicBezTo>
                    <a:pt x="473" y="730"/>
                    <a:pt x="990" y="857"/>
                    <a:pt x="1508" y="857"/>
                  </a:cubicBezTo>
                  <a:cubicBezTo>
                    <a:pt x="2025" y="857"/>
                    <a:pt x="2543" y="730"/>
                    <a:pt x="3015" y="477"/>
                  </a:cubicBezTo>
                  <a:lnTo>
                    <a:pt x="3015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6" name="Google Shape;7956;p50"/>
            <p:cNvSpPr/>
            <p:nvPr/>
          </p:nvSpPr>
          <p:spPr>
            <a:xfrm>
              <a:off x="8238827" y="4498877"/>
              <a:ext cx="95680" cy="123934"/>
            </a:xfrm>
            <a:custGeom>
              <a:avLst/>
              <a:gdLst/>
              <a:ahLst/>
              <a:cxnLst/>
              <a:rect l="l" t="t" r="r" b="b"/>
              <a:pathLst>
                <a:path w="3654" h="4733" extrusionOk="0">
                  <a:moveTo>
                    <a:pt x="0" y="1"/>
                  </a:moveTo>
                  <a:lnTo>
                    <a:pt x="0" y="4733"/>
                  </a:lnTo>
                  <a:lnTo>
                    <a:pt x="3005" y="4733"/>
                  </a:lnTo>
                  <a:cubicBezTo>
                    <a:pt x="3368" y="4733"/>
                    <a:pt x="3654" y="4447"/>
                    <a:pt x="3654" y="4084"/>
                  </a:cubicBezTo>
                  <a:lnTo>
                    <a:pt x="3654" y="2634"/>
                  </a:lnTo>
                  <a:cubicBezTo>
                    <a:pt x="3654" y="1966"/>
                    <a:pt x="3215" y="1375"/>
                    <a:pt x="2576" y="1193"/>
                  </a:cubicBezTo>
                  <a:lnTo>
                    <a:pt x="458" y="573"/>
                  </a:lnTo>
                  <a:cubicBezTo>
                    <a:pt x="201" y="497"/>
                    <a:pt x="19" y="268"/>
                    <a:pt x="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7" name="Google Shape;7957;p50"/>
            <p:cNvSpPr/>
            <p:nvPr/>
          </p:nvSpPr>
          <p:spPr>
            <a:xfrm>
              <a:off x="8238827" y="4497384"/>
              <a:ext cx="44226" cy="125426"/>
            </a:xfrm>
            <a:custGeom>
              <a:avLst/>
              <a:gdLst/>
              <a:ahLst/>
              <a:cxnLst/>
              <a:rect l="l" t="t" r="r" b="b"/>
              <a:pathLst>
                <a:path w="1689" h="4790" extrusionOk="0">
                  <a:moveTo>
                    <a:pt x="0" y="1"/>
                  </a:moveTo>
                  <a:lnTo>
                    <a:pt x="0" y="4790"/>
                  </a:lnTo>
                  <a:lnTo>
                    <a:pt x="1288" y="4790"/>
                  </a:lnTo>
                  <a:lnTo>
                    <a:pt x="1660" y="3120"/>
                  </a:lnTo>
                  <a:cubicBezTo>
                    <a:pt x="1689" y="2958"/>
                    <a:pt x="1632" y="2786"/>
                    <a:pt x="1498" y="2681"/>
                  </a:cubicBezTo>
                  <a:lnTo>
                    <a:pt x="1059" y="2357"/>
                  </a:lnTo>
                  <a:cubicBezTo>
                    <a:pt x="935" y="2262"/>
                    <a:pt x="868" y="2109"/>
                    <a:pt x="897" y="1956"/>
                  </a:cubicBezTo>
                  <a:lnTo>
                    <a:pt x="1050" y="878"/>
                  </a:lnTo>
                  <a:cubicBezTo>
                    <a:pt x="1059" y="754"/>
                    <a:pt x="1031" y="630"/>
                    <a:pt x="945" y="535"/>
                  </a:cubicBezTo>
                  <a:cubicBezTo>
                    <a:pt x="773" y="344"/>
                    <a:pt x="430" y="39"/>
                    <a:pt x="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8" name="Google Shape;7958;p50"/>
            <p:cNvSpPr/>
            <p:nvPr/>
          </p:nvSpPr>
          <p:spPr>
            <a:xfrm>
              <a:off x="8064199" y="4498877"/>
              <a:ext cx="95706" cy="123934"/>
            </a:xfrm>
            <a:custGeom>
              <a:avLst/>
              <a:gdLst/>
              <a:ahLst/>
              <a:cxnLst/>
              <a:rect l="l" t="t" r="r" b="b"/>
              <a:pathLst>
                <a:path w="3655" h="4733" extrusionOk="0">
                  <a:moveTo>
                    <a:pt x="3655" y="1"/>
                  </a:moveTo>
                  <a:cubicBezTo>
                    <a:pt x="3636" y="268"/>
                    <a:pt x="3454" y="497"/>
                    <a:pt x="3197" y="573"/>
                  </a:cubicBezTo>
                  <a:lnTo>
                    <a:pt x="1079" y="1193"/>
                  </a:lnTo>
                  <a:cubicBezTo>
                    <a:pt x="440" y="1375"/>
                    <a:pt x="1" y="1966"/>
                    <a:pt x="1" y="2634"/>
                  </a:cubicBezTo>
                  <a:lnTo>
                    <a:pt x="1" y="4084"/>
                  </a:lnTo>
                  <a:cubicBezTo>
                    <a:pt x="1" y="4447"/>
                    <a:pt x="287" y="4733"/>
                    <a:pt x="650" y="4733"/>
                  </a:cubicBezTo>
                  <a:lnTo>
                    <a:pt x="3655" y="4733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9" name="Google Shape;7959;p50"/>
            <p:cNvSpPr/>
            <p:nvPr/>
          </p:nvSpPr>
          <p:spPr>
            <a:xfrm>
              <a:off x="8115417" y="4497384"/>
              <a:ext cx="44488" cy="125426"/>
            </a:xfrm>
            <a:custGeom>
              <a:avLst/>
              <a:gdLst/>
              <a:ahLst/>
              <a:cxnLst/>
              <a:rect l="l" t="t" r="r" b="b"/>
              <a:pathLst>
                <a:path w="1699" h="4790" extrusionOk="0">
                  <a:moveTo>
                    <a:pt x="1699" y="1"/>
                  </a:moveTo>
                  <a:cubicBezTo>
                    <a:pt x="1260" y="39"/>
                    <a:pt x="926" y="344"/>
                    <a:pt x="754" y="535"/>
                  </a:cubicBezTo>
                  <a:cubicBezTo>
                    <a:pt x="668" y="630"/>
                    <a:pt x="630" y="754"/>
                    <a:pt x="649" y="878"/>
                  </a:cubicBezTo>
                  <a:lnTo>
                    <a:pt x="802" y="1956"/>
                  </a:lnTo>
                  <a:cubicBezTo>
                    <a:pt x="830" y="2109"/>
                    <a:pt x="764" y="2262"/>
                    <a:pt x="640" y="2357"/>
                  </a:cubicBezTo>
                  <a:lnTo>
                    <a:pt x="201" y="2681"/>
                  </a:lnTo>
                  <a:cubicBezTo>
                    <a:pt x="67" y="2786"/>
                    <a:pt x="0" y="2958"/>
                    <a:pt x="39" y="3120"/>
                  </a:cubicBezTo>
                  <a:lnTo>
                    <a:pt x="411" y="4790"/>
                  </a:lnTo>
                  <a:lnTo>
                    <a:pt x="1699" y="4790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0" name="Google Shape;7960;p50"/>
            <p:cNvSpPr/>
            <p:nvPr/>
          </p:nvSpPr>
          <p:spPr>
            <a:xfrm>
              <a:off x="8160141" y="4541113"/>
              <a:ext cx="78712" cy="81697"/>
            </a:xfrm>
            <a:custGeom>
              <a:avLst/>
              <a:gdLst/>
              <a:ahLst/>
              <a:cxnLst/>
              <a:rect l="l" t="t" r="r" b="b"/>
              <a:pathLst>
                <a:path w="3006" h="3120" extrusionOk="0">
                  <a:moveTo>
                    <a:pt x="0" y="0"/>
                  </a:moveTo>
                  <a:lnTo>
                    <a:pt x="0" y="3120"/>
                  </a:lnTo>
                  <a:lnTo>
                    <a:pt x="3005" y="3120"/>
                  </a:lnTo>
                  <a:lnTo>
                    <a:pt x="3005" y="0"/>
                  </a:lnTo>
                  <a:cubicBezTo>
                    <a:pt x="2585" y="353"/>
                    <a:pt x="2051" y="544"/>
                    <a:pt x="1507" y="544"/>
                  </a:cubicBezTo>
                  <a:cubicBezTo>
                    <a:pt x="954" y="544"/>
                    <a:pt x="420" y="353"/>
                    <a:pt x="0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1" name="Google Shape;7961;p50"/>
            <p:cNvSpPr/>
            <p:nvPr/>
          </p:nvSpPr>
          <p:spPr>
            <a:xfrm>
              <a:off x="8159879" y="4525114"/>
              <a:ext cx="78974" cy="41372"/>
            </a:xfrm>
            <a:custGeom>
              <a:avLst/>
              <a:gdLst/>
              <a:ahLst/>
              <a:cxnLst/>
              <a:rect l="l" t="t" r="r" b="b"/>
              <a:pathLst>
                <a:path w="3016" h="1580" extrusionOk="0">
                  <a:moveTo>
                    <a:pt x="1" y="1"/>
                  </a:moveTo>
                  <a:lnTo>
                    <a:pt x="1" y="1136"/>
                  </a:lnTo>
                  <a:cubicBezTo>
                    <a:pt x="459" y="1432"/>
                    <a:pt x="983" y="1580"/>
                    <a:pt x="1508" y="1580"/>
                  </a:cubicBezTo>
                  <a:cubicBezTo>
                    <a:pt x="2033" y="1580"/>
                    <a:pt x="2557" y="1432"/>
                    <a:pt x="3015" y="1136"/>
                  </a:cubicBezTo>
                  <a:lnTo>
                    <a:pt x="3015" y="1"/>
                  </a:lnTo>
                  <a:cubicBezTo>
                    <a:pt x="2629" y="482"/>
                    <a:pt x="2068" y="723"/>
                    <a:pt x="1508" y="723"/>
                  </a:cubicBezTo>
                  <a:cubicBezTo>
                    <a:pt x="947" y="723"/>
                    <a:pt x="387" y="482"/>
                    <a:pt x="1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2" name="Google Shape;7962;p50"/>
            <p:cNvSpPr/>
            <p:nvPr/>
          </p:nvSpPr>
          <p:spPr>
            <a:xfrm>
              <a:off x="8075459" y="4268318"/>
              <a:ext cx="247815" cy="196885"/>
            </a:xfrm>
            <a:custGeom>
              <a:avLst/>
              <a:gdLst/>
              <a:ahLst/>
              <a:cxnLst/>
              <a:rect l="l" t="t" r="r" b="b"/>
              <a:pathLst>
                <a:path w="9464" h="7519" extrusionOk="0">
                  <a:moveTo>
                    <a:pt x="3768" y="1"/>
                  </a:moveTo>
                  <a:cubicBezTo>
                    <a:pt x="1689" y="1"/>
                    <a:pt x="0" y="1680"/>
                    <a:pt x="0" y="3759"/>
                  </a:cubicBezTo>
                  <a:cubicBezTo>
                    <a:pt x="0" y="5839"/>
                    <a:pt x="1689" y="7518"/>
                    <a:pt x="3768" y="7518"/>
                  </a:cubicBezTo>
                  <a:lnTo>
                    <a:pt x="5695" y="7518"/>
                  </a:lnTo>
                  <a:cubicBezTo>
                    <a:pt x="7775" y="7518"/>
                    <a:pt x="9464" y="5839"/>
                    <a:pt x="9464" y="3759"/>
                  </a:cubicBezTo>
                  <a:cubicBezTo>
                    <a:pt x="9464" y="1680"/>
                    <a:pt x="7775" y="1"/>
                    <a:pt x="569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3" name="Google Shape;7963;p50"/>
            <p:cNvSpPr/>
            <p:nvPr/>
          </p:nvSpPr>
          <p:spPr>
            <a:xfrm>
              <a:off x="8108164" y="4335770"/>
              <a:ext cx="181881" cy="146400"/>
            </a:xfrm>
            <a:custGeom>
              <a:avLst/>
              <a:gdLst/>
              <a:ahLst/>
              <a:cxnLst/>
              <a:rect l="l" t="t" r="r" b="b"/>
              <a:pathLst>
                <a:path w="6946" h="5591" extrusionOk="0">
                  <a:moveTo>
                    <a:pt x="1546" y="0"/>
                  </a:moveTo>
                  <a:cubicBezTo>
                    <a:pt x="1308" y="0"/>
                    <a:pt x="1117" y="191"/>
                    <a:pt x="1117" y="430"/>
                  </a:cubicBezTo>
                  <a:lnTo>
                    <a:pt x="1117" y="1508"/>
                  </a:lnTo>
                  <a:cubicBezTo>
                    <a:pt x="1117" y="1737"/>
                    <a:pt x="917" y="1937"/>
                    <a:pt x="678" y="1937"/>
                  </a:cubicBezTo>
                  <a:lnTo>
                    <a:pt x="602" y="1937"/>
                  </a:lnTo>
                  <a:cubicBezTo>
                    <a:pt x="596" y="1937"/>
                    <a:pt x="589" y="1937"/>
                    <a:pt x="583" y="1937"/>
                  </a:cubicBezTo>
                  <a:cubicBezTo>
                    <a:pt x="314" y="1937"/>
                    <a:pt x="76" y="2134"/>
                    <a:pt x="39" y="2414"/>
                  </a:cubicBezTo>
                  <a:cubicBezTo>
                    <a:pt x="1" y="2729"/>
                    <a:pt x="258" y="3005"/>
                    <a:pt x="573" y="3005"/>
                  </a:cubicBezTo>
                  <a:lnTo>
                    <a:pt x="697" y="3005"/>
                  </a:lnTo>
                  <a:cubicBezTo>
                    <a:pt x="802" y="4465"/>
                    <a:pt x="2014" y="5591"/>
                    <a:pt x="3473" y="5591"/>
                  </a:cubicBezTo>
                  <a:cubicBezTo>
                    <a:pt x="4943" y="5591"/>
                    <a:pt x="6154" y="4465"/>
                    <a:pt x="6259" y="3005"/>
                  </a:cubicBezTo>
                  <a:lnTo>
                    <a:pt x="6383" y="3005"/>
                  </a:lnTo>
                  <a:cubicBezTo>
                    <a:pt x="6698" y="3005"/>
                    <a:pt x="6946" y="2729"/>
                    <a:pt x="6917" y="2414"/>
                  </a:cubicBezTo>
                  <a:cubicBezTo>
                    <a:pt x="6871" y="2134"/>
                    <a:pt x="6642" y="1937"/>
                    <a:pt x="6373" y="1937"/>
                  </a:cubicBezTo>
                  <a:cubicBezTo>
                    <a:pt x="6367" y="1937"/>
                    <a:pt x="6361" y="1937"/>
                    <a:pt x="6354" y="1937"/>
                  </a:cubicBezTo>
                  <a:lnTo>
                    <a:pt x="6278" y="1937"/>
                  </a:lnTo>
                  <a:cubicBezTo>
                    <a:pt x="6040" y="1937"/>
                    <a:pt x="5839" y="1737"/>
                    <a:pt x="5839" y="1508"/>
                  </a:cubicBezTo>
                  <a:lnTo>
                    <a:pt x="5839" y="430"/>
                  </a:lnTo>
                  <a:cubicBezTo>
                    <a:pt x="5839" y="191"/>
                    <a:pt x="5648" y="0"/>
                    <a:pt x="5410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4" name="Google Shape;7964;p50"/>
            <p:cNvSpPr/>
            <p:nvPr/>
          </p:nvSpPr>
          <p:spPr>
            <a:xfrm>
              <a:off x="8108425" y="4335770"/>
              <a:ext cx="141661" cy="146400"/>
            </a:xfrm>
            <a:custGeom>
              <a:avLst/>
              <a:gdLst/>
              <a:ahLst/>
              <a:cxnLst/>
              <a:rect l="l" t="t" r="r" b="b"/>
              <a:pathLst>
                <a:path w="5410" h="5591" extrusionOk="0">
                  <a:moveTo>
                    <a:pt x="1536" y="0"/>
                  </a:moveTo>
                  <a:cubicBezTo>
                    <a:pt x="1298" y="0"/>
                    <a:pt x="1107" y="191"/>
                    <a:pt x="1107" y="430"/>
                  </a:cubicBezTo>
                  <a:lnTo>
                    <a:pt x="1107" y="1498"/>
                  </a:lnTo>
                  <a:cubicBezTo>
                    <a:pt x="1107" y="1737"/>
                    <a:pt x="916" y="1937"/>
                    <a:pt x="678" y="1937"/>
                  </a:cubicBezTo>
                  <a:lnTo>
                    <a:pt x="601" y="1937"/>
                  </a:lnTo>
                  <a:cubicBezTo>
                    <a:pt x="595" y="1937"/>
                    <a:pt x="588" y="1937"/>
                    <a:pt x="582" y="1937"/>
                  </a:cubicBezTo>
                  <a:cubicBezTo>
                    <a:pt x="304" y="1937"/>
                    <a:pt x="76" y="2134"/>
                    <a:pt x="39" y="2414"/>
                  </a:cubicBezTo>
                  <a:cubicBezTo>
                    <a:pt x="0" y="2729"/>
                    <a:pt x="248" y="3005"/>
                    <a:pt x="573" y="3005"/>
                  </a:cubicBezTo>
                  <a:lnTo>
                    <a:pt x="687" y="3005"/>
                  </a:lnTo>
                  <a:cubicBezTo>
                    <a:pt x="791" y="4481"/>
                    <a:pt x="2027" y="5590"/>
                    <a:pt x="3455" y="5590"/>
                  </a:cubicBezTo>
                  <a:cubicBezTo>
                    <a:pt x="3606" y="5590"/>
                    <a:pt x="3758" y="5578"/>
                    <a:pt x="3912" y="5553"/>
                  </a:cubicBezTo>
                  <a:cubicBezTo>
                    <a:pt x="2548" y="5343"/>
                    <a:pt x="1546" y="4169"/>
                    <a:pt x="1546" y="2796"/>
                  </a:cubicBezTo>
                  <a:lnTo>
                    <a:pt x="1546" y="1288"/>
                  </a:lnTo>
                  <a:cubicBezTo>
                    <a:pt x="1546" y="811"/>
                    <a:pt x="1927" y="430"/>
                    <a:pt x="2404" y="430"/>
                  </a:cubicBezTo>
                  <a:lnTo>
                    <a:pt x="4980" y="430"/>
                  </a:lnTo>
                  <a:cubicBezTo>
                    <a:pt x="5219" y="430"/>
                    <a:pt x="5410" y="229"/>
                    <a:pt x="54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5" name="Google Shape;7965;p50"/>
            <p:cNvSpPr/>
            <p:nvPr/>
          </p:nvSpPr>
          <p:spPr>
            <a:xfrm>
              <a:off x="8174569" y="4431241"/>
              <a:ext cx="49830" cy="17230"/>
            </a:xfrm>
            <a:custGeom>
              <a:avLst/>
              <a:gdLst/>
              <a:ahLst/>
              <a:cxnLst/>
              <a:rect l="l" t="t" r="r" b="b"/>
              <a:pathLst>
                <a:path w="1903" h="658" extrusionOk="0">
                  <a:moveTo>
                    <a:pt x="309" y="0"/>
                  </a:moveTo>
                  <a:cubicBezTo>
                    <a:pt x="141" y="0"/>
                    <a:pt x="1" y="219"/>
                    <a:pt x="155" y="380"/>
                  </a:cubicBezTo>
                  <a:cubicBezTo>
                    <a:pt x="365" y="554"/>
                    <a:pt x="637" y="657"/>
                    <a:pt x="919" y="657"/>
                  </a:cubicBezTo>
                  <a:cubicBezTo>
                    <a:pt x="932" y="657"/>
                    <a:pt x="944" y="657"/>
                    <a:pt x="956" y="657"/>
                  </a:cubicBezTo>
                  <a:cubicBezTo>
                    <a:pt x="968" y="657"/>
                    <a:pt x="980" y="657"/>
                    <a:pt x="992" y="657"/>
                  </a:cubicBezTo>
                  <a:cubicBezTo>
                    <a:pt x="1267" y="657"/>
                    <a:pt x="1538" y="554"/>
                    <a:pt x="1748" y="380"/>
                  </a:cubicBezTo>
                  <a:cubicBezTo>
                    <a:pt x="1903" y="219"/>
                    <a:pt x="1762" y="0"/>
                    <a:pt x="1594" y="0"/>
                  </a:cubicBezTo>
                  <a:cubicBezTo>
                    <a:pt x="1544" y="0"/>
                    <a:pt x="1491" y="19"/>
                    <a:pt x="1443" y="65"/>
                  </a:cubicBezTo>
                  <a:cubicBezTo>
                    <a:pt x="1295" y="170"/>
                    <a:pt x="1123" y="223"/>
                    <a:pt x="952" y="223"/>
                  </a:cubicBezTo>
                  <a:cubicBezTo>
                    <a:pt x="780" y="223"/>
                    <a:pt x="608" y="170"/>
                    <a:pt x="460" y="65"/>
                  </a:cubicBezTo>
                  <a:cubicBezTo>
                    <a:pt x="412" y="19"/>
                    <a:pt x="360" y="0"/>
                    <a:pt x="309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6" name="Google Shape;7966;p50"/>
            <p:cNvSpPr/>
            <p:nvPr/>
          </p:nvSpPr>
          <p:spPr>
            <a:xfrm>
              <a:off x="8134375" y="4380730"/>
              <a:ext cx="130218" cy="43572"/>
            </a:xfrm>
            <a:custGeom>
              <a:avLst/>
              <a:gdLst/>
              <a:ahLst/>
              <a:cxnLst/>
              <a:rect l="l" t="t" r="r" b="b"/>
              <a:pathLst>
                <a:path w="4973" h="1664" extrusionOk="0">
                  <a:moveTo>
                    <a:pt x="4001" y="0"/>
                  </a:moveTo>
                  <a:cubicBezTo>
                    <a:pt x="3994" y="0"/>
                    <a:pt x="3987" y="0"/>
                    <a:pt x="3980" y="1"/>
                  </a:cubicBezTo>
                  <a:lnTo>
                    <a:pt x="984" y="1"/>
                  </a:lnTo>
                  <a:cubicBezTo>
                    <a:pt x="603" y="1"/>
                    <a:pt x="269" y="239"/>
                    <a:pt x="154" y="611"/>
                  </a:cubicBezTo>
                  <a:cubicBezTo>
                    <a:pt x="0" y="1161"/>
                    <a:pt x="437" y="1664"/>
                    <a:pt x="957" y="1664"/>
                  </a:cubicBezTo>
                  <a:cubicBezTo>
                    <a:pt x="1050" y="1664"/>
                    <a:pt x="1146" y="1648"/>
                    <a:pt x="1242" y="1613"/>
                  </a:cubicBezTo>
                  <a:lnTo>
                    <a:pt x="1728" y="1432"/>
                  </a:lnTo>
                  <a:cubicBezTo>
                    <a:pt x="2053" y="1308"/>
                    <a:pt x="2272" y="993"/>
                    <a:pt x="2272" y="649"/>
                  </a:cubicBezTo>
                  <a:cubicBezTo>
                    <a:pt x="2272" y="535"/>
                    <a:pt x="2367" y="439"/>
                    <a:pt x="2482" y="439"/>
                  </a:cubicBezTo>
                  <a:cubicBezTo>
                    <a:pt x="2606" y="439"/>
                    <a:pt x="2701" y="535"/>
                    <a:pt x="2701" y="649"/>
                  </a:cubicBezTo>
                  <a:cubicBezTo>
                    <a:pt x="2701" y="993"/>
                    <a:pt x="2911" y="1308"/>
                    <a:pt x="3236" y="1432"/>
                  </a:cubicBezTo>
                  <a:lnTo>
                    <a:pt x="3732" y="1613"/>
                  </a:lnTo>
                  <a:cubicBezTo>
                    <a:pt x="3827" y="1648"/>
                    <a:pt x="3923" y="1664"/>
                    <a:pt x="4016" y="1664"/>
                  </a:cubicBezTo>
                  <a:cubicBezTo>
                    <a:pt x="4536" y="1664"/>
                    <a:pt x="4973" y="1161"/>
                    <a:pt x="4819" y="611"/>
                  </a:cubicBezTo>
                  <a:cubicBezTo>
                    <a:pt x="4707" y="246"/>
                    <a:pt x="4374" y="0"/>
                    <a:pt x="4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7" name="Google Shape;7967;p50"/>
            <p:cNvSpPr/>
            <p:nvPr/>
          </p:nvSpPr>
          <p:spPr>
            <a:xfrm>
              <a:off x="8148646" y="4391963"/>
              <a:ext cx="33752" cy="21000"/>
            </a:xfrm>
            <a:custGeom>
              <a:avLst/>
              <a:gdLst/>
              <a:ahLst/>
              <a:cxnLst/>
              <a:rect l="l" t="t" r="r" b="b"/>
              <a:pathLst>
                <a:path w="1289" h="802" extrusionOk="0">
                  <a:moveTo>
                    <a:pt x="401" y="1"/>
                  </a:moveTo>
                  <a:cubicBezTo>
                    <a:pt x="182" y="1"/>
                    <a:pt x="0" y="182"/>
                    <a:pt x="0" y="402"/>
                  </a:cubicBezTo>
                  <a:cubicBezTo>
                    <a:pt x="0" y="627"/>
                    <a:pt x="191" y="802"/>
                    <a:pt x="400" y="802"/>
                  </a:cubicBezTo>
                  <a:cubicBezTo>
                    <a:pt x="448" y="802"/>
                    <a:pt x="497" y="793"/>
                    <a:pt x="544" y="774"/>
                  </a:cubicBezTo>
                  <a:lnTo>
                    <a:pt x="1031" y="592"/>
                  </a:lnTo>
                  <a:cubicBezTo>
                    <a:pt x="1183" y="535"/>
                    <a:pt x="1288" y="392"/>
                    <a:pt x="1288" y="220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8" name="Google Shape;7968;p50"/>
            <p:cNvSpPr/>
            <p:nvPr/>
          </p:nvSpPr>
          <p:spPr>
            <a:xfrm>
              <a:off x="8216334" y="4391963"/>
              <a:ext cx="33752" cy="21079"/>
            </a:xfrm>
            <a:custGeom>
              <a:avLst/>
              <a:gdLst/>
              <a:ahLst/>
              <a:cxnLst/>
              <a:rect l="l" t="t" r="r" b="b"/>
              <a:pathLst>
                <a:path w="1289" h="805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392"/>
                    <a:pt x="106" y="535"/>
                    <a:pt x="258" y="592"/>
                  </a:cubicBezTo>
                  <a:lnTo>
                    <a:pt x="745" y="783"/>
                  </a:lnTo>
                  <a:cubicBezTo>
                    <a:pt x="791" y="797"/>
                    <a:pt x="838" y="805"/>
                    <a:pt x="886" y="805"/>
                  </a:cubicBezTo>
                  <a:cubicBezTo>
                    <a:pt x="966" y="805"/>
                    <a:pt x="1045" y="783"/>
                    <a:pt x="1117" y="735"/>
                  </a:cubicBezTo>
                  <a:cubicBezTo>
                    <a:pt x="1222" y="659"/>
                    <a:pt x="1289" y="535"/>
                    <a:pt x="1289" y="402"/>
                  </a:cubicBezTo>
                  <a:cubicBezTo>
                    <a:pt x="1289" y="182"/>
                    <a:pt x="1107" y="1"/>
                    <a:pt x="888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9" name="Google Shape;7969;p50"/>
            <p:cNvSpPr/>
            <p:nvPr/>
          </p:nvSpPr>
          <p:spPr>
            <a:xfrm>
              <a:off x="8159879" y="4391963"/>
              <a:ext cx="11260" cy="11286"/>
            </a:xfrm>
            <a:custGeom>
              <a:avLst/>
              <a:gdLst/>
              <a:ahLst/>
              <a:cxnLst/>
              <a:rect l="l" t="t" r="r" b="b"/>
              <a:pathLst>
                <a:path w="430" h="431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335"/>
                    <a:pt x="96" y="430"/>
                    <a:pt x="220" y="430"/>
                  </a:cubicBezTo>
                  <a:cubicBezTo>
                    <a:pt x="334" y="430"/>
                    <a:pt x="430" y="335"/>
                    <a:pt x="430" y="220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0" name="Google Shape;7970;p50"/>
            <p:cNvSpPr/>
            <p:nvPr/>
          </p:nvSpPr>
          <p:spPr>
            <a:xfrm>
              <a:off x="8227567" y="4391963"/>
              <a:ext cx="11286" cy="11286"/>
            </a:xfrm>
            <a:custGeom>
              <a:avLst/>
              <a:gdLst/>
              <a:ahLst/>
              <a:cxnLst/>
              <a:rect l="l" t="t" r="r" b="b"/>
              <a:pathLst>
                <a:path w="431" h="431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335"/>
                    <a:pt x="96" y="430"/>
                    <a:pt x="211" y="430"/>
                  </a:cubicBezTo>
                  <a:cubicBezTo>
                    <a:pt x="335" y="430"/>
                    <a:pt x="430" y="335"/>
                    <a:pt x="430" y="220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031" y="1614264"/>
            <a:ext cx="3847500" cy="35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"/>
          <p:cNvSpPr txBox="1">
            <a:spLocks noGrp="1"/>
          </p:cNvSpPr>
          <p:nvPr>
            <p:ph type="title"/>
          </p:nvPr>
        </p:nvSpPr>
        <p:spPr>
          <a:xfrm>
            <a:off x="2754725" y="1185725"/>
            <a:ext cx="3634500" cy="1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530" name="Google Shape;530;p6"/>
          <p:cNvSpPr txBox="1">
            <a:spLocks noGrp="1"/>
          </p:cNvSpPr>
          <p:nvPr>
            <p:ph type="subTitle" idx="1"/>
          </p:nvPr>
        </p:nvSpPr>
        <p:spPr>
          <a:xfrm>
            <a:off x="2754775" y="2703700"/>
            <a:ext cx="3634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It could be the part of the presentation where you can introduce yourself, write your email...</a:t>
            </a:r>
            <a:endParaRPr/>
          </a:p>
        </p:txBody>
      </p:sp>
      <p:grpSp>
        <p:nvGrpSpPr>
          <p:cNvPr id="531" name="Google Shape;531;p6"/>
          <p:cNvGrpSpPr/>
          <p:nvPr/>
        </p:nvGrpSpPr>
        <p:grpSpPr>
          <a:xfrm>
            <a:off x="-195249" y="2800185"/>
            <a:ext cx="2061477" cy="2226824"/>
            <a:chOff x="-751609" y="1986971"/>
            <a:chExt cx="3107910" cy="3357190"/>
          </a:xfrm>
        </p:grpSpPr>
        <p:sp>
          <p:nvSpPr>
            <p:cNvPr id="532" name="Google Shape;532;p6"/>
            <p:cNvSpPr/>
            <p:nvPr/>
          </p:nvSpPr>
          <p:spPr>
            <a:xfrm>
              <a:off x="-751609" y="3520914"/>
              <a:ext cx="3019550" cy="1823247"/>
            </a:xfrm>
            <a:custGeom>
              <a:avLst/>
              <a:gdLst/>
              <a:ahLst/>
              <a:cxnLst/>
              <a:rect l="l" t="t" r="r" b="b"/>
              <a:pathLst>
                <a:path w="58099" h="35081" extrusionOk="0">
                  <a:moveTo>
                    <a:pt x="57149" y="1"/>
                  </a:moveTo>
                  <a:cubicBezTo>
                    <a:pt x="55990" y="1"/>
                    <a:pt x="49593" y="5927"/>
                    <a:pt x="40159" y="10720"/>
                  </a:cubicBezTo>
                  <a:cubicBezTo>
                    <a:pt x="30431" y="15662"/>
                    <a:pt x="1" y="31655"/>
                    <a:pt x="1" y="31655"/>
                  </a:cubicBezTo>
                  <a:cubicBezTo>
                    <a:pt x="545" y="32939"/>
                    <a:pt x="1402" y="34029"/>
                    <a:pt x="2491" y="34885"/>
                  </a:cubicBezTo>
                  <a:cubicBezTo>
                    <a:pt x="2683" y="35019"/>
                    <a:pt x="2891" y="35080"/>
                    <a:pt x="3118" y="35080"/>
                  </a:cubicBezTo>
                  <a:cubicBezTo>
                    <a:pt x="4865" y="35080"/>
                    <a:pt x="7690" y="31435"/>
                    <a:pt x="12375" y="29437"/>
                  </a:cubicBezTo>
                  <a:cubicBezTo>
                    <a:pt x="17667" y="27180"/>
                    <a:pt x="30120" y="22199"/>
                    <a:pt x="35217" y="20098"/>
                  </a:cubicBezTo>
                  <a:cubicBezTo>
                    <a:pt x="40354" y="17997"/>
                    <a:pt x="58099" y="447"/>
                    <a:pt x="57243" y="18"/>
                  </a:cubicBezTo>
                  <a:cubicBezTo>
                    <a:pt x="57217" y="7"/>
                    <a:pt x="57185" y="1"/>
                    <a:pt x="57149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974614" y="3000054"/>
              <a:ext cx="256692" cy="607662"/>
            </a:xfrm>
            <a:custGeom>
              <a:avLst/>
              <a:gdLst/>
              <a:ahLst/>
              <a:cxnLst/>
              <a:rect l="l" t="t" r="r" b="b"/>
              <a:pathLst>
                <a:path w="4939" h="11692" extrusionOk="0">
                  <a:moveTo>
                    <a:pt x="2724" y="1"/>
                  </a:moveTo>
                  <a:lnTo>
                    <a:pt x="2724" y="1"/>
                  </a:lnTo>
                  <a:cubicBezTo>
                    <a:pt x="389" y="3425"/>
                    <a:pt x="0" y="7861"/>
                    <a:pt x="1790" y="11675"/>
                  </a:cubicBezTo>
                  <a:cubicBezTo>
                    <a:pt x="1796" y="11686"/>
                    <a:pt x="1805" y="11691"/>
                    <a:pt x="1817" y="11691"/>
                  </a:cubicBezTo>
                  <a:cubicBezTo>
                    <a:pt x="2157" y="11691"/>
                    <a:pt x="4939" y="7620"/>
                    <a:pt x="27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919732" y="3785293"/>
              <a:ext cx="436569" cy="125618"/>
            </a:xfrm>
            <a:custGeom>
              <a:avLst/>
              <a:gdLst/>
              <a:ahLst/>
              <a:cxnLst/>
              <a:rect l="l" t="t" r="r" b="b"/>
              <a:pathLst>
                <a:path w="8400" h="2417" extrusionOk="0">
                  <a:moveTo>
                    <a:pt x="4909" y="1"/>
                  </a:moveTo>
                  <a:cubicBezTo>
                    <a:pt x="3779" y="1"/>
                    <a:pt x="2314" y="252"/>
                    <a:pt x="434" y="963"/>
                  </a:cubicBezTo>
                  <a:cubicBezTo>
                    <a:pt x="1" y="1125"/>
                    <a:pt x="1769" y="2416"/>
                    <a:pt x="4443" y="2416"/>
                  </a:cubicBezTo>
                  <a:cubicBezTo>
                    <a:pt x="5615" y="2416"/>
                    <a:pt x="6961" y="2169"/>
                    <a:pt x="8372" y="1469"/>
                  </a:cubicBezTo>
                  <a:cubicBezTo>
                    <a:pt x="8399" y="1442"/>
                    <a:pt x="7614" y="1"/>
                    <a:pt x="4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122606" y="4793179"/>
              <a:ext cx="1006707" cy="445612"/>
            </a:xfrm>
            <a:custGeom>
              <a:avLst/>
              <a:gdLst/>
              <a:ahLst/>
              <a:cxnLst/>
              <a:rect l="l" t="t" r="r" b="b"/>
              <a:pathLst>
                <a:path w="19370" h="8574" extrusionOk="0">
                  <a:moveTo>
                    <a:pt x="7535" y="0"/>
                  </a:moveTo>
                  <a:cubicBezTo>
                    <a:pt x="3301" y="0"/>
                    <a:pt x="1" y="2028"/>
                    <a:pt x="185" y="2233"/>
                  </a:cubicBezTo>
                  <a:cubicBezTo>
                    <a:pt x="5131" y="7389"/>
                    <a:pt x="10338" y="8573"/>
                    <a:pt x="14078" y="8573"/>
                  </a:cubicBezTo>
                  <a:cubicBezTo>
                    <a:pt x="17253" y="8573"/>
                    <a:pt x="19369" y="7720"/>
                    <a:pt x="19369" y="7720"/>
                  </a:cubicBezTo>
                  <a:cubicBezTo>
                    <a:pt x="15906" y="1640"/>
                    <a:pt x="11343" y="0"/>
                    <a:pt x="7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129674" y="4895719"/>
              <a:ext cx="983424" cy="329038"/>
            </a:xfrm>
            <a:custGeom>
              <a:avLst/>
              <a:gdLst/>
              <a:ahLst/>
              <a:cxnLst/>
              <a:rect l="l" t="t" r="r" b="b"/>
              <a:pathLst>
                <a:path w="18922" h="6331" extrusionOk="0">
                  <a:moveTo>
                    <a:pt x="272" y="1"/>
                  </a:moveTo>
                  <a:cubicBezTo>
                    <a:pt x="115" y="1"/>
                    <a:pt x="1" y="239"/>
                    <a:pt x="166" y="338"/>
                  </a:cubicBezTo>
                  <a:cubicBezTo>
                    <a:pt x="3006" y="1934"/>
                    <a:pt x="5847" y="3529"/>
                    <a:pt x="8921" y="4657"/>
                  </a:cubicBezTo>
                  <a:cubicBezTo>
                    <a:pt x="12073" y="5825"/>
                    <a:pt x="15342" y="6175"/>
                    <a:pt x="18689" y="6331"/>
                  </a:cubicBezTo>
                  <a:cubicBezTo>
                    <a:pt x="18922" y="6331"/>
                    <a:pt x="18922" y="5981"/>
                    <a:pt x="18689" y="5942"/>
                  </a:cubicBezTo>
                  <a:cubicBezTo>
                    <a:pt x="15342" y="5786"/>
                    <a:pt x="12151" y="5475"/>
                    <a:pt x="8999" y="4307"/>
                  </a:cubicBezTo>
                  <a:cubicBezTo>
                    <a:pt x="6003" y="3179"/>
                    <a:pt x="3162" y="1583"/>
                    <a:pt x="360" y="27"/>
                  </a:cubicBezTo>
                  <a:cubicBezTo>
                    <a:pt x="330" y="9"/>
                    <a:pt x="301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130194" y="4888859"/>
              <a:ext cx="961491" cy="332468"/>
            </a:xfrm>
            <a:custGeom>
              <a:avLst/>
              <a:gdLst/>
              <a:ahLst/>
              <a:cxnLst/>
              <a:rect l="l" t="t" r="r" b="b"/>
              <a:pathLst>
                <a:path w="18500" h="6397" extrusionOk="0">
                  <a:moveTo>
                    <a:pt x="708" y="0"/>
                  </a:moveTo>
                  <a:cubicBezTo>
                    <a:pt x="550" y="0"/>
                    <a:pt x="392" y="1"/>
                    <a:pt x="234" y="3"/>
                  </a:cubicBezTo>
                  <a:cubicBezTo>
                    <a:pt x="0" y="3"/>
                    <a:pt x="0" y="392"/>
                    <a:pt x="234" y="392"/>
                  </a:cubicBezTo>
                  <a:cubicBezTo>
                    <a:pt x="500" y="386"/>
                    <a:pt x="767" y="383"/>
                    <a:pt x="1034" y="383"/>
                  </a:cubicBezTo>
                  <a:cubicBezTo>
                    <a:pt x="4123" y="383"/>
                    <a:pt x="7252" y="815"/>
                    <a:pt x="10118" y="2104"/>
                  </a:cubicBezTo>
                  <a:cubicBezTo>
                    <a:pt x="12880" y="3350"/>
                    <a:pt x="15293" y="5334"/>
                    <a:pt x="18173" y="6385"/>
                  </a:cubicBezTo>
                  <a:cubicBezTo>
                    <a:pt x="18196" y="6393"/>
                    <a:pt x="18218" y="6396"/>
                    <a:pt x="18238" y="6396"/>
                  </a:cubicBezTo>
                  <a:cubicBezTo>
                    <a:pt x="18426" y="6396"/>
                    <a:pt x="18500" y="6105"/>
                    <a:pt x="18289" y="6035"/>
                  </a:cubicBezTo>
                  <a:cubicBezTo>
                    <a:pt x="15254" y="4945"/>
                    <a:pt x="12803" y="2805"/>
                    <a:pt x="9845" y="1599"/>
                  </a:cubicBezTo>
                  <a:cubicBezTo>
                    <a:pt x="6957" y="377"/>
                    <a:pt x="3822" y="0"/>
                    <a:pt x="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158674" y="4842448"/>
              <a:ext cx="960504" cy="367653"/>
            </a:xfrm>
            <a:custGeom>
              <a:avLst/>
              <a:gdLst/>
              <a:ahLst/>
              <a:cxnLst/>
              <a:rect l="l" t="t" r="r" b="b"/>
              <a:pathLst>
                <a:path w="18481" h="7074" extrusionOk="0">
                  <a:moveTo>
                    <a:pt x="6937" y="1"/>
                  </a:moveTo>
                  <a:cubicBezTo>
                    <a:pt x="6660" y="1"/>
                    <a:pt x="6383" y="14"/>
                    <a:pt x="6106" y="40"/>
                  </a:cubicBezTo>
                  <a:cubicBezTo>
                    <a:pt x="4161" y="118"/>
                    <a:pt x="2215" y="390"/>
                    <a:pt x="269" y="585"/>
                  </a:cubicBezTo>
                  <a:cubicBezTo>
                    <a:pt x="47" y="585"/>
                    <a:pt x="1" y="938"/>
                    <a:pt x="232" y="938"/>
                  </a:cubicBezTo>
                  <a:cubicBezTo>
                    <a:pt x="244" y="938"/>
                    <a:pt x="256" y="937"/>
                    <a:pt x="269" y="935"/>
                  </a:cubicBezTo>
                  <a:cubicBezTo>
                    <a:pt x="1981" y="740"/>
                    <a:pt x="3694" y="546"/>
                    <a:pt x="5406" y="429"/>
                  </a:cubicBezTo>
                  <a:cubicBezTo>
                    <a:pt x="5848" y="370"/>
                    <a:pt x="6291" y="341"/>
                    <a:pt x="6731" y="341"/>
                  </a:cubicBezTo>
                  <a:cubicBezTo>
                    <a:pt x="8034" y="341"/>
                    <a:pt x="9321" y="596"/>
                    <a:pt x="10542" y="1091"/>
                  </a:cubicBezTo>
                  <a:cubicBezTo>
                    <a:pt x="12021" y="1791"/>
                    <a:pt x="13383" y="2686"/>
                    <a:pt x="14628" y="3776"/>
                  </a:cubicBezTo>
                  <a:cubicBezTo>
                    <a:pt x="15212" y="4243"/>
                    <a:pt x="15796" y="4749"/>
                    <a:pt x="16379" y="5254"/>
                  </a:cubicBezTo>
                  <a:cubicBezTo>
                    <a:pt x="16691" y="5527"/>
                    <a:pt x="16963" y="5799"/>
                    <a:pt x="17274" y="6072"/>
                  </a:cubicBezTo>
                  <a:lnTo>
                    <a:pt x="17741" y="6539"/>
                  </a:lnTo>
                  <a:cubicBezTo>
                    <a:pt x="17776" y="6556"/>
                    <a:pt x="17904" y="6666"/>
                    <a:pt x="18035" y="6763"/>
                  </a:cubicBezTo>
                  <a:lnTo>
                    <a:pt x="18035" y="6763"/>
                  </a:lnTo>
                  <a:cubicBezTo>
                    <a:pt x="18022" y="6788"/>
                    <a:pt x="18014" y="6817"/>
                    <a:pt x="18014" y="6850"/>
                  </a:cubicBezTo>
                  <a:lnTo>
                    <a:pt x="18014" y="6889"/>
                  </a:lnTo>
                  <a:cubicBezTo>
                    <a:pt x="18014" y="6928"/>
                    <a:pt x="18053" y="7006"/>
                    <a:pt x="18092" y="7044"/>
                  </a:cubicBezTo>
                  <a:cubicBezTo>
                    <a:pt x="18150" y="7064"/>
                    <a:pt x="18199" y="7074"/>
                    <a:pt x="18247" y="7074"/>
                  </a:cubicBezTo>
                  <a:cubicBezTo>
                    <a:pt x="18296" y="7074"/>
                    <a:pt x="18345" y="7064"/>
                    <a:pt x="18403" y="7044"/>
                  </a:cubicBezTo>
                  <a:cubicBezTo>
                    <a:pt x="18442" y="7006"/>
                    <a:pt x="18481" y="6928"/>
                    <a:pt x="18481" y="6889"/>
                  </a:cubicBezTo>
                  <a:cubicBezTo>
                    <a:pt x="18442" y="6655"/>
                    <a:pt x="18364" y="6577"/>
                    <a:pt x="18169" y="6422"/>
                  </a:cubicBezTo>
                  <a:cubicBezTo>
                    <a:pt x="17858" y="6111"/>
                    <a:pt x="17469" y="5799"/>
                    <a:pt x="17119" y="5449"/>
                  </a:cubicBezTo>
                  <a:cubicBezTo>
                    <a:pt x="16457" y="4865"/>
                    <a:pt x="15796" y="4282"/>
                    <a:pt x="15134" y="3737"/>
                  </a:cubicBezTo>
                  <a:cubicBezTo>
                    <a:pt x="13850" y="2608"/>
                    <a:pt x="12449" y="1635"/>
                    <a:pt x="10932" y="896"/>
                  </a:cubicBezTo>
                  <a:cubicBezTo>
                    <a:pt x="9670" y="314"/>
                    <a:pt x="8302" y="1"/>
                    <a:pt x="6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025183" y="3011072"/>
              <a:ext cx="85339" cy="588952"/>
            </a:xfrm>
            <a:custGeom>
              <a:avLst/>
              <a:gdLst/>
              <a:ahLst/>
              <a:cxnLst/>
              <a:rect l="l" t="t" r="r" b="b"/>
              <a:pathLst>
                <a:path w="1642" h="11332" extrusionOk="0">
                  <a:moveTo>
                    <a:pt x="1428" y="1"/>
                  </a:moveTo>
                  <a:cubicBezTo>
                    <a:pt x="1353" y="1"/>
                    <a:pt x="1277" y="44"/>
                    <a:pt x="1245" y="139"/>
                  </a:cubicBezTo>
                  <a:cubicBezTo>
                    <a:pt x="195" y="3719"/>
                    <a:pt x="0" y="7533"/>
                    <a:pt x="662" y="11190"/>
                  </a:cubicBezTo>
                  <a:cubicBezTo>
                    <a:pt x="678" y="11288"/>
                    <a:pt x="749" y="11331"/>
                    <a:pt x="823" y="11331"/>
                  </a:cubicBezTo>
                  <a:cubicBezTo>
                    <a:pt x="926" y="11331"/>
                    <a:pt x="1034" y="11248"/>
                    <a:pt x="1012" y="11113"/>
                  </a:cubicBezTo>
                  <a:cubicBezTo>
                    <a:pt x="350" y="7494"/>
                    <a:pt x="545" y="3758"/>
                    <a:pt x="1595" y="256"/>
                  </a:cubicBezTo>
                  <a:cubicBezTo>
                    <a:pt x="1642" y="94"/>
                    <a:pt x="1537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083807" y="3006395"/>
              <a:ext cx="42514" cy="595397"/>
            </a:xfrm>
            <a:custGeom>
              <a:avLst/>
              <a:gdLst/>
              <a:ahLst/>
              <a:cxnLst/>
              <a:rect l="l" t="t" r="r" b="b"/>
              <a:pathLst>
                <a:path w="818" h="11456" extrusionOk="0">
                  <a:moveTo>
                    <a:pt x="462" y="0"/>
                  </a:moveTo>
                  <a:cubicBezTo>
                    <a:pt x="373" y="0"/>
                    <a:pt x="293" y="59"/>
                    <a:pt x="312" y="190"/>
                  </a:cubicBezTo>
                  <a:lnTo>
                    <a:pt x="273" y="190"/>
                  </a:lnTo>
                  <a:cubicBezTo>
                    <a:pt x="429" y="3887"/>
                    <a:pt x="351" y="7584"/>
                    <a:pt x="1" y="11280"/>
                  </a:cubicBezTo>
                  <a:cubicBezTo>
                    <a:pt x="1" y="11397"/>
                    <a:pt x="88" y="11456"/>
                    <a:pt x="176" y="11456"/>
                  </a:cubicBezTo>
                  <a:cubicBezTo>
                    <a:pt x="263" y="11456"/>
                    <a:pt x="351" y="11397"/>
                    <a:pt x="351" y="11280"/>
                  </a:cubicBezTo>
                  <a:cubicBezTo>
                    <a:pt x="740" y="7584"/>
                    <a:pt x="818" y="3887"/>
                    <a:pt x="662" y="190"/>
                  </a:cubicBezTo>
                  <a:cubicBezTo>
                    <a:pt x="662" y="69"/>
                    <a:pt x="557" y="0"/>
                    <a:pt x="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1930750" y="3812527"/>
              <a:ext cx="422900" cy="51765"/>
            </a:xfrm>
            <a:custGeom>
              <a:avLst/>
              <a:gdLst/>
              <a:ahLst/>
              <a:cxnLst/>
              <a:rect l="l" t="t" r="r" b="b"/>
              <a:pathLst>
                <a:path w="8137" h="996" extrusionOk="0">
                  <a:moveTo>
                    <a:pt x="4231" y="1"/>
                  </a:moveTo>
                  <a:cubicBezTo>
                    <a:pt x="2895" y="1"/>
                    <a:pt x="1543" y="181"/>
                    <a:pt x="222" y="361"/>
                  </a:cubicBezTo>
                  <a:cubicBezTo>
                    <a:pt x="0" y="398"/>
                    <a:pt x="94" y="714"/>
                    <a:pt x="303" y="714"/>
                  </a:cubicBezTo>
                  <a:cubicBezTo>
                    <a:pt x="314" y="714"/>
                    <a:pt x="326" y="714"/>
                    <a:pt x="338" y="711"/>
                  </a:cubicBezTo>
                  <a:cubicBezTo>
                    <a:pt x="1602" y="534"/>
                    <a:pt x="2896" y="366"/>
                    <a:pt x="4180" y="366"/>
                  </a:cubicBezTo>
                  <a:cubicBezTo>
                    <a:pt x="5425" y="366"/>
                    <a:pt x="6660" y="524"/>
                    <a:pt x="7849" y="984"/>
                  </a:cubicBezTo>
                  <a:cubicBezTo>
                    <a:pt x="7868" y="992"/>
                    <a:pt x="7886" y="995"/>
                    <a:pt x="7904" y="995"/>
                  </a:cubicBezTo>
                  <a:cubicBezTo>
                    <a:pt x="8063" y="995"/>
                    <a:pt x="8137" y="704"/>
                    <a:pt x="7926" y="634"/>
                  </a:cubicBezTo>
                  <a:cubicBezTo>
                    <a:pt x="6736" y="161"/>
                    <a:pt x="5491" y="1"/>
                    <a:pt x="4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1934804" y="3831132"/>
              <a:ext cx="404710" cy="56390"/>
            </a:xfrm>
            <a:custGeom>
              <a:avLst/>
              <a:gdLst/>
              <a:ahLst/>
              <a:cxnLst/>
              <a:rect l="l" t="t" r="r" b="b"/>
              <a:pathLst>
                <a:path w="7787" h="1085" extrusionOk="0">
                  <a:moveTo>
                    <a:pt x="302" y="0"/>
                  </a:moveTo>
                  <a:cubicBezTo>
                    <a:pt x="93" y="0"/>
                    <a:pt x="0" y="317"/>
                    <a:pt x="221" y="353"/>
                  </a:cubicBezTo>
                  <a:lnTo>
                    <a:pt x="221" y="392"/>
                  </a:lnTo>
                  <a:cubicBezTo>
                    <a:pt x="1506" y="587"/>
                    <a:pt x="2751" y="743"/>
                    <a:pt x="4035" y="859"/>
                  </a:cubicBezTo>
                  <a:cubicBezTo>
                    <a:pt x="4658" y="937"/>
                    <a:pt x="5319" y="976"/>
                    <a:pt x="5981" y="1054"/>
                  </a:cubicBezTo>
                  <a:cubicBezTo>
                    <a:pt x="6127" y="1075"/>
                    <a:pt x="6273" y="1084"/>
                    <a:pt x="6418" y="1084"/>
                  </a:cubicBezTo>
                  <a:cubicBezTo>
                    <a:pt x="6815" y="1084"/>
                    <a:pt x="7206" y="1012"/>
                    <a:pt x="7576" y="898"/>
                  </a:cubicBezTo>
                  <a:cubicBezTo>
                    <a:pt x="7786" y="828"/>
                    <a:pt x="7744" y="537"/>
                    <a:pt x="7563" y="537"/>
                  </a:cubicBezTo>
                  <a:cubicBezTo>
                    <a:pt x="7543" y="537"/>
                    <a:pt x="7521" y="540"/>
                    <a:pt x="7498" y="548"/>
                  </a:cubicBezTo>
                  <a:cubicBezTo>
                    <a:pt x="7135" y="652"/>
                    <a:pt x="6755" y="704"/>
                    <a:pt x="6380" y="704"/>
                  </a:cubicBezTo>
                  <a:cubicBezTo>
                    <a:pt x="6192" y="704"/>
                    <a:pt x="6007" y="691"/>
                    <a:pt x="5825" y="665"/>
                  </a:cubicBezTo>
                  <a:cubicBezTo>
                    <a:pt x="5241" y="626"/>
                    <a:pt x="4658" y="548"/>
                    <a:pt x="4035" y="509"/>
                  </a:cubicBezTo>
                  <a:cubicBezTo>
                    <a:pt x="2829" y="392"/>
                    <a:pt x="1583" y="237"/>
                    <a:pt x="338" y="3"/>
                  </a:cubicBezTo>
                  <a:cubicBezTo>
                    <a:pt x="326" y="1"/>
                    <a:pt x="314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1046297" y="4516846"/>
              <a:ext cx="32431" cy="26350"/>
            </a:xfrm>
            <a:custGeom>
              <a:avLst/>
              <a:gdLst/>
              <a:ahLst/>
              <a:cxnLst/>
              <a:rect l="l" t="t" r="r" b="b"/>
              <a:pathLst>
                <a:path w="624" h="507" extrusionOk="0">
                  <a:moveTo>
                    <a:pt x="195" y="1"/>
                  </a:moveTo>
                  <a:cubicBezTo>
                    <a:pt x="157" y="1"/>
                    <a:pt x="118" y="40"/>
                    <a:pt x="118" y="40"/>
                  </a:cubicBezTo>
                  <a:cubicBezTo>
                    <a:pt x="79" y="79"/>
                    <a:pt x="40" y="118"/>
                    <a:pt x="40" y="118"/>
                  </a:cubicBezTo>
                  <a:cubicBezTo>
                    <a:pt x="1" y="157"/>
                    <a:pt x="1" y="196"/>
                    <a:pt x="1" y="234"/>
                  </a:cubicBezTo>
                  <a:cubicBezTo>
                    <a:pt x="1" y="273"/>
                    <a:pt x="1" y="312"/>
                    <a:pt x="1" y="351"/>
                  </a:cubicBezTo>
                  <a:lnTo>
                    <a:pt x="40" y="390"/>
                  </a:lnTo>
                  <a:cubicBezTo>
                    <a:pt x="40" y="468"/>
                    <a:pt x="79" y="468"/>
                    <a:pt x="118" y="507"/>
                  </a:cubicBezTo>
                  <a:lnTo>
                    <a:pt x="429" y="507"/>
                  </a:lnTo>
                  <a:cubicBezTo>
                    <a:pt x="429" y="507"/>
                    <a:pt x="468" y="468"/>
                    <a:pt x="507" y="468"/>
                  </a:cubicBezTo>
                  <a:cubicBezTo>
                    <a:pt x="546" y="429"/>
                    <a:pt x="546" y="429"/>
                    <a:pt x="585" y="390"/>
                  </a:cubicBezTo>
                  <a:cubicBezTo>
                    <a:pt x="585" y="351"/>
                    <a:pt x="585" y="312"/>
                    <a:pt x="623" y="273"/>
                  </a:cubicBezTo>
                  <a:cubicBezTo>
                    <a:pt x="623" y="234"/>
                    <a:pt x="623" y="196"/>
                    <a:pt x="623" y="157"/>
                  </a:cubicBezTo>
                  <a:lnTo>
                    <a:pt x="585" y="118"/>
                  </a:lnTo>
                  <a:cubicBezTo>
                    <a:pt x="546" y="79"/>
                    <a:pt x="507" y="40"/>
                    <a:pt x="46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1056432" y="4452141"/>
              <a:ext cx="32431" cy="26350"/>
            </a:xfrm>
            <a:custGeom>
              <a:avLst/>
              <a:gdLst/>
              <a:ahLst/>
              <a:cxnLst/>
              <a:rect l="l" t="t" r="r" b="b"/>
              <a:pathLst>
                <a:path w="624" h="507" extrusionOk="0">
                  <a:moveTo>
                    <a:pt x="195" y="1"/>
                  </a:moveTo>
                  <a:cubicBezTo>
                    <a:pt x="117" y="40"/>
                    <a:pt x="78" y="79"/>
                    <a:pt x="39" y="117"/>
                  </a:cubicBezTo>
                  <a:cubicBezTo>
                    <a:pt x="0" y="156"/>
                    <a:pt x="0" y="195"/>
                    <a:pt x="0" y="234"/>
                  </a:cubicBezTo>
                  <a:cubicBezTo>
                    <a:pt x="0" y="273"/>
                    <a:pt x="0" y="312"/>
                    <a:pt x="0" y="351"/>
                  </a:cubicBezTo>
                  <a:lnTo>
                    <a:pt x="39" y="390"/>
                  </a:lnTo>
                  <a:cubicBezTo>
                    <a:pt x="39" y="429"/>
                    <a:pt x="78" y="468"/>
                    <a:pt x="117" y="507"/>
                  </a:cubicBezTo>
                  <a:lnTo>
                    <a:pt x="390" y="507"/>
                  </a:lnTo>
                  <a:cubicBezTo>
                    <a:pt x="428" y="507"/>
                    <a:pt x="467" y="468"/>
                    <a:pt x="506" y="468"/>
                  </a:cubicBezTo>
                  <a:cubicBezTo>
                    <a:pt x="545" y="429"/>
                    <a:pt x="545" y="429"/>
                    <a:pt x="584" y="390"/>
                  </a:cubicBezTo>
                  <a:cubicBezTo>
                    <a:pt x="584" y="351"/>
                    <a:pt x="584" y="312"/>
                    <a:pt x="584" y="273"/>
                  </a:cubicBezTo>
                  <a:cubicBezTo>
                    <a:pt x="623" y="234"/>
                    <a:pt x="623" y="195"/>
                    <a:pt x="584" y="156"/>
                  </a:cubicBezTo>
                  <a:lnTo>
                    <a:pt x="584" y="117"/>
                  </a:lnTo>
                  <a:cubicBezTo>
                    <a:pt x="584" y="79"/>
                    <a:pt x="545" y="40"/>
                    <a:pt x="50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967456" y="4484520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957322" y="4545690"/>
              <a:ext cx="30404" cy="27857"/>
            </a:xfrm>
            <a:custGeom>
              <a:avLst/>
              <a:gdLst/>
              <a:ahLst/>
              <a:cxnLst/>
              <a:rect l="l" t="t" r="r" b="b"/>
              <a:pathLst>
                <a:path w="585" h="536" extrusionOk="0">
                  <a:moveTo>
                    <a:pt x="327" y="0"/>
                  </a:moveTo>
                  <a:cubicBezTo>
                    <a:pt x="302" y="0"/>
                    <a:pt x="273" y="10"/>
                    <a:pt x="234" y="30"/>
                  </a:cubicBezTo>
                  <a:lnTo>
                    <a:pt x="195" y="30"/>
                  </a:lnTo>
                  <a:cubicBezTo>
                    <a:pt x="156" y="30"/>
                    <a:pt x="78" y="69"/>
                    <a:pt x="40" y="146"/>
                  </a:cubicBezTo>
                  <a:cubicBezTo>
                    <a:pt x="40" y="185"/>
                    <a:pt x="1" y="185"/>
                    <a:pt x="1" y="224"/>
                  </a:cubicBezTo>
                  <a:cubicBezTo>
                    <a:pt x="1" y="263"/>
                    <a:pt x="1" y="302"/>
                    <a:pt x="1" y="341"/>
                  </a:cubicBezTo>
                  <a:lnTo>
                    <a:pt x="1" y="419"/>
                  </a:lnTo>
                  <a:cubicBezTo>
                    <a:pt x="40" y="458"/>
                    <a:pt x="78" y="497"/>
                    <a:pt x="117" y="497"/>
                  </a:cubicBezTo>
                  <a:lnTo>
                    <a:pt x="195" y="536"/>
                  </a:lnTo>
                  <a:lnTo>
                    <a:pt x="390" y="536"/>
                  </a:lnTo>
                  <a:cubicBezTo>
                    <a:pt x="429" y="536"/>
                    <a:pt x="468" y="536"/>
                    <a:pt x="468" y="497"/>
                  </a:cubicBezTo>
                  <a:cubicBezTo>
                    <a:pt x="507" y="458"/>
                    <a:pt x="545" y="458"/>
                    <a:pt x="545" y="419"/>
                  </a:cubicBezTo>
                  <a:cubicBezTo>
                    <a:pt x="584" y="380"/>
                    <a:pt x="584" y="341"/>
                    <a:pt x="584" y="302"/>
                  </a:cubicBezTo>
                  <a:cubicBezTo>
                    <a:pt x="584" y="263"/>
                    <a:pt x="584" y="224"/>
                    <a:pt x="584" y="224"/>
                  </a:cubicBezTo>
                  <a:lnTo>
                    <a:pt x="545" y="146"/>
                  </a:lnTo>
                  <a:cubicBezTo>
                    <a:pt x="545" y="108"/>
                    <a:pt x="507" y="69"/>
                    <a:pt x="468" y="30"/>
                  </a:cubicBezTo>
                  <a:lnTo>
                    <a:pt x="390" y="30"/>
                  </a:lnTo>
                  <a:cubicBezTo>
                    <a:pt x="370" y="10"/>
                    <a:pt x="351" y="0"/>
                    <a:pt x="32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819805" y="4569961"/>
              <a:ext cx="32431" cy="31911"/>
            </a:xfrm>
            <a:custGeom>
              <a:avLst/>
              <a:gdLst/>
              <a:ahLst/>
              <a:cxnLst/>
              <a:rect l="l" t="t" r="r" b="b"/>
              <a:pathLst>
                <a:path w="624" h="614" extrusionOk="0">
                  <a:moveTo>
                    <a:pt x="336" y="0"/>
                  </a:moveTo>
                  <a:cubicBezTo>
                    <a:pt x="312" y="0"/>
                    <a:pt x="292" y="10"/>
                    <a:pt x="273" y="30"/>
                  </a:cubicBezTo>
                  <a:lnTo>
                    <a:pt x="195" y="30"/>
                  </a:lnTo>
                  <a:cubicBezTo>
                    <a:pt x="156" y="30"/>
                    <a:pt x="117" y="69"/>
                    <a:pt x="117" y="107"/>
                  </a:cubicBezTo>
                  <a:lnTo>
                    <a:pt x="39" y="185"/>
                  </a:lnTo>
                  <a:cubicBezTo>
                    <a:pt x="39" y="224"/>
                    <a:pt x="39" y="263"/>
                    <a:pt x="39" y="302"/>
                  </a:cubicBezTo>
                  <a:cubicBezTo>
                    <a:pt x="1" y="341"/>
                    <a:pt x="1" y="380"/>
                    <a:pt x="39" y="419"/>
                  </a:cubicBezTo>
                  <a:cubicBezTo>
                    <a:pt x="39" y="458"/>
                    <a:pt x="39" y="458"/>
                    <a:pt x="78" y="497"/>
                  </a:cubicBezTo>
                  <a:cubicBezTo>
                    <a:pt x="78" y="536"/>
                    <a:pt x="117" y="536"/>
                    <a:pt x="156" y="574"/>
                  </a:cubicBezTo>
                  <a:lnTo>
                    <a:pt x="234" y="613"/>
                  </a:lnTo>
                  <a:lnTo>
                    <a:pt x="351" y="613"/>
                  </a:lnTo>
                  <a:lnTo>
                    <a:pt x="429" y="574"/>
                  </a:lnTo>
                  <a:cubicBezTo>
                    <a:pt x="468" y="536"/>
                    <a:pt x="506" y="497"/>
                    <a:pt x="506" y="458"/>
                  </a:cubicBezTo>
                  <a:lnTo>
                    <a:pt x="584" y="380"/>
                  </a:lnTo>
                  <a:cubicBezTo>
                    <a:pt x="584" y="341"/>
                    <a:pt x="623" y="302"/>
                    <a:pt x="623" y="302"/>
                  </a:cubicBezTo>
                  <a:cubicBezTo>
                    <a:pt x="623" y="263"/>
                    <a:pt x="623" y="224"/>
                    <a:pt x="623" y="185"/>
                  </a:cubicBezTo>
                  <a:cubicBezTo>
                    <a:pt x="584" y="146"/>
                    <a:pt x="584" y="107"/>
                    <a:pt x="545" y="69"/>
                  </a:cubicBezTo>
                  <a:cubicBezTo>
                    <a:pt x="545" y="69"/>
                    <a:pt x="506" y="30"/>
                    <a:pt x="468" y="30"/>
                  </a:cubicBezTo>
                  <a:lnTo>
                    <a:pt x="429" y="30"/>
                  </a:lnTo>
                  <a:cubicBezTo>
                    <a:pt x="390" y="10"/>
                    <a:pt x="360" y="0"/>
                    <a:pt x="33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787427" y="4529007"/>
              <a:ext cx="36485" cy="28377"/>
            </a:xfrm>
            <a:custGeom>
              <a:avLst/>
              <a:gdLst/>
              <a:ahLst/>
              <a:cxnLst/>
              <a:rect l="l" t="t" r="r" b="b"/>
              <a:pathLst>
                <a:path w="702" h="546" extrusionOk="0">
                  <a:moveTo>
                    <a:pt x="351" y="0"/>
                  </a:moveTo>
                  <a:cubicBezTo>
                    <a:pt x="1" y="0"/>
                    <a:pt x="1" y="545"/>
                    <a:pt x="351" y="545"/>
                  </a:cubicBezTo>
                  <a:cubicBezTo>
                    <a:pt x="701" y="545"/>
                    <a:pt x="701" y="0"/>
                    <a:pt x="35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712639" y="4628117"/>
              <a:ext cx="36433" cy="28377"/>
            </a:xfrm>
            <a:custGeom>
              <a:avLst/>
              <a:gdLst/>
              <a:ahLst/>
              <a:cxnLst/>
              <a:rect l="l" t="t" r="r" b="b"/>
              <a:pathLst>
                <a:path w="701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01" y="545"/>
                    <a:pt x="701" y="0"/>
                    <a:pt x="35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633747" y="4668551"/>
              <a:ext cx="36433" cy="30404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1" y="1"/>
                  </a:moveTo>
                  <a:cubicBezTo>
                    <a:pt x="0" y="1"/>
                    <a:pt x="0" y="584"/>
                    <a:pt x="351" y="584"/>
                  </a:cubicBezTo>
                  <a:cubicBezTo>
                    <a:pt x="701" y="584"/>
                    <a:pt x="701" y="1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528556" y="4686741"/>
              <a:ext cx="32431" cy="28377"/>
            </a:xfrm>
            <a:custGeom>
              <a:avLst/>
              <a:gdLst/>
              <a:ahLst/>
              <a:cxnLst/>
              <a:rect l="l" t="t" r="r" b="b"/>
              <a:pathLst>
                <a:path w="624" h="546" extrusionOk="0">
                  <a:moveTo>
                    <a:pt x="273" y="1"/>
                  </a:moveTo>
                  <a:lnTo>
                    <a:pt x="273" y="40"/>
                  </a:lnTo>
                  <a:lnTo>
                    <a:pt x="196" y="40"/>
                  </a:lnTo>
                  <a:cubicBezTo>
                    <a:pt x="157" y="40"/>
                    <a:pt x="157" y="79"/>
                    <a:pt x="118" y="79"/>
                  </a:cubicBezTo>
                  <a:cubicBezTo>
                    <a:pt x="79" y="117"/>
                    <a:pt x="79" y="117"/>
                    <a:pt x="40" y="156"/>
                  </a:cubicBezTo>
                  <a:cubicBezTo>
                    <a:pt x="40" y="195"/>
                    <a:pt x="1" y="234"/>
                    <a:pt x="1" y="273"/>
                  </a:cubicBezTo>
                  <a:cubicBezTo>
                    <a:pt x="1" y="312"/>
                    <a:pt x="1" y="351"/>
                    <a:pt x="1" y="390"/>
                  </a:cubicBezTo>
                  <a:lnTo>
                    <a:pt x="40" y="429"/>
                  </a:lnTo>
                  <a:cubicBezTo>
                    <a:pt x="79" y="468"/>
                    <a:pt x="118" y="507"/>
                    <a:pt x="157" y="546"/>
                  </a:cubicBezTo>
                  <a:lnTo>
                    <a:pt x="429" y="546"/>
                  </a:lnTo>
                  <a:cubicBezTo>
                    <a:pt x="468" y="546"/>
                    <a:pt x="468" y="507"/>
                    <a:pt x="507" y="507"/>
                  </a:cubicBezTo>
                  <a:cubicBezTo>
                    <a:pt x="546" y="468"/>
                    <a:pt x="585" y="429"/>
                    <a:pt x="585" y="429"/>
                  </a:cubicBezTo>
                  <a:cubicBezTo>
                    <a:pt x="585" y="390"/>
                    <a:pt x="624" y="351"/>
                    <a:pt x="624" y="312"/>
                  </a:cubicBezTo>
                  <a:cubicBezTo>
                    <a:pt x="624" y="273"/>
                    <a:pt x="624" y="234"/>
                    <a:pt x="624" y="195"/>
                  </a:cubicBezTo>
                  <a:lnTo>
                    <a:pt x="585" y="117"/>
                  </a:lnTo>
                  <a:cubicBezTo>
                    <a:pt x="546" y="79"/>
                    <a:pt x="546" y="79"/>
                    <a:pt x="468" y="40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1133298" y="4413734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39" y="545"/>
                    <a:pt x="739" y="0"/>
                    <a:pt x="38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1113081" y="4482493"/>
              <a:ext cx="32379" cy="28377"/>
            </a:xfrm>
            <a:custGeom>
              <a:avLst/>
              <a:gdLst/>
              <a:ahLst/>
              <a:cxnLst/>
              <a:rect l="l" t="t" r="r" b="b"/>
              <a:pathLst>
                <a:path w="623" h="546" extrusionOk="0">
                  <a:moveTo>
                    <a:pt x="311" y="0"/>
                  </a:moveTo>
                  <a:cubicBezTo>
                    <a:pt x="0" y="39"/>
                    <a:pt x="0" y="506"/>
                    <a:pt x="311" y="545"/>
                  </a:cubicBezTo>
                  <a:cubicBezTo>
                    <a:pt x="623" y="506"/>
                    <a:pt x="623" y="39"/>
                    <a:pt x="31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1250598" y="4381356"/>
              <a:ext cx="32379" cy="28377"/>
            </a:xfrm>
            <a:custGeom>
              <a:avLst/>
              <a:gdLst/>
              <a:ahLst/>
              <a:cxnLst/>
              <a:rect l="l" t="t" r="r" b="b"/>
              <a:pathLst>
                <a:path w="623" h="546" extrusionOk="0">
                  <a:moveTo>
                    <a:pt x="311" y="1"/>
                  </a:moveTo>
                  <a:cubicBezTo>
                    <a:pt x="0" y="40"/>
                    <a:pt x="0" y="507"/>
                    <a:pt x="311" y="546"/>
                  </a:cubicBezTo>
                  <a:cubicBezTo>
                    <a:pt x="623" y="507"/>
                    <a:pt x="623" y="40"/>
                    <a:pt x="31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1185841" y="4359112"/>
              <a:ext cx="32431" cy="30404"/>
            </a:xfrm>
            <a:custGeom>
              <a:avLst/>
              <a:gdLst/>
              <a:ahLst/>
              <a:cxnLst/>
              <a:rect l="l" t="t" r="r" b="b"/>
              <a:pathLst>
                <a:path w="624" h="585" extrusionOk="0">
                  <a:moveTo>
                    <a:pt x="312" y="1"/>
                  </a:moveTo>
                  <a:cubicBezTo>
                    <a:pt x="1" y="40"/>
                    <a:pt x="1" y="507"/>
                    <a:pt x="312" y="584"/>
                  </a:cubicBezTo>
                  <a:cubicBezTo>
                    <a:pt x="624" y="507"/>
                    <a:pt x="624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1357763" y="4260002"/>
              <a:ext cx="36433" cy="28377"/>
            </a:xfrm>
            <a:custGeom>
              <a:avLst/>
              <a:gdLst/>
              <a:ahLst/>
              <a:cxnLst/>
              <a:rect l="l" t="t" r="r" b="b"/>
              <a:pathLst>
                <a:path w="701" h="546" extrusionOk="0">
                  <a:moveTo>
                    <a:pt x="351" y="1"/>
                  </a:moveTo>
                  <a:cubicBezTo>
                    <a:pt x="1" y="1"/>
                    <a:pt x="1" y="546"/>
                    <a:pt x="351" y="546"/>
                  </a:cubicBezTo>
                  <a:cubicBezTo>
                    <a:pt x="701" y="546"/>
                    <a:pt x="701" y="1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1331466" y="4332814"/>
              <a:ext cx="36485" cy="28377"/>
            </a:xfrm>
            <a:custGeom>
              <a:avLst/>
              <a:gdLst/>
              <a:ahLst/>
              <a:cxnLst/>
              <a:rect l="l" t="t" r="r" b="b"/>
              <a:pathLst>
                <a:path w="702" h="546" extrusionOk="0">
                  <a:moveTo>
                    <a:pt x="351" y="1"/>
                  </a:moveTo>
                  <a:cubicBezTo>
                    <a:pt x="1" y="1"/>
                    <a:pt x="1" y="546"/>
                    <a:pt x="351" y="546"/>
                  </a:cubicBezTo>
                  <a:cubicBezTo>
                    <a:pt x="701" y="546"/>
                    <a:pt x="701" y="1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1270815" y="4306517"/>
              <a:ext cx="34406" cy="28377"/>
            </a:xfrm>
            <a:custGeom>
              <a:avLst/>
              <a:gdLst/>
              <a:ahLst/>
              <a:cxnLst/>
              <a:rect l="l" t="t" r="r" b="b"/>
              <a:pathLst>
                <a:path w="662" h="546" extrusionOk="0">
                  <a:moveTo>
                    <a:pt x="350" y="1"/>
                  </a:moveTo>
                  <a:cubicBezTo>
                    <a:pt x="0" y="40"/>
                    <a:pt x="0" y="507"/>
                    <a:pt x="350" y="546"/>
                  </a:cubicBezTo>
                  <a:cubicBezTo>
                    <a:pt x="662" y="507"/>
                    <a:pt x="662" y="40"/>
                    <a:pt x="35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1418414" y="4243839"/>
              <a:ext cx="34458" cy="30404"/>
            </a:xfrm>
            <a:custGeom>
              <a:avLst/>
              <a:gdLst/>
              <a:ahLst/>
              <a:cxnLst/>
              <a:rect l="l" t="t" r="r" b="b"/>
              <a:pathLst>
                <a:path w="663" h="585" extrusionOk="0">
                  <a:moveTo>
                    <a:pt x="351" y="1"/>
                  </a:moveTo>
                  <a:cubicBezTo>
                    <a:pt x="1" y="40"/>
                    <a:pt x="1" y="507"/>
                    <a:pt x="351" y="584"/>
                  </a:cubicBezTo>
                  <a:cubicBezTo>
                    <a:pt x="662" y="507"/>
                    <a:pt x="662" y="40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1504063" y="4164530"/>
              <a:ext cx="38720" cy="26922"/>
            </a:xfrm>
            <a:custGeom>
              <a:avLst/>
              <a:gdLst/>
              <a:ahLst/>
              <a:cxnLst/>
              <a:rect l="l" t="t" r="r" b="b"/>
              <a:pathLst>
                <a:path w="745" h="518" extrusionOk="0">
                  <a:moveTo>
                    <a:pt x="405" y="0"/>
                  </a:moveTo>
                  <a:cubicBezTo>
                    <a:pt x="384" y="0"/>
                    <a:pt x="361" y="3"/>
                    <a:pt x="338" y="9"/>
                  </a:cubicBezTo>
                  <a:lnTo>
                    <a:pt x="299" y="9"/>
                  </a:lnTo>
                  <a:cubicBezTo>
                    <a:pt x="1" y="121"/>
                    <a:pt x="95" y="517"/>
                    <a:pt x="410" y="517"/>
                  </a:cubicBezTo>
                  <a:cubicBezTo>
                    <a:pt x="424" y="517"/>
                    <a:pt x="439" y="517"/>
                    <a:pt x="454" y="515"/>
                  </a:cubicBezTo>
                  <a:lnTo>
                    <a:pt x="493" y="515"/>
                  </a:lnTo>
                  <a:cubicBezTo>
                    <a:pt x="745" y="407"/>
                    <a:pt x="664" y="0"/>
                    <a:pt x="40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1578227" y="409821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39" y="546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1663148" y="4021401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51" y="0"/>
                  </a:moveTo>
                  <a:cubicBezTo>
                    <a:pt x="0" y="0"/>
                    <a:pt x="0" y="545"/>
                    <a:pt x="351" y="545"/>
                  </a:cubicBezTo>
                  <a:cubicBezTo>
                    <a:pt x="740" y="545"/>
                    <a:pt x="740" y="0"/>
                    <a:pt x="35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833941" y="4144729"/>
              <a:ext cx="171977" cy="297387"/>
            </a:xfrm>
            <a:custGeom>
              <a:avLst/>
              <a:gdLst/>
              <a:ahLst/>
              <a:cxnLst/>
              <a:rect l="l" t="t" r="r" b="b"/>
              <a:pathLst>
                <a:path w="3309" h="5722" fill="none" extrusionOk="0">
                  <a:moveTo>
                    <a:pt x="1" y="1"/>
                  </a:moveTo>
                  <a:cubicBezTo>
                    <a:pt x="1" y="1"/>
                    <a:pt x="3309" y="312"/>
                    <a:pt x="2102" y="5721"/>
                  </a:cubicBezTo>
                </a:path>
              </a:pathLst>
            </a:custGeom>
            <a:noFill/>
            <a:ln w="18475" cap="flat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573096" y="4310571"/>
              <a:ext cx="169898" cy="299414"/>
            </a:xfrm>
            <a:custGeom>
              <a:avLst/>
              <a:gdLst/>
              <a:ahLst/>
              <a:cxnLst/>
              <a:rect l="l" t="t" r="r" b="b"/>
              <a:pathLst>
                <a:path w="3269" h="5761" fill="none" extrusionOk="0">
                  <a:moveTo>
                    <a:pt x="0" y="1"/>
                  </a:moveTo>
                  <a:cubicBezTo>
                    <a:pt x="0" y="1"/>
                    <a:pt x="3269" y="351"/>
                    <a:pt x="2101" y="5760"/>
                  </a:cubicBezTo>
                </a:path>
              </a:pathLst>
            </a:custGeom>
            <a:noFill/>
            <a:ln w="18475" cap="flat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538690" y="2126411"/>
              <a:ext cx="1761608" cy="1002653"/>
            </a:xfrm>
            <a:custGeom>
              <a:avLst/>
              <a:gdLst/>
              <a:ahLst/>
              <a:cxnLst/>
              <a:rect l="l" t="t" r="r" b="b"/>
              <a:pathLst>
                <a:path w="33895" h="19292" extrusionOk="0">
                  <a:moveTo>
                    <a:pt x="117" y="0"/>
                  </a:moveTo>
                  <a:lnTo>
                    <a:pt x="1" y="12647"/>
                  </a:lnTo>
                  <a:lnTo>
                    <a:pt x="7939" y="12880"/>
                  </a:lnTo>
                  <a:cubicBezTo>
                    <a:pt x="8014" y="12877"/>
                    <a:pt x="8091" y="12876"/>
                    <a:pt x="8169" y="12876"/>
                  </a:cubicBezTo>
                  <a:cubicBezTo>
                    <a:pt x="11159" y="12876"/>
                    <a:pt x="16811" y="14982"/>
                    <a:pt x="16811" y="14982"/>
                  </a:cubicBezTo>
                  <a:cubicBezTo>
                    <a:pt x="25345" y="18880"/>
                    <a:pt x="31045" y="19292"/>
                    <a:pt x="33072" y="19292"/>
                  </a:cubicBezTo>
                  <a:cubicBezTo>
                    <a:pt x="33615" y="19292"/>
                    <a:pt x="33894" y="19262"/>
                    <a:pt x="33894" y="19262"/>
                  </a:cubicBezTo>
                  <a:cubicBezTo>
                    <a:pt x="29147" y="5876"/>
                    <a:pt x="11480" y="817"/>
                    <a:pt x="10546" y="467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1683365" y="2660316"/>
              <a:ext cx="291306" cy="388339"/>
            </a:xfrm>
            <a:custGeom>
              <a:avLst/>
              <a:gdLst/>
              <a:ahLst/>
              <a:cxnLst/>
              <a:rect l="l" t="t" r="r" b="b"/>
              <a:pathLst>
                <a:path w="5605" h="7472" fill="none" extrusionOk="0">
                  <a:moveTo>
                    <a:pt x="5604" y="0"/>
                  </a:moveTo>
                  <a:cubicBezTo>
                    <a:pt x="5604" y="0"/>
                    <a:pt x="1" y="2452"/>
                    <a:pt x="1713" y="7472"/>
                  </a:cubicBezTo>
                </a:path>
              </a:pathLst>
            </a:custGeom>
            <a:noFill/>
            <a:ln w="11675" cap="rnd" cmpd="sng">
              <a:solidFill>
                <a:srgbClr val="FFF3E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1169678" y="2211333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1096866" y="2278064"/>
              <a:ext cx="34458" cy="34458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12" y="1"/>
                  </a:moveTo>
                  <a:cubicBezTo>
                    <a:pt x="273" y="1"/>
                    <a:pt x="234" y="39"/>
                    <a:pt x="195" y="78"/>
                  </a:cubicBezTo>
                  <a:lnTo>
                    <a:pt x="79" y="156"/>
                  </a:lnTo>
                  <a:cubicBezTo>
                    <a:pt x="40" y="195"/>
                    <a:pt x="40" y="234"/>
                    <a:pt x="40" y="273"/>
                  </a:cubicBezTo>
                  <a:cubicBezTo>
                    <a:pt x="1" y="273"/>
                    <a:pt x="1" y="312"/>
                    <a:pt x="1" y="351"/>
                  </a:cubicBezTo>
                  <a:cubicBezTo>
                    <a:pt x="1" y="390"/>
                    <a:pt x="1" y="429"/>
                    <a:pt x="40" y="468"/>
                  </a:cubicBezTo>
                  <a:cubicBezTo>
                    <a:pt x="40" y="506"/>
                    <a:pt x="40" y="545"/>
                    <a:pt x="79" y="584"/>
                  </a:cubicBezTo>
                  <a:lnTo>
                    <a:pt x="156" y="623"/>
                  </a:lnTo>
                  <a:cubicBezTo>
                    <a:pt x="195" y="623"/>
                    <a:pt x="234" y="662"/>
                    <a:pt x="273" y="662"/>
                  </a:cubicBezTo>
                  <a:lnTo>
                    <a:pt x="351" y="662"/>
                  </a:lnTo>
                  <a:cubicBezTo>
                    <a:pt x="390" y="623"/>
                    <a:pt x="429" y="623"/>
                    <a:pt x="468" y="584"/>
                  </a:cubicBezTo>
                  <a:lnTo>
                    <a:pt x="584" y="506"/>
                  </a:lnTo>
                  <a:cubicBezTo>
                    <a:pt x="623" y="468"/>
                    <a:pt x="623" y="429"/>
                    <a:pt x="662" y="390"/>
                  </a:cubicBezTo>
                  <a:cubicBezTo>
                    <a:pt x="662" y="351"/>
                    <a:pt x="662" y="312"/>
                    <a:pt x="662" y="273"/>
                  </a:cubicBezTo>
                  <a:cubicBezTo>
                    <a:pt x="662" y="234"/>
                    <a:pt x="662" y="234"/>
                    <a:pt x="662" y="195"/>
                  </a:cubicBezTo>
                  <a:cubicBezTo>
                    <a:pt x="623" y="156"/>
                    <a:pt x="623" y="117"/>
                    <a:pt x="584" y="78"/>
                  </a:cubicBezTo>
                  <a:lnTo>
                    <a:pt x="545" y="39"/>
                  </a:lnTo>
                  <a:cubicBezTo>
                    <a:pt x="468" y="39"/>
                    <a:pt x="42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1183814" y="2338715"/>
              <a:ext cx="32431" cy="28377"/>
            </a:xfrm>
            <a:custGeom>
              <a:avLst/>
              <a:gdLst/>
              <a:ahLst/>
              <a:cxnLst/>
              <a:rect l="l" t="t" r="r" b="b"/>
              <a:pathLst>
                <a:path w="624" h="546" extrusionOk="0">
                  <a:moveTo>
                    <a:pt x="157" y="1"/>
                  </a:moveTo>
                  <a:cubicBezTo>
                    <a:pt x="118" y="40"/>
                    <a:pt x="118" y="40"/>
                    <a:pt x="79" y="79"/>
                  </a:cubicBezTo>
                  <a:cubicBezTo>
                    <a:pt x="40" y="79"/>
                    <a:pt x="40" y="118"/>
                    <a:pt x="1" y="157"/>
                  </a:cubicBezTo>
                  <a:cubicBezTo>
                    <a:pt x="1" y="196"/>
                    <a:pt x="1" y="234"/>
                    <a:pt x="1" y="273"/>
                  </a:cubicBezTo>
                  <a:lnTo>
                    <a:pt x="1" y="351"/>
                  </a:lnTo>
                  <a:cubicBezTo>
                    <a:pt x="40" y="390"/>
                    <a:pt x="40" y="429"/>
                    <a:pt x="79" y="468"/>
                  </a:cubicBezTo>
                  <a:lnTo>
                    <a:pt x="157" y="507"/>
                  </a:lnTo>
                  <a:cubicBezTo>
                    <a:pt x="196" y="546"/>
                    <a:pt x="234" y="546"/>
                    <a:pt x="273" y="546"/>
                  </a:cubicBezTo>
                  <a:lnTo>
                    <a:pt x="468" y="546"/>
                  </a:lnTo>
                  <a:cubicBezTo>
                    <a:pt x="507" y="507"/>
                    <a:pt x="546" y="507"/>
                    <a:pt x="546" y="468"/>
                  </a:cubicBezTo>
                  <a:cubicBezTo>
                    <a:pt x="585" y="429"/>
                    <a:pt x="624" y="429"/>
                    <a:pt x="624" y="390"/>
                  </a:cubicBezTo>
                  <a:cubicBezTo>
                    <a:pt x="624" y="351"/>
                    <a:pt x="624" y="312"/>
                    <a:pt x="624" y="273"/>
                  </a:cubicBezTo>
                  <a:lnTo>
                    <a:pt x="624" y="196"/>
                  </a:lnTo>
                  <a:cubicBezTo>
                    <a:pt x="585" y="157"/>
                    <a:pt x="585" y="118"/>
                    <a:pt x="546" y="79"/>
                  </a:cubicBezTo>
                  <a:lnTo>
                    <a:pt x="507" y="40"/>
                  </a:lnTo>
                  <a:cubicBezTo>
                    <a:pt x="429" y="1"/>
                    <a:pt x="390" y="1"/>
                    <a:pt x="35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280897" y="2282118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1274868" y="2346823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39" y="584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418414" y="2344796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51" y="1"/>
                  </a:moveTo>
                  <a:cubicBezTo>
                    <a:pt x="1" y="1"/>
                    <a:pt x="1" y="584"/>
                    <a:pt x="351" y="584"/>
                  </a:cubicBezTo>
                  <a:cubicBezTo>
                    <a:pt x="740" y="584"/>
                    <a:pt x="740" y="1"/>
                    <a:pt x="35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1489199" y="2352904"/>
              <a:ext cx="32431" cy="30404"/>
            </a:xfrm>
            <a:custGeom>
              <a:avLst/>
              <a:gdLst/>
              <a:ahLst/>
              <a:cxnLst/>
              <a:rect l="l" t="t" r="r" b="b"/>
              <a:pathLst>
                <a:path w="624" h="585" extrusionOk="0">
                  <a:moveTo>
                    <a:pt x="234" y="0"/>
                  </a:moveTo>
                  <a:cubicBezTo>
                    <a:pt x="195" y="0"/>
                    <a:pt x="157" y="0"/>
                    <a:pt x="157" y="39"/>
                  </a:cubicBezTo>
                  <a:cubicBezTo>
                    <a:pt x="79" y="39"/>
                    <a:pt x="1" y="117"/>
                    <a:pt x="1" y="195"/>
                  </a:cubicBezTo>
                  <a:cubicBezTo>
                    <a:pt x="1" y="234"/>
                    <a:pt x="1" y="234"/>
                    <a:pt x="1" y="273"/>
                  </a:cubicBezTo>
                  <a:lnTo>
                    <a:pt x="1" y="351"/>
                  </a:lnTo>
                  <a:cubicBezTo>
                    <a:pt x="1" y="428"/>
                    <a:pt x="40" y="467"/>
                    <a:pt x="79" y="506"/>
                  </a:cubicBezTo>
                  <a:lnTo>
                    <a:pt x="118" y="545"/>
                  </a:lnTo>
                  <a:cubicBezTo>
                    <a:pt x="157" y="545"/>
                    <a:pt x="195" y="584"/>
                    <a:pt x="273" y="584"/>
                  </a:cubicBezTo>
                  <a:lnTo>
                    <a:pt x="273" y="545"/>
                  </a:lnTo>
                  <a:lnTo>
                    <a:pt x="468" y="545"/>
                  </a:lnTo>
                  <a:cubicBezTo>
                    <a:pt x="546" y="506"/>
                    <a:pt x="585" y="467"/>
                    <a:pt x="624" y="390"/>
                  </a:cubicBezTo>
                  <a:cubicBezTo>
                    <a:pt x="624" y="351"/>
                    <a:pt x="624" y="312"/>
                    <a:pt x="624" y="273"/>
                  </a:cubicBezTo>
                  <a:lnTo>
                    <a:pt x="624" y="195"/>
                  </a:lnTo>
                  <a:cubicBezTo>
                    <a:pt x="624" y="156"/>
                    <a:pt x="585" y="117"/>
                    <a:pt x="546" y="78"/>
                  </a:cubicBezTo>
                  <a:lnTo>
                    <a:pt x="507" y="39"/>
                  </a:lnTo>
                  <a:cubicBezTo>
                    <a:pt x="429" y="0"/>
                    <a:pt x="390" y="0"/>
                    <a:pt x="35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1570119" y="2407526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1646985" y="2449987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8" y="545"/>
                    <a:pt x="778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1717771" y="251874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40" y="545"/>
                    <a:pt x="740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1620688" y="251874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40" y="545"/>
                    <a:pt x="740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1551929" y="249244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1497307" y="2466150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79" y="54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1406305" y="2456015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0" y="1"/>
                    <a:pt x="0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1303141" y="2468177"/>
              <a:ext cx="40539" cy="28377"/>
            </a:xfrm>
            <a:custGeom>
              <a:avLst/>
              <a:gdLst/>
              <a:ahLst/>
              <a:cxnLst/>
              <a:rect l="l" t="t" r="r" b="b"/>
              <a:pathLst>
                <a:path w="780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1200029" y="2421662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9" y="545"/>
                    <a:pt x="779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1080702" y="2389284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0" y="1"/>
                    <a:pt x="0" y="546"/>
                    <a:pt x="390" y="546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1003836" y="2350877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40" y="584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912834" y="2300308"/>
              <a:ext cx="28377" cy="32431"/>
            </a:xfrm>
            <a:custGeom>
              <a:avLst/>
              <a:gdLst/>
              <a:ahLst/>
              <a:cxnLst/>
              <a:rect l="l" t="t" r="r" b="b"/>
              <a:pathLst>
                <a:path w="546" h="624" extrusionOk="0">
                  <a:moveTo>
                    <a:pt x="195" y="1"/>
                  </a:moveTo>
                  <a:cubicBezTo>
                    <a:pt x="156" y="40"/>
                    <a:pt x="117" y="40"/>
                    <a:pt x="78" y="78"/>
                  </a:cubicBezTo>
                  <a:lnTo>
                    <a:pt x="39" y="156"/>
                  </a:lnTo>
                  <a:cubicBezTo>
                    <a:pt x="1" y="195"/>
                    <a:pt x="1" y="234"/>
                    <a:pt x="1" y="273"/>
                  </a:cubicBezTo>
                  <a:lnTo>
                    <a:pt x="1" y="390"/>
                  </a:lnTo>
                  <a:cubicBezTo>
                    <a:pt x="1" y="429"/>
                    <a:pt x="1" y="468"/>
                    <a:pt x="1" y="468"/>
                  </a:cubicBezTo>
                  <a:cubicBezTo>
                    <a:pt x="1" y="506"/>
                    <a:pt x="39" y="545"/>
                    <a:pt x="78" y="584"/>
                  </a:cubicBezTo>
                  <a:cubicBezTo>
                    <a:pt x="78" y="584"/>
                    <a:pt x="117" y="623"/>
                    <a:pt x="156" y="623"/>
                  </a:cubicBezTo>
                  <a:lnTo>
                    <a:pt x="351" y="623"/>
                  </a:lnTo>
                  <a:cubicBezTo>
                    <a:pt x="390" y="623"/>
                    <a:pt x="429" y="584"/>
                    <a:pt x="468" y="545"/>
                  </a:cubicBezTo>
                  <a:lnTo>
                    <a:pt x="506" y="506"/>
                  </a:lnTo>
                  <a:cubicBezTo>
                    <a:pt x="545" y="468"/>
                    <a:pt x="545" y="429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234"/>
                    <a:pt x="545" y="195"/>
                  </a:cubicBezTo>
                  <a:cubicBezTo>
                    <a:pt x="506" y="156"/>
                    <a:pt x="506" y="117"/>
                    <a:pt x="468" y="78"/>
                  </a:cubicBezTo>
                  <a:cubicBezTo>
                    <a:pt x="429" y="78"/>
                    <a:pt x="429" y="40"/>
                    <a:pt x="390" y="40"/>
                  </a:cubicBezTo>
                  <a:cubicBezTo>
                    <a:pt x="351" y="1"/>
                    <a:pt x="312" y="1"/>
                    <a:pt x="273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969483" y="2255821"/>
              <a:ext cx="34406" cy="28377"/>
            </a:xfrm>
            <a:custGeom>
              <a:avLst/>
              <a:gdLst/>
              <a:ahLst/>
              <a:cxnLst/>
              <a:rect l="l" t="t" r="r" b="b"/>
              <a:pathLst>
                <a:path w="662" h="546" extrusionOk="0">
                  <a:moveTo>
                    <a:pt x="311" y="1"/>
                  </a:moveTo>
                  <a:cubicBezTo>
                    <a:pt x="0" y="39"/>
                    <a:pt x="0" y="506"/>
                    <a:pt x="311" y="545"/>
                  </a:cubicBezTo>
                  <a:cubicBezTo>
                    <a:pt x="662" y="506"/>
                    <a:pt x="662" y="39"/>
                    <a:pt x="31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1076649" y="2221415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6"/>
                    <a:pt x="390" y="546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1169678" y="2269957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40" y="58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555983" y="2441879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1458900" y="2385230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5"/>
                    <a:pt x="389" y="585"/>
                  </a:cubicBezTo>
                  <a:cubicBezTo>
                    <a:pt x="778" y="58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1380007" y="2413451"/>
              <a:ext cx="40487" cy="28481"/>
            </a:xfrm>
            <a:custGeom>
              <a:avLst/>
              <a:gdLst/>
              <a:ahLst/>
              <a:cxnLst/>
              <a:rect l="l" t="t" r="r" b="b"/>
              <a:pathLst>
                <a:path w="779" h="548" extrusionOk="0">
                  <a:moveTo>
                    <a:pt x="426" y="1"/>
                  </a:moveTo>
                  <a:cubicBezTo>
                    <a:pt x="414" y="1"/>
                    <a:pt x="402" y="2"/>
                    <a:pt x="390" y="3"/>
                  </a:cubicBezTo>
                  <a:cubicBezTo>
                    <a:pt x="1" y="3"/>
                    <a:pt x="1" y="548"/>
                    <a:pt x="390" y="548"/>
                  </a:cubicBezTo>
                  <a:cubicBezTo>
                    <a:pt x="766" y="548"/>
                    <a:pt x="778" y="1"/>
                    <a:pt x="426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1289005" y="2409501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0" y="1"/>
                    <a:pt x="0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1042295" y="2318498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5"/>
                    <a:pt x="389" y="585"/>
                  </a:cubicBezTo>
                  <a:cubicBezTo>
                    <a:pt x="739" y="585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-215678" y="1986971"/>
              <a:ext cx="1369267" cy="3025891"/>
            </a:xfrm>
            <a:custGeom>
              <a:avLst/>
              <a:gdLst/>
              <a:ahLst/>
              <a:cxnLst/>
              <a:rect l="l" t="t" r="r" b="b"/>
              <a:pathLst>
                <a:path w="26346" h="58221" extrusionOk="0">
                  <a:moveTo>
                    <a:pt x="14904" y="1"/>
                  </a:moveTo>
                  <a:cubicBezTo>
                    <a:pt x="11114" y="1"/>
                    <a:pt x="7467" y="1634"/>
                    <a:pt x="6032" y="3345"/>
                  </a:cubicBezTo>
                  <a:cubicBezTo>
                    <a:pt x="4009" y="5757"/>
                    <a:pt x="6499" y="18404"/>
                    <a:pt x="7278" y="21634"/>
                  </a:cubicBezTo>
                  <a:cubicBezTo>
                    <a:pt x="8056" y="24903"/>
                    <a:pt x="5371" y="26965"/>
                    <a:pt x="5371" y="26965"/>
                  </a:cubicBezTo>
                  <a:cubicBezTo>
                    <a:pt x="701" y="33814"/>
                    <a:pt x="1" y="39729"/>
                    <a:pt x="468" y="44710"/>
                  </a:cubicBezTo>
                  <a:cubicBezTo>
                    <a:pt x="935" y="49691"/>
                    <a:pt x="1013" y="55917"/>
                    <a:pt x="1013" y="55917"/>
                  </a:cubicBezTo>
                  <a:cubicBezTo>
                    <a:pt x="2342" y="57700"/>
                    <a:pt x="4651" y="58221"/>
                    <a:pt x="6893" y="58221"/>
                  </a:cubicBezTo>
                  <a:cubicBezTo>
                    <a:pt x="10031" y="58221"/>
                    <a:pt x="13037" y="57201"/>
                    <a:pt x="13037" y="57201"/>
                  </a:cubicBezTo>
                  <a:cubicBezTo>
                    <a:pt x="10235" y="53232"/>
                    <a:pt x="9418" y="49846"/>
                    <a:pt x="11247" y="48640"/>
                  </a:cubicBezTo>
                  <a:cubicBezTo>
                    <a:pt x="24205" y="40235"/>
                    <a:pt x="24555" y="35604"/>
                    <a:pt x="25450" y="31829"/>
                  </a:cubicBezTo>
                  <a:cubicBezTo>
                    <a:pt x="26345" y="28055"/>
                    <a:pt x="22726" y="18638"/>
                    <a:pt x="22765" y="16848"/>
                  </a:cubicBezTo>
                  <a:cubicBezTo>
                    <a:pt x="22804" y="15058"/>
                    <a:pt x="22960" y="15914"/>
                    <a:pt x="20975" y="15291"/>
                  </a:cubicBezTo>
                  <a:cubicBezTo>
                    <a:pt x="18991" y="14707"/>
                    <a:pt x="18640" y="9726"/>
                    <a:pt x="18057" y="7314"/>
                  </a:cubicBezTo>
                  <a:cubicBezTo>
                    <a:pt x="17473" y="4862"/>
                    <a:pt x="23816" y="5096"/>
                    <a:pt x="24867" y="4084"/>
                  </a:cubicBezTo>
                  <a:cubicBezTo>
                    <a:pt x="25917" y="3072"/>
                    <a:pt x="24516" y="3228"/>
                    <a:pt x="19496" y="932"/>
                  </a:cubicBezTo>
                  <a:cubicBezTo>
                    <a:pt x="18037" y="276"/>
                    <a:pt x="16458" y="1"/>
                    <a:pt x="149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124113" y="2367040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40" y="546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124113" y="221336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0"/>
                  </a:moveTo>
                  <a:cubicBezTo>
                    <a:pt x="0" y="0"/>
                    <a:pt x="0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213088" y="2284145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198952" y="2332687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39" y="584"/>
                    <a:pt x="73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298010" y="2144601"/>
              <a:ext cx="40539" cy="28377"/>
            </a:xfrm>
            <a:custGeom>
              <a:avLst/>
              <a:gdLst/>
              <a:ahLst/>
              <a:cxnLst/>
              <a:rect l="l" t="t" r="r" b="b"/>
              <a:pathLst>
                <a:path w="780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198952" y="2124384"/>
              <a:ext cx="28325" cy="33886"/>
            </a:xfrm>
            <a:custGeom>
              <a:avLst/>
              <a:gdLst/>
              <a:ahLst/>
              <a:cxnLst/>
              <a:rect l="l" t="t" r="r" b="b"/>
              <a:pathLst>
                <a:path w="545" h="652" extrusionOk="0">
                  <a:moveTo>
                    <a:pt x="234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56"/>
                  </a:lnTo>
                  <a:cubicBezTo>
                    <a:pt x="0" y="195"/>
                    <a:pt x="0" y="234"/>
                    <a:pt x="0" y="273"/>
                  </a:cubicBezTo>
                  <a:lnTo>
                    <a:pt x="0" y="389"/>
                  </a:lnTo>
                  <a:cubicBezTo>
                    <a:pt x="0" y="428"/>
                    <a:pt x="0" y="467"/>
                    <a:pt x="39" y="506"/>
                  </a:cubicBezTo>
                  <a:cubicBezTo>
                    <a:pt x="39" y="506"/>
                    <a:pt x="78" y="545"/>
                    <a:pt x="78" y="584"/>
                  </a:cubicBezTo>
                  <a:cubicBezTo>
                    <a:pt x="117" y="623"/>
                    <a:pt x="156" y="623"/>
                    <a:pt x="195" y="623"/>
                  </a:cubicBezTo>
                  <a:cubicBezTo>
                    <a:pt x="214" y="642"/>
                    <a:pt x="224" y="652"/>
                    <a:pt x="234" y="652"/>
                  </a:cubicBezTo>
                  <a:cubicBezTo>
                    <a:pt x="243" y="652"/>
                    <a:pt x="253" y="642"/>
                    <a:pt x="272" y="623"/>
                  </a:cubicBezTo>
                  <a:lnTo>
                    <a:pt x="350" y="623"/>
                  </a:lnTo>
                  <a:cubicBezTo>
                    <a:pt x="389" y="623"/>
                    <a:pt x="428" y="584"/>
                    <a:pt x="467" y="584"/>
                  </a:cubicBezTo>
                  <a:lnTo>
                    <a:pt x="506" y="506"/>
                  </a:lnTo>
                  <a:cubicBezTo>
                    <a:pt x="506" y="467"/>
                    <a:pt x="545" y="428"/>
                    <a:pt x="545" y="350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78"/>
                    <a:pt x="467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41413" y="2164818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364741" y="2053599"/>
              <a:ext cx="38512" cy="28325"/>
            </a:xfrm>
            <a:custGeom>
              <a:avLst/>
              <a:gdLst/>
              <a:ahLst/>
              <a:cxnLst/>
              <a:rect l="l" t="t" r="r" b="b"/>
              <a:pathLst>
                <a:path w="741" h="545" extrusionOk="0">
                  <a:moveTo>
                    <a:pt x="351" y="0"/>
                  </a:moveTo>
                  <a:cubicBezTo>
                    <a:pt x="1" y="0"/>
                    <a:pt x="1" y="545"/>
                    <a:pt x="351" y="545"/>
                  </a:cubicBezTo>
                  <a:cubicBezTo>
                    <a:pt x="740" y="545"/>
                    <a:pt x="74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405227" y="210411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40" y="546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496230" y="2011086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1" y="1"/>
                  </a:moveTo>
                  <a:cubicBezTo>
                    <a:pt x="0" y="1"/>
                    <a:pt x="0" y="546"/>
                    <a:pt x="351" y="546"/>
                  </a:cubicBezTo>
                  <a:cubicBezTo>
                    <a:pt x="740" y="546"/>
                    <a:pt x="740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587232" y="2045491"/>
              <a:ext cx="34458" cy="28377"/>
            </a:xfrm>
            <a:custGeom>
              <a:avLst/>
              <a:gdLst/>
              <a:ahLst/>
              <a:cxnLst/>
              <a:rect l="l" t="t" r="r" b="b"/>
              <a:pathLst>
                <a:path w="663" h="546" extrusionOk="0">
                  <a:moveTo>
                    <a:pt x="312" y="0"/>
                  </a:moveTo>
                  <a:cubicBezTo>
                    <a:pt x="0" y="39"/>
                    <a:pt x="0" y="506"/>
                    <a:pt x="312" y="545"/>
                  </a:cubicBezTo>
                  <a:cubicBezTo>
                    <a:pt x="662" y="506"/>
                    <a:pt x="662" y="39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94008" y="2056094"/>
              <a:ext cx="34406" cy="29884"/>
            </a:xfrm>
            <a:custGeom>
              <a:avLst/>
              <a:gdLst/>
              <a:ahLst/>
              <a:cxnLst/>
              <a:rect l="l" t="t" r="r" b="b"/>
              <a:pathLst>
                <a:path w="662" h="575" extrusionOk="0">
                  <a:moveTo>
                    <a:pt x="214" y="1"/>
                  </a:moveTo>
                  <a:cubicBezTo>
                    <a:pt x="195" y="1"/>
                    <a:pt x="175" y="11"/>
                    <a:pt x="156" y="30"/>
                  </a:cubicBezTo>
                  <a:cubicBezTo>
                    <a:pt x="117" y="30"/>
                    <a:pt x="78" y="30"/>
                    <a:pt x="78" y="69"/>
                  </a:cubicBezTo>
                  <a:cubicBezTo>
                    <a:pt x="39" y="108"/>
                    <a:pt x="0" y="108"/>
                    <a:pt x="0" y="147"/>
                  </a:cubicBezTo>
                  <a:cubicBezTo>
                    <a:pt x="0" y="186"/>
                    <a:pt x="0" y="225"/>
                    <a:pt x="0" y="263"/>
                  </a:cubicBezTo>
                  <a:lnTo>
                    <a:pt x="0" y="341"/>
                  </a:lnTo>
                  <a:cubicBezTo>
                    <a:pt x="0" y="380"/>
                    <a:pt x="39" y="419"/>
                    <a:pt x="39" y="458"/>
                  </a:cubicBezTo>
                  <a:lnTo>
                    <a:pt x="117" y="497"/>
                  </a:lnTo>
                  <a:cubicBezTo>
                    <a:pt x="156" y="536"/>
                    <a:pt x="195" y="536"/>
                    <a:pt x="272" y="536"/>
                  </a:cubicBezTo>
                  <a:lnTo>
                    <a:pt x="233" y="575"/>
                  </a:lnTo>
                  <a:lnTo>
                    <a:pt x="467" y="575"/>
                  </a:lnTo>
                  <a:cubicBezTo>
                    <a:pt x="506" y="536"/>
                    <a:pt x="545" y="536"/>
                    <a:pt x="584" y="497"/>
                  </a:cubicBezTo>
                  <a:cubicBezTo>
                    <a:pt x="584" y="458"/>
                    <a:pt x="623" y="419"/>
                    <a:pt x="623" y="419"/>
                  </a:cubicBezTo>
                  <a:cubicBezTo>
                    <a:pt x="623" y="380"/>
                    <a:pt x="662" y="341"/>
                    <a:pt x="662" y="302"/>
                  </a:cubicBezTo>
                  <a:lnTo>
                    <a:pt x="662" y="225"/>
                  </a:lnTo>
                  <a:cubicBezTo>
                    <a:pt x="623" y="186"/>
                    <a:pt x="584" y="108"/>
                    <a:pt x="584" y="108"/>
                  </a:cubicBezTo>
                  <a:lnTo>
                    <a:pt x="506" y="69"/>
                  </a:lnTo>
                  <a:cubicBezTo>
                    <a:pt x="467" y="30"/>
                    <a:pt x="428" y="30"/>
                    <a:pt x="350" y="30"/>
                  </a:cubicBezTo>
                  <a:lnTo>
                    <a:pt x="272" y="30"/>
                  </a:lnTo>
                  <a:cubicBezTo>
                    <a:pt x="253" y="11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132168" y="2122357"/>
              <a:ext cx="38512" cy="30352"/>
            </a:xfrm>
            <a:custGeom>
              <a:avLst/>
              <a:gdLst/>
              <a:ahLst/>
              <a:cxnLst/>
              <a:rect l="l" t="t" r="r" b="b"/>
              <a:pathLst>
                <a:path w="741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40" y="584"/>
                    <a:pt x="740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190844" y="2195170"/>
              <a:ext cx="40487" cy="28325"/>
            </a:xfrm>
            <a:custGeom>
              <a:avLst/>
              <a:gdLst/>
              <a:ahLst/>
              <a:cxnLst/>
              <a:rect l="l" t="t" r="r" b="b"/>
              <a:pathLst>
                <a:path w="779" h="545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122086" y="2286172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51" y="0"/>
                  </a:moveTo>
                  <a:cubicBezTo>
                    <a:pt x="0" y="0"/>
                    <a:pt x="0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7598" y="2326606"/>
              <a:ext cx="28377" cy="32431"/>
            </a:xfrm>
            <a:custGeom>
              <a:avLst/>
              <a:gdLst/>
              <a:ahLst/>
              <a:cxnLst/>
              <a:rect l="l" t="t" r="r" b="b"/>
              <a:pathLst>
                <a:path w="546" h="624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0" y="156"/>
                    <a:pt x="0" y="195"/>
                    <a:pt x="0" y="273"/>
                  </a:cubicBezTo>
                  <a:lnTo>
                    <a:pt x="0" y="351"/>
                  </a:lnTo>
                  <a:cubicBezTo>
                    <a:pt x="0" y="390"/>
                    <a:pt x="0" y="429"/>
                    <a:pt x="39" y="467"/>
                  </a:cubicBezTo>
                  <a:cubicBezTo>
                    <a:pt x="39" y="506"/>
                    <a:pt x="39" y="545"/>
                    <a:pt x="78" y="545"/>
                  </a:cubicBezTo>
                  <a:cubicBezTo>
                    <a:pt x="117" y="584"/>
                    <a:pt x="117" y="623"/>
                    <a:pt x="156" y="623"/>
                  </a:cubicBezTo>
                  <a:lnTo>
                    <a:pt x="350" y="623"/>
                  </a:lnTo>
                  <a:cubicBezTo>
                    <a:pt x="389" y="623"/>
                    <a:pt x="428" y="584"/>
                    <a:pt x="467" y="545"/>
                  </a:cubicBezTo>
                  <a:lnTo>
                    <a:pt x="506" y="506"/>
                  </a:lnTo>
                  <a:cubicBezTo>
                    <a:pt x="545" y="429"/>
                    <a:pt x="545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117"/>
                    <a:pt x="506" y="117"/>
                    <a:pt x="467" y="78"/>
                  </a:cubicBezTo>
                  <a:cubicBezTo>
                    <a:pt x="467" y="39"/>
                    <a:pt x="428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101869" y="2441879"/>
              <a:ext cx="34406" cy="30404"/>
            </a:xfrm>
            <a:custGeom>
              <a:avLst/>
              <a:gdLst/>
              <a:ahLst/>
              <a:cxnLst/>
              <a:rect l="l" t="t" r="r" b="b"/>
              <a:pathLst>
                <a:path w="662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lnTo>
                    <a:pt x="389" y="545"/>
                  </a:lnTo>
                  <a:cubicBezTo>
                    <a:pt x="662" y="468"/>
                    <a:pt x="662" y="78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172654" y="2431797"/>
              <a:ext cx="30352" cy="34406"/>
            </a:xfrm>
            <a:custGeom>
              <a:avLst/>
              <a:gdLst/>
              <a:ahLst/>
              <a:cxnLst/>
              <a:rect l="l" t="t" r="r" b="b"/>
              <a:pathLst>
                <a:path w="584" h="662" extrusionOk="0">
                  <a:moveTo>
                    <a:pt x="234" y="0"/>
                  </a:moveTo>
                  <a:cubicBezTo>
                    <a:pt x="195" y="0"/>
                    <a:pt x="156" y="39"/>
                    <a:pt x="117" y="78"/>
                  </a:cubicBezTo>
                  <a:lnTo>
                    <a:pt x="78" y="117"/>
                  </a:lnTo>
                  <a:cubicBezTo>
                    <a:pt x="39" y="156"/>
                    <a:pt x="39" y="233"/>
                    <a:pt x="39" y="272"/>
                  </a:cubicBezTo>
                  <a:lnTo>
                    <a:pt x="0" y="311"/>
                  </a:lnTo>
                  <a:lnTo>
                    <a:pt x="0" y="389"/>
                  </a:lnTo>
                  <a:cubicBezTo>
                    <a:pt x="0" y="428"/>
                    <a:pt x="0" y="467"/>
                    <a:pt x="39" y="506"/>
                  </a:cubicBezTo>
                  <a:cubicBezTo>
                    <a:pt x="39" y="545"/>
                    <a:pt x="78" y="584"/>
                    <a:pt x="78" y="584"/>
                  </a:cubicBezTo>
                  <a:cubicBezTo>
                    <a:pt x="117" y="623"/>
                    <a:pt x="156" y="623"/>
                    <a:pt x="195" y="662"/>
                  </a:cubicBezTo>
                  <a:lnTo>
                    <a:pt x="350" y="662"/>
                  </a:lnTo>
                  <a:cubicBezTo>
                    <a:pt x="428" y="623"/>
                    <a:pt x="467" y="623"/>
                    <a:pt x="506" y="584"/>
                  </a:cubicBezTo>
                  <a:lnTo>
                    <a:pt x="545" y="506"/>
                  </a:lnTo>
                  <a:cubicBezTo>
                    <a:pt x="584" y="467"/>
                    <a:pt x="584" y="428"/>
                    <a:pt x="584" y="389"/>
                  </a:cubicBezTo>
                  <a:lnTo>
                    <a:pt x="584" y="272"/>
                  </a:lnTo>
                  <a:cubicBezTo>
                    <a:pt x="584" y="233"/>
                    <a:pt x="584" y="195"/>
                    <a:pt x="584" y="195"/>
                  </a:cubicBezTo>
                  <a:cubicBezTo>
                    <a:pt x="584" y="156"/>
                    <a:pt x="545" y="117"/>
                    <a:pt x="506" y="78"/>
                  </a:cubicBezTo>
                  <a:cubicBezTo>
                    <a:pt x="506" y="39"/>
                    <a:pt x="467" y="39"/>
                    <a:pt x="428" y="39"/>
                  </a:cubicBezTo>
                  <a:cubicBezTo>
                    <a:pt x="389" y="0"/>
                    <a:pt x="350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136222" y="2557152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93761" y="2513184"/>
              <a:ext cx="28377" cy="31911"/>
            </a:xfrm>
            <a:custGeom>
              <a:avLst/>
              <a:gdLst/>
              <a:ahLst/>
              <a:cxnLst/>
              <a:rect l="l" t="t" r="r" b="b"/>
              <a:pathLst>
                <a:path w="546" h="614" extrusionOk="0">
                  <a:moveTo>
                    <a:pt x="331" y="0"/>
                  </a:moveTo>
                  <a:cubicBezTo>
                    <a:pt x="312" y="0"/>
                    <a:pt x="292" y="10"/>
                    <a:pt x="273" y="29"/>
                  </a:cubicBezTo>
                  <a:lnTo>
                    <a:pt x="195" y="29"/>
                  </a:lnTo>
                  <a:cubicBezTo>
                    <a:pt x="156" y="29"/>
                    <a:pt x="117" y="68"/>
                    <a:pt x="78" y="107"/>
                  </a:cubicBezTo>
                  <a:lnTo>
                    <a:pt x="39" y="107"/>
                  </a:lnTo>
                  <a:cubicBezTo>
                    <a:pt x="1" y="146"/>
                    <a:pt x="1" y="185"/>
                    <a:pt x="1" y="224"/>
                  </a:cubicBezTo>
                  <a:lnTo>
                    <a:pt x="1" y="263"/>
                  </a:lnTo>
                  <a:lnTo>
                    <a:pt x="1" y="341"/>
                  </a:lnTo>
                  <a:cubicBezTo>
                    <a:pt x="1" y="380"/>
                    <a:pt x="1" y="419"/>
                    <a:pt x="39" y="458"/>
                  </a:cubicBezTo>
                  <a:cubicBezTo>
                    <a:pt x="39" y="535"/>
                    <a:pt x="117" y="574"/>
                    <a:pt x="195" y="613"/>
                  </a:cubicBezTo>
                  <a:lnTo>
                    <a:pt x="351" y="613"/>
                  </a:lnTo>
                  <a:cubicBezTo>
                    <a:pt x="390" y="613"/>
                    <a:pt x="429" y="613"/>
                    <a:pt x="468" y="574"/>
                  </a:cubicBezTo>
                  <a:lnTo>
                    <a:pt x="506" y="535"/>
                  </a:lnTo>
                  <a:cubicBezTo>
                    <a:pt x="545" y="458"/>
                    <a:pt x="545" y="419"/>
                    <a:pt x="545" y="380"/>
                  </a:cubicBezTo>
                  <a:lnTo>
                    <a:pt x="545" y="263"/>
                  </a:lnTo>
                  <a:cubicBezTo>
                    <a:pt x="545" y="224"/>
                    <a:pt x="545" y="185"/>
                    <a:pt x="545" y="185"/>
                  </a:cubicBezTo>
                  <a:cubicBezTo>
                    <a:pt x="506" y="107"/>
                    <a:pt x="468" y="29"/>
                    <a:pt x="390" y="29"/>
                  </a:cubicBezTo>
                  <a:cubicBezTo>
                    <a:pt x="370" y="10"/>
                    <a:pt x="35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130194" y="2500555"/>
              <a:ext cx="40487" cy="28325"/>
            </a:xfrm>
            <a:custGeom>
              <a:avLst/>
              <a:gdLst/>
              <a:ahLst/>
              <a:cxnLst/>
              <a:rect l="l" t="t" r="r" b="b"/>
              <a:pathLst>
                <a:path w="779" h="545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8" y="545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05923" y="2629964"/>
              <a:ext cx="34406" cy="30404"/>
            </a:xfrm>
            <a:custGeom>
              <a:avLst/>
              <a:gdLst/>
              <a:ahLst/>
              <a:cxnLst/>
              <a:rect l="l" t="t" r="r" b="b"/>
              <a:pathLst>
                <a:path w="662" h="585" extrusionOk="0">
                  <a:moveTo>
                    <a:pt x="311" y="1"/>
                  </a:moveTo>
                  <a:cubicBezTo>
                    <a:pt x="0" y="39"/>
                    <a:pt x="0" y="545"/>
                    <a:pt x="311" y="584"/>
                  </a:cubicBezTo>
                  <a:cubicBezTo>
                    <a:pt x="662" y="545"/>
                    <a:pt x="662" y="39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870373" y="287870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90" y="1"/>
                  </a:moveTo>
                  <a:cubicBezTo>
                    <a:pt x="0" y="1"/>
                    <a:pt x="0" y="585"/>
                    <a:pt x="390" y="585"/>
                  </a:cubicBezTo>
                  <a:cubicBezTo>
                    <a:pt x="740" y="58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876454" y="2911079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662071" y="4017347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0"/>
                  </a:moveTo>
                  <a:cubicBezTo>
                    <a:pt x="0" y="0"/>
                    <a:pt x="0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698451" y="4108349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860239" y="3986891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3" y="1"/>
                  </a:moveTo>
                  <a:cubicBezTo>
                    <a:pt x="412" y="1"/>
                    <a:pt x="401" y="1"/>
                    <a:pt x="390" y="3"/>
                  </a:cubicBezTo>
                  <a:cubicBezTo>
                    <a:pt x="1" y="3"/>
                    <a:pt x="1" y="547"/>
                    <a:pt x="390" y="547"/>
                  </a:cubicBezTo>
                  <a:cubicBezTo>
                    <a:pt x="729" y="547"/>
                    <a:pt x="740" y="1"/>
                    <a:pt x="423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746993" y="3817100"/>
              <a:ext cx="34458" cy="28377"/>
            </a:xfrm>
            <a:custGeom>
              <a:avLst/>
              <a:gdLst/>
              <a:ahLst/>
              <a:cxnLst/>
              <a:rect l="l" t="t" r="r" b="b"/>
              <a:pathLst>
                <a:path w="663" h="546" extrusionOk="0">
                  <a:moveTo>
                    <a:pt x="156" y="1"/>
                  </a:moveTo>
                  <a:cubicBezTo>
                    <a:pt x="117" y="40"/>
                    <a:pt x="40" y="79"/>
                    <a:pt x="1" y="157"/>
                  </a:cubicBezTo>
                  <a:cubicBezTo>
                    <a:pt x="1" y="195"/>
                    <a:pt x="1" y="234"/>
                    <a:pt x="1" y="273"/>
                  </a:cubicBezTo>
                  <a:lnTo>
                    <a:pt x="1" y="351"/>
                  </a:lnTo>
                  <a:cubicBezTo>
                    <a:pt x="40" y="390"/>
                    <a:pt x="78" y="429"/>
                    <a:pt x="78" y="468"/>
                  </a:cubicBezTo>
                  <a:lnTo>
                    <a:pt x="156" y="507"/>
                  </a:lnTo>
                  <a:cubicBezTo>
                    <a:pt x="195" y="546"/>
                    <a:pt x="234" y="546"/>
                    <a:pt x="312" y="546"/>
                  </a:cubicBezTo>
                  <a:lnTo>
                    <a:pt x="507" y="546"/>
                  </a:lnTo>
                  <a:cubicBezTo>
                    <a:pt x="545" y="546"/>
                    <a:pt x="545" y="507"/>
                    <a:pt x="584" y="507"/>
                  </a:cubicBezTo>
                  <a:cubicBezTo>
                    <a:pt x="623" y="468"/>
                    <a:pt x="623" y="429"/>
                    <a:pt x="662" y="390"/>
                  </a:cubicBezTo>
                  <a:cubicBezTo>
                    <a:pt x="662" y="351"/>
                    <a:pt x="662" y="312"/>
                    <a:pt x="662" y="312"/>
                  </a:cubicBezTo>
                  <a:lnTo>
                    <a:pt x="662" y="234"/>
                  </a:lnTo>
                  <a:cubicBezTo>
                    <a:pt x="623" y="157"/>
                    <a:pt x="623" y="118"/>
                    <a:pt x="584" y="79"/>
                  </a:cubicBezTo>
                  <a:lnTo>
                    <a:pt x="507" y="40"/>
                  </a:lnTo>
                  <a:cubicBezTo>
                    <a:pt x="468" y="40"/>
                    <a:pt x="42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94644" y="3764557"/>
              <a:ext cx="28377" cy="33886"/>
            </a:xfrm>
            <a:custGeom>
              <a:avLst/>
              <a:gdLst/>
              <a:ahLst/>
              <a:cxnLst/>
              <a:rect l="l" t="t" r="r" b="b"/>
              <a:pathLst>
                <a:path w="546" h="652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0" y="156"/>
                    <a:pt x="0" y="195"/>
                    <a:pt x="0" y="272"/>
                  </a:cubicBezTo>
                  <a:lnTo>
                    <a:pt x="0" y="389"/>
                  </a:lnTo>
                  <a:cubicBezTo>
                    <a:pt x="0" y="428"/>
                    <a:pt x="0" y="467"/>
                    <a:pt x="0" y="506"/>
                  </a:cubicBezTo>
                  <a:cubicBezTo>
                    <a:pt x="39" y="545"/>
                    <a:pt x="78" y="623"/>
                    <a:pt x="156" y="623"/>
                  </a:cubicBezTo>
                  <a:cubicBezTo>
                    <a:pt x="175" y="642"/>
                    <a:pt x="195" y="652"/>
                    <a:pt x="214" y="652"/>
                  </a:cubicBezTo>
                  <a:cubicBezTo>
                    <a:pt x="234" y="652"/>
                    <a:pt x="253" y="642"/>
                    <a:pt x="273" y="623"/>
                  </a:cubicBezTo>
                  <a:lnTo>
                    <a:pt x="351" y="623"/>
                  </a:lnTo>
                  <a:cubicBezTo>
                    <a:pt x="389" y="623"/>
                    <a:pt x="428" y="623"/>
                    <a:pt x="467" y="584"/>
                  </a:cubicBezTo>
                  <a:lnTo>
                    <a:pt x="506" y="506"/>
                  </a:lnTo>
                  <a:cubicBezTo>
                    <a:pt x="545" y="467"/>
                    <a:pt x="545" y="428"/>
                    <a:pt x="545" y="389"/>
                  </a:cubicBezTo>
                  <a:lnTo>
                    <a:pt x="545" y="272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78"/>
                    <a:pt x="467" y="39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821832" y="358452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0" y="1"/>
                    <a:pt x="0" y="546"/>
                    <a:pt x="390" y="546"/>
                  </a:cubicBezTo>
                  <a:cubicBezTo>
                    <a:pt x="740" y="546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858212" y="3394415"/>
              <a:ext cx="32431" cy="34458"/>
            </a:xfrm>
            <a:custGeom>
              <a:avLst/>
              <a:gdLst/>
              <a:ahLst/>
              <a:cxnLst/>
              <a:rect l="l" t="t" r="r" b="b"/>
              <a:pathLst>
                <a:path w="624" h="663" extrusionOk="0">
                  <a:moveTo>
                    <a:pt x="234" y="1"/>
                  </a:moveTo>
                  <a:cubicBezTo>
                    <a:pt x="195" y="40"/>
                    <a:pt x="157" y="40"/>
                    <a:pt x="118" y="79"/>
                  </a:cubicBezTo>
                  <a:lnTo>
                    <a:pt x="79" y="118"/>
                  </a:lnTo>
                  <a:cubicBezTo>
                    <a:pt x="40" y="195"/>
                    <a:pt x="40" y="234"/>
                    <a:pt x="40" y="273"/>
                  </a:cubicBezTo>
                  <a:lnTo>
                    <a:pt x="40" y="390"/>
                  </a:lnTo>
                  <a:cubicBezTo>
                    <a:pt x="1" y="429"/>
                    <a:pt x="1" y="429"/>
                    <a:pt x="40" y="468"/>
                  </a:cubicBezTo>
                  <a:cubicBezTo>
                    <a:pt x="40" y="507"/>
                    <a:pt x="79" y="546"/>
                    <a:pt x="79" y="585"/>
                  </a:cubicBezTo>
                  <a:cubicBezTo>
                    <a:pt x="118" y="585"/>
                    <a:pt x="157" y="624"/>
                    <a:pt x="195" y="624"/>
                  </a:cubicBezTo>
                  <a:lnTo>
                    <a:pt x="273" y="624"/>
                  </a:lnTo>
                  <a:lnTo>
                    <a:pt x="429" y="662"/>
                  </a:lnTo>
                  <a:cubicBezTo>
                    <a:pt x="468" y="624"/>
                    <a:pt x="507" y="585"/>
                    <a:pt x="546" y="585"/>
                  </a:cubicBezTo>
                  <a:lnTo>
                    <a:pt x="585" y="507"/>
                  </a:lnTo>
                  <a:cubicBezTo>
                    <a:pt x="585" y="468"/>
                    <a:pt x="624" y="429"/>
                    <a:pt x="624" y="390"/>
                  </a:cubicBezTo>
                  <a:lnTo>
                    <a:pt x="585" y="351"/>
                  </a:lnTo>
                  <a:lnTo>
                    <a:pt x="585" y="273"/>
                  </a:lnTo>
                  <a:cubicBezTo>
                    <a:pt x="585" y="234"/>
                    <a:pt x="585" y="195"/>
                    <a:pt x="585" y="157"/>
                  </a:cubicBezTo>
                  <a:cubicBezTo>
                    <a:pt x="546" y="79"/>
                    <a:pt x="507" y="40"/>
                    <a:pt x="42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878481" y="3256898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8" y="584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97561" y="309713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0" y="1"/>
                    <a:pt x="0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884510" y="3044542"/>
              <a:ext cx="40539" cy="30404"/>
            </a:xfrm>
            <a:custGeom>
              <a:avLst/>
              <a:gdLst/>
              <a:ahLst/>
              <a:cxnLst/>
              <a:rect l="l" t="t" r="r" b="b"/>
              <a:pathLst>
                <a:path w="780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928997" y="3159815"/>
              <a:ext cx="40539" cy="30404"/>
            </a:xfrm>
            <a:custGeom>
              <a:avLst/>
              <a:gdLst/>
              <a:ahLst/>
              <a:cxnLst/>
              <a:rect l="l" t="t" r="r" b="b"/>
              <a:pathLst>
                <a:path w="780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842049" y="3167923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910807" y="3362089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40" y="584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969483" y="3481415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39" y="545"/>
                    <a:pt x="739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1042295" y="3564310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467" y="1"/>
                  </a:moveTo>
                  <a:lnTo>
                    <a:pt x="506" y="40"/>
                  </a:lnTo>
                  <a:lnTo>
                    <a:pt x="195" y="40"/>
                  </a:lnTo>
                  <a:cubicBezTo>
                    <a:pt x="156" y="40"/>
                    <a:pt x="117" y="78"/>
                    <a:pt x="78" y="117"/>
                  </a:cubicBezTo>
                  <a:cubicBezTo>
                    <a:pt x="78" y="117"/>
                    <a:pt x="39" y="156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39" y="429"/>
                    <a:pt x="39" y="468"/>
                    <a:pt x="78" y="507"/>
                  </a:cubicBezTo>
                  <a:lnTo>
                    <a:pt x="156" y="545"/>
                  </a:lnTo>
                  <a:cubicBezTo>
                    <a:pt x="195" y="584"/>
                    <a:pt x="234" y="584"/>
                    <a:pt x="272" y="584"/>
                  </a:cubicBezTo>
                  <a:lnTo>
                    <a:pt x="467" y="584"/>
                  </a:lnTo>
                  <a:cubicBezTo>
                    <a:pt x="506" y="584"/>
                    <a:pt x="545" y="584"/>
                    <a:pt x="584" y="545"/>
                  </a:cubicBezTo>
                  <a:cubicBezTo>
                    <a:pt x="623" y="545"/>
                    <a:pt x="662" y="545"/>
                    <a:pt x="662" y="507"/>
                  </a:cubicBezTo>
                  <a:cubicBezTo>
                    <a:pt x="700" y="468"/>
                    <a:pt x="739" y="468"/>
                    <a:pt x="739" y="429"/>
                  </a:cubicBezTo>
                  <a:cubicBezTo>
                    <a:pt x="739" y="390"/>
                    <a:pt x="778" y="351"/>
                    <a:pt x="778" y="312"/>
                  </a:cubicBezTo>
                  <a:lnTo>
                    <a:pt x="778" y="234"/>
                  </a:lnTo>
                  <a:cubicBezTo>
                    <a:pt x="739" y="156"/>
                    <a:pt x="739" y="117"/>
                    <a:pt x="700" y="78"/>
                  </a:cubicBezTo>
                  <a:lnTo>
                    <a:pt x="623" y="40"/>
                  </a:lnTo>
                  <a:cubicBezTo>
                    <a:pt x="584" y="40"/>
                    <a:pt x="545" y="1"/>
                    <a:pt x="467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933051" y="3641176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975512" y="3728021"/>
              <a:ext cx="40487" cy="28481"/>
            </a:xfrm>
            <a:custGeom>
              <a:avLst/>
              <a:gdLst/>
              <a:ahLst/>
              <a:cxnLst/>
              <a:rect l="l" t="t" r="r" b="b"/>
              <a:pathLst>
                <a:path w="779" h="548" extrusionOk="0">
                  <a:moveTo>
                    <a:pt x="426" y="1"/>
                  </a:moveTo>
                  <a:cubicBezTo>
                    <a:pt x="415" y="1"/>
                    <a:pt x="403" y="1"/>
                    <a:pt x="390" y="3"/>
                  </a:cubicBezTo>
                  <a:cubicBezTo>
                    <a:pt x="1" y="3"/>
                    <a:pt x="1" y="547"/>
                    <a:pt x="390" y="547"/>
                  </a:cubicBezTo>
                  <a:cubicBezTo>
                    <a:pt x="767" y="547"/>
                    <a:pt x="779" y="1"/>
                    <a:pt x="426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928997" y="3849478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51" y="0"/>
                  </a:moveTo>
                  <a:cubicBezTo>
                    <a:pt x="1" y="0"/>
                    <a:pt x="1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821832" y="3895993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61181" y="3940481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39" y="584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773290" y="403351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1"/>
                  </a:moveTo>
                  <a:cubicBezTo>
                    <a:pt x="1" y="1"/>
                    <a:pt x="1" y="584"/>
                    <a:pt x="351" y="584"/>
                  </a:cubicBezTo>
                  <a:cubicBezTo>
                    <a:pt x="740" y="584"/>
                    <a:pt x="740" y="1"/>
                    <a:pt x="35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59154" y="4110376"/>
              <a:ext cx="34406" cy="28377"/>
            </a:xfrm>
            <a:custGeom>
              <a:avLst/>
              <a:gdLst/>
              <a:ahLst/>
              <a:cxnLst/>
              <a:rect l="l" t="t" r="r" b="b"/>
              <a:pathLst>
                <a:path w="662" h="546" extrusionOk="0">
                  <a:moveTo>
                    <a:pt x="156" y="0"/>
                  </a:moveTo>
                  <a:cubicBezTo>
                    <a:pt x="117" y="0"/>
                    <a:pt x="117" y="39"/>
                    <a:pt x="78" y="78"/>
                  </a:cubicBezTo>
                  <a:cubicBezTo>
                    <a:pt x="39" y="78"/>
                    <a:pt x="39" y="117"/>
                    <a:pt x="0" y="156"/>
                  </a:cubicBezTo>
                  <a:cubicBezTo>
                    <a:pt x="0" y="195"/>
                    <a:pt x="0" y="234"/>
                    <a:pt x="0" y="273"/>
                  </a:cubicBezTo>
                  <a:lnTo>
                    <a:pt x="0" y="351"/>
                  </a:lnTo>
                  <a:cubicBezTo>
                    <a:pt x="39" y="389"/>
                    <a:pt x="39" y="428"/>
                    <a:pt x="78" y="467"/>
                  </a:cubicBezTo>
                  <a:lnTo>
                    <a:pt x="156" y="506"/>
                  </a:lnTo>
                  <a:cubicBezTo>
                    <a:pt x="195" y="545"/>
                    <a:pt x="234" y="545"/>
                    <a:pt x="273" y="545"/>
                  </a:cubicBezTo>
                  <a:lnTo>
                    <a:pt x="506" y="545"/>
                  </a:lnTo>
                  <a:cubicBezTo>
                    <a:pt x="545" y="506"/>
                    <a:pt x="545" y="506"/>
                    <a:pt x="584" y="467"/>
                  </a:cubicBezTo>
                  <a:cubicBezTo>
                    <a:pt x="623" y="428"/>
                    <a:pt x="623" y="428"/>
                    <a:pt x="662" y="389"/>
                  </a:cubicBezTo>
                  <a:cubicBezTo>
                    <a:pt x="662" y="351"/>
                    <a:pt x="662" y="312"/>
                    <a:pt x="662" y="273"/>
                  </a:cubicBezTo>
                  <a:lnTo>
                    <a:pt x="662" y="195"/>
                  </a:lnTo>
                  <a:cubicBezTo>
                    <a:pt x="662" y="156"/>
                    <a:pt x="623" y="117"/>
                    <a:pt x="584" y="78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896671" y="3540039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9" y="584"/>
                    <a:pt x="77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866320" y="3481415"/>
              <a:ext cx="40487" cy="30352"/>
            </a:xfrm>
            <a:custGeom>
              <a:avLst/>
              <a:gdLst/>
              <a:ahLst/>
              <a:cxnLst/>
              <a:rect l="l" t="t" r="r" b="b"/>
              <a:pathLst>
                <a:path w="779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819805" y="3701827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1" y="1"/>
                    <a:pt x="1" y="584"/>
                    <a:pt x="390" y="584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878481" y="3676725"/>
              <a:ext cx="34406" cy="33262"/>
            </a:xfrm>
            <a:custGeom>
              <a:avLst/>
              <a:gdLst/>
              <a:ahLst/>
              <a:cxnLst/>
              <a:rect l="l" t="t" r="r" b="b"/>
              <a:pathLst>
                <a:path w="662" h="640" extrusionOk="0">
                  <a:moveTo>
                    <a:pt x="410" y="1"/>
                  </a:moveTo>
                  <a:cubicBezTo>
                    <a:pt x="393" y="1"/>
                    <a:pt x="373" y="5"/>
                    <a:pt x="350" y="17"/>
                  </a:cubicBezTo>
                  <a:lnTo>
                    <a:pt x="272" y="17"/>
                  </a:lnTo>
                  <a:cubicBezTo>
                    <a:pt x="234" y="17"/>
                    <a:pt x="195" y="17"/>
                    <a:pt x="156" y="56"/>
                  </a:cubicBezTo>
                  <a:lnTo>
                    <a:pt x="195" y="95"/>
                  </a:lnTo>
                  <a:lnTo>
                    <a:pt x="78" y="172"/>
                  </a:lnTo>
                  <a:cubicBezTo>
                    <a:pt x="39" y="172"/>
                    <a:pt x="39" y="211"/>
                    <a:pt x="39" y="250"/>
                  </a:cubicBezTo>
                  <a:cubicBezTo>
                    <a:pt x="0" y="289"/>
                    <a:pt x="0" y="328"/>
                    <a:pt x="39" y="367"/>
                  </a:cubicBezTo>
                  <a:cubicBezTo>
                    <a:pt x="0" y="406"/>
                    <a:pt x="0" y="445"/>
                    <a:pt x="39" y="484"/>
                  </a:cubicBezTo>
                  <a:cubicBezTo>
                    <a:pt x="39" y="523"/>
                    <a:pt x="39" y="523"/>
                    <a:pt x="78" y="562"/>
                  </a:cubicBezTo>
                  <a:lnTo>
                    <a:pt x="156" y="601"/>
                  </a:lnTo>
                  <a:cubicBezTo>
                    <a:pt x="195" y="639"/>
                    <a:pt x="234" y="639"/>
                    <a:pt x="272" y="639"/>
                  </a:cubicBezTo>
                  <a:lnTo>
                    <a:pt x="350" y="639"/>
                  </a:lnTo>
                  <a:cubicBezTo>
                    <a:pt x="389" y="639"/>
                    <a:pt x="428" y="601"/>
                    <a:pt x="467" y="562"/>
                  </a:cubicBezTo>
                  <a:lnTo>
                    <a:pt x="584" y="484"/>
                  </a:lnTo>
                  <a:cubicBezTo>
                    <a:pt x="623" y="445"/>
                    <a:pt x="623" y="406"/>
                    <a:pt x="662" y="406"/>
                  </a:cubicBezTo>
                  <a:cubicBezTo>
                    <a:pt x="662" y="367"/>
                    <a:pt x="662" y="328"/>
                    <a:pt x="662" y="289"/>
                  </a:cubicBezTo>
                  <a:cubicBezTo>
                    <a:pt x="662" y="250"/>
                    <a:pt x="662" y="211"/>
                    <a:pt x="662" y="172"/>
                  </a:cubicBezTo>
                  <a:cubicBezTo>
                    <a:pt x="623" y="134"/>
                    <a:pt x="623" y="95"/>
                    <a:pt x="584" y="95"/>
                  </a:cubicBezTo>
                  <a:lnTo>
                    <a:pt x="506" y="56"/>
                  </a:lnTo>
                  <a:cubicBezTo>
                    <a:pt x="478" y="28"/>
                    <a:pt x="451" y="1"/>
                    <a:pt x="41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759154" y="3752395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39" y="545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785452" y="3631042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5"/>
                    <a:pt x="389" y="585"/>
                  </a:cubicBezTo>
                  <a:cubicBezTo>
                    <a:pt x="778" y="58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989700" y="3380279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40" y="584"/>
                    <a:pt x="740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1042295" y="3473308"/>
              <a:ext cx="28325" cy="32431"/>
            </a:xfrm>
            <a:custGeom>
              <a:avLst/>
              <a:gdLst/>
              <a:ahLst/>
              <a:cxnLst/>
              <a:rect l="l" t="t" r="r" b="b"/>
              <a:pathLst>
                <a:path w="545" h="624" extrusionOk="0">
                  <a:moveTo>
                    <a:pt x="195" y="1"/>
                  </a:moveTo>
                  <a:cubicBezTo>
                    <a:pt x="156" y="1"/>
                    <a:pt x="117" y="1"/>
                    <a:pt x="78" y="39"/>
                  </a:cubicBezTo>
                  <a:lnTo>
                    <a:pt x="39" y="117"/>
                  </a:lnTo>
                  <a:cubicBezTo>
                    <a:pt x="0" y="156"/>
                    <a:pt x="0" y="195"/>
                    <a:pt x="0" y="273"/>
                  </a:cubicBezTo>
                  <a:lnTo>
                    <a:pt x="0" y="351"/>
                  </a:lnTo>
                  <a:cubicBezTo>
                    <a:pt x="0" y="390"/>
                    <a:pt x="0" y="429"/>
                    <a:pt x="0" y="467"/>
                  </a:cubicBezTo>
                  <a:cubicBezTo>
                    <a:pt x="0" y="506"/>
                    <a:pt x="39" y="506"/>
                    <a:pt x="39" y="545"/>
                  </a:cubicBezTo>
                  <a:cubicBezTo>
                    <a:pt x="78" y="584"/>
                    <a:pt x="117" y="584"/>
                    <a:pt x="156" y="623"/>
                  </a:cubicBezTo>
                  <a:lnTo>
                    <a:pt x="350" y="623"/>
                  </a:lnTo>
                  <a:cubicBezTo>
                    <a:pt x="389" y="584"/>
                    <a:pt x="428" y="584"/>
                    <a:pt x="467" y="545"/>
                  </a:cubicBezTo>
                  <a:lnTo>
                    <a:pt x="506" y="467"/>
                  </a:lnTo>
                  <a:cubicBezTo>
                    <a:pt x="545" y="429"/>
                    <a:pt x="545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45" y="117"/>
                    <a:pt x="506" y="78"/>
                    <a:pt x="467" y="78"/>
                  </a:cubicBezTo>
                  <a:cubicBezTo>
                    <a:pt x="467" y="39"/>
                    <a:pt x="42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1013971" y="3291303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45"/>
                    <a:pt x="740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947239" y="3238708"/>
              <a:ext cx="28325" cy="32431"/>
            </a:xfrm>
            <a:custGeom>
              <a:avLst/>
              <a:gdLst/>
              <a:ahLst/>
              <a:cxnLst/>
              <a:rect l="l" t="t" r="r" b="b"/>
              <a:pathLst>
                <a:path w="545" h="624" extrusionOk="0">
                  <a:moveTo>
                    <a:pt x="234" y="1"/>
                  </a:moveTo>
                  <a:cubicBezTo>
                    <a:pt x="156" y="1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39" y="156"/>
                    <a:pt x="0" y="234"/>
                    <a:pt x="0" y="273"/>
                  </a:cubicBezTo>
                  <a:lnTo>
                    <a:pt x="0" y="351"/>
                  </a:lnTo>
                  <a:cubicBezTo>
                    <a:pt x="0" y="390"/>
                    <a:pt x="0" y="429"/>
                    <a:pt x="0" y="468"/>
                  </a:cubicBezTo>
                  <a:cubicBezTo>
                    <a:pt x="39" y="506"/>
                    <a:pt x="39" y="545"/>
                    <a:pt x="78" y="584"/>
                  </a:cubicBezTo>
                  <a:cubicBezTo>
                    <a:pt x="78" y="584"/>
                    <a:pt x="117" y="623"/>
                    <a:pt x="156" y="623"/>
                  </a:cubicBezTo>
                  <a:lnTo>
                    <a:pt x="350" y="623"/>
                  </a:lnTo>
                  <a:cubicBezTo>
                    <a:pt x="389" y="623"/>
                    <a:pt x="428" y="584"/>
                    <a:pt x="467" y="545"/>
                  </a:cubicBezTo>
                  <a:lnTo>
                    <a:pt x="506" y="506"/>
                  </a:lnTo>
                  <a:cubicBezTo>
                    <a:pt x="545" y="468"/>
                    <a:pt x="545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45" y="117"/>
                    <a:pt x="506" y="117"/>
                    <a:pt x="506" y="78"/>
                  </a:cubicBezTo>
                  <a:cubicBezTo>
                    <a:pt x="467" y="39"/>
                    <a:pt x="428" y="39"/>
                    <a:pt x="389" y="39"/>
                  </a:cubicBezTo>
                  <a:cubicBezTo>
                    <a:pt x="350" y="1"/>
                    <a:pt x="311" y="1"/>
                    <a:pt x="272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935078" y="3309493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79" y="54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959349" y="3111273"/>
              <a:ext cx="34458" cy="34458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73" y="1"/>
                  </a:moveTo>
                  <a:cubicBezTo>
                    <a:pt x="234" y="1"/>
                    <a:pt x="195" y="40"/>
                    <a:pt x="156" y="40"/>
                  </a:cubicBezTo>
                  <a:cubicBezTo>
                    <a:pt x="156" y="40"/>
                    <a:pt x="117" y="79"/>
                    <a:pt x="78" y="118"/>
                  </a:cubicBezTo>
                  <a:lnTo>
                    <a:pt x="39" y="157"/>
                  </a:lnTo>
                  <a:cubicBezTo>
                    <a:pt x="1" y="196"/>
                    <a:pt x="1" y="234"/>
                    <a:pt x="1" y="312"/>
                  </a:cubicBezTo>
                  <a:lnTo>
                    <a:pt x="1" y="351"/>
                  </a:lnTo>
                  <a:cubicBezTo>
                    <a:pt x="1" y="429"/>
                    <a:pt x="39" y="468"/>
                    <a:pt x="78" y="507"/>
                  </a:cubicBezTo>
                  <a:lnTo>
                    <a:pt x="156" y="585"/>
                  </a:lnTo>
                  <a:cubicBezTo>
                    <a:pt x="195" y="624"/>
                    <a:pt x="234" y="663"/>
                    <a:pt x="273" y="663"/>
                  </a:cubicBezTo>
                  <a:lnTo>
                    <a:pt x="468" y="663"/>
                  </a:lnTo>
                  <a:cubicBezTo>
                    <a:pt x="506" y="663"/>
                    <a:pt x="545" y="624"/>
                    <a:pt x="545" y="585"/>
                  </a:cubicBezTo>
                  <a:lnTo>
                    <a:pt x="623" y="546"/>
                  </a:lnTo>
                  <a:cubicBezTo>
                    <a:pt x="623" y="507"/>
                    <a:pt x="662" y="468"/>
                    <a:pt x="662" y="390"/>
                  </a:cubicBezTo>
                  <a:lnTo>
                    <a:pt x="662" y="312"/>
                  </a:lnTo>
                  <a:cubicBezTo>
                    <a:pt x="623" y="273"/>
                    <a:pt x="584" y="234"/>
                    <a:pt x="584" y="196"/>
                  </a:cubicBezTo>
                  <a:lnTo>
                    <a:pt x="468" y="118"/>
                  </a:lnTo>
                  <a:cubicBezTo>
                    <a:pt x="468" y="79"/>
                    <a:pt x="429" y="40"/>
                    <a:pt x="390" y="40"/>
                  </a:cubicBezTo>
                  <a:cubicBezTo>
                    <a:pt x="351" y="40"/>
                    <a:pt x="312" y="1"/>
                    <a:pt x="273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979566" y="3212410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79" y="54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920942" y="2991999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844076" y="2989868"/>
              <a:ext cx="38460" cy="28429"/>
            </a:xfrm>
            <a:custGeom>
              <a:avLst/>
              <a:gdLst/>
              <a:ahLst/>
              <a:cxnLst/>
              <a:rect l="l" t="t" r="r" b="b"/>
              <a:pathLst>
                <a:path w="740" h="547" extrusionOk="0">
                  <a:moveTo>
                    <a:pt x="422" y="0"/>
                  </a:moveTo>
                  <a:cubicBezTo>
                    <a:pt x="412" y="0"/>
                    <a:pt x="401" y="1"/>
                    <a:pt x="390" y="2"/>
                  </a:cubicBezTo>
                  <a:cubicBezTo>
                    <a:pt x="1" y="2"/>
                    <a:pt x="1" y="547"/>
                    <a:pt x="390" y="547"/>
                  </a:cubicBezTo>
                  <a:cubicBezTo>
                    <a:pt x="729" y="547"/>
                    <a:pt x="739" y="0"/>
                    <a:pt x="422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878481" y="311532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1"/>
                  </a:moveTo>
                  <a:cubicBezTo>
                    <a:pt x="0" y="1"/>
                    <a:pt x="0" y="546"/>
                    <a:pt x="350" y="546"/>
                  </a:cubicBezTo>
                  <a:cubicBezTo>
                    <a:pt x="739" y="546"/>
                    <a:pt x="739" y="1"/>
                    <a:pt x="35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457823" y="2196677"/>
              <a:ext cx="214387" cy="210904"/>
            </a:xfrm>
            <a:custGeom>
              <a:avLst/>
              <a:gdLst/>
              <a:ahLst/>
              <a:cxnLst/>
              <a:rect l="l" t="t" r="r" b="b"/>
              <a:pathLst>
                <a:path w="4125" h="4058" extrusionOk="0">
                  <a:moveTo>
                    <a:pt x="3814" y="0"/>
                  </a:moveTo>
                  <a:cubicBezTo>
                    <a:pt x="3716" y="0"/>
                    <a:pt x="3619" y="68"/>
                    <a:pt x="3619" y="205"/>
                  </a:cubicBezTo>
                  <a:cubicBezTo>
                    <a:pt x="3619" y="866"/>
                    <a:pt x="3541" y="1567"/>
                    <a:pt x="3347" y="2189"/>
                  </a:cubicBezTo>
                  <a:cubicBezTo>
                    <a:pt x="3269" y="2500"/>
                    <a:pt x="3152" y="2773"/>
                    <a:pt x="2957" y="3006"/>
                  </a:cubicBezTo>
                  <a:cubicBezTo>
                    <a:pt x="2802" y="3240"/>
                    <a:pt x="2529" y="3357"/>
                    <a:pt x="2296" y="3357"/>
                  </a:cubicBezTo>
                  <a:cubicBezTo>
                    <a:pt x="2251" y="3363"/>
                    <a:pt x="2205" y="3366"/>
                    <a:pt x="2160" y="3366"/>
                  </a:cubicBezTo>
                  <a:cubicBezTo>
                    <a:pt x="1934" y="3366"/>
                    <a:pt x="1712" y="3285"/>
                    <a:pt x="1518" y="3123"/>
                  </a:cubicBezTo>
                  <a:cubicBezTo>
                    <a:pt x="1284" y="2929"/>
                    <a:pt x="1090" y="2656"/>
                    <a:pt x="973" y="2384"/>
                  </a:cubicBezTo>
                  <a:cubicBezTo>
                    <a:pt x="662" y="1761"/>
                    <a:pt x="467" y="1100"/>
                    <a:pt x="350" y="438"/>
                  </a:cubicBezTo>
                  <a:cubicBezTo>
                    <a:pt x="311" y="360"/>
                    <a:pt x="233" y="321"/>
                    <a:pt x="156" y="321"/>
                  </a:cubicBezTo>
                  <a:cubicBezTo>
                    <a:pt x="39" y="321"/>
                    <a:pt x="0" y="399"/>
                    <a:pt x="0" y="516"/>
                  </a:cubicBezTo>
                  <a:cubicBezTo>
                    <a:pt x="0" y="1255"/>
                    <a:pt x="195" y="1956"/>
                    <a:pt x="467" y="2656"/>
                  </a:cubicBezTo>
                  <a:cubicBezTo>
                    <a:pt x="623" y="3006"/>
                    <a:pt x="856" y="3318"/>
                    <a:pt x="1129" y="3629"/>
                  </a:cubicBezTo>
                  <a:cubicBezTo>
                    <a:pt x="1479" y="3901"/>
                    <a:pt x="1868" y="4057"/>
                    <a:pt x="2335" y="4057"/>
                  </a:cubicBezTo>
                  <a:cubicBezTo>
                    <a:pt x="2763" y="4018"/>
                    <a:pt x="3191" y="3824"/>
                    <a:pt x="3463" y="3473"/>
                  </a:cubicBezTo>
                  <a:cubicBezTo>
                    <a:pt x="3697" y="3162"/>
                    <a:pt x="3891" y="2773"/>
                    <a:pt x="3969" y="2384"/>
                  </a:cubicBezTo>
                  <a:cubicBezTo>
                    <a:pt x="4125" y="1683"/>
                    <a:pt x="4125" y="944"/>
                    <a:pt x="4008" y="205"/>
                  </a:cubicBezTo>
                  <a:cubicBezTo>
                    <a:pt x="4008" y="68"/>
                    <a:pt x="3911" y="0"/>
                    <a:pt x="3814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451742" y="2449987"/>
              <a:ext cx="190167" cy="163090"/>
            </a:xfrm>
            <a:custGeom>
              <a:avLst/>
              <a:gdLst/>
              <a:ahLst/>
              <a:cxnLst/>
              <a:rect l="l" t="t" r="r" b="b"/>
              <a:pathLst>
                <a:path w="3659" h="3138" extrusionOk="0">
                  <a:moveTo>
                    <a:pt x="1557" y="0"/>
                  </a:moveTo>
                  <a:cubicBezTo>
                    <a:pt x="701" y="0"/>
                    <a:pt x="0" y="701"/>
                    <a:pt x="0" y="1557"/>
                  </a:cubicBezTo>
                  <a:cubicBezTo>
                    <a:pt x="0" y="2509"/>
                    <a:pt x="773" y="3137"/>
                    <a:pt x="1585" y="3137"/>
                  </a:cubicBezTo>
                  <a:cubicBezTo>
                    <a:pt x="1969" y="3137"/>
                    <a:pt x="2361" y="2997"/>
                    <a:pt x="2685" y="2685"/>
                  </a:cubicBezTo>
                  <a:cubicBezTo>
                    <a:pt x="3658" y="1674"/>
                    <a:pt x="2958" y="0"/>
                    <a:pt x="1557" y="0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221975" y="4744742"/>
              <a:ext cx="86586" cy="231070"/>
            </a:xfrm>
            <a:custGeom>
              <a:avLst/>
              <a:gdLst/>
              <a:ahLst/>
              <a:cxnLst/>
              <a:rect l="l" t="t" r="r" b="b"/>
              <a:pathLst>
                <a:path w="1666" h="4446" extrusionOk="0">
                  <a:moveTo>
                    <a:pt x="201" y="0"/>
                  </a:moveTo>
                  <a:cubicBezTo>
                    <a:pt x="106" y="0"/>
                    <a:pt x="0" y="90"/>
                    <a:pt x="24" y="208"/>
                  </a:cubicBezTo>
                  <a:cubicBezTo>
                    <a:pt x="413" y="1609"/>
                    <a:pt x="841" y="2971"/>
                    <a:pt x="1308" y="4333"/>
                  </a:cubicBezTo>
                  <a:cubicBezTo>
                    <a:pt x="1340" y="4411"/>
                    <a:pt x="1409" y="4445"/>
                    <a:pt x="1476" y="4445"/>
                  </a:cubicBezTo>
                  <a:cubicBezTo>
                    <a:pt x="1574" y="4445"/>
                    <a:pt x="1666" y="4371"/>
                    <a:pt x="1619" y="4255"/>
                  </a:cubicBezTo>
                  <a:cubicBezTo>
                    <a:pt x="1153" y="2893"/>
                    <a:pt x="724" y="1531"/>
                    <a:pt x="335" y="130"/>
                  </a:cubicBezTo>
                  <a:cubicBezTo>
                    <a:pt x="320" y="38"/>
                    <a:pt x="263" y="0"/>
                    <a:pt x="20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77598" y="4713559"/>
              <a:ext cx="45736" cy="304715"/>
            </a:xfrm>
            <a:custGeom>
              <a:avLst/>
              <a:gdLst/>
              <a:ahLst/>
              <a:cxnLst/>
              <a:rect l="l" t="t" r="r" b="b"/>
              <a:pathLst>
                <a:path w="880" h="5863" extrusionOk="0">
                  <a:moveTo>
                    <a:pt x="307" y="0"/>
                  </a:moveTo>
                  <a:cubicBezTo>
                    <a:pt x="224" y="0"/>
                    <a:pt x="136" y="49"/>
                    <a:pt x="117" y="146"/>
                  </a:cubicBezTo>
                  <a:cubicBezTo>
                    <a:pt x="0" y="2014"/>
                    <a:pt x="156" y="3921"/>
                    <a:pt x="545" y="5750"/>
                  </a:cubicBezTo>
                  <a:cubicBezTo>
                    <a:pt x="561" y="5828"/>
                    <a:pt x="621" y="5863"/>
                    <a:pt x="684" y="5863"/>
                  </a:cubicBezTo>
                  <a:cubicBezTo>
                    <a:pt x="778" y="5863"/>
                    <a:pt x="880" y="5788"/>
                    <a:pt x="856" y="5672"/>
                  </a:cubicBezTo>
                  <a:cubicBezTo>
                    <a:pt x="467" y="3843"/>
                    <a:pt x="350" y="1975"/>
                    <a:pt x="467" y="146"/>
                  </a:cubicBezTo>
                  <a:cubicBezTo>
                    <a:pt x="467" y="49"/>
                    <a:pt x="389" y="0"/>
                    <a:pt x="307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-92297" y="4632639"/>
              <a:ext cx="28377" cy="342863"/>
            </a:xfrm>
            <a:custGeom>
              <a:avLst/>
              <a:gdLst/>
              <a:ahLst/>
              <a:cxnLst/>
              <a:rect l="l" t="t" r="r" b="b"/>
              <a:pathLst>
                <a:path w="546" h="6597" extrusionOk="0">
                  <a:moveTo>
                    <a:pt x="390" y="1"/>
                  </a:moveTo>
                  <a:cubicBezTo>
                    <a:pt x="312" y="1"/>
                    <a:pt x="234" y="49"/>
                    <a:pt x="234" y="147"/>
                  </a:cubicBezTo>
                  <a:cubicBezTo>
                    <a:pt x="156" y="2248"/>
                    <a:pt x="78" y="4349"/>
                    <a:pt x="1" y="6451"/>
                  </a:cubicBezTo>
                  <a:cubicBezTo>
                    <a:pt x="1" y="6548"/>
                    <a:pt x="88" y="6597"/>
                    <a:pt x="176" y="6597"/>
                  </a:cubicBezTo>
                  <a:cubicBezTo>
                    <a:pt x="263" y="6597"/>
                    <a:pt x="351" y="6548"/>
                    <a:pt x="351" y="6451"/>
                  </a:cubicBezTo>
                  <a:cubicBezTo>
                    <a:pt x="390" y="4349"/>
                    <a:pt x="467" y="2248"/>
                    <a:pt x="545" y="147"/>
                  </a:cubicBezTo>
                  <a:cubicBezTo>
                    <a:pt x="545" y="49"/>
                    <a:pt x="467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43193" y="2875530"/>
              <a:ext cx="665456" cy="1404817"/>
            </a:xfrm>
            <a:custGeom>
              <a:avLst/>
              <a:gdLst/>
              <a:ahLst/>
              <a:cxnLst/>
              <a:rect l="l" t="t" r="r" b="b"/>
              <a:pathLst>
                <a:path w="12804" h="27030" extrusionOk="0">
                  <a:moveTo>
                    <a:pt x="8573" y="0"/>
                  </a:moveTo>
                  <a:cubicBezTo>
                    <a:pt x="6891" y="0"/>
                    <a:pt x="5384" y="1106"/>
                    <a:pt x="4904" y="2786"/>
                  </a:cubicBezTo>
                  <a:cubicBezTo>
                    <a:pt x="4748" y="3331"/>
                    <a:pt x="4593" y="3914"/>
                    <a:pt x="4437" y="4498"/>
                  </a:cubicBezTo>
                  <a:cubicBezTo>
                    <a:pt x="3503" y="8156"/>
                    <a:pt x="2569" y="11814"/>
                    <a:pt x="1674" y="15511"/>
                  </a:cubicBezTo>
                  <a:cubicBezTo>
                    <a:pt x="935" y="18390"/>
                    <a:pt x="195" y="21270"/>
                    <a:pt x="40" y="24266"/>
                  </a:cubicBezTo>
                  <a:cubicBezTo>
                    <a:pt x="1" y="24811"/>
                    <a:pt x="40" y="25395"/>
                    <a:pt x="234" y="25939"/>
                  </a:cubicBezTo>
                  <a:cubicBezTo>
                    <a:pt x="390" y="26484"/>
                    <a:pt x="857" y="26912"/>
                    <a:pt x="1441" y="27029"/>
                  </a:cubicBezTo>
                  <a:cubicBezTo>
                    <a:pt x="2024" y="27029"/>
                    <a:pt x="2608" y="26835"/>
                    <a:pt x="3075" y="26406"/>
                  </a:cubicBezTo>
                  <a:cubicBezTo>
                    <a:pt x="6927" y="23488"/>
                    <a:pt x="9807" y="19441"/>
                    <a:pt x="11247" y="14810"/>
                  </a:cubicBezTo>
                  <a:cubicBezTo>
                    <a:pt x="12414" y="11191"/>
                    <a:pt x="12803" y="7339"/>
                    <a:pt x="12492" y="3564"/>
                  </a:cubicBezTo>
                  <a:cubicBezTo>
                    <a:pt x="12336" y="1813"/>
                    <a:pt x="11013" y="373"/>
                    <a:pt x="9301" y="62"/>
                  </a:cubicBezTo>
                  <a:lnTo>
                    <a:pt x="9262" y="62"/>
                  </a:lnTo>
                  <a:cubicBezTo>
                    <a:pt x="9031" y="20"/>
                    <a:pt x="8800" y="0"/>
                    <a:pt x="8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126140" y="4154864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8" y="545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122086" y="4047594"/>
              <a:ext cx="40487" cy="28429"/>
            </a:xfrm>
            <a:custGeom>
              <a:avLst/>
              <a:gdLst/>
              <a:ahLst/>
              <a:cxnLst/>
              <a:rect l="l" t="t" r="r" b="b"/>
              <a:pathLst>
                <a:path w="779" h="547" extrusionOk="0">
                  <a:moveTo>
                    <a:pt x="426" y="0"/>
                  </a:moveTo>
                  <a:cubicBezTo>
                    <a:pt x="414" y="0"/>
                    <a:pt x="402" y="1"/>
                    <a:pt x="390" y="2"/>
                  </a:cubicBezTo>
                  <a:cubicBezTo>
                    <a:pt x="0" y="2"/>
                    <a:pt x="0" y="547"/>
                    <a:pt x="390" y="547"/>
                  </a:cubicBezTo>
                  <a:cubicBezTo>
                    <a:pt x="766" y="547"/>
                    <a:pt x="778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181749" y="4104035"/>
              <a:ext cx="32379" cy="30924"/>
            </a:xfrm>
            <a:custGeom>
              <a:avLst/>
              <a:gdLst/>
              <a:ahLst/>
              <a:cxnLst/>
              <a:rect l="l" t="t" r="r" b="b"/>
              <a:pathLst>
                <a:path w="623" h="595" extrusionOk="0">
                  <a:moveTo>
                    <a:pt x="352" y="1"/>
                  </a:moveTo>
                  <a:cubicBezTo>
                    <a:pt x="203" y="1"/>
                    <a:pt x="40" y="98"/>
                    <a:pt x="20" y="278"/>
                  </a:cubicBezTo>
                  <a:lnTo>
                    <a:pt x="20" y="317"/>
                  </a:lnTo>
                  <a:cubicBezTo>
                    <a:pt x="1" y="506"/>
                    <a:pt x="129" y="594"/>
                    <a:pt x="271" y="594"/>
                  </a:cubicBezTo>
                  <a:cubicBezTo>
                    <a:pt x="420" y="594"/>
                    <a:pt x="584" y="497"/>
                    <a:pt x="603" y="317"/>
                  </a:cubicBezTo>
                  <a:lnTo>
                    <a:pt x="603" y="278"/>
                  </a:lnTo>
                  <a:cubicBezTo>
                    <a:pt x="622" y="89"/>
                    <a:pt x="494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255549" y="3936427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1" y="1"/>
                    <a:pt x="1" y="584"/>
                    <a:pt x="390" y="584"/>
                  </a:cubicBezTo>
                  <a:cubicBezTo>
                    <a:pt x="779" y="584"/>
                    <a:pt x="779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176708" y="3960698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78" y="546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277793" y="4031483"/>
              <a:ext cx="30404" cy="32431"/>
            </a:xfrm>
            <a:custGeom>
              <a:avLst/>
              <a:gdLst/>
              <a:ahLst/>
              <a:cxnLst/>
              <a:rect l="l" t="t" r="r" b="b"/>
              <a:pathLst>
                <a:path w="585" h="624" extrusionOk="0">
                  <a:moveTo>
                    <a:pt x="195" y="1"/>
                  </a:moveTo>
                  <a:cubicBezTo>
                    <a:pt x="156" y="1"/>
                    <a:pt x="117" y="40"/>
                    <a:pt x="79" y="79"/>
                  </a:cubicBezTo>
                  <a:lnTo>
                    <a:pt x="40" y="117"/>
                  </a:lnTo>
                  <a:cubicBezTo>
                    <a:pt x="1" y="156"/>
                    <a:pt x="1" y="195"/>
                    <a:pt x="1" y="273"/>
                  </a:cubicBezTo>
                  <a:lnTo>
                    <a:pt x="1" y="351"/>
                  </a:lnTo>
                  <a:cubicBezTo>
                    <a:pt x="1" y="390"/>
                    <a:pt x="1" y="429"/>
                    <a:pt x="40" y="468"/>
                  </a:cubicBezTo>
                  <a:cubicBezTo>
                    <a:pt x="40" y="545"/>
                    <a:pt x="117" y="584"/>
                    <a:pt x="195" y="623"/>
                  </a:cubicBezTo>
                  <a:lnTo>
                    <a:pt x="351" y="623"/>
                  </a:lnTo>
                  <a:cubicBezTo>
                    <a:pt x="390" y="584"/>
                    <a:pt x="468" y="584"/>
                    <a:pt x="468" y="545"/>
                  </a:cubicBezTo>
                  <a:lnTo>
                    <a:pt x="545" y="507"/>
                  </a:lnTo>
                  <a:cubicBezTo>
                    <a:pt x="545" y="429"/>
                    <a:pt x="584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7" y="79"/>
                    <a:pt x="468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374876" y="3924214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2" y="0"/>
                  </a:moveTo>
                  <a:cubicBezTo>
                    <a:pt x="412" y="0"/>
                    <a:pt x="401" y="1"/>
                    <a:pt x="390" y="2"/>
                  </a:cubicBezTo>
                  <a:cubicBezTo>
                    <a:pt x="1" y="2"/>
                    <a:pt x="1" y="547"/>
                    <a:pt x="390" y="547"/>
                  </a:cubicBezTo>
                  <a:cubicBezTo>
                    <a:pt x="729" y="547"/>
                    <a:pt x="74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326334" y="3847452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435527" y="3807018"/>
              <a:ext cx="30404" cy="32379"/>
            </a:xfrm>
            <a:custGeom>
              <a:avLst/>
              <a:gdLst/>
              <a:ahLst/>
              <a:cxnLst/>
              <a:rect l="l" t="t" r="r" b="b"/>
              <a:pathLst>
                <a:path w="585" h="623" extrusionOk="0">
                  <a:moveTo>
                    <a:pt x="234" y="0"/>
                  </a:moveTo>
                  <a:cubicBezTo>
                    <a:pt x="196" y="0"/>
                    <a:pt x="157" y="39"/>
                    <a:pt x="118" y="78"/>
                  </a:cubicBezTo>
                  <a:lnTo>
                    <a:pt x="79" y="117"/>
                  </a:lnTo>
                  <a:cubicBezTo>
                    <a:pt x="40" y="156"/>
                    <a:pt x="40" y="234"/>
                    <a:pt x="40" y="273"/>
                  </a:cubicBezTo>
                  <a:lnTo>
                    <a:pt x="40" y="389"/>
                  </a:lnTo>
                  <a:cubicBezTo>
                    <a:pt x="1" y="389"/>
                    <a:pt x="1" y="428"/>
                    <a:pt x="40" y="467"/>
                  </a:cubicBezTo>
                  <a:cubicBezTo>
                    <a:pt x="40" y="545"/>
                    <a:pt x="118" y="584"/>
                    <a:pt x="196" y="623"/>
                  </a:cubicBezTo>
                  <a:lnTo>
                    <a:pt x="351" y="623"/>
                  </a:lnTo>
                  <a:cubicBezTo>
                    <a:pt x="390" y="623"/>
                    <a:pt x="468" y="584"/>
                    <a:pt x="507" y="545"/>
                  </a:cubicBezTo>
                  <a:lnTo>
                    <a:pt x="546" y="506"/>
                  </a:lnTo>
                  <a:cubicBezTo>
                    <a:pt x="546" y="467"/>
                    <a:pt x="585" y="389"/>
                    <a:pt x="585" y="351"/>
                  </a:cubicBezTo>
                  <a:lnTo>
                    <a:pt x="585" y="273"/>
                  </a:lnTo>
                  <a:cubicBezTo>
                    <a:pt x="585" y="234"/>
                    <a:pt x="585" y="195"/>
                    <a:pt x="585" y="156"/>
                  </a:cubicBezTo>
                  <a:cubicBezTo>
                    <a:pt x="585" y="117"/>
                    <a:pt x="546" y="78"/>
                    <a:pt x="546" y="78"/>
                  </a:cubicBezTo>
                  <a:cubicBezTo>
                    <a:pt x="507" y="39"/>
                    <a:pt x="468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465878" y="3682130"/>
              <a:ext cx="28377" cy="33938"/>
            </a:xfrm>
            <a:custGeom>
              <a:avLst/>
              <a:gdLst/>
              <a:ahLst/>
              <a:cxnLst/>
              <a:rect l="l" t="t" r="r" b="b"/>
              <a:pathLst>
                <a:path w="546" h="653" extrusionOk="0">
                  <a:moveTo>
                    <a:pt x="331" y="0"/>
                  </a:moveTo>
                  <a:cubicBezTo>
                    <a:pt x="312" y="0"/>
                    <a:pt x="293" y="10"/>
                    <a:pt x="273" y="30"/>
                  </a:cubicBezTo>
                  <a:lnTo>
                    <a:pt x="195" y="30"/>
                  </a:lnTo>
                  <a:cubicBezTo>
                    <a:pt x="156" y="30"/>
                    <a:pt x="117" y="30"/>
                    <a:pt x="78" y="68"/>
                  </a:cubicBezTo>
                  <a:lnTo>
                    <a:pt x="40" y="146"/>
                  </a:lnTo>
                  <a:cubicBezTo>
                    <a:pt x="1" y="185"/>
                    <a:pt x="1" y="224"/>
                    <a:pt x="1" y="302"/>
                  </a:cubicBezTo>
                  <a:lnTo>
                    <a:pt x="1" y="380"/>
                  </a:lnTo>
                  <a:cubicBezTo>
                    <a:pt x="1" y="419"/>
                    <a:pt x="1" y="458"/>
                    <a:pt x="1" y="497"/>
                  </a:cubicBezTo>
                  <a:cubicBezTo>
                    <a:pt x="40" y="535"/>
                    <a:pt x="40" y="535"/>
                    <a:pt x="78" y="574"/>
                  </a:cubicBezTo>
                  <a:cubicBezTo>
                    <a:pt x="78" y="613"/>
                    <a:pt x="117" y="613"/>
                    <a:pt x="156" y="652"/>
                  </a:cubicBezTo>
                  <a:lnTo>
                    <a:pt x="351" y="652"/>
                  </a:lnTo>
                  <a:cubicBezTo>
                    <a:pt x="390" y="613"/>
                    <a:pt x="429" y="613"/>
                    <a:pt x="468" y="574"/>
                  </a:cubicBezTo>
                  <a:lnTo>
                    <a:pt x="507" y="497"/>
                  </a:lnTo>
                  <a:cubicBezTo>
                    <a:pt x="545" y="458"/>
                    <a:pt x="545" y="419"/>
                    <a:pt x="545" y="380"/>
                  </a:cubicBezTo>
                  <a:lnTo>
                    <a:pt x="545" y="263"/>
                  </a:lnTo>
                  <a:cubicBezTo>
                    <a:pt x="545" y="224"/>
                    <a:pt x="545" y="185"/>
                    <a:pt x="545" y="146"/>
                  </a:cubicBezTo>
                  <a:cubicBezTo>
                    <a:pt x="507" y="107"/>
                    <a:pt x="507" y="107"/>
                    <a:pt x="468" y="68"/>
                  </a:cubicBezTo>
                  <a:cubicBezTo>
                    <a:pt x="429" y="30"/>
                    <a:pt x="429" y="30"/>
                    <a:pt x="390" y="30"/>
                  </a:cubicBezTo>
                  <a:cubicBezTo>
                    <a:pt x="370" y="10"/>
                    <a:pt x="35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391039" y="3633069"/>
              <a:ext cx="32431" cy="30404"/>
            </a:xfrm>
            <a:custGeom>
              <a:avLst/>
              <a:gdLst/>
              <a:ahLst/>
              <a:cxnLst/>
              <a:rect l="l" t="t" r="r" b="b"/>
              <a:pathLst>
                <a:path w="624" h="585" extrusionOk="0">
                  <a:moveTo>
                    <a:pt x="312" y="1"/>
                  </a:moveTo>
                  <a:cubicBezTo>
                    <a:pt x="1" y="40"/>
                    <a:pt x="1" y="546"/>
                    <a:pt x="312" y="584"/>
                  </a:cubicBezTo>
                  <a:cubicBezTo>
                    <a:pt x="623" y="546"/>
                    <a:pt x="623" y="40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435527" y="3713988"/>
              <a:ext cx="40539" cy="30352"/>
            </a:xfrm>
            <a:custGeom>
              <a:avLst/>
              <a:gdLst/>
              <a:ahLst/>
              <a:cxnLst/>
              <a:rect l="l" t="t" r="r" b="b"/>
              <a:pathLst>
                <a:path w="780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79" y="584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544771" y="354612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84"/>
                    <a:pt x="740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451742" y="3608798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40" y="584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504337" y="3491498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0" y="1"/>
                  </a:moveTo>
                  <a:cubicBezTo>
                    <a:pt x="0" y="1"/>
                    <a:pt x="0" y="584"/>
                    <a:pt x="350" y="584"/>
                  </a:cubicBezTo>
                  <a:cubicBezTo>
                    <a:pt x="739" y="584"/>
                    <a:pt x="739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492176" y="3408603"/>
              <a:ext cx="30404" cy="32379"/>
            </a:xfrm>
            <a:custGeom>
              <a:avLst/>
              <a:gdLst/>
              <a:ahLst/>
              <a:cxnLst/>
              <a:rect l="l" t="t" r="r" b="b"/>
              <a:pathLst>
                <a:path w="585" h="623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1" y="156"/>
                    <a:pt x="1" y="195"/>
                    <a:pt x="1" y="273"/>
                  </a:cubicBezTo>
                  <a:lnTo>
                    <a:pt x="1" y="351"/>
                  </a:lnTo>
                  <a:cubicBezTo>
                    <a:pt x="1" y="389"/>
                    <a:pt x="1" y="428"/>
                    <a:pt x="39" y="467"/>
                  </a:cubicBezTo>
                  <a:cubicBezTo>
                    <a:pt x="39" y="506"/>
                    <a:pt x="78" y="545"/>
                    <a:pt x="78" y="545"/>
                  </a:cubicBezTo>
                  <a:cubicBezTo>
                    <a:pt x="117" y="584"/>
                    <a:pt x="156" y="623"/>
                    <a:pt x="195" y="623"/>
                  </a:cubicBezTo>
                  <a:lnTo>
                    <a:pt x="351" y="623"/>
                  </a:lnTo>
                  <a:cubicBezTo>
                    <a:pt x="390" y="623"/>
                    <a:pt x="468" y="584"/>
                    <a:pt x="506" y="584"/>
                  </a:cubicBezTo>
                  <a:lnTo>
                    <a:pt x="545" y="506"/>
                  </a:lnTo>
                  <a:cubicBezTo>
                    <a:pt x="545" y="467"/>
                    <a:pt x="584" y="428"/>
                    <a:pt x="584" y="389"/>
                  </a:cubicBezTo>
                  <a:lnTo>
                    <a:pt x="545" y="389"/>
                  </a:ln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45" y="117"/>
                    <a:pt x="506" y="78"/>
                    <a:pt x="506" y="78"/>
                  </a:cubicBezTo>
                  <a:cubicBezTo>
                    <a:pt x="468" y="39"/>
                    <a:pt x="429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577097" y="3376225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51" y="1"/>
                  </a:moveTo>
                  <a:cubicBezTo>
                    <a:pt x="1" y="1"/>
                    <a:pt x="1" y="584"/>
                    <a:pt x="351" y="584"/>
                  </a:cubicBezTo>
                  <a:cubicBezTo>
                    <a:pt x="740" y="545"/>
                    <a:pt x="740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571069" y="3273113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84"/>
                    <a:pt x="740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518473" y="3196767"/>
              <a:ext cx="28377" cy="33886"/>
            </a:xfrm>
            <a:custGeom>
              <a:avLst/>
              <a:gdLst/>
              <a:ahLst/>
              <a:cxnLst/>
              <a:rect l="l" t="t" r="r" b="b"/>
              <a:pathLst>
                <a:path w="546" h="652" extrusionOk="0">
                  <a:moveTo>
                    <a:pt x="331" y="0"/>
                  </a:moveTo>
                  <a:cubicBezTo>
                    <a:pt x="312" y="0"/>
                    <a:pt x="292" y="10"/>
                    <a:pt x="273" y="29"/>
                  </a:cubicBezTo>
                  <a:lnTo>
                    <a:pt x="195" y="29"/>
                  </a:lnTo>
                  <a:cubicBezTo>
                    <a:pt x="156" y="29"/>
                    <a:pt x="117" y="68"/>
                    <a:pt x="78" y="107"/>
                  </a:cubicBezTo>
                  <a:lnTo>
                    <a:pt x="39" y="146"/>
                  </a:lnTo>
                  <a:cubicBezTo>
                    <a:pt x="0" y="185"/>
                    <a:pt x="0" y="224"/>
                    <a:pt x="0" y="302"/>
                  </a:cubicBezTo>
                  <a:lnTo>
                    <a:pt x="0" y="380"/>
                  </a:lnTo>
                  <a:cubicBezTo>
                    <a:pt x="0" y="418"/>
                    <a:pt x="0" y="457"/>
                    <a:pt x="0" y="496"/>
                  </a:cubicBezTo>
                  <a:cubicBezTo>
                    <a:pt x="0" y="535"/>
                    <a:pt x="39" y="574"/>
                    <a:pt x="39" y="574"/>
                  </a:cubicBezTo>
                  <a:cubicBezTo>
                    <a:pt x="78" y="613"/>
                    <a:pt x="117" y="652"/>
                    <a:pt x="156" y="652"/>
                  </a:cubicBezTo>
                  <a:lnTo>
                    <a:pt x="312" y="652"/>
                  </a:lnTo>
                  <a:cubicBezTo>
                    <a:pt x="390" y="652"/>
                    <a:pt x="428" y="613"/>
                    <a:pt x="467" y="574"/>
                  </a:cubicBezTo>
                  <a:lnTo>
                    <a:pt x="506" y="535"/>
                  </a:lnTo>
                  <a:cubicBezTo>
                    <a:pt x="506" y="496"/>
                    <a:pt x="545" y="457"/>
                    <a:pt x="545" y="380"/>
                  </a:cubicBezTo>
                  <a:lnTo>
                    <a:pt x="545" y="263"/>
                  </a:lnTo>
                  <a:cubicBezTo>
                    <a:pt x="545" y="224"/>
                    <a:pt x="545" y="185"/>
                    <a:pt x="545" y="185"/>
                  </a:cubicBezTo>
                  <a:cubicBezTo>
                    <a:pt x="506" y="146"/>
                    <a:pt x="506" y="107"/>
                    <a:pt x="467" y="68"/>
                  </a:cubicBezTo>
                  <a:cubicBezTo>
                    <a:pt x="428" y="29"/>
                    <a:pt x="428" y="29"/>
                    <a:pt x="390" y="29"/>
                  </a:cubicBezTo>
                  <a:cubicBezTo>
                    <a:pt x="370" y="10"/>
                    <a:pt x="35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599341" y="3133569"/>
              <a:ext cx="30404" cy="34406"/>
            </a:xfrm>
            <a:custGeom>
              <a:avLst/>
              <a:gdLst/>
              <a:ahLst/>
              <a:cxnLst/>
              <a:rect l="l" t="t" r="r" b="b"/>
              <a:pathLst>
                <a:path w="585" h="662" extrusionOk="0">
                  <a:moveTo>
                    <a:pt x="234" y="0"/>
                  </a:moveTo>
                  <a:cubicBezTo>
                    <a:pt x="196" y="39"/>
                    <a:pt x="157" y="39"/>
                    <a:pt x="118" y="78"/>
                  </a:cubicBezTo>
                  <a:lnTo>
                    <a:pt x="79" y="156"/>
                  </a:lnTo>
                  <a:cubicBezTo>
                    <a:pt x="40" y="195"/>
                    <a:pt x="40" y="234"/>
                    <a:pt x="40" y="272"/>
                  </a:cubicBezTo>
                  <a:lnTo>
                    <a:pt x="40" y="389"/>
                  </a:lnTo>
                  <a:cubicBezTo>
                    <a:pt x="1" y="428"/>
                    <a:pt x="1" y="467"/>
                    <a:pt x="40" y="506"/>
                  </a:cubicBezTo>
                  <a:cubicBezTo>
                    <a:pt x="40" y="545"/>
                    <a:pt x="118" y="623"/>
                    <a:pt x="157" y="662"/>
                  </a:cubicBezTo>
                  <a:lnTo>
                    <a:pt x="351" y="662"/>
                  </a:lnTo>
                  <a:cubicBezTo>
                    <a:pt x="390" y="662"/>
                    <a:pt x="468" y="623"/>
                    <a:pt x="468" y="584"/>
                  </a:cubicBezTo>
                  <a:lnTo>
                    <a:pt x="507" y="545"/>
                  </a:lnTo>
                  <a:cubicBezTo>
                    <a:pt x="546" y="506"/>
                    <a:pt x="585" y="428"/>
                    <a:pt x="546" y="389"/>
                  </a:cubicBezTo>
                  <a:lnTo>
                    <a:pt x="585" y="389"/>
                  </a:lnTo>
                  <a:lnTo>
                    <a:pt x="585" y="272"/>
                  </a:lnTo>
                  <a:cubicBezTo>
                    <a:pt x="585" y="234"/>
                    <a:pt x="585" y="195"/>
                    <a:pt x="585" y="156"/>
                  </a:cubicBezTo>
                  <a:cubicBezTo>
                    <a:pt x="546" y="78"/>
                    <a:pt x="468" y="39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542744" y="3056703"/>
              <a:ext cx="28377" cy="32379"/>
            </a:xfrm>
            <a:custGeom>
              <a:avLst/>
              <a:gdLst/>
              <a:ahLst/>
              <a:cxnLst/>
              <a:rect l="l" t="t" r="r" b="b"/>
              <a:pathLst>
                <a:path w="546" h="623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56"/>
                  </a:lnTo>
                  <a:cubicBezTo>
                    <a:pt x="0" y="195"/>
                    <a:pt x="0" y="234"/>
                    <a:pt x="0" y="273"/>
                  </a:cubicBezTo>
                  <a:lnTo>
                    <a:pt x="0" y="389"/>
                  </a:lnTo>
                  <a:cubicBezTo>
                    <a:pt x="0" y="428"/>
                    <a:pt x="0" y="467"/>
                    <a:pt x="0" y="506"/>
                  </a:cubicBezTo>
                  <a:cubicBezTo>
                    <a:pt x="39" y="545"/>
                    <a:pt x="78" y="623"/>
                    <a:pt x="156" y="623"/>
                  </a:cubicBezTo>
                  <a:lnTo>
                    <a:pt x="351" y="623"/>
                  </a:lnTo>
                  <a:cubicBezTo>
                    <a:pt x="390" y="623"/>
                    <a:pt x="428" y="584"/>
                    <a:pt x="467" y="545"/>
                  </a:cubicBezTo>
                  <a:lnTo>
                    <a:pt x="506" y="506"/>
                  </a:lnTo>
                  <a:cubicBezTo>
                    <a:pt x="545" y="467"/>
                    <a:pt x="545" y="428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117"/>
                    <a:pt x="506" y="78"/>
                    <a:pt x="467" y="78"/>
                  </a:cubicBezTo>
                  <a:cubicBezTo>
                    <a:pt x="428" y="39"/>
                    <a:pt x="390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597366" y="3000054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8" y="584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546798" y="2933323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591286" y="3214437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9" y="545"/>
                    <a:pt x="77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571069" y="3473308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520500" y="3315470"/>
              <a:ext cx="40487" cy="28481"/>
            </a:xfrm>
            <a:custGeom>
              <a:avLst/>
              <a:gdLst/>
              <a:ahLst/>
              <a:cxnLst/>
              <a:rect l="l" t="t" r="r" b="b"/>
              <a:pathLst>
                <a:path w="779" h="548" extrusionOk="0">
                  <a:moveTo>
                    <a:pt x="426" y="0"/>
                  </a:moveTo>
                  <a:cubicBezTo>
                    <a:pt x="414" y="0"/>
                    <a:pt x="402" y="1"/>
                    <a:pt x="389" y="2"/>
                  </a:cubicBezTo>
                  <a:cubicBezTo>
                    <a:pt x="0" y="2"/>
                    <a:pt x="0" y="547"/>
                    <a:pt x="389" y="547"/>
                  </a:cubicBezTo>
                  <a:cubicBezTo>
                    <a:pt x="766" y="547"/>
                    <a:pt x="778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611503" y="3329606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2" y="1"/>
                  </a:moveTo>
                  <a:cubicBezTo>
                    <a:pt x="412" y="1"/>
                    <a:pt x="401" y="1"/>
                    <a:pt x="390" y="3"/>
                  </a:cubicBezTo>
                  <a:cubicBezTo>
                    <a:pt x="0" y="3"/>
                    <a:pt x="0" y="547"/>
                    <a:pt x="390" y="547"/>
                  </a:cubicBezTo>
                  <a:cubicBezTo>
                    <a:pt x="729" y="547"/>
                    <a:pt x="739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526581" y="3631042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0" y="1"/>
                  </a:moveTo>
                  <a:cubicBezTo>
                    <a:pt x="0" y="1"/>
                    <a:pt x="0" y="585"/>
                    <a:pt x="350" y="585"/>
                  </a:cubicBezTo>
                  <a:cubicBezTo>
                    <a:pt x="739" y="585"/>
                    <a:pt x="739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473986" y="3529957"/>
              <a:ext cx="40487" cy="28325"/>
            </a:xfrm>
            <a:custGeom>
              <a:avLst/>
              <a:gdLst/>
              <a:ahLst/>
              <a:cxnLst/>
              <a:rect l="l" t="t" r="r" b="b"/>
              <a:pathLst>
                <a:path w="779" h="545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9" y="545"/>
                    <a:pt x="77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496230" y="3728021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2" y="1"/>
                  </a:moveTo>
                  <a:cubicBezTo>
                    <a:pt x="412" y="1"/>
                    <a:pt x="401" y="1"/>
                    <a:pt x="390" y="3"/>
                  </a:cubicBezTo>
                  <a:cubicBezTo>
                    <a:pt x="0" y="3"/>
                    <a:pt x="0" y="547"/>
                    <a:pt x="390" y="547"/>
                  </a:cubicBezTo>
                  <a:cubicBezTo>
                    <a:pt x="728" y="547"/>
                    <a:pt x="739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358713" y="3778589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387" y="1"/>
                  </a:moveTo>
                  <a:cubicBezTo>
                    <a:pt x="375" y="1"/>
                    <a:pt x="363" y="1"/>
                    <a:pt x="350" y="2"/>
                  </a:cubicBezTo>
                  <a:cubicBezTo>
                    <a:pt x="0" y="2"/>
                    <a:pt x="0" y="547"/>
                    <a:pt x="350" y="547"/>
                  </a:cubicBezTo>
                  <a:cubicBezTo>
                    <a:pt x="727" y="547"/>
                    <a:pt x="739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405227" y="3865642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40" y="546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320254" y="3964648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388" y="1"/>
                  </a:moveTo>
                  <a:cubicBezTo>
                    <a:pt x="376" y="1"/>
                    <a:pt x="364" y="1"/>
                    <a:pt x="351" y="3"/>
                  </a:cubicBezTo>
                  <a:cubicBezTo>
                    <a:pt x="1" y="3"/>
                    <a:pt x="1" y="547"/>
                    <a:pt x="351" y="547"/>
                  </a:cubicBezTo>
                  <a:cubicBezTo>
                    <a:pt x="728" y="547"/>
                    <a:pt x="740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263657" y="3855559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84"/>
                    <a:pt x="740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312198" y="3891939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1"/>
                  </a:moveTo>
                  <a:cubicBezTo>
                    <a:pt x="0" y="1"/>
                    <a:pt x="0" y="545"/>
                    <a:pt x="350" y="545"/>
                  </a:cubicBezTo>
                  <a:cubicBezTo>
                    <a:pt x="740" y="545"/>
                    <a:pt x="740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"/>
          <p:cNvSpPr/>
          <p:nvPr/>
        </p:nvSpPr>
        <p:spPr>
          <a:xfrm>
            <a:off x="0" y="4660900"/>
            <a:ext cx="5905500" cy="965200"/>
          </a:xfrm>
          <a:prstGeom prst="ellipse">
            <a:avLst/>
          </a:prstGeom>
          <a:solidFill>
            <a:srgbClr val="97C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7"/>
          <p:cNvSpPr txBox="1">
            <a:spLocks noGrp="1"/>
          </p:cNvSpPr>
          <p:nvPr>
            <p:ph type="title"/>
          </p:nvPr>
        </p:nvSpPr>
        <p:spPr>
          <a:xfrm>
            <a:off x="1920618" y="1939088"/>
            <a:ext cx="48564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>
                <a:solidFill>
                  <a:srgbClr val="1A6966"/>
                </a:solidFill>
              </a:rPr>
              <a:t>—Someone Famous</a:t>
            </a:r>
            <a:endParaRPr>
              <a:solidFill>
                <a:srgbClr val="1A6966"/>
              </a:solidFill>
            </a:endParaRPr>
          </a:p>
        </p:txBody>
      </p:sp>
      <p:sp>
        <p:nvSpPr>
          <p:cNvPr id="704" name="Google Shape;704;p7"/>
          <p:cNvSpPr txBox="1">
            <a:spLocks noGrp="1"/>
          </p:cNvSpPr>
          <p:nvPr>
            <p:ph type="subTitle" idx="1"/>
          </p:nvPr>
        </p:nvSpPr>
        <p:spPr>
          <a:xfrm>
            <a:off x="1920659" y="930113"/>
            <a:ext cx="4856400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>
                <a:solidFill>
                  <a:srgbClr val="1A6966"/>
                </a:solidFill>
              </a:rPr>
              <a:t>“This is a quote. Words full of wisdom that someone important said and can make the reader get inspired.”</a:t>
            </a:r>
            <a:endParaRPr>
              <a:solidFill>
                <a:srgbClr val="1A6966"/>
              </a:solidFill>
            </a:endParaRPr>
          </a:p>
        </p:txBody>
      </p:sp>
      <p:sp>
        <p:nvSpPr>
          <p:cNvPr id="705" name="Google Shape;705;p7"/>
          <p:cNvSpPr/>
          <p:nvPr/>
        </p:nvSpPr>
        <p:spPr>
          <a:xfrm>
            <a:off x="469900" y="2654299"/>
            <a:ext cx="3492499" cy="2489201"/>
          </a:xfrm>
          <a:custGeom>
            <a:avLst/>
            <a:gdLst/>
            <a:ahLst/>
            <a:cxnLst/>
            <a:rect l="l" t="t" r="r" b="b"/>
            <a:pathLst>
              <a:path w="1170" h="833" extrusionOk="0">
                <a:moveTo>
                  <a:pt x="906" y="664"/>
                </a:moveTo>
                <a:cubicBezTo>
                  <a:pt x="902" y="677"/>
                  <a:pt x="896" y="689"/>
                  <a:pt x="894" y="703"/>
                </a:cubicBezTo>
                <a:cubicBezTo>
                  <a:pt x="891" y="722"/>
                  <a:pt x="890" y="741"/>
                  <a:pt x="890" y="760"/>
                </a:cubicBezTo>
                <a:cubicBezTo>
                  <a:pt x="891" y="766"/>
                  <a:pt x="898" y="772"/>
                  <a:pt x="903" y="775"/>
                </a:cubicBezTo>
                <a:cubicBezTo>
                  <a:pt x="913" y="782"/>
                  <a:pt x="924" y="786"/>
                  <a:pt x="933" y="793"/>
                </a:cubicBezTo>
                <a:cubicBezTo>
                  <a:pt x="938" y="797"/>
                  <a:pt x="943" y="805"/>
                  <a:pt x="943" y="811"/>
                </a:cubicBezTo>
                <a:cubicBezTo>
                  <a:pt x="942" y="821"/>
                  <a:pt x="936" y="829"/>
                  <a:pt x="923" y="827"/>
                </a:cubicBezTo>
                <a:cubicBezTo>
                  <a:pt x="897" y="824"/>
                  <a:pt x="871" y="822"/>
                  <a:pt x="845" y="819"/>
                </a:cubicBezTo>
                <a:cubicBezTo>
                  <a:pt x="834" y="818"/>
                  <a:pt x="831" y="811"/>
                  <a:pt x="831" y="801"/>
                </a:cubicBezTo>
                <a:cubicBezTo>
                  <a:pt x="831" y="785"/>
                  <a:pt x="835" y="768"/>
                  <a:pt x="820" y="755"/>
                </a:cubicBezTo>
                <a:cubicBezTo>
                  <a:pt x="816" y="752"/>
                  <a:pt x="819" y="742"/>
                  <a:pt x="819" y="736"/>
                </a:cubicBezTo>
                <a:cubicBezTo>
                  <a:pt x="816" y="701"/>
                  <a:pt x="814" y="667"/>
                  <a:pt x="812" y="638"/>
                </a:cubicBezTo>
                <a:cubicBezTo>
                  <a:pt x="796" y="633"/>
                  <a:pt x="784" y="629"/>
                  <a:pt x="770" y="624"/>
                </a:cubicBezTo>
                <a:cubicBezTo>
                  <a:pt x="771" y="618"/>
                  <a:pt x="773" y="609"/>
                  <a:pt x="774" y="598"/>
                </a:cubicBezTo>
                <a:cubicBezTo>
                  <a:pt x="758" y="601"/>
                  <a:pt x="745" y="604"/>
                  <a:pt x="730" y="608"/>
                </a:cubicBezTo>
                <a:cubicBezTo>
                  <a:pt x="727" y="607"/>
                  <a:pt x="721" y="603"/>
                  <a:pt x="716" y="603"/>
                </a:cubicBezTo>
                <a:cubicBezTo>
                  <a:pt x="667" y="605"/>
                  <a:pt x="621" y="590"/>
                  <a:pt x="576" y="574"/>
                </a:cubicBezTo>
                <a:cubicBezTo>
                  <a:pt x="550" y="565"/>
                  <a:pt x="525" y="552"/>
                  <a:pt x="500" y="541"/>
                </a:cubicBezTo>
                <a:cubicBezTo>
                  <a:pt x="487" y="535"/>
                  <a:pt x="479" y="536"/>
                  <a:pt x="475" y="553"/>
                </a:cubicBezTo>
                <a:cubicBezTo>
                  <a:pt x="471" y="569"/>
                  <a:pt x="459" y="583"/>
                  <a:pt x="453" y="599"/>
                </a:cubicBezTo>
                <a:cubicBezTo>
                  <a:pt x="439" y="631"/>
                  <a:pt x="423" y="663"/>
                  <a:pt x="413" y="696"/>
                </a:cubicBezTo>
                <a:cubicBezTo>
                  <a:pt x="399" y="739"/>
                  <a:pt x="435" y="780"/>
                  <a:pt x="477" y="787"/>
                </a:cubicBezTo>
                <a:cubicBezTo>
                  <a:pt x="493" y="790"/>
                  <a:pt x="512" y="792"/>
                  <a:pt x="512" y="812"/>
                </a:cubicBezTo>
                <a:cubicBezTo>
                  <a:pt x="511" y="833"/>
                  <a:pt x="491" y="831"/>
                  <a:pt x="476" y="831"/>
                </a:cubicBezTo>
                <a:cubicBezTo>
                  <a:pt x="451" y="832"/>
                  <a:pt x="426" y="832"/>
                  <a:pt x="406" y="814"/>
                </a:cubicBezTo>
                <a:cubicBezTo>
                  <a:pt x="404" y="812"/>
                  <a:pt x="402" y="812"/>
                  <a:pt x="401" y="810"/>
                </a:cubicBezTo>
                <a:cubicBezTo>
                  <a:pt x="392" y="783"/>
                  <a:pt x="370" y="788"/>
                  <a:pt x="349" y="787"/>
                </a:cubicBezTo>
                <a:cubicBezTo>
                  <a:pt x="328" y="785"/>
                  <a:pt x="304" y="798"/>
                  <a:pt x="287" y="779"/>
                </a:cubicBezTo>
                <a:cubicBezTo>
                  <a:pt x="277" y="768"/>
                  <a:pt x="269" y="755"/>
                  <a:pt x="263" y="741"/>
                </a:cubicBezTo>
                <a:cubicBezTo>
                  <a:pt x="254" y="723"/>
                  <a:pt x="246" y="704"/>
                  <a:pt x="242" y="685"/>
                </a:cubicBezTo>
                <a:cubicBezTo>
                  <a:pt x="236" y="663"/>
                  <a:pt x="232" y="642"/>
                  <a:pt x="253" y="622"/>
                </a:cubicBezTo>
                <a:cubicBezTo>
                  <a:pt x="274" y="601"/>
                  <a:pt x="278" y="572"/>
                  <a:pt x="280" y="544"/>
                </a:cubicBezTo>
                <a:cubicBezTo>
                  <a:pt x="282" y="522"/>
                  <a:pt x="282" y="499"/>
                  <a:pt x="281" y="478"/>
                </a:cubicBezTo>
                <a:cubicBezTo>
                  <a:pt x="280" y="469"/>
                  <a:pt x="273" y="462"/>
                  <a:pt x="268" y="454"/>
                </a:cubicBezTo>
                <a:cubicBezTo>
                  <a:pt x="266" y="454"/>
                  <a:pt x="264" y="455"/>
                  <a:pt x="262" y="456"/>
                </a:cubicBezTo>
                <a:cubicBezTo>
                  <a:pt x="260" y="467"/>
                  <a:pt x="258" y="478"/>
                  <a:pt x="257" y="489"/>
                </a:cubicBezTo>
                <a:cubicBezTo>
                  <a:pt x="251" y="544"/>
                  <a:pt x="225" y="587"/>
                  <a:pt x="182" y="620"/>
                </a:cubicBezTo>
                <a:cubicBezTo>
                  <a:pt x="157" y="639"/>
                  <a:pt x="129" y="654"/>
                  <a:pt x="104" y="672"/>
                </a:cubicBezTo>
                <a:cubicBezTo>
                  <a:pt x="96" y="678"/>
                  <a:pt x="89" y="687"/>
                  <a:pt x="85" y="696"/>
                </a:cubicBezTo>
                <a:cubicBezTo>
                  <a:pt x="64" y="737"/>
                  <a:pt x="34" y="744"/>
                  <a:pt x="0" y="715"/>
                </a:cubicBezTo>
                <a:cubicBezTo>
                  <a:pt x="0" y="697"/>
                  <a:pt x="15" y="692"/>
                  <a:pt x="28" y="692"/>
                </a:cubicBezTo>
                <a:cubicBezTo>
                  <a:pt x="45" y="692"/>
                  <a:pt x="57" y="685"/>
                  <a:pt x="69" y="674"/>
                </a:cubicBezTo>
                <a:cubicBezTo>
                  <a:pt x="93" y="654"/>
                  <a:pt x="119" y="638"/>
                  <a:pt x="143" y="618"/>
                </a:cubicBezTo>
                <a:cubicBezTo>
                  <a:pt x="172" y="595"/>
                  <a:pt x="193" y="565"/>
                  <a:pt x="200" y="528"/>
                </a:cubicBezTo>
                <a:cubicBezTo>
                  <a:pt x="209" y="483"/>
                  <a:pt x="213" y="437"/>
                  <a:pt x="221" y="391"/>
                </a:cubicBezTo>
                <a:cubicBezTo>
                  <a:pt x="227" y="351"/>
                  <a:pt x="252" y="323"/>
                  <a:pt x="283" y="300"/>
                </a:cubicBezTo>
                <a:cubicBezTo>
                  <a:pt x="324" y="269"/>
                  <a:pt x="371" y="256"/>
                  <a:pt x="419" y="246"/>
                </a:cubicBezTo>
                <a:cubicBezTo>
                  <a:pt x="433" y="243"/>
                  <a:pt x="449" y="250"/>
                  <a:pt x="465" y="252"/>
                </a:cubicBezTo>
                <a:cubicBezTo>
                  <a:pt x="501" y="255"/>
                  <a:pt x="537" y="258"/>
                  <a:pt x="572" y="261"/>
                </a:cubicBezTo>
                <a:cubicBezTo>
                  <a:pt x="607" y="265"/>
                  <a:pt x="642" y="270"/>
                  <a:pt x="677" y="272"/>
                </a:cubicBezTo>
                <a:cubicBezTo>
                  <a:pt x="686" y="272"/>
                  <a:pt x="699" y="269"/>
                  <a:pt x="703" y="263"/>
                </a:cubicBezTo>
                <a:cubicBezTo>
                  <a:pt x="718" y="239"/>
                  <a:pt x="745" y="231"/>
                  <a:pt x="764" y="214"/>
                </a:cubicBezTo>
                <a:cubicBezTo>
                  <a:pt x="778" y="202"/>
                  <a:pt x="787" y="182"/>
                  <a:pt x="796" y="165"/>
                </a:cubicBezTo>
                <a:cubicBezTo>
                  <a:pt x="808" y="142"/>
                  <a:pt x="822" y="125"/>
                  <a:pt x="848" y="120"/>
                </a:cubicBezTo>
                <a:cubicBezTo>
                  <a:pt x="860" y="117"/>
                  <a:pt x="871" y="110"/>
                  <a:pt x="882" y="104"/>
                </a:cubicBezTo>
                <a:cubicBezTo>
                  <a:pt x="886" y="101"/>
                  <a:pt x="887" y="94"/>
                  <a:pt x="893" y="84"/>
                </a:cubicBezTo>
                <a:cubicBezTo>
                  <a:pt x="901" y="81"/>
                  <a:pt x="920" y="85"/>
                  <a:pt x="924" y="63"/>
                </a:cubicBezTo>
                <a:cubicBezTo>
                  <a:pt x="924" y="61"/>
                  <a:pt x="935" y="61"/>
                  <a:pt x="940" y="59"/>
                </a:cubicBezTo>
                <a:cubicBezTo>
                  <a:pt x="950" y="54"/>
                  <a:pt x="960" y="48"/>
                  <a:pt x="972" y="41"/>
                </a:cubicBezTo>
                <a:cubicBezTo>
                  <a:pt x="974" y="44"/>
                  <a:pt x="980" y="48"/>
                  <a:pt x="984" y="52"/>
                </a:cubicBezTo>
                <a:cubicBezTo>
                  <a:pt x="993" y="48"/>
                  <a:pt x="1002" y="41"/>
                  <a:pt x="1011" y="40"/>
                </a:cubicBezTo>
                <a:cubicBezTo>
                  <a:pt x="1041" y="39"/>
                  <a:pt x="1062" y="21"/>
                  <a:pt x="1085" y="8"/>
                </a:cubicBezTo>
                <a:cubicBezTo>
                  <a:pt x="1095" y="2"/>
                  <a:pt x="1103" y="0"/>
                  <a:pt x="1114" y="12"/>
                </a:cubicBezTo>
                <a:cubicBezTo>
                  <a:pt x="1126" y="26"/>
                  <a:pt x="1143" y="34"/>
                  <a:pt x="1158" y="45"/>
                </a:cubicBezTo>
                <a:cubicBezTo>
                  <a:pt x="1162" y="49"/>
                  <a:pt x="1166" y="56"/>
                  <a:pt x="1166" y="61"/>
                </a:cubicBezTo>
                <a:cubicBezTo>
                  <a:pt x="1166" y="67"/>
                  <a:pt x="1164" y="76"/>
                  <a:pt x="1159" y="80"/>
                </a:cubicBezTo>
                <a:cubicBezTo>
                  <a:pt x="1151" y="87"/>
                  <a:pt x="1140" y="89"/>
                  <a:pt x="1133" y="97"/>
                </a:cubicBezTo>
                <a:cubicBezTo>
                  <a:pt x="1126" y="104"/>
                  <a:pt x="1122" y="114"/>
                  <a:pt x="1120" y="124"/>
                </a:cubicBezTo>
                <a:cubicBezTo>
                  <a:pt x="1120" y="127"/>
                  <a:pt x="1130" y="134"/>
                  <a:pt x="1137" y="136"/>
                </a:cubicBezTo>
                <a:cubicBezTo>
                  <a:pt x="1152" y="140"/>
                  <a:pt x="1147" y="154"/>
                  <a:pt x="1146" y="160"/>
                </a:cubicBezTo>
                <a:cubicBezTo>
                  <a:pt x="1143" y="176"/>
                  <a:pt x="1147" y="192"/>
                  <a:pt x="1165" y="202"/>
                </a:cubicBezTo>
                <a:cubicBezTo>
                  <a:pt x="1159" y="203"/>
                  <a:pt x="1155" y="204"/>
                  <a:pt x="1148" y="206"/>
                </a:cubicBezTo>
                <a:cubicBezTo>
                  <a:pt x="1152" y="213"/>
                  <a:pt x="1155" y="220"/>
                  <a:pt x="1159" y="227"/>
                </a:cubicBezTo>
                <a:cubicBezTo>
                  <a:pt x="1157" y="228"/>
                  <a:pt x="1153" y="229"/>
                  <a:pt x="1148" y="230"/>
                </a:cubicBezTo>
                <a:cubicBezTo>
                  <a:pt x="1145" y="243"/>
                  <a:pt x="1170" y="266"/>
                  <a:pt x="1132" y="265"/>
                </a:cubicBezTo>
                <a:cubicBezTo>
                  <a:pt x="1138" y="271"/>
                  <a:pt x="1141" y="273"/>
                  <a:pt x="1142" y="274"/>
                </a:cubicBezTo>
                <a:cubicBezTo>
                  <a:pt x="1137" y="283"/>
                  <a:pt x="1133" y="291"/>
                  <a:pt x="1130" y="299"/>
                </a:cubicBezTo>
                <a:cubicBezTo>
                  <a:pt x="1128" y="302"/>
                  <a:pt x="1130" y="308"/>
                  <a:pt x="1128" y="309"/>
                </a:cubicBezTo>
                <a:cubicBezTo>
                  <a:pt x="1109" y="320"/>
                  <a:pt x="1100" y="339"/>
                  <a:pt x="1088" y="355"/>
                </a:cubicBezTo>
                <a:cubicBezTo>
                  <a:pt x="1074" y="372"/>
                  <a:pt x="1074" y="372"/>
                  <a:pt x="1082" y="391"/>
                </a:cubicBezTo>
                <a:cubicBezTo>
                  <a:pt x="1077" y="403"/>
                  <a:pt x="1074" y="411"/>
                  <a:pt x="1071" y="419"/>
                </a:cubicBezTo>
                <a:cubicBezTo>
                  <a:pt x="1066" y="431"/>
                  <a:pt x="1060" y="443"/>
                  <a:pt x="1057" y="457"/>
                </a:cubicBezTo>
                <a:cubicBezTo>
                  <a:pt x="1055" y="466"/>
                  <a:pt x="1057" y="476"/>
                  <a:pt x="1057" y="485"/>
                </a:cubicBezTo>
                <a:cubicBezTo>
                  <a:pt x="1057" y="491"/>
                  <a:pt x="1057" y="498"/>
                  <a:pt x="1057" y="504"/>
                </a:cubicBezTo>
                <a:cubicBezTo>
                  <a:pt x="1057" y="513"/>
                  <a:pt x="1059" y="523"/>
                  <a:pt x="1059" y="533"/>
                </a:cubicBezTo>
                <a:cubicBezTo>
                  <a:pt x="1060" y="543"/>
                  <a:pt x="1062" y="553"/>
                  <a:pt x="1060" y="562"/>
                </a:cubicBezTo>
                <a:cubicBezTo>
                  <a:pt x="1058" y="580"/>
                  <a:pt x="1057" y="599"/>
                  <a:pt x="1032" y="605"/>
                </a:cubicBezTo>
                <a:cubicBezTo>
                  <a:pt x="1022" y="608"/>
                  <a:pt x="1016" y="624"/>
                  <a:pt x="1009" y="633"/>
                </a:cubicBezTo>
                <a:cubicBezTo>
                  <a:pt x="1004" y="627"/>
                  <a:pt x="999" y="621"/>
                  <a:pt x="993" y="615"/>
                </a:cubicBezTo>
                <a:cubicBezTo>
                  <a:pt x="992" y="616"/>
                  <a:pt x="990" y="617"/>
                  <a:pt x="988" y="619"/>
                </a:cubicBezTo>
                <a:cubicBezTo>
                  <a:pt x="997" y="637"/>
                  <a:pt x="1005" y="654"/>
                  <a:pt x="1014" y="672"/>
                </a:cubicBezTo>
                <a:cubicBezTo>
                  <a:pt x="1018" y="681"/>
                  <a:pt x="1024" y="689"/>
                  <a:pt x="1025" y="698"/>
                </a:cubicBezTo>
                <a:cubicBezTo>
                  <a:pt x="1032" y="730"/>
                  <a:pt x="1043" y="755"/>
                  <a:pt x="1079" y="762"/>
                </a:cubicBezTo>
                <a:cubicBezTo>
                  <a:pt x="1088" y="763"/>
                  <a:pt x="1101" y="780"/>
                  <a:pt x="1100" y="788"/>
                </a:cubicBezTo>
                <a:cubicBezTo>
                  <a:pt x="1098" y="803"/>
                  <a:pt x="1087" y="819"/>
                  <a:pt x="1069" y="820"/>
                </a:cubicBezTo>
                <a:cubicBezTo>
                  <a:pt x="1044" y="822"/>
                  <a:pt x="1017" y="824"/>
                  <a:pt x="999" y="800"/>
                </a:cubicBezTo>
                <a:cubicBezTo>
                  <a:pt x="995" y="795"/>
                  <a:pt x="993" y="787"/>
                  <a:pt x="990" y="781"/>
                </a:cubicBezTo>
                <a:cubicBezTo>
                  <a:pt x="985" y="773"/>
                  <a:pt x="980" y="764"/>
                  <a:pt x="975" y="756"/>
                </a:cubicBezTo>
                <a:cubicBezTo>
                  <a:pt x="974" y="754"/>
                  <a:pt x="971" y="752"/>
                  <a:pt x="970" y="750"/>
                </a:cubicBezTo>
                <a:cubicBezTo>
                  <a:pt x="959" y="712"/>
                  <a:pt x="930" y="688"/>
                  <a:pt x="906" y="664"/>
                </a:cubicBezTo>
                <a:close/>
                <a:moveTo>
                  <a:pt x="336" y="747"/>
                </a:moveTo>
                <a:cubicBezTo>
                  <a:pt x="339" y="747"/>
                  <a:pt x="341" y="746"/>
                  <a:pt x="343" y="745"/>
                </a:cubicBezTo>
                <a:cubicBezTo>
                  <a:pt x="337" y="728"/>
                  <a:pt x="330" y="711"/>
                  <a:pt x="323" y="692"/>
                </a:cubicBezTo>
                <a:cubicBezTo>
                  <a:pt x="334" y="676"/>
                  <a:pt x="346" y="658"/>
                  <a:pt x="340" y="633"/>
                </a:cubicBezTo>
                <a:cubicBezTo>
                  <a:pt x="297" y="673"/>
                  <a:pt x="302" y="727"/>
                  <a:pt x="336" y="747"/>
                </a:cubicBezTo>
                <a:close/>
              </a:path>
            </a:pathLst>
          </a:custGeom>
          <a:solidFill>
            <a:srgbClr val="1249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"/>
          <p:cNvSpPr/>
          <p:nvPr/>
        </p:nvSpPr>
        <p:spPr>
          <a:xfrm>
            <a:off x="7415275" y="4763972"/>
            <a:ext cx="2031000" cy="462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8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712" name="Google Shape;712;p8"/>
          <p:cNvSpPr txBox="1">
            <a:spLocks noGrp="1"/>
          </p:cNvSpPr>
          <p:nvPr>
            <p:ph type="title" idx="2"/>
          </p:nvPr>
        </p:nvSpPr>
        <p:spPr>
          <a:xfrm>
            <a:off x="1560725" y="1766000"/>
            <a:ext cx="26067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13" name="Google Shape;713;p8"/>
          <p:cNvSpPr txBox="1">
            <a:spLocks noGrp="1"/>
          </p:cNvSpPr>
          <p:nvPr>
            <p:ph type="subTitle" idx="1"/>
          </p:nvPr>
        </p:nvSpPr>
        <p:spPr>
          <a:xfrm>
            <a:off x="1560725" y="2142800"/>
            <a:ext cx="260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714" name="Google Shape;714;p8"/>
          <p:cNvSpPr txBox="1">
            <a:spLocks noGrp="1"/>
          </p:cNvSpPr>
          <p:nvPr>
            <p:ph type="title" idx="3"/>
          </p:nvPr>
        </p:nvSpPr>
        <p:spPr>
          <a:xfrm>
            <a:off x="713225" y="1766000"/>
            <a:ext cx="8475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15" name="Google Shape;715;p8"/>
          <p:cNvSpPr txBox="1">
            <a:spLocks noGrp="1"/>
          </p:cNvSpPr>
          <p:nvPr>
            <p:ph type="title" idx="4"/>
          </p:nvPr>
        </p:nvSpPr>
        <p:spPr>
          <a:xfrm>
            <a:off x="1560725" y="3181400"/>
            <a:ext cx="26067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Workout</a:t>
            </a:r>
            <a:endParaRPr/>
          </a:p>
        </p:txBody>
      </p:sp>
      <p:sp>
        <p:nvSpPr>
          <p:cNvPr id="716" name="Google Shape;716;p8"/>
          <p:cNvSpPr txBox="1">
            <a:spLocks noGrp="1"/>
          </p:cNvSpPr>
          <p:nvPr>
            <p:ph type="subTitle" idx="5"/>
          </p:nvPr>
        </p:nvSpPr>
        <p:spPr>
          <a:xfrm>
            <a:off x="1560725" y="3558200"/>
            <a:ext cx="260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717" name="Google Shape;717;p8"/>
          <p:cNvSpPr txBox="1">
            <a:spLocks noGrp="1"/>
          </p:cNvSpPr>
          <p:nvPr>
            <p:ph type="title" idx="6"/>
          </p:nvPr>
        </p:nvSpPr>
        <p:spPr>
          <a:xfrm>
            <a:off x="713225" y="3181400"/>
            <a:ext cx="8475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18" name="Google Shape;718;p8"/>
          <p:cNvSpPr txBox="1">
            <a:spLocks noGrp="1"/>
          </p:cNvSpPr>
          <p:nvPr>
            <p:ph type="title" idx="7"/>
          </p:nvPr>
        </p:nvSpPr>
        <p:spPr>
          <a:xfrm>
            <a:off x="5014925" y="1766000"/>
            <a:ext cx="26067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719" name="Google Shape;719;p8"/>
          <p:cNvSpPr txBox="1">
            <a:spLocks noGrp="1"/>
          </p:cNvSpPr>
          <p:nvPr>
            <p:ph type="subTitle" idx="8"/>
          </p:nvPr>
        </p:nvSpPr>
        <p:spPr>
          <a:xfrm>
            <a:off x="5014925" y="2142800"/>
            <a:ext cx="260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720" name="Google Shape;720;p8"/>
          <p:cNvSpPr txBox="1">
            <a:spLocks noGrp="1"/>
          </p:cNvSpPr>
          <p:nvPr>
            <p:ph type="title" idx="9"/>
          </p:nvPr>
        </p:nvSpPr>
        <p:spPr>
          <a:xfrm>
            <a:off x="4167425" y="1766000"/>
            <a:ext cx="8475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21" name="Google Shape;721;p8"/>
          <p:cNvSpPr txBox="1">
            <a:spLocks noGrp="1"/>
          </p:cNvSpPr>
          <p:nvPr>
            <p:ph type="title" idx="13"/>
          </p:nvPr>
        </p:nvSpPr>
        <p:spPr>
          <a:xfrm>
            <a:off x="5014925" y="3181400"/>
            <a:ext cx="26067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Next Week</a:t>
            </a:r>
            <a:endParaRPr/>
          </a:p>
        </p:txBody>
      </p:sp>
      <p:sp>
        <p:nvSpPr>
          <p:cNvPr id="722" name="Google Shape;722;p8"/>
          <p:cNvSpPr txBox="1">
            <a:spLocks noGrp="1"/>
          </p:cNvSpPr>
          <p:nvPr>
            <p:ph type="subTitle" idx="14"/>
          </p:nvPr>
        </p:nvSpPr>
        <p:spPr>
          <a:xfrm>
            <a:off x="5014925" y="3558200"/>
            <a:ext cx="260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723" name="Google Shape;723;p8"/>
          <p:cNvSpPr txBox="1">
            <a:spLocks noGrp="1"/>
          </p:cNvSpPr>
          <p:nvPr>
            <p:ph type="title" idx="15"/>
          </p:nvPr>
        </p:nvSpPr>
        <p:spPr>
          <a:xfrm>
            <a:off x="4167425" y="3181400"/>
            <a:ext cx="8475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724" name="Google Shape;724;p8"/>
          <p:cNvGrpSpPr/>
          <p:nvPr/>
        </p:nvGrpSpPr>
        <p:grpSpPr>
          <a:xfrm>
            <a:off x="7012654" y="1130198"/>
            <a:ext cx="2465926" cy="3889314"/>
            <a:chOff x="7065329" y="1112201"/>
            <a:chExt cx="2465926" cy="3889314"/>
          </a:xfrm>
        </p:grpSpPr>
        <p:sp>
          <p:nvSpPr>
            <p:cNvPr id="725" name="Google Shape;725;p8"/>
            <p:cNvSpPr/>
            <p:nvPr/>
          </p:nvSpPr>
          <p:spPr>
            <a:xfrm flipH="1">
              <a:off x="9089694" y="3128640"/>
              <a:ext cx="361158" cy="677866"/>
            </a:xfrm>
            <a:custGeom>
              <a:avLst/>
              <a:gdLst/>
              <a:ahLst/>
              <a:cxnLst/>
              <a:rect l="l" t="t" r="r" b="b"/>
              <a:pathLst>
                <a:path w="8840" h="16592" fill="none" extrusionOk="0">
                  <a:moveTo>
                    <a:pt x="8839" y="1"/>
                  </a:moveTo>
                  <a:cubicBezTo>
                    <a:pt x="8839" y="1"/>
                    <a:pt x="4617" y="2420"/>
                    <a:pt x="4099" y="7655"/>
                  </a:cubicBezTo>
                  <a:cubicBezTo>
                    <a:pt x="3506" y="13851"/>
                    <a:pt x="642" y="16592"/>
                    <a:pt x="1" y="16592"/>
                  </a:cubicBezTo>
                </a:path>
              </a:pathLst>
            </a:custGeom>
            <a:noFill/>
            <a:ln w="18525" cap="flat" cmpd="sng">
              <a:solidFill>
                <a:srgbClr val="DB872F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 flipH="1">
              <a:off x="8155095" y="3227060"/>
              <a:ext cx="847905" cy="575075"/>
            </a:xfrm>
            <a:custGeom>
              <a:avLst/>
              <a:gdLst/>
              <a:ahLst/>
              <a:cxnLst/>
              <a:rect l="l" t="t" r="r" b="b"/>
              <a:pathLst>
                <a:path w="20754" h="14076" extrusionOk="0">
                  <a:moveTo>
                    <a:pt x="16397" y="1"/>
                  </a:moveTo>
                  <a:cubicBezTo>
                    <a:pt x="16178" y="1"/>
                    <a:pt x="15946" y="13"/>
                    <a:pt x="15703" y="36"/>
                  </a:cubicBezTo>
                  <a:cubicBezTo>
                    <a:pt x="10617" y="555"/>
                    <a:pt x="0" y="9517"/>
                    <a:pt x="1605" y="13961"/>
                  </a:cubicBezTo>
                  <a:cubicBezTo>
                    <a:pt x="1605" y="13961"/>
                    <a:pt x="2831" y="14076"/>
                    <a:pt x="4616" y="14076"/>
                  </a:cubicBezTo>
                  <a:cubicBezTo>
                    <a:pt x="8621" y="14076"/>
                    <a:pt x="15438" y="13497"/>
                    <a:pt x="17505" y="9739"/>
                  </a:cubicBezTo>
                  <a:cubicBezTo>
                    <a:pt x="20349" y="4568"/>
                    <a:pt x="20754" y="1"/>
                    <a:pt x="16397" y="1"/>
                  </a:cubicBezTo>
                  <a:close/>
                </a:path>
              </a:pathLst>
            </a:custGeom>
            <a:solidFill>
              <a:srgbClr val="D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 flipH="1">
              <a:off x="8657979" y="3515741"/>
              <a:ext cx="337953" cy="1465755"/>
            </a:xfrm>
            <a:custGeom>
              <a:avLst/>
              <a:gdLst/>
              <a:ahLst/>
              <a:cxnLst/>
              <a:rect l="l" t="t" r="r" b="b"/>
              <a:pathLst>
                <a:path w="8272" h="35877" extrusionOk="0">
                  <a:moveTo>
                    <a:pt x="4792" y="0"/>
                  </a:moveTo>
                  <a:cubicBezTo>
                    <a:pt x="3064" y="0"/>
                    <a:pt x="988" y="1030"/>
                    <a:pt x="0" y="4352"/>
                  </a:cubicBezTo>
                  <a:cubicBezTo>
                    <a:pt x="0" y="4352"/>
                    <a:pt x="1333" y="17560"/>
                    <a:pt x="1654" y="18350"/>
                  </a:cubicBezTo>
                  <a:cubicBezTo>
                    <a:pt x="1975" y="19140"/>
                    <a:pt x="6197" y="35188"/>
                    <a:pt x="6049" y="35657"/>
                  </a:cubicBezTo>
                  <a:cubicBezTo>
                    <a:pt x="6000" y="35822"/>
                    <a:pt x="6142" y="35877"/>
                    <a:pt x="6354" y="35877"/>
                  </a:cubicBezTo>
                  <a:cubicBezTo>
                    <a:pt x="6779" y="35877"/>
                    <a:pt x="7481" y="35657"/>
                    <a:pt x="7481" y="35657"/>
                  </a:cubicBezTo>
                  <a:cubicBezTo>
                    <a:pt x="7481" y="35657"/>
                    <a:pt x="4370" y="18029"/>
                    <a:pt x="4666" y="17067"/>
                  </a:cubicBezTo>
                  <a:cubicBezTo>
                    <a:pt x="4987" y="16104"/>
                    <a:pt x="8271" y="2549"/>
                    <a:pt x="7456" y="1142"/>
                  </a:cubicBezTo>
                  <a:cubicBezTo>
                    <a:pt x="7114" y="541"/>
                    <a:pt x="6044" y="0"/>
                    <a:pt x="4792" y="0"/>
                  </a:cubicBezTo>
                  <a:close/>
                </a:path>
              </a:pathLst>
            </a:custGeom>
            <a:solidFill>
              <a:srgbClr val="D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 flipH="1">
              <a:off x="7949921" y="3233556"/>
              <a:ext cx="266334" cy="1710803"/>
            </a:xfrm>
            <a:custGeom>
              <a:avLst/>
              <a:gdLst/>
              <a:ahLst/>
              <a:cxnLst/>
              <a:rect l="l" t="t" r="r" b="b"/>
              <a:pathLst>
                <a:path w="6519" h="41875" extrusionOk="0">
                  <a:moveTo>
                    <a:pt x="4395" y="1"/>
                  </a:moveTo>
                  <a:cubicBezTo>
                    <a:pt x="4395" y="1"/>
                    <a:pt x="1260" y="5753"/>
                    <a:pt x="618" y="7654"/>
                  </a:cubicBezTo>
                  <a:cubicBezTo>
                    <a:pt x="1" y="9580"/>
                    <a:pt x="2593" y="21480"/>
                    <a:pt x="2939" y="26739"/>
                  </a:cubicBezTo>
                  <a:cubicBezTo>
                    <a:pt x="3284" y="31973"/>
                    <a:pt x="4149" y="41206"/>
                    <a:pt x="4149" y="41206"/>
                  </a:cubicBezTo>
                  <a:cubicBezTo>
                    <a:pt x="4149" y="41206"/>
                    <a:pt x="5079" y="41875"/>
                    <a:pt x="5708" y="41875"/>
                  </a:cubicBezTo>
                  <a:cubicBezTo>
                    <a:pt x="5943" y="41875"/>
                    <a:pt x="6135" y="41782"/>
                    <a:pt x="6222" y="41527"/>
                  </a:cubicBezTo>
                  <a:cubicBezTo>
                    <a:pt x="6519" y="40565"/>
                    <a:pt x="5210" y="32615"/>
                    <a:pt x="4889" y="30220"/>
                  </a:cubicBezTo>
                  <a:cubicBezTo>
                    <a:pt x="4544" y="27850"/>
                    <a:pt x="5185" y="26418"/>
                    <a:pt x="5753" y="13678"/>
                  </a:cubicBezTo>
                  <a:cubicBezTo>
                    <a:pt x="6321" y="1038"/>
                    <a:pt x="4395" y="1"/>
                    <a:pt x="4395" y="1"/>
                  </a:cubicBezTo>
                  <a:close/>
                </a:path>
              </a:pathLst>
            </a:custGeom>
            <a:solidFill>
              <a:srgbClr val="D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 flipH="1">
              <a:off x="7065329" y="1112201"/>
              <a:ext cx="2173690" cy="3888579"/>
            </a:xfrm>
            <a:custGeom>
              <a:avLst/>
              <a:gdLst/>
              <a:ahLst/>
              <a:cxnLst/>
              <a:rect l="l" t="t" r="r" b="b"/>
              <a:pathLst>
                <a:path w="53205" h="95180" extrusionOk="0">
                  <a:moveTo>
                    <a:pt x="42340" y="1"/>
                  </a:moveTo>
                  <a:cubicBezTo>
                    <a:pt x="41840" y="1"/>
                    <a:pt x="41312" y="143"/>
                    <a:pt x="40786" y="473"/>
                  </a:cubicBezTo>
                  <a:cubicBezTo>
                    <a:pt x="38737" y="1757"/>
                    <a:pt x="37453" y="1140"/>
                    <a:pt x="37157" y="4152"/>
                  </a:cubicBezTo>
                  <a:cubicBezTo>
                    <a:pt x="36836" y="7188"/>
                    <a:pt x="33701" y="13237"/>
                    <a:pt x="32911" y="16891"/>
                  </a:cubicBezTo>
                  <a:cubicBezTo>
                    <a:pt x="32121" y="20545"/>
                    <a:pt x="28195" y="27112"/>
                    <a:pt x="25035" y="30470"/>
                  </a:cubicBezTo>
                  <a:cubicBezTo>
                    <a:pt x="21850" y="33852"/>
                    <a:pt x="20295" y="39876"/>
                    <a:pt x="16986" y="42765"/>
                  </a:cubicBezTo>
                  <a:cubicBezTo>
                    <a:pt x="16048" y="43580"/>
                    <a:pt x="6000" y="44740"/>
                    <a:pt x="3012" y="49036"/>
                  </a:cubicBezTo>
                  <a:cubicBezTo>
                    <a:pt x="0" y="53357"/>
                    <a:pt x="519" y="60023"/>
                    <a:pt x="1482" y="63207"/>
                  </a:cubicBezTo>
                  <a:cubicBezTo>
                    <a:pt x="2272" y="65800"/>
                    <a:pt x="2716" y="68466"/>
                    <a:pt x="2815" y="71157"/>
                  </a:cubicBezTo>
                  <a:cubicBezTo>
                    <a:pt x="2815" y="72589"/>
                    <a:pt x="2518" y="76243"/>
                    <a:pt x="2839" y="78959"/>
                  </a:cubicBezTo>
                  <a:cubicBezTo>
                    <a:pt x="3185" y="81650"/>
                    <a:pt x="3728" y="95180"/>
                    <a:pt x="3728" y="95180"/>
                  </a:cubicBezTo>
                  <a:lnTo>
                    <a:pt x="5629" y="95180"/>
                  </a:lnTo>
                  <a:cubicBezTo>
                    <a:pt x="5629" y="95180"/>
                    <a:pt x="5876" y="78465"/>
                    <a:pt x="6814" y="75453"/>
                  </a:cubicBezTo>
                  <a:cubicBezTo>
                    <a:pt x="7753" y="72416"/>
                    <a:pt x="11530" y="65380"/>
                    <a:pt x="10542" y="61899"/>
                  </a:cubicBezTo>
                  <a:lnTo>
                    <a:pt x="10542" y="61899"/>
                  </a:lnTo>
                  <a:cubicBezTo>
                    <a:pt x="10543" y="61899"/>
                    <a:pt x="11538" y="61974"/>
                    <a:pt x="12921" y="61974"/>
                  </a:cubicBezTo>
                  <a:cubicBezTo>
                    <a:pt x="15894" y="61974"/>
                    <a:pt x="20661" y="61629"/>
                    <a:pt x="21183" y="59455"/>
                  </a:cubicBezTo>
                  <a:cubicBezTo>
                    <a:pt x="21183" y="59455"/>
                    <a:pt x="22171" y="66121"/>
                    <a:pt x="22986" y="68195"/>
                  </a:cubicBezTo>
                  <a:cubicBezTo>
                    <a:pt x="23800" y="70244"/>
                    <a:pt x="23874" y="85205"/>
                    <a:pt x="23257" y="87427"/>
                  </a:cubicBezTo>
                  <a:cubicBezTo>
                    <a:pt x="22615" y="89674"/>
                    <a:pt x="23282" y="93970"/>
                    <a:pt x="23282" y="93970"/>
                  </a:cubicBezTo>
                  <a:lnTo>
                    <a:pt x="25356" y="93476"/>
                  </a:lnTo>
                  <a:cubicBezTo>
                    <a:pt x="25356" y="93476"/>
                    <a:pt x="25109" y="78687"/>
                    <a:pt x="25899" y="75972"/>
                  </a:cubicBezTo>
                  <a:cubicBezTo>
                    <a:pt x="26664" y="73256"/>
                    <a:pt x="28220" y="62911"/>
                    <a:pt x="29479" y="60195"/>
                  </a:cubicBezTo>
                  <a:cubicBezTo>
                    <a:pt x="30738" y="57480"/>
                    <a:pt x="31874" y="54394"/>
                    <a:pt x="30837" y="49851"/>
                  </a:cubicBezTo>
                  <a:cubicBezTo>
                    <a:pt x="30540" y="48419"/>
                    <a:pt x="29676" y="44913"/>
                    <a:pt x="29874" y="44444"/>
                  </a:cubicBezTo>
                  <a:cubicBezTo>
                    <a:pt x="30960" y="41728"/>
                    <a:pt x="35997" y="31680"/>
                    <a:pt x="36935" y="28816"/>
                  </a:cubicBezTo>
                  <a:cubicBezTo>
                    <a:pt x="38441" y="24224"/>
                    <a:pt x="38589" y="24248"/>
                    <a:pt x="41453" y="9213"/>
                  </a:cubicBezTo>
                  <a:cubicBezTo>
                    <a:pt x="41453" y="9213"/>
                    <a:pt x="45428" y="8719"/>
                    <a:pt x="47329" y="7756"/>
                  </a:cubicBezTo>
                  <a:cubicBezTo>
                    <a:pt x="47632" y="7603"/>
                    <a:pt x="47948" y="7542"/>
                    <a:pt x="48269" y="7542"/>
                  </a:cubicBezTo>
                  <a:cubicBezTo>
                    <a:pt x="49477" y="7542"/>
                    <a:pt x="50748" y="8403"/>
                    <a:pt x="51618" y="8403"/>
                  </a:cubicBezTo>
                  <a:cubicBezTo>
                    <a:pt x="51966" y="8403"/>
                    <a:pt x="52250" y="8265"/>
                    <a:pt x="52440" y="7880"/>
                  </a:cubicBezTo>
                  <a:cubicBezTo>
                    <a:pt x="53205" y="6300"/>
                    <a:pt x="52884" y="3115"/>
                    <a:pt x="50810" y="3115"/>
                  </a:cubicBezTo>
                  <a:cubicBezTo>
                    <a:pt x="49642" y="3129"/>
                    <a:pt x="48130" y="3495"/>
                    <a:pt x="46970" y="3495"/>
                  </a:cubicBezTo>
                  <a:cubicBezTo>
                    <a:pt x="46070" y="3495"/>
                    <a:pt x="45381" y="3274"/>
                    <a:pt x="45230" y="2497"/>
                  </a:cubicBezTo>
                  <a:cubicBezTo>
                    <a:pt x="44992" y="1195"/>
                    <a:pt x="43785" y="1"/>
                    <a:pt x="4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 flipH="1">
              <a:off x="7597874" y="1247472"/>
              <a:ext cx="304901" cy="134576"/>
            </a:xfrm>
            <a:custGeom>
              <a:avLst/>
              <a:gdLst/>
              <a:ahLst/>
              <a:cxnLst/>
              <a:rect l="l" t="t" r="r" b="b"/>
              <a:pathLst>
                <a:path w="7463" h="3294" extrusionOk="0">
                  <a:moveTo>
                    <a:pt x="6347" y="1"/>
                  </a:moveTo>
                  <a:cubicBezTo>
                    <a:pt x="4763" y="1"/>
                    <a:pt x="1" y="370"/>
                    <a:pt x="129" y="1334"/>
                  </a:cubicBezTo>
                  <a:cubicBezTo>
                    <a:pt x="261" y="2178"/>
                    <a:pt x="2230" y="3293"/>
                    <a:pt x="3786" y="3293"/>
                  </a:cubicBezTo>
                  <a:cubicBezTo>
                    <a:pt x="4278" y="3293"/>
                    <a:pt x="4729" y="3181"/>
                    <a:pt x="5067" y="2914"/>
                  </a:cubicBezTo>
                  <a:cubicBezTo>
                    <a:pt x="6499" y="1779"/>
                    <a:pt x="7462" y="199"/>
                    <a:pt x="6820" y="26"/>
                  </a:cubicBezTo>
                  <a:cubicBezTo>
                    <a:pt x="6755" y="10"/>
                    <a:pt x="6588" y="1"/>
                    <a:pt x="6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8"/>
            <p:cNvSpPr/>
            <p:nvPr/>
          </p:nvSpPr>
          <p:spPr>
            <a:xfrm flipH="1">
              <a:off x="7073091" y="1226064"/>
              <a:ext cx="186952" cy="239941"/>
            </a:xfrm>
            <a:custGeom>
              <a:avLst/>
              <a:gdLst/>
              <a:ahLst/>
              <a:cxnLst/>
              <a:rect l="l" t="t" r="r" b="b"/>
              <a:pathLst>
                <a:path w="4576" h="5873" extrusionOk="0">
                  <a:moveTo>
                    <a:pt x="3089" y="0"/>
                  </a:moveTo>
                  <a:cubicBezTo>
                    <a:pt x="2877" y="0"/>
                    <a:pt x="2637" y="93"/>
                    <a:pt x="2371" y="328"/>
                  </a:cubicBezTo>
                  <a:cubicBezTo>
                    <a:pt x="1112" y="1463"/>
                    <a:pt x="2075" y="3216"/>
                    <a:pt x="2075" y="3216"/>
                  </a:cubicBezTo>
                  <a:cubicBezTo>
                    <a:pt x="2075" y="3216"/>
                    <a:pt x="1" y="4179"/>
                    <a:pt x="1927" y="5438"/>
                  </a:cubicBezTo>
                  <a:cubicBezTo>
                    <a:pt x="2389" y="5744"/>
                    <a:pt x="2786" y="5873"/>
                    <a:pt x="3119" y="5873"/>
                  </a:cubicBezTo>
                  <a:cubicBezTo>
                    <a:pt x="4155" y="5873"/>
                    <a:pt x="4576" y="4632"/>
                    <a:pt x="4445" y="3661"/>
                  </a:cubicBezTo>
                  <a:cubicBezTo>
                    <a:pt x="4346" y="2871"/>
                    <a:pt x="4297" y="2081"/>
                    <a:pt x="4297" y="1291"/>
                  </a:cubicBezTo>
                  <a:cubicBezTo>
                    <a:pt x="4297" y="1291"/>
                    <a:pt x="3882" y="0"/>
                    <a:pt x="30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 flipH="1">
              <a:off x="7335626" y="1353817"/>
              <a:ext cx="71660" cy="68269"/>
            </a:xfrm>
            <a:custGeom>
              <a:avLst/>
              <a:gdLst/>
              <a:ahLst/>
              <a:cxnLst/>
              <a:rect l="l" t="t" r="r" b="b"/>
              <a:pathLst>
                <a:path w="1754" h="1671" extrusionOk="0">
                  <a:moveTo>
                    <a:pt x="1021" y="275"/>
                  </a:moveTo>
                  <a:lnTo>
                    <a:pt x="1021" y="275"/>
                  </a:lnTo>
                  <a:cubicBezTo>
                    <a:pt x="1018" y="277"/>
                    <a:pt x="1016" y="278"/>
                    <a:pt x="1014" y="279"/>
                  </a:cubicBezTo>
                  <a:lnTo>
                    <a:pt x="1014" y="279"/>
                  </a:lnTo>
                  <a:cubicBezTo>
                    <a:pt x="1013" y="278"/>
                    <a:pt x="1011" y="278"/>
                    <a:pt x="1010" y="277"/>
                  </a:cubicBezTo>
                  <a:lnTo>
                    <a:pt x="1010" y="277"/>
                  </a:lnTo>
                  <a:lnTo>
                    <a:pt x="1021" y="275"/>
                  </a:lnTo>
                  <a:close/>
                  <a:moveTo>
                    <a:pt x="836" y="1108"/>
                  </a:moveTo>
                  <a:cubicBezTo>
                    <a:pt x="839" y="1109"/>
                    <a:pt x="842" y="1109"/>
                    <a:pt x="845" y="1110"/>
                  </a:cubicBezTo>
                  <a:lnTo>
                    <a:pt x="845" y="1110"/>
                  </a:lnTo>
                  <a:lnTo>
                    <a:pt x="840" y="1111"/>
                  </a:lnTo>
                  <a:lnTo>
                    <a:pt x="840" y="1111"/>
                  </a:lnTo>
                  <a:lnTo>
                    <a:pt x="831" y="1108"/>
                  </a:lnTo>
                  <a:lnTo>
                    <a:pt x="831" y="1108"/>
                  </a:lnTo>
                  <a:cubicBezTo>
                    <a:pt x="833" y="1108"/>
                    <a:pt x="834" y="1108"/>
                    <a:pt x="836" y="1108"/>
                  </a:cubicBezTo>
                  <a:close/>
                  <a:moveTo>
                    <a:pt x="678" y="0"/>
                  </a:moveTo>
                  <a:cubicBezTo>
                    <a:pt x="634" y="0"/>
                    <a:pt x="589" y="6"/>
                    <a:pt x="543" y="15"/>
                  </a:cubicBezTo>
                  <a:cubicBezTo>
                    <a:pt x="420" y="40"/>
                    <a:pt x="321" y="114"/>
                    <a:pt x="272" y="237"/>
                  </a:cubicBezTo>
                  <a:cubicBezTo>
                    <a:pt x="267" y="247"/>
                    <a:pt x="262" y="258"/>
                    <a:pt x="258" y="268"/>
                  </a:cubicBezTo>
                  <a:lnTo>
                    <a:pt x="258" y="268"/>
                  </a:lnTo>
                  <a:cubicBezTo>
                    <a:pt x="141" y="321"/>
                    <a:pt x="49" y="441"/>
                    <a:pt x="25" y="583"/>
                  </a:cubicBezTo>
                  <a:cubicBezTo>
                    <a:pt x="0" y="706"/>
                    <a:pt x="0" y="855"/>
                    <a:pt x="25" y="978"/>
                  </a:cubicBezTo>
                  <a:cubicBezTo>
                    <a:pt x="50" y="1052"/>
                    <a:pt x="74" y="1126"/>
                    <a:pt x="99" y="1176"/>
                  </a:cubicBezTo>
                  <a:cubicBezTo>
                    <a:pt x="123" y="1199"/>
                    <a:pt x="124" y="1223"/>
                    <a:pt x="145" y="1246"/>
                  </a:cubicBezTo>
                  <a:lnTo>
                    <a:pt x="145" y="1246"/>
                  </a:lnTo>
                  <a:cubicBezTo>
                    <a:pt x="179" y="1311"/>
                    <a:pt x="222" y="1373"/>
                    <a:pt x="272" y="1422"/>
                  </a:cubicBezTo>
                  <a:cubicBezTo>
                    <a:pt x="395" y="1521"/>
                    <a:pt x="519" y="1595"/>
                    <a:pt x="667" y="1645"/>
                  </a:cubicBezTo>
                  <a:cubicBezTo>
                    <a:pt x="702" y="1662"/>
                    <a:pt x="740" y="1670"/>
                    <a:pt x="780" y="1670"/>
                  </a:cubicBezTo>
                  <a:cubicBezTo>
                    <a:pt x="823" y="1670"/>
                    <a:pt x="868" y="1661"/>
                    <a:pt x="913" y="1644"/>
                  </a:cubicBezTo>
                  <a:lnTo>
                    <a:pt x="913" y="1644"/>
                  </a:lnTo>
                  <a:cubicBezTo>
                    <a:pt x="988" y="1642"/>
                    <a:pt x="1062" y="1632"/>
                    <a:pt x="1136" y="1595"/>
                  </a:cubicBezTo>
                  <a:cubicBezTo>
                    <a:pt x="1259" y="1546"/>
                    <a:pt x="1383" y="1497"/>
                    <a:pt x="1482" y="1398"/>
                  </a:cubicBezTo>
                  <a:cubicBezTo>
                    <a:pt x="1556" y="1324"/>
                    <a:pt x="1605" y="1250"/>
                    <a:pt x="1654" y="1151"/>
                  </a:cubicBezTo>
                  <a:cubicBezTo>
                    <a:pt x="1729" y="1027"/>
                    <a:pt x="1753" y="855"/>
                    <a:pt x="1704" y="706"/>
                  </a:cubicBezTo>
                  <a:cubicBezTo>
                    <a:pt x="1654" y="632"/>
                    <a:pt x="1605" y="558"/>
                    <a:pt x="1556" y="484"/>
                  </a:cubicBezTo>
                  <a:cubicBezTo>
                    <a:pt x="1552" y="481"/>
                    <a:pt x="1549" y="477"/>
                    <a:pt x="1545" y="473"/>
                  </a:cubicBezTo>
                  <a:lnTo>
                    <a:pt x="1545" y="473"/>
                  </a:lnTo>
                  <a:cubicBezTo>
                    <a:pt x="1510" y="419"/>
                    <a:pt x="1464" y="371"/>
                    <a:pt x="1408" y="336"/>
                  </a:cubicBezTo>
                  <a:cubicBezTo>
                    <a:pt x="1287" y="246"/>
                    <a:pt x="1158" y="192"/>
                    <a:pt x="1030" y="164"/>
                  </a:cubicBezTo>
                  <a:lnTo>
                    <a:pt x="1030" y="164"/>
                  </a:lnTo>
                  <a:cubicBezTo>
                    <a:pt x="994" y="122"/>
                    <a:pt x="947" y="88"/>
                    <a:pt x="889" y="65"/>
                  </a:cubicBezTo>
                  <a:cubicBezTo>
                    <a:pt x="827" y="18"/>
                    <a:pt x="754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flipH="1">
              <a:off x="7454677" y="1308836"/>
              <a:ext cx="120767" cy="88941"/>
            </a:xfrm>
            <a:custGeom>
              <a:avLst/>
              <a:gdLst/>
              <a:ahLst/>
              <a:cxnLst/>
              <a:rect l="l" t="t" r="r" b="b"/>
              <a:pathLst>
                <a:path w="2956" h="2177" extrusionOk="0">
                  <a:moveTo>
                    <a:pt x="975" y="0"/>
                  </a:moveTo>
                  <a:cubicBezTo>
                    <a:pt x="721" y="0"/>
                    <a:pt x="503" y="145"/>
                    <a:pt x="392" y="357"/>
                  </a:cubicBezTo>
                  <a:lnTo>
                    <a:pt x="392" y="357"/>
                  </a:lnTo>
                  <a:cubicBezTo>
                    <a:pt x="240" y="388"/>
                    <a:pt x="124" y="501"/>
                    <a:pt x="67" y="672"/>
                  </a:cubicBezTo>
                  <a:cubicBezTo>
                    <a:pt x="1" y="805"/>
                    <a:pt x="34" y="979"/>
                    <a:pt x="132" y="1121"/>
                  </a:cubicBezTo>
                  <a:lnTo>
                    <a:pt x="132" y="1121"/>
                  </a:lnTo>
                  <a:cubicBezTo>
                    <a:pt x="133" y="1145"/>
                    <a:pt x="136" y="1168"/>
                    <a:pt x="141" y="1190"/>
                  </a:cubicBezTo>
                  <a:cubicBezTo>
                    <a:pt x="240" y="1610"/>
                    <a:pt x="586" y="1931"/>
                    <a:pt x="1006" y="2005"/>
                  </a:cubicBezTo>
                  <a:cubicBezTo>
                    <a:pt x="1041" y="2007"/>
                    <a:pt x="1077" y="2008"/>
                    <a:pt x="1112" y="2008"/>
                  </a:cubicBezTo>
                  <a:cubicBezTo>
                    <a:pt x="1164" y="2008"/>
                    <a:pt x="1215" y="2006"/>
                    <a:pt x="1266" y="2002"/>
                  </a:cubicBezTo>
                  <a:lnTo>
                    <a:pt x="1266" y="2002"/>
                  </a:lnTo>
                  <a:cubicBezTo>
                    <a:pt x="1463" y="2110"/>
                    <a:pt x="1678" y="2176"/>
                    <a:pt x="1892" y="2176"/>
                  </a:cubicBezTo>
                  <a:cubicBezTo>
                    <a:pt x="2018" y="2176"/>
                    <a:pt x="2143" y="2153"/>
                    <a:pt x="2265" y="2104"/>
                  </a:cubicBezTo>
                  <a:cubicBezTo>
                    <a:pt x="2586" y="1980"/>
                    <a:pt x="2808" y="1733"/>
                    <a:pt x="2882" y="1412"/>
                  </a:cubicBezTo>
                  <a:cubicBezTo>
                    <a:pt x="2956" y="1067"/>
                    <a:pt x="2857" y="721"/>
                    <a:pt x="2610" y="474"/>
                  </a:cubicBezTo>
                  <a:cubicBezTo>
                    <a:pt x="2404" y="245"/>
                    <a:pt x="2092" y="101"/>
                    <a:pt x="1772" y="101"/>
                  </a:cubicBezTo>
                  <a:cubicBezTo>
                    <a:pt x="1747" y="101"/>
                    <a:pt x="1722" y="102"/>
                    <a:pt x="1697" y="104"/>
                  </a:cubicBezTo>
                  <a:cubicBezTo>
                    <a:pt x="1632" y="104"/>
                    <a:pt x="1567" y="108"/>
                    <a:pt x="1503" y="115"/>
                  </a:cubicBezTo>
                  <a:lnTo>
                    <a:pt x="1503" y="115"/>
                  </a:lnTo>
                  <a:cubicBezTo>
                    <a:pt x="1360" y="61"/>
                    <a:pt x="1210" y="24"/>
                    <a:pt x="1055" y="5"/>
                  </a:cubicBezTo>
                  <a:cubicBezTo>
                    <a:pt x="1028" y="2"/>
                    <a:pt x="1001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 flipH="1">
              <a:off x="7594851" y="1415712"/>
              <a:ext cx="96867" cy="119297"/>
            </a:xfrm>
            <a:custGeom>
              <a:avLst/>
              <a:gdLst/>
              <a:ahLst/>
              <a:cxnLst/>
              <a:rect l="l" t="t" r="r" b="b"/>
              <a:pathLst>
                <a:path w="2371" h="2920" extrusionOk="0">
                  <a:moveTo>
                    <a:pt x="1050" y="0"/>
                  </a:moveTo>
                  <a:cubicBezTo>
                    <a:pt x="901" y="0"/>
                    <a:pt x="757" y="71"/>
                    <a:pt x="673" y="218"/>
                  </a:cubicBezTo>
                  <a:lnTo>
                    <a:pt x="673" y="218"/>
                  </a:lnTo>
                  <a:cubicBezTo>
                    <a:pt x="474" y="328"/>
                    <a:pt x="333" y="530"/>
                    <a:pt x="322" y="765"/>
                  </a:cubicBezTo>
                  <a:lnTo>
                    <a:pt x="322" y="765"/>
                  </a:lnTo>
                  <a:cubicBezTo>
                    <a:pt x="275" y="819"/>
                    <a:pt x="233" y="878"/>
                    <a:pt x="198" y="944"/>
                  </a:cubicBezTo>
                  <a:cubicBezTo>
                    <a:pt x="0" y="1290"/>
                    <a:pt x="25" y="1710"/>
                    <a:pt x="222" y="2031"/>
                  </a:cubicBezTo>
                  <a:cubicBezTo>
                    <a:pt x="270" y="2088"/>
                    <a:pt x="319" y="2144"/>
                    <a:pt x="371" y="2199"/>
                  </a:cubicBezTo>
                  <a:lnTo>
                    <a:pt x="371" y="2199"/>
                  </a:lnTo>
                  <a:cubicBezTo>
                    <a:pt x="407" y="2312"/>
                    <a:pt x="456" y="2420"/>
                    <a:pt x="519" y="2524"/>
                  </a:cubicBezTo>
                  <a:cubicBezTo>
                    <a:pt x="691" y="2771"/>
                    <a:pt x="963" y="2919"/>
                    <a:pt x="1259" y="2919"/>
                  </a:cubicBezTo>
                  <a:cubicBezTo>
                    <a:pt x="1753" y="2895"/>
                    <a:pt x="2173" y="2549"/>
                    <a:pt x="2296" y="2055"/>
                  </a:cubicBezTo>
                  <a:cubicBezTo>
                    <a:pt x="2370" y="1512"/>
                    <a:pt x="2173" y="969"/>
                    <a:pt x="1753" y="599"/>
                  </a:cubicBezTo>
                  <a:cubicBezTo>
                    <a:pt x="1745" y="590"/>
                    <a:pt x="1738" y="582"/>
                    <a:pt x="1730" y="573"/>
                  </a:cubicBezTo>
                  <a:lnTo>
                    <a:pt x="1730" y="573"/>
                  </a:lnTo>
                  <a:cubicBezTo>
                    <a:pt x="1637" y="413"/>
                    <a:pt x="1521" y="263"/>
                    <a:pt x="1383" y="130"/>
                  </a:cubicBezTo>
                  <a:cubicBezTo>
                    <a:pt x="1286" y="44"/>
                    <a:pt x="1167" y="0"/>
                    <a:pt x="1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 flipH="1">
              <a:off x="7707447" y="1545631"/>
              <a:ext cx="89186" cy="132207"/>
            </a:xfrm>
            <a:custGeom>
              <a:avLst/>
              <a:gdLst/>
              <a:ahLst/>
              <a:cxnLst/>
              <a:rect l="l" t="t" r="r" b="b"/>
              <a:pathLst>
                <a:path w="2183" h="3236" extrusionOk="0">
                  <a:moveTo>
                    <a:pt x="1510" y="1"/>
                  </a:moveTo>
                  <a:cubicBezTo>
                    <a:pt x="1434" y="1"/>
                    <a:pt x="1357" y="20"/>
                    <a:pt x="1284" y="60"/>
                  </a:cubicBezTo>
                  <a:cubicBezTo>
                    <a:pt x="1220" y="105"/>
                    <a:pt x="1159" y="152"/>
                    <a:pt x="1101" y="202"/>
                  </a:cubicBezTo>
                  <a:lnTo>
                    <a:pt x="1101" y="202"/>
                  </a:lnTo>
                  <a:cubicBezTo>
                    <a:pt x="1082" y="203"/>
                    <a:pt x="1063" y="205"/>
                    <a:pt x="1044" y="207"/>
                  </a:cubicBezTo>
                  <a:lnTo>
                    <a:pt x="1044" y="207"/>
                  </a:lnTo>
                  <a:cubicBezTo>
                    <a:pt x="994" y="164"/>
                    <a:pt x="933" y="130"/>
                    <a:pt x="865" y="110"/>
                  </a:cubicBezTo>
                  <a:cubicBezTo>
                    <a:pt x="832" y="103"/>
                    <a:pt x="799" y="99"/>
                    <a:pt x="766" y="99"/>
                  </a:cubicBezTo>
                  <a:cubicBezTo>
                    <a:pt x="574" y="99"/>
                    <a:pt x="385" y="220"/>
                    <a:pt x="321" y="431"/>
                  </a:cubicBezTo>
                  <a:lnTo>
                    <a:pt x="297" y="406"/>
                  </a:lnTo>
                  <a:lnTo>
                    <a:pt x="297" y="406"/>
                  </a:lnTo>
                  <a:cubicBezTo>
                    <a:pt x="0" y="1246"/>
                    <a:pt x="50" y="2184"/>
                    <a:pt x="420" y="3023"/>
                  </a:cubicBezTo>
                  <a:cubicBezTo>
                    <a:pt x="469" y="3122"/>
                    <a:pt x="568" y="3196"/>
                    <a:pt x="692" y="3221"/>
                  </a:cubicBezTo>
                  <a:cubicBezTo>
                    <a:pt x="728" y="3230"/>
                    <a:pt x="771" y="3235"/>
                    <a:pt x="815" y="3235"/>
                  </a:cubicBezTo>
                  <a:cubicBezTo>
                    <a:pt x="892" y="3235"/>
                    <a:pt x="975" y="3218"/>
                    <a:pt x="1037" y="3171"/>
                  </a:cubicBezTo>
                  <a:cubicBezTo>
                    <a:pt x="1576" y="2856"/>
                    <a:pt x="1884" y="2316"/>
                    <a:pt x="1931" y="1751"/>
                  </a:cubicBezTo>
                  <a:lnTo>
                    <a:pt x="1931" y="1751"/>
                  </a:lnTo>
                  <a:cubicBezTo>
                    <a:pt x="2166" y="1295"/>
                    <a:pt x="2182" y="728"/>
                    <a:pt x="1901" y="233"/>
                  </a:cubicBezTo>
                  <a:cubicBezTo>
                    <a:pt x="1818" y="83"/>
                    <a:pt x="1668" y="1"/>
                    <a:pt x="1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 flipH="1">
              <a:off x="7625124" y="1719306"/>
              <a:ext cx="99890" cy="112188"/>
            </a:xfrm>
            <a:custGeom>
              <a:avLst/>
              <a:gdLst/>
              <a:ahLst/>
              <a:cxnLst/>
              <a:rect l="l" t="t" r="r" b="b"/>
              <a:pathLst>
                <a:path w="2445" h="2746" extrusionOk="0">
                  <a:moveTo>
                    <a:pt x="1445" y="0"/>
                  </a:moveTo>
                  <a:cubicBezTo>
                    <a:pt x="1388" y="0"/>
                    <a:pt x="1332" y="10"/>
                    <a:pt x="1277" y="31"/>
                  </a:cubicBezTo>
                  <a:lnTo>
                    <a:pt x="1277" y="31"/>
                  </a:lnTo>
                  <a:cubicBezTo>
                    <a:pt x="1001" y="48"/>
                    <a:pt x="736" y="185"/>
                    <a:pt x="543" y="377"/>
                  </a:cubicBezTo>
                  <a:cubicBezTo>
                    <a:pt x="541" y="379"/>
                    <a:pt x="539" y="381"/>
                    <a:pt x="537" y="383"/>
                  </a:cubicBezTo>
                  <a:lnTo>
                    <a:pt x="537" y="383"/>
                  </a:lnTo>
                  <a:cubicBezTo>
                    <a:pt x="496" y="418"/>
                    <a:pt x="457" y="457"/>
                    <a:pt x="420" y="500"/>
                  </a:cubicBezTo>
                  <a:cubicBezTo>
                    <a:pt x="301" y="634"/>
                    <a:pt x="218" y="795"/>
                    <a:pt x="176" y="961"/>
                  </a:cubicBezTo>
                  <a:lnTo>
                    <a:pt x="176" y="961"/>
                  </a:lnTo>
                  <a:cubicBezTo>
                    <a:pt x="175" y="964"/>
                    <a:pt x="174" y="967"/>
                    <a:pt x="173" y="969"/>
                  </a:cubicBezTo>
                  <a:cubicBezTo>
                    <a:pt x="99" y="1216"/>
                    <a:pt x="50" y="1488"/>
                    <a:pt x="25" y="1735"/>
                  </a:cubicBezTo>
                  <a:cubicBezTo>
                    <a:pt x="0" y="1883"/>
                    <a:pt x="0" y="2031"/>
                    <a:pt x="25" y="2179"/>
                  </a:cubicBezTo>
                  <a:cubicBezTo>
                    <a:pt x="50" y="2377"/>
                    <a:pt x="173" y="2550"/>
                    <a:pt x="346" y="2648"/>
                  </a:cubicBezTo>
                  <a:cubicBezTo>
                    <a:pt x="466" y="2714"/>
                    <a:pt x="601" y="2746"/>
                    <a:pt x="737" y="2746"/>
                  </a:cubicBezTo>
                  <a:cubicBezTo>
                    <a:pt x="909" y="2746"/>
                    <a:pt x="1083" y="2695"/>
                    <a:pt x="1235" y="2599"/>
                  </a:cubicBezTo>
                  <a:cubicBezTo>
                    <a:pt x="1432" y="2475"/>
                    <a:pt x="1630" y="2327"/>
                    <a:pt x="1803" y="2130"/>
                  </a:cubicBezTo>
                  <a:cubicBezTo>
                    <a:pt x="1982" y="1927"/>
                    <a:pt x="2142" y="1705"/>
                    <a:pt x="2225" y="1443"/>
                  </a:cubicBezTo>
                  <a:lnTo>
                    <a:pt x="2225" y="1443"/>
                  </a:lnTo>
                  <a:cubicBezTo>
                    <a:pt x="2316" y="1266"/>
                    <a:pt x="2382" y="1074"/>
                    <a:pt x="2420" y="871"/>
                  </a:cubicBezTo>
                  <a:cubicBezTo>
                    <a:pt x="2445" y="747"/>
                    <a:pt x="2445" y="624"/>
                    <a:pt x="2370" y="525"/>
                  </a:cubicBezTo>
                  <a:cubicBezTo>
                    <a:pt x="2321" y="426"/>
                    <a:pt x="2222" y="352"/>
                    <a:pt x="2099" y="303"/>
                  </a:cubicBezTo>
                  <a:cubicBezTo>
                    <a:pt x="2041" y="282"/>
                    <a:pt x="1980" y="262"/>
                    <a:pt x="1919" y="243"/>
                  </a:cubicBezTo>
                  <a:lnTo>
                    <a:pt x="1919" y="243"/>
                  </a:lnTo>
                  <a:cubicBezTo>
                    <a:pt x="1884" y="214"/>
                    <a:pt x="1846" y="187"/>
                    <a:pt x="1807" y="162"/>
                  </a:cubicBezTo>
                  <a:lnTo>
                    <a:pt x="1807" y="162"/>
                  </a:lnTo>
                  <a:cubicBezTo>
                    <a:pt x="1798" y="151"/>
                    <a:pt x="1788" y="140"/>
                    <a:pt x="1778" y="130"/>
                  </a:cubicBezTo>
                  <a:cubicBezTo>
                    <a:pt x="1679" y="44"/>
                    <a:pt x="1562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flipH="1">
              <a:off x="7745156" y="1842606"/>
              <a:ext cx="122075" cy="110390"/>
            </a:xfrm>
            <a:custGeom>
              <a:avLst/>
              <a:gdLst/>
              <a:ahLst/>
              <a:cxnLst/>
              <a:rect l="l" t="t" r="r" b="b"/>
              <a:pathLst>
                <a:path w="2988" h="2702" extrusionOk="0">
                  <a:moveTo>
                    <a:pt x="1364" y="1223"/>
                  </a:moveTo>
                  <a:cubicBezTo>
                    <a:pt x="1366" y="1223"/>
                    <a:pt x="1369" y="1232"/>
                    <a:pt x="1369" y="1246"/>
                  </a:cubicBezTo>
                  <a:lnTo>
                    <a:pt x="1369" y="1246"/>
                  </a:lnTo>
                  <a:cubicBezTo>
                    <a:pt x="1369" y="1250"/>
                    <a:pt x="1369" y="1253"/>
                    <a:pt x="1369" y="1257"/>
                  </a:cubicBezTo>
                  <a:lnTo>
                    <a:pt x="1369" y="1257"/>
                  </a:lnTo>
                  <a:cubicBezTo>
                    <a:pt x="1368" y="1261"/>
                    <a:pt x="1368" y="1266"/>
                    <a:pt x="1367" y="1271"/>
                  </a:cubicBezTo>
                  <a:lnTo>
                    <a:pt x="1367" y="1271"/>
                  </a:lnTo>
                  <a:cubicBezTo>
                    <a:pt x="1367" y="1271"/>
                    <a:pt x="1367" y="1271"/>
                    <a:pt x="1368" y="1270"/>
                  </a:cubicBezTo>
                  <a:lnTo>
                    <a:pt x="1368" y="1270"/>
                  </a:lnTo>
                  <a:cubicBezTo>
                    <a:pt x="1367" y="1271"/>
                    <a:pt x="1367" y="1272"/>
                    <a:pt x="1367" y="1273"/>
                  </a:cubicBezTo>
                  <a:lnTo>
                    <a:pt x="1367" y="1273"/>
                  </a:lnTo>
                  <a:cubicBezTo>
                    <a:pt x="1367" y="1273"/>
                    <a:pt x="1367" y="1273"/>
                    <a:pt x="1367" y="1273"/>
                  </a:cubicBezTo>
                  <a:lnTo>
                    <a:pt x="1367" y="1273"/>
                  </a:lnTo>
                  <a:cubicBezTo>
                    <a:pt x="1367" y="1272"/>
                    <a:pt x="1367" y="1272"/>
                    <a:pt x="1367" y="1271"/>
                  </a:cubicBezTo>
                  <a:lnTo>
                    <a:pt x="1367" y="1271"/>
                  </a:lnTo>
                  <a:cubicBezTo>
                    <a:pt x="1365" y="1274"/>
                    <a:pt x="1362" y="1278"/>
                    <a:pt x="1359" y="1283"/>
                  </a:cubicBezTo>
                  <a:lnTo>
                    <a:pt x="1359" y="1283"/>
                  </a:lnTo>
                  <a:cubicBezTo>
                    <a:pt x="1359" y="1283"/>
                    <a:pt x="1359" y="1283"/>
                    <a:pt x="1359" y="1282"/>
                  </a:cubicBezTo>
                  <a:lnTo>
                    <a:pt x="1359" y="1282"/>
                  </a:lnTo>
                  <a:cubicBezTo>
                    <a:pt x="1363" y="1270"/>
                    <a:pt x="1364" y="1265"/>
                    <a:pt x="1363" y="1265"/>
                  </a:cubicBezTo>
                  <a:lnTo>
                    <a:pt x="1363" y="1265"/>
                  </a:lnTo>
                  <a:cubicBezTo>
                    <a:pt x="1362" y="1265"/>
                    <a:pt x="1361" y="1268"/>
                    <a:pt x="1358" y="1273"/>
                  </a:cubicBezTo>
                  <a:lnTo>
                    <a:pt x="1358" y="1273"/>
                  </a:lnTo>
                  <a:cubicBezTo>
                    <a:pt x="1358" y="1269"/>
                    <a:pt x="1358" y="1265"/>
                    <a:pt x="1358" y="1260"/>
                  </a:cubicBezTo>
                  <a:cubicBezTo>
                    <a:pt x="1358" y="1234"/>
                    <a:pt x="1361" y="1223"/>
                    <a:pt x="1364" y="1223"/>
                  </a:cubicBezTo>
                  <a:close/>
                  <a:moveTo>
                    <a:pt x="1367" y="1273"/>
                  </a:moveTo>
                  <a:cubicBezTo>
                    <a:pt x="1366" y="1278"/>
                    <a:pt x="1365" y="1284"/>
                    <a:pt x="1364" y="1290"/>
                  </a:cubicBezTo>
                  <a:lnTo>
                    <a:pt x="1364" y="1290"/>
                  </a:lnTo>
                  <a:cubicBezTo>
                    <a:pt x="1362" y="1288"/>
                    <a:pt x="1360" y="1287"/>
                    <a:pt x="1359" y="1285"/>
                  </a:cubicBezTo>
                  <a:lnTo>
                    <a:pt x="1359" y="1285"/>
                  </a:lnTo>
                  <a:cubicBezTo>
                    <a:pt x="1359" y="1285"/>
                    <a:pt x="1359" y="1285"/>
                    <a:pt x="1359" y="1284"/>
                  </a:cubicBezTo>
                  <a:lnTo>
                    <a:pt x="1359" y="1284"/>
                  </a:lnTo>
                  <a:cubicBezTo>
                    <a:pt x="1359" y="1285"/>
                    <a:pt x="1359" y="1285"/>
                    <a:pt x="1359" y="1285"/>
                  </a:cubicBezTo>
                  <a:lnTo>
                    <a:pt x="1359" y="1285"/>
                  </a:lnTo>
                  <a:cubicBezTo>
                    <a:pt x="1358" y="1285"/>
                    <a:pt x="1358" y="1285"/>
                    <a:pt x="1358" y="1284"/>
                  </a:cubicBezTo>
                  <a:lnTo>
                    <a:pt x="1358" y="1284"/>
                  </a:lnTo>
                  <a:cubicBezTo>
                    <a:pt x="1358" y="1284"/>
                    <a:pt x="1358" y="1284"/>
                    <a:pt x="1358" y="1284"/>
                  </a:cubicBezTo>
                  <a:cubicBezTo>
                    <a:pt x="1358" y="1284"/>
                    <a:pt x="1359" y="1284"/>
                    <a:pt x="1359" y="1283"/>
                  </a:cubicBezTo>
                  <a:lnTo>
                    <a:pt x="1359" y="1283"/>
                  </a:lnTo>
                  <a:cubicBezTo>
                    <a:pt x="1359" y="1284"/>
                    <a:pt x="1359" y="1284"/>
                    <a:pt x="1359" y="1284"/>
                  </a:cubicBezTo>
                  <a:lnTo>
                    <a:pt x="1359" y="1284"/>
                  </a:lnTo>
                  <a:cubicBezTo>
                    <a:pt x="1362" y="1280"/>
                    <a:pt x="1365" y="1277"/>
                    <a:pt x="1367" y="1273"/>
                  </a:cubicBezTo>
                  <a:close/>
                  <a:moveTo>
                    <a:pt x="790" y="1"/>
                  </a:moveTo>
                  <a:cubicBezTo>
                    <a:pt x="645" y="1"/>
                    <a:pt x="500" y="72"/>
                    <a:pt x="401" y="214"/>
                  </a:cubicBezTo>
                  <a:lnTo>
                    <a:pt x="401" y="214"/>
                  </a:lnTo>
                  <a:cubicBezTo>
                    <a:pt x="350" y="248"/>
                    <a:pt x="305" y="293"/>
                    <a:pt x="272" y="346"/>
                  </a:cubicBezTo>
                  <a:lnTo>
                    <a:pt x="247" y="322"/>
                  </a:lnTo>
                  <a:lnTo>
                    <a:pt x="247" y="322"/>
                  </a:lnTo>
                  <a:cubicBezTo>
                    <a:pt x="0" y="791"/>
                    <a:pt x="0" y="1359"/>
                    <a:pt x="272" y="1828"/>
                  </a:cubicBezTo>
                  <a:cubicBezTo>
                    <a:pt x="568" y="2247"/>
                    <a:pt x="1012" y="2544"/>
                    <a:pt x="1506" y="2642"/>
                  </a:cubicBezTo>
                  <a:cubicBezTo>
                    <a:pt x="1656" y="2683"/>
                    <a:pt x="1805" y="2701"/>
                    <a:pt x="1955" y="2701"/>
                  </a:cubicBezTo>
                  <a:cubicBezTo>
                    <a:pt x="2077" y="2701"/>
                    <a:pt x="2199" y="2689"/>
                    <a:pt x="2321" y="2667"/>
                  </a:cubicBezTo>
                  <a:cubicBezTo>
                    <a:pt x="2642" y="2593"/>
                    <a:pt x="2889" y="2371"/>
                    <a:pt x="2938" y="2050"/>
                  </a:cubicBezTo>
                  <a:cubicBezTo>
                    <a:pt x="2988" y="1754"/>
                    <a:pt x="2913" y="1433"/>
                    <a:pt x="2741" y="1186"/>
                  </a:cubicBezTo>
                  <a:cubicBezTo>
                    <a:pt x="2617" y="988"/>
                    <a:pt x="2469" y="815"/>
                    <a:pt x="2296" y="643"/>
                  </a:cubicBezTo>
                  <a:cubicBezTo>
                    <a:pt x="1877" y="272"/>
                    <a:pt x="1358" y="50"/>
                    <a:pt x="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 flipH="1">
              <a:off x="7859305" y="2201272"/>
              <a:ext cx="118684" cy="123668"/>
            </a:xfrm>
            <a:custGeom>
              <a:avLst/>
              <a:gdLst/>
              <a:ahLst/>
              <a:cxnLst/>
              <a:rect l="l" t="t" r="r" b="b"/>
              <a:pathLst>
                <a:path w="2905" h="3027" extrusionOk="0">
                  <a:moveTo>
                    <a:pt x="1508" y="1764"/>
                  </a:moveTo>
                  <a:lnTo>
                    <a:pt x="1508" y="1764"/>
                  </a:lnTo>
                  <a:cubicBezTo>
                    <a:pt x="1508" y="1764"/>
                    <a:pt x="1508" y="1764"/>
                    <a:pt x="1508" y="1764"/>
                  </a:cubicBezTo>
                  <a:lnTo>
                    <a:pt x="1508" y="1764"/>
                  </a:lnTo>
                  <a:cubicBezTo>
                    <a:pt x="1506" y="1764"/>
                    <a:pt x="1504" y="1764"/>
                    <a:pt x="1501" y="1764"/>
                  </a:cubicBezTo>
                  <a:close/>
                  <a:moveTo>
                    <a:pt x="1515" y="1764"/>
                  </a:moveTo>
                  <a:cubicBezTo>
                    <a:pt x="1515" y="1764"/>
                    <a:pt x="1516" y="1765"/>
                    <a:pt x="1516" y="1765"/>
                  </a:cubicBezTo>
                  <a:lnTo>
                    <a:pt x="1516" y="1765"/>
                  </a:lnTo>
                  <a:cubicBezTo>
                    <a:pt x="1516" y="1765"/>
                    <a:pt x="1516" y="1765"/>
                    <a:pt x="1517" y="1765"/>
                  </a:cubicBezTo>
                  <a:lnTo>
                    <a:pt x="1517" y="1765"/>
                  </a:lnTo>
                  <a:cubicBezTo>
                    <a:pt x="1517" y="1765"/>
                    <a:pt x="1516" y="1766"/>
                    <a:pt x="1516" y="1766"/>
                  </a:cubicBezTo>
                  <a:lnTo>
                    <a:pt x="1516" y="1766"/>
                  </a:lnTo>
                  <a:cubicBezTo>
                    <a:pt x="1516" y="1766"/>
                    <a:pt x="1516" y="1765"/>
                    <a:pt x="1516" y="1765"/>
                  </a:cubicBezTo>
                  <a:lnTo>
                    <a:pt x="1516" y="1765"/>
                  </a:lnTo>
                  <a:cubicBezTo>
                    <a:pt x="1515" y="1765"/>
                    <a:pt x="1514" y="1765"/>
                    <a:pt x="1514" y="1766"/>
                  </a:cubicBezTo>
                  <a:lnTo>
                    <a:pt x="1514" y="1766"/>
                  </a:lnTo>
                  <a:cubicBezTo>
                    <a:pt x="1514" y="1765"/>
                    <a:pt x="1514" y="1764"/>
                    <a:pt x="1515" y="1764"/>
                  </a:cubicBezTo>
                  <a:close/>
                  <a:moveTo>
                    <a:pt x="1514" y="1766"/>
                  </a:moveTo>
                  <a:cubicBezTo>
                    <a:pt x="1514" y="1766"/>
                    <a:pt x="1513" y="1766"/>
                    <a:pt x="1513" y="1766"/>
                  </a:cubicBezTo>
                  <a:lnTo>
                    <a:pt x="1513" y="1766"/>
                  </a:lnTo>
                  <a:cubicBezTo>
                    <a:pt x="1513" y="1766"/>
                    <a:pt x="1513" y="1766"/>
                    <a:pt x="1512" y="1766"/>
                  </a:cubicBezTo>
                  <a:lnTo>
                    <a:pt x="1512" y="1766"/>
                  </a:lnTo>
                  <a:cubicBezTo>
                    <a:pt x="1513" y="1766"/>
                    <a:pt x="1513" y="1766"/>
                    <a:pt x="1514" y="1766"/>
                  </a:cubicBezTo>
                  <a:close/>
                  <a:moveTo>
                    <a:pt x="1505" y="1769"/>
                  </a:moveTo>
                  <a:lnTo>
                    <a:pt x="1505" y="1769"/>
                  </a:lnTo>
                  <a:cubicBezTo>
                    <a:pt x="1504" y="1770"/>
                    <a:pt x="1503" y="1772"/>
                    <a:pt x="1501" y="1773"/>
                  </a:cubicBezTo>
                  <a:lnTo>
                    <a:pt x="1501" y="1773"/>
                  </a:lnTo>
                  <a:lnTo>
                    <a:pt x="1501" y="1770"/>
                  </a:lnTo>
                  <a:lnTo>
                    <a:pt x="1501" y="1770"/>
                  </a:lnTo>
                  <a:cubicBezTo>
                    <a:pt x="1503" y="1770"/>
                    <a:pt x="1504" y="1769"/>
                    <a:pt x="1505" y="1769"/>
                  </a:cubicBezTo>
                  <a:close/>
                  <a:moveTo>
                    <a:pt x="1516" y="1766"/>
                  </a:moveTo>
                  <a:lnTo>
                    <a:pt x="1516" y="1766"/>
                  </a:lnTo>
                  <a:cubicBezTo>
                    <a:pt x="1516" y="1766"/>
                    <a:pt x="1517" y="1767"/>
                    <a:pt x="1517" y="1768"/>
                  </a:cubicBezTo>
                  <a:lnTo>
                    <a:pt x="1517" y="1768"/>
                  </a:lnTo>
                  <a:cubicBezTo>
                    <a:pt x="1517" y="1768"/>
                    <a:pt x="1517" y="1768"/>
                    <a:pt x="1516" y="1769"/>
                  </a:cubicBezTo>
                  <a:lnTo>
                    <a:pt x="1516" y="1769"/>
                  </a:lnTo>
                  <a:cubicBezTo>
                    <a:pt x="1516" y="1768"/>
                    <a:pt x="1516" y="1768"/>
                    <a:pt x="1515" y="1768"/>
                  </a:cubicBezTo>
                  <a:lnTo>
                    <a:pt x="1515" y="1768"/>
                  </a:lnTo>
                  <a:cubicBezTo>
                    <a:pt x="1514" y="1769"/>
                    <a:pt x="1513" y="1771"/>
                    <a:pt x="1511" y="1773"/>
                  </a:cubicBezTo>
                  <a:lnTo>
                    <a:pt x="1511" y="1773"/>
                  </a:lnTo>
                  <a:cubicBezTo>
                    <a:pt x="1510" y="1774"/>
                    <a:pt x="1509" y="1774"/>
                    <a:pt x="1508" y="1775"/>
                  </a:cubicBezTo>
                  <a:lnTo>
                    <a:pt x="1508" y="1775"/>
                  </a:lnTo>
                  <a:cubicBezTo>
                    <a:pt x="1510" y="1772"/>
                    <a:pt x="1512" y="1769"/>
                    <a:pt x="1513" y="1766"/>
                  </a:cubicBezTo>
                  <a:lnTo>
                    <a:pt x="1513" y="1766"/>
                  </a:lnTo>
                  <a:cubicBezTo>
                    <a:pt x="1514" y="1767"/>
                    <a:pt x="1515" y="1767"/>
                    <a:pt x="1515" y="1768"/>
                  </a:cubicBezTo>
                  <a:lnTo>
                    <a:pt x="1515" y="1768"/>
                  </a:lnTo>
                  <a:cubicBezTo>
                    <a:pt x="1515" y="1767"/>
                    <a:pt x="1516" y="1766"/>
                    <a:pt x="1516" y="1766"/>
                  </a:cubicBezTo>
                  <a:close/>
                  <a:moveTo>
                    <a:pt x="1494" y="1773"/>
                  </a:moveTo>
                  <a:lnTo>
                    <a:pt x="1494" y="1773"/>
                  </a:lnTo>
                  <a:cubicBezTo>
                    <a:pt x="1494" y="1774"/>
                    <a:pt x="1494" y="1774"/>
                    <a:pt x="1495" y="1774"/>
                  </a:cubicBezTo>
                  <a:lnTo>
                    <a:pt x="1495" y="1774"/>
                  </a:lnTo>
                  <a:cubicBezTo>
                    <a:pt x="1493" y="1778"/>
                    <a:pt x="1492" y="1782"/>
                    <a:pt x="1490" y="1785"/>
                  </a:cubicBezTo>
                  <a:lnTo>
                    <a:pt x="1490" y="1785"/>
                  </a:lnTo>
                  <a:cubicBezTo>
                    <a:pt x="1488" y="1786"/>
                    <a:pt x="1485" y="1788"/>
                    <a:pt x="1483" y="1788"/>
                  </a:cubicBezTo>
                  <a:lnTo>
                    <a:pt x="1468" y="1788"/>
                  </a:lnTo>
                  <a:cubicBezTo>
                    <a:pt x="1468" y="1787"/>
                    <a:pt x="1469" y="1786"/>
                    <a:pt x="1470" y="1785"/>
                  </a:cubicBezTo>
                  <a:lnTo>
                    <a:pt x="1470" y="1785"/>
                  </a:lnTo>
                  <a:cubicBezTo>
                    <a:pt x="1478" y="1782"/>
                    <a:pt x="1486" y="1777"/>
                    <a:pt x="1494" y="1773"/>
                  </a:cubicBezTo>
                  <a:close/>
                  <a:moveTo>
                    <a:pt x="2021" y="1"/>
                  </a:moveTo>
                  <a:cubicBezTo>
                    <a:pt x="1944" y="1"/>
                    <a:pt x="1867" y="21"/>
                    <a:pt x="1798" y="60"/>
                  </a:cubicBezTo>
                  <a:cubicBezTo>
                    <a:pt x="1794" y="62"/>
                    <a:pt x="1790" y="65"/>
                    <a:pt x="1786" y="67"/>
                  </a:cubicBezTo>
                  <a:lnTo>
                    <a:pt x="1786" y="67"/>
                  </a:lnTo>
                  <a:cubicBezTo>
                    <a:pt x="1768" y="66"/>
                    <a:pt x="1750" y="66"/>
                    <a:pt x="1733" y="66"/>
                  </a:cubicBezTo>
                  <a:cubicBezTo>
                    <a:pt x="1603" y="66"/>
                    <a:pt x="1474" y="88"/>
                    <a:pt x="1353" y="134"/>
                  </a:cubicBezTo>
                  <a:cubicBezTo>
                    <a:pt x="958" y="258"/>
                    <a:pt x="613" y="529"/>
                    <a:pt x="415" y="900"/>
                  </a:cubicBezTo>
                  <a:cubicBezTo>
                    <a:pt x="242" y="1245"/>
                    <a:pt x="119" y="1616"/>
                    <a:pt x="69" y="2011"/>
                  </a:cubicBezTo>
                  <a:cubicBezTo>
                    <a:pt x="1" y="2217"/>
                    <a:pt x="124" y="2445"/>
                    <a:pt x="320" y="2555"/>
                  </a:cubicBezTo>
                  <a:lnTo>
                    <a:pt x="320" y="2555"/>
                  </a:lnTo>
                  <a:cubicBezTo>
                    <a:pt x="355" y="2643"/>
                    <a:pt x="409" y="2726"/>
                    <a:pt x="489" y="2801"/>
                  </a:cubicBezTo>
                  <a:cubicBezTo>
                    <a:pt x="653" y="2949"/>
                    <a:pt x="861" y="3026"/>
                    <a:pt x="1076" y="3026"/>
                  </a:cubicBezTo>
                  <a:cubicBezTo>
                    <a:pt x="1178" y="3026"/>
                    <a:pt x="1281" y="3009"/>
                    <a:pt x="1381" y="2975"/>
                  </a:cubicBezTo>
                  <a:lnTo>
                    <a:pt x="1381" y="2975"/>
                  </a:lnTo>
                  <a:cubicBezTo>
                    <a:pt x="1600" y="2929"/>
                    <a:pt x="1801" y="2819"/>
                    <a:pt x="1977" y="2672"/>
                  </a:cubicBezTo>
                  <a:lnTo>
                    <a:pt x="1977" y="2672"/>
                  </a:lnTo>
                  <a:cubicBezTo>
                    <a:pt x="2068" y="2637"/>
                    <a:pt x="2152" y="2580"/>
                    <a:pt x="2217" y="2504"/>
                  </a:cubicBezTo>
                  <a:cubicBezTo>
                    <a:pt x="2242" y="2483"/>
                    <a:pt x="2264" y="2461"/>
                    <a:pt x="2286" y="2437"/>
                  </a:cubicBezTo>
                  <a:lnTo>
                    <a:pt x="2286" y="2437"/>
                  </a:lnTo>
                  <a:cubicBezTo>
                    <a:pt x="2325" y="2396"/>
                    <a:pt x="2361" y="2351"/>
                    <a:pt x="2393" y="2304"/>
                  </a:cubicBezTo>
                  <a:lnTo>
                    <a:pt x="2393" y="2304"/>
                  </a:lnTo>
                  <a:cubicBezTo>
                    <a:pt x="2663" y="2033"/>
                    <a:pt x="2835" y="1664"/>
                    <a:pt x="2884" y="1270"/>
                  </a:cubicBezTo>
                  <a:cubicBezTo>
                    <a:pt x="2904" y="929"/>
                    <a:pt x="2778" y="605"/>
                    <a:pt x="2544" y="376"/>
                  </a:cubicBezTo>
                  <a:lnTo>
                    <a:pt x="2544" y="376"/>
                  </a:lnTo>
                  <a:cubicBezTo>
                    <a:pt x="2490" y="290"/>
                    <a:pt x="2423" y="209"/>
                    <a:pt x="2341" y="134"/>
                  </a:cubicBezTo>
                  <a:cubicBezTo>
                    <a:pt x="2252" y="45"/>
                    <a:pt x="213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 flipH="1">
              <a:off x="8114322" y="2339771"/>
              <a:ext cx="139888" cy="152839"/>
            </a:xfrm>
            <a:custGeom>
              <a:avLst/>
              <a:gdLst/>
              <a:ahLst/>
              <a:cxnLst/>
              <a:rect l="l" t="t" r="r" b="b"/>
              <a:pathLst>
                <a:path w="3424" h="3741" extrusionOk="0">
                  <a:moveTo>
                    <a:pt x="2090" y="1509"/>
                  </a:moveTo>
                  <a:cubicBezTo>
                    <a:pt x="2095" y="1509"/>
                    <a:pt x="2094" y="1511"/>
                    <a:pt x="2089" y="1514"/>
                  </a:cubicBezTo>
                  <a:lnTo>
                    <a:pt x="2089" y="1514"/>
                  </a:lnTo>
                  <a:cubicBezTo>
                    <a:pt x="2088" y="1514"/>
                    <a:pt x="2088" y="1514"/>
                    <a:pt x="2087" y="1514"/>
                  </a:cubicBezTo>
                  <a:cubicBezTo>
                    <a:pt x="2084" y="1514"/>
                    <a:pt x="2082" y="1514"/>
                    <a:pt x="2080" y="1514"/>
                  </a:cubicBezTo>
                  <a:lnTo>
                    <a:pt x="2080" y="1514"/>
                  </a:lnTo>
                  <a:cubicBezTo>
                    <a:pt x="2086" y="1511"/>
                    <a:pt x="2090" y="1509"/>
                    <a:pt x="2090" y="1509"/>
                  </a:cubicBezTo>
                  <a:close/>
                  <a:moveTo>
                    <a:pt x="1953" y="0"/>
                  </a:moveTo>
                  <a:cubicBezTo>
                    <a:pt x="1810" y="0"/>
                    <a:pt x="1666" y="26"/>
                    <a:pt x="1522" y="77"/>
                  </a:cubicBezTo>
                  <a:cubicBezTo>
                    <a:pt x="1226" y="201"/>
                    <a:pt x="954" y="423"/>
                    <a:pt x="782" y="719"/>
                  </a:cubicBezTo>
                  <a:cubicBezTo>
                    <a:pt x="634" y="1015"/>
                    <a:pt x="510" y="1336"/>
                    <a:pt x="461" y="1682"/>
                  </a:cubicBezTo>
                  <a:cubicBezTo>
                    <a:pt x="411" y="1830"/>
                    <a:pt x="387" y="2003"/>
                    <a:pt x="337" y="2176"/>
                  </a:cubicBezTo>
                  <a:cubicBezTo>
                    <a:pt x="337" y="2201"/>
                    <a:pt x="313" y="2250"/>
                    <a:pt x="313" y="2275"/>
                  </a:cubicBezTo>
                  <a:cubicBezTo>
                    <a:pt x="295" y="2309"/>
                    <a:pt x="278" y="2355"/>
                    <a:pt x="278" y="2355"/>
                  </a:cubicBezTo>
                  <a:cubicBezTo>
                    <a:pt x="277" y="2355"/>
                    <a:pt x="280" y="2347"/>
                    <a:pt x="288" y="2324"/>
                  </a:cubicBezTo>
                  <a:lnTo>
                    <a:pt x="288" y="2324"/>
                  </a:lnTo>
                  <a:cubicBezTo>
                    <a:pt x="238" y="2423"/>
                    <a:pt x="189" y="2497"/>
                    <a:pt x="140" y="2571"/>
                  </a:cubicBezTo>
                  <a:cubicBezTo>
                    <a:pt x="65" y="2678"/>
                    <a:pt x="49" y="2788"/>
                    <a:pt x="72" y="2888"/>
                  </a:cubicBezTo>
                  <a:lnTo>
                    <a:pt x="72" y="2888"/>
                  </a:lnTo>
                  <a:cubicBezTo>
                    <a:pt x="1" y="3048"/>
                    <a:pt x="16" y="3246"/>
                    <a:pt x="189" y="3410"/>
                  </a:cubicBezTo>
                  <a:lnTo>
                    <a:pt x="140" y="3386"/>
                  </a:lnTo>
                  <a:lnTo>
                    <a:pt x="140" y="3386"/>
                  </a:lnTo>
                  <a:cubicBezTo>
                    <a:pt x="403" y="3636"/>
                    <a:pt x="717" y="3741"/>
                    <a:pt x="1037" y="3741"/>
                  </a:cubicBezTo>
                  <a:cubicBezTo>
                    <a:pt x="1347" y="3741"/>
                    <a:pt x="1662" y="3642"/>
                    <a:pt x="1942" y="3484"/>
                  </a:cubicBezTo>
                  <a:cubicBezTo>
                    <a:pt x="2535" y="3139"/>
                    <a:pt x="2979" y="2620"/>
                    <a:pt x="3176" y="1978"/>
                  </a:cubicBezTo>
                  <a:cubicBezTo>
                    <a:pt x="3423" y="1287"/>
                    <a:pt x="3152" y="522"/>
                    <a:pt x="2535" y="151"/>
                  </a:cubicBezTo>
                  <a:cubicBezTo>
                    <a:pt x="2347" y="51"/>
                    <a:pt x="2152" y="0"/>
                    <a:pt x="1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 flipH="1">
              <a:off x="8070975" y="2754449"/>
              <a:ext cx="115007" cy="107735"/>
            </a:xfrm>
            <a:custGeom>
              <a:avLst/>
              <a:gdLst/>
              <a:ahLst/>
              <a:cxnLst/>
              <a:rect l="l" t="t" r="r" b="b"/>
              <a:pathLst>
                <a:path w="2815" h="2637" extrusionOk="0">
                  <a:moveTo>
                    <a:pt x="1250" y="1125"/>
                  </a:moveTo>
                  <a:cubicBezTo>
                    <a:pt x="1250" y="1125"/>
                    <a:pt x="1250" y="1126"/>
                    <a:pt x="1250" y="1126"/>
                  </a:cubicBezTo>
                  <a:lnTo>
                    <a:pt x="1250" y="1126"/>
                  </a:lnTo>
                  <a:cubicBezTo>
                    <a:pt x="1249" y="1126"/>
                    <a:pt x="1249" y="1126"/>
                    <a:pt x="1249" y="1125"/>
                  </a:cubicBezTo>
                  <a:lnTo>
                    <a:pt x="1249" y="1125"/>
                  </a:lnTo>
                  <a:cubicBezTo>
                    <a:pt x="1249" y="1125"/>
                    <a:pt x="1250" y="1125"/>
                    <a:pt x="1250" y="1125"/>
                  </a:cubicBezTo>
                  <a:close/>
                  <a:moveTo>
                    <a:pt x="1244" y="1129"/>
                  </a:moveTo>
                  <a:cubicBezTo>
                    <a:pt x="1244" y="1130"/>
                    <a:pt x="1244" y="1131"/>
                    <a:pt x="1244" y="1132"/>
                  </a:cubicBezTo>
                  <a:lnTo>
                    <a:pt x="1244" y="1132"/>
                  </a:lnTo>
                  <a:cubicBezTo>
                    <a:pt x="1245" y="1131"/>
                    <a:pt x="1245" y="1130"/>
                    <a:pt x="1246" y="1129"/>
                  </a:cubicBezTo>
                  <a:lnTo>
                    <a:pt x="1246" y="1129"/>
                  </a:lnTo>
                  <a:cubicBezTo>
                    <a:pt x="1246" y="1130"/>
                    <a:pt x="1246" y="1131"/>
                    <a:pt x="1246" y="1131"/>
                  </a:cubicBezTo>
                  <a:lnTo>
                    <a:pt x="1246" y="1131"/>
                  </a:lnTo>
                  <a:cubicBezTo>
                    <a:pt x="1246" y="1131"/>
                    <a:pt x="1246" y="1131"/>
                    <a:pt x="1246" y="1131"/>
                  </a:cubicBezTo>
                  <a:lnTo>
                    <a:pt x="1246" y="1131"/>
                  </a:lnTo>
                  <a:cubicBezTo>
                    <a:pt x="1246" y="1131"/>
                    <a:pt x="1246" y="1131"/>
                    <a:pt x="1246" y="1131"/>
                  </a:cubicBezTo>
                  <a:lnTo>
                    <a:pt x="1246" y="1131"/>
                  </a:lnTo>
                  <a:cubicBezTo>
                    <a:pt x="1246" y="1131"/>
                    <a:pt x="1246" y="1131"/>
                    <a:pt x="1246" y="1131"/>
                  </a:cubicBezTo>
                  <a:lnTo>
                    <a:pt x="1246" y="1131"/>
                  </a:lnTo>
                  <a:cubicBezTo>
                    <a:pt x="1245" y="1131"/>
                    <a:pt x="1245" y="1132"/>
                    <a:pt x="1244" y="1132"/>
                  </a:cubicBezTo>
                  <a:lnTo>
                    <a:pt x="1244" y="1132"/>
                  </a:lnTo>
                  <a:cubicBezTo>
                    <a:pt x="1244" y="1132"/>
                    <a:pt x="1244" y="1132"/>
                    <a:pt x="1244" y="1132"/>
                  </a:cubicBezTo>
                  <a:lnTo>
                    <a:pt x="1244" y="1132"/>
                  </a:lnTo>
                  <a:cubicBezTo>
                    <a:pt x="1244" y="1132"/>
                    <a:pt x="1244" y="1132"/>
                    <a:pt x="1244" y="1132"/>
                  </a:cubicBezTo>
                  <a:lnTo>
                    <a:pt x="1244" y="1132"/>
                  </a:lnTo>
                  <a:cubicBezTo>
                    <a:pt x="1241" y="1133"/>
                    <a:pt x="1239" y="1134"/>
                    <a:pt x="1236" y="1135"/>
                  </a:cubicBezTo>
                  <a:lnTo>
                    <a:pt x="1236" y="1135"/>
                  </a:lnTo>
                  <a:cubicBezTo>
                    <a:pt x="1238" y="1135"/>
                    <a:pt x="1240" y="1135"/>
                    <a:pt x="1242" y="1135"/>
                  </a:cubicBezTo>
                  <a:lnTo>
                    <a:pt x="1242" y="1135"/>
                  </a:lnTo>
                  <a:cubicBezTo>
                    <a:pt x="1242" y="1135"/>
                    <a:pt x="1242" y="1136"/>
                    <a:pt x="1242" y="1136"/>
                  </a:cubicBezTo>
                  <a:lnTo>
                    <a:pt x="1242" y="1136"/>
                  </a:lnTo>
                  <a:cubicBezTo>
                    <a:pt x="1243" y="1136"/>
                    <a:pt x="1243" y="1135"/>
                    <a:pt x="1243" y="1135"/>
                  </a:cubicBezTo>
                  <a:lnTo>
                    <a:pt x="1243" y="1135"/>
                  </a:lnTo>
                  <a:cubicBezTo>
                    <a:pt x="1244" y="1135"/>
                    <a:pt x="1244" y="1135"/>
                    <a:pt x="1244" y="1135"/>
                  </a:cubicBezTo>
                  <a:lnTo>
                    <a:pt x="1244" y="1135"/>
                  </a:lnTo>
                  <a:cubicBezTo>
                    <a:pt x="1244" y="1134"/>
                    <a:pt x="1244" y="1134"/>
                    <a:pt x="1244" y="1133"/>
                  </a:cubicBezTo>
                  <a:lnTo>
                    <a:pt x="1244" y="1133"/>
                  </a:lnTo>
                  <a:cubicBezTo>
                    <a:pt x="1245" y="1133"/>
                    <a:pt x="1245" y="1132"/>
                    <a:pt x="1246" y="1131"/>
                  </a:cubicBezTo>
                  <a:lnTo>
                    <a:pt x="1246" y="1131"/>
                  </a:lnTo>
                  <a:cubicBezTo>
                    <a:pt x="1246" y="1132"/>
                    <a:pt x="1246" y="1134"/>
                    <a:pt x="1246" y="1135"/>
                  </a:cubicBezTo>
                  <a:lnTo>
                    <a:pt x="1246" y="1135"/>
                  </a:lnTo>
                  <a:cubicBezTo>
                    <a:pt x="1245" y="1135"/>
                    <a:pt x="1245" y="1135"/>
                    <a:pt x="1244" y="1135"/>
                  </a:cubicBezTo>
                  <a:lnTo>
                    <a:pt x="1244" y="1135"/>
                  </a:lnTo>
                  <a:cubicBezTo>
                    <a:pt x="1244" y="1135"/>
                    <a:pt x="1245" y="1136"/>
                    <a:pt x="1245" y="1136"/>
                  </a:cubicBezTo>
                  <a:lnTo>
                    <a:pt x="1242" y="1136"/>
                  </a:lnTo>
                  <a:cubicBezTo>
                    <a:pt x="1242" y="1137"/>
                    <a:pt x="1241" y="1138"/>
                    <a:pt x="1241" y="1138"/>
                  </a:cubicBezTo>
                  <a:lnTo>
                    <a:pt x="1241" y="1138"/>
                  </a:lnTo>
                  <a:cubicBezTo>
                    <a:pt x="1241" y="1138"/>
                    <a:pt x="1241" y="1137"/>
                    <a:pt x="1242" y="1136"/>
                  </a:cubicBezTo>
                  <a:lnTo>
                    <a:pt x="1235" y="1136"/>
                  </a:lnTo>
                  <a:cubicBezTo>
                    <a:pt x="1235" y="1136"/>
                    <a:pt x="1236" y="1136"/>
                    <a:pt x="1236" y="1135"/>
                  </a:cubicBezTo>
                  <a:lnTo>
                    <a:pt x="1236" y="1135"/>
                  </a:lnTo>
                  <a:cubicBezTo>
                    <a:pt x="1236" y="1135"/>
                    <a:pt x="1236" y="1135"/>
                    <a:pt x="1236" y="1135"/>
                  </a:cubicBezTo>
                  <a:lnTo>
                    <a:pt x="1236" y="1135"/>
                  </a:lnTo>
                  <a:cubicBezTo>
                    <a:pt x="1239" y="1132"/>
                    <a:pt x="1241" y="1130"/>
                    <a:pt x="1244" y="1129"/>
                  </a:cubicBezTo>
                  <a:close/>
                  <a:moveTo>
                    <a:pt x="692" y="0"/>
                  </a:moveTo>
                  <a:cubicBezTo>
                    <a:pt x="608" y="0"/>
                    <a:pt x="536" y="23"/>
                    <a:pt x="467" y="68"/>
                  </a:cubicBezTo>
                  <a:lnTo>
                    <a:pt x="467" y="68"/>
                  </a:lnTo>
                  <a:cubicBezTo>
                    <a:pt x="460" y="70"/>
                    <a:pt x="452" y="72"/>
                    <a:pt x="445" y="74"/>
                  </a:cubicBezTo>
                  <a:cubicBezTo>
                    <a:pt x="247" y="124"/>
                    <a:pt x="99" y="297"/>
                    <a:pt x="50" y="494"/>
                  </a:cubicBezTo>
                  <a:cubicBezTo>
                    <a:pt x="25" y="593"/>
                    <a:pt x="25" y="692"/>
                    <a:pt x="25" y="790"/>
                  </a:cubicBezTo>
                  <a:cubicBezTo>
                    <a:pt x="0" y="1185"/>
                    <a:pt x="124" y="1556"/>
                    <a:pt x="371" y="1852"/>
                  </a:cubicBezTo>
                  <a:cubicBezTo>
                    <a:pt x="522" y="2019"/>
                    <a:pt x="711" y="2148"/>
                    <a:pt x="919" y="2223"/>
                  </a:cubicBezTo>
                  <a:lnTo>
                    <a:pt x="919" y="2223"/>
                  </a:lnTo>
                  <a:cubicBezTo>
                    <a:pt x="1011" y="2338"/>
                    <a:pt x="1123" y="2439"/>
                    <a:pt x="1235" y="2519"/>
                  </a:cubicBezTo>
                  <a:cubicBezTo>
                    <a:pt x="1379" y="2591"/>
                    <a:pt x="1551" y="2637"/>
                    <a:pt x="1719" y="2637"/>
                  </a:cubicBezTo>
                  <a:cubicBezTo>
                    <a:pt x="1781" y="2637"/>
                    <a:pt x="1842" y="2631"/>
                    <a:pt x="1902" y="2617"/>
                  </a:cubicBezTo>
                  <a:cubicBezTo>
                    <a:pt x="2297" y="2519"/>
                    <a:pt x="2617" y="2222"/>
                    <a:pt x="2716" y="1827"/>
                  </a:cubicBezTo>
                  <a:cubicBezTo>
                    <a:pt x="2815" y="1408"/>
                    <a:pt x="2692" y="963"/>
                    <a:pt x="2371" y="642"/>
                  </a:cubicBezTo>
                  <a:cubicBezTo>
                    <a:pt x="2074" y="346"/>
                    <a:pt x="1704" y="173"/>
                    <a:pt x="1309" y="99"/>
                  </a:cubicBezTo>
                  <a:cubicBezTo>
                    <a:pt x="1279" y="93"/>
                    <a:pt x="1250" y="86"/>
                    <a:pt x="1221" y="81"/>
                  </a:cubicBezTo>
                  <a:lnTo>
                    <a:pt x="1221" y="81"/>
                  </a:lnTo>
                  <a:cubicBezTo>
                    <a:pt x="1144" y="58"/>
                    <a:pt x="1066" y="40"/>
                    <a:pt x="988" y="25"/>
                  </a:cubicBezTo>
                  <a:cubicBezTo>
                    <a:pt x="942" y="18"/>
                    <a:pt x="894" y="15"/>
                    <a:pt x="845" y="15"/>
                  </a:cubicBezTo>
                  <a:cubicBezTo>
                    <a:pt x="834" y="15"/>
                    <a:pt x="824" y="16"/>
                    <a:pt x="814" y="16"/>
                  </a:cubicBezTo>
                  <a:lnTo>
                    <a:pt x="814" y="16"/>
                  </a:lnTo>
                  <a:cubicBezTo>
                    <a:pt x="773" y="11"/>
                    <a:pt x="732" y="5"/>
                    <a:pt x="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 flipH="1">
              <a:off x="8277742" y="2672371"/>
              <a:ext cx="129347" cy="135148"/>
            </a:xfrm>
            <a:custGeom>
              <a:avLst/>
              <a:gdLst/>
              <a:ahLst/>
              <a:cxnLst/>
              <a:rect l="l" t="t" r="r" b="b"/>
              <a:pathLst>
                <a:path w="3166" h="3308" extrusionOk="0">
                  <a:moveTo>
                    <a:pt x="1546" y="1400"/>
                  </a:moveTo>
                  <a:lnTo>
                    <a:pt x="1546" y="1400"/>
                  </a:lnTo>
                  <a:cubicBezTo>
                    <a:pt x="1546" y="1401"/>
                    <a:pt x="1546" y="1402"/>
                    <a:pt x="1546" y="1403"/>
                  </a:cubicBezTo>
                  <a:lnTo>
                    <a:pt x="1546" y="1403"/>
                  </a:lnTo>
                  <a:cubicBezTo>
                    <a:pt x="1546" y="1403"/>
                    <a:pt x="1546" y="1403"/>
                    <a:pt x="1545" y="1403"/>
                  </a:cubicBezTo>
                  <a:cubicBezTo>
                    <a:pt x="1543" y="1403"/>
                    <a:pt x="1543" y="1402"/>
                    <a:pt x="1546" y="1400"/>
                  </a:cubicBezTo>
                  <a:close/>
                  <a:moveTo>
                    <a:pt x="1704" y="1519"/>
                  </a:moveTo>
                  <a:cubicBezTo>
                    <a:pt x="1704" y="1519"/>
                    <a:pt x="1704" y="1519"/>
                    <a:pt x="1704" y="1519"/>
                  </a:cubicBezTo>
                  <a:lnTo>
                    <a:pt x="1704" y="1519"/>
                  </a:lnTo>
                  <a:cubicBezTo>
                    <a:pt x="1704" y="1519"/>
                    <a:pt x="1704" y="1519"/>
                    <a:pt x="1703" y="1520"/>
                  </a:cubicBezTo>
                  <a:lnTo>
                    <a:pt x="1703" y="1520"/>
                  </a:lnTo>
                  <a:cubicBezTo>
                    <a:pt x="1704" y="1519"/>
                    <a:pt x="1704" y="1519"/>
                    <a:pt x="1704" y="1519"/>
                  </a:cubicBezTo>
                  <a:close/>
                  <a:moveTo>
                    <a:pt x="1684" y="1516"/>
                  </a:moveTo>
                  <a:cubicBezTo>
                    <a:pt x="1676" y="1519"/>
                    <a:pt x="1670" y="1521"/>
                    <a:pt x="1666" y="1521"/>
                  </a:cubicBezTo>
                  <a:cubicBezTo>
                    <a:pt x="1662" y="1521"/>
                    <a:pt x="1660" y="1519"/>
                    <a:pt x="1660" y="1516"/>
                  </a:cubicBezTo>
                  <a:close/>
                  <a:moveTo>
                    <a:pt x="1705" y="1519"/>
                  </a:moveTo>
                  <a:cubicBezTo>
                    <a:pt x="1706" y="1519"/>
                    <a:pt x="1707" y="1520"/>
                    <a:pt x="1708" y="1520"/>
                  </a:cubicBezTo>
                  <a:lnTo>
                    <a:pt x="1708" y="1520"/>
                  </a:lnTo>
                  <a:cubicBezTo>
                    <a:pt x="1706" y="1521"/>
                    <a:pt x="1704" y="1523"/>
                    <a:pt x="1701" y="1524"/>
                  </a:cubicBezTo>
                  <a:lnTo>
                    <a:pt x="1701" y="1524"/>
                  </a:lnTo>
                  <a:cubicBezTo>
                    <a:pt x="1701" y="1524"/>
                    <a:pt x="1701" y="1524"/>
                    <a:pt x="1701" y="1524"/>
                  </a:cubicBezTo>
                  <a:lnTo>
                    <a:pt x="1701" y="1524"/>
                  </a:lnTo>
                  <a:cubicBezTo>
                    <a:pt x="1703" y="1521"/>
                    <a:pt x="1705" y="1520"/>
                    <a:pt x="1705" y="1519"/>
                  </a:cubicBezTo>
                  <a:close/>
                  <a:moveTo>
                    <a:pt x="1713" y="1523"/>
                  </a:moveTo>
                  <a:cubicBezTo>
                    <a:pt x="1713" y="1523"/>
                    <a:pt x="1714" y="1523"/>
                    <a:pt x="1714" y="1523"/>
                  </a:cubicBezTo>
                  <a:lnTo>
                    <a:pt x="1714" y="1523"/>
                  </a:lnTo>
                  <a:cubicBezTo>
                    <a:pt x="1717" y="1526"/>
                    <a:pt x="1722" y="1529"/>
                    <a:pt x="1727" y="1533"/>
                  </a:cubicBezTo>
                  <a:lnTo>
                    <a:pt x="1727" y="1533"/>
                  </a:lnTo>
                  <a:cubicBezTo>
                    <a:pt x="1727" y="1533"/>
                    <a:pt x="1727" y="1533"/>
                    <a:pt x="1727" y="1533"/>
                  </a:cubicBezTo>
                  <a:lnTo>
                    <a:pt x="1727" y="1533"/>
                  </a:lnTo>
                  <a:cubicBezTo>
                    <a:pt x="1728" y="1535"/>
                    <a:pt x="1729" y="1536"/>
                    <a:pt x="1731" y="1538"/>
                  </a:cubicBezTo>
                  <a:lnTo>
                    <a:pt x="1731" y="1538"/>
                  </a:lnTo>
                  <a:cubicBezTo>
                    <a:pt x="1731" y="1538"/>
                    <a:pt x="1731" y="1538"/>
                    <a:pt x="1731" y="1538"/>
                  </a:cubicBezTo>
                  <a:lnTo>
                    <a:pt x="1731" y="1538"/>
                  </a:lnTo>
                  <a:cubicBezTo>
                    <a:pt x="1732" y="1539"/>
                    <a:pt x="1733" y="1539"/>
                    <a:pt x="1734" y="1540"/>
                  </a:cubicBezTo>
                  <a:cubicBezTo>
                    <a:pt x="1737" y="1547"/>
                    <a:pt x="1740" y="1553"/>
                    <a:pt x="1742" y="1558"/>
                  </a:cubicBezTo>
                  <a:lnTo>
                    <a:pt x="1742" y="1558"/>
                  </a:lnTo>
                  <a:cubicBezTo>
                    <a:pt x="1740" y="1556"/>
                    <a:pt x="1737" y="1554"/>
                    <a:pt x="1735" y="1552"/>
                  </a:cubicBezTo>
                  <a:lnTo>
                    <a:pt x="1735" y="1552"/>
                  </a:lnTo>
                  <a:cubicBezTo>
                    <a:pt x="1733" y="1548"/>
                    <a:pt x="1731" y="1543"/>
                    <a:pt x="1728" y="1537"/>
                  </a:cubicBezTo>
                  <a:lnTo>
                    <a:pt x="1728" y="1537"/>
                  </a:lnTo>
                  <a:cubicBezTo>
                    <a:pt x="1729" y="1537"/>
                    <a:pt x="1730" y="1537"/>
                    <a:pt x="1731" y="1538"/>
                  </a:cubicBezTo>
                  <a:lnTo>
                    <a:pt x="1731" y="1538"/>
                  </a:lnTo>
                  <a:cubicBezTo>
                    <a:pt x="1730" y="1536"/>
                    <a:pt x="1728" y="1535"/>
                    <a:pt x="1727" y="1533"/>
                  </a:cubicBezTo>
                  <a:lnTo>
                    <a:pt x="1727" y="1533"/>
                  </a:lnTo>
                  <a:cubicBezTo>
                    <a:pt x="1727" y="1535"/>
                    <a:pt x="1728" y="1536"/>
                    <a:pt x="1728" y="1537"/>
                  </a:cubicBezTo>
                  <a:lnTo>
                    <a:pt x="1728" y="1537"/>
                  </a:lnTo>
                  <a:cubicBezTo>
                    <a:pt x="1725" y="1536"/>
                    <a:pt x="1721" y="1535"/>
                    <a:pt x="1718" y="1534"/>
                  </a:cubicBezTo>
                  <a:lnTo>
                    <a:pt x="1718" y="1534"/>
                  </a:lnTo>
                  <a:cubicBezTo>
                    <a:pt x="1714" y="1528"/>
                    <a:pt x="1711" y="1523"/>
                    <a:pt x="1713" y="1523"/>
                  </a:cubicBezTo>
                  <a:close/>
                  <a:moveTo>
                    <a:pt x="1630" y="1561"/>
                  </a:moveTo>
                  <a:cubicBezTo>
                    <a:pt x="1631" y="1561"/>
                    <a:pt x="1632" y="1562"/>
                    <a:pt x="1632" y="1562"/>
                  </a:cubicBezTo>
                  <a:lnTo>
                    <a:pt x="1632" y="1562"/>
                  </a:lnTo>
                  <a:cubicBezTo>
                    <a:pt x="1632" y="1562"/>
                    <a:pt x="1633" y="1562"/>
                    <a:pt x="1633" y="1562"/>
                  </a:cubicBezTo>
                  <a:cubicBezTo>
                    <a:pt x="1633" y="1562"/>
                    <a:pt x="1633" y="1562"/>
                    <a:pt x="1634" y="1562"/>
                  </a:cubicBezTo>
                  <a:lnTo>
                    <a:pt x="1634" y="1562"/>
                  </a:lnTo>
                  <a:cubicBezTo>
                    <a:pt x="1639" y="1564"/>
                    <a:pt x="1640" y="1565"/>
                    <a:pt x="1635" y="1565"/>
                  </a:cubicBezTo>
                  <a:cubicBezTo>
                    <a:pt x="1635" y="1565"/>
                    <a:pt x="1634" y="1564"/>
                    <a:pt x="1632" y="1564"/>
                  </a:cubicBezTo>
                  <a:lnTo>
                    <a:pt x="1632" y="1564"/>
                  </a:lnTo>
                  <a:cubicBezTo>
                    <a:pt x="1632" y="1563"/>
                    <a:pt x="1631" y="1562"/>
                    <a:pt x="1630" y="1561"/>
                  </a:cubicBezTo>
                  <a:close/>
                  <a:moveTo>
                    <a:pt x="1825" y="0"/>
                  </a:moveTo>
                  <a:cubicBezTo>
                    <a:pt x="1757" y="0"/>
                    <a:pt x="1684" y="18"/>
                    <a:pt x="1610" y="59"/>
                  </a:cubicBezTo>
                  <a:lnTo>
                    <a:pt x="1610" y="108"/>
                  </a:lnTo>
                  <a:cubicBezTo>
                    <a:pt x="1278" y="311"/>
                    <a:pt x="1001" y="556"/>
                    <a:pt x="769" y="841"/>
                  </a:cubicBezTo>
                  <a:lnTo>
                    <a:pt x="769" y="841"/>
                  </a:lnTo>
                  <a:cubicBezTo>
                    <a:pt x="338" y="1147"/>
                    <a:pt x="0" y="1620"/>
                    <a:pt x="80" y="2158"/>
                  </a:cubicBezTo>
                  <a:cubicBezTo>
                    <a:pt x="107" y="2306"/>
                    <a:pt x="168" y="2436"/>
                    <a:pt x="255" y="2547"/>
                  </a:cubicBezTo>
                  <a:lnTo>
                    <a:pt x="255" y="2547"/>
                  </a:lnTo>
                  <a:cubicBezTo>
                    <a:pt x="337" y="2906"/>
                    <a:pt x="603" y="3192"/>
                    <a:pt x="968" y="3293"/>
                  </a:cubicBezTo>
                  <a:cubicBezTo>
                    <a:pt x="1028" y="3303"/>
                    <a:pt x="1086" y="3308"/>
                    <a:pt x="1142" y="3308"/>
                  </a:cubicBezTo>
                  <a:cubicBezTo>
                    <a:pt x="1649" y="3308"/>
                    <a:pt x="2038" y="2930"/>
                    <a:pt x="2326" y="2553"/>
                  </a:cubicBezTo>
                  <a:cubicBezTo>
                    <a:pt x="2672" y="2108"/>
                    <a:pt x="2944" y="1590"/>
                    <a:pt x="3092" y="1047"/>
                  </a:cubicBezTo>
                  <a:cubicBezTo>
                    <a:pt x="3166" y="800"/>
                    <a:pt x="3018" y="553"/>
                    <a:pt x="2795" y="479"/>
                  </a:cubicBezTo>
                  <a:cubicBezTo>
                    <a:pt x="2795" y="478"/>
                    <a:pt x="2794" y="478"/>
                    <a:pt x="2793" y="478"/>
                  </a:cubicBezTo>
                  <a:lnTo>
                    <a:pt x="2793" y="478"/>
                  </a:lnTo>
                  <a:cubicBezTo>
                    <a:pt x="2719" y="401"/>
                    <a:pt x="2627" y="340"/>
                    <a:pt x="2524" y="306"/>
                  </a:cubicBezTo>
                  <a:cubicBezTo>
                    <a:pt x="2420" y="278"/>
                    <a:pt x="2313" y="260"/>
                    <a:pt x="2205" y="253"/>
                  </a:cubicBezTo>
                  <a:lnTo>
                    <a:pt x="2205" y="253"/>
                  </a:lnTo>
                  <a:cubicBezTo>
                    <a:pt x="2132" y="109"/>
                    <a:pt x="1992" y="0"/>
                    <a:pt x="1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 flipH="1">
              <a:off x="8091116" y="2553075"/>
              <a:ext cx="152103" cy="121462"/>
            </a:xfrm>
            <a:custGeom>
              <a:avLst/>
              <a:gdLst/>
              <a:ahLst/>
              <a:cxnLst/>
              <a:rect l="l" t="t" r="r" b="b"/>
              <a:pathLst>
                <a:path w="3723" h="2973" extrusionOk="0">
                  <a:moveTo>
                    <a:pt x="629" y="0"/>
                  </a:moveTo>
                  <a:cubicBezTo>
                    <a:pt x="342" y="0"/>
                    <a:pt x="45" y="293"/>
                    <a:pt x="162" y="622"/>
                  </a:cubicBezTo>
                  <a:lnTo>
                    <a:pt x="162" y="622"/>
                  </a:lnTo>
                  <a:cubicBezTo>
                    <a:pt x="155" y="642"/>
                    <a:pt x="148" y="662"/>
                    <a:pt x="142" y="683"/>
                  </a:cubicBezTo>
                  <a:cubicBezTo>
                    <a:pt x="122" y="747"/>
                    <a:pt x="109" y="812"/>
                    <a:pt x="102" y="876"/>
                  </a:cubicBezTo>
                  <a:lnTo>
                    <a:pt x="102" y="876"/>
                  </a:lnTo>
                  <a:cubicBezTo>
                    <a:pt x="77" y="995"/>
                    <a:pt x="80" y="1123"/>
                    <a:pt x="118" y="1251"/>
                  </a:cubicBezTo>
                  <a:cubicBezTo>
                    <a:pt x="128" y="1281"/>
                    <a:pt x="140" y="1311"/>
                    <a:pt x="153" y="1340"/>
                  </a:cubicBezTo>
                  <a:lnTo>
                    <a:pt x="153" y="1340"/>
                  </a:lnTo>
                  <a:cubicBezTo>
                    <a:pt x="1" y="1932"/>
                    <a:pt x="278" y="2561"/>
                    <a:pt x="858" y="2806"/>
                  </a:cubicBezTo>
                  <a:cubicBezTo>
                    <a:pt x="1093" y="2917"/>
                    <a:pt x="1352" y="2973"/>
                    <a:pt x="1611" y="2973"/>
                  </a:cubicBezTo>
                  <a:cubicBezTo>
                    <a:pt x="1871" y="2973"/>
                    <a:pt x="2130" y="2917"/>
                    <a:pt x="2364" y="2806"/>
                  </a:cubicBezTo>
                  <a:cubicBezTo>
                    <a:pt x="2491" y="2746"/>
                    <a:pt x="2601" y="2667"/>
                    <a:pt x="2693" y="2574"/>
                  </a:cubicBezTo>
                  <a:lnTo>
                    <a:pt x="2693" y="2574"/>
                  </a:lnTo>
                  <a:cubicBezTo>
                    <a:pt x="2943" y="2529"/>
                    <a:pt x="3179" y="2425"/>
                    <a:pt x="3377" y="2238"/>
                  </a:cubicBezTo>
                  <a:cubicBezTo>
                    <a:pt x="3623" y="1991"/>
                    <a:pt x="3722" y="1621"/>
                    <a:pt x="3623" y="1300"/>
                  </a:cubicBezTo>
                  <a:cubicBezTo>
                    <a:pt x="3549" y="979"/>
                    <a:pt x="3352" y="708"/>
                    <a:pt x="3080" y="535"/>
                  </a:cubicBezTo>
                  <a:cubicBezTo>
                    <a:pt x="2833" y="387"/>
                    <a:pt x="2587" y="263"/>
                    <a:pt x="2315" y="214"/>
                  </a:cubicBezTo>
                  <a:cubicBezTo>
                    <a:pt x="2125" y="146"/>
                    <a:pt x="1920" y="108"/>
                    <a:pt x="1713" y="108"/>
                  </a:cubicBezTo>
                  <a:cubicBezTo>
                    <a:pt x="1552" y="108"/>
                    <a:pt x="1391" y="131"/>
                    <a:pt x="1233" y="180"/>
                  </a:cubicBezTo>
                  <a:lnTo>
                    <a:pt x="1233" y="180"/>
                  </a:lnTo>
                  <a:cubicBezTo>
                    <a:pt x="1138" y="166"/>
                    <a:pt x="1042" y="157"/>
                    <a:pt x="947" y="157"/>
                  </a:cubicBezTo>
                  <a:cubicBezTo>
                    <a:pt x="946" y="157"/>
                    <a:pt x="945" y="157"/>
                    <a:pt x="943" y="157"/>
                  </a:cubicBezTo>
                  <a:lnTo>
                    <a:pt x="943" y="157"/>
                  </a:lnTo>
                  <a:cubicBezTo>
                    <a:pt x="858" y="47"/>
                    <a:pt x="745" y="0"/>
                    <a:pt x="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 flipH="1">
              <a:off x="7885371" y="2454492"/>
              <a:ext cx="148304" cy="135312"/>
            </a:xfrm>
            <a:custGeom>
              <a:avLst/>
              <a:gdLst/>
              <a:ahLst/>
              <a:cxnLst/>
              <a:rect l="l" t="t" r="r" b="b"/>
              <a:pathLst>
                <a:path w="3630" h="3312" extrusionOk="0">
                  <a:moveTo>
                    <a:pt x="999" y="2395"/>
                  </a:moveTo>
                  <a:lnTo>
                    <a:pt x="999" y="2395"/>
                  </a:lnTo>
                  <a:cubicBezTo>
                    <a:pt x="999" y="2395"/>
                    <a:pt x="1000" y="2396"/>
                    <a:pt x="1000" y="2396"/>
                  </a:cubicBezTo>
                  <a:lnTo>
                    <a:pt x="1000" y="2396"/>
                  </a:lnTo>
                  <a:cubicBezTo>
                    <a:pt x="1002" y="2397"/>
                    <a:pt x="1003" y="2399"/>
                    <a:pt x="1004" y="2400"/>
                  </a:cubicBezTo>
                  <a:lnTo>
                    <a:pt x="1004" y="2400"/>
                  </a:lnTo>
                  <a:cubicBezTo>
                    <a:pt x="1003" y="2400"/>
                    <a:pt x="1002" y="2399"/>
                    <a:pt x="1002" y="2399"/>
                  </a:cubicBezTo>
                  <a:lnTo>
                    <a:pt x="1002" y="2399"/>
                  </a:lnTo>
                  <a:cubicBezTo>
                    <a:pt x="1001" y="2398"/>
                    <a:pt x="1000" y="2397"/>
                    <a:pt x="999" y="2395"/>
                  </a:cubicBezTo>
                  <a:close/>
                  <a:moveTo>
                    <a:pt x="892" y="2435"/>
                  </a:moveTo>
                  <a:cubicBezTo>
                    <a:pt x="893" y="2437"/>
                    <a:pt x="894" y="2438"/>
                    <a:pt x="894" y="2439"/>
                  </a:cubicBezTo>
                  <a:lnTo>
                    <a:pt x="894" y="2439"/>
                  </a:lnTo>
                  <a:cubicBezTo>
                    <a:pt x="893" y="2444"/>
                    <a:pt x="891" y="2449"/>
                    <a:pt x="889" y="2454"/>
                  </a:cubicBezTo>
                  <a:cubicBezTo>
                    <a:pt x="889" y="2448"/>
                    <a:pt x="890" y="2442"/>
                    <a:pt x="892" y="2435"/>
                  </a:cubicBezTo>
                  <a:close/>
                  <a:moveTo>
                    <a:pt x="2409" y="1"/>
                  </a:moveTo>
                  <a:cubicBezTo>
                    <a:pt x="2315" y="1"/>
                    <a:pt x="2219" y="12"/>
                    <a:pt x="2124" y="34"/>
                  </a:cubicBezTo>
                  <a:cubicBezTo>
                    <a:pt x="1753" y="133"/>
                    <a:pt x="1408" y="331"/>
                    <a:pt x="1136" y="627"/>
                  </a:cubicBezTo>
                  <a:cubicBezTo>
                    <a:pt x="1067" y="689"/>
                    <a:pt x="1015" y="762"/>
                    <a:pt x="979" y="842"/>
                  </a:cubicBezTo>
                  <a:lnTo>
                    <a:pt x="979" y="842"/>
                  </a:lnTo>
                  <a:cubicBezTo>
                    <a:pt x="825" y="984"/>
                    <a:pt x="689" y="1144"/>
                    <a:pt x="568" y="1318"/>
                  </a:cubicBezTo>
                  <a:cubicBezTo>
                    <a:pt x="346" y="1590"/>
                    <a:pt x="173" y="1886"/>
                    <a:pt x="75" y="2207"/>
                  </a:cubicBezTo>
                  <a:cubicBezTo>
                    <a:pt x="0" y="2429"/>
                    <a:pt x="0" y="2627"/>
                    <a:pt x="75" y="2824"/>
                  </a:cubicBezTo>
                  <a:cubicBezTo>
                    <a:pt x="198" y="3071"/>
                    <a:pt x="445" y="3244"/>
                    <a:pt x="692" y="3244"/>
                  </a:cubicBezTo>
                  <a:cubicBezTo>
                    <a:pt x="749" y="3244"/>
                    <a:pt x="805" y="3242"/>
                    <a:pt x="859" y="3239"/>
                  </a:cubicBezTo>
                  <a:lnTo>
                    <a:pt x="859" y="3239"/>
                  </a:lnTo>
                  <a:cubicBezTo>
                    <a:pt x="1037" y="3288"/>
                    <a:pt x="1219" y="3312"/>
                    <a:pt x="1402" y="3312"/>
                  </a:cubicBezTo>
                  <a:cubicBezTo>
                    <a:pt x="1494" y="3312"/>
                    <a:pt x="1587" y="3306"/>
                    <a:pt x="1679" y="3293"/>
                  </a:cubicBezTo>
                  <a:cubicBezTo>
                    <a:pt x="2074" y="3269"/>
                    <a:pt x="2445" y="3170"/>
                    <a:pt x="2790" y="2948"/>
                  </a:cubicBezTo>
                  <a:cubicBezTo>
                    <a:pt x="3263" y="2639"/>
                    <a:pt x="3522" y="2115"/>
                    <a:pt x="3507" y="1575"/>
                  </a:cubicBezTo>
                  <a:lnTo>
                    <a:pt x="3507" y="1575"/>
                  </a:lnTo>
                  <a:cubicBezTo>
                    <a:pt x="3516" y="1540"/>
                    <a:pt x="3524" y="1503"/>
                    <a:pt x="3531" y="1466"/>
                  </a:cubicBezTo>
                  <a:cubicBezTo>
                    <a:pt x="3630" y="1071"/>
                    <a:pt x="3531" y="652"/>
                    <a:pt x="3259" y="355"/>
                  </a:cubicBezTo>
                  <a:cubicBezTo>
                    <a:pt x="3031" y="127"/>
                    <a:pt x="2728" y="1"/>
                    <a:pt x="2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 flipH="1">
              <a:off x="7983218" y="2145260"/>
              <a:ext cx="93844" cy="119583"/>
            </a:xfrm>
            <a:custGeom>
              <a:avLst/>
              <a:gdLst/>
              <a:ahLst/>
              <a:cxnLst/>
              <a:rect l="l" t="t" r="r" b="b"/>
              <a:pathLst>
                <a:path w="2297" h="2927" extrusionOk="0">
                  <a:moveTo>
                    <a:pt x="1801" y="0"/>
                  </a:moveTo>
                  <a:cubicBezTo>
                    <a:pt x="1751" y="0"/>
                    <a:pt x="1702" y="8"/>
                    <a:pt x="1655" y="24"/>
                  </a:cubicBezTo>
                  <a:cubicBezTo>
                    <a:pt x="1260" y="147"/>
                    <a:pt x="939" y="419"/>
                    <a:pt x="717" y="765"/>
                  </a:cubicBezTo>
                  <a:cubicBezTo>
                    <a:pt x="666" y="835"/>
                    <a:pt x="624" y="914"/>
                    <a:pt x="592" y="1000"/>
                  </a:cubicBezTo>
                  <a:lnTo>
                    <a:pt x="592" y="1000"/>
                  </a:lnTo>
                  <a:cubicBezTo>
                    <a:pt x="491" y="1090"/>
                    <a:pt x="400" y="1194"/>
                    <a:pt x="322" y="1308"/>
                  </a:cubicBezTo>
                  <a:cubicBezTo>
                    <a:pt x="75" y="1678"/>
                    <a:pt x="1" y="2147"/>
                    <a:pt x="124" y="2567"/>
                  </a:cubicBezTo>
                  <a:cubicBezTo>
                    <a:pt x="188" y="2778"/>
                    <a:pt x="377" y="2899"/>
                    <a:pt x="569" y="2899"/>
                  </a:cubicBezTo>
                  <a:cubicBezTo>
                    <a:pt x="570" y="2899"/>
                    <a:pt x="571" y="2899"/>
                    <a:pt x="572" y="2899"/>
                  </a:cubicBezTo>
                  <a:lnTo>
                    <a:pt x="572" y="2899"/>
                  </a:lnTo>
                  <a:cubicBezTo>
                    <a:pt x="622" y="2917"/>
                    <a:pt x="676" y="2926"/>
                    <a:pt x="731" y="2926"/>
                  </a:cubicBezTo>
                  <a:cubicBezTo>
                    <a:pt x="809" y="2926"/>
                    <a:pt x="890" y="2906"/>
                    <a:pt x="964" y="2863"/>
                  </a:cubicBezTo>
                  <a:cubicBezTo>
                    <a:pt x="1060" y="2801"/>
                    <a:pt x="1151" y="2733"/>
                    <a:pt x="1235" y="2658"/>
                  </a:cubicBezTo>
                  <a:lnTo>
                    <a:pt x="1235" y="2658"/>
                  </a:lnTo>
                  <a:cubicBezTo>
                    <a:pt x="1388" y="2585"/>
                    <a:pt x="1524" y="2467"/>
                    <a:pt x="1630" y="2320"/>
                  </a:cubicBezTo>
                  <a:cubicBezTo>
                    <a:pt x="1637" y="2305"/>
                    <a:pt x="1644" y="2290"/>
                    <a:pt x="1651" y="2274"/>
                  </a:cubicBezTo>
                  <a:lnTo>
                    <a:pt x="1651" y="2274"/>
                  </a:lnTo>
                  <a:cubicBezTo>
                    <a:pt x="1745" y="2156"/>
                    <a:pt x="1824" y="2026"/>
                    <a:pt x="1885" y="1887"/>
                  </a:cubicBezTo>
                  <a:lnTo>
                    <a:pt x="1885" y="1887"/>
                  </a:lnTo>
                  <a:cubicBezTo>
                    <a:pt x="1899" y="1875"/>
                    <a:pt x="1913" y="1863"/>
                    <a:pt x="1927" y="1851"/>
                  </a:cubicBezTo>
                  <a:cubicBezTo>
                    <a:pt x="2173" y="1555"/>
                    <a:pt x="2297" y="1135"/>
                    <a:pt x="2248" y="740"/>
                  </a:cubicBezTo>
                  <a:cubicBezTo>
                    <a:pt x="2248" y="683"/>
                    <a:pt x="2237" y="629"/>
                    <a:pt x="2219" y="580"/>
                  </a:cubicBezTo>
                  <a:lnTo>
                    <a:pt x="2219" y="580"/>
                  </a:lnTo>
                  <a:cubicBezTo>
                    <a:pt x="2220" y="576"/>
                    <a:pt x="2222" y="571"/>
                    <a:pt x="2223" y="567"/>
                  </a:cubicBezTo>
                  <a:cubicBezTo>
                    <a:pt x="2248" y="419"/>
                    <a:pt x="2223" y="246"/>
                    <a:pt x="2099" y="123"/>
                  </a:cubicBezTo>
                  <a:cubicBezTo>
                    <a:pt x="2015" y="38"/>
                    <a:pt x="1908" y="0"/>
                    <a:pt x="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 flipH="1">
              <a:off x="7695722" y="2045860"/>
              <a:ext cx="136211" cy="131839"/>
            </a:xfrm>
            <a:custGeom>
              <a:avLst/>
              <a:gdLst/>
              <a:ahLst/>
              <a:cxnLst/>
              <a:rect l="l" t="t" r="r" b="b"/>
              <a:pathLst>
                <a:path w="3334" h="3227" extrusionOk="0">
                  <a:moveTo>
                    <a:pt x="1519" y="0"/>
                  </a:moveTo>
                  <a:cubicBezTo>
                    <a:pt x="1171" y="0"/>
                    <a:pt x="831" y="103"/>
                    <a:pt x="543" y="309"/>
                  </a:cubicBezTo>
                  <a:cubicBezTo>
                    <a:pt x="346" y="432"/>
                    <a:pt x="198" y="605"/>
                    <a:pt x="74" y="803"/>
                  </a:cubicBezTo>
                  <a:cubicBezTo>
                    <a:pt x="0" y="926"/>
                    <a:pt x="0" y="1099"/>
                    <a:pt x="74" y="1247"/>
                  </a:cubicBezTo>
                  <a:cubicBezTo>
                    <a:pt x="107" y="1300"/>
                    <a:pt x="148" y="1348"/>
                    <a:pt x="193" y="1389"/>
                  </a:cubicBezTo>
                  <a:lnTo>
                    <a:pt x="193" y="1389"/>
                  </a:lnTo>
                  <a:cubicBezTo>
                    <a:pt x="139" y="1547"/>
                    <a:pt x="115" y="1716"/>
                    <a:pt x="124" y="1889"/>
                  </a:cubicBezTo>
                  <a:cubicBezTo>
                    <a:pt x="173" y="2358"/>
                    <a:pt x="445" y="2803"/>
                    <a:pt x="864" y="3025"/>
                  </a:cubicBezTo>
                  <a:cubicBezTo>
                    <a:pt x="1010" y="3094"/>
                    <a:pt x="1160" y="3141"/>
                    <a:pt x="1312" y="3167"/>
                  </a:cubicBezTo>
                  <a:lnTo>
                    <a:pt x="1312" y="3167"/>
                  </a:lnTo>
                  <a:cubicBezTo>
                    <a:pt x="1417" y="3205"/>
                    <a:pt x="1528" y="3227"/>
                    <a:pt x="1640" y="3227"/>
                  </a:cubicBezTo>
                  <a:cubicBezTo>
                    <a:pt x="1760" y="3227"/>
                    <a:pt x="1881" y="3202"/>
                    <a:pt x="2000" y="3148"/>
                  </a:cubicBezTo>
                  <a:cubicBezTo>
                    <a:pt x="2029" y="3132"/>
                    <a:pt x="2057" y="3115"/>
                    <a:pt x="2085" y="3097"/>
                  </a:cubicBezTo>
                  <a:lnTo>
                    <a:pt x="2085" y="3097"/>
                  </a:lnTo>
                  <a:cubicBezTo>
                    <a:pt x="2157" y="3071"/>
                    <a:pt x="2227" y="3038"/>
                    <a:pt x="2296" y="3000"/>
                  </a:cubicBezTo>
                  <a:cubicBezTo>
                    <a:pt x="3086" y="2531"/>
                    <a:pt x="3333" y="1494"/>
                    <a:pt x="2840" y="704"/>
                  </a:cubicBezTo>
                  <a:cubicBezTo>
                    <a:pt x="2593" y="334"/>
                    <a:pt x="2198" y="62"/>
                    <a:pt x="1729" y="13"/>
                  </a:cubicBezTo>
                  <a:cubicBezTo>
                    <a:pt x="1659" y="5"/>
                    <a:pt x="1589" y="0"/>
                    <a:pt x="1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 flipH="1">
              <a:off x="7867190" y="1992503"/>
              <a:ext cx="86817" cy="82159"/>
            </a:xfrm>
            <a:custGeom>
              <a:avLst/>
              <a:gdLst/>
              <a:ahLst/>
              <a:cxnLst/>
              <a:rect l="l" t="t" r="r" b="b"/>
              <a:pathLst>
                <a:path w="2125" h="2011" extrusionOk="0">
                  <a:moveTo>
                    <a:pt x="1139" y="1"/>
                  </a:moveTo>
                  <a:cubicBezTo>
                    <a:pt x="866" y="1"/>
                    <a:pt x="621" y="147"/>
                    <a:pt x="470" y="405"/>
                  </a:cubicBezTo>
                  <a:cubicBezTo>
                    <a:pt x="440" y="476"/>
                    <a:pt x="414" y="546"/>
                    <a:pt x="394" y="616"/>
                  </a:cubicBezTo>
                  <a:lnTo>
                    <a:pt x="394" y="616"/>
                  </a:lnTo>
                  <a:cubicBezTo>
                    <a:pt x="145" y="708"/>
                    <a:pt x="1" y="1010"/>
                    <a:pt x="149" y="1269"/>
                  </a:cubicBezTo>
                  <a:lnTo>
                    <a:pt x="174" y="1294"/>
                  </a:lnTo>
                  <a:cubicBezTo>
                    <a:pt x="232" y="1390"/>
                    <a:pt x="304" y="1475"/>
                    <a:pt x="385" y="1546"/>
                  </a:cubicBezTo>
                  <a:lnTo>
                    <a:pt x="385" y="1546"/>
                  </a:lnTo>
                  <a:cubicBezTo>
                    <a:pt x="491" y="1830"/>
                    <a:pt x="771" y="2010"/>
                    <a:pt x="1087" y="2010"/>
                  </a:cubicBezTo>
                  <a:cubicBezTo>
                    <a:pt x="1209" y="2010"/>
                    <a:pt x="1328" y="1989"/>
                    <a:pt x="1438" y="1947"/>
                  </a:cubicBezTo>
                  <a:lnTo>
                    <a:pt x="1438" y="1947"/>
                  </a:lnTo>
                  <a:cubicBezTo>
                    <a:pt x="1472" y="1937"/>
                    <a:pt x="1504" y="1925"/>
                    <a:pt x="1532" y="1911"/>
                  </a:cubicBezTo>
                  <a:cubicBezTo>
                    <a:pt x="1540" y="1905"/>
                    <a:pt x="1549" y="1898"/>
                    <a:pt x="1557" y="1892"/>
                  </a:cubicBezTo>
                  <a:lnTo>
                    <a:pt x="1557" y="1892"/>
                  </a:lnTo>
                  <a:cubicBezTo>
                    <a:pt x="1708" y="1809"/>
                    <a:pt x="1837" y="1682"/>
                    <a:pt x="1927" y="1516"/>
                  </a:cubicBezTo>
                  <a:cubicBezTo>
                    <a:pt x="1947" y="1480"/>
                    <a:pt x="1964" y="1442"/>
                    <a:pt x="1979" y="1403"/>
                  </a:cubicBezTo>
                  <a:lnTo>
                    <a:pt x="1979" y="1403"/>
                  </a:lnTo>
                  <a:cubicBezTo>
                    <a:pt x="2032" y="1327"/>
                    <a:pt x="2070" y="1244"/>
                    <a:pt x="2099" y="1171"/>
                  </a:cubicBezTo>
                  <a:cubicBezTo>
                    <a:pt x="2124" y="1023"/>
                    <a:pt x="2124" y="874"/>
                    <a:pt x="2099" y="726"/>
                  </a:cubicBezTo>
                  <a:cubicBezTo>
                    <a:pt x="2071" y="640"/>
                    <a:pt x="2033" y="562"/>
                    <a:pt x="1988" y="487"/>
                  </a:cubicBezTo>
                  <a:lnTo>
                    <a:pt x="1988" y="487"/>
                  </a:lnTo>
                  <a:cubicBezTo>
                    <a:pt x="1984" y="460"/>
                    <a:pt x="1980" y="433"/>
                    <a:pt x="1976" y="405"/>
                  </a:cubicBezTo>
                  <a:cubicBezTo>
                    <a:pt x="1927" y="257"/>
                    <a:pt x="1803" y="134"/>
                    <a:pt x="1655" y="109"/>
                  </a:cubicBezTo>
                  <a:cubicBezTo>
                    <a:pt x="1611" y="96"/>
                    <a:pt x="1568" y="87"/>
                    <a:pt x="1524" y="81"/>
                  </a:cubicBezTo>
                  <a:lnTo>
                    <a:pt x="1524" y="81"/>
                  </a:lnTo>
                  <a:cubicBezTo>
                    <a:pt x="1436" y="45"/>
                    <a:pt x="1348" y="28"/>
                    <a:pt x="1260" y="10"/>
                  </a:cubicBezTo>
                  <a:cubicBezTo>
                    <a:pt x="1219" y="4"/>
                    <a:pt x="1179" y="1"/>
                    <a:pt x="1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 flipH="1">
              <a:off x="8172826" y="2972370"/>
              <a:ext cx="114026" cy="199781"/>
            </a:xfrm>
            <a:custGeom>
              <a:avLst/>
              <a:gdLst/>
              <a:ahLst/>
              <a:cxnLst/>
              <a:rect l="l" t="t" r="r" b="b"/>
              <a:pathLst>
                <a:path w="2791" h="4890" extrusionOk="0">
                  <a:moveTo>
                    <a:pt x="1304" y="1"/>
                  </a:moveTo>
                  <a:cubicBezTo>
                    <a:pt x="1166" y="1"/>
                    <a:pt x="1026" y="38"/>
                    <a:pt x="889" y="123"/>
                  </a:cubicBezTo>
                  <a:cubicBezTo>
                    <a:pt x="695" y="281"/>
                    <a:pt x="552" y="490"/>
                    <a:pt x="495" y="723"/>
                  </a:cubicBezTo>
                  <a:lnTo>
                    <a:pt x="495" y="723"/>
                  </a:lnTo>
                  <a:cubicBezTo>
                    <a:pt x="313" y="1016"/>
                    <a:pt x="222" y="1389"/>
                    <a:pt x="149" y="1727"/>
                  </a:cubicBezTo>
                  <a:cubicBezTo>
                    <a:pt x="1" y="2345"/>
                    <a:pt x="25" y="2987"/>
                    <a:pt x="445" y="3480"/>
                  </a:cubicBezTo>
                  <a:cubicBezTo>
                    <a:pt x="462" y="3501"/>
                    <a:pt x="479" y="3520"/>
                    <a:pt x="497" y="3539"/>
                  </a:cubicBezTo>
                  <a:lnTo>
                    <a:pt x="497" y="3539"/>
                  </a:lnTo>
                  <a:cubicBezTo>
                    <a:pt x="524" y="3849"/>
                    <a:pt x="598" y="4157"/>
                    <a:pt x="741" y="4443"/>
                  </a:cubicBezTo>
                  <a:cubicBezTo>
                    <a:pt x="881" y="4699"/>
                    <a:pt x="1175" y="4890"/>
                    <a:pt x="1498" y="4890"/>
                  </a:cubicBezTo>
                  <a:cubicBezTo>
                    <a:pt x="1517" y="4890"/>
                    <a:pt x="1536" y="4889"/>
                    <a:pt x="1556" y="4888"/>
                  </a:cubicBezTo>
                  <a:cubicBezTo>
                    <a:pt x="1877" y="4838"/>
                    <a:pt x="2173" y="4641"/>
                    <a:pt x="2321" y="4320"/>
                  </a:cubicBezTo>
                  <a:cubicBezTo>
                    <a:pt x="2642" y="3678"/>
                    <a:pt x="2790" y="2962"/>
                    <a:pt x="2766" y="2246"/>
                  </a:cubicBezTo>
                  <a:cubicBezTo>
                    <a:pt x="2771" y="2161"/>
                    <a:pt x="2769" y="2076"/>
                    <a:pt x="2761" y="1991"/>
                  </a:cubicBezTo>
                  <a:lnTo>
                    <a:pt x="2761" y="1991"/>
                  </a:lnTo>
                  <a:cubicBezTo>
                    <a:pt x="2756" y="1811"/>
                    <a:pt x="2730" y="1632"/>
                    <a:pt x="2685" y="1459"/>
                  </a:cubicBezTo>
                  <a:lnTo>
                    <a:pt x="2685" y="1459"/>
                  </a:lnTo>
                  <a:cubicBezTo>
                    <a:pt x="2651" y="1223"/>
                    <a:pt x="2578" y="996"/>
                    <a:pt x="2442" y="792"/>
                  </a:cubicBezTo>
                  <a:lnTo>
                    <a:pt x="2442" y="792"/>
                  </a:lnTo>
                  <a:cubicBezTo>
                    <a:pt x="2272" y="395"/>
                    <a:pt x="1971" y="7"/>
                    <a:pt x="1537" y="7"/>
                  </a:cubicBezTo>
                  <a:cubicBezTo>
                    <a:pt x="1506" y="7"/>
                    <a:pt x="1475" y="9"/>
                    <a:pt x="1444" y="13"/>
                  </a:cubicBezTo>
                  <a:lnTo>
                    <a:pt x="1444" y="13"/>
                  </a:lnTo>
                  <a:cubicBezTo>
                    <a:pt x="1397" y="5"/>
                    <a:pt x="1351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 flipH="1">
              <a:off x="8328157" y="2919626"/>
              <a:ext cx="185931" cy="116764"/>
            </a:xfrm>
            <a:custGeom>
              <a:avLst/>
              <a:gdLst/>
              <a:ahLst/>
              <a:cxnLst/>
              <a:rect l="l" t="t" r="r" b="b"/>
              <a:pathLst>
                <a:path w="4551" h="2858" extrusionOk="0">
                  <a:moveTo>
                    <a:pt x="2114" y="0"/>
                  </a:moveTo>
                  <a:cubicBezTo>
                    <a:pt x="2037" y="0"/>
                    <a:pt x="1960" y="2"/>
                    <a:pt x="1884" y="6"/>
                  </a:cubicBezTo>
                  <a:cubicBezTo>
                    <a:pt x="1601" y="21"/>
                    <a:pt x="1261" y="43"/>
                    <a:pt x="976" y="152"/>
                  </a:cubicBezTo>
                  <a:lnTo>
                    <a:pt x="976" y="152"/>
                  </a:lnTo>
                  <a:cubicBezTo>
                    <a:pt x="948" y="147"/>
                    <a:pt x="920" y="144"/>
                    <a:pt x="893" y="144"/>
                  </a:cubicBezTo>
                  <a:cubicBezTo>
                    <a:pt x="741" y="144"/>
                    <a:pt x="596" y="221"/>
                    <a:pt x="511" y="360"/>
                  </a:cubicBezTo>
                  <a:lnTo>
                    <a:pt x="511" y="360"/>
                  </a:lnTo>
                  <a:cubicBezTo>
                    <a:pt x="418" y="407"/>
                    <a:pt x="347" y="487"/>
                    <a:pt x="303" y="587"/>
                  </a:cubicBezTo>
                  <a:lnTo>
                    <a:pt x="303" y="587"/>
                  </a:lnTo>
                  <a:cubicBezTo>
                    <a:pt x="80" y="701"/>
                    <a:pt x="1" y="977"/>
                    <a:pt x="131" y="1216"/>
                  </a:cubicBezTo>
                  <a:cubicBezTo>
                    <a:pt x="221" y="1363"/>
                    <a:pt x="324" y="1494"/>
                    <a:pt x="438" y="1608"/>
                  </a:cubicBezTo>
                  <a:lnTo>
                    <a:pt x="438" y="1608"/>
                  </a:lnTo>
                  <a:cubicBezTo>
                    <a:pt x="598" y="2002"/>
                    <a:pt x="914" y="2330"/>
                    <a:pt x="1293" y="2537"/>
                  </a:cubicBezTo>
                  <a:lnTo>
                    <a:pt x="1293" y="2537"/>
                  </a:lnTo>
                  <a:cubicBezTo>
                    <a:pt x="1425" y="2614"/>
                    <a:pt x="1566" y="2676"/>
                    <a:pt x="1711" y="2722"/>
                  </a:cubicBezTo>
                  <a:cubicBezTo>
                    <a:pt x="1985" y="2808"/>
                    <a:pt x="2300" y="2858"/>
                    <a:pt x="2618" y="2858"/>
                  </a:cubicBezTo>
                  <a:cubicBezTo>
                    <a:pt x="3217" y="2858"/>
                    <a:pt x="3825" y="2680"/>
                    <a:pt x="4180" y="2228"/>
                  </a:cubicBezTo>
                  <a:cubicBezTo>
                    <a:pt x="4476" y="1883"/>
                    <a:pt x="4550" y="1364"/>
                    <a:pt x="4303" y="945"/>
                  </a:cubicBezTo>
                  <a:cubicBezTo>
                    <a:pt x="4081" y="574"/>
                    <a:pt x="3736" y="303"/>
                    <a:pt x="3316" y="179"/>
                  </a:cubicBezTo>
                  <a:cubicBezTo>
                    <a:pt x="2923" y="55"/>
                    <a:pt x="2513" y="0"/>
                    <a:pt x="2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 flipH="1">
              <a:off x="8831572" y="3423000"/>
              <a:ext cx="126773" cy="124567"/>
            </a:xfrm>
            <a:custGeom>
              <a:avLst/>
              <a:gdLst/>
              <a:ahLst/>
              <a:cxnLst/>
              <a:rect l="l" t="t" r="r" b="b"/>
              <a:pathLst>
                <a:path w="3103" h="3049" extrusionOk="0">
                  <a:moveTo>
                    <a:pt x="905" y="1"/>
                  </a:moveTo>
                  <a:cubicBezTo>
                    <a:pt x="686" y="1"/>
                    <a:pt x="463" y="96"/>
                    <a:pt x="290" y="252"/>
                  </a:cubicBezTo>
                  <a:cubicBezTo>
                    <a:pt x="281" y="264"/>
                    <a:pt x="271" y="276"/>
                    <a:pt x="263" y="288"/>
                  </a:cubicBezTo>
                  <a:lnTo>
                    <a:pt x="263" y="288"/>
                  </a:lnTo>
                  <a:cubicBezTo>
                    <a:pt x="159" y="371"/>
                    <a:pt x="92" y="500"/>
                    <a:pt x="92" y="647"/>
                  </a:cubicBezTo>
                  <a:cubicBezTo>
                    <a:pt x="92" y="686"/>
                    <a:pt x="93" y="725"/>
                    <a:pt x="95" y="763"/>
                  </a:cubicBezTo>
                  <a:lnTo>
                    <a:pt x="95" y="763"/>
                  </a:lnTo>
                  <a:cubicBezTo>
                    <a:pt x="88" y="869"/>
                    <a:pt x="96" y="977"/>
                    <a:pt x="120" y="1084"/>
                  </a:cubicBezTo>
                  <a:lnTo>
                    <a:pt x="120" y="1084"/>
                  </a:lnTo>
                  <a:cubicBezTo>
                    <a:pt x="1" y="1507"/>
                    <a:pt x="202" y="1955"/>
                    <a:pt x="487" y="2301"/>
                  </a:cubicBezTo>
                  <a:cubicBezTo>
                    <a:pt x="784" y="2622"/>
                    <a:pt x="1154" y="2869"/>
                    <a:pt x="1574" y="2993"/>
                  </a:cubicBezTo>
                  <a:cubicBezTo>
                    <a:pt x="1685" y="3030"/>
                    <a:pt x="1796" y="3048"/>
                    <a:pt x="1907" y="3048"/>
                  </a:cubicBezTo>
                  <a:cubicBezTo>
                    <a:pt x="2010" y="3048"/>
                    <a:pt x="2112" y="3032"/>
                    <a:pt x="2214" y="3001"/>
                  </a:cubicBezTo>
                  <a:lnTo>
                    <a:pt x="2214" y="3001"/>
                  </a:lnTo>
                  <a:cubicBezTo>
                    <a:pt x="2308" y="2994"/>
                    <a:pt x="2400" y="2975"/>
                    <a:pt x="2487" y="2943"/>
                  </a:cubicBezTo>
                  <a:cubicBezTo>
                    <a:pt x="2784" y="2820"/>
                    <a:pt x="2956" y="2523"/>
                    <a:pt x="2981" y="2227"/>
                  </a:cubicBezTo>
                  <a:cubicBezTo>
                    <a:pt x="2982" y="2216"/>
                    <a:pt x="2983" y="2205"/>
                    <a:pt x="2984" y="2193"/>
                  </a:cubicBezTo>
                  <a:lnTo>
                    <a:pt x="2984" y="2193"/>
                  </a:lnTo>
                  <a:cubicBezTo>
                    <a:pt x="3103" y="1801"/>
                    <a:pt x="2979" y="1386"/>
                    <a:pt x="2710" y="1116"/>
                  </a:cubicBezTo>
                  <a:cubicBezTo>
                    <a:pt x="2673" y="1086"/>
                    <a:pt x="2635" y="1057"/>
                    <a:pt x="2596" y="1030"/>
                  </a:cubicBezTo>
                  <a:lnTo>
                    <a:pt x="2596" y="1030"/>
                  </a:lnTo>
                  <a:cubicBezTo>
                    <a:pt x="2577" y="1009"/>
                    <a:pt x="2557" y="988"/>
                    <a:pt x="2537" y="968"/>
                  </a:cubicBezTo>
                  <a:cubicBezTo>
                    <a:pt x="2424" y="856"/>
                    <a:pt x="2304" y="756"/>
                    <a:pt x="2177" y="669"/>
                  </a:cubicBezTo>
                  <a:lnTo>
                    <a:pt x="2177" y="669"/>
                  </a:lnTo>
                  <a:cubicBezTo>
                    <a:pt x="2080" y="575"/>
                    <a:pt x="1979" y="493"/>
                    <a:pt x="1870" y="425"/>
                  </a:cubicBezTo>
                  <a:cubicBezTo>
                    <a:pt x="1648" y="252"/>
                    <a:pt x="1426" y="129"/>
                    <a:pt x="1179" y="55"/>
                  </a:cubicBezTo>
                  <a:cubicBezTo>
                    <a:pt x="1091" y="18"/>
                    <a:pt x="998" y="1"/>
                    <a:pt x="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 flipH="1">
              <a:off x="8818785" y="3150497"/>
              <a:ext cx="133555" cy="100299"/>
            </a:xfrm>
            <a:custGeom>
              <a:avLst/>
              <a:gdLst/>
              <a:ahLst/>
              <a:cxnLst/>
              <a:rect l="l" t="t" r="r" b="b"/>
              <a:pathLst>
                <a:path w="3269" h="2455" extrusionOk="0">
                  <a:moveTo>
                    <a:pt x="1449" y="1"/>
                  </a:moveTo>
                  <a:cubicBezTo>
                    <a:pt x="990" y="1"/>
                    <a:pt x="540" y="171"/>
                    <a:pt x="168" y="478"/>
                  </a:cubicBezTo>
                  <a:cubicBezTo>
                    <a:pt x="26" y="620"/>
                    <a:pt x="1" y="844"/>
                    <a:pt x="91" y="1015"/>
                  </a:cubicBezTo>
                  <a:lnTo>
                    <a:pt x="91" y="1015"/>
                  </a:lnTo>
                  <a:cubicBezTo>
                    <a:pt x="64" y="1171"/>
                    <a:pt x="73" y="1333"/>
                    <a:pt x="118" y="1490"/>
                  </a:cubicBezTo>
                  <a:cubicBezTo>
                    <a:pt x="217" y="1787"/>
                    <a:pt x="415" y="2034"/>
                    <a:pt x="711" y="2157"/>
                  </a:cubicBezTo>
                  <a:cubicBezTo>
                    <a:pt x="958" y="2305"/>
                    <a:pt x="1205" y="2379"/>
                    <a:pt x="1501" y="2404"/>
                  </a:cubicBezTo>
                  <a:cubicBezTo>
                    <a:pt x="1628" y="2438"/>
                    <a:pt x="1758" y="2454"/>
                    <a:pt x="1888" y="2454"/>
                  </a:cubicBezTo>
                  <a:cubicBezTo>
                    <a:pt x="2102" y="2454"/>
                    <a:pt x="2316" y="2410"/>
                    <a:pt x="2517" y="2325"/>
                  </a:cubicBezTo>
                  <a:lnTo>
                    <a:pt x="2517" y="2325"/>
                  </a:lnTo>
                  <a:cubicBezTo>
                    <a:pt x="2757" y="2262"/>
                    <a:pt x="2968" y="2110"/>
                    <a:pt x="3106" y="1885"/>
                  </a:cubicBezTo>
                  <a:cubicBezTo>
                    <a:pt x="3126" y="1852"/>
                    <a:pt x="3142" y="1818"/>
                    <a:pt x="3155" y="1784"/>
                  </a:cubicBezTo>
                  <a:lnTo>
                    <a:pt x="3155" y="1784"/>
                  </a:lnTo>
                  <a:cubicBezTo>
                    <a:pt x="3230" y="1643"/>
                    <a:pt x="3269" y="1480"/>
                    <a:pt x="3254" y="1318"/>
                  </a:cubicBezTo>
                  <a:cubicBezTo>
                    <a:pt x="3229" y="1021"/>
                    <a:pt x="3106" y="750"/>
                    <a:pt x="2908" y="552"/>
                  </a:cubicBezTo>
                  <a:cubicBezTo>
                    <a:pt x="2563" y="231"/>
                    <a:pt x="2093" y="34"/>
                    <a:pt x="1624" y="9"/>
                  </a:cubicBezTo>
                  <a:cubicBezTo>
                    <a:pt x="1566" y="4"/>
                    <a:pt x="1508" y="1"/>
                    <a:pt x="1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 flipH="1">
              <a:off x="9040546" y="3308484"/>
              <a:ext cx="104180" cy="160805"/>
            </a:xfrm>
            <a:custGeom>
              <a:avLst/>
              <a:gdLst/>
              <a:ahLst/>
              <a:cxnLst/>
              <a:rect l="l" t="t" r="r" b="b"/>
              <a:pathLst>
                <a:path w="2550" h="3936" extrusionOk="0">
                  <a:moveTo>
                    <a:pt x="1271" y="0"/>
                  </a:moveTo>
                  <a:cubicBezTo>
                    <a:pt x="1149" y="0"/>
                    <a:pt x="1024" y="22"/>
                    <a:pt x="902" y="68"/>
                  </a:cubicBezTo>
                  <a:cubicBezTo>
                    <a:pt x="767" y="146"/>
                    <a:pt x="652" y="251"/>
                    <a:pt x="568" y="374"/>
                  </a:cubicBezTo>
                  <a:lnTo>
                    <a:pt x="568" y="374"/>
                  </a:lnTo>
                  <a:cubicBezTo>
                    <a:pt x="170" y="731"/>
                    <a:pt x="0" y="1283"/>
                    <a:pt x="112" y="1796"/>
                  </a:cubicBezTo>
                  <a:cubicBezTo>
                    <a:pt x="186" y="2092"/>
                    <a:pt x="285" y="2388"/>
                    <a:pt x="433" y="2660"/>
                  </a:cubicBezTo>
                  <a:cubicBezTo>
                    <a:pt x="505" y="2805"/>
                    <a:pt x="595" y="2941"/>
                    <a:pt x="701" y="3064"/>
                  </a:cubicBezTo>
                  <a:lnTo>
                    <a:pt x="701" y="3064"/>
                  </a:lnTo>
                  <a:lnTo>
                    <a:pt x="877" y="3475"/>
                  </a:lnTo>
                  <a:cubicBezTo>
                    <a:pt x="947" y="3580"/>
                    <a:pt x="1046" y="3648"/>
                    <a:pt x="1151" y="3678"/>
                  </a:cubicBezTo>
                  <a:lnTo>
                    <a:pt x="1151" y="3678"/>
                  </a:lnTo>
                  <a:cubicBezTo>
                    <a:pt x="1182" y="3718"/>
                    <a:pt x="1214" y="3757"/>
                    <a:pt x="1247" y="3796"/>
                  </a:cubicBezTo>
                  <a:cubicBezTo>
                    <a:pt x="1342" y="3890"/>
                    <a:pt x="1459" y="3936"/>
                    <a:pt x="1573" y="3936"/>
                  </a:cubicBezTo>
                  <a:cubicBezTo>
                    <a:pt x="1728" y="3936"/>
                    <a:pt x="1878" y="3853"/>
                    <a:pt x="1963" y="3697"/>
                  </a:cubicBezTo>
                  <a:cubicBezTo>
                    <a:pt x="2284" y="3253"/>
                    <a:pt x="2457" y="2709"/>
                    <a:pt x="2507" y="2166"/>
                  </a:cubicBezTo>
                  <a:cubicBezTo>
                    <a:pt x="2549" y="1695"/>
                    <a:pt x="2481" y="1242"/>
                    <a:pt x="2284" y="808"/>
                  </a:cubicBezTo>
                  <a:lnTo>
                    <a:pt x="2284" y="808"/>
                  </a:lnTo>
                  <a:cubicBezTo>
                    <a:pt x="2166" y="319"/>
                    <a:pt x="1738" y="0"/>
                    <a:pt x="1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 flipH="1">
              <a:off x="8958591" y="3843562"/>
              <a:ext cx="89799" cy="139111"/>
            </a:xfrm>
            <a:custGeom>
              <a:avLst/>
              <a:gdLst/>
              <a:ahLst/>
              <a:cxnLst/>
              <a:rect l="l" t="t" r="r" b="b"/>
              <a:pathLst>
                <a:path w="2198" h="3405" extrusionOk="0">
                  <a:moveTo>
                    <a:pt x="933" y="0"/>
                  </a:moveTo>
                  <a:cubicBezTo>
                    <a:pt x="754" y="0"/>
                    <a:pt x="574" y="52"/>
                    <a:pt x="420" y="155"/>
                  </a:cubicBezTo>
                  <a:cubicBezTo>
                    <a:pt x="198" y="303"/>
                    <a:pt x="50" y="550"/>
                    <a:pt x="50" y="796"/>
                  </a:cubicBezTo>
                  <a:cubicBezTo>
                    <a:pt x="82" y="957"/>
                    <a:pt x="125" y="1118"/>
                    <a:pt x="191" y="1265"/>
                  </a:cubicBezTo>
                  <a:lnTo>
                    <a:pt x="191" y="1265"/>
                  </a:lnTo>
                  <a:cubicBezTo>
                    <a:pt x="192" y="1274"/>
                    <a:pt x="192" y="1282"/>
                    <a:pt x="192" y="1291"/>
                  </a:cubicBezTo>
                  <a:lnTo>
                    <a:pt x="192" y="1291"/>
                  </a:lnTo>
                  <a:cubicBezTo>
                    <a:pt x="118" y="1373"/>
                    <a:pt x="74" y="1484"/>
                    <a:pt x="74" y="1611"/>
                  </a:cubicBezTo>
                  <a:cubicBezTo>
                    <a:pt x="0" y="2031"/>
                    <a:pt x="74" y="2475"/>
                    <a:pt x="297" y="2870"/>
                  </a:cubicBezTo>
                  <a:cubicBezTo>
                    <a:pt x="509" y="3210"/>
                    <a:pt x="868" y="3404"/>
                    <a:pt x="1248" y="3404"/>
                  </a:cubicBezTo>
                  <a:cubicBezTo>
                    <a:pt x="1309" y="3404"/>
                    <a:pt x="1371" y="3399"/>
                    <a:pt x="1432" y="3389"/>
                  </a:cubicBezTo>
                  <a:cubicBezTo>
                    <a:pt x="1951" y="3290"/>
                    <a:pt x="2173" y="2772"/>
                    <a:pt x="2198" y="2303"/>
                  </a:cubicBezTo>
                  <a:cubicBezTo>
                    <a:pt x="2198" y="1968"/>
                    <a:pt x="2145" y="1634"/>
                    <a:pt x="2024" y="1315"/>
                  </a:cubicBezTo>
                  <a:lnTo>
                    <a:pt x="2024" y="1315"/>
                  </a:lnTo>
                  <a:cubicBezTo>
                    <a:pt x="1993" y="940"/>
                    <a:pt x="1861" y="580"/>
                    <a:pt x="1605" y="303"/>
                  </a:cubicBezTo>
                  <a:cubicBezTo>
                    <a:pt x="1432" y="101"/>
                    <a:pt x="1184" y="0"/>
                    <a:pt x="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 flipH="1">
              <a:off x="8939021" y="3605173"/>
              <a:ext cx="114435" cy="150796"/>
            </a:xfrm>
            <a:custGeom>
              <a:avLst/>
              <a:gdLst/>
              <a:ahLst/>
              <a:cxnLst/>
              <a:rect l="l" t="t" r="r" b="b"/>
              <a:pathLst>
                <a:path w="2801" h="3691" extrusionOk="0">
                  <a:moveTo>
                    <a:pt x="701" y="0"/>
                  </a:moveTo>
                  <a:cubicBezTo>
                    <a:pt x="453" y="0"/>
                    <a:pt x="248" y="202"/>
                    <a:pt x="248" y="459"/>
                  </a:cubicBezTo>
                  <a:cubicBezTo>
                    <a:pt x="239" y="610"/>
                    <a:pt x="242" y="760"/>
                    <a:pt x="258" y="906"/>
                  </a:cubicBezTo>
                  <a:lnTo>
                    <a:pt x="258" y="906"/>
                  </a:lnTo>
                  <a:cubicBezTo>
                    <a:pt x="168" y="1001"/>
                    <a:pt x="118" y="1132"/>
                    <a:pt x="134" y="1273"/>
                  </a:cubicBezTo>
                  <a:lnTo>
                    <a:pt x="134" y="1273"/>
                  </a:lnTo>
                  <a:cubicBezTo>
                    <a:pt x="0" y="1752"/>
                    <a:pt x="354" y="2250"/>
                    <a:pt x="569" y="2657"/>
                  </a:cubicBezTo>
                  <a:cubicBezTo>
                    <a:pt x="674" y="2855"/>
                    <a:pt x="795" y="3048"/>
                    <a:pt x="946" y="3196"/>
                  </a:cubicBezTo>
                  <a:lnTo>
                    <a:pt x="946" y="3196"/>
                  </a:lnTo>
                  <a:cubicBezTo>
                    <a:pt x="1177" y="3471"/>
                    <a:pt x="1491" y="3690"/>
                    <a:pt x="1844" y="3690"/>
                  </a:cubicBezTo>
                  <a:cubicBezTo>
                    <a:pt x="1935" y="3690"/>
                    <a:pt x="2029" y="3676"/>
                    <a:pt x="2124" y="3644"/>
                  </a:cubicBezTo>
                  <a:cubicBezTo>
                    <a:pt x="2433" y="3550"/>
                    <a:pt x="2625" y="3303"/>
                    <a:pt x="2720" y="3006"/>
                  </a:cubicBezTo>
                  <a:lnTo>
                    <a:pt x="2720" y="3006"/>
                  </a:lnTo>
                  <a:cubicBezTo>
                    <a:pt x="2728" y="2989"/>
                    <a:pt x="2735" y="2971"/>
                    <a:pt x="2741" y="2953"/>
                  </a:cubicBezTo>
                  <a:cubicBezTo>
                    <a:pt x="2748" y="2921"/>
                    <a:pt x="2753" y="2890"/>
                    <a:pt x="2758" y="2859"/>
                  </a:cubicBezTo>
                  <a:lnTo>
                    <a:pt x="2758" y="2859"/>
                  </a:lnTo>
                  <a:cubicBezTo>
                    <a:pt x="2793" y="2690"/>
                    <a:pt x="2801" y="2511"/>
                    <a:pt x="2783" y="2339"/>
                  </a:cubicBezTo>
                  <a:lnTo>
                    <a:pt x="2783" y="2339"/>
                  </a:lnTo>
                  <a:cubicBezTo>
                    <a:pt x="2758" y="1937"/>
                    <a:pt x="2626" y="1553"/>
                    <a:pt x="2396" y="1225"/>
                  </a:cubicBezTo>
                  <a:cubicBezTo>
                    <a:pt x="2384" y="1208"/>
                    <a:pt x="2372" y="1191"/>
                    <a:pt x="2359" y="1175"/>
                  </a:cubicBezTo>
                  <a:lnTo>
                    <a:pt x="2359" y="1175"/>
                  </a:lnTo>
                  <a:cubicBezTo>
                    <a:pt x="2004" y="633"/>
                    <a:pt x="1460" y="219"/>
                    <a:pt x="816" y="15"/>
                  </a:cubicBezTo>
                  <a:cubicBezTo>
                    <a:pt x="777" y="5"/>
                    <a:pt x="738" y="0"/>
                    <a:pt x="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 flipH="1">
              <a:off x="8503670" y="3432846"/>
              <a:ext cx="189690" cy="105488"/>
            </a:xfrm>
            <a:custGeom>
              <a:avLst/>
              <a:gdLst/>
              <a:ahLst/>
              <a:cxnLst/>
              <a:rect l="l" t="t" r="r" b="b"/>
              <a:pathLst>
                <a:path w="4643" h="2582" extrusionOk="0">
                  <a:moveTo>
                    <a:pt x="2141" y="1"/>
                  </a:moveTo>
                  <a:cubicBezTo>
                    <a:pt x="2061" y="1"/>
                    <a:pt x="1982" y="4"/>
                    <a:pt x="1902" y="11"/>
                  </a:cubicBezTo>
                  <a:cubicBezTo>
                    <a:pt x="1655" y="11"/>
                    <a:pt x="1383" y="60"/>
                    <a:pt x="1137" y="134"/>
                  </a:cubicBezTo>
                  <a:cubicBezTo>
                    <a:pt x="840" y="209"/>
                    <a:pt x="593" y="431"/>
                    <a:pt x="470" y="702"/>
                  </a:cubicBezTo>
                  <a:cubicBezTo>
                    <a:pt x="461" y="733"/>
                    <a:pt x="453" y="763"/>
                    <a:pt x="447" y="793"/>
                  </a:cubicBezTo>
                  <a:lnTo>
                    <a:pt x="447" y="793"/>
                  </a:lnTo>
                  <a:cubicBezTo>
                    <a:pt x="315" y="810"/>
                    <a:pt x="186" y="883"/>
                    <a:pt x="100" y="999"/>
                  </a:cubicBezTo>
                  <a:cubicBezTo>
                    <a:pt x="1" y="1221"/>
                    <a:pt x="75" y="1492"/>
                    <a:pt x="272" y="1616"/>
                  </a:cubicBezTo>
                  <a:cubicBezTo>
                    <a:pt x="431" y="1725"/>
                    <a:pt x="595" y="1821"/>
                    <a:pt x="763" y="1904"/>
                  </a:cubicBezTo>
                  <a:lnTo>
                    <a:pt x="763" y="1904"/>
                  </a:lnTo>
                  <a:cubicBezTo>
                    <a:pt x="817" y="1963"/>
                    <a:pt x="877" y="2016"/>
                    <a:pt x="943" y="2062"/>
                  </a:cubicBezTo>
                  <a:lnTo>
                    <a:pt x="943" y="2062"/>
                  </a:lnTo>
                  <a:cubicBezTo>
                    <a:pt x="956" y="2079"/>
                    <a:pt x="972" y="2095"/>
                    <a:pt x="988" y="2110"/>
                  </a:cubicBezTo>
                  <a:cubicBezTo>
                    <a:pt x="1355" y="2431"/>
                    <a:pt x="1808" y="2581"/>
                    <a:pt x="2286" y="2581"/>
                  </a:cubicBezTo>
                  <a:cubicBezTo>
                    <a:pt x="2322" y="2581"/>
                    <a:pt x="2359" y="2580"/>
                    <a:pt x="2396" y="2579"/>
                  </a:cubicBezTo>
                  <a:cubicBezTo>
                    <a:pt x="2756" y="2562"/>
                    <a:pt x="3095" y="2437"/>
                    <a:pt x="3361" y="2232"/>
                  </a:cubicBezTo>
                  <a:lnTo>
                    <a:pt x="3361" y="2232"/>
                  </a:lnTo>
                  <a:cubicBezTo>
                    <a:pt x="3671" y="2169"/>
                    <a:pt x="3977" y="2071"/>
                    <a:pt x="4272" y="1937"/>
                  </a:cubicBezTo>
                  <a:cubicBezTo>
                    <a:pt x="4642" y="1764"/>
                    <a:pt x="4494" y="1196"/>
                    <a:pt x="4149" y="1097"/>
                  </a:cubicBezTo>
                  <a:cubicBezTo>
                    <a:pt x="4061" y="1072"/>
                    <a:pt x="3972" y="1049"/>
                    <a:pt x="3883" y="1029"/>
                  </a:cubicBezTo>
                  <a:lnTo>
                    <a:pt x="3883" y="1029"/>
                  </a:lnTo>
                  <a:cubicBezTo>
                    <a:pt x="3856" y="904"/>
                    <a:pt x="3810" y="784"/>
                    <a:pt x="3745" y="674"/>
                  </a:cubicBezTo>
                  <a:lnTo>
                    <a:pt x="3745" y="674"/>
                  </a:lnTo>
                  <a:cubicBezTo>
                    <a:pt x="3699" y="550"/>
                    <a:pt x="3626" y="438"/>
                    <a:pt x="3531" y="357"/>
                  </a:cubicBezTo>
                  <a:cubicBezTo>
                    <a:pt x="3309" y="159"/>
                    <a:pt x="3013" y="60"/>
                    <a:pt x="2717" y="36"/>
                  </a:cubicBezTo>
                  <a:cubicBezTo>
                    <a:pt x="2525" y="18"/>
                    <a:pt x="2333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 flipH="1">
              <a:off x="8683881" y="3279436"/>
              <a:ext cx="123546" cy="116069"/>
            </a:xfrm>
            <a:custGeom>
              <a:avLst/>
              <a:gdLst/>
              <a:ahLst/>
              <a:cxnLst/>
              <a:rect l="l" t="t" r="r" b="b"/>
              <a:pathLst>
                <a:path w="3024" h="2841" extrusionOk="0">
                  <a:moveTo>
                    <a:pt x="1476" y="1"/>
                  </a:moveTo>
                  <a:cubicBezTo>
                    <a:pt x="1365" y="1"/>
                    <a:pt x="1252" y="13"/>
                    <a:pt x="1139" y="38"/>
                  </a:cubicBezTo>
                  <a:cubicBezTo>
                    <a:pt x="617" y="158"/>
                    <a:pt x="284" y="569"/>
                    <a:pt x="170" y="1041"/>
                  </a:cubicBezTo>
                  <a:lnTo>
                    <a:pt x="170" y="1041"/>
                  </a:lnTo>
                  <a:cubicBezTo>
                    <a:pt x="32" y="1194"/>
                    <a:pt x="0" y="1406"/>
                    <a:pt x="102" y="1569"/>
                  </a:cubicBezTo>
                  <a:cubicBezTo>
                    <a:pt x="116" y="1593"/>
                    <a:pt x="130" y="1618"/>
                    <a:pt x="145" y="1642"/>
                  </a:cubicBezTo>
                  <a:lnTo>
                    <a:pt x="145" y="1642"/>
                  </a:lnTo>
                  <a:cubicBezTo>
                    <a:pt x="176" y="1852"/>
                    <a:pt x="252" y="2056"/>
                    <a:pt x="373" y="2235"/>
                  </a:cubicBezTo>
                  <a:cubicBezTo>
                    <a:pt x="613" y="2605"/>
                    <a:pt x="1006" y="2841"/>
                    <a:pt x="1433" y="2841"/>
                  </a:cubicBezTo>
                  <a:cubicBezTo>
                    <a:pt x="1491" y="2841"/>
                    <a:pt x="1549" y="2837"/>
                    <a:pt x="1608" y="2828"/>
                  </a:cubicBezTo>
                  <a:cubicBezTo>
                    <a:pt x="2102" y="2778"/>
                    <a:pt x="2546" y="2507"/>
                    <a:pt x="2818" y="2063"/>
                  </a:cubicBezTo>
                  <a:cubicBezTo>
                    <a:pt x="2892" y="1964"/>
                    <a:pt x="2941" y="1840"/>
                    <a:pt x="2966" y="1692"/>
                  </a:cubicBezTo>
                  <a:cubicBezTo>
                    <a:pt x="3024" y="1518"/>
                    <a:pt x="3021" y="1328"/>
                    <a:pt x="2946" y="1159"/>
                  </a:cubicBezTo>
                  <a:lnTo>
                    <a:pt x="2946" y="1159"/>
                  </a:lnTo>
                  <a:cubicBezTo>
                    <a:pt x="2887" y="822"/>
                    <a:pt x="2698" y="515"/>
                    <a:pt x="2398" y="310"/>
                  </a:cubicBezTo>
                  <a:cubicBezTo>
                    <a:pt x="2122" y="107"/>
                    <a:pt x="1804" y="1"/>
                    <a:pt x="1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flipH="1">
              <a:off x="8526876" y="2968652"/>
              <a:ext cx="217921" cy="183398"/>
            </a:xfrm>
            <a:custGeom>
              <a:avLst/>
              <a:gdLst/>
              <a:ahLst/>
              <a:cxnLst/>
              <a:rect l="l" t="t" r="r" b="b"/>
              <a:pathLst>
                <a:path w="5334" h="4489" extrusionOk="0">
                  <a:moveTo>
                    <a:pt x="3226" y="0"/>
                  </a:moveTo>
                  <a:cubicBezTo>
                    <a:pt x="2791" y="0"/>
                    <a:pt x="2349" y="89"/>
                    <a:pt x="1951" y="238"/>
                  </a:cubicBezTo>
                  <a:cubicBezTo>
                    <a:pt x="1603" y="359"/>
                    <a:pt x="1283" y="536"/>
                    <a:pt x="996" y="769"/>
                  </a:cubicBezTo>
                  <a:lnTo>
                    <a:pt x="996" y="769"/>
                  </a:lnTo>
                  <a:cubicBezTo>
                    <a:pt x="371" y="902"/>
                    <a:pt x="25" y="1568"/>
                    <a:pt x="1" y="2164"/>
                  </a:cubicBezTo>
                  <a:cubicBezTo>
                    <a:pt x="9" y="2390"/>
                    <a:pt x="53" y="2612"/>
                    <a:pt x="132" y="2818"/>
                  </a:cubicBezTo>
                  <a:lnTo>
                    <a:pt x="132" y="2818"/>
                  </a:lnTo>
                  <a:cubicBezTo>
                    <a:pt x="137" y="2847"/>
                    <a:pt x="143" y="2876"/>
                    <a:pt x="149" y="2905"/>
                  </a:cubicBezTo>
                  <a:cubicBezTo>
                    <a:pt x="394" y="4105"/>
                    <a:pt x="1756" y="4382"/>
                    <a:pt x="2790" y="4410"/>
                  </a:cubicBezTo>
                  <a:lnTo>
                    <a:pt x="2790" y="4410"/>
                  </a:lnTo>
                  <a:cubicBezTo>
                    <a:pt x="3004" y="4448"/>
                    <a:pt x="3221" y="4472"/>
                    <a:pt x="3433" y="4485"/>
                  </a:cubicBezTo>
                  <a:cubicBezTo>
                    <a:pt x="3475" y="4487"/>
                    <a:pt x="3517" y="4489"/>
                    <a:pt x="3559" y="4489"/>
                  </a:cubicBezTo>
                  <a:cubicBezTo>
                    <a:pt x="4364" y="4489"/>
                    <a:pt x="5214" y="4044"/>
                    <a:pt x="5284" y="3176"/>
                  </a:cubicBezTo>
                  <a:cubicBezTo>
                    <a:pt x="5334" y="2707"/>
                    <a:pt x="5062" y="2337"/>
                    <a:pt x="4864" y="1942"/>
                  </a:cubicBezTo>
                  <a:cubicBezTo>
                    <a:pt x="4815" y="1868"/>
                    <a:pt x="4790" y="1794"/>
                    <a:pt x="4766" y="1744"/>
                  </a:cubicBezTo>
                  <a:cubicBezTo>
                    <a:pt x="4741" y="1670"/>
                    <a:pt x="4741" y="1621"/>
                    <a:pt x="4741" y="1547"/>
                  </a:cubicBezTo>
                  <a:cubicBezTo>
                    <a:pt x="4741" y="1522"/>
                    <a:pt x="4741" y="1473"/>
                    <a:pt x="4766" y="1448"/>
                  </a:cubicBezTo>
                  <a:lnTo>
                    <a:pt x="4766" y="1448"/>
                  </a:lnTo>
                  <a:cubicBezTo>
                    <a:pt x="4729" y="1473"/>
                    <a:pt x="4698" y="1485"/>
                    <a:pt x="4692" y="1485"/>
                  </a:cubicBezTo>
                  <a:cubicBezTo>
                    <a:pt x="4686" y="1485"/>
                    <a:pt x="4704" y="1473"/>
                    <a:pt x="4766" y="1448"/>
                  </a:cubicBezTo>
                  <a:lnTo>
                    <a:pt x="4766" y="1448"/>
                  </a:lnTo>
                  <a:cubicBezTo>
                    <a:pt x="4766" y="1448"/>
                    <a:pt x="4766" y="1448"/>
                    <a:pt x="4766" y="1448"/>
                  </a:cubicBezTo>
                  <a:cubicBezTo>
                    <a:pt x="4766" y="1459"/>
                    <a:pt x="4768" y="1462"/>
                    <a:pt x="4771" y="1462"/>
                  </a:cubicBezTo>
                  <a:cubicBezTo>
                    <a:pt x="4777" y="1462"/>
                    <a:pt x="4785" y="1449"/>
                    <a:pt x="4787" y="1441"/>
                  </a:cubicBezTo>
                  <a:lnTo>
                    <a:pt x="4787" y="1441"/>
                  </a:lnTo>
                  <a:cubicBezTo>
                    <a:pt x="5092" y="1331"/>
                    <a:pt x="5205" y="924"/>
                    <a:pt x="4963" y="683"/>
                  </a:cubicBezTo>
                  <a:cubicBezTo>
                    <a:pt x="4506" y="196"/>
                    <a:pt x="3873" y="0"/>
                    <a:pt x="3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flipH="1">
              <a:off x="8345929" y="3251042"/>
              <a:ext cx="193081" cy="175227"/>
            </a:xfrm>
            <a:custGeom>
              <a:avLst/>
              <a:gdLst/>
              <a:ahLst/>
              <a:cxnLst/>
              <a:rect l="l" t="t" r="r" b="b"/>
              <a:pathLst>
                <a:path w="4726" h="4289" extrusionOk="0">
                  <a:moveTo>
                    <a:pt x="1573" y="0"/>
                  </a:moveTo>
                  <a:cubicBezTo>
                    <a:pt x="1424" y="0"/>
                    <a:pt x="1277" y="22"/>
                    <a:pt x="1136" y="66"/>
                  </a:cubicBezTo>
                  <a:cubicBezTo>
                    <a:pt x="815" y="190"/>
                    <a:pt x="519" y="437"/>
                    <a:pt x="371" y="758"/>
                  </a:cubicBezTo>
                  <a:cubicBezTo>
                    <a:pt x="0" y="1498"/>
                    <a:pt x="223" y="2264"/>
                    <a:pt x="593" y="2955"/>
                  </a:cubicBezTo>
                  <a:cubicBezTo>
                    <a:pt x="741" y="3276"/>
                    <a:pt x="939" y="3572"/>
                    <a:pt x="1161" y="3844"/>
                  </a:cubicBezTo>
                  <a:cubicBezTo>
                    <a:pt x="1408" y="4115"/>
                    <a:pt x="1778" y="4264"/>
                    <a:pt x="2148" y="4288"/>
                  </a:cubicBezTo>
                  <a:cubicBezTo>
                    <a:pt x="2494" y="4264"/>
                    <a:pt x="2815" y="4214"/>
                    <a:pt x="3161" y="4091"/>
                  </a:cubicBezTo>
                  <a:lnTo>
                    <a:pt x="3407" y="4041"/>
                  </a:lnTo>
                  <a:lnTo>
                    <a:pt x="3630" y="4041"/>
                  </a:lnTo>
                  <a:cubicBezTo>
                    <a:pt x="3639" y="4041"/>
                    <a:pt x="3647" y="4041"/>
                    <a:pt x="3652" y="4041"/>
                  </a:cubicBezTo>
                  <a:lnTo>
                    <a:pt x="3652" y="4041"/>
                  </a:lnTo>
                  <a:cubicBezTo>
                    <a:pt x="3653" y="4041"/>
                    <a:pt x="3654" y="4041"/>
                    <a:pt x="3654" y="4041"/>
                  </a:cubicBezTo>
                  <a:cubicBezTo>
                    <a:pt x="3654" y="4041"/>
                    <a:pt x="3705" y="4051"/>
                    <a:pt x="3728" y="4052"/>
                  </a:cubicBezTo>
                  <a:lnTo>
                    <a:pt x="3728" y="4052"/>
                  </a:lnTo>
                  <a:cubicBezTo>
                    <a:pt x="3758" y="4071"/>
                    <a:pt x="3813" y="4101"/>
                    <a:pt x="3827" y="4115"/>
                  </a:cubicBezTo>
                  <a:cubicBezTo>
                    <a:pt x="3894" y="4156"/>
                    <a:pt x="3968" y="4174"/>
                    <a:pt x="4043" y="4174"/>
                  </a:cubicBezTo>
                  <a:cubicBezTo>
                    <a:pt x="4242" y="4174"/>
                    <a:pt x="4440" y="4042"/>
                    <a:pt x="4494" y="3844"/>
                  </a:cubicBezTo>
                  <a:cubicBezTo>
                    <a:pt x="4725" y="2543"/>
                    <a:pt x="4121" y="1307"/>
                    <a:pt x="3080" y="664"/>
                  </a:cubicBezTo>
                  <a:lnTo>
                    <a:pt x="3080" y="664"/>
                  </a:lnTo>
                  <a:cubicBezTo>
                    <a:pt x="2862" y="475"/>
                    <a:pt x="2599" y="326"/>
                    <a:pt x="2346" y="215"/>
                  </a:cubicBezTo>
                  <a:cubicBezTo>
                    <a:pt x="2108" y="72"/>
                    <a:pt x="1839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flipH="1">
              <a:off x="8577291" y="3237519"/>
              <a:ext cx="95887" cy="89881"/>
            </a:xfrm>
            <a:custGeom>
              <a:avLst/>
              <a:gdLst/>
              <a:ahLst/>
              <a:cxnLst/>
              <a:rect l="l" t="t" r="r" b="b"/>
              <a:pathLst>
                <a:path w="2347" h="2200" extrusionOk="0">
                  <a:moveTo>
                    <a:pt x="1173" y="916"/>
                  </a:moveTo>
                  <a:lnTo>
                    <a:pt x="1173" y="916"/>
                  </a:lnTo>
                  <a:cubicBezTo>
                    <a:pt x="1175" y="916"/>
                    <a:pt x="1176" y="917"/>
                    <a:pt x="1178" y="917"/>
                  </a:cubicBezTo>
                  <a:lnTo>
                    <a:pt x="1178" y="917"/>
                  </a:lnTo>
                  <a:cubicBezTo>
                    <a:pt x="1178" y="917"/>
                    <a:pt x="1177" y="918"/>
                    <a:pt x="1177" y="918"/>
                  </a:cubicBezTo>
                  <a:lnTo>
                    <a:pt x="1177" y="918"/>
                  </a:lnTo>
                  <a:lnTo>
                    <a:pt x="1175" y="919"/>
                  </a:lnTo>
                  <a:lnTo>
                    <a:pt x="1175" y="919"/>
                  </a:lnTo>
                  <a:lnTo>
                    <a:pt x="1172" y="918"/>
                  </a:lnTo>
                  <a:lnTo>
                    <a:pt x="1172" y="918"/>
                  </a:lnTo>
                  <a:lnTo>
                    <a:pt x="1173" y="916"/>
                  </a:lnTo>
                  <a:close/>
                  <a:moveTo>
                    <a:pt x="1177" y="919"/>
                  </a:moveTo>
                  <a:cubicBezTo>
                    <a:pt x="1177" y="919"/>
                    <a:pt x="1177" y="919"/>
                    <a:pt x="1177" y="919"/>
                  </a:cubicBezTo>
                  <a:lnTo>
                    <a:pt x="1177" y="919"/>
                  </a:lnTo>
                  <a:lnTo>
                    <a:pt x="1176" y="919"/>
                  </a:lnTo>
                  <a:lnTo>
                    <a:pt x="1176" y="919"/>
                  </a:lnTo>
                  <a:cubicBezTo>
                    <a:pt x="1176" y="919"/>
                    <a:pt x="1177" y="919"/>
                    <a:pt x="1177" y="919"/>
                  </a:cubicBezTo>
                  <a:close/>
                  <a:moveTo>
                    <a:pt x="1195" y="923"/>
                  </a:moveTo>
                  <a:cubicBezTo>
                    <a:pt x="1202" y="923"/>
                    <a:pt x="1208" y="924"/>
                    <a:pt x="1215" y="925"/>
                  </a:cubicBezTo>
                  <a:lnTo>
                    <a:pt x="1215" y="925"/>
                  </a:lnTo>
                  <a:cubicBezTo>
                    <a:pt x="1221" y="926"/>
                    <a:pt x="1226" y="928"/>
                    <a:pt x="1231" y="930"/>
                  </a:cubicBezTo>
                  <a:lnTo>
                    <a:pt x="1231" y="930"/>
                  </a:lnTo>
                  <a:lnTo>
                    <a:pt x="1195" y="923"/>
                  </a:lnTo>
                  <a:close/>
                  <a:moveTo>
                    <a:pt x="1175" y="922"/>
                  </a:moveTo>
                  <a:cubicBezTo>
                    <a:pt x="1171" y="927"/>
                    <a:pt x="1167" y="933"/>
                    <a:pt x="1162" y="938"/>
                  </a:cubicBezTo>
                  <a:lnTo>
                    <a:pt x="1162" y="938"/>
                  </a:lnTo>
                  <a:lnTo>
                    <a:pt x="1170" y="922"/>
                  </a:lnTo>
                  <a:lnTo>
                    <a:pt x="1170" y="922"/>
                  </a:lnTo>
                  <a:cubicBezTo>
                    <a:pt x="1172" y="922"/>
                    <a:pt x="1173" y="922"/>
                    <a:pt x="1175" y="922"/>
                  </a:cubicBezTo>
                  <a:close/>
                  <a:moveTo>
                    <a:pt x="1276" y="938"/>
                  </a:moveTo>
                  <a:cubicBezTo>
                    <a:pt x="1277" y="938"/>
                    <a:pt x="1278" y="938"/>
                    <a:pt x="1279" y="939"/>
                  </a:cubicBezTo>
                  <a:lnTo>
                    <a:pt x="1279" y="939"/>
                  </a:lnTo>
                  <a:cubicBezTo>
                    <a:pt x="1279" y="939"/>
                    <a:pt x="1279" y="939"/>
                    <a:pt x="1279" y="940"/>
                  </a:cubicBezTo>
                  <a:lnTo>
                    <a:pt x="1279" y="940"/>
                  </a:lnTo>
                  <a:lnTo>
                    <a:pt x="1277" y="939"/>
                  </a:lnTo>
                  <a:lnTo>
                    <a:pt x="1277" y="939"/>
                  </a:lnTo>
                  <a:lnTo>
                    <a:pt x="1276" y="938"/>
                  </a:lnTo>
                  <a:close/>
                  <a:moveTo>
                    <a:pt x="1292" y="959"/>
                  </a:moveTo>
                  <a:cubicBezTo>
                    <a:pt x="1293" y="960"/>
                    <a:pt x="1293" y="960"/>
                    <a:pt x="1293" y="960"/>
                  </a:cubicBezTo>
                  <a:lnTo>
                    <a:pt x="1293" y="960"/>
                  </a:lnTo>
                  <a:cubicBezTo>
                    <a:pt x="1294" y="962"/>
                    <a:pt x="1296" y="963"/>
                    <a:pt x="1297" y="965"/>
                  </a:cubicBezTo>
                  <a:lnTo>
                    <a:pt x="1297" y="965"/>
                  </a:lnTo>
                  <a:lnTo>
                    <a:pt x="1292" y="959"/>
                  </a:lnTo>
                  <a:close/>
                  <a:moveTo>
                    <a:pt x="1120" y="1057"/>
                  </a:moveTo>
                  <a:lnTo>
                    <a:pt x="1116" y="1066"/>
                  </a:lnTo>
                  <a:lnTo>
                    <a:pt x="1116" y="1066"/>
                  </a:lnTo>
                  <a:lnTo>
                    <a:pt x="1113" y="1065"/>
                  </a:lnTo>
                  <a:lnTo>
                    <a:pt x="1113" y="1065"/>
                  </a:lnTo>
                  <a:cubicBezTo>
                    <a:pt x="1115" y="1062"/>
                    <a:pt x="1117" y="1059"/>
                    <a:pt x="1120" y="1057"/>
                  </a:cubicBezTo>
                  <a:close/>
                  <a:moveTo>
                    <a:pt x="1113" y="1065"/>
                  </a:moveTo>
                  <a:cubicBezTo>
                    <a:pt x="1114" y="1065"/>
                    <a:pt x="1115" y="1066"/>
                    <a:pt x="1116" y="1066"/>
                  </a:cubicBezTo>
                  <a:lnTo>
                    <a:pt x="1116" y="1066"/>
                  </a:lnTo>
                  <a:lnTo>
                    <a:pt x="1115" y="1068"/>
                  </a:lnTo>
                  <a:lnTo>
                    <a:pt x="1114" y="1069"/>
                  </a:lnTo>
                  <a:lnTo>
                    <a:pt x="1114" y="1069"/>
                  </a:lnTo>
                  <a:lnTo>
                    <a:pt x="1110" y="1069"/>
                  </a:lnTo>
                  <a:lnTo>
                    <a:pt x="1110" y="1069"/>
                  </a:lnTo>
                  <a:cubicBezTo>
                    <a:pt x="1111" y="1067"/>
                    <a:pt x="1112" y="1066"/>
                    <a:pt x="1113" y="1065"/>
                  </a:cubicBezTo>
                  <a:close/>
                  <a:moveTo>
                    <a:pt x="1107" y="1073"/>
                  </a:moveTo>
                  <a:cubicBezTo>
                    <a:pt x="1108" y="1073"/>
                    <a:pt x="1109" y="1074"/>
                    <a:pt x="1110" y="1074"/>
                  </a:cubicBezTo>
                  <a:lnTo>
                    <a:pt x="1110" y="1074"/>
                  </a:lnTo>
                  <a:lnTo>
                    <a:pt x="1108" y="1077"/>
                  </a:lnTo>
                  <a:lnTo>
                    <a:pt x="1108" y="1077"/>
                  </a:lnTo>
                  <a:lnTo>
                    <a:pt x="1103" y="1079"/>
                  </a:lnTo>
                  <a:lnTo>
                    <a:pt x="1103" y="1079"/>
                  </a:lnTo>
                  <a:cubicBezTo>
                    <a:pt x="1104" y="1077"/>
                    <a:pt x="1105" y="1075"/>
                    <a:pt x="1107" y="1073"/>
                  </a:cubicBezTo>
                  <a:close/>
                  <a:moveTo>
                    <a:pt x="1099" y="1089"/>
                  </a:moveTo>
                  <a:cubicBezTo>
                    <a:pt x="1099" y="1089"/>
                    <a:pt x="1098" y="1090"/>
                    <a:pt x="1097" y="1090"/>
                  </a:cubicBezTo>
                  <a:lnTo>
                    <a:pt x="1097" y="1090"/>
                  </a:lnTo>
                  <a:cubicBezTo>
                    <a:pt x="1097" y="1090"/>
                    <a:pt x="1097" y="1090"/>
                    <a:pt x="1097" y="1089"/>
                  </a:cubicBezTo>
                  <a:lnTo>
                    <a:pt x="1097" y="1089"/>
                  </a:lnTo>
                  <a:cubicBezTo>
                    <a:pt x="1098" y="1089"/>
                    <a:pt x="1099" y="1089"/>
                    <a:pt x="1099" y="1089"/>
                  </a:cubicBezTo>
                  <a:close/>
                  <a:moveTo>
                    <a:pt x="1200" y="1099"/>
                  </a:moveTo>
                  <a:lnTo>
                    <a:pt x="1200" y="1099"/>
                  </a:lnTo>
                  <a:cubicBezTo>
                    <a:pt x="1212" y="1103"/>
                    <a:pt x="1223" y="1108"/>
                    <a:pt x="1235" y="1113"/>
                  </a:cubicBezTo>
                  <a:lnTo>
                    <a:pt x="1235" y="1113"/>
                  </a:lnTo>
                  <a:lnTo>
                    <a:pt x="1200" y="1099"/>
                  </a:lnTo>
                  <a:close/>
                  <a:moveTo>
                    <a:pt x="1107" y="1089"/>
                  </a:moveTo>
                  <a:lnTo>
                    <a:pt x="1095" y="1118"/>
                  </a:lnTo>
                  <a:lnTo>
                    <a:pt x="1095" y="1118"/>
                  </a:lnTo>
                  <a:cubicBezTo>
                    <a:pt x="1094" y="1113"/>
                    <a:pt x="1093" y="1108"/>
                    <a:pt x="1092" y="1104"/>
                  </a:cubicBezTo>
                  <a:lnTo>
                    <a:pt x="1092" y="1104"/>
                  </a:lnTo>
                  <a:cubicBezTo>
                    <a:pt x="1093" y="1101"/>
                    <a:pt x="1094" y="1098"/>
                    <a:pt x="1095" y="1095"/>
                  </a:cubicBezTo>
                  <a:lnTo>
                    <a:pt x="1095" y="1095"/>
                  </a:lnTo>
                  <a:lnTo>
                    <a:pt x="1094" y="1096"/>
                  </a:lnTo>
                  <a:lnTo>
                    <a:pt x="1094" y="1096"/>
                  </a:lnTo>
                  <a:cubicBezTo>
                    <a:pt x="1095" y="1094"/>
                    <a:pt x="1095" y="1092"/>
                    <a:pt x="1096" y="1090"/>
                  </a:cubicBezTo>
                  <a:lnTo>
                    <a:pt x="1096" y="1090"/>
                  </a:lnTo>
                  <a:cubicBezTo>
                    <a:pt x="1096" y="1090"/>
                    <a:pt x="1097" y="1090"/>
                    <a:pt x="1097" y="1090"/>
                  </a:cubicBezTo>
                  <a:lnTo>
                    <a:pt x="1097" y="1090"/>
                  </a:lnTo>
                  <a:cubicBezTo>
                    <a:pt x="1096" y="1092"/>
                    <a:pt x="1095" y="1093"/>
                    <a:pt x="1095" y="1095"/>
                  </a:cubicBezTo>
                  <a:lnTo>
                    <a:pt x="1095" y="1095"/>
                  </a:lnTo>
                  <a:lnTo>
                    <a:pt x="1099" y="1089"/>
                  </a:lnTo>
                  <a:close/>
                  <a:moveTo>
                    <a:pt x="1089" y="1117"/>
                  </a:moveTo>
                  <a:lnTo>
                    <a:pt x="1092" y="1126"/>
                  </a:lnTo>
                  <a:lnTo>
                    <a:pt x="1092" y="1127"/>
                  </a:lnTo>
                  <a:lnTo>
                    <a:pt x="1092" y="1127"/>
                  </a:lnTo>
                  <a:cubicBezTo>
                    <a:pt x="1091" y="1124"/>
                    <a:pt x="1090" y="1121"/>
                    <a:pt x="1089" y="1118"/>
                  </a:cubicBezTo>
                  <a:lnTo>
                    <a:pt x="1089" y="1118"/>
                  </a:lnTo>
                  <a:cubicBezTo>
                    <a:pt x="1089" y="1118"/>
                    <a:pt x="1089" y="1118"/>
                    <a:pt x="1089" y="1117"/>
                  </a:cubicBezTo>
                  <a:close/>
                  <a:moveTo>
                    <a:pt x="1110" y="1174"/>
                  </a:moveTo>
                  <a:lnTo>
                    <a:pt x="1112" y="1175"/>
                  </a:lnTo>
                  <a:lnTo>
                    <a:pt x="1112" y="1175"/>
                  </a:lnTo>
                  <a:lnTo>
                    <a:pt x="1115" y="1184"/>
                  </a:lnTo>
                  <a:lnTo>
                    <a:pt x="1114" y="1183"/>
                  </a:lnTo>
                  <a:lnTo>
                    <a:pt x="1114" y="1183"/>
                  </a:lnTo>
                  <a:cubicBezTo>
                    <a:pt x="1113" y="1180"/>
                    <a:pt x="1111" y="1177"/>
                    <a:pt x="1110" y="1174"/>
                  </a:cubicBezTo>
                  <a:close/>
                  <a:moveTo>
                    <a:pt x="1115" y="1177"/>
                  </a:moveTo>
                  <a:lnTo>
                    <a:pt x="1136" y="1187"/>
                  </a:lnTo>
                  <a:cubicBezTo>
                    <a:pt x="1150" y="1202"/>
                    <a:pt x="1163" y="1216"/>
                    <a:pt x="1177" y="1228"/>
                  </a:cubicBezTo>
                  <a:lnTo>
                    <a:pt x="1177" y="1228"/>
                  </a:lnTo>
                  <a:lnTo>
                    <a:pt x="1172" y="1226"/>
                  </a:lnTo>
                  <a:lnTo>
                    <a:pt x="1119" y="1186"/>
                  </a:lnTo>
                  <a:lnTo>
                    <a:pt x="1119" y="1186"/>
                  </a:lnTo>
                  <a:cubicBezTo>
                    <a:pt x="1117" y="1183"/>
                    <a:pt x="1116" y="1180"/>
                    <a:pt x="1115" y="1177"/>
                  </a:cubicBezTo>
                  <a:close/>
                  <a:moveTo>
                    <a:pt x="1186" y="1237"/>
                  </a:moveTo>
                  <a:lnTo>
                    <a:pt x="1186" y="1237"/>
                  </a:lnTo>
                  <a:cubicBezTo>
                    <a:pt x="1186" y="1237"/>
                    <a:pt x="1186" y="1237"/>
                    <a:pt x="1186" y="1237"/>
                  </a:cubicBezTo>
                  <a:lnTo>
                    <a:pt x="1186" y="1237"/>
                  </a:lnTo>
                  <a:cubicBezTo>
                    <a:pt x="1186" y="1237"/>
                    <a:pt x="1186" y="1237"/>
                    <a:pt x="1186" y="1237"/>
                  </a:cubicBezTo>
                  <a:lnTo>
                    <a:pt x="1186" y="1237"/>
                  </a:lnTo>
                  <a:lnTo>
                    <a:pt x="1186" y="1237"/>
                  </a:lnTo>
                  <a:close/>
                  <a:moveTo>
                    <a:pt x="1198" y="1237"/>
                  </a:moveTo>
                  <a:cubicBezTo>
                    <a:pt x="1213" y="1237"/>
                    <a:pt x="1228" y="1239"/>
                    <a:pt x="1242" y="1248"/>
                  </a:cubicBezTo>
                  <a:lnTo>
                    <a:pt x="1242" y="1248"/>
                  </a:lnTo>
                  <a:cubicBezTo>
                    <a:pt x="1252" y="1245"/>
                    <a:pt x="1261" y="1243"/>
                    <a:pt x="1269" y="1243"/>
                  </a:cubicBezTo>
                  <a:cubicBezTo>
                    <a:pt x="1276" y="1243"/>
                    <a:pt x="1281" y="1244"/>
                    <a:pt x="1287" y="1246"/>
                  </a:cubicBezTo>
                  <a:lnTo>
                    <a:pt x="1287" y="1246"/>
                  </a:lnTo>
                  <a:lnTo>
                    <a:pt x="1260" y="1252"/>
                  </a:lnTo>
                  <a:lnTo>
                    <a:pt x="1260" y="1252"/>
                  </a:lnTo>
                  <a:lnTo>
                    <a:pt x="1243" y="1248"/>
                  </a:lnTo>
                  <a:lnTo>
                    <a:pt x="1243" y="1248"/>
                  </a:lnTo>
                  <a:cubicBezTo>
                    <a:pt x="1246" y="1250"/>
                    <a:pt x="1248" y="1252"/>
                    <a:pt x="1251" y="1253"/>
                  </a:cubicBezTo>
                  <a:lnTo>
                    <a:pt x="1251" y="1253"/>
                  </a:lnTo>
                  <a:lnTo>
                    <a:pt x="1243" y="1255"/>
                  </a:lnTo>
                  <a:lnTo>
                    <a:pt x="1243" y="1255"/>
                  </a:lnTo>
                  <a:lnTo>
                    <a:pt x="1234" y="1251"/>
                  </a:lnTo>
                  <a:lnTo>
                    <a:pt x="1234" y="1251"/>
                  </a:lnTo>
                  <a:cubicBezTo>
                    <a:pt x="1237" y="1250"/>
                    <a:pt x="1239" y="1249"/>
                    <a:pt x="1242" y="1248"/>
                  </a:cubicBezTo>
                  <a:lnTo>
                    <a:pt x="1242" y="1248"/>
                  </a:lnTo>
                  <a:lnTo>
                    <a:pt x="1243" y="1248"/>
                  </a:lnTo>
                  <a:lnTo>
                    <a:pt x="1243" y="1248"/>
                  </a:lnTo>
                  <a:cubicBezTo>
                    <a:pt x="1243" y="1248"/>
                    <a:pt x="1243" y="1248"/>
                    <a:pt x="1242" y="1248"/>
                  </a:cubicBezTo>
                  <a:lnTo>
                    <a:pt x="1242" y="1248"/>
                  </a:lnTo>
                  <a:cubicBezTo>
                    <a:pt x="1242" y="1248"/>
                    <a:pt x="1242" y="1248"/>
                    <a:pt x="1242" y="1248"/>
                  </a:cubicBezTo>
                  <a:lnTo>
                    <a:pt x="1242" y="1248"/>
                  </a:lnTo>
                  <a:lnTo>
                    <a:pt x="1210" y="1242"/>
                  </a:lnTo>
                  <a:lnTo>
                    <a:pt x="1198" y="1237"/>
                  </a:lnTo>
                  <a:close/>
                  <a:moveTo>
                    <a:pt x="1294" y="1257"/>
                  </a:moveTo>
                  <a:lnTo>
                    <a:pt x="1294" y="1257"/>
                  </a:lnTo>
                  <a:cubicBezTo>
                    <a:pt x="1294" y="1257"/>
                    <a:pt x="1294" y="1258"/>
                    <a:pt x="1294" y="1258"/>
                  </a:cubicBezTo>
                  <a:lnTo>
                    <a:pt x="1294" y="1258"/>
                  </a:lnTo>
                  <a:cubicBezTo>
                    <a:pt x="1294" y="1258"/>
                    <a:pt x="1294" y="1258"/>
                    <a:pt x="1294" y="1258"/>
                  </a:cubicBezTo>
                  <a:lnTo>
                    <a:pt x="1294" y="1258"/>
                  </a:lnTo>
                  <a:lnTo>
                    <a:pt x="1293" y="1258"/>
                  </a:lnTo>
                  <a:lnTo>
                    <a:pt x="1293" y="1258"/>
                  </a:lnTo>
                  <a:lnTo>
                    <a:pt x="1294" y="1257"/>
                  </a:lnTo>
                  <a:close/>
                  <a:moveTo>
                    <a:pt x="1214" y="1260"/>
                  </a:moveTo>
                  <a:cubicBezTo>
                    <a:pt x="1215" y="1260"/>
                    <a:pt x="1215" y="1260"/>
                    <a:pt x="1216" y="1260"/>
                  </a:cubicBezTo>
                  <a:lnTo>
                    <a:pt x="1216" y="1260"/>
                  </a:lnTo>
                  <a:lnTo>
                    <a:pt x="1210" y="1262"/>
                  </a:lnTo>
                  <a:cubicBezTo>
                    <a:pt x="1212" y="1261"/>
                    <a:pt x="1213" y="1260"/>
                    <a:pt x="1214" y="1260"/>
                  </a:cubicBezTo>
                  <a:close/>
                  <a:moveTo>
                    <a:pt x="1154" y="1250"/>
                  </a:moveTo>
                  <a:lnTo>
                    <a:pt x="1222" y="1301"/>
                  </a:lnTo>
                  <a:lnTo>
                    <a:pt x="1222" y="1301"/>
                  </a:lnTo>
                  <a:cubicBezTo>
                    <a:pt x="1219" y="1300"/>
                    <a:pt x="1216" y="1299"/>
                    <a:pt x="1213" y="1298"/>
                  </a:cubicBezTo>
                  <a:lnTo>
                    <a:pt x="1213" y="1298"/>
                  </a:lnTo>
                  <a:cubicBezTo>
                    <a:pt x="1195" y="1287"/>
                    <a:pt x="1177" y="1272"/>
                    <a:pt x="1160" y="1258"/>
                  </a:cubicBezTo>
                  <a:lnTo>
                    <a:pt x="1160" y="1258"/>
                  </a:lnTo>
                  <a:cubicBezTo>
                    <a:pt x="1158" y="1256"/>
                    <a:pt x="1156" y="1253"/>
                    <a:pt x="1154" y="1250"/>
                  </a:cubicBezTo>
                  <a:close/>
                  <a:moveTo>
                    <a:pt x="1272" y="1292"/>
                  </a:moveTo>
                  <a:cubicBezTo>
                    <a:pt x="1271" y="1293"/>
                    <a:pt x="1270" y="1294"/>
                    <a:pt x="1269" y="1295"/>
                  </a:cubicBezTo>
                  <a:lnTo>
                    <a:pt x="1269" y="1295"/>
                  </a:lnTo>
                  <a:cubicBezTo>
                    <a:pt x="1269" y="1295"/>
                    <a:pt x="1269" y="1295"/>
                    <a:pt x="1268" y="1294"/>
                  </a:cubicBezTo>
                  <a:lnTo>
                    <a:pt x="1268" y="1294"/>
                  </a:lnTo>
                  <a:lnTo>
                    <a:pt x="1265" y="1296"/>
                  </a:lnTo>
                  <a:lnTo>
                    <a:pt x="1265" y="1296"/>
                  </a:lnTo>
                  <a:lnTo>
                    <a:pt x="1257" y="1306"/>
                  </a:lnTo>
                  <a:lnTo>
                    <a:pt x="1257" y="1306"/>
                  </a:lnTo>
                  <a:cubicBezTo>
                    <a:pt x="1261" y="1303"/>
                    <a:pt x="1266" y="1299"/>
                    <a:pt x="1269" y="1295"/>
                  </a:cubicBezTo>
                  <a:lnTo>
                    <a:pt x="1269" y="1295"/>
                  </a:lnTo>
                  <a:cubicBezTo>
                    <a:pt x="1270" y="1295"/>
                    <a:pt x="1270" y="1295"/>
                    <a:pt x="1270" y="1295"/>
                  </a:cubicBezTo>
                  <a:lnTo>
                    <a:pt x="1270" y="1295"/>
                  </a:lnTo>
                  <a:cubicBezTo>
                    <a:pt x="1268" y="1298"/>
                    <a:pt x="1266" y="1300"/>
                    <a:pt x="1265" y="1302"/>
                  </a:cubicBezTo>
                  <a:lnTo>
                    <a:pt x="1265" y="1302"/>
                  </a:lnTo>
                  <a:cubicBezTo>
                    <a:pt x="1262" y="1304"/>
                    <a:pt x="1259" y="1306"/>
                    <a:pt x="1256" y="1308"/>
                  </a:cubicBezTo>
                  <a:lnTo>
                    <a:pt x="1256" y="1308"/>
                  </a:lnTo>
                  <a:lnTo>
                    <a:pt x="1257" y="1306"/>
                  </a:lnTo>
                  <a:lnTo>
                    <a:pt x="1257" y="1306"/>
                  </a:lnTo>
                  <a:cubicBezTo>
                    <a:pt x="1256" y="1307"/>
                    <a:pt x="1255" y="1308"/>
                    <a:pt x="1255" y="1308"/>
                  </a:cubicBezTo>
                  <a:lnTo>
                    <a:pt x="1255" y="1308"/>
                  </a:lnTo>
                  <a:cubicBezTo>
                    <a:pt x="1251" y="1308"/>
                    <a:pt x="1248" y="1307"/>
                    <a:pt x="1244" y="1306"/>
                  </a:cubicBezTo>
                  <a:lnTo>
                    <a:pt x="1244" y="1306"/>
                  </a:lnTo>
                  <a:lnTo>
                    <a:pt x="1265" y="1296"/>
                  </a:lnTo>
                  <a:lnTo>
                    <a:pt x="1265" y="1296"/>
                  </a:lnTo>
                  <a:lnTo>
                    <a:pt x="1267" y="1294"/>
                  </a:lnTo>
                  <a:lnTo>
                    <a:pt x="1267" y="1294"/>
                  </a:lnTo>
                  <a:cubicBezTo>
                    <a:pt x="1267" y="1294"/>
                    <a:pt x="1268" y="1294"/>
                    <a:pt x="1268" y="1294"/>
                  </a:cubicBezTo>
                  <a:lnTo>
                    <a:pt x="1268" y="1294"/>
                  </a:lnTo>
                  <a:lnTo>
                    <a:pt x="1272" y="1292"/>
                  </a:lnTo>
                  <a:close/>
                  <a:moveTo>
                    <a:pt x="1204" y="1327"/>
                  </a:moveTo>
                  <a:cubicBezTo>
                    <a:pt x="1200" y="1329"/>
                    <a:pt x="1196" y="1331"/>
                    <a:pt x="1192" y="1333"/>
                  </a:cubicBezTo>
                  <a:lnTo>
                    <a:pt x="1192" y="1333"/>
                  </a:lnTo>
                  <a:cubicBezTo>
                    <a:pt x="1192" y="1333"/>
                    <a:pt x="1192" y="1333"/>
                    <a:pt x="1192" y="1333"/>
                  </a:cubicBezTo>
                  <a:lnTo>
                    <a:pt x="1192" y="1333"/>
                  </a:lnTo>
                  <a:lnTo>
                    <a:pt x="1202" y="1327"/>
                  </a:lnTo>
                  <a:lnTo>
                    <a:pt x="1202" y="1327"/>
                  </a:lnTo>
                  <a:lnTo>
                    <a:pt x="1204" y="1327"/>
                  </a:lnTo>
                  <a:close/>
                  <a:moveTo>
                    <a:pt x="1247" y="1"/>
                  </a:moveTo>
                  <a:cubicBezTo>
                    <a:pt x="1226" y="1"/>
                    <a:pt x="1206" y="1"/>
                    <a:pt x="1186" y="2"/>
                  </a:cubicBezTo>
                  <a:cubicBezTo>
                    <a:pt x="766" y="2"/>
                    <a:pt x="371" y="249"/>
                    <a:pt x="149" y="595"/>
                  </a:cubicBezTo>
                  <a:cubicBezTo>
                    <a:pt x="99" y="694"/>
                    <a:pt x="50" y="792"/>
                    <a:pt x="25" y="891"/>
                  </a:cubicBezTo>
                  <a:cubicBezTo>
                    <a:pt x="1" y="1015"/>
                    <a:pt x="1" y="1138"/>
                    <a:pt x="75" y="1237"/>
                  </a:cubicBezTo>
                  <a:cubicBezTo>
                    <a:pt x="119" y="1315"/>
                    <a:pt x="180" y="1371"/>
                    <a:pt x="249" y="1408"/>
                  </a:cubicBezTo>
                  <a:lnTo>
                    <a:pt x="249" y="1408"/>
                  </a:lnTo>
                  <a:cubicBezTo>
                    <a:pt x="288" y="1530"/>
                    <a:pt x="345" y="1640"/>
                    <a:pt x="420" y="1731"/>
                  </a:cubicBezTo>
                  <a:cubicBezTo>
                    <a:pt x="470" y="1829"/>
                    <a:pt x="544" y="1928"/>
                    <a:pt x="643" y="2002"/>
                  </a:cubicBezTo>
                  <a:cubicBezTo>
                    <a:pt x="741" y="2052"/>
                    <a:pt x="840" y="2126"/>
                    <a:pt x="964" y="2150"/>
                  </a:cubicBezTo>
                  <a:cubicBezTo>
                    <a:pt x="1062" y="2200"/>
                    <a:pt x="1161" y="2200"/>
                    <a:pt x="1260" y="2200"/>
                  </a:cubicBezTo>
                  <a:cubicBezTo>
                    <a:pt x="1359" y="2200"/>
                    <a:pt x="1482" y="2200"/>
                    <a:pt x="1581" y="2150"/>
                  </a:cubicBezTo>
                  <a:cubicBezTo>
                    <a:pt x="1778" y="2076"/>
                    <a:pt x="1976" y="1928"/>
                    <a:pt x="2099" y="1731"/>
                  </a:cubicBezTo>
                  <a:cubicBezTo>
                    <a:pt x="2321" y="1410"/>
                    <a:pt x="2346" y="990"/>
                    <a:pt x="2198" y="620"/>
                  </a:cubicBezTo>
                  <a:cubicBezTo>
                    <a:pt x="2033" y="243"/>
                    <a:pt x="1666" y="1"/>
                    <a:pt x="1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flipH="1">
              <a:off x="8307975" y="3091503"/>
              <a:ext cx="173552" cy="120481"/>
            </a:xfrm>
            <a:custGeom>
              <a:avLst/>
              <a:gdLst/>
              <a:ahLst/>
              <a:cxnLst/>
              <a:rect l="l" t="t" r="r" b="b"/>
              <a:pathLst>
                <a:path w="4248" h="2949" extrusionOk="0">
                  <a:moveTo>
                    <a:pt x="1433" y="885"/>
                  </a:moveTo>
                  <a:cubicBezTo>
                    <a:pt x="1400" y="894"/>
                    <a:pt x="1386" y="896"/>
                    <a:pt x="1383" y="896"/>
                  </a:cubicBezTo>
                  <a:cubicBezTo>
                    <a:pt x="1378" y="896"/>
                    <a:pt x="1416" y="885"/>
                    <a:pt x="1433" y="885"/>
                  </a:cubicBezTo>
                  <a:close/>
                  <a:moveTo>
                    <a:pt x="1803" y="1172"/>
                  </a:moveTo>
                  <a:cubicBezTo>
                    <a:pt x="1818" y="1179"/>
                    <a:pt x="1833" y="1187"/>
                    <a:pt x="1847" y="1194"/>
                  </a:cubicBezTo>
                  <a:lnTo>
                    <a:pt x="1847" y="1194"/>
                  </a:lnTo>
                  <a:lnTo>
                    <a:pt x="1800" y="1182"/>
                  </a:lnTo>
                  <a:lnTo>
                    <a:pt x="1800" y="1182"/>
                  </a:lnTo>
                  <a:cubicBezTo>
                    <a:pt x="1801" y="1179"/>
                    <a:pt x="1802" y="1175"/>
                    <a:pt x="1803" y="1172"/>
                  </a:cubicBezTo>
                  <a:close/>
                  <a:moveTo>
                    <a:pt x="1508" y="0"/>
                  </a:moveTo>
                  <a:cubicBezTo>
                    <a:pt x="1065" y="0"/>
                    <a:pt x="620" y="217"/>
                    <a:pt x="346" y="589"/>
                  </a:cubicBezTo>
                  <a:cubicBezTo>
                    <a:pt x="1" y="1107"/>
                    <a:pt x="198" y="1823"/>
                    <a:pt x="643" y="2243"/>
                  </a:cubicBezTo>
                  <a:cubicBezTo>
                    <a:pt x="1112" y="2589"/>
                    <a:pt x="1655" y="2836"/>
                    <a:pt x="2247" y="2885"/>
                  </a:cubicBezTo>
                  <a:cubicBezTo>
                    <a:pt x="2450" y="2924"/>
                    <a:pt x="2659" y="2948"/>
                    <a:pt x="2864" y="2948"/>
                  </a:cubicBezTo>
                  <a:cubicBezTo>
                    <a:pt x="3307" y="2948"/>
                    <a:pt x="3737" y="2835"/>
                    <a:pt x="4074" y="2515"/>
                  </a:cubicBezTo>
                  <a:cubicBezTo>
                    <a:pt x="4247" y="2317"/>
                    <a:pt x="4247" y="2046"/>
                    <a:pt x="4074" y="1848"/>
                  </a:cubicBezTo>
                  <a:cubicBezTo>
                    <a:pt x="3843" y="1562"/>
                    <a:pt x="3581" y="1303"/>
                    <a:pt x="3296" y="1074"/>
                  </a:cubicBezTo>
                  <a:lnTo>
                    <a:pt x="3296" y="1074"/>
                  </a:lnTo>
                  <a:cubicBezTo>
                    <a:pt x="3284" y="1060"/>
                    <a:pt x="3273" y="1046"/>
                    <a:pt x="3260" y="1033"/>
                  </a:cubicBezTo>
                  <a:lnTo>
                    <a:pt x="3253" y="1040"/>
                  </a:lnTo>
                  <a:lnTo>
                    <a:pt x="3253" y="1040"/>
                  </a:lnTo>
                  <a:cubicBezTo>
                    <a:pt x="3218" y="1013"/>
                    <a:pt x="3183" y="987"/>
                    <a:pt x="3148" y="960"/>
                  </a:cubicBezTo>
                  <a:lnTo>
                    <a:pt x="3148" y="960"/>
                  </a:lnTo>
                  <a:cubicBezTo>
                    <a:pt x="2799" y="571"/>
                    <a:pt x="2399" y="183"/>
                    <a:pt x="1852" y="46"/>
                  </a:cubicBezTo>
                  <a:cubicBezTo>
                    <a:pt x="1740" y="15"/>
                    <a:pt x="1624" y="0"/>
                    <a:pt x="1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flipH="1">
              <a:off x="8089114" y="3455480"/>
              <a:ext cx="199740" cy="244109"/>
            </a:xfrm>
            <a:custGeom>
              <a:avLst/>
              <a:gdLst/>
              <a:ahLst/>
              <a:cxnLst/>
              <a:rect l="l" t="t" r="r" b="b"/>
              <a:pathLst>
                <a:path w="4889" h="5975" extrusionOk="0">
                  <a:moveTo>
                    <a:pt x="3012" y="0"/>
                  </a:moveTo>
                  <a:cubicBezTo>
                    <a:pt x="2556" y="21"/>
                    <a:pt x="2099" y="251"/>
                    <a:pt x="1672" y="470"/>
                  </a:cubicBezTo>
                  <a:lnTo>
                    <a:pt x="1672" y="470"/>
                  </a:lnTo>
                  <a:cubicBezTo>
                    <a:pt x="1553" y="478"/>
                    <a:pt x="1436" y="531"/>
                    <a:pt x="1354" y="628"/>
                  </a:cubicBezTo>
                  <a:lnTo>
                    <a:pt x="1354" y="628"/>
                  </a:lnTo>
                  <a:cubicBezTo>
                    <a:pt x="884" y="837"/>
                    <a:pt x="408" y="1042"/>
                    <a:pt x="198" y="1580"/>
                  </a:cubicBezTo>
                  <a:cubicBezTo>
                    <a:pt x="50" y="2025"/>
                    <a:pt x="0" y="2518"/>
                    <a:pt x="74" y="3012"/>
                  </a:cubicBezTo>
                  <a:cubicBezTo>
                    <a:pt x="198" y="4099"/>
                    <a:pt x="741" y="5111"/>
                    <a:pt x="1580" y="5827"/>
                  </a:cubicBezTo>
                  <a:cubicBezTo>
                    <a:pt x="1669" y="5916"/>
                    <a:pt x="1785" y="5960"/>
                    <a:pt x="1906" y="5960"/>
                  </a:cubicBezTo>
                  <a:cubicBezTo>
                    <a:pt x="1939" y="5960"/>
                    <a:pt x="1973" y="5957"/>
                    <a:pt x="2007" y="5950"/>
                  </a:cubicBezTo>
                  <a:lnTo>
                    <a:pt x="2007" y="5950"/>
                  </a:lnTo>
                  <a:cubicBezTo>
                    <a:pt x="2044" y="5962"/>
                    <a:pt x="2084" y="5971"/>
                    <a:pt x="2123" y="5975"/>
                  </a:cubicBezTo>
                  <a:cubicBezTo>
                    <a:pt x="2364" y="5975"/>
                    <a:pt x="2557" y="5764"/>
                    <a:pt x="2567" y="5526"/>
                  </a:cubicBezTo>
                  <a:lnTo>
                    <a:pt x="2567" y="5526"/>
                  </a:lnTo>
                  <a:cubicBezTo>
                    <a:pt x="2568" y="5527"/>
                    <a:pt x="2568" y="5529"/>
                    <a:pt x="2568" y="5531"/>
                  </a:cubicBezTo>
                  <a:lnTo>
                    <a:pt x="2568" y="5506"/>
                  </a:lnTo>
                  <a:cubicBezTo>
                    <a:pt x="2568" y="5512"/>
                    <a:pt x="2568" y="5519"/>
                    <a:pt x="2567" y="5526"/>
                  </a:cubicBezTo>
                  <a:lnTo>
                    <a:pt x="2567" y="5526"/>
                  </a:lnTo>
                  <a:cubicBezTo>
                    <a:pt x="2566" y="5508"/>
                    <a:pt x="2565" y="5491"/>
                    <a:pt x="2564" y="5474"/>
                  </a:cubicBezTo>
                  <a:lnTo>
                    <a:pt x="2564" y="5474"/>
                  </a:lnTo>
                  <a:cubicBezTo>
                    <a:pt x="2757" y="5194"/>
                    <a:pt x="2860" y="4872"/>
                    <a:pt x="2911" y="4531"/>
                  </a:cubicBezTo>
                  <a:lnTo>
                    <a:pt x="2911" y="4531"/>
                  </a:lnTo>
                  <a:cubicBezTo>
                    <a:pt x="3205" y="4138"/>
                    <a:pt x="3621" y="3793"/>
                    <a:pt x="3901" y="3457"/>
                  </a:cubicBezTo>
                  <a:cubicBezTo>
                    <a:pt x="4483" y="2735"/>
                    <a:pt x="4889" y="1707"/>
                    <a:pt x="4397" y="847"/>
                  </a:cubicBezTo>
                  <a:lnTo>
                    <a:pt x="4397" y="847"/>
                  </a:lnTo>
                  <a:cubicBezTo>
                    <a:pt x="4568" y="611"/>
                    <a:pt x="4480" y="231"/>
                    <a:pt x="4148" y="148"/>
                  </a:cubicBezTo>
                  <a:cubicBezTo>
                    <a:pt x="3858" y="57"/>
                    <a:pt x="3564" y="14"/>
                    <a:pt x="3276" y="14"/>
                  </a:cubicBezTo>
                  <a:cubicBezTo>
                    <a:pt x="3260" y="14"/>
                    <a:pt x="3244" y="14"/>
                    <a:pt x="3229" y="15"/>
                  </a:cubicBezTo>
                  <a:lnTo>
                    <a:pt x="3229" y="15"/>
                  </a:lnTo>
                  <a:cubicBezTo>
                    <a:pt x="3157" y="5"/>
                    <a:pt x="3085" y="0"/>
                    <a:pt x="3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8"/>
            <p:cNvSpPr/>
            <p:nvPr/>
          </p:nvSpPr>
          <p:spPr>
            <a:xfrm flipH="1">
              <a:off x="8054796" y="3250715"/>
              <a:ext cx="219963" cy="134004"/>
            </a:xfrm>
            <a:custGeom>
              <a:avLst/>
              <a:gdLst/>
              <a:ahLst/>
              <a:cxnLst/>
              <a:rect l="l" t="t" r="r" b="b"/>
              <a:pathLst>
                <a:path w="5384" h="3280" extrusionOk="0">
                  <a:moveTo>
                    <a:pt x="3210" y="0"/>
                  </a:moveTo>
                  <a:cubicBezTo>
                    <a:pt x="3123" y="0"/>
                    <a:pt x="3036" y="29"/>
                    <a:pt x="2962" y="78"/>
                  </a:cubicBezTo>
                  <a:lnTo>
                    <a:pt x="2962" y="78"/>
                  </a:lnTo>
                  <a:cubicBezTo>
                    <a:pt x="2928" y="80"/>
                    <a:pt x="2895" y="82"/>
                    <a:pt x="2861" y="84"/>
                  </a:cubicBezTo>
                  <a:lnTo>
                    <a:pt x="2861" y="84"/>
                  </a:lnTo>
                  <a:cubicBezTo>
                    <a:pt x="2734" y="66"/>
                    <a:pt x="2606" y="56"/>
                    <a:pt x="2479" y="56"/>
                  </a:cubicBezTo>
                  <a:cubicBezTo>
                    <a:pt x="1731" y="56"/>
                    <a:pt x="998" y="373"/>
                    <a:pt x="470" y="963"/>
                  </a:cubicBezTo>
                  <a:cubicBezTo>
                    <a:pt x="223" y="1284"/>
                    <a:pt x="1" y="1679"/>
                    <a:pt x="223" y="2074"/>
                  </a:cubicBezTo>
                  <a:cubicBezTo>
                    <a:pt x="445" y="2370"/>
                    <a:pt x="766" y="2543"/>
                    <a:pt x="1112" y="2568"/>
                  </a:cubicBezTo>
                  <a:cubicBezTo>
                    <a:pt x="1295" y="2596"/>
                    <a:pt x="1479" y="2610"/>
                    <a:pt x="1660" y="2610"/>
                  </a:cubicBezTo>
                  <a:cubicBezTo>
                    <a:pt x="1998" y="2610"/>
                    <a:pt x="2331" y="2561"/>
                    <a:pt x="2646" y="2464"/>
                  </a:cubicBezTo>
                  <a:lnTo>
                    <a:pt x="2646" y="2464"/>
                  </a:lnTo>
                  <a:cubicBezTo>
                    <a:pt x="2823" y="2568"/>
                    <a:pt x="3030" y="2615"/>
                    <a:pt x="3241" y="2615"/>
                  </a:cubicBezTo>
                  <a:cubicBezTo>
                    <a:pt x="3290" y="2615"/>
                    <a:pt x="3339" y="2612"/>
                    <a:pt x="3389" y="2607"/>
                  </a:cubicBezTo>
                  <a:lnTo>
                    <a:pt x="3389" y="2607"/>
                  </a:lnTo>
                  <a:cubicBezTo>
                    <a:pt x="3575" y="2979"/>
                    <a:pt x="3907" y="3280"/>
                    <a:pt x="4298" y="3280"/>
                  </a:cubicBezTo>
                  <a:cubicBezTo>
                    <a:pt x="4447" y="3280"/>
                    <a:pt x="4604" y="3236"/>
                    <a:pt x="4766" y="3136"/>
                  </a:cubicBezTo>
                  <a:cubicBezTo>
                    <a:pt x="5383" y="2741"/>
                    <a:pt x="5284" y="1827"/>
                    <a:pt x="5013" y="1235"/>
                  </a:cubicBezTo>
                  <a:cubicBezTo>
                    <a:pt x="4923" y="1055"/>
                    <a:pt x="4810" y="890"/>
                    <a:pt x="4678" y="744"/>
                  </a:cubicBezTo>
                  <a:lnTo>
                    <a:pt x="4678" y="744"/>
                  </a:lnTo>
                  <a:cubicBezTo>
                    <a:pt x="4674" y="593"/>
                    <a:pt x="4598" y="451"/>
                    <a:pt x="4470" y="371"/>
                  </a:cubicBezTo>
                  <a:cubicBezTo>
                    <a:pt x="4285" y="287"/>
                    <a:pt x="4097" y="222"/>
                    <a:pt x="3906" y="174"/>
                  </a:cubicBezTo>
                  <a:lnTo>
                    <a:pt x="3906" y="174"/>
                  </a:lnTo>
                  <a:cubicBezTo>
                    <a:pt x="3844" y="133"/>
                    <a:pt x="3770" y="106"/>
                    <a:pt x="3688" y="100"/>
                  </a:cubicBezTo>
                  <a:lnTo>
                    <a:pt x="3688" y="100"/>
                  </a:lnTo>
                  <a:cubicBezTo>
                    <a:pt x="3534" y="50"/>
                    <a:pt x="3374" y="16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 flipH="1">
              <a:off x="8953565" y="3069155"/>
              <a:ext cx="125098" cy="95642"/>
            </a:xfrm>
            <a:custGeom>
              <a:avLst/>
              <a:gdLst/>
              <a:ahLst/>
              <a:cxnLst/>
              <a:rect l="l" t="t" r="r" b="b"/>
              <a:pathLst>
                <a:path w="3062" h="2341" extrusionOk="0">
                  <a:moveTo>
                    <a:pt x="1680" y="0"/>
                  </a:moveTo>
                  <a:cubicBezTo>
                    <a:pt x="1087" y="0"/>
                    <a:pt x="544" y="272"/>
                    <a:pt x="174" y="716"/>
                  </a:cubicBezTo>
                  <a:cubicBezTo>
                    <a:pt x="1" y="889"/>
                    <a:pt x="1" y="1185"/>
                    <a:pt x="174" y="1358"/>
                  </a:cubicBezTo>
                  <a:cubicBezTo>
                    <a:pt x="193" y="1380"/>
                    <a:pt x="213" y="1401"/>
                    <a:pt x="233" y="1421"/>
                  </a:cubicBezTo>
                  <a:lnTo>
                    <a:pt x="233" y="1421"/>
                  </a:lnTo>
                  <a:cubicBezTo>
                    <a:pt x="229" y="1449"/>
                    <a:pt x="226" y="1478"/>
                    <a:pt x="223" y="1506"/>
                  </a:cubicBezTo>
                  <a:cubicBezTo>
                    <a:pt x="223" y="1654"/>
                    <a:pt x="322" y="1827"/>
                    <a:pt x="470" y="1901"/>
                  </a:cubicBezTo>
                  <a:cubicBezTo>
                    <a:pt x="499" y="1919"/>
                    <a:pt x="530" y="1932"/>
                    <a:pt x="564" y="1941"/>
                  </a:cubicBezTo>
                  <a:lnTo>
                    <a:pt x="564" y="1941"/>
                  </a:lnTo>
                  <a:cubicBezTo>
                    <a:pt x="571" y="1970"/>
                    <a:pt x="581" y="1998"/>
                    <a:pt x="593" y="2025"/>
                  </a:cubicBezTo>
                  <a:cubicBezTo>
                    <a:pt x="697" y="2163"/>
                    <a:pt x="862" y="2241"/>
                    <a:pt x="1019" y="2241"/>
                  </a:cubicBezTo>
                  <a:cubicBezTo>
                    <a:pt x="1053" y="2241"/>
                    <a:pt x="1087" y="2237"/>
                    <a:pt x="1120" y="2230"/>
                  </a:cubicBezTo>
                  <a:lnTo>
                    <a:pt x="1120" y="2230"/>
                  </a:lnTo>
                  <a:cubicBezTo>
                    <a:pt x="1207" y="2300"/>
                    <a:pt x="1318" y="2340"/>
                    <a:pt x="1428" y="2340"/>
                  </a:cubicBezTo>
                  <a:cubicBezTo>
                    <a:pt x="1569" y="2340"/>
                    <a:pt x="1711" y="2275"/>
                    <a:pt x="1803" y="2124"/>
                  </a:cubicBezTo>
                  <a:cubicBezTo>
                    <a:pt x="1829" y="2073"/>
                    <a:pt x="1852" y="2021"/>
                    <a:pt x="1870" y="1969"/>
                  </a:cubicBezTo>
                  <a:lnTo>
                    <a:pt x="1870" y="1969"/>
                  </a:lnTo>
                  <a:cubicBezTo>
                    <a:pt x="1947" y="1930"/>
                    <a:pt x="2023" y="1881"/>
                    <a:pt x="2093" y="1822"/>
                  </a:cubicBezTo>
                  <a:lnTo>
                    <a:pt x="2093" y="1822"/>
                  </a:lnTo>
                  <a:cubicBezTo>
                    <a:pt x="2285" y="1767"/>
                    <a:pt x="2469" y="1684"/>
                    <a:pt x="2642" y="1580"/>
                  </a:cubicBezTo>
                  <a:cubicBezTo>
                    <a:pt x="2723" y="1533"/>
                    <a:pt x="2782" y="1472"/>
                    <a:pt x="2821" y="1404"/>
                  </a:cubicBezTo>
                  <a:lnTo>
                    <a:pt x="2821" y="1404"/>
                  </a:lnTo>
                  <a:cubicBezTo>
                    <a:pt x="2990" y="1304"/>
                    <a:pt x="3062" y="1085"/>
                    <a:pt x="3013" y="889"/>
                  </a:cubicBezTo>
                  <a:cubicBezTo>
                    <a:pt x="2985" y="791"/>
                    <a:pt x="2917" y="702"/>
                    <a:pt x="2828" y="642"/>
                  </a:cubicBezTo>
                  <a:lnTo>
                    <a:pt x="2828" y="642"/>
                  </a:lnTo>
                  <a:cubicBezTo>
                    <a:pt x="2836" y="392"/>
                    <a:pt x="2608" y="160"/>
                    <a:pt x="2359" y="160"/>
                  </a:cubicBezTo>
                  <a:cubicBezTo>
                    <a:pt x="2269" y="160"/>
                    <a:pt x="2177" y="190"/>
                    <a:pt x="2091" y="259"/>
                  </a:cubicBezTo>
                  <a:lnTo>
                    <a:pt x="2091" y="259"/>
                  </a:lnTo>
                  <a:cubicBezTo>
                    <a:pt x="2086" y="247"/>
                    <a:pt x="2081" y="235"/>
                    <a:pt x="2075" y="223"/>
                  </a:cubicBezTo>
                  <a:cubicBezTo>
                    <a:pt x="1976" y="74"/>
                    <a:pt x="1828" y="0"/>
                    <a:pt x="1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8"/>
            <p:cNvSpPr/>
            <p:nvPr/>
          </p:nvSpPr>
          <p:spPr>
            <a:xfrm flipH="1">
              <a:off x="8185941" y="3758461"/>
              <a:ext cx="99890" cy="184052"/>
            </a:xfrm>
            <a:custGeom>
              <a:avLst/>
              <a:gdLst/>
              <a:ahLst/>
              <a:cxnLst/>
              <a:rect l="l" t="t" r="r" b="b"/>
              <a:pathLst>
                <a:path w="2445" h="4505" extrusionOk="0">
                  <a:moveTo>
                    <a:pt x="883" y="0"/>
                  </a:moveTo>
                  <a:cubicBezTo>
                    <a:pt x="828" y="0"/>
                    <a:pt x="772" y="5"/>
                    <a:pt x="716" y="16"/>
                  </a:cubicBezTo>
                  <a:cubicBezTo>
                    <a:pt x="395" y="114"/>
                    <a:pt x="173" y="386"/>
                    <a:pt x="99" y="732"/>
                  </a:cubicBezTo>
                  <a:cubicBezTo>
                    <a:pt x="0" y="1324"/>
                    <a:pt x="25" y="1917"/>
                    <a:pt x="222" y="2509"/>
                  </a:cubicBezTo>
                  <a:cubicBezTo>
                    <a:pt x="420" y="3151"/>
                    <a:pt x="790" y="3744"/>
                    <a:pt x="1284" y="4213"/>
                  </a:cubicBezTo>
                  <a:cubicBezTo>
                    <a:pt x="1320" y="4249"/>
                    <a:pt x="1359" y="4277"/>
                    <a:pt x="1400" y="4299"/>
                  </a:cubicBezTo>
                  <a:lnTo>
                    <a:pt x="1400" y="4299"/>
                  </a:lnTo>
                  <a:cubicBezTo>
                    <a:pt x="1486" y="4429"/>
                    <a:pt x="1646" y="4505"/>
                    <a:pt x="1805" y="4505"/>
                  </a:cubicBezTo>
                  <a:cubicBezTo>
                    <a:pt x="1991" y="4505"/>
                    <a:pt x="2177" y="4402"/>
                    <a:pt x="2247" y="4163"/>
                  </a:cubicBezTo>
                  <a:cubicBezTo>
                    <a:pt x="2420" y="3521"/>
                    <a:pt x="2444" y="2855"/>
                    <a:pt x="2346" y="2213"/>
                  </a:cubicBezTo>
                  <a:cubicBezTo>
                    <a:pt x="2272" y="1571"/>
                    <a:pt x="2049" y="1003"/>
                    <a:pt x="1704" y="485"/>
                  </a:cubicBezTo>
                  <a:cubicBezTo>
                    <a:pt x="1534" y="188"/>
                    <a:pt x="1219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8"/>
            <p:cNvSpPr/>
            <p:nvPr/>
          </p:nvSpPr>
          <p:spPr>
            <a:xfrm flipH="1">
              <a:off x="8076000" y="3625845"/>
              <a:ext cx="92741" cy="151164"/>
            </a:xfrm>
            <a:custGeom>
              <a:avLst/>
              <a:gdLst/>
              <a:ahLst/>
              <a:cxnLst/>
              <a:rect l="l" t="t" r="r" b="b"/>
              <a:pathLst>
                <a:path w="2270" h="3700" extrusionOk="0">
                  <a:moveTo>
                    <a:pt x="927" y="2431"/>
                  </a:moveTo>
                  <a:cubicBezTo>
                    <a:pt x="929" y="2433"/>
                    <a:pt x="931" y="2437"/>
                    <a:pt x="933" y="2443"/>
                  </a:cubicBezTo>
                  <a:lnTo>
                    <a:pt x="933" y="2443"/>
                  </a:lnTo>
                  <a:cubicBezTo>
                    <a:pt x="931" y="2441"/>
                    <a:pt x="929" y="2439"/>
                    <a:pt x="928" y="2438"/>
                  </a:cubicBezTo>
                  <a:lnTo>
                    <a:pt x="928" y="2438"/>
                  </a:lnTo>
                  <a:cubicBezTo>
                    <a:pt x="928" y="2435"/>
                    <a:pt x="927" y="2433"/>
                    <a:pt x="927" y="2431"/>
                  </a:cubicBezTo>
                  <a:close/>
                  <a:moveTo>
                    <a:pt x="1386" y="1"/>
                  </a:moveTo>
                  <a:cubicBezTo>
                    <a:pt x="1368" y="1"/>
                    <a:pt x="1350" y="1"/>
                    <a:pt x="1331" y="3"/>
                  </a:cubicBezTo>
                  <a:cubicBezTo>
                    <a:pt x="711" y="20"/>
                    <a:pt x="409" y="483"/>
                    <a:pt x="251" y="999"/>
                  </a:cubicBezTo>
                  <a:lnTo>
                    <a:pt x="251" y="999"/>
                  </a:lnTo>
                  <a:cubicBezTo>
                    <a:pt x="164" y="1095"/>
                    <a:pt x="119" y="1228"/>
                    <a:pt x="158" y="1388"/>
                  </a:cubicBezTo>
                  <a:lnTo>
                    <a:pt x="158" y="1388"/>
                  </a:lnTo>
                  <a:cubicBezTo>
                    <a:pt x="144" y="1462"/>
                    <a:pt x="132" y="1536"/>
                    <a:pt x="122" y="1607"/>
                  </a:cubicBezTo>
                  <a:cubicBezTo>
                    <a:pt x="64" y="1825"/>
                    <a:pt x="40" y="2052"/>
                    <a:pt x="50" y="2277"/>
                  </a:cubicBezTo>
                  <a:lnTo>
                    <a:pt x="50" y="2277"/>
                  </a:lnTo>
                  <a:cubicBezTo>
                    <a:pt x="1" y="2678"/>
                    <a:pt x="62" y="3098"/>
                    <a:pt x="245" y="3484"/>
                  </a:cubicBezTo>
                  <a:cubicBezTo>
                    <a:pt x="329" y="3623"/>
                    <a:pt x="476" y="3700"/>
                    <a:pt x="628" y="3700"/>
                  </a:cubicBezTo>
                  <a:cubicBezTo>
                    <a:pt x="744" y="3700"/>
                    <a:pt x="864" y="3654"/>
                    <a:pt x="961" y="3558"/>
                  </a:cubicBezTo>
                  <a:cubicBezTo>
                    <a:pt x="1196" y="3311"/>
                    <a:pt x="1402" y="3037"/>
                    <a:pt x="1579" y="2743"/>
                  </a:cubicBezTo>
                  <a:lnTo>
                    <a:pt x="1579" y="2743"/>
                  </a:lnTo>
                  <a:cubicBezTo>
                    <a:pt x="1682" y="2604"/>
                    <a:pt x="1762" y="2453"/>
                    <a:pt x="1817" y="2294"/>
                  </a:cubicBezTo>
                  <a:lnTo>
                    <a:pt x="1817" y="2294"/>
                  </a:lnTo>
                  <a:cubicBezTo>
                    <a:pt x="1906" y="2103"/>
                    <a:pt x="1983" y="1907"/>
                    <a:pt x="2047" y="1706"/>
                  </a:cubicBezTo>
                  <a:cubicBezTo>
                    <a:pt x="2220" y="1361"/>
                    <a:pt x="2270" y="965"/>
                    <a:pt x="2195" y="595"/>
                  </a:cubicBezTo>
                  <a:cubicBezTo>
                    <a:pt x="2078" y="242"/>
                    <a:pt x="1758" y="1"/>
                    <a:pt x="1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8"/>
            <p:cNvSpPr/>
            <p:nvPr/>
          </p:nvSpPr>
          <p:spPr>
            <a:xfrm flipH="1">
              <a:off x="8720365" y="4938966"/>
              <a:ext cx="19365" cy="38322"/>
            </a:xfrm>
            <a:custGeom>
              <a:avLst/>
              <a:gdLst/>
              <a:ahLst/>
              <a:cxnLst/>
              <a:rect l="l" t="t" r="r" b="b"/>
              <a:pathLst>
                <a:path w="474" h="938" extrusionOk="0">
                  <a:moveTo>
                    <a:pt x="163" y="0"/>
                  </a:moveTo>
                  <a:cubicBezTo>
                    <a:pt x="150" y="0"/>
                    <a:pt x="136" y="2"/>
                    <a:pt x="124" y="7"/>
                  </a:cubicBezTo>
                  <a:cubicBezTo>
                    <a:pt x="50" y="31"/>
                    <a:pt x="0" y="130"/>
                    <a:pt x="25" y="204"/>
                  </a:cubicBezTo>
                  <a:lnTo>
                    <a:pt x="0" y="204"/>
                  </a:lnTo>
                  <a:cubicBezTo>
                    <a:pt x="50" y="402"/>
                    <a:pt x="99" y="599"/>
                    <a:pt x="148" y="821"/>
                  </a:cubicBezTo>
                  <a:cubicBezTo>
                    <a:pt x="169" y="902"/>
                    <a:pt x="230" y="938"/>
                    <a:pt x="292" y="938"/>
                  </a:cubicBezTo>
                  <a:cubicBezTo>
                    <a:pt x="382" y="938"/>
                    <a:pt x="474" y="864"/>
                    <a:pt x="445" y="747"/>
                  </a:cubicBezTo>
                  <a:cubicBezTo>
                    <a:pt x="395" y="550"/>
                    <a:pt x="346" y="328"/>
                    <a:pt x="321" y="130"/>
                  </a:cubicBezTo>
                  <a:cubicBezTo>
                    <a:pt x="301" y="48"/>
                    <a:pt x="229" y="0"/>
                    <a:pt x="163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8"/>
            <p:cNvSpPr/>
            <p:nvPr/>
          </p:nvSpPr>
          <p:spPr>
            <a:xfrm flipH="1">
              <a:off x="8696342" y="4941499"/>
              <a:ext cx="22225" cy="35094"/>
            </a:xfrm>
            <a:custGeom>
              <a:avLst/>
              <a:gdLst/>
              <a:ahLst/>
              <a:cxnLst/>
              <a:rect l="l" t="t" r="r" b="b"/>
              <a:pathLst>
                <a:path w="544" h="859" extrusionOk="0">
                  <a:moveTo>
                    <a:pt x="136" y="0"/>
                  </a:moveTo>
                  <a:cubicBezTo>
                    <a:pt x="118" y="0"/>
                    <a:pt x="99" y="6"/>
                    <a:pt x="75" y="19"/>
                  </a:cubicBezTo>
                  <a:cubicBezTo>
                    <a:pt x="50" y="43"/>
                    <a:pt x="25" y="68"/>
                    <a:pt x="1" y="117"/>
                  </a:cubicBezTo>
                  <a:cubicBezTo>
                    <a:pt x="1" y="142"/>
                    <a:pt x="1" y="191"/>
                    <a:pt x="1" y="241"/>
                  </a:cubicBezTo>
                  <a:cubicBezTo>
                    <a:pt x="99" y="414"/>
                    <a:pt x="174" y="611"/>
                    <a:pt x="248" y="784"/>
                  </a:cubicBezTo>
                  <a:cubicBezTo>
                    <a:pt x="272" y="809"/>
                    <a:pt x="297" y="833"/>
                    <a:pt x="346" y="858"/>
                  </a:cubicBezTo>
                  <a:cubicBezTo>
                    <a:pt x="371" y="858"/>
                    <a:pt x="420" y="858"/>
                    <a:pt x="445" y="833"/>
                  </a:cubicBezTo>
                  <a:cubicBezTo>
                    <a:pt x="494" y="809"/>
                    <a:pt x="519" y="784"/>
                    <a:pt x="519" y="759"/>
                  </a:cubicBezTo>
                  <a:cubicBezTo>
                    <a:pt x="544" y="710"/>
                    <a:pt x="544" y="661"/>
                    <a:pt x="519" y="636"/>
                  </a:cubicBezTo>
                  <a:cubicBezTo>
                    <a:pt x="445" y="438"/>
                    <a:pt x="371" y="266"/>
                    <a:pt x="297" y="68"/>
                  </a:cubicBezTo>
                  <a:cubicBezTo>
                    <a:pt x="272" y="43"/>
                    <a:pt x="248" y="19"/>
                    <a:pt x="198" y="19"/>
                  </a:cubicBezTo>
                  <a:cubicBezTo>
                    <a:pt x="174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8"/>
            <p:cNvSpPr/>
            <p:nvPr/>
          </p:nvSpPr>
          <p:spPr>
            <a:xfrm flipH="1">
              <a:off x="9047573" y="4951059"/>
              <a:ext cx="19978" cy="50456"/>
            </a:xfrm>
            <a:custGeom>
              <a:avLst/>
              <a:gdLst/>
              <a:ahLst/>
              <a:cxnLst/>
              <a:rect l="l" t="t" r="r" b="b"/>
              <a:pathLst>
                <a:path w="489" h="1235" extrusionOk="0">
                  <a:moveTo>
                    <a:pt x="165" y="0"/>
                  </a:moveTo>
                  <a:cubicBezTo>
                    <a:pt x="151" y="0"/>
                    <a:pt x="137" y="2"/>
                    <a:pt x="124" y="7"/>
                  </a:cubicBezTo>
                  <a:cubicBezTo>
                    <a:pt x="50" y="32"/>
                    <a:pt x="0" y="106"/>
                    <a:pt x="25" y="204"/>
                  </a:cubicBezTo>
                  <a:cubicBezTo>
                    <a:pt x="74" y="501"/>
                    <a:pt x="124" y="822"/>
                    <a:pt x="173" y="1118"/>
                  </a:cubicBezTo>
                  <a:cubicBezTo>
                    <a:pt x="193" y="1199"/>
                    <a:pt x="255" y="1234"/>
                    <a:pt x="316" y="1234"/>
                  </a:cubicBezTo>
                  <a:cubicBezTo>
                    <a:pt x="403" y="1234"/>
                    <a:pt x="488" y="1160"/>
                    <a:pt x="445" y="1044"/>
                  </a:cubicBezTo>
                  <a:cubicBezTo>
                    <a:pt x="420" y="723"/>
                    <a:pt x="371" y="427"/>
                    <a:pt x="321" y="106"/>
                  </a:cubicBezTo>
                  <a:cubicBezTo>
                    <a:pt x="301" y="45"/>
                    <a:pt x="230" y="0"/>
                    <a:pt x="165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8"/>
            <p:cNvSpPr/>
            <p:nvPr/>
          </p:nvSpPr>
          <p:spPr>
            <a:xfrm flipH="1">
              <a:off x="9025143" y="4956084"/>
              <a:ext cx="22225" cy="41917"/>
            </a:xfrm>
            <a:custGeom>
              <a:avLst/>
              <a:gdLst/>
              <a:ahLst/>
              <a:cxnLst/>
              <a:rect l="l" t="t" r="r" b="b"/>
              <a:pathLst>
                <a:path w="544" h="1026" extrusionOk="0">
                  <a:moveTo>
                    <a:pt x="187" y="1"/>
                  </a:moveTo>
                  <a:cubicBezTo>
                    <a:pt x="174" y="1"/>
                    <a:pt x="161" y="3"/>
                    <a:pt x="148" y="7"/>
                  </a:cubicBezTo>
                  <a:cubicBezTo>
                    <a:pt x="49" y="32"/>
                    <a:pt x="0" y="106"/>
                    <a:pt x="25" y="180"/>
                  </a:cubicBezTo>
                  <a:lnTo>
                    <a:pt x="222" y="921"/>
                  </a:lnTo>
                  <a:cubicBezTo>
                    <a:pt x="243" y="982"/>
                    <a:pt x="296" y="1026"/>
                    <a:pt x="356" y="1026"/>
                  </a:cubicBezTo>
                  <a:cubicBezTo>
                    <a:pt x="369" y="1026"/>
                    <a:pt x="382" y="1024"/>
                    <a:pt x="395" y="1020"/>
                  </a:cubicBezTo>
                  <a:cubicBezTo>
                    <a:pt x="494" y="995"/>
                    <a:pt x="543" y="921"/>
                    <a:pt x="519" y="847"/>
                  </a:cubicBezTo>
                  <a:lnTo>
                    <a:pt x="321" y="106"/>
                  </a:lnTo>
                  <a:cubicBezTo>
                    <a:pt x="301" y="45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 flipH="1">
              <a:off x="8250328" y="4889531"/>
              <a:ext cx="22389" cy="47392"/>
            </a:xfrm>
            <a:custGeom>
              <a:avLst/>
              <a:gdLst/>
              <a:ahLst/>
              <a:cxnLst/>
              <a:rect l="l" t="t" r="r" b="b"/>
              <a:pathLst>
                <a:path w="548" h="1160" extrusionOk="0">
                  <a:moveTo>
                    <a:pt x="174" y="0"/>
                  </a:moveTo>
                  <a:cubicBezTo>
                    <a:pt x="158" y="0"/>
                    <a:pt x="141" y="2"/>
                    <a:pt x="124" y="7"/>
                  </a:cubicBezTo>
                  <a:cubicBezTo>
                    <a:pt x="50" y="32"/>
                    <a:pt x="0" y="106"/>
                    <a:pt x="25" y="180"/>
                  </a:cubicBezTo>
                  <a:lnTo>
                    <a:pt x="0" y="180"/>
                  </a:lnTo>
                  <a:cubicBezTo>
                    <a:pt x="74" y="476"/>
                    <a:pt x="148" y="748"/>
                    <a:pt x="198" y="1044"/>
                  </a:cubicBezTo>
                  <a:cubicBezTo>
                    <a:pt x="228" y="1125"/>
                    <a:pt x="296" y="1160"/>
                    <a:pt x="361" y="1160"/>
                  </a:cubicBezTo>
                  <a:cubicBezTo>
                    <a:pt x="456" y="1160"/>
                    <a:pt x="548" y="1086"/>
                    <a:pt x="519" y="970"/>
                  </a:cubicBezTo>
                  <a:cubicBezTo>
                    <a:pt x="445" y="673"/>
                    <a:pt x="395" y="402"/>
                    <a:pt x="321" y="106"/>
                  </a:cubicBezTo>
                  <a:cubicBezTo>
                    <a:pt x="301" y="45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8"/>
            <p:cNvSpPr/>
            <p:nvPr/>
          </p:nvSpPr>
          <p:spPr>
            <a:xfrm flipH="1">
              <a:off x="8227286" y="4886508"/>
              <a:ext cx="21245" cy="42939"/>
            </a:xfrm>
            <a:custGeom>
              <a:avLst/>
              <a:gdLst/>
              <a:ahLst/>
              <a:cxnLst/>
              <a:rect l="l" t="t" r="r" b="b"/>
              <a:pathLst>
                <a:path w="520" h="1051" extrusionOk="0">
                  <a:moveTo>
                    <a:pt x="162" y="0"/>
                  </a:moveTo>
                  <a:cubicBezTo>
                    <a:pt x="150" y="0"/>
                    <a:pt x="137" y="3"/>
                    <a:pt x="124" y="7"/>
                  </a:cubicBezTo>
                  <a:cubicBezTo>
                    <a:pt x="50" y="31"/>
                    <a:pt x="1" y="130"/>
                    <a:pt x="1" y="204"/>
                  </a:cubicBezTo>
                  <a:lnTo>
                    <a:pt x="198" y="945"/>
                  </a:lnTo>
                  <a:cubicBezTo>
                    <a:pt x="219" y="1006"/>
                    <a:pt x="272" y="1050"/>
                    <a:pt x="346" y="1050"/>
                  </a:cubicBezTo>
                  <a:cubicBezTo>
                    <a:pt x="362" y="1050"/>
                    <a:pt x="378" y="1048"/>
                    <a:pt x="396" y="1044"/>
                  </a:cubicBezTo>
                  <a:cubicBezTo>
                    <a:pt x="470" y="1019"/>
                    <a:pt x="519" y="945"/>
                    <a:pt x="495" y="846"/>
                  </a:cubicBezTo>
                  <a:lnTo>
                    <a:pt x="297" y="130"/>
                  </a:lnTo>
                  <a:cubicBezTo>
                    <a:pt x="277" y="48"/>
                    <a:pt x="222" y="0"/>
                    <a:pt x="162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8"/>
            <p:cNvSpPr/>
            <p:nvPr/>
          </p:nvSpPr>
          <p:spPr>
            <a:xfrm flipH="1">
              <a:off x="8012470" y="4877683"/>
              <a:ext cx="15157" cy="40406"/>
            </a:xfrm>
            <a:custGeom>
              <a:avLst/>
              <a:gdLst/>
              <a:ahLst/>
              <a:cxnLst/>
              <a:rect l="l" t="t" r="r" b="b"/>
              <a:pathLst>
                <a:path w="371" h="989" extrusionOk="0">
                  <a:moveTo>
                    <a:pt x="149" y="1"/>
                  </a:moveTo>
                  <a:cubicBezTo>
                    <a:pt x="50" y="1"/>
                    <a:pt x="1" y="75"/>
                    <a:pt x="1" y="173"/>
                  </a:cubicBezTo>
                  <a:lnTo>
                    <a:pt x="75" y="840"/>
                  </a:lnTo>
                  <a:cubicBezTo>
                    <a:pt x="75" y="865"/>
                    <a:pt x="75" y="914"/>
                    <a:pt x="124" y="939"/>
                  </a:cubicBezTo>
                  <a:cubicBezTo>
                    <a:pt x="149" y="963"/>
                    <a:pt x="173" y="988"/>
                    <a:pt x="223" y="988"/>
                  </a:cubicBezTo>
                  <a:cubicBezTo>
                    <a:pt x="297" y="988"/>
                    <a:pt x="371" y="914"/>
                    <a:pt x="371" y="840"/>
                  </a:cubicBezTo>
                  <a:lnTo>
                    <a:pt x="297" y="149"/>
                  </a:lnTo>
                  <a:cubicBezTo>
                    <a:pt x="297" y="75"/>
                    <a:pt x="223" y="1"/>
                    <a:pt x="149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8"/>
            <p:cNvSpPr/>
            <p:nvPr/>
          </p:nvSpPr>
          <p:spPr>
            <a:xfrm flipH="1">
              <a:off x="7977131" y="4875682"/>
              <a:ext cx="18221" cy="45431"/>
            </a:xfrm>
            <a:custGeom>
              <a:avLst/>
              <a:gdLst/>
              <a:ahLst/>
              <a:cxnLst/>
              <a:rect l="l" t="t" r="r" b="b"/>
              <a:pathLst>
                <a:path w="446" h="1112" extrusionOk="0">
                  <a:moveTo>
                    <a:pt x="173" y="0"/>
                  </a:moveTo>
                  <a:cubicBezTo>
                    <a:pt x="99" y="0"/>
                    <a:pt x="1" y="74"/>
                    <a:pt x="25" y="148"/>
                  </a:cubicBezTo>
                  <a:cubicBezTo>
                    <a:pt x="50" y="420"/>
                    <a:pt x="99" y="691"/>
                    <a:pt x="124" y="963"/>
                  </a:cubicBezTo>
                  <a:cubicBezTo>
                    <a:pt x="124" y="1012"/>
                    <a:pt x="149" y="1037"/>
                    <a:pt x="173" y="1062"/>
                  </a:cubicBezTo>
                  <a:cubicBezTo>
                    <a:pt x="198" y="1087"/>
                    <a:pt x="223" y="1111"/>
                    <a:pt x="272" y="1111"/>
                  </a:cubicBezTo>
                  <a:cubicBezTo>
                    <a:pt x="346" y="1111"/>
                    <a:pt x="445" y="1037"/>
                    <a:pt x="420" y="963"/>
                  </a:cubicBezTo>
                  <a:cubicBezTo>
                    <a:pt x="396" y="691"/>
                    <a:pt x="346" y="420"/>
                    <a:pt x="322" y="148"/>
                  </a:cubicBezTo>
                  <a:cubicBezTo>
                    <a:pt x="322" y="124"/>
                    <a:pt x="297" y="74"/>
                    <a:pt x="272" y="50"/>
                  </a:cubicBezTo>
                  <a:cubicBezTo>
                    <a:pt x="248" y="25"/>
                    <a:pt x="198" y="0"/>
                    <a:pt x="173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8"/>
            <p:cNvSpPr/>
            <p:nvPr/>
          </p:nvSpPr>
          <p:spPr>
            <a:xfrm flipH="1">
              <a:off x="7074358" y="1347362"/>
              <a:ext cx="145444" cy="34645"/>
            </a:xfrm>
            <a:custGeom>
              <a:avLst/>
              <a:gdLst/>
              <a:ahLst/>
              <a:cxnLst/>
              <a:rect l="l" t="t" r="r" b="b"/>
              <a:pathLst>
                <a:path w="3560" h="848" extrusionOk="0">
                  <a:moveTo>
                    <a:pt x="162" y="0"/>
                  </a:moveTo>
                  <a:cubicBezTo>
                    <a:pt x="67" y="0"/>
                    <a:pt x="0" y="166"/>
                    <a:pt x="102" y="247"/>
                  </a:cubicBezTo>
                  <a:cubicBezTo>
                    <a:pt x="671" y="646"/>
                    <a:pt x="1331" y="847"/>
                    <a:pt x="1996" y="847"/>
                  </a:cubicBezTo>
                  <a:cubicBezTo>
                    <a:pt x="2484" y="847"/>
                    <a:pt x="2975" y="738"/>
                    <a:pt x="3435" y="519"/>
                  </a:cubicBezTo>
                  <a:cubicBezTo>
                    <a:pt x="3559" y="457"/>
                    <a:pt x="3476" y="274"/>
                    <a:pt x="3358" y="274"/>
                  </a:cubicBezTo>
                  <a:cubicBezTo>
                    <a:pt x="3335" y="274"/>
                    <a:pt x="3311" y="281"/>
                    <a:pt x="3287" y="297"/>
                  </a:cubicBezTo>
                  <a:cubicBezTo>
                    <a:pt x="2875" y="492"/>
                    <a:pt x="2430" y="589"/>
                    <a:pt x="1985" y="589"/>
                  </a:cubicBezTo>
                  <a:cubicBezTo>
                    <a:pt x="1363" y="589"/>
                    <a:pt x="744" y="399"/>
                    <a:pt x="226" y="25"/>
                  </a:cubicBezTo>
                  <a:cubicBezTo>
                    <a:pt x="204" y="8"/>
                    <a:pt x="182" y="0"/>
                    <a:pt x="16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8"/>
            <p:cNvSpPr/>
            <p:nvPr/>
          </p:nvSpPr>
          <p:spPr>
            <a:xfrm flipH="1">
              <a:off x="7105653" y="1259034"/>
              <a:ext cx="42162" cy="54174"/>
            </a:xfrm>
            <a:custGeom>
              <a:avLst/>
              <a:gdLst/>
              <a:ahLst/>
              <a:cxnLst/>
              <a:rect l="l" t="t" r="r" b="b"/>
              <a:pathLst>
                <a:path w="1032" h="1326" extrusionOk="0">
                  <a:moveTo>
                    <a:pt x="846" y="767"/>
                  </a:moveTo>
                  <a:lnTo>
                    <a:pt x="846" y="769"/>
                  </a:lnTo>
                  <a:lnTo>
                    <a:pt x="846" y="769"/>
                  </a:lnTo>
                  <a:cubicBezTo>
                    <a:pt x="846" y="769"/>
                    <a:pt x="846" y="769"/>
                    <a:pt x="845" y="769"/>
                  </a:cubicBezTo>
                  <a:lnTo>
                    <a:pt x="845" y="769"/>
                  </a:lnTo>
                  <a:cubicBezTo>
                    <a:pt x="846" y="768"/>
                    <a:pt x="846" y="768"/>
                    <a:pt x="846" y="767"/>
                  </a:cubicBezTo>
                  <a:close/>
                  <a:moveTo>
                    <a:pt x="841" y="777"/>
                  </a:moveTo>
                  <a:lnTo>
                    <a:pt x="842" y="780"/>
                  </a:lnTo>
                  <a:lnTo>
                    <a:pt x="834" y="804"/>
                  </a:lnTo>
                  <a:cubicBezTo>
                    <a:pt x="834" y="795"/>
                    <a:pt x="837" y="786"/>
                    <a:pt x="841" y="777"/>
                  </a:cubicBezTo>
                  <a:close/>
                  <a:moveTo>
                    <a:pt x="857" y="787"/>
                  </a:moveTo>
                  <a:lnTo>
                    <a:pt x="883" y="804"/>
                  </a:lnTo>
                  <a:cubicBezTo>
                    <a:pt x="870" y="804"/>
                    <a:pt x="864" y="797"/>
                    <a:pt x="857" y="787"/>
                  </a:cubicBezTo>
                  <a:close/>
                  <a:moveTo>
                    <a:pt x="855" y="776"/>
                  </a:moveTo>
                  <a:lnTo>
                    <a:pt x="883" y="804"/>
                  </a:lnTo>
                  <a:cubicBezTo>
                    <a:pt x="874" y="795"/>
                    <a:pt x="864" y="789"/>
                    <a:pt x="856" y="784"/>
                  </a:cubicBezTo>
                  <a:lnTo>
                    <a:pt x="856" y="784"/>
                  </a:lnTo>
                  <a:cubicBezTo>
                    <a:pt x="856" y="781"/>
                    <a:pt x="855" y="779"/>
                    <a:pt x="855" y="776"/>
                  </a:cubicBezTo>
                  <a:close/>
                  <a:moveTo>
                    <a:pt x="671" y="0"/>
                  </a:moveTo>
                  <a:cubicBezTo>
                    <a:pt x="570" y="0"/>
                    <a:pt x="470" y="51"/>
                    <a:pt x="414" y="163"/>
                  </a:cubicBezTo>
                  <a:lnTo>
                    <a:pt x="118" y="607"/>
                  </a:lnTo>
                  <a:cubicBezTo>
                    <a:pt x="1" y="750"/>
                    <a:pt x="117" y="921"/>
                    <a:pt x="272" y="1003"/>
                  </a:cubicBezTo>
                  <a:lnTo>
                    <a:pt x="272" y="1003"/>
                  </a:lnTo>
                  <a:cubicBezTo>
                    <a:pt x="326" y="1118"/>
                    <a:pt x="411" y="1212"/>
                    <a:pt x="513" y="1274"/>
                  </a:cubicBezTo>
                  <a:cubicBezTo>
                    <a:pt x="559" y="1304"/>
                    <a:pt x="614" y="1325"/>
                    <a:pt x="673" y="1325"/>
                  </a:cubicBezTo>
                  <a:cubicBezTo>
                    <a:pt x="709" y="1325"/>
                    <a:pt x="747" y="1317"/>
                    <a:pt x="784" y="1298"/>
                  </a:cubicBezTo>
                  <a:cubicBezTo>
                    <a:pt x="859" y="1274"/>
                    <a:pt x="933" y="1199"/>
                    <a:pt x="957" y="1101"/>
                  </a:cubicBezTo>
                  <a:cubicBezTo>
                    <a:pt x="1031" y="804"/>
                    <a:pt x="1031" y="508"/>
                    <a:pt x="957" y="212"/>
                  </a:cubicBezTo>
                  <a:cubicBezTo>
                    <a:pt x="917" y="76"/>
                    <a:pt x="794" y="0"/>
                    <a:pt x="67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8"/>
            <p:cNvSpPr/>
            <p:nvPr/>
          </p:nvSpPr>
          <p:spPr>
            <a:xfrm flipH="1">
              <a:off x="7455658" y="1183697"/>
              <a:ext cx="83753" cy="80975"/>
            </a:xfrm>
            <a:custGeom>
              <a:avLst/>
              <a:gdLst/>
              <a:ahLst/>
              <a:cxnLst/>
              <a:rect l="l" t="t" r="r" b="b"/>
              <a:pathLst>
                <a:path w="2050" h="1982" extrusionOk="0">
                  <a:moveTo>
                    <a:pt x="146" y="0"/>
                  </a:moveTo>
                  <a:cubicBezTo>
                    <a:pt x="107" y="0"/>
                    <a:pt x="74" y="41"/>
                    <a:pt x="74" y="81"/>
                  </a:cubicBezTo>
                  <a:cubicBezTo>
                    <a:pt x="0" y="451"/>
                    <a:pt x="25" y="797"/>
                    <a:pt x="99" y="1167"/>
                  </a:cubicBezTo>
                  <a:cubicBezTo>
                    <a:pt x="124" y="1365"/>
                    <a:pt x="222" y="1537"/>
                    <a:pt x="346" y="1686"/>
                  </a:cubicBezTo>
                  <a:cubicBezTo>
                    <a:pt x="469" y="1858"/>
                    <a:pt x="691" y="1982"/>
                    <a:pt x="889" y="1982"/>
                  </a:cubicBezTo>
                  <a:cubicBezTo>
                    <a:pt x="1111" y="1982"/>
                    <a:pt x="1333" y="1908"/>
                    <a:pt x="1481" y="1760"/>
                  </a:cubicBezTo>
                  <a:cubicBezTo>
                    <a:pt x="1630" y="1636"/>
                    <a:pt x="1753" y="1463"/>
                    <a:pt x="1827" y="1291"/>
                  </a:cubicBezTo>
                  <a:cubicBezTo>
                    <a:pt x="1951" y="970"/>
                    <a:pt x="2049" y="599"/>
                    <a:pt x="2049" y="254"/>
                  </a:cubicBezTo>
                  <a:cubicBezTo>
                    <a:pt x="2049" y="204"/>
                    <a:pt x="2025" y="155"/>
                    <a:pt x="1975" y="155"/>
                  </a:cubicBezTo>
                  <a:cubicBezTo>
                    <a:pt x="1926" y="155"/>
                    <a:pt x="1876" y="180"/>
                    <a:pt x="1876" y="229"/>
                  </a:cubicBezTo>
                  <a:cubicBezTo>
                    <a:pt x="1802" y="550"/>
                    <a:pt x="1704" y="871"/>
                    <a:pt x="1555" y="1167"/>
                  </a:cubicBezTo>
                  <a:cubicBezTo>
                    <a:pt x="1506" y="1291"/>
                    <a:pt x="1407" y="1414"/>
                    <a:pt x="1284" y="1537"/>
                  </a:cubicBezTo>
                  <a:cubicBezTo>
                    <a:pt x="1185" y="1612"/>
                    <a:pt x="1062" y="1661"/>
                    <a:pt x="914" y="1661"/>
                  </a:cubicBezTo>
                  <a:cubicBezTo>
                    <a:pt x="790" y="1636"/>
                    <a:pt x="667" y="1587"/>
                    <a:pt x="593" y="1488"/>
                  </a:cubicBezTo>
                  <a:cubicBezTo>
                    <a:pt x="494" y="1365"/>
                    <a:pt x="420" y="1217"/>
                    <a:pt x="395" y="1093"/>
                  </a:cubicBezTo>
                  <a:cubicBezTo>
                    <a:pt x="296" y="747"/>
                    <a:pt x="272" y="426"/>
                    <a:pt x="272" y="106"/>
                  </a:cubicBezTo>
                  <a:cubicBezTo>
                    <a:pt x="272" y="56"/>
                    <a:pt x="247" y="7"/>
                    <a:pt x="173" y="7"/>
                  </a:cubicBezTo>
                  <a:cubicBezTo>
                    <a:pt x="164" y="2"/>
                    <a:pt x="155" y="0"/>
                    <a:pt x="146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8"/>
            <p:cNvSpPr/>
            <p:nvPr/>
          </p:nvSpPr>
          <p:spPr>
            <a:xfrm flipH="1">
              <a:off x="9404400" y="3775865"/>
              <a:ext cx="126855" cy="107694"/>
            </a:xfrm>
            <a:custGeom>
              <a:avLst/>
              <a:gdLst/>
              <a:ahLst/>
              <a:cxnLst/>
              <a:rect l="l" t="t" r="r" b="b"/>
              <a:pathLst>
                <a:path w="3105" h="2636" extrusionOk="0">
                  <a:moveTo>
                    <a:pt x="1106" y="0"/>
                  </a:moveTo>
                  <a:cubicBezTo>
                    <a:pt x="752" y="0"/>
                    <a:pt x="446" y="121"/>
                    <a:pt x="364" y="503"/>
                  </a:cubicBezTo>
                  <a:cubicBezTo>
                    <a:pt x="182" y="1371"/>
                    <a:pt x="0" y="2636"/>
                    <a:pt x="521" y="2636"/>
                  </a:cubicBezTo>
                  <a:cubicBezTo>
                    <a:pt x="637" y="2636"/>
                    <a:pt x="787" y="2573"/>
                    <a:pt x="981" y="2429"/>
                  </a:cubicBezTo>
                  <a:cubicBezTo>
                    <a:pt x="2018" y="1639"/>
                    <a:pt x="3104" y="1071"/>
                    <a:pt x="2462" y="355"/>
                  </a:cubicBezTo>
                  <a:cubicBezTo>
                    <a:pt x="2462" y="355"/>
                    <a:pt x="1714" y="0"/>
                    <a:pt x="1106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ECAE4D"/>
                </a:solidFill>
              </a:rPr>
              <a:t>Infographic Style</a:t>
            </a:r>
            <a:br>
              <a:rPr lang="en">
                <a:solidFill>
                  <a:srgbClr val="ECAE4D"/>
                </a:solidFill>
              </a:rPr>
            </a:br>
            <a:endParaRPr/>
          </a:p>
        </p:txBody>
      </p:sp>
      <p:grpSp>
        <p:nvGrpSpPr>
          <p:cNvPr id="782" name="Google Shape;782;p9"/>
          <p:cNvGrpSpPr/>
          <p:nvPr/>
        </p:nvGrpSpPr>
        <p:grpSpPr>
          <a:xfrm>
            <a:off x="1846937" y="1075626"/>
            <a:ext cx="5575680" cy="1545413"/>
            <a:chOff x="854494" y="1751044"/>
            <a:chExt cx="7434240" cy="2060550"/>
          </a:xfrm>
        </p:grpSpPr>
        <p:sp>
          <p:nvSpPr>
            <p:cNvPr id="783" name="Google Shape;783;p9"/>
            <p:cNvSpPr/>
            <p:nvPr/>
          </p:nvSpPr>
          <p:spPr>
            <a:xfrm>
              <a:off x="854494" y="1751044"/>
              <a:ext cx="2060550" cy="2060550"/>
            </a:xfrm>
            <a:prstGeom prst="ellipse">
              <a:avLst/>
            </a:prstGeom>
            <a:solidFill>
              <a:srgbClr val="5C9752">
                <a:alpha val="7764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2645724" y="1751044"/>
              <a:ext cx="2060550" cy="2060550"/>
            </a:xfrm>
            <a:prstGeom prst="ellipse">
              <a:avLst/>
            </a:prstGeom>
            <a:solidFill>
              <a:srgbClr val="ECAE4D">
                <a:alpha val="7764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4436954" y="1751044"/>
              <a:ext cx="2060550" cy="2060550"/>
            </a:xfrm>
            <a:prstGeom prst="ellipse">
              <a:avLst/>
            </a:prstGeom>
            <a:solidFill>
              <a:srgbClr val="5C9752">
                <a:alpha val="7764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6228184" y="1751044"/>
              <a:ext cx="2060550" cy="2060550"/>
            </a:xfrm>
            <a:prstGeom prst="ellipse">
              <a:avLst/>
            </a:prstGeom>
            <a:solidFill>
              <a:srgbClr val="ECAE4D">
                <a:alpha val="7764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7" name="Google Shape;787;p9"/>
          <p:cNvGrpSpPr/>
          <p:nvPr/>
        </p:nvGrpSpPr>
        <p:grpSpPr>
          <a:xfrm>
            <a:off x="1504918" y="2735237"/>
            <a:ext cx="3053292" cy="710586"/>
            <a:chOff x="3189316" y="4293938"/>
            <a:chExt cx="2736304" cy="947448"/>
          </a:xfrm>
        </p:grpSpPr>
        <p:sp>
          <p:nvSpPr>
            <p:cNvPr id="788" name="Google Shape;788;p9"/>
            <p:cNvSpPr txBox="1"/>
            <p:nvPr/>
          </p:nvSpPr>
          <p:spPr>
            <a:xfrm>
              <a:off x="3189316" y="4293938"/>
              <a:ext cx="2736304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 txBox="1"/>
            <p:nvPr/>
          </p:nvSpPr>
          <p:spPr>
            <a:xfrm>
              <a:off x="3189316" y="4564278"/>
              <a:ext cx="2736304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0" name="Google Shape;790;p9"/>
          <p:cNvSpPr txBox="1"/>
          <p:nvPr/>
        </p:nvSpPr>
        <p:spPr>
          <a:xfrm>
            <a:off x="724848" y="2746779"/>
            <a:ext cx="64807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50" b="1" i="0" u="none" strike="noStrike" cap="none">
                <a:solidFill>
                  <a:srgbClr val="ECAE4D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4050" b="1" i="0" u="none" strike="noStrike" cap="none">
              <a:solidFill>
                <a:srgbClr val="ECAE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1" name="Google Shape;791;p9"/>
          <p:cNvGrpSpPr/>
          <p:nvPr/>
        </p:nvGrpSpPr>
        <p:grpSpPr>
          <a:xfrm>
            <a:off x="1504918" y="3495123"/>
            <a:ext cx="3053292" cy="710586"/>
            <a:chOff x="3189316" y="5158034"/>
            <a:chExt cx="2736304" cy="947448"/>
          </a:xfrm>
        </p:grpSpPr>
        <p:sp>
          <p:nvSpPr>
            <p:cNvPr id="792" name="Google Shape;792;p9"/>
            <p:cNvSpPr txBox="1"/>
            <p:nvPr/>
          </p:nvSpPr>
          <p:spPr>
            <a:xfrm>
              <a:off x="3189316" y="5158034"/>
              <a:ext cx="2736304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"/>
            <p:cNvSpPr txBox="1"/>
            <p:nvPr/>
          </p:nvSpPr>
          <p:spPr>
            <a:xfrm>
              <a:off x="3189316" y="5428374"/>
              <a:ext cx="2736304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4" name="Google Shape;794;p9"/>
          <p:cNvSpPr txBox="1"/>
          <p:nvPr/>
        </p:nvSpPr>
        <p:spPr>
          <a:xfrm>
            <a:off x="724848" y="3506666"/>
            <a:ext cx="64807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50" b="1" i="0" u="none" strike="noStrike" cap="none">
                <a:solidFill>
                  <a:srgbClr val="ECAE4D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4050" b="1" i="0" u="none" strike="noStrike" cap="none">
              <a:solidFill>
                <a:srgbClr val="ECAE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5" name="Google Shape;795;p9"/>
          <p:cNvGrpSpPr/>
          <p:nvPr/>
        </p:nvGrpSpPr>
        <p:grpSpPr>
          <a:xfrm>
            <a:off x="5414847" y="2735237"/>
            <a:ext cx="3053292" cy="710586"/>
            <a:chOff x="7040896" y="4293938"/>
            <a:chExt cx="2736304" cy="947448"/>
          </a:xfrm>
        </p:grpSpPr>
        <p:sp>
          <p:nvSpPr>
            <p:cNvPr id="796" name="Google Shape;796;p9"/>
            <p:cNvSpPr txBox="1"/>
            <p:nvPr/>
          </p:nvSpPr>
          <p:spPr>
            <a:xfrm>
              <a:off x="7040896" y="4293938"/>
              <a:ext cx="2736304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 txBox="1"/>
            <p:nvPr/>
          </p:nvSpPr>
          <p:spPr>
            <a:xfrm>
              <a:off x="7040896" y="4564278"/>
              <a:ext cx="2736304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8" name="Google Shape;798;p9"/>
          <p:cNvSpPr txBox="1"/>
          <p:nvPr/>
        </p:nvSpPr>
        <p:spPr>
          <a:xfrm>
            <a:off x="4634777" y="2746779"/>
            <a:ext cx="64807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50" b="1" i="0" u="none" strike="noStrike" cap="none">
                <a:solidFill>
                  <a:srgbClr val="ECAE4D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4050" b="1" i="0" u="none" strike="noStrike" cap="none">
              <a:solidFill>
                <a:srgbClr val="ECAE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9" name="Google Shape;799;p9"/>
          <p:cNvGrpSpPr/>
          <p:nvPr/>
        </p:nvGrpSpPr>
        <p:grpSpPr>
          <a:xfrm>
            <a:off x="5414847" y="3495123"/>
            <a:ext cx="3053292" cy="710586"/>
            <a:chOff x="7040896" y="5158034"/>
            <a:chExt cx="2736304" cy="947448"/>
          </a:xfrm>
        </p:grpSpPr>
        <p:sp>
          <p:nvSpPr>
            <p:cNvPr id="800" name="Google Shape;800;p9"/>
            <p:cNvSpPr txBox="1"/>
            <p:nvPr/>
          </p:nvSpPr>
          <p:spPr>
            <a:xfrm>
              <a:off x="7040896" y="5158034"/>
              <a:ext cx="2736304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900" b="1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 txBox="1"/>
            <p:nvPr/>
          </p:nvSpPr>
          <p:spPr>
            <a:xfrm>
              <a:off x="7040896" y="5428374"/>
              <a:ext cx="2736304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5D5D5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900" b="0" i="0" u="none" strike="noStrike" cap="non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" name="Google Shape;802;p9"/>
          <p:cNvSpPr txBox="1"/>
          <p:nvPr/>
        </p:nvSpPr>
        <p:spPr>
          <a:xfrm>
            <a:off x="4634777" y="3506666"/>
            <a:ext cx="64807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50" b="1" i="0" u="none" strike="noStrike" cap="none">
                <a:solidFill>
                  <a:srgbClr val="ECAE4D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4050" b="1" i="0" u="none" strike="noStrike" cap="none">
              <a:solidFill>
                <a:srgbClr val="ECAE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3" name="Google Shape;80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3" y="1395409"/>
            <a:ext cx="514883" cy="9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5626" y="1409733"/>
            <a:ext cx="514883" cy="9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4499" y="1409733"/>
            <a:ext cx="514883" cy="9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610" y="1467509"/>
            <a:ext cx="514883" cy="905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2095</Words>
  <Application>Microsoft Office PowerPoint</Application>
  <PresentationFormat>Presentación en pantalla (16:9)</PresentationFormat>
  <Paragraphs>341</Paragraphs>
  <Slides>50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Indie Flower</vt:lpstr>
      <vt:lpstr>Maven Pro</vt:lpstr>
      <vt:lpstr>Proxima Nova Semibold</vt:lpstr>
      <vt:lpstr>Proxima Nova</vt:lpstr>
      <vt:lpstr>Workout for Kids by Slidesgo</vt:lpstr>
      <vt:lpstr>Slidesgo Final Pages</vt:lpstr>
      <vt:lpstr>ZOOLOGICO</vt:lpstr>
      <vt:lpstr>Presentación de PowerPoint</vt:lpstr>
      <vt:lpstr>Presentación de PowerPoint</vt:lpstr>
      <vt:lpstr>Presentación de PowerPoint</vt:lpstr>
      <vt:lpstr>Portfolio  Designed </vt:lpstr>
      <vt:lpstr>Whoa!</vt:lpstr>
      <vt:lpstr>—Someone Famous</vt:lpstr>
      <vt:lpstr>Table of Contents</vt:lpstr>
      <vt:lpstr>Infographic Style </vt:lpstr>
      <vt:lpstr>Presentación de PowerPoint</vt:lpstr>
      <vt:lpstr>Introduction</vt:lpstr>
      <vt:lpstr>And Here Comes the Slide Title!</vt:lpstr>
      <vt:lpstr>A Picture is Worth a Thousand Words</vt:lpstr>
      <vt:lpstr>A Picture Always Reinforces the Concept</vt:lpstr>
      <vt:lpstr>Maybe You Need to Divide the Content</vt:lpstr>
      <vt:lpstr>Awesome Words</vt:lpstr>
      <vt:lpstr>This is a timeline</vt:lpstr>
      <vt:lpstr>You Could Use Three Columns, Why Not?</vt:lpstr>
      <vt:lpstr>Schedule</vt:lpstr>
      <vt:lpstr>Schedule</vt:lpstr>
      <vt:lpstr>Presentación de PowerPoint</vt:lpstr>
      <vt:lpstr>Timeline Always Works Fine</vt:lpstr>
      <vt:lpstr>Infographics Make Your Ideia Undestarstanble</vt:lpstr>
      <vt:lpstr>Workout</vt:lpstr>
      <vt:lpstr>Use Tables</vt:lpstr>
      <vt:lpstr>What About Four Columns?</vt:lpstr>
      <vt:lpstr>Infographic Style </vt:lpstr>
      <vt:lpstr>Checklist</vt:lpstr>
      <vt:lpstr>Next Week</vt:lpstr>
      <vt:lpstr>Calendar</vt:lpstr>
      <vt:lpstr>Sometimes, Reviewing Concepts is a Good Idea</vt:lpstr>
      <vt:lpstr>This Is A Map</vt:lpstr>
      <vt:lpstr>333,000.00</vt:lpstr>
      <vt:lpstr>More Infographics</vt:lpstr>
      <vt:lpstr>4,498,300</vt:lpstr>
      <vt:lpstr>This is a Graph</vt:lpstr>
      <vt:lpstr>Mobile Web</vt:lpstr>
      <vt:lpstr>Presentación de PowerPoint</vt:lpstr>
      <vt:lpstr>Presentación de PowerPoint</vt:lpstr>
      <vt:lpstr>Thanks</vt:lpstr>
      <vt:lpstr>https://plantillaspowerpoint.org</vt:lpstr>
      <vt:lpstr>Alternative Resources</vt:lpstr>
      <vt:lpstr>Alternative Resources</vt:lpstr>
      <vt:lpstr>Alternative Resources</vt:lpstr>
      <vt:lpstr>Presentación de PowerPoint</vt:lpstr>
      <vt:lpstr>Presentación de PowerPoint</vt:lpstr>
      <vt:lpstr>Presentación de PowerPoint</vt:lpstr>
      <vt:lpstr>Educational Icons</vt:lpstr>
      <vt:lpstr>Business Icons</vt:lpstr>
      <vt:lpstr>Help &amp; Support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ZOOLOGICO</dc:title>
  <dc:creator>Sr GRYM</dc:creator>
  <cp:lastModifiedBy>eduardo</cp:lastModifiedBy>
  <cp:revision>1</cp:revision>
  <dcterms:modified xsi:type="dcterms:W3CDTF">2023-11-17T04:48:26Z</dcterms:modified>
</cp:coreProperties>
</file>